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F0373-E8ED-4477-80B9-39271F3F91DB}" v="3" dt="2023-12-24T11:14:56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uja Kale" userId="6ae0aaccf86730fe" providerId="LiveId" clId="{468AE8D0-0313-47A1-9A48-1390BB285321}"/>
    <pc:docChg chg="undo custSel delSld modSld">
      <pc:chgData name="Rutuja Kale" userId="6ae0aaccf86730fe" providerId="LiveId" clId="{468AE8D0-0313-47A1-9A48-1390BB285321}" dt="2023-11-05T14:11:36.244" v="6" actId="2696"/>
      <pc:docMkLst>
        <pc:docMk/>
      </pc:docMkLst>
      <pc:sldChg chg="modSp mod">
        <pc:chgData name="Rutuja Kale" userId="6ae0aaccf86730fe" providerId="LiveId" clId="{468AE8D0-0313-47A1-9A48-1390BB285321}" dt="2023-11-05T14:10:21.070" v="5" actId="1076"/>
        <pc:sldMkLst>
          <pc:docMk/>
          <pc:sldMk cId="3652087610" sldId="257"/>
        </pc:sldMkLst>
        <pc:spChg chg="mod">
          <ac:chgData name="Rutuja Kale" userId="6ae0aaccf86730fe" providerId="LiveId" clId="{468AE8D0-0313-47A1-9A48-1390BB285321}" dt="2023-11-05T14:10:21.070" v="5" actId="1076"/>
          <ac:spMkLst>
            <pc:docMk/>
            <pc:sldMk cId="3652087610" sldId="257"/>
            <ac:spMk id="13" creationId="{BB4A63E6-16E0-4EE8-B077-70C0D147B032}"/>
          </ac:spMkLst>
        </pc:spChg>
        <pc:spChg chg="mod">
          <ac:chgData name="Rutuja Kale" userId="6ae0aaccf86730fe" providerId="LiveId" clId="{468AE8D0-0313-47A1-9A48-1390BB285321}" dt="2023-11-05T14:10:21.070" v="5" actId="1076"/>
          <ac:spMkLst>
            <pc:docMk/>
            <pc:sldMk cId="3652087610" sldId="257"/>
            <ac:spMk id="14" creationId="{445ABEAB-665A-1959-90E4-D5CBEAC5803C}"/>
          </ac:spMkLst>
        </pc:spChg>
        <pc:spChg chg="mod">
          <ac:chgData name="Rutuja Kale" userId="6ae0aaccf86730fe" providerId="LiveId" clId="{468AE8D0-0313-47A1-9A48-1390BB285321}" dt="2023-11-05T14:10:21.070" v="5" actId="1076"/>
          <ac:spMkLst>
            <pc:docMk/>
            <pc:sldMk cId="3652087610" sldId="257"/>
            <ac:spMk id="55" creationId="{E10B2337-1F52-7542-D48E-8CE237854C63}"/>
          </ac:spMkLst>
        </pc:spChg>
        <pc:spChg chg="mod">
          <ac:chgData name="Rutuja Kale" userId="6ae0aaccf86730fe" providerId="LiveId" clId="{468AE8D0-0313-47A1-9A48-1390BB285321}" dt="2023-11-05T14:10:21.070" v="5" actId="1076"/>
          <ac:spMkLst>
            <pc:docMk/>
            <pc:sldMk cId="3652087610" sldId="257"/>
            <ac:spMk id="58" creationId="{FE418425-B82D-18D9-118B-54D01B09BB72}"/>
          </ac:spMkLst>
        </pc:spChg>
        <pc:spChg chg="mod">
          <ac:chgData name="Rutuja Kale" userId="6ae0aaccf86730fe" providerId="LiveId" clId="{468AE8D0-0313-47A1-9A48-1390BB285321}" dt="2023-11-05T14:10:21.070" v="5" actId="1076"/>
          <ac:spMkLst>
            <pc:docMk/>
            <pc:sldMk cId="3652087610" sldId="257"/>
            <ac:spMk id="66" creationId="{8E7B90AC-6F7D-F13F-D1B7-30F207C9ABB9}"/>
          </ac:spMkLst>
        </pc:spChg>
        <pc:spChg chg="mod">
          <ac:chgData name="Rutuja Kale" userId="6ae0aaccf86730fe" providerId="LiveId" clId="{468AE8D0-0313-47A1-9A48-1390BB285321}" dt="2023-11-05T14:10:21.070" v="5" actId="1076"/>
          <ac:spMkLst>
            <pc:docMk/>
            <pc:sldMk cId="3652087610" sldId="257"/>
            <ac:spMk id="67" creationId="{62435786-822E-3CDA-94A2-4CEC70EC57F7}"/>
          </ac:spMkLst>
        </pc:spChg>
        <pc:spChg chg="mod">
          <ac:chgData name="Rutuja Kale" userId="6ae0aaccf86730fe" providerId="LiveId" clId="{468AE8D0-0313-47A1-9A48-1390BB285321}" dt="2023-11-05T14:10:21.070" v="5" actId="1076"/>
          <ac:spMkLst>
            <pc:docMk/>
            <pc:sldMk cId="3652087610" sldId="257"/>
            <ac:spMk id="68" creationId="{64F5A279-2219-E4F8-628B-770244B0A862}"/>
          </ac:spMkLst>
        </pc:spChg>
        <pc:spChg chg="mod">
          <ac:chgData name="Rutuja Kale" userId="6ae0aaccf86730fe" providerId="LiveId" clId="{468AE8D0-0313-47A1-9A48-1390BB285321}" dt="2023-11-05T14:10:21.070" v="5" actId="1076"/>
          <ac:spMkLst>
            <pc:docMk/>
            <pc:sldMk cId="3652087610" sldId="257"/>
            <ac:spMk id="69" creationId="{9ABAFF22-95D0-AD80-C3BE-3ED93DE85C09}"/>
          </ac:spMkLst>
        </pc:spChg>
        <pc:spChg chg="mod">
          <ac:chgData name="Rutuja Kale" userId="6ae0aaccf86730fe" providerId="LiveId" clId="{468AE8D0-0313-47A1-9A48-1390BB285321}" dt="2023-11-05T14:10:21.070" v="5" actId="1076"/>
          <ac:spMkLst>
            <pc:docMk/>
            <pc:sldMk cId="3652087610" sldId="257"/>
            <ac:spMk id="70" creationId="{CA1F1A1A-A3C7-FAD4-C5A3-F606ABA36C30}"/>
          </ac:spMkLst>
        </pc:spChg>
        <pc:spChg chg="mod">
          <ac:chgData name="Rutuja Kale" userId="6ae0aaccf86730fe" providerId="LiveId" clId="{468AE8D0-0313-47A1-9A48-1390BB285321}" dt="2023-11-05T14:10:21.070" v="5" actId="1076"/>
          <ac:spMkLst>
            <pc:docMk/>
            <pc:sldMk cId="3652087610" sldId="257"/>
            <ac:spMk id="71" creationId="{B8BEFEE4-C058-4A8B-7203-B2FCCD8748E9}"/>
          </ac:spMkLst>
        </pc:spChg>
        <pc:spChg chg="mod">
          <ac:chgData name="Rutuja Kale" userId="6ae0aaccf86730fe" providerId="LiveId" clId="{468AE8D0-0313-47A1-9A48-1390BB285321}" dt="2023-11-05T14:10:21.070" v="5" actId="1076"/>
          <ac:spMkLst>
            <pc:docMk/>
            <pc:sldMk cId="3652087610" sldId="257"/>
            <ac:spMk id="72" creationId="{04BF0CDB-8A70-31DB-241C-D9A26252C21C}"/>
          </ac:spMkLst>
        </pc:spChg>
        <pc:picChg chg="mod">
          <ac:chgData name="Rutuja Kale" userId="6ae0aaccf86730fe" providerId="LiveId" clId="{468AE8D0-0313-47A1-9A48-1390BB285321}" dt="2023-11-05T14:10:21.070" v="5" actId="1076"/>
          <ac:picMkLst>
            <pc:docMk/>
            <pc:sldMk cId="3652087610" sldId="257"/>
            <ac:picMk id="54" creationId="{1CB11A83-6B42-799B-299C-C0129FC3499A}"/>
          </ac:picMkLst>
        </pc:picChg>
        <pc:picChg chg="mod">
          <ac:chgData name="Rutuja Kale" userId="6ae0aaccf86730fe" providerId="LiveId" clId="{468AE8D0-0313-47A1-9A48-1390BB285321}" dt="2023-11-05T14:10:21.070" v="5" actId="1076"/>
          <ac:picMkLst>
            <pc:docMk/>
            <pc:sldMk cId="3652087610" sldId="257"/>
            <ac:picMk id="57" creationId="{027D45F2-6EB0-3EE7-DAE4-C08972DE6CD1}"/>
          </ac:picMkLst>
        </pc:picChg>
        <pc:picChg chg="mod">
          <ac:chgData name="Rutuja Kale" userId="6ae0aaccf86730fe" providerId="LiveId" clId="{468AE8D0-0313-47A1-9A48-1390BB285321}" dt="2023-11-05T14:10:21.070" v="5" actId="1076"/>
          <ac:picMkLst>
            <pc:docMk/>
            <pc:sldMk cId="3652087610" sldId="257"/>
            <ac:picMk id="64" creationId="{66F68D39-3B4F-66F8-DD66-3305D0A15956}"/>
          </ac:picMkLst>
        </pc:picChg>
      </pc:sldChg>
      <pc:sldChg chg="del">
        <pc:chgData name="Rutuja Kale" userId="6ae0aaccf86730fe" providerId="LiveId" clId="{468AE8D0-0313-47A1-9A48-1390BB285321}" dt="2023-11-05T14:11:36.244" v="6" actId="2696"/>
        <pc:sldMkLst>
          <pc:docMk/>
          <pc:sldMk cId="4294013695" sldId="265"/>
        </pc:sldMkLst>
      </pc:sldChg>
    </pc:docChg>
  </pc:docChgLst>
  <pc:docChgLst>
    <pc:chgData name="Rutuja" userId="6ae0aaccf86730fe" providerId="LiveId" clId="{468AE8D0-0313-47A1-9A48-1390BB285321}"/>
    <pc:docChg chg="undo custSel delSld modSld">
      <pc:chgData name="Rutuja" userId="6ae0aaccf86730fe" providerId="LiveId" clId="{468AE8D0-0313-47A1-9A48-1390BB285321}" dt="2023-11-05T13:22:18.026" v="1660" actId="255"/>
      <pc:docMkLst>
        <pc:docMk/>
      </pc:docMkLst>
      <pc:sldChg chg="addSp delSp modSp mod delDesignElem">
        <pc:chgData name="Rutuja" userId="6ae0aaccf86730fe" providerId="LiveId" clId="{468AE8D0-0313-47A1-9A48-1390BB285321}" dt="2023-11-05T13:15:03.431" v="1595" actId="20577"/>
        <pc:sldMkLst>
          <pc:docMk/>
          <pc:sldMk cId="3926464920" sldId="256"/>
        </pc:sldMkLst>
        <pc:spChg chg="del mod">
          <ac:chgData name="Rutuja" userId="6ae0aaccf86730fe" providerId="LiveId" clId="{468AE8D0-0313-47A1-9A48-1390BB285321}" dt="2023-11-05T13:09:57.581" v="1468" actId="478"/>
          <ac:spMkLst>
            <pc:docMk/>
            <pc:sldMk cId="3926464920" sldId="256"/>
            <ac:spMk id="2" creationId="{4A5BDB18-8554-6BAB-04BA-B190D866D0EF}"/>
          </ac:spMkLst>
        </pc:spChg>
        <pc:spChg chg="del">
          <ac:chgData name="Rutuja" userId="6ae0aaccf86730fe" providerId="LiveId" clId="{468AE8D0-0313-47A1-9A48-1390BB285321}" dt="2023-11-05T13:09:49.867" v="1466" actId="478"/>
          <ac:spMkLst>
            <pc:docMk/>
            <pc:sldMk cId="3926464920" sldId="256"/>
            <ac:spMk id="3" creationId="{27B112D0-EC02-521C-F902-8CFB1F368262}"/>
          </ac:spMkLst>
        </pc:spChg>
        <pc:spChg chg="del">
          <ac:chgData name="Rutuja" userId="6ae0aaccf86730fe" providerId="LiveId" clId="{468AE8D0-0313-47A1-9A48-1390BB285321}" dt="2023-11-05T13:10:02.354" v="1470" actId="478"/>
          <ac:spMkLst>
            <pc:docMk/>
            <pc:sldMk cId="3926464920" sldId="256"/>
            <ac:spMk id="7" creationId="{E7A6ABF4-7F09-27E1-B42F-1EF6127A831F}"/>
          </ac:spMkLst>
        </pc:spChg>
        <pc:spChg chg="del">
          <ac:chgData name="Rutuja" userId="6ae0aaccf86730fe" providerId="LiveId" clId="{468AE8D0-0313-47A1-9A48-1390BB285321}" dt="2023-11-05T13:10:04.543" v="1471" actId="478"/>
          <ac:spMkLst>
            <pc:docMk/>
            <pc:sldMk cId="3926464920" sldId="256"/>
            <ac:spMk id="8" creationId="{38DFDF5E-409A-0415-5277-7095C297BB8E}"/>
          </ac:spMkLst>
        </pc:spChg>
        <pc:spChg chg="del">
          <ac:chgData name="Rutuja" userId="6ae0aaccf86730fe" providerId="LiveId" clId="{468AE8D0-0313-47A1-9A48-1390BB285321}" dt="2023-11-05T13:10:06.656" v="1472" actId="478"/>
          <ac:spMkLst>
            <pc:docMk/>
            <pc:sldMk cId="3926464920" sldId="256"/>
            <ac:spMk id="10" creationId="{5B9A65DB-57EE-9A10-9B2F-9C27B9D33C61}"/>
          </ac:spMkLst>
        </pc:spChg>
        <pc:spChg chg="add del mod">
          <ac:chgData name="Rutuja" userId="6ae0aaccf86730fe" providerId="LiveId" clId="{468AE8D0-0313-47A1-9A48-1390BB285321}" dt="2023-11-05T13:10:40.435" v="1476" actId="478"/>
          <ac:spMkLst>
            <pc:docMk/>
            <pc:sldMk cId="3926464920" sldId="256"/>
            <ac:spMk id="12" creationId="{EE4C3166-1504-B3D4-522E-37507EC39184}"/>
          </ac:spMkLst>
        </pc:spChg>
        <pc:spChg chg="add mod">
          <ac:chgData name="Rutuja" userId="6ae0aaccf86730fe" providerId="LiveId" clId="{468AE8D0-0313-47A1-9A48-1390BB285321}" dt="2023-11-05T13:14:22.542" v="1565" actId="1076"/>
          <ac:spMkLst>
            <pc:docMk/>
            <pc:sldMk cId="3926464920" sldId="256"/>
            <ac:spMk id="14" creationId="{CADF5D9A-580A-F312-B3DE-373CE6DE1FE2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3926464920" sldId="256"/>
            <ac:spMk id="15" creationId="{7BCC6446-8462-4A63-9B6F-8F57EC40F648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3926464920" sldId="256"/>
            <ac:spMk id="16" creationId="{BA6285CA-6AFA-4F27-AFB5-1B32CDE09B1A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3926464920" sldId="256"/>
            <ac:spMk id="47" creationId="{AF152BFE-7BA8-4007-AD9C-F4DC95E437EE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3926464920" sldId="256"/>
            <ac:spMk id="48" creationId="{26796024-DF17-4BB3-BF28-01E168A3C548}"/>
          </ac:spMkLst>
        </pc:spChg>
        <pc:spChg chg="add mod">
          <ac:chgData name="Rutuja" userId="6ae0aaccf86730fe" providerId="LiveId" clId="{468AE8D0-0313-47A1-9A48-1390BB285321}" dt="2023-11-05T13:14:28.897" v="1566" actId="1076"/>
          <ac:spMkLst>
            <pc:docMk/>
            <pc:sldMk cId="3926464920" sldId="256"/>
            <ac:spMk id="50" creationId="{98F25B57-7919-0270-0FA7-E6291E34D24C}"/>
          </ac:spMkLst>
        </pc:spChg>
        <pc:spChg chg="add mod">
          <ac:chgData name="Rutuja" userId="6ae0aaccf86730fe" providerId="LiveId" clId="{468AE8D0-0313-47A1-9A48-1390BB285321}" dt="2023-11-05T13:15:03.431" v="1595" actId="20577"/>
          <ac:spMkLst>
            <pc:docMk/>
            <pc:sldMk cId="3926464920" sldId="256"/>
            <ac:spMk id="51" creationId="{F7309207-01A2-C61E-88E1-3102DFE94365}"/>
          </ac:spMkLst>
        </pc:spChg>
        <pc:grpChg chg="add del">
          <ac:chgData name="Rutuja" userId="6ae0aaccf86730fe" providerId="LiveId" clId="{468AE8D0-0313-47A1-9A48-1390BB285321}" dt="2023-11-05T12:57:06.402" v="1408"/>
          <ac:grpSpMkLst>
            <pc:docMk/>
            <pc:sldMk cId="3926464920" sldId="256"/>
            <ac:grpSpMk id="17" creationId="{8118ECEF-CA6A-4CB6-BCA5-59B2DB40C4AB}"/>
          </ac:grpSpMkLst>
        </pc:grpChg>
        <pc:picChg chg="del">
          <ac:chgData name="Rutuja" userId="6ae0aaccf86730fe" providerId="LiveId" clId="{468AE8D0-0313-47A1-9A48-1390BB285321}" dt="2023-11-05T13:10:00.031" v="1469" actId="478"/>
          <ac:picMkLst>
            <pc:docMk/>
            <pc:sldMk cId="3926464920" sldId="256"/>
            <ac:picMk id="6" creationId="{715C0F49-0CC5-400F-8BEB-E9EF43EFA9F9}"/>
          </ac:picMkLst>
        </pc:picChg>
      </pc:sldChg>
      <pc:sldChg chg="addSp delSp modSp mod delDesignElem">
        <pc:chgData name="Rutuja" userId="6ae0aaccf86730fe" providerId="LiveId" clId="{468AE8D0-0313-47A1-9A48-1390BB285321}" dt="2023-11-05T13:16:38.986" v="1605" actId="113"/>
        <pc:sldMkLst>
          <pc:docMk/>
          <pc:sldMk cId="3652087610" sldId="257"/>
        </pc:sldMkLst>
        <pc:spChg chg="add del">
          <ac:chgData name="Rutuja" userId="6ae0aaccf86730fe" providerId="LiveId" clId="{468AE8D0-0313-47A1-9A48-1390BB285321}" dt="2023-11-05T12:57:06.402" v="1408"/>
          <ac:spMkLst>
            <pc:docMk/>
            <pc:sldMk cId="3652087610" sldId="257"/>
            <ac:spMk id="15" creationId="{7BCC6446-8462-4A63-9B6F-8F57EC40F648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3652087610" sldId="257"/>
            <ac:spMk id="16" creationId="{BA6285CA-6AFA-4F27-AFB5-1B32CDE09B1A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3652087610" sldId="257"/>
            <ac:spMk id="47" creationId="{AF152BFE-7BA8-4007-AD9C-F4DC95E437EE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3652087610" sldId="257"/>
            <ac:spMk id="48" creationId="{26796024-DF17-4BB3-BF28-01E168A3C548}"/>
          </ac:spMkLst>
        </pc:spChg>
        <pc:spChg chg="mod">
          <ac:chgData name="Rutuja" userId="6ae0aaccf86730fe" providerId="LiveId" clId="{468AE8D0-0313-47A1-9A48-1390BB285321}" dt="2023-11-05T13:15:41.807" v="1597" actId="255"/>
          <ac:spMkLst>
            <pc:docMk/>
            <pc:sldMk cId="3652087610" sldId="257"/>
            <ac:spMk id="55" creationId="{E10B2337-1F52-7542-D48E-8CE237854C63}"/>
          </ac:spMkLst>
        </pc:spChg>
        <pc:spChg chg="mod">
          <ac:chgData name="Rutuja" userId="6ae0aaccf86730fe" providerId="LiveId" clId="{468AE8D0-0313-47A1-9A48-1390BB285321}" dt="2023-11-05T13:15:54.993" v="1599" actId="113"/>
          <ac:spMkLst>
            <pc:docMk/>
            <pc:sldMk cId="3652087610" sldId="257"/>
            <ac:spMk id="58" creationId="{FE418425-B82D-18D9-118B-54D01B09BB72}"/>
          </ac:spMkLst>
        </pc:spChg>
        <pc:spChg chg="mod">
          <ac:chgData name="Rutuja" userId="6ae0aaccf86730fe" providerId="LiveId" clId="{468AE8D0-0313-47A1-9A48-1390BB285321}" dt="2023-11-05T13:16:12.033" v="1601" actId="113"/>
          <ac:spMkLst>
            <pc:docMk/>
            <pc:sldMk cId="3652087610" sldId="257"/>
            <ac:spMk id="66" creationId="{8E7B90AC-6F7D-F13F-D1B7-30F207C9ABB9}"/>
          </ac:spMkLst>
        </pc:spChg>
        <pc:spChg chg="mod">
          <ac:chgData name="Rutuja" userId="6ae0aaccf86730fe" providerId="LiveId" clId="{468AE8D0-0313-47A1-9A48-1390BB285321}" dt="2023-11-05T13:16:30.669" v="1603" actId="255"/>
          <ac:spMkLst>
            <pc:docMk/>
            <pc:sldMk cId="3652087610" sldId="257"/>
            <ac:spMk id="67" creationId="{62435786-822E-3CDA-94A2-4CEC70EC57F7}"/>
          </ac:spMkLst>
        </pc:spChg>
        <pc:spChg chg="mod">
          <ac:chgData name="Rutuja" userId="6ae0aaccf86730fe" providerId="LiveId" clId="{468AE8D0-0313-47A1-9A48-1390BB285321}" dt="2023-11-05T13:16:38.986" v="1605" actId="113"/>
          <ac:spMkLst>
            <pc:docMk/>
            <pc:sldMk cId="3652087610" sldId="257"/>
            <ac:spMk id="68" creationId="{64F5A279-2219-E4F8-628B-770244B0A862}"/>
          </ac:spMkLst>
        </pc:spChg>
        <pc:grpChg chg="add del">
          <ac:chgData name="Rutuja" userId="6ae0aaccf86730fe" providerId="LiveId" clId="{468AE8D0-0313-47A1-9A48-1390BB285321}" dt="2023-11-05T12:57:06.402" v="1408"/>
          <ac:grpSpMkLst>
            <pc:docMk/>
            <pc:sldMk cId="3652087610" sldId="257"/>
            <ac:grpSpMk id="17" creationId="{8118ECEF-CA6A-4CB6-BCA5-59B2DB40C4AB}"/>
          </ac:grpSpMkLst>
        </pc:grpChg>
      </pc:sldChg>
      <pc:sldChg chg="addSp delSp modSp mod delDesignElem">
        <pc:chgData name="Rutuja" userId="6ae0aaccf86730fe" providerId="LiveId" clId="{468AE8D0-0313-47A1-9A48-1390BB285321}" dt="2023-11-05T13:18:36.690" v="1629" actId="113"/>
        <pc:sldMkLst>
          <pc:docMk/>
          <pc:sldMk cId="3633612034" sldId="258"/>
        </pc:sldMkLst>
        <pc:spChg chg="del">
          <ac:chgData name="Rutuja" userId="6ae0aaccf86730fe" providerId="LiveId" clId="{468AE8D0-0313-47A1-9A48-1390BB285321}" dt="2023-11-05T11:54:59.295" v="0" actId="478"/>
          <ac:spMkLst>
            <pc:docMk/>
            <pc:sldMk cId="3633612034" sldId="258"/>
            <ac:spMk id="2" creationId="{47FB679E-CEFE-0C7A-6E14-13AED9682473}"/>
          </ac:spMkLst>
        </pc:spChg>
        <pc:spChg chg="del">
          <ac:chgData name="Rutuja" userId="6ae0aaccf86730fe" providerId="LiveId" clId="{468AE8D0-0313-47A1-9A48-1390BB285321}" dt="2023-11-05T11:55:05.681" v="1" actId="478"/>
          <ac:spMkLst>
            <pc:docMk/>
            <pc:sldMk cId="3633612034" sldId="258"/>
            <ac:spMk id="3" creationId="{69A704FF-438E-7393-EC7C-C01C8D18B62F}"/>
          </ac:spMkLst>
        </pc:spChg>
        <pc:spChg chg="add mod">
          <ac:chgData name="Rutuja" userId="6ae0aaccf86730fe" providerId="LiveId" clId="{468AE8D0-0313-47A1-9A48-1390BB285321}" dt="2023-11-05T12:05:01.390" v="122" actId="1076"/>
          <ac:spMkLst>
            <pc:docMk/>
            <pc:sldMk cId="3633612034" sldId="258"/>
            <ac:spMk id="4" creationId="{DC342DF7-CC92-E48B-DAC3-29D3235267C8}"/>
          </ac:spMkLst>
        </pc:spChg>
        <pc:spChg chg="add del mod">
          <ac:chgData name="Rutuja" userId="6ae0aaccf86730fe" providerId="LiveId" clId="{468AE8D0-0313-47A1-9A48-1390BB285321}" dt="2023-11-05T13:17:22.140" v="1620" actId="113"/>
          <ac:spMkLst>
            <pc:docMk/>
            <pc:sldMk cId="3633612034" sldId="258"/>
            <ac:spMk id="5" creationId="{688855FC-A283-59BC-F4C2-757FF81C7D71}"/>
          </ac:spMkLst>
        </pc:spChg>
        <pc:spChg chg="add del mod">
          <ac:chgData name="Rutuja" userId="6ae0aaccf86730fe" providerId="LiveId" clId="{468AE8D0-0313-47A1-9A48-1390BB285321}" dt="2023-11-05T12:01:27.328" v="32"/>
          <ac:spMkLst>
            <pc:docMk/>
            <pc:sldMk cId="3633612034" sldId="258"/>
            <ac:spMk id="6" creationId="{7CF962A5-BDEB-51F9-BC6B-B7439AB2A14E}"/>
          </ac:spMkLst>
        </pc:spChg>
        <pc:spChg chg="add del">
          <ac:chgData name="Rutuja" userId="6ae0aaccf86730fe" providerId="LiveId" clId="{468AE8D0-0313-47A1-9A48-1390BB285321}" dt="2023-11-05T12:01:32.284" v="38"/>
          <ac:spMkLst>
            <pc:docMk/>
            <pc:sldMk cId="3633612034" sldId="258"/>
            <ac:spMk id="7" creationId="{85160FEE-17B8-D439-4CAB-91709CA4E9A3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3633612034" sldId="258"/>
            <ac:spMk id="8" creationId="{1C582B07-D0F0-4B6B-A5D9-D2F192CB3A4E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3633612034" sldId="258"/>
            <ac:spMk id="10" creationId="{43517DAF-BA0B-48C9-8544-2D295C68FC3D}"/>
          </ac:spMkLst>
        </pc:spChg>
        <pc:spChg chg="add mod">
          <ac:chgData name="Rutuja" userId="6ae0aaccf86730fe" providerId="LiveId" clId="{468AE8D0-0313-47A1-9A48-1390BB285321}" dt="2023-11-05T13:18:09.236" v="1625" actId="113"/>
          <ac:spMkLst>
            <pc:docMk/>
            <pc:sldMk cId="3633612034" sldId="258"/>
            <ac:spMk id="11" creationId="{923DCA42-3E98-8699-17E8-2123CD2F7693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3633612034" sldId="258"/>
            <ac:spMk id="12" creationId="{DA1A4301-6FFC-4C82-A1FA-7634D8CAA8F5}"/>
          </ac:spMkLst>
        </pc:spChg>
        <pc:spChg chg="add mod">
          <ac:chgData name="Rutuja" userId="6ae0aaccf86730fe" providerId="LiveId" clId="{468AE8D0-0313-47A1-9A48-1390BB285321}" dt="2023-11-05T13:18:36.690" v="1629" actId="113"/>
          <ac:spMkLst>
            <pc:docMk/>
            <pc:sldMk cId="3633612034" sldId="258"/>
            <ac:spMk id="13" creationId="{6A060755-5ACC-09C6-A5ED-6480CB21093C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3633612034" sldId="258"/>
            <ac:spMk id="14" creationId="{320AB72C-20FB-424A-B116-9771F33F0A5A}"/>
          </ac:spMkLst>
        </pc:spChg>
        <pc:spChg chg="add mod">
          <ac:chgData name="Rutuja" userId="6ae0aaccf86730fe" providerId="LiveId" clId="{468AE8D0-0313-47A1-9A48-1390BB285321}" dt="2023-11-05T12:06:44.171" v="191" actId="207"/>
          <ac:spMkLst>
            <pc:docMk/>
            <pc:sldMk cId="3633612034" sldId="258"/>
            <ac:spMk id="15" creationId="{560F6D52-50C9-105C-7A1D-61DB81E9E0F4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3633612034" sldId="258"/>
            <ac:spMk id="16" creationId="{9E38EE1F-4E4B-4F57-B909-C42294E312D1}"/>
          </ac:spMkLst>
        </pc:spChg>
        <pc:spChg chg="add mod">
          <ac:chgData name="Rutuja" userId="6ae0aaccf86730fe" providerId="LiveId" clId="{468AE8D0-0313-47A1-9A48-1390BB285321}" dt="2023-11-05T12:07:14.776" v="193" actId="207"/>
          <ac:spMkLst>
            <pc:docMk/>
            <pc:sldMk cId="3633612034" sldId="258"/>
            <ac:spMk id="53" creationId="{CF6F20ED-01E4-D8FE-AE3D-93791B07784D}"/>
          </ac:spMkLst>
        </pc:spChg>
        <pc:grpChg chg="add del">
          <ac:chgData name="Rutuja" userId="6ae0aaccf86730fe" providerId="LiveId" clId="{468AE8D0-0313-47A1-9A48-1390BB285321}" dt="2023-11-05T12:57:06.402" v="1408"/>
          <ac:grpSpMkLst>
            <pc:docMk/>
            <pc:sldMk cId="3633612034" sldId="258"/>
            <ac:grpSpMk id="54" creationId="{8323DD1D-77DE-48B2-A0A0-6265801531E5}"/>
          </ac:grpSpMkLst>
        </pc:grpChg>
        <pc:picChg chg="add mod">
          <ac:chgData name="Rutuja" userId="6ae0aaccf86730fe" providerId="LiveId" clId="{468AE8D0-0313-47A1-9A48-1390BB285321}" dt="2023-11-05T12:03:12.364" v="55" actId="1076"/>
          <ac:picMkLst>
            <pc:docMk/>
            <pc:sldMk cId="3633612034" sldId="258"/>
            <ac:picMk id="9" creationId="{077193A5-6FD3-4B52-CBD2-7ED2F0B839E9}"/>
          </ac:picMkLst>
        </pc:picChg>
        <pc:picChg chg="add del mod">
          <ac:chgData name="Rutuja" userId="6ae0aaccf86730fe" providerId="LiveId" clId="{468AE8D0-0313-47A1-9A48-1390BB285321}" dt="2023-11-05T11:59:17.335" v="28"/>
          <ac:picMkLst>
            <pc:docMk/>
            <pc:sldMk cId="3633612034" sldId="258"/>
            <ac:picMk id="1026" creationId="{5B7A8510-BF35-8490-DBDD-B3FC95CC1FBB}"/>
          </ac:picMkLst>
        </pc:picChg>
      </pc:sldChg>
      <pc:sldChg chg="addSp delSp modSp mod delDesignElem">
        <pc:chgData name="Rutuja" userId="6ae0aaccf86730fe" providerId="LiveId" clId="{468AE8D0-0313-47A1-9A48-1390BB285321}" dt="2023-11-05T13:19:28.043" v="1634" actId="113"/>
        <pc:sldMkLst>
          <pc:docMk/>
          <pc:sldMk cId="1232849744" sldId="259"/>
        </pc:sldMkLst>
        <pc:spChg chg="del">
          <ac:chgData name="Rutuja" userId="6ae0aaccf86730fe" providerId="LiveId" clId="{468AE8D0-0313-47A1-9A48-1390BB285321}" dt="2023-11-05T12:07:29.249" v="194" actId="478"/>
          <ac:spMkLst>
            <pc:docMk/>
            <pc:sldMk cId="1232849744" sldId="259"/>
            <ac:spMk id="2" creationId="{B423B049-DF9C-E3C6-A605-CB7FE15CB55F}"/>
          </ac:spMkLst>
        </pc:spChg>
        <pc:spChg chg="del">
          <ac:chgData name="Rutuja" userId="6ae0aaccf86730fe" providerId="LiveId" clId="{468AE8D0-0313-47A1-9A48-1390BB285321}" dt="2023-11-05T12:07:34.971" v="195" actId="478"/>
          <ac:spMkLst>
            <pc:docMk/>
            <pc:sldMk cId="1232849744" sldId="259"/>
            <ac:spMk id="3" creationId="{11DD4818-BDD7-A2D5-AC6C-7FCF5762A0B8}"/>
          </ac:spMkLst>
        </pc:spChg>
        <pc:spChg chg="add mod">
          <ac:chgData name="Rutuja" userId="6ae0aaccf86730fe" providerId="LiveId" clId="{468AE8D0-0313-47A1-9A48-1390BB285321}" dt="2023-11-05T12:08:18.681" v="197" actId="207"/>
          <ac:spMkLst>
            <pc:docMk/>
            <pc:sldMk cId="1232849744" sldId="259"/>
            <ac:spMk id="4" creationId="{193183ED-98FA-15BC-D758-0C99313DE9FA}"/>
          </ac:spMkLst>
        </pc:spChg>
        <pc:spChg chg="add mod">
          <ac:chgData name="Rutuja" userId="6ae0aaccf86730fe" providerId="LiveId" clId="{468AE8D0-0313-47A1-9A48-1390BB285321}" dt="2023-11-05T13:18:59.620" v="1631" actId="113"/>
          <ac:spMkLst>
            <pc:docMk/>
            <pc:sldMk cId="1232849744" sldId="259"/>
            <ac:spMk id="5" creationId="{A621503D-7B0C-841C-5F3F-497F65AEED0C}"/>
          </ac:spMkLst>
        </pc:spChg>
        <pc:spChg chg="add mod">
          <ac:chgData name="Rutuja" userId="6ae0aaccf86730fe" providerId="LiveId" clId="{468AE8D0-0313-47A1-9A48-1390BB285321}" dt="2023-11-05T13:19:28.043" v="1634" actId="113"/>
          <ac:spMkLst>
            <pc:docMk/>
            <pc:sldMk cId="1232849744" sldId="259"/>
            <ac:spMk id="6" creationId="{24753BCA-24F3-F0AB-4AFD-A46D954D1920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1232849744" sldId="259"/>
            <ac:spMk id="8" creationId="{1C582B07-D0F0-4B6B-A5D9-D2F192CB3A4E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1232849744" sldId="259"/>
            <ac:spMk id="10" creationId="{43517DAF-BA0B-48C9-8544-2D295C68FC3D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1232849744" sldId="259"/>
            <ac:spMk id="12" creationId="{DA1A4301-6FFC-4C82-A1FA-7634D8CAA8F5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1232849744" sldId="259"/>
            <ac:spMk id="14" creationId="{320AB72C-20FB-424A-B116-9771F33F0A5A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1232849744" sldId="259"/>
            <ac:spMk id="16" creationId="{9E38EE1F-4E4B-4F57-B909-C42294E312D1}"/>
          </ac:spMkLst>
        </pc:spChg>
        <pc:grpChg chg="add del">
          <ac:chgData name="Rutuja" userId="6ae0aaccf86730fe" providerId="LiveId" clId="{468AE8D0-0313-47A1-9A48-1390BB285321}" dt="2023-11-05T12:57:06.402" v="1408"/>
          <ac:grpSpMkLst>
            <pc:docMk/>
            <pc:sldMk cId="1232849744" sldId="259"/>
            <ac:grpSpMk id="18" creationId="{8323DD1D-77DE-48B2-A0A0-6265801531E5}"/>
          </ac:grpSpMkLst>
        </pc:grpChg>
        <pc:picChg chg="add mod">
          <ac:chgData name="Rutuja" userId="6ae0aaccf86730fe" providerId="LiveId" clId="{468AE8D0-0313-47A1-9A48-1390BB285321}" dt="2023-11-05T12:13:03.520" v="400" actId="1076"/>
          <ac:picMkLst>
            <pc:docMk/>
            <pc:sldMk cId="1232849744" sldId="259"/>
            <ac:picMk id="7" creationId="{434C60D3-C305-E38A-F447-4C07D9B36E2A}"/>
          </ac:picMkLst>
        </pc:picChg>
        <pc:picChg chg="add mod">
          <ac:chgData name="Rutuja" userId="6ae0aaccf86730fe" providerId="LiveId" clId="{468AE8D0-0313-47A1-9A48-1390BB285321}" dt="2023-11-05T12:13:39.549" v="405" actId="1076"/>
          <ac:picMkLst>
            <pc:docMk/>
            <pc:sldMk cId="1232849744" sldId="259"/>
            <ac:picMk id="9" creationId="{F10C2A81-2CC5-20CA-35F4-BFAF3E6E3858}"/>
          </ac:picMkLst>
        </pc:picChg>
      </pc:sldChg>
      <pc:sldChg chg="addSp delSp modSp mod delDesignElem">
        <pc:chgData name="Rutuja" userId="6ae0aaccf86730fe" providerId="LiveId" clId="{468AE8D0-0313-47A1-9A48-1390BB285321}" dt="2023-11-05T13:20:01.159" v="1639" actId="1076"/>
        <pc:sldMkLst>
          <pc:docMk/>
          <pc:sldMk cId="263890290" sldId="260"/>
        </pc:sldMkLst>
        <pc:spChg chg="del">
          <ac:chgData name="Rutuja" userId="6ae0aaccf86730fe" providerId="LiveId" clId="{468AE8D0-0313-47A1-9A48-1390BB285321}" dt="2023-11-05T12:14:36.882" v="406" actId="478"/>
          <ac:spMkLst>
            <pc:docMk/>
            <pc:sldMk cId="263890290" sldId="260"/>
            <ac:spMk id="2" creationId="{CFF2E10A-BCB3-05B5-FE22-7A1A7C5A5BF6}"/>
          </ac:spMkLst>
        </pc:spChg>
        <pc:spChg chg="del">
          <ac:chgData name="Rutuja" userId="6ae0aaccf86730fe" providerId="LiveId" clId="{468AE8D0-0313-47A1-9A48-1390BB285321}" dt="2023-11-05T12:14:42.746" v="407" actId="478"/>
          <ac:spMkLst>
            <pc:docMk/>
            <pc:sldMk cId="263890290" sldId="260"/>
            <ac:spMk id="3" creationId="{22E2EA74-DC18-10AD-1D7D-AEFB32339167}"/>
          </ac:spMkLst>
        </pc:spChg>
        <pc:spChg chg="add mod">
          <ac:chgData name="Rutuja" userId="6ae0aaccf86730fe" providerId="LiveId" clId="{468AE8D0-0313-47A1-9A48-1390BB285321}" dt="2023-11-05T12:15:21.637" v="412" actId="14100"/>
          <ac:spMkLst>
            <pc:docMk/>
            <pc:sldMk cId="263890290" sldId="260"/>
            <ac:spMk id="4" creationId="{0F45E66E-0DBC-B030-4415-83D063F4B139}"/>
          </ac:spMkLst>
        </pc:spChg>
        <pc:spChg chg="add mod">
          <ac:chgData name="Rutuja" userId="6ae0aaccf86730fe" providerId="LiveId" clId="{468AE8D0-0313-47A1-9A48-1390BB285321}" dt="2023-11-05T13:20:01.159" v="1639" actId="1076"/>
          <ac:spMkLst>
            <pc:docMk/>
            <pc:sldMk cId="263890290" sldId="260"/>
            <ac:spMk id="5" creationId="{E410C0CF-0A5C-8CE5-CCF5-BD2942403E3C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63890290" sldId="260"/>
            <ac:spMk id="8" creationId="{1C582B07-D0F0-4B6B-A5D9-D2F192CB3A4E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63890290" sldId="260"/>
            <ac:spMk id="10" creationId="{43517DAF-BA0B-48C9-8544-2D295C68FC3D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63890290" sldId="260"/>
            <ac:spMk id="12" creationId="{DA1A4301-6FFC-4C82-A1FA-7634D8CAA8F5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63890290" sldId="260"/>
            <ac:spMk id="14" creationId="{320AB72C-20FB-424A-B116-9771F33F0A5A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63890290" sldId="260"/>
            <ac:spMk id="16" creationId="{9E38EE1F-4E4B-4F57-B909-C42294E312D1}"/>
          </ac:spMkLst>
        </pc:spChg>
        <pc:grpChg chg="add del">
          <ac:chgData name="Rutuja" userId="6ae0aaccf86730fe" providerId="LiveId" clId="{468AE8D0-0313-47A1-9A48-1390BB285321}" dt="2023-11-05T12:57:06.402" v="1408"/>
          <ac:grpSpMkLst>
            <pc:docMk/>
            <pc:sldMk cId="263890290" sldId="260"/>
            <ac:grpSpMk id="18" creationId="{8323DD1D-77DE-48B2-A0A0-6265801531E5}"/>
          </ac:grpSpMkLst>
        </pc:grpChg>
      </pc:sldChg>
      <pc:sldChg chg="del">
        <pc:chgData name="Rutuja" userId="6ae0aaccf86730fe" providerId="LiveId" clId="{468AE8D0-0313-47A1-9A48-1390BB285321}" dt="2023-11-05T12:41:57.046" v="903" actId="2696"/>
        <pc:sldMkLst>
          <pc:docMk/>
          <pc:sldMk cId="1925338014" sldId="261"/>
        </pc:sldMkLst>
      </pc:sldChg>
      <pc:sldChg chg="addSp delSp modSp mod delDesignElem">
        <pc:chgData name="Rutuja" userId="6ae0aaccf86730fe" providerId="LiveId" clId="{468AE8D0-0313-47A1-9A48-1390BB285321}" dt="2023-11-05T13:21:10.010" v="1651" actId="255"/>
        <pc:sldMkLst>
          <pc:docMk/>
          <pc:sldMk cId="461540247" sldId="262"/>
        </pc:sldMkLst>
        <pc:spChg chg="del">
          <ac:chgData name="Rutuja" userId="6ae0aaccf86730fe" providerId="LiveId" clId="{468AE8D0-0313-47A1-9A48-1390BB285321}" dt="2023-11-05T12:20:10.847" v="468" actId="478"/>
          <ac:spMkLst>
            <pc:docMk/>
            <pc:sldMk cId="461540247" sldId="262"/>
            <ac:spMk id="2" creationId="{25F23353-03DA-6C86-AD2B-9FEEBBC4A08E}"/>
          </ac:spMkLst>
        </pc:spChg>
        <pc:spChg chg="del">
          <ac:chgData name="Rutuja" userId="6ae0aaccf86730fe" providerId="LiveId" clId="{468AE8D0-0313-47A1-9A48-1390BB285321}" dt="2023-11-05T12:20:15.429" v="469" actId="478"/>
          <ac:spMkLst>
            <pc:docMk/>
            <pc:sldMk cId="461540247" sldId="262"/>
            <ac:spMk id="3" creationId="{9FA592D7-29B6-259D-36D1-9AFB9FCBFBAE}"/>
          </ac:spMkLst>
        </pc:spChg>
        <pc:spChg chg="add mod">
          <ac:chgData name="Rutuja" userId="6ae0aaccf86730fe" providerId="LiveId" clId="{468AE8D0-0313-47A1-9A48-1390BB285321}" dt="2023-11-05T12:20:33.277" v="472" actId="207"/>
          <ac:spMkLst>
            <pc:docMk/>
            <pc:sldMk cId="461540247" sldId="262"/>
            <ac:spMk id="4" creationId="{623953E0-37D1-93C1-939F-F69FC5FFBC82}"/>
          </ac:spMkLst>
        </pc:spChg>
        <pc:spChg chg="add mod">
          <ac:chgData name="Rutuja" userId="6ae0aaccf86730fe" providerId="LiveId" clId="{468AE8D0-0313-47A1-9A48-1390BB285321}" dt="2023-11-05T13:20:16.072" v="1641" actId="113"/>
          <ac:spMkLst>
            <pc:docMk/>
            <pc:sldMk cId="461540247" sldId="262"/>
            <ac:spMk id="5" creationId="{D0525B9F-47CC-DD69-13BC-50A0A8AE765C}"/>
          </ac:spMkLst>
        </pc:spChg>
        <pc:spChg chg="add del mod">
          <ac:chgData name="Rutuja" userId="6ae0aaccf86730fe" providerId="LiveId" clId="{468AE8D0-0313-47A1-9A48-1390BB285321}" dt="2023-11-05T12:41:24.074" v="902"/>
          <ac:spMkLst>
            <pc:docMk/>
            <pc:sldMk cId="461540247" sldId="262"/>
            <ac:spMk id="6" creationId="{511B74FD-AB9D-8F69-A4A5-80F875F7DC2E}"/>
          </ac:spMkLst>
        </pc:spChg>
        <pc:spChg chg="add del mod">
          <ac:chgData name="Rutuja" userId="6ae0aaccf86730fe" providerId="LiveId" clId="{468AE8D0-0313-47A1-9A48-1390BB285321}" dt="2023-11-05T12:35:08.905" v="871" actId="11529"/>
          <ac:spMkLst>
            <pc:docMk/>
            <pc:sldMk cId="461540247" sldId="262"/>
            <ac:spMk id="7" creationId="{4226E325-670C-B2FB-08A2-B74C60A85D43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461540247" sldId="262"/>
            <ac:spMk id="8" creationId="{1C582B07-D0F0-4B6B-A5D9-D2F192CB3A4E}"/>
          </ac:spMkLst>
        </pc:spChg>
        <pc:spChg chg="add del mod">
          <ac:chgData name="Rutuja" userId="6ae0aaccf86730fe" providerId="LiveId" clId="{468AE8D0-0313-47A1-9A48-1390BB285321}" dt="2023-11-05T12:35:07.617" v="866" actId="11529"/>
          <ac:spMkLst>
            <pc:docMk/>
            <pc:sldMk cId="461540247" sldId="262"/>
            <ac:spMk id="9" creationId="{2C854110-3A02-AD4C-08F7-2869470B5D2B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461540247" sldId="262"/>
            <ac:spMk id="10" creationId="{43517DAF-BA0B-48C9-8544-2D295C68FC3D}"/>
          </ac:spMkLst>
        </pc:spChg>
        <pc:spChg chg="add del mod">
          <ac:chgData name="Rutuja" userId="6ae0aaccf86730fe" providerId="LiveId" clId="{468AE8D0-0313-47A1-9A48-1390BB285321}" dt="2023-11-05T12:35:05.710" v="858" actId="11529"/>
          <ac:spMkLst>
            <pc:docMk/>
            <pc:sldMk cId="461540247" sldId="262"/>
            <ac:spMk id="11" creationId="{87161FC8-358E-5E8A-844F-8CBECC3E82F3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461540247" sldId="262"/>
            <ac:spMk id="12" creationId="{DA1A4301-6FFC-4C82-A1FA-7634D8CAA8F5}"/>
          </ac:spMkLst>
        </pc:spChg>
        <pc:spChg chg="add mod">
          <ac:chgData name="Rutuja" userId="6ae0aaccf86730fe" providerId="LiveId" clId="{468AE8D0-0313-47A1-9A48-1390BB285321}" dt="2023-11-05T13:21:10.010" v="1651" actId="255"/>
          <ac:spMkLst>
            <pc:docMk/>
            <pc:sldMk cId="461540247" sldId="262"/>
            <ac:spMk id="13" creationId="{D56FF9A0-70EC-1935-AAE0-545C90D25C37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461540247" sldId="262"/>
            <ac:spMk id="14" creationId="{320AB72C-20FB-424A-B116-9771F33F0A5A}"/>
          </ac:spMkLst>
        </pc:spChg>
        <pc:spChg chg="add mod">
          <ac:chgData name="Rutuja" userId="6ae0aaccf86730fe" providerId="LiveId" clId="{468AE8D0-0313-47A1-9A48-1390BB285321}" dt="2023-11-05T13:21:01.453" v="1649" actId="115"/>
          <ac:spMkLst>
            <pc:docMk/>
            <pc:sldMk cId="461540247" sldId="262"/>
            <ac:spMk id="15" creationId="{C6AD1025-DB5B-5AC3-9F47-0C4E3A1E2F7E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461540247" sldId="262"/>
            <ac:spMk id="16" creationId="{9E38EE1F-4E4B-4F57-B909-C42294E312D1}"/>
          </ac:spMkLst>
        </pc:spChg>
        <pc:spChg chg="add mod">
          <ac:chgData name="Rutuja" userId="6ae0aaccf86730fe" providerId="LiveId" clId="{468AE8D0-0313-47A1-9A48-1390BB285321}" dt="2023-11-05T13:20:52.965" v="1647" actId="115"/>
          <ac:spMkLst>
            <pc:docMk/>
            <pc:sldMk cId="461540247" sldId="262"/>
            <ac:spMk id="17" creationId="{EE7FAA72-A07F-9AC2-1F42-655CABA155C2}"/>
          </ac:spMkLst>
        </pc:spChg>
        <pc:grpChg chg="add del">
          <ac:chgData name="Rutuja" userId="6ae0aaccf86730fe" providerId="LiveId" clId="{468AE8D0-0313-47A1-9A48-1390BB285321}" dt="2023-11-05T12:57:06.402" v="1408"/>
          <ac:grpSpMkLst>
            <pc:docMk/>
            <pc:sldMk cId="461540247" sldId="262"/>
            <ac:grpSpMk id="18" creationId="{8323DD1D-77DE-48B2-A0A0-6265801531E5}"/>
          </ac:grpSpMkLst>
        </pc:grpChg>
        <pc:picChg chg="add mod">
          <ac:chgData name="Rutuja" userId="6ae0aaccf86730fe" providerId="LiveId" clId="{468AE8D0-0313-47A1-9A48-1390BB285321}" dt="2023-11-05T12:40:32.804" v="900" actId="14100"/>
          <ac:picMkLst>
            <pc:docMk/>
            <pc:sldMk cId="461540247" sldId="262"/>
            <ac:picMk id="49" creationId="{F8EE9ADF-CFF1-ED9B-75D7-9918AF15E50B}"/>
          </ac:picMkLst>
        </pc:picChg>
      </pc:sldChg>
      <pc:sldChg chg="addSp delSp modSp mod delDesignElem">
        <pc:chgData name="Rutuja" userId="6ae0aaccf86730fe" providerId="LiveId" clId="{468AE8D0-0313-47A1-9A48-1390BB285321}" dt="2023-11-05T13:22:18.026" v="1660" actId="255"/>
        <pc:sldMkLst>
          <pc:docMk/>
          <pc:sldMk cId="2994653708" sldId="263"/>
        </pc:sldMkLst>
        <pc:spChg chg="del">
          <ac:chgData name="Rutuja" userId="6ae0aaccf86730fe" providerId="LiveId" clId="{468AE8D0-0313-47A1-9A48-1390BB285321}" dt="2023-11-05T12:42:11.833" v="904" actId="478"/>
          <ac:spMkLst>
            <pc:docMk/>
            <pc:sldMk cId="2994653708" sldId="263"/>
            <ac:spMk id="2" creationId="{30CBAE4A-A216-37EE-3756-3EF3B78BA74C}"/>
          </ac:spMkLst>
        </pc:spChg>
        <pc:spChg chg="del">
          <ac:chgData name="Rutuja" userId="6ae0aaccf86730fe" providerId="LiveId" clId="{468AE8D0-0313-47A1-9A48-1390BB285321}" dt="2023-11-05T12:42:16.231" v="905" actId="478"/>
          <ac:spMkLst>
            <pc:docMk/>
            <pc:sldMk cId="2994653708" sldId="263"/>
            <ac:spMk id="3" creationId="{157F91DF-8490-6D1F-570A-EE764AA2AF71}"/>
          </ac:spMkLst>
        </pc:spChg>
        <pc:spChg chg="add mod">
          <ac:chgData name="Rutuja" userId="6ae0aaccf86730fe" providerId="LiveId" clId="{468AE8D0-0313-47A1-9A48-1390BB285321}" dt="2023-11-05T12:42:34.089" v="908" actId="207"/>
          <ac:spMkLst>
            <pc:docMk/>
            <pc:sldMk cId="2994653708" sldId="263"/>
            <ac:spMk id="4" creationId="{09DB9F20-6289-074C-2652-EC62BC27C6AE}"/>
          </ac:spMkLst>
        </pc:spChg>
        <pc:spChg chg="add mod">
          <ac:chgData name="Rutuja" userId="6ae0aaccf86730fe" providerId="LiveId" clId="{468AE8D0-0313-47A1-9A48-1390BB285321}" dt="2023-11-05T13:21:37.715" v="1655" actId="1076"/>
          <ac:spMkLst>
            <pc:docMk/>
            <pc:sldMk cId="2994653708" sldId="263"/>
            <ac:spMk id="5" creationId="{CB2ACDE2-E868-BCBE-4310-37993E6AAA4D}"/>
          </ac:spMkLst>
        </pc:spChg>
        <pc:spChg chg="add mod">
          <ac:chgData name="Rutuja" userId="6ae0aaccf86730fe" providerId="LiveId" clId="{468AE8D0-0313-47A1-9A48-1390BB285321}" dt="2023-11-05T12:48:27.488" v="1109" actId="20577"/>
          <ac:spMkLst>
            <pc:docMk/>
            <pc:sldMk cId="2994653708" sldId="263"/>
            <ac:spMk id="6" creationId="{90A2139E-10C5-9E90-087B-2540B60CBFB0}"/>
          </ac:spMkLst>
        </pc:spChg>
        <pc:spChg chg="add mod">
          <ac:chgData name="Rutuja" userId="6ae0aaccf86730fe" providerId="LiveId" clId="{468AE8D0-0313-47A1-9A48-1390BB285321}" dt="2023-11-05T13:21:55.097" v="1657" actId="113"/>
          <ac:spMkLst>
            <pc:docMk/>
            <pc:sldMk cId="2994653708" sldId="263"/>
            <ac:spMk id="7" creationId="{068B240E-F46D-6E3E-C12D-8E3C33C6CF8B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994653708" sldId="263"/>
            <ac:spMk id="8" creationId="{1C582B07-D0F0-4B6B-A5D9-D2F192CB3A4E}"/>
          </ac:spMkLst>
        </pc:spChg>
        <pc:spChg chg="add mod">
          <ac:chgData name="Rutuja" userId="6ae0aaccf86730fe" providerId="LiveId" clId="{468AE8D0-0313-47A1-9A48-1390BB285321}" dt="2023-11-05T13:22:18.026" v="1660" actId="255"/>
          <ac:spMkLst>
            <pc:docMk/>
            <pc:sldMk cId="2994653708" sldId="263"/>
            <ac:spMk id="9" creationId="{0FEA1235-C741-D82A-1AEC-3DEE642BEB89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994653708" sldId="263"/>
            <ac:spMk id="10" creationId="{43517DAF-BA0B-48C9-8544-2D295C68FC3D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994653708" sldId="263"/>
            <ac:spMk id="12" creationId="{DA1A4301-6FFC-4C82-A1FA-7634D8CAA8F5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994653708" sldId="263"/>
            <ac:spMk id="14" creationId="{320AB72C-20FB-424A-B116-9771F33F0A5A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994653708" sldId="263"/>
            <ac:spMk id="16" creationId="{9E38EE1F-4E4B-4F57-B909-C42294E312D1}"/>
          </ac:spMkLst>
        </pc:spChg>
        <pc:grpChg chg="add del">
          <ac:chgData name="Rutuja" userId="6ae0aaccf86730fe" providerId="LiveId" clId="{468AE8D0-0313-47A1-9A48-1390BB285321}" dt="2023-11-05T12:57:06.402" v="1408"/>
          <ac:grpSpMkLst>
            <pc:docMk/>
            <pc:sldMk cId="2994653708" sldId="263"/>
            <ac:grpSpMk id="18" creationId="{8323DD1D-77DE-48B2-A0A0-6265801531E5}"/>
          </ac:grpSpMkLst>
        </pc:grpChg>
      </pc:sldChg>
      <pc:sldChg chg="addSp delSp modSp mod delDesignElem">
        <pc:chgData name="Rutuja" userId="6ae0aaccf86730fe" providerId="LiveId" clId="{468AE8D0-0313-47A1-9A48-1390BB285321}" dt="2023-11-05T13:08:28.954" v="1465" actId="114"/>
        <pc:sldMkLst>
          <pc:docMk/>
          <pc:sldMk cId="2286809870" sldId="264"/>
        </pc:sldMkLst>
        <pc:spChg chg="del">
          <ac:chgData name="Rutuja" userId="6ae0aaccf86730fe" providerId="LiveId" clId="{468AE8D0-0313-47A1-9A48-1390BB285321}" dt="2023-11-05T12:54:43.024" v="1393" actId="478"/>
          <ac:spMkLst>
            <pc:docMk/>
            <pc:sldMk cId="2286809870" sldId="264"/>
            <ac:spMk id="2" creationId="{5353215D-D402-8AF9-FB8A-9BC7464D5E04}"/>
          </ac:spMkLst>
        </pc:spChg>
        <pc:spChg chg="del">
          <ac:chgData name="Rutuja" userId="6ae0aaccf86730fe" providerId="LiveId" clId="{468AE8D0-0313-47A1-9A48-1390BB285321}" dt="2023-11-05T12:54:46.769" v="1394" actId="478"/>
          <ac:spMkLst>
            <pc:docMk/>
            <pc:sldMk cId="2286809870" sldId="264"/>
            <ac:spMk id="3" creationId="{3C483E06-3591-DBFE-C27F-D3371BB48E8C}"/>
          </ac:spMkLst>
        </pc:spChg>
        <pc:spChg chg="add mod">
          <ac:chgData name="Rutuja" userId="6ae0aaccf86730fe" providerId="LiveId" clId="{468AE8D0-0313-47A1-9A48-1390BB285321}" dt="2023-11-05T13:07:37.762" v="1459" actId="1076"/>
          <ac:spMkLst>
            <pc:docMk/>
            <pc:sldMk cId="2286809870" sldId="264"/>
            <ac:spMk id="4" creationId="{E2D92D86-6F42-DD36-8B25-002D699D4760}"/>
          </ac:spMkLst>
        </pc:spChg>
        <pc:spChg chg="add mod">
          <ac:chgData name="Rutuja" userId="6ae0aaccf86730fe" providerId="LiveId" clId="{468AE8D0-0313-47A1-9A48-1390BB285321}" dt="2023-11-05T13:05:59.555" v="1425" actId="255"/>
          <ac:spMkLst>
            <pc:docMk/>
            <pc:sldMk cId="2286809870" sldId="264"/>
            <ac:spMk id="5" creationId="{747D9AC7-21D1-4A70-9FD5-52C9F876EC18}"/>
          </ac:spMkLst>
        </pc:spChg>
        <pc:spChg chg="add mod">
          <ac:chgData name="Rutuja" userId="6ae0aaccf86730fe" providerId="LiveId" clId="{468AE8D0-0313-47A1-9A48-1390BB285321}" dt="2023-11-05T13:06:47.845" v="1427" actId="1076"/>
          <ac:spMkLst>
            <pc:docMk/>
            <pc:sldMk cId="2286809870" sldId="264"/>
            <ac:spMk id="6" creationId="{505FAF62-5572-6AC3-2FB0-0E7BDA8ABB5E}"/>
          </ac:spMkLst>
        </pc:spChg>
        <pc:spChg chg="add mod">
          <ac:chgData name="Rutuja" userId="6ae0aaccf86730fe" providerId="LiveId" clId="{468AE8D0-0313-47A1-9A48-1390BB285321}" dt="2023-11-05T13:08:28.954" v="1465" actId="114"/>
          <ac:spMkLst>
            <pc:docMk/>
            <pc:sldMk cId="2286809870" sldId="264"/>
            <ac:spMk id="7" creationId="{ABD7F2E9-26C4-F563-0B0A-422F513D301D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286809870" sldId="264"/>
            <ac:spMk id="8" creationId="{1C582B07-D0F0-4B6B-A5D9-D2F192CB3A4E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286809870" sldId="264"/>
            <ac:spMk id="10" creationId="{43517DAF-BA0B-48C9-8544-2D295C68FC3D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286809870" sldId="264"/>
            <ac:spMk id="12" creationId="{DA1A4301-6FFC-4C82-A1FA-7634D8CAA8F5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286809870" sldId="264"/>
            <ac:spMk id="14" creationId="{320AB72C-20FB-424A-B116-9771F33F0A5A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2286809870" sldId="264"/>
            <ac:spMk id="16" creationId="{9E38EE1F-4E4B-4F57-B909-C42294E312D1}"/>
          </ac:spMkLst>
        </pc:spChg>
        <pc:grpChg chg="add del">
          <ac:chgData name="Rutuja" userId="6ae0aaccf86730fe" providerId="LiveId" clId="{468AE8D0-0313-47A1-9A48-1390BB285321}" dt="2023-11-05T12:57:06.402" v="1408"/>
          <ac:grpSpMkLst>
            <pc:docMk/>
            <pc:sldMk cId="2286809870" sldId="264"/>
            <ac:grpSpMk id="18" creationId="{8323DD1D-77DE-48B2-A0A0-6265801531E5}"/>
          </ac:grpSpMkLst>
        </pc:grpChg>
      </pc:sldChg>
      <pc:sldChg chg="addSp delSp delDesignElem">
        <pc:chgData name="Rutuja" userId="6ae0aaccf86730fe" providerId="LiveId" clId="{468AE8D0-0313-47A1-9A48-1390BB285321}" dt="2023-11-05T12:57:06.402" v="1408"/>
        <pc:sldMkLst>
          <pc:docMk/>
          <pc:sldMk cId="4294013695" sldId="265"/>
        </pc:sldMkLst>
        <pc:spChg chg="add del">
          <ac:chgData name="Rutuja" userId="6ae0aaccf86730fe" providerId="LiveId" clId="{468AE8D0-0313-47A1-9A48-1390BB285321}" dt="2023-11-05T12:57:06.402" v="1408"/>
          <ac:spMkLst>
            <pc:docMk/>
            <pc:sldMk cId="4294013695" sldId="265"/>
            <ac:spMk id="8" creationId="{1C582B07-D0F0-4B6B-A5D9-D2F192CB3A4E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4294013695" sldId="265"/>
            <ac:spMk id="10" creationId="{43517DAF-BA0B-48C9-8544-2D295C68FC3D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4294013695" sldId="265"/>
            <ac:spMk id="12" creationId="{DA1A4301-6FFC-4C82-A1FA-7634D8CAA8F5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4294013695" sldId="265"/>
            <ac:spMk id="14" creationId="{320AB72C-20FB-424A-B116-9771F33F0A5A}"/>
          </ac:spMkLst>
        </pc:spChg>
        <pc:spChg chg="add del">
          <ac:chgData name="Rutuja" userId="6ae0aaccf86730fe" providerId="LiveId" clId="{468AE8D0-0313-47A1-9A48-1390BB285321}" dt="2023-11-05T12:57:06.402" v="1408"/>
          <ac:spMkLst>
            <pc:docMk/>
            <pc:sldMk cId="4294013695" sldId="265"/>
            <ac:spMk id="16" creationId="{9E38EE1F-4E4B-4F57-B909-C42294E312D1}"/>
          </ac:spMkLst>
        </pc:spChg>
        <pc:grpChg chg="add del">
          <ac:chgData name="Rutuja" userId="6ae0aaccf86730fe" providerId="LiveId" clId="{468AE8D0-0313-47A1-9A48-1390BB285321}" dt="2023-11-05T12:57:06.402" v="1408"/>
          <ac:grpSpMkLst>
            <pc:docMk/>
            <pc:sldMk cId="4294013695" sldId="265"/>
            <ac:grpSpMk id="18" creationId="{8323DD1D-77DE-48B2-A0A0-6265801531E5}"/>
          </ac:grpSpMkLst>
        </pc:grpChg>
      </pc:sldChg>
    </pc:docChg>
  </pc:docChgLst>
  <pc:docChgLst>
    <pc:chgData name="Rutuja Kale" userId="6ae0aaccf86730fe" providerId="LiveId" clId="{02CF0373-E8ED-4477-80B9-39271F3F91DB}"/>
    <pc:docChg chg="modSld">
      <pc:chgData name="Rutuja Kale" userId="6ae0aaccf86730fe" providerId="LiveId" clId="{02CF0373-E8ED-4477-80B9-39271F3F91DB}" dt="2023-12-24T11:15:53.664" v="119" actId="1038"/>
      <pc:docMkLst>
        <pc:docMk/>
      </pc:docMkLst>
      <pc:sldChg chg="addSp modSp mod">
        <pc:chgData name="Rutuja Kale" userId="6ae0aaccf86730fe" providerId="LiveId" clId="{02CF0373-E8ED-4477-80B9-39271F3F91DB}" dt="2023-12-24T11:13:45.320" v="113" actId="14100"/>
        <pc:sldMkLst>
          <pc:docMk/>
          <pc:sldMk cId="263890290" sldId="260"/>
        </pc:sldMkLst>
        <pc:spChg chg="add mod">
          <ac:chgData name="Rutuja Kale" userId="6ae0aaccf86730fe" providerId="LiveId" clId="{02CF0373-E8ED-4477-80B9-39271F3F91DB}" dt="2023-12-24T11:13:45.320" v="113" actId="14100"/>
          <ac:spMkLst>
            <pc:docMk/>
            <pc:sldMk cId="263890290" sldId="260"/>
            <ac:spMk id="9" creationId="{C0C084E5-F0EE-A44A-139D-4132404BCBF9}"/>
          </ac:spMkLst>
        </pc:spChg>
        <pc:picChg chg="add mod">
          <ac:chgData name="Rutuja Kale" userId="6ae0aaccf86730fe" providerId="LiveId" clId="{02CF0373-E8ED-4477-80B9-39271F3F91DB}" dt="2023-12-24T11:09:53.187" v="6" actId="14100"/>
          <ac:picMkLst>
            <pc:docMk/>
            <pc:sldMk cId="263890290" sldId="260"/>
            <ac:picMk id="3" creationId="{C21FADFA-BBD2-542A-1CF0-7B45621B340F}"/>
          </ac:picMkLst>
        </pc:picChg>
        <pc:picChg chg="add mod">
          <ac:chgData name="Rutuja Kale" userId="6ae0aaccf86730fe" providerId="LiveId" clId="{02CF0373-E8ED-4477-80B9-39271F3F91DB}" dt="2023-12-24T11:10:59.502" v="10" actId="14100"/>
          <ac:picMkLst>
            <pc:docMk/>
            <pc:sldMk cId="263890290" sldId="260"/>
            <ac:picMk id="7" creationId="{A1F530D4-CF82-6961-8D90-962C4C45475A}"/>
          </ac:picMkLst>
        </pc:picChg>
      </pc:sldChg>
      <pc:sldChg chg="modSp mod">
        <pc:chgData name="Rutuja Kale" userId="6ae0aaccf86730fe" providerId="LiveId" clId="{02CF0373-E8ED-4477-80B9-39271F3F91DB}" dt="2023-12-24T11:15:53.664" v="119" actId="1038"/>
        <pc:sldMkLst>
          <pc:docMk/>
          <pc:sldMk cId="2994653708" sldId="263"/>
        </pc:sldMkLst>
        <pc:spChg chg="mod">
          <ac:chgData name="Rutuja Kale" userId="6ae0aaccf86730fe" providerId="LiveId" clId="{02CF0373-E8ED-4477-80B9-39271F3F91DB}" dt="2023-12-24T11:15:53.664" v="119" actId="1038"/>
          <ac:spMkLst>
            <pc:docMk/>
            <pc:sldMk cId="2994653708" sldId="263"/>
            <ac:spMk id="4" creationId="{09DB9F20-6289-074C-2652-EC62BC27C6AE}"/>
          </ac:spMkLst>
        </pc:spChg>
        <pc:spChg chg="mod">
          <ac:chgData name="Rutuja Kale" userId="6ae0aaccf86730fe" providerId="LiveId" clId="{02CF0373-E8ED-4477-80B9-39271F3F91DB}" dt="2023-12-24T11:15:42.952" v="117" actId="20577"/>
          <ac:spMkLst>
            <pc:docMk/>
            <pc:sldMk cId="2994653708" sldId="263"/>
            <ac:spMk id="9" creationId="{0FEA1235-C741-D82A-1AEC-3DEE642BEB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0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9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6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8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8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5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2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4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1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4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ADF5D9A-580A-F312-B3DE-373CE6DE1FE2}"/>
              </a:ext>
            </a:extLst>
          </p:cNvPr>
          <p:cNvSpPr txBox="1"/>
          <p:nvPr/>
        </p:nvSpPr>
        <p:spPr>
          <a:xfrm>
            <a:off x="596628" y="1199557"/>
            <a:ext cx="9902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/>
              <a:t>A/B TEST ANALYSIS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F25B57-7919-0270-0FA7-E6291E34D24C}"/>
              </a:ext>
            </a:extLst>
          </p:cNvPr>
          <p:cNvSpPr txBox="1"/>
          <p:nvPr/>
        </p:nvSpPr>
        <p:spPr>
          <a:xfrm>
            <a:off x="2998316" y="3062376"/>
            <a:ext cx="5321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solidFill>
                  <a:schemeClr val="accent6">
                    <a:lumMod val="75000"/>
                  </a:schemeClr>
                </a:solidFill>
              </a:rPr>
              <a:t>GloBox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  Food and  Drink  Banner Experiment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309207-01A2-C61E-88E1-3102DFE94365}"/>
              </a:ext>
            </a:extLst>
          </p:cNvPr>
          <p:cNvSpPr txBox="1"/>
          <p:nvPr/>
        </p:nvSpPr>
        <p:spPr>
          <a:xfrm>
            <a:off x="7781731" y="4917233"/>
            <a:ext cx="385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Presentation by: Rutuja Kale</a:t>
            </a:r>
          </a:p>
        </p:txBody>
      </p:sp>
    </p:spTree>
    <p:extLst>
      <p:ext uri="{BB962C8B-B14F-4D97-AF65-F5344CB8AC3E}">
        <p14:creationId xmlns:p14="http://schemas.microsoft.com/office/powerpoint/2010/main" val="392646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B4A63E6-16E0-4EE8-B077-70C0D147B032}"/>
              </a:ext>
            </a:extLst>
          </p:cNvPr>
          <p:cNvSpPr/>
          <p:nvPr/>
        </p:nvSpPr>
        <p:spPr>
          <a:xfrm>
            <a:off x="961891" y="961515"/>
            <a:ext cx="10537930" cy="5215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5ABEAB-665A-1959-90E4-D5CBEAC5803C}"/>
              </a:ext>
            </a:extLst>
          </p:cNvPr>
          <p:cNvSpPr/>
          <p:nvPr/>
        </p:nvSpPr>
        <p:spPr>
          <a:xfrm>
            <a:off x="4381198" y="655878"/>
            <a:ext cx="3848291" cy="8842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Context</a:t>
            </a:r>
          </a:p>
        </p:txBody>
      </p:sp>
      <p:pic>
        <p:nvPicPr>
          <p:cNvPr id="54" name="Graphic 53" descr="Bullseye outline">
            <a:extLst>
              <a:ext uri="{FF2B5EF4-FFF2-40B4-BE49-F238E27FC236}">
                <a16:creationId xmlns:a16="http://schemas.microsoft.com/office/drawing/2014/main" id="{1CB11A83-6B42-799B-299C-C0129FC34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5374" y="2032639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10B2337-1F52-7542-D48E-8CE237854C63}"/>
              </a:ext>
            </a:extLst>
          </p:cNvPr>
          <p:cNvSpPr txBox="1"/>
          <p:nvPr/>
        </p:nvSpPr>
        <p:spPr>
          <a:xfrm>
            <a:off x="2296523" y="1677756"/>
            <a:ext cx="21550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Goal</a:t>
            </a:r>
            <a:r>
              <a:rPr lang="en-GB" dirty="0"/>
              <a:t>:</a:t>
            </a:r>
          </a:p>
          <a:p>
            <a:r>
              <a:rPr lang="en-GB" sz="1800" kern="100" dirty="0">
                <a:solidFill>
                  <a:srgbClr val="37352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company wants to bring awareness of food and drink product category to increase revenue.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7" name="Graphic 56" descr="Daily calendar outline">
            <a:extLst>
              <a:ext uri="{FF2B5EF4-FFF2-40B4-BE49-F238E27FC236}">
                <a16:creationId xmlns:a16="http://schemas.microsoft.com/office/drawing/2014/main" id="{027D45F2-6EB0-3EE7-DAE4-C08972DE6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6674" y="1860308"/>
            <a:ext cx="914400" cy="9144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E418425-B82D-18D9-118B-54D01B09BB72}"/>
              </a:ext>
            </a:extLst>
          </p:cNvPr>
          <p:cNvSpPr txBox="1"/>
          <p:nvPr/>
        </p:nvSpPr>
        <p:spPr>
          <a:xfrm>
            <a:off x="5730894" y="1830658"/>
            <a:ext cx="17448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Project Date</a:t>
            </a:r>
            <a:r>
              <a:rPr lang="en-GB" dirty="0"/>
              <a:t>:</a:t>
            </a:r>
          </a:p>
          <a:p>
            <a:r>
              <a:rPr lang="en-GB" dirty="0"/>
              <a:t>25</a:t>
            </a:r>
            <a:r>
              <a:rPr lang="en-GB" baseline="30000" dirty="0"/>
              <a:t>th</a:t>
            </a:r>
            <a:r>
              <a:rPr lang="en-GB" dirty="0"/>
              <a:t> Jan-2</a:t>
            </a:r>
            <a:r>
              <a:rPr lang="en-GB" baseline="30000" dirty="0"/>
              <a:t>nd</a:t>
            </a:r>
            <a:r>
              <a:rPr lang="en-GB" dirty="0"/>
              <a:t> Feb 2023 (13Days)</a:t>
            </a:r>
          </a:p>
        </p:txBody>
      </p:sp>
      <p:pic>
        <p:nvPicPr>
          <p:cNvPr id="64" name="Graphic 63" descr="Clipboard Ticked outline">
            <a:extLst>
              <a:ext uri="{FF2B5EF4-FFF2-40B4-BE49-F238E27FC236}">
                <a16:creationId xmlns:a16="http://schemas.microsoft.com/office/drawing/2014/main" id="{66F68D39-3B4F-66F8-DD66-3305D0A159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1302" y="1809726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E7B90AC-6F7D-F13F-D1B7-30F207C9ABB9}"/>
              </a:ext>
            </a:extLst>
          </p:cNvPr>
          <p:cNvSpPr txBox="1"/>
          <p:nvPr/>
        </p:nvSpPr>
        <p:spPr>
          <a:xfrm>
            <a:off x="8873413" y="1809726"/>
            <a:ext cx="204719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Parameters</a:t>
            </a:r>
            <a:r>
              <a:rPr lang="en-GB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conversion Rate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Average Amount Spent</a:t>
            </a:r>
          </a:p>
        </p:txBody>
      </p:sp>
      <p:sp>
        <p:nvSpPr>
          <p:cNvPr id="67" name="Rectangle: Diagonal Corners Rounded 66">
            <a:extLst>
              <a:ext uri="{FF2B5EF4-FFF2-40B4-BE49-F238E27FC236}">
                <a16:creationId xmlns:a16="http://schemas.microsoft.com/office/drawing/2014/main" id="{62435786-822E-3CDA-94A2-4CEC70EC57F7}"/>
              </a:ext>
            </a:extLst>
          </p:cNvPr>
          <p:cNvSpPr/>
          <p:nvPr/>
        </p:nvSpPr>
        <p:spPr>
          <a:xfrm>
            <a:off x="1540614" y="3850409"/>
            <a:ext cx="3917794" cy="80039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Group A: Control</a:t>
            </a:r>
          </a:p>
        </p:txBody>
      </p:sp>
      <p:sp>
        <p:nvSpPr>
          <p:cNvPr id="68" name="Rectangle: Diagonal Corners Rounded 67">
            <a:extLst>
              <a:ext uri="{FF2B5EF4-FFF2-40B4-BE49-F238E27FC236}">
                <a16:creationId xmlns:a16="http://schemas.microsoft.com/office/drawing/2014/main" id="{64F5A279-2219-E4F8-628B-770244B0A862}"/>
              </a:ext>
            </a:extLst>
          </p:cNvPr>
          <p:cNvSpPr/>
          <p:nvPr/>
        </p:nvSpPr>
        <p:spPr>
          <a:xfrm>
            <a:off x="6409131" y="3788341"/>
            <a:ext cx="4208103" cy="844779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Group B: Treatment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BAFF22-95D0-AD80-C3BE-3ED93DE85C09}"/>
              </a:ext>
            </a:extLst>
          </p:cNvPr>
          <p:cNvSpPr txBox="1"/>
          <p:nvPr/>
        </p:nvSpPr>
        <p:spPr>
          <a:xfrm>
            <a:off x="1756169" y="5056806"/>
            <a:ext cx="375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View existing landing page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1F1A1A-A3C7-FAD4-C5A3-F606ABA36C30}"/>
              </a:ext>
            </a:extLst>
          </p:cNvPr>
          <p:cNvSpPr txBox="1"/>
          <p:nvPr/>
        </p:nvSpPr>
        <p:spPr>
          <a:xfrm>
            <a:off x="6603306" y="5056806"/>
            <a:ext cx="393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View landing page with Food and Drink Banner</a:t>
            </a: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B8BEFEE4-C058-4A8B-7203-B2FCCD8748E9}"/>
              </a:ext>
            </a:extLst>
          </p:cNvPr>
          <p:cNvSpPr/>
          <p:nvPr/>
        </p:nvSpPr>
        <p:spPr>
          <a:xfrm>
            <a:off x="2973572" y="4662579"/>
            <a:ext cx="268817" cy="4378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04BF0CDB-8A70-31DB-241C-D9A26252C21C}"/>
              </a:ext>
            </a:extLst>
          </p:cNvPr>
          <p:cNvSpPr/>
          <p:nvPr/>
        </p:nvSpPr>
        <p:spPr>
          <a:xfrm>
            <a:off x="8123005" y="4650804"/>
            <a:ext cx="249463" cy="4060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08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C342DF7-CC92-E48B-DAC3-29D3235267C8}"/>
              </a:ext>
            </a:extLst>
          </p:cNvPr>
          <p:cNvSpPr/>
          <p:nvPr/>
        </p:nvSpPr>
        <p:spPr>
          <a:xfrm>
            <a:off x="572850" y="1067570"/>
            <a:ext cx="10757038" cy="58056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8855FC-A283-59BC-F4C2-757FF81C7D71}"/>
              </a:ext>
            </a:extLst>
          </p:cNvPr>
          <p:cNvSpPr/>
          <p:nvPr/>
        </p:nvSpPr>
        <p:spPr>
          <a:xfrm>
            <a:off x="4134036" y="109924"/>
            <a:ext cx="3725190" cy="1055395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193A5-6FD3-4B52-CBD2-7ED2F0B8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282" y="1195751"/>
            <a:ext cx="7223121" cy="40348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3DCA42-3E98-8699-17E8-2123CD2F7693}"/>
              </a:ext>
            </a:extLst>
          </p:cNvPr>
          <p:cNvSpPr txBox="1"/>
          <p:nvPr/>
        </p:nvSpPr>
        <p:spPr>
          <a:xfrm>
            <a:off x="2251132" y="5675210"/>
            <a:ext cx="3872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Users: </a:t>
            </a:r>
            <a:r>
              <a:rPr lang="en-GB" dirty="0"/>
              <a:t>24343</a:t>
            </a:r>
          </a:p>
          <a:p>
            <a:r>
              <a:rPr lang="en-GB" b="1" dirty="0"/>
              <a:t>Conversion Rate:</a:t>
            </a:r>
            <a:r>
              <a:rPr lang="en-GB" dirty="0"/>
              <a:t>3.92%</a:t>
            </a:r>
          </a:p>
          <a:p>
            <a:r>
              <a:rPr lang="en-GB" b="1" dirty="0"/>
              <a:t>Average Amount Spent</a:t>
            </a:r>
            <a:r>
              <a:rPr lang="en-GB" dirty="0"/>
              <a:t>:$3.37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60755-5ACC-09C6-A5ED-6480CB21093C}"/>
              </a:ext>
            </a:extLst>
          </p:cNvPr>
          <p:cNvSpPr txBox="1"/>
          <p:nvPr/>
        </p:nvSpPr>
        <p:spPr>
          <a:xfrm>
            <a:off x="6847721" y="5743617"/>
            <a:ext cx="3322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Users: </a:t>
            </a:r>
            <a:r>
              <a:rPr lang="en-GB" dirty="0"/>
              <a:t>24600</a:t>
            </a:r>
          </a:p>
          <a:p>
            <a:r>
              <a:rPr lang="en-GB" b="1" dirty="0"/>
              <a:t>Conversion Rate: </a:t>
            </a:r>
            <a:r>
              <a:rPr lang="en-GB" dirty="0"/>
              <a:t>4.63%</a:t>
            </a:r>
          </a:p>
          <a:p>
            <a:r>
              <a:rPr lang="en-GB" b="1" dirty="0"/>
              <a:t>Average Amount Spent:</a:t>
            </a:r>
            <a:r>
              <a:rPr lang="en-GB" dirty="0"/>
              <a:t>$3.39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60F6D52-50C9-105C-7A1D-61DB81E9E0F4}"/>
              </a:ext>
            </a:extLst>
          </p:cNvPr>
          <p:cNvSpPr/>
          <p:nvPr/>
        </p:nvSpPr>
        <p:spPr>
          <a:xfrm>
            <a:off x="3708649" y="5230563"/>
            <a:ext cx="215179" cy="39374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CF6F20ED-01E4-D8FE-AE3D-93791B07784D}"/>
              </a:ext>
            </a:extLst>
          </p:cNvPr>
          <p:cNvSpPr/>
          <p:nvPr/>
        </p:nvSpPr>
        <p:spPr>
          <a:xfrm>
            <a:off x="7977673" y="5230563"/>
            <a:ext cx="239399" cy="43168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61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93183ED-98FA-15BC-D758-0C99313DE9FA}"/>
              </a:ext>
            </a:extLst>
          </p:cNvPr>
          <p:cNvSpPr/>
          <p:nvPr/>
        </p:nvSpPr>
        <p:spPr>
          <a:xfrm>
            <a:off x="494522" y="970384"/>
            <a:ext cx="11315471" cy="55608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21503D-7B0C-841C-5F3F-497F65AEED0C}"/>
              </a:ext>
            </a:extLst>
          </p:cNvPr>
          <p:cNvSpPr/>
          <p:nvPr/>
        </p:nvSpPr>
        <p:spPr>
          <a:xfrm>
            <a:off x="3790704" y="326044"/>
            <a:ext cx="3940205" cy="917221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53BCA-24F3-F0AB-4AFD-A46D954D1920}"/>
              </a:ext>
            </a:extLst>
          </p:cNvPr>
          <p:cNvSpPr txBox="1"/>
          <p:nvPr/>
        </p:nvSpPr>
        <p:spPr>
          <a:xfrm>
            <a:off x="706413" y="2228764"/>
            <a:ext cx="3810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It is found that there is a difference in Conversion rate with range between </a:t>
            </a:r>
            <a:r>
              <a:rPr lang="en-GB" b="1" dirty="0"/>
              <a:t>0.35% </a:t>
            </a:r>
            <a:r>
              <a:rPr lang="en-GB" dirty="0"/>
              <a:t>and </a:t>
            </a:r>
            <a:r>
              <a:rPr lang="en-GB" b="1" dirty="0"/>
              <a:t>1.07%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There is </a:t>
            </a:r>
            <a:r>
              <a:rPr lang="en-GB" b="1" dirty="0"/>
              <a:t>NO</a:t>
            </a:r>
            <a:r>
              <a:rPr lang="en-GB" dirty="0"/>
              <a:t> difference in Average Amount Spent between the groups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C60D3-C305-E38A-F447-4C07D9B36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555" y="1604786"/>
            <a:ext cx="3292125" cy="4610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0C2A81-2CC5-20CA-35F4-BFAF3E6E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975" y="1611195"/>
            <a:ext cx="3314987" cy="460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4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F45E66E-0DBC-B030-4415-83D063F4B139}"/>
              </a:ext>
            </a:extLst>
          </p:cNvPr>
          <p:cNvSpPr/>
          <p:nvPr/>
        </p:nvSpPr>
        <p:spPr>
          <a:xfrm>
            <a:off x="374657" y="728907"/>
            <a:ext cx="11435321" cy="5867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10C0CF-0A5C-8CE5-CCF5-BD2942403E3C}"/>
              </a:ext>
            </a:extLst>
          </p:cNvPr>
          <p:cNvSpPr/>
          <p:nvPr/>
        </p:nvSpPr>
        <p:spPr>
          <a:xfrm>
            <a:off x="3296098" y="270391"/>
            <a:ext cx="5397867" cy="1260459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AMOUNT SPENT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FADFA-BBD2-542A-1CF0-7B45621B3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3" y="1533378"/>
            <a:ext cx="8929928" cy="5080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F530D4-CF82-6961-8D90-962C4C454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83" y="1665487"/>
            <a:ext cx="1750816" cy="808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084E5-F0EE-A44A-139D-4132404BCBF9}"/>
              </a:ext>
            </a:extLst>
          </p:cNvPr>
          <p:cNvSpPr txBox="1"/>
          <p:nvPr/>
        </p:nvSpPr>
        <p:spPr>
          <a:xfrm>
            <a:off x="9306096" y="1533383"/>
            <a:ext cx="2511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Majority of Control Group spent between $40-$50.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Majority of Treatment Group spent between $30-$40.</a:t>
            </a:r>
          </a:p>
        </p:txBody>
      </p:sp>
    </p:spTree>
    <p:extLst>
      <p:ext uri="{BB962C8B-B14F-4D97-AF65-F5344CB8AC3E}">
        <p14:creationId xmlns:p14="http://schemas.microsoft.com/office/powerpoint/2010/main" val="26389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23953E0-37D1-93C1-939F-F69FC5FFBC82}"/>
              </a:ext>
            </a:extLst>
          </p:cNvPr>
          <p:cNvSpPr/>
          <p:nvPr/>
        </p:nvSpPr>
        <p:spPr>
          <a:xfrm>
            <a:off x="406784" y="998376"/>
            <a:ext cx="11424085" cy="5516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525B9F-47CC-DD69-13BC-50A0A8AE765C}"/>
              </a:ext>
            </a:extLst>
          </p:cNvPr>
          <p:cNvSpPr/>
          <p:nvPr/>
        </p:nvSpPr>
        <p:spPr>
          <a:xfrm>
            <a:off x="4114800" y="418424"/>
            <a:ext cx="3889967" cy="126979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INSIGHTS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6FF9A0-70EC-1935-AAE0-545C90D25C37}"/>
              </a:ext>
            </a:extLst>
          </p:cNvPr>
          <p:cNvSpPr/>
          <p:nvPr/>
        </p:nvSpPr>
        <p:spPr>
          <a:xfrm>
            <a:off x="610575" y="1961219"/>
            <a:ext cx="5597304" cy="95928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u="sng" dirty="0"/>
              <a:t>Gender-wise</a:t>
            </a:r>
            <a:r>
              <a:rPr lang="en-GB" dirty="0"/>
              <a:t>: Males from the Treatment Group had notable 44% increase in conversion rate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AD1025-DB5B-5AC3-9F47-0C4E3A1E2F7E}"/>
              </a:ext>
            </a:extLst>
          </p:cNvPr>
          <p:cNvSpPr/>
          <p:nvPr/>
        </p:nvSpPr>
        <p:spPr>
          <a:xfrm>
            <a:off x="2758967" y="3268623"/>
            <a:ext cx="6220087" cy="89025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u="sng" dirty="0"/>
              <a:t>Device-wise</a:t>
            </a:r>
            <a:r>
              <a:rPr lang="en-GB" dirty="0"/>
              <a:t>: 10.6% increase in conversion rate for iOS users and 27% uplift for Android users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7FAA72-A07F-9AC2-1F42-655CABA155C2}"/>
              </a:ext>
            </a:extLst>
          </p:cNvPr>
          <p:cNvSpPr/>
          <p:nvPr/>
        </p:nvSpPr>
        <p:spPr>
          <a:xfrm>
            <a:off x="5779432" y="4681649"/>
            <a:ext cx="6005784" cy="106197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u="sng" dirty="0"/>
              <a:t>Location-wise</a:t>
            </a:r>
            <a:r>
              <a:rPr lang="en-GB" dirty="0"/>
              <a:t> :Europe shows 32% improvement in conversion rate , South America shows 22% while Asia  </a:t>
            </a:r>
          </a:p>
        </p:txBody>
      </p:sp>
      <p:pic>
        <p:nvPicPr>
          <p:cNvPr id="49" name="Graphic 48" descr="Venn diagram with solid fill">
            <a:extLst>
              <a:ext uri="{FF2B5EF4-FFF2-40B4-BE49-F238E27FC236}">
                <a16:creationId xmlns:a16="http://schemas.microsoft.com/office/drawing/2014/main" id="{F8EE9ADF-CFF1-ED9B-75D7-9918AF15E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3510" y="1114381"/>
            <a:ext cx="2165525" cy="238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4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9DB9F20-6289-074C-2652-EC62BC27C6AE}"/>
              </a:ext>
            </a:extLst>
          </p:cNvPr>
          <p:cNvSpPr/>
          <p:nvPr/>
        </p:nvSpPr>
        <p:spPr>
          <a:xfrm>
            <a:off x="532788" y="953728"/>
            <a:ext cx="11190740" cy="54677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ACDE2-E868-BCBE-4310-37993E6AAA4D}"/>
              </a:ext>
            </a:extLst>
          </p:cNvPr>
          <p:cNvSpPr/>
          <p:nvPr/>
        </p:nvSpPr>
        <p:spPr>
          <a:xfrm>
            <a:off x="2998315" y="389930"/>
            <a:ext cx="5399061" cy="1205445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RECOMMENDATION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2139E-10C5-9E90-087B-2540B60CBFB0}"/>
              </a:ext>
            </a:extLst>
          </p:cNvPr>
          <p:cNvSpPr txBox="1"/>
          <p:nvPr/>
        </p:nvSpPr>
        <p:spPr>
          <a:xfrm>
            <a:off x="999439" y="1843287"/>
            <a:ext cx="91967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Based on the results above , It makes sense to launch the treatment so I would  recommend that we do launch it.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B240E-F46D-6E3E-C12D-8E3C33C6CF8B}"/>
              </a:ext>
            </a:extLst>
          </p:cNvPr>
          <p:cNvSpPr txBox="1"/>
          <p:nvPr/>
        </p:nvSpPr>
        <p:spPr>
          <a:xfrm>
            <a:off x="862112" y="2785954"/>
            <a:ext cx="89350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Reasons</a:t>
            </a:r>
            <a:r>
              <a:rPr lang="en-GB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Banner positively impacts conversions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Implementation is feasible and resource-intensive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A1235-C741-D82A-1AEC-3DEE642BEB89}"/>
              </a:ext>
            </a:extLst>
          </p:cNvPr>
          <p:cNvSpPr txBox="1"/>
          <p:nvPr/>
        </p:nvSpPr>
        <p:spPr>
          <a:xfrm>
            <a:off x="999439" y="4172757"/>
            <a:ext cx="8471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Actionble Steps</a:t>
            </a:r>
            <a:r>
              <a:rPr lang="en-GB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Closely monitor performance and track key metrics for success.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Analyse user preferences and behaviour within the Food and Drink category.</a:t>
            </a:r>
          </a:p>
        </p:txBody>
      </p:sp>
    </p:spTree>
    <p:extLst>
      <p:ext uri="{BB962C8B-B14F-4D97-AF65-F5344CB8AC3E}">
        <p14:creationId xmlns:p14="http://schemas.microsoft.com/office/powerpoint/2010/main" val="299465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2D92D86-6F42-DD36-8B25-002D699D4760}"/>
              </a:ext>
            </a:extLst>
          </p:cNvPr>
          <p:cNvSpPr/>
          <p:nvPr/>
        </p:nvSpPr>
        <p:spPr>
          <a:xfrm>
            <a:off x="285748" y="672035"/>
            <a:ext cx="11617455" cy="580231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D9AC7-21D1-4A70-9FD5-52C9F876EC18}"/>
              </a:ext>
            </a:extLst>
          </p:cNvPr>
          <p:cNvSpPr txBox="1"/>
          <p:nvPr/>
        </p:nvSpPr>
        <p:spPr>
          <a:xfrm>
            <a:off x="1632857" y="1671572"/>
            <a:ext cx="8266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505FAF62-5572-6AC3-2FB0-0E7BDA8ABB5E}"/>
              </a:ext>
            </a:extLst>
          </p:cNvPr>
          <p:cNvSpPr/>
          <p:nvPr/>
        </p:nvSpPr>
        <p:spPr>
          <a:xfrm>
            <a:off x="8846524" y="1790881"/>
            <a:ext cx="1182575" cy="1235462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7F2E9-26C4-F563-0B0A-422F513D301D}"/>
              </a:ext>
            </a:extLst>
          </p:cNvPr>
          <p:cNvSpPr txBox="1"/>
          <p:nvPr/>
        </p:nvSpPr>
        <p:spPr>
          <a:xfrm>
            <a:off x="7745468" y="4254966"/>
            <a:ext cx="446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Presentation by : Rutuja Kale</a:t>
            </a:r>
          </a:p>
        </p:txBody>
      </p:sp>
    </p:spTree>
    <p:extLst>
      <p:ext uri="{BB962C8B-B14F-4D97-AF65-F5344CB8AC3E}">
        <p14:creationId xmlns:p14="http://schemas.microsoft.com/office/powerpoint/2010/main" val="228680987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275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Avenir Next LT Pro</vt:lpstr>
      <vt:lpstr>Calibri</vt:lpstr>
      <vt:lpstr>Helvetica</vt:lpstr>
      <vt:lpstr>Posterama</vt:lpstr>
      <vt:lpstr>Wingdings</vt:lpstr>
      <vt:lpstr>SineVTI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+</dc:title>
  <dc:creator>Rutuja</dc:creator>
  <cp:lastModifiedBy>Rutuja Kale</cp:lastModifiedBy>
  <cp:revision>1</cp:revision>
  <dcterms:created xsi:type="dcterms:W3CDTF">2023-11-05T10:49:49Z</dcterms:created>
  <dcterms:modified xsi:type="dcterms:W3CDTF">2023-12-24T11:15:58Z</dcterms:modified>
</cp:coreProperties>
</file>