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DDE2F-CFED-4760-B16F-CF27B53BE8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E563C3-8445-4F76-8876-8DC98C733364}">
      <dgm:prSet/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小型轻量化的日程管理解决方案。</a:t>
          </a:r>
          <a:endParaRPr lang="zh-CN" dirty="0">
            <a:latin typeface="微软雅黑" pitchFamily="34" charset="-122"/>
            <a:ea typeface="微软雅黑" pitchFamily="34" charset="-122"/>
          </a:endParaRPr>
        </a:p>
      </dgm:t>
    </dgm:pt>
    <dgm:pt modelId="{1E3105DA-0222-40BA-8DB6-495C1CF4C1AB}" type="parTrans" cxnId="{AFCA92C6-2F10-4150-B5D5-0B74C3028B6A}">
      <dgm:prSet/>
      <dgm:spPr/>
      <dgm:t>
        <a:bodyPr/>
        <a:lstStyle/>
        <a:p>
          <a:endParaRPr lang="zh-CN" altLang="en-US"/>
        </a:p>
      </dgm:t>
    </dgm:pt>
    <dgm:pt modelId="{0D57613F-B849-44CD-9D53-C63DDDB500E1}" type="sibTrans" cxnId="{AFCA92C6-2F10-4150-B5D5-0B74C3028B6A}">
      <dgm:prSet/>
      <dgm:spPr/>
      <dgm:t>
        <a:bodyPr/>
        <a:lstStyle/>
        <a:p>
          <a:endParaRPr lang="zh-CN" altLang="en-US"/>
        </a:p>
      </dgm:t>
    </dgm:pt>
    <dgm:pt modelId="{F36595CB-4E9B-49AF-8AA0-5D12B762DCB0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提供便捷的日程管理规划功能。</a:t>
          </a:r>
          <a:endParaRPr lang="zh-CN" dirty="0"/>
        </a:p>
      </dgm:t>
    </dgm:pt>
    <dgm:pt modelId="{DAEB2FC1-5975-4D95-84FA-781D876B2895}" type="parTrans" cxnId="{228943A2-6D1E-47E5-8250-A70E87CA494D}">
      <dgm:prSet/>
      <dgm:spPr/>
      <dgm:t>
        <a:bodyPr/>
        <a:lstStyle/>
        <a:p>
          <a:endParaRPr lang="zh-CN" altLang="en-US"/>
        </a:p>
      </dgm:t>
    </dgm:pt>
    <dgm:pt modelId="{AABBB084-06B1-4400-A4E1-10C139BB5FA5}" type="sibTrans" cxnId="{228943A2-6D1E-47E5-8250-A70E87CA494D}">
      <dgm:prSet/>
      <dgm:spPr/>
      <dgm:t>
        <a:bodyPr/>
        <a:lstStyle/>
        <a:p>
          <a:endParaRPr lang="zh-CN" altLang="en-US"/>
        </a:p>
      </dgm:t>
    </dgm:pt>
    <dgm:pt modelId="{E4494C80-93B7-4253-AABE-F4FF03593FA6}">
      <dgm:prSet/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合理利用碎片时间，改善拖延。</a:t>
          </a:r>
          <a:endParaRPr lang="zh-CN" dirty="0"/>
        </a:p>
      </dgm:t>
    </dgm:pt>
    <dgm:pt modelId="{8EEF1F60-0A52-4617-A2A7-A9E2795D598E}" type="parTrans" cxnId="{7FB54830-1B0A-429D-A5A6-7F0F8E4870A2}">
      <dgm:prSet/>
      <dgm:spPr/>
      <dgm:t>
        <a:bodyPr/>
        <a:lstStyle/>
        <a:p>
          <a:endParaRPr lang="zh-CN" altLang="en-US"/>
        </a:p>
      </dgm:t>
    </dgm:pt>
    <dgm:pt modelId="{B3AD5AC0-3F79-4AC1-9081-89200063A17A}" type="sibTrans" cxnId="{7FB54830-1B0A-429D-A5A6-7F0F8E4870A2}">
      <dgm:prSet/>
      <dgm:spPr/>
      <dgm:t>
        <a:bodyPr/>
        <a:lstStyle/>
        <a:p>
          <a:endParaRPr lang="zh-CN" altLang="en-US"/>
        </a:p>
      </dgm:t>
    </dgm:pt>
    <dgm:pt modelId="{8A81DBFE-92A3-4CCC-9DC8-835BCBEFFBE1}" type="pres">
      <dgm:prSet presAssocID="{D18DDE2F-CFED-4760-B16F-CF27B53BE829}" presName="linear" presStyleCnt="0">
        <dgm:presLayoutVars>
          <dgm:animLvl val="lvl"/>
          <dgm:resizeHandles val="exact"/>
        </dgm:presLayoutVars>
      </dgm:prSet>
      <dgm:spPr/>
    </dgm:pt>
    <dgm:pt modelId="{3BF76522-F900-4DEA-A85D-7525E19F2566}" type="pres">
      <dgm:prSet presAssocID="{1CE563C3-8445-4F76-8876-8DC98C7333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EBACB8-BA48-4194-9022-FA146C3F939B}" type="pres">
      <dgm:prSet presAssocID="{0D57613F-B849-44CD-9D53-C63DDDB500E1}" presName="spacer" presStyleCnt="0"/>
      <dgm:spPr/>
    </dgm:pt>
    <dgm:pt modelId="{F462A53F-3823-4707-BE6B-D1B7945365AE}" type="pres">
      <dgm:prSet presAssocID="{F36595CB-4E9B-49AF-8AA0-5D12B762DCB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898B9-6B9D-445D-9F56-A18805A26544}" type="pres">
      <dgm:prSet presAssocID="{AABBB084-06B1-4400-A4E1-10C139BB5FA5}" presName="spacer" presStyleCnt="0"/>
      <dgm:spPr/>
    </dgm:pt>
    <dgm:pt modelId="{AB366BC5-FF81-4A3D-A5BC-6681B39F9F20}" type="pres">
      <dgm:prSet presAssocID="{E4494C80-93B7-4253-AABE-F4FF03593F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2F1EF2-3C62-4788-A131-9475AE7F7222}" type="presOf" srcId="{1CE563C3-8445-4F76-8876-8DC98C733364}" destId="{3BF76522-F900-4DEA-A85D-7525E19F2566}" srcOrd="0" destOrd="0" presId="urn:microsoft.com/office/officeart/2005/8/layout/vList2"/>
    <dgm:cxn modelId="{AFCA92C6-2F10-4150-B5D5-0B74C3028B6A}" srcId="{D18DDE2F-CFED-4760-B16F-CF27B53BE829}" destId="{1CE563C3-8445-4F76-8876-8DC98C733364}" srcOrd="0" destOrd="0" parTransId="{1E3105DA-0222-40BA-8DB6-495C1CF4C1AB}" sibTransId="{0D57613F-B849-44CD-9D53-C63DDDB500E1}"/>
    <dgm:cxn modelId="{3550152E-E275-4BDD-9C99-52F3EF3193FE}" type="presOf" srcId="{D18DDE2F-CFED-4760-B16F-CF27B53BE829}" destId="{8A81DBFE-92A3-4CCC-9DC8-835BCBEFFBE1}" srcOrd="0" destOrd="0" presId="urn:microsoft.com/office/officeart/2005/8/layout/vList2"/>
    <dgm:cxn modelId="{228943A2-6D1E-47E5-8250-A70E87CA494D}" srcId="{D18DDE2F-CFED-4760-B16F-CF27B53BE829}" destId="{F36595CB-4E9B-49AF-8AA0-5D12B762DCB0}" srcOrd="1" destOrd="0" parTransId="{DAEB2FC1-5975-4D95-84FA-781D876B2895}" sibTransId="{AABBB084-06B1-4400-A4E1-10C139BB5FA5}"/>
    <dgm:cxn modelId="{34378B81-A74F-462D-84B4-41CF3ED8333D}" type="presOf" srcId="{F36595CB-4E9B-49AF-8AA0-5D12B762DCB0}" destId="{F462A53F-3823-4707-BE6B-D1B7945365AE}" srcOrd="0" destOrd="0" presId="urn:microsoft.com/office/officeart/2005/8/layout/vList2"/>
    <dgm:cxn modelId="{22EE713B-F079-4DCA-B307-3F33F27FBD8B}" type="presOf" srcId="{E4494C80-93B7-4253-AABE-F4FF03593FA6}" destId="{AB366BC5-FF81-4A3D-A5BC-6681B39F9F20}" srcOrd="0" destOrd="0" presId="urn:microsoft.com/office/officeart/2005/8/layout/vList2"/>
    <dgm:cxn modelId="{7FB54830-1B0A-429D-A5A6-7F0F8E4870A2}" srcId="{D18DDE2F-CFED-4760-B16F-CF27B53BE829}" destId="{E4494C80-93B7-4253-AABE-F4FF03593FA6}" srcOrd="2" destOrd="0" parTransId="{8EEF1F60-0A52-4617-A2A7-A9E2795D598E}" sibTransId="{B3AD5AC0-3F79-4AC1-9081-89200063A17A}"/>
    <dgm:cxn modelId="{38C1760C-70AA-45E7-864A-CAF52E3AEC83}" type="presParOf" srcId="{8A81DBFE-92A3-4CCC-9DC8-835BCBEFFBE1}" destId="{3BF76522-F900-4DEA-A85D-7525E19F2566}" srcOrd="0" destOrd="0" presId="urn:microsoft.com/office/officeart/2005/8/layout/vList2"/>
    <dgm:cxn modelId="{9A63BC95-D9E6-4B32-823A-CF6FC50FD2E2}" type="presParOf" srcId="{8A81DBFE-92A3-4CCC-9DC8-835BCBEFFBE1}" destId="{B0EBACB8-BA48-4194-9022-FA146C3F939B}" srcOrd="1" destOrd="0" presId="urn:microsoft.com/office/officeart/2005/8/layout/vList2"/>
    <dgm:cxn modelId="{E247015C-55EC-4898-8720-548A3B6E8875}" type="presParOf" srcId="{8A81DBFE-92A3-4CCC-9DC8-835BCBEFFBE1}" destId="{F462A53F-3823-4707-BE6B-D1B7945365AE}" srcOrd="2" destOrd="0" presId="urn:microsoft.com/office/officeart/2005/8/layout/vList2"/>
    <dgm:cxn modelId="{07B76613-1F28-41D3-AA80-3806E09B488B}" type="presParOf" srcId="{8A81DBFE-92A3-4CCC-9DC8-835BCBEFFBE1}" destId="{732898B9-6B9D-445D-9F56-A18805A26544}" srcOrd="3" destOrd="0" presId="urn:microsoft.com/office/officeart/2005/8/layout/vList2"/>
    <dgm:cxn modelId="{DC6A3474-163A-4FE0-A760-AE4E8FF29BF1}" type="presParOf" srcId="{8A81DBFE-92A3-4CCC-9DC8-835BCBEFFBE1}" destId="{AB366BC5-FF81-4A3D-A5BC-6681B39F9F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D013B-8952-4DBD-B324-3D5118479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558B25-C79D-47B0-800D-03C251467220}">
      <dgm:prSet/>
      <dgm:spPr/>
      <dgm:t>
        <a:bodyPr/>
        <a:lstStyle/>
        <a:p>
          <a:pPr algn="l" rtl="0"/>
          <a:r>
            <a:rPr lang="en-US" dirty="0" smtClean="0">
              <a:latin typeface="微软雅黑" pitchFamily="34" charset="-122"/>
              <a:ea typeface="微软雅黑" pitchFamily="34" charset="-122"/>
            </a:rPr>
            <a:t>1. 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日历显示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A5B9E77D-FEC8-4473-8B78-CE84011CDB89}" type="parTrans" cxnId="{C13D90D2-863E-4210-B0C9-3DDB42417B3B}">
      <dgm:prSet/>
      <dgm:spPr/>
      <dgm:t>
        <a:bodyPr/>
        <a:lstStyle/>
        <a:p>
          <a:pPr algn="l"/>
          <a:endParaRPr lang="zh-CN" altLang="en-US"/>
        </a:p>
      </dgm:t>
    </dgm:pt>
    <dgm:pt modelId="{28E3F17A-D89C-478C-A9AB-D8BF72041472}" type="sibTrans" cxnId="{C13D90D2-863E-4210-B0C9-3DDB42417B3B}">
      <dgm:prSet/>
      <dgm:spPr/>
      <dgm:t>
        <a:bodyPr/>
        <a:lstStyle/>
        <a:p>
          <a:pPr algn="l"/>
          <a:endParaRPr lang="zh-CN" altLang="en-US"/>
        </a:p>
      </dgm:t>
    </dgm:pt>
    <dgm:pt modelId="{C0DF9DC9-B210-4D52-8EF3-FE1CAB5DE624}">
      <dgm:prSet/>
      <dgm:spPr/>
      <dgm:t>
        <a:bodyPr/>
        <a:lstStyle/>
        <a:p>
          <a:pPr algn="l" rtl="0"/>
          <a:r>
            <a:rPr lang="en-US" altLang="zh-CN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记事</a:t>
          </a:r>
          <a:endParaRPr lang="en-US" dirty="0"/>
        </a:p>
      </dgm:t>
    </dgm:pt>
    <dgm:pt modelId="{A123AAD4-798D-4C75-B65F-B311789799F7}" type="parTrans" cxnId="{4C7C5A37-D02D-4D1D-AE02-7A0578B6F2AF}">
      <dgm:prSet/>
      <dgm:spPr/>
      <dgm:t>
        <a:bodyPr/>
        <a:lstStyle/>
        <a:p>
          <a:pPr algn="l"/>
          <a:endParaRPr lang="zh-CN" altLang="en-US"/>
        </a:p>
      </dgm:t>
    </dgm:pt>
    <dgm:pt modelId="{BB782E5A-EE76-4D4D-A202-01A162474D32}" type="sibTrans" cxnId="{4C7C5A37-D02D-4D1D-AE02-7A0578B6F2AF}">
      <dgm:prSet/>
      <dgm:spPr/>
      <dgm:t>
        <a:bodyPr/>
        <a:lstStyle/>
        <a:p>
          <a:pPr algn="l"/>
          <a:endParaRPr lang="zh-CN" altLang="en-US"/>
        </a:p>
      </dgm:t>
    </dgm:pt>
    <dgm:pt modelId="{820120EB-59A1-42E1-852A-66ECC75DE57D}">
      <dgm:prSet/>
      <dgm:spPr/>
      <dgm:t>
        <a:bodyPr/>
        <a:lstStyle/>
        <a:p>
          <a:pPr algn="l" rtl="0"/>
          <a:r>
            <a:rPr lang="en-US" altLang="zh-CN" smtClean="0">
              <a:latin typeface="微软雅黑" pitchFamily="34" charset="-122"/>
              <a:ea typeface="微软雅黑" pitchFamily="34" charset="-122"/>
            </a:rPr>
            <a:t>5. </a:t>
          </a:r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数据同步</a:t>
          </a:r>
          <a:endParaRPr lang="en-US" dirty="0"/>
        </a:p>
      </dgm:t>
    </dgm:pt>
    <dgm:pt modelId="{F53E4C55-8A77-4505-97D6-D9E5E14D0441}" type="parTrans" cxnId="{B0C7BD54-544E-4A6A-9D0A-F0FA6C977131}">
      <dgm:prSet/>
      <dgm:spPr/>
      <dgm:t>
        <a:bodyPr/>
        <a:lstStyle/>
        <a:p>
          <a:pPr algn="l"/>
          <a:endParaRPr lang="zh-CN" altLang="en-US"/>
        </a:p>
      </dgm:t>
    </dgm:pt>
    <dgm:pt modelId="{BCEF1F93-64AC-44CB-8BEC-4C3A72D33B34}" type="sibTrans" cxnId="{B0C7BD54-544E-4A6A-9D0A-F0FA6C977131}">
      <dgm:prSet/>
      <dgm:spPr/>
      <dgm:t>
        <a:bodyPr/>
        <a:lstStyle/>
        <a:p>
          <a:pPr algn="l"/>
          <a:endParaRPr lang="zh-CN" altLang="en-US"/>
        </a:p>
      </dgm:t>
    </dgm:pt>
    <dgm:pt modelId="{26ED1326-8BF2-4B30-99C5-D1887E05406C}">
      <dgm:prSet/>
      <dgm:spPr/>
      <dgm:t>
        <a:bodyPr/>
        <a:lstStyle/>
        <a:p>
          <a:pPr algn="l"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定时提醒</a:t>
          </a:r>
          <a:endParaRPr lang="en-US" dirty="0"/>
        </a:p>
      </dgm:t>
    </dgm:pt>
    <dgm:pt modelId="{271BC400-F5DA-47F0-ABDB-494F00D0C0E4}" type="parTrans" cxnId="{DFFDC93C-09AB-41AE-BB49-E5679E5D47BC}">
      <dgm:prSet/>
      <dgm:spPr/>
      <dgm:t>
        <a:bodyPr/>
        <a:lstStyle/>
        <a:p>
          <a:pPr algn="l"/>
          <a:endParaRPr lang="zh-CN" altLang="en-US"/>
        </a:p>
      </dgm:t>
    </dgm:pt>
    <dgm:pt modelId="{40E6F8FE-EF05-4696-9980-4BCEBB8A7C9A}" type="sibTrans" cxnId="{DFFDC93C-09AB-41AE-BB49-E5679E5D47BC}">
      <dgm:prSet/>
      <dgm:spPr/>
      <dgm:t>
        <a:bodyPr/>
        <a:lstStyle/>
        <a:p>
          <a:pPr algn="l"/>
          <a:endParaRPr lang="zh-CN" altLang="en-US"/>
        </a:p>
      </dgm:t>
    </dgm:pt>
    <dgm:pt modelId="{AA3E1E4C-30FF-4905-86EE-C1E1D7BEEAE8}">
      <dgm:prSet/>
      <dgm:spPr/>
      <dgm:t>
        <a:bodyPr/>
        <a:lstStyle/>
        <a:p>
          <a:pPr algn="l" rtl="0"/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4.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天气预报</a:t>
          </a:r>
          <a:endParaRPr lang="en-US" dirty="0"/>
        </a:p>
      </dgm:t>
    </dgm:pt>
    <dgm:pt modelId="{CD5A7188-ACE4-4B48-A8D8-13FAB025770E}" type="parTrans" cxnId="{556830E7-94DE-429E-AA13-D2EED4C91F39}">
      <dgm:prSet/>
      <dgm:spPr/>
      <dgm:t>
        <a:bodyPr/>
        <a:lstStyle/>
        <a:p>
          <a:pPr algn="l"/>
          <a:endParaRPr lang="zh-CN" altLang="en-US"/>
        </a:p>
      </dgm:t>
    </dgm:pt>
    <dgm:pt modelId="{A8AD0150-BE24-4233-8298-A591D99F0F89}" type="sibTrans" cxnId="{556830E7-94DE-429E-AA13-D2EED4C91F39}">
      <dgm:prSet/>
      <dgm:spPr/>
      <dgm:t>
        <a:bodyPr/>
        <a:lstStyle/>
        <a:p>
          <a:pPr algn="l"/>
          <a:endParaRPr lang="zh-CN" altLang="en-US"/>
        </a:p>
      </dgm:t>
    </dgm:pt>
    <dgm:pt modelId="{56447917-50F5-4F8D-856C-5907136C464A}" type="pres">
      <dgm:prSet presAssocID="{120D013B-8952-4DBD-B324-3D5118479554}" presName="linear" presStyleCnt="0">
        <dgm:presLayoutVars>
          <dgm:animLvl val="lvl"/>
          <dgm:resizeHandles val="exact"/>
        </dgm:presLayoutVars>
      </dgm:prSet>
      <dgm:spPr/>
    </dgm:pt>
    <dgm:pt modelId="{3EA353CD-0511-45CF-9FE2-6B5B37B6FCC1}" type="pres">
      <dgm:prSet presAssocID="{41558B25-C79D-47B0-800D-03C2514672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99047F-0F1C-475E-B3A0-B6FF44A1A9BB}" type="pres">
      <dgm:prSet presAssocID="{28E3F17A-D89C-478C-A9AB-D8BF72041472}" presName="spacer" presStyleCnt="0"/>
      <dgm:spPr/>
    </dgm:pt>
    <dgm:pt modelId="{54E288B9-F797-4E03-9D3F-8757601E6AF1}" type="pres">
      <dgm:prSet presAssocID="{C0DF9DC9-B210-4D52-8EF3-FE1CAB5DE62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CA729-EBCD-43F9-9C5B-392041170E87}" type="pres">
      <dgm:prSet presAssocID="{BB782E5A-EE76-4D4D-A202-01A162474D32}" presName="spacer" presStyleCnt="0"/>
      <dgm:spPr/>
    </dgm:pt>
    <dgm:pt modelId="{44190A8C-5BCE-4B1F-B7CA-2D87D57410A4}" type="pres">
      <dgm:prSet presAssocID="{26ED1326-8BF2-4B30-99C5-D1887E05406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ED0FA9-E775-4BCE-BE02-4A42CE688BAE}" type="pres">
      <dgm:prSet presAssocID="{40E6F8FE-EF05-4696-9980-4BCEBB8A7C9A}" presName="spacer" presStyleCnt="0"/>
      <dgm:spPr/>
    </dgm:pt>
    <dgm:pt modelId="{90068A16-BF37-4C42-B5DD-96D497BA2D22}" type="pres">
      <dgm:prSet presAssocID="{AA3E1E4C-30FF-4905-86EE-C1E1D7BEEAE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47E0DB-DD7E-4942-9142-49CB1BBC3361}" type="pres">
      <dgm:prSet presAssocID="{A8AD0150-BE24-4233-8298-A591D99F0F89}" presName="spacer" presStyleCnt="0"/>
      <dgm:spPr/>
    </dgm:pt>
    <dgm:pt modelId="{4078008B-70A1-45FE-AD9B-9AEA7ADEAE02}" type="pres">
      <dgm:prSet presAssocID="{820120EB-59A1-42E1-852A-66ECC75DE57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BD9E4C-F3CD-4067-9C58-A86DEA3B1910}" type="presOf" srcId="{820120EB-59A1-42E1-852A-66ECC75DE57D}" destId="{4078008B-70A1-45FE-AD9B-9AEA7ADEAE02}" srcOrd="0" destOrd="0" presId="urn:microsoft.com/office/officeart/2005/8/layout/vList2"/>
    <dgm:cxn modelId="{C13D90D2-863E-4210-B0C9-3DDB42417B3B}" srcId="{120D013B-8952-4DBD-B324-3D5118479554}" destId="{41558B25-C79D-47B0-800D-03C251467220}" srcOrd="0" destOrd="0" parTransId="{A5B9E77D-FEC8-4473-8B78-CE84011CDB89}" sibTransId="{28E3F17A-D89C-478C-A9AB-D8BF72041472}"/>
    <dgm:cxn modelId="{757F3F34-1639-4883-9A6E-D935341C2D28}" type="presOf" srcId="{41558B25-C79D-47B0-800D-03C251467220}" destId="{3EA353CD-0511-45CF-9FE2-6B5B37B6FCC1}" srcOrd="0" destOrd="0" presId="urn:microsoft.com/office/officeart/2005/8/layout/vList2"/>
    <dgm:cxn modelId="{9C4C743B-665B-4E24-B038-7845258A3A8D}" type="presOf" srcId="{C0DF9DC9-B210-4D52-8EF3-FE1CAB5DE624}" destId="{54E288B9-F797-4E03-9D3F-8757601E6AF1}" srcOrd="0" destOrd="0" presId="urn:microsoft.com/office/officeart/2005/8/layout/vList2"/>
    <dgm:cxn modelId="{DFFDC93C-09AB-41AE-BB49-E5679E5D47BC}" srcId="{120D013B-8952-4DBD-B324-3D5118479554}" destId="{26ED1326-8BF2-4B30-99C5-D1887E05406C}" srcOrd="2" destOrd="0" parTransId="{271BC400-F5DA-47F0-ABDB-494F00D0C0E4}" sibTransId="{40E6F8FE-EF05-4696-9980-4BCEBB8A7C9A}"/>
    <dgm:cxn modelId="{2BE39D87-E776-44DD-96B7-ECB991D56136}" type="presOf" srcId="{AA3E1E4C-30FF-4905-86EE-C1E1D7BEEAE8}" destId="{90068A16-BF37-4C42-B5DD-96D497BA2D22}" srcOrd="0" destOrd="0" presId="urn:microsoft.com/office/officeart/2005/8/layout/vList2"/>
    <dgm:cxn modelId="{8A4DF9E8-40A4-48D9-87D5-54E80F5C6C5E}" type="presOf" srcId="{120D013B-8952-4DBD-B324-3D5118479554}" destId="{56447917-50F5-4F8D-856C-5907136C464A}" srcOrd="0" destOrd="0" presId="urn:microsoft.com/office/officeart/2005/8/layout/vList2"/>
    <dgm:cxn modelId="{B0C7BD54-544E-4A6A-9D0A-F0FA6C977131}" srcId="{120D013B-8952-4DBD-B324-3D5118479554}" destId="{820120EB-59A1-42E1-852A-66ECC75DE57D}" srcOrd="4" destOrd="0" parTransId="{F53E4C55-8A77-4505-97D6-D9E5E14D0441}" sibTransId="{BCEF1F93-64AC-44CB-8BEC-4C3A72D33B34}"/>
    <dgm:cxn modelId="{556830E7-94DE-429E-AA13-D2EED4C91F39}" srcId="{120D013B-8952-4DBD-B324-3D5118479554}" destId="{AA3E1E4C-30FF-4905-86EE-C1E1D7BEEAE8}" srcOrd="3" destOrd="0" parTransId="{CD5A7188-ACE4-4B48-A8D8-13FAB025770E}" sibTransId="{A8AD0150-BE24-4233-8298-A591D99F0F89}"/>
    <dgm:cxn modelId="{70BD8D17-3894-40B8-9606-B509A3603A1E}" type="presOf" srcId="{26ED1326-8BF2-4B30-99C5-D1887E05406C}" destId="{44190A8C-5BCE-4B1F-B7CA-2D87D57410A4}" srcOrd="0" destOrd="0" presId="urn:microsoft.com/office/officeart/2005/8/layout/vList2"/>
    <dgm:cxn modelId="{4C7C5A37-D02D-4D1D-AE02-7A0578B6F2AF}" srcId="{120D013B-8952-4DBD-B324-3D5118479554}" destId="{C0DF9DC9-B210-4D52-8EF3-FE1CAB5DE624}" srcOrd="1" destOrd="0" parTransId="{A123AAD4-798D-4C75-B65F-B311789799F7}" sibTransId="{BB782E5A-EE76-4D4D-A202-01A162474D32}"/>
    <dgm:cxn modelId="{8B1D1E3D-E98C-4E95-BBC2-51DDDCD3C66D}" type="presParOf" srcId="{56447917-50F5-4F8D-856C-5907136C464A}" destId="{3EA353CD-0511-45CF-9FE2-6B5B37B6FCC1}" srcOrd="0" destOrd="0" presId="urn:microsoft.com/office/officeart/2005/8/layout/vList2"/>
    <dgm:cxn modelId="{9FA5599D-1AE6-46EF-A02D-53978669E771}" type="presParOf" srcId="{56447917-50F5-4F8D-856C-5907136C464A}" destId="{2799047F-0F1C-475E-B3A0-B6FF44A1A9BB}" srcOrd="1" destOrd="0" presId="urn:microsoft.com/office/officeart/2005/8/layout/vList2"/>
    <dgm:cxn modelId="{121E735C-1708-42C0-86BF-D9033A03D211}" type="presParOf" srcId="{56447917-50F5-4F8D-856C-5907136C464A}" destId="{54E288B9-F797-4E03-9D3F-8757601E6AF1}" srcOrd="2" destOrd="0" presId="urn:microsoft.com/office/officeart/2005/8/layout/vList2"/>
    <dgm:cxn modelId="{2B9B39D8-5A34-4317-B201-CC38099FCFDD}" type="presParOf" srcId="{56447917-50F5-4F8D-856C-5907136C464A}" destId="{319CA729-EBCD-43F9-9C5B-392041170E87}" srcOrd="3" destOrd="0" presId="urn:microsoft.com/office/officeart/2005/8/layout/vList2"/>
    <dgm:cxn modelId="{6FA85543-E6C8-4828-8F6A-7D4ED5B84BEE}" type="presParOf" srcId="{56447917-50F5-4F8D-856C-5907136C464A}" destId="{44190A8C-5BCE-4B1F-B7CA-2D87D57410A4}" srcOrd="4" destOrd="0" presId="urn:microsoft.com/office/officeart/2005/8/layout/vList2"/>
    <dgm:cxn modelId="{F5769563-5BD6-4B15-BA42-6430660DD66C}" type="presParOf" srcId="{56447917-50F5-4F8D-856C-5907136C464A}" destId="{59ED0FA9-E775-4BCE-BE02-4A42CE688BAE}" srcOrd="5" destOrd="0" presId="urn:microsoft.com/office/officeart/2005/8/layout/vList2"/>
    <dgm:cxn modelId="{AC9E17A4-FDF8-4D61-A9FF-4C87C719595C}" type="presParOf" srcId="{56447917-50F5-4F8D-856C-5907136C464A}" destId="{90068A16-BF37-4C42-B5DD-96D497BA2D22}" srcOrd="6" destOrd="0" presId="urn:microsoft.com/office/officeart/2005/8/layout/vList2"/>
    <dgm:cxn modelId="{237FDD59-9508-4D96-B135-DB011A5ED2DB}" type="presParOf" srcId="{56447917-50F5-4F8D-856C-5907136C464A}" destId="{CB47E0DB-DD7E-4942-9142-49CB1BBC3361}" srcOrd="7" destOrd="0" presId="urn:microsoft.com/office/officeart/2005/8/layout/vList2"/>
    <dgm:cxn modelId="{4C97D02E-8D1B-4124-9DEC-171528CD83E1}" type="presParOf" srcId="{56447917-50F5-4F8D-856C-5907136C464A}" destId="{4078008B-70A1-45FE-AD9B-9AEA7ADEAE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35BCE-F0CB-45EC-A0E0-9E28EC6DB7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0686CF-A42E-43D0-8F9A-B4B6302EE61B}">
      <dgm:prSet/>
      <dgm:spPr/>
      <dgm:t>
        <a:bodyPr/>
        <a:lstStyle/>
        <a:p>
          <a:pPr rtl="0"/>
          <a:r>
            <a:rPr lang="zh-CN" dirty="0" smtClean="0"/>
            <a:t>开发语言：</a:t>
          </a:r>
          <a:r>
            <a:rPr lang="en-US" dirty="0" smtClean="0"/>
            <a:t>Java</a:t>
          </a:r>
          <a:r>
            <a:rPr lang="zh-CN" dirty="0" smtClean="0"/>
            <a:t>。</a:t>
          </a:r>
          <a:endParaRPr lang="zh-CN" dirty="0"/>
        </a:p>
      </dgm:t>
    </dgm:pt>
    <dgm:pt modelId="{32B678CE-B6A3-48CB-97DC-5E8D5879D4C8}" type="parTrans" cxnId="{E6F2C5DB-74CD-4474-8C07-EF28A4935768}">
      <dgm:prSet/>
      <dgm:spPr/>
      <dgm:t>
        <a:bodyPr/>
        <a:lstStyle/>
        <a:p>
          <a:endParaRPr lang="zh-CN" altLang="en-US"/>
        </a:p>
      </dgm:t>
    </dgm:pt>
    <dgm:pt modelId="{20B40C45-C6CF-4D31-8F18-92EA22EF6332}" type="sibTrans" cxnId="{E6F2C5DB-74CD-4474-8C07-EF28A4935768}">
      <dgm:prSet/>
      <dgm:spPr/>
      <dgm:t>
        <a:bodyPr/>
        <a:lstStyle/>
        <a:p>
          <a:endParaRPr lang="zh-CN" altLang="en-US"/>
        </a:p>
      </dgm:t>
    </dgm:pt>
    <dgm:pt modelId="{64CFCFCA-8BBF-4310-944B-E87274A86F3A}">
      <dgm:prSet/>
      <dgm:spPr/>
      <dgm:t>
        <a:bodyPr/>
        <a:lstStyle/>
        <a:p>
          <a:pPr rtl="0"/>
          <a:r>
            <a:rPr lang="en-US" dirty="0" smtClean="0"/>
            <a:t>PC</a:t>
          </a:r>
          <a:r>
            <a:rPr lang="zh-CN" dirty="0" smtClean="0"/>
            <a:t>端开发工具：</a:t>
          </a:r>
          <a:r>
            <a:rPr lang="en-US" dirty="0" err="1" smtClean="0"/>
            <a:t>NetBeans</a:t>
          </a:r>
          <a:r>
            <a:rPr lang="zh-CN" dirty="0" smtClean="0"/>
            <a:t>。</a:t>
          </a:r>
          <a:endParaRPr lang="en-US" dirty="0"/>
        </a:p>
      </dgm:t>
    </dgm:pt>
    <dgm:pt modelId="{F7B93BE1-88E7-43BD-B209-15EA870828D9}" type="parTrans" cxnId="{7C1E98F7-631F-4290-BF62-9AB58FE8EB4E}">
      <dgm:prSet/>
      <dgm:spPr/>
      <dgm:t>
        <a:bodyPr/>
        <a:lstStyle/>
        <a:p>
          <a:endParaRPr lang="zh-CN" altLang="en-US"/>
        </a:p>
      </dgm:t>
    </dgm:pt>
    <dgm:pt modelId="{FB9D02FE-2C7B-4C99-9ABF-A0A353290DA3}" type="sibTrans" cxnId="{7C1E98F7-631F-4290-BF62-9AB58FE8EB4E}">
      <dgm:prSet/>
      <dgm:spPr/>
      <dgm:t>
        <a:bodyPr/>
        <a:lstStyle/>
        <a:p>
          <a:endParaRPr lang="zh-CN" altLang="en-US"/>
        </a:p>
      </dgm:t>
    </dgm:pt>
    <dgm:pt modelId="{7B497DD3-0DF3-4F99-BE8E-D86D98DED31F}">
      <dgm:prSet/>
      <dgm:spPr/>
      <dgm:t>
        <a:bodyPr/>
        <a:lstStyle/>
        <a:p>
          <a:pPr rtl="0"/>
          <a:r>
            <a:rPr lang="zh-CN" dirty="0" smtClean="0"/>
            <a:t>安卓端开发工具：</a:t>
          </a:r>
          <a:r>
            <a:rPr lang="en-US" dirty="0" err="1" smtClean="0"/>
            <a:t>AndroidStudio</a:t>
          </a:r>
          <a:r>
            <a:rPr lang="zh-CN" dirty="0" smtClean="0"/>
            <a:t>。</a:t>
          </a:r>
          <a:endParaRPr lang="en-US" dirty="0"/>
        </a:p>
      </dgm:t>
    </dgm:pt>
    <dgm:pt modelId="{AB134897-737A-4F11-8E44-C75F29AB252A}" type="parTrans" cxnId="{13AA5E35-3C70-4F89-920F-DBBF5D2CAD22}">
      <dgm:prSet/>
      <dgm:spPr/>
      <dgm:t>
        <a:bodyPr/>
        <a:lstStyle/>
        <a:p>
          <a:endParaRPr lang="zh-CN" altLang="en-US"/>
        </a:p>
      </dgm:t>
    </dgm:pt>
    <dgm:pt modelId="{B3542086-E37D-47D8-807B-EFCDF4B6CF98}" type="sibTrans" cxnId="{13AA5E35-3C70-4F89-920F-DBBF5D2CAD22}">
      <dgm:prSet/>
      <dgm:spPr/>
      <dgm:t>
        <a:bodyPr/>
        <a:lstStyle/>
        <a:p>
          <a:endParaRPr lang="zh-CN" altLang="en-US"/>
        </a:p>
      </dgm:t>
    </dgm:pt>
    <dgm:pt modelId="{B665E058-2B4C-41CB-8A32-C7D596939FE9}">
      <dgm:prSet/>
      <dgm:spPr/>
      <dgm:t>
        <a:bodyPr/>
        <a:lstStyle/>
        <a:p>
          <a:pPr rtl="0"/>
          <a:r>
            <a:rPr lang="en-US" dirty="0" smtClean="0"/>
            <a:t>PC</a:t>
          </a:r>
          <a:r>
            <a:rPr lang="zh-CN" dirty="0" smtClean="0"/>
            <a:t>端窗体框架：</a:t>
          </a:r>
          <a:r>
            <a:rPr lang="en-US" dirty="0" smtClean="0"/>
            <a:t>Swing</a:t>
          </a:r>
          <a:r>
            <a:rPr lang="zh-CN" dirty="0" smtClean="0"/>
            <a:t>。</a:t>
          </a:r>
          <a:endParaRPr lang="en-US" dirty="0"/>
        </a:p>
      </dgm:t>
    </dgm:pt>
    <dgm:pt modelId="{6DB44B35-9A4B-41C2-8C69-65CFA6CE1B3F}" type="parTrans" cxnId="{219E92E1-7B7F-4958-A3E1-FBBCF204DF15}">
      <dgm:prSet/>
      <dgm:spPr/>
      <dgm:t>
        <a:bodyPr/>
        <a:lstStyle/>
        <a:p>
          <a:endParaRPr lang="zh-CN" altLang="en-US"/>
        </a:p>
      </dgm:t>
    </dgm:pt>
    <dgm:pt modelId="{D2248FC1-DCEF-418E-BC5D-02E9923FF7F3}" type="sibTrans" cxnId="{219E92E1-7B7F-4958-A3E1-FBBCF204DF15}">
      <dgm:prSet/>
      <dgm:spPr/>
      <dgm:t>
        <a:bodyPr/>
        <a:lstStyle/>
        <a:p>
          <a:endParaRPr lang="zh-CN" altLang="en-US"/>
        </a:p>
      </dgm:t>
    </dgm:pt>
    <dgm:pt modelId="{A250DDFE-88C4-4F76-B701-0129AA487893}">
      <dgm:prSet/>
      <dgm:spPr/>
      <dgm:t>
        <a:bodyPr/>
        <a:lstStyle/>
        <a:p>
          <a:pPr rtl="0"/>
          <a:r>
            <a:rPr lang="zh-CN" dirty="0" smtClean="0"/>
            <a:t>设计模式：面向对象的</a:t>
          </a:r>
          <a:r>
            <a:rPr lang="en-US" dirty="0" smtClean="0"/>
            <a:t>UML</a:t>
          </a:r>
          <a:r>
            <a:rPr lang="zh-CN" dirty="0" smtClean="0"/>
            <a:t>设计模式。</a:t>
          </a:r>
          <a:endParaRPr lang="zh-CN" dirty="0"/>
        </a:p>
      </dgm:t>
    </dgm:pt>
    <dgm:pt modelId="{67FEC62F-38AA-42AE-B6B1-829604763B45}" type="parTrans" cxnId="{0B373955-9181-458B-84FF-B14EFBB626EA}">
      <dgm:prSet/>
      <dgm:spPr/>
      <dgm:t>
        <a:bodyPr/>
        <a:lstStyle/>
        <a:p>
          <a:endParaRPr lang="zh-CN" altLang="en-US"/>
        </a:p>
      </dgm:t>
    </dgm:pt>
    <dgm:pt modelId="{A593546C-9048-47DA-BBCF-528495F2D9B3}" type="sibTrans" cxnId="{0B373955-9181-458B-84FF-B14EFBB626EA}">
      <dgm:prSet/>
      <dgm:spPr/>
      <dgm:t>
        <a:bodyPr/>
        <a:lstStyle/>
        <a:p>
          <a:endParaRPr lang="zh-CN" altLang="en-US"/>
        </a:p>
      </dgm:t>
    </dgm:pt>
    <dgm:pt modelId="{41C79931-19CA-407E-8212-90A8DB2E395C}">
      <dgm:prSet/>
      <dgm:spPr/>
      <dgm:t>
        <a:bodyPr/>
        <a:lstStyle/>
        <a:p>
          <a:pPr rtl="0"/>
          <a:r>
            <a:rPr lang="zh-CN" dirty="0" smtClean="0"/>
            <a:t>建模工具：</a:t>
          </a:r>
          <a:r>
            <a:rPr lang="en-US" dirty="0" err="1" smtClean="0"/>
            <a:t>PowerDesign</a:t>
          </a:r>
          <a:r>
            <a:rPr lang="zh-CN" dirty="0" smtClean="0"/>
            <a:t>。</a:t>
          </a:r>
          <a:endParaRPr lang="zh-CN" dirty="0"/>
        </a:p>
      </dgm:t>
    </dgm:pt>
    <dgm:pt modelId="{CB40DC8F-00C2-449D-80CE-0238C1D7E299}" type="parTrans" cxnId="{807D2F2F-F5D5-4976-AC3B-0F395B5A9263}">
      <dgm:prSet/>
      <dgm:spPr/>
      <dgm:t>
        <a:bodyPr/>
        <a:lstStyle/>
        <a:p>
          <a:endParaRPr lang="zh-CN" altLang="en-US"/>
        </a:p>
      </dgm:t>
    </dgm:pt>
    <dgm:pt modelId="{41FB89CC-4FA2-4CC7-9A71-D2276AD54478}" type="sibTrans" cxnId="{807D2F2F-F5D5-4976-AC3B-0F395B5A9263}">
      <dgm:prSet/>
      <dgm:spPr/>
      <dgm:t>
        <a:bodyPr/>
        <a:lstStyle/>
        <a:p>
          <a:endParaRPr lang="zh-CN" altLang="en-US"/>
        </a:p>
      </dgm:t>
    </dgm:pt>
    <dgm:pt modelId="{C376B325-FA66-4ED2-9E97-66384320CD42}">
      <dgm:prSet/>
      <dgm:spPr/>
      <dgm:t>
        <a:bodyPr/>
        <a:lstStyle/>
        <a:p>
          <a:pPr rtl="0"/>
          <a:r>
            <a:rPr lang="zh-CN" dirty="0" smtClean="0"/>
            <a:t>数据库：</a:t>
          </a:r>
          <a:r>
            <a:rPr lang="en-US" dirty="0" err="1" smtClean="0"/>
            <a:t>Sqlite</a:t>
          </a:r>
          <a:r>
            <a:rPr lang="zh-CN" dirty="0" smtClean="0"/>
            <a:t>。</a:t>
          </a:r>
          <a:endParaRPr lang="zh-CN" dirty="0"/>
        </a:p>
      </dgm:t>
    </dgm:pt>
    <dgm:pt modelId="{930D6CC6-AF66-4661-8793-7ED75735F776}" type="parTrans" cxnId="{36FAAA97-7B7B-43A3-8459-4B0DF16527C0}">
      <dgm:prSet/>
      <dgm:spPr/>
      <dgm:t>
        <a:bodyPr/>
        <a:lstStyle/>
        <a:p>
          <a:endParaRPr lang="zh-CN" altLang="en-US"/>
        </a:p>
      </dgm:t>
    </dgm:pt>
    <dgm:pt modelId="{5D934DFE-7D97-4357-975F-E060C49C7DFF}" type="sibTrans" cxnId="{36FAAA97-7B7B-43A3-8459-4B0DF16527C0}">
      <dgm:prSet/>
      <dgm:spPr/>
      <dgm:t>
        <a:bodyPr/>
        <a:lstStyle/>
        <a:p>
          <a:endParaRPr lang="zh-CN" altLang="en-US"/>
        </a:p>
      </dgm:t>
    </dgm:pt>
    <dgm:pt modelId="{627381EC-6860-4156-A961-FAE9A5CC0D1B}">
      <dgm:prSet/>
      <dgm:spPr/>
      <dgm:t>
        <a:bodyPr/>
        <a:lstStyle/>
        <a:p>
          <a:pPr rtl="0"/>
          <a:r>
            <a:rPr lang="zh-CN" dirty="0" smtClean="0"/>
            <a:t>天气：</a:t>
          </a:r>
          <a:r>
            <a:rPr lang="en-US" dirty="0" err="1" smtClean="0"/>
            <a:t>Baidu</a:t>
          </a:r>
          <a:r>
            <a:rPr lang="en-US" dirty="0" smtClean="0"/>
            <a:t> API</a:t>
          </a:r>
          <a:r>
            <a:rPr lang="zh-CN" dirty="0" smtClean="0"/>
            <a:t>。</a:t>
          </a:r>
          <a:endParaRPr lang="zh-CN" dirty="0"/>
        </a:p>
      </dgm:t>
    </dgm:pt>
    <dgm:pt modelId="{07D0B523-A458-4727-811C-C677E400A47B}" type="parTrans" cxnId="{D89050F7-82DA-4FD5-92F7-E8780F2680E3}">
      <dgm:prSet/>
      <dgm:spPr/>
      <dgm:t>
        <a:bodyPr/>
        <a:lstStyle/>
        <a:p>
          <a:endParaRPr lang="zh-CN" altLang="en-US"/>
        </a:p>
      </dgm:t>
    </dgm:pt>
    <dgm:pt modelId="{F847A101-DDC4-47E5-87C0-F7B2CE010EDC}" type="sibTrans" cxnId="{D89050F7-82DA-4FD5-92F7-E8780F2680E3}">
      <dgm:prSet/>
      <dgm:spPr/>
      <dgm:t>
        <a:bodyPr/>
        <a:lstStyle/>
        <a:p>
          <a:endParaRPr lang="zh-CN" altLang="en-US"/>
        </a:p>
      </dgm:t>
    </dgm:pt>
    <dgm:pt modelId="{BE63D225-B3B5-4C1F-B05D-22DDE1EA18A2}" type="pres">
      <dgm:prSet presAssocID="{A9735BCE-F0CB-45EC-A0E0-9E28EC6DB77C}" presName="linear" presStyleCnt="0">
        <dgm:presLayoutVars>
          <dgm:animLvl val="lvl"/>
          <dgm:resizeHandles val="exact"/>
        </dgm:presLayoutVars>
      </dgm:prSet>
      <dgm:spPr/>
    </dgm:pt>
    <dgm:pt modelId="{AD6FADF1-8539-410F-B1B4-BBB4AED27635}" type="pres">
      <dgm:prSet presAssocID="{250686CF-A42E-43D0-8F9A-B4B6302EE61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E90C4A7-A46C-4D89-A546-EA187428A31D}" type="pres">
      <dgm:prSet presAssocID="{20B40C45-C6CF-4D31-8F18-92EA22EF6332}" presName="spacer" presStyleCnt="0"/>
      <dgm:spPr/>
    </dgm:pt>
    <dgm:pt modelId="{5A9774D9-E8A2-4110-9E50-875356210F1B}" type="pres">
      <dgm:prSet presAssocID="{64CFCFCA-8BBF-4310-944B-E87274A86F3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1D8F22D-691A-4938-8442-0FF1A6AE5714}" type="pres">
      <dgm:prSet presAssocID="{FB9D02FE-2C7B-4C99-9ABF-A0A353290DA3}" presName="spacer" presStyleCnt="0"/>
      <dgm:spPr/>
    </dgm:pt>
    <dgm:pt modelId="{06CDB205-ED06-4959-887F-212A6B95A089}" type="pres">
      <dgm:prSet presAssocID="{7B497DD3-0DF3-4F99-BE8E-D86D98DED31F}" presName="parentText" presStyleLbl="node1" presStyleIdx="2" presStyleCnt="8" custLinFactNeighborX="-3297" custLinFactNeighborY="21669">
        <dgm:presLayoutVars>
          <dgm:chMax val="0"/>
          <dgm:bulletEnabled val="1"/>
        </dgm:presLayoutVars>
      </dgm:prSet>
      <dgm:spPr/>
    </dgm:pt>
    <dgm:pt modelId="{717DDDDC-B19A-4010-AE64-62C39BB1DF26}" type="pres">
      <dgm:prSet presAssocID="{B3542086-E37D-47D8-807B-EFCDF4B6CF98}" presName="spacer" presStyleCnt="0"/>
      <dgm:spPr/>
    </dgm:pt>
    <dgm:pt modelId="{B9B22933-8417-43E6-AC0B-C49FDA802E5B}" type="pres">
      <dgm:prSet presAssocID="{B665E058-2B4C-41CB-8A32-C7D596939FE9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93E2501-C82E-4C6E-AFA6-8D11384D6D09}" type="pres">
      <dgm:prSet presAssocID="{D2248FC1-DCEF-418E-BC5D-02E9923FF7F3}" presName="spacer" presStyleCnt="0"/>
      <dgm:spPr/>
    </dgm:pt>
    <dgm:pt modelId="{EA2CAAC4-3237-4D25-B2AF-7CAE92860BC0}" type="pres">
      <dgm:prSet presAssocID="{A250DDFE-88C4-4F76-B701-0129AA48789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A648DB6-37A7-479D-A730-442408442BD5}" type="pres">
      <dgm:prSet presAssocID="{A593546C-9048-47DA-BBCF-528495F2D9B3}" presName="spacer" presStyleCnt="0"/>
      <dgm:spPr/>
    </dgm:pt>
    <dgm:pt modelId="{9F6DF121-FD60-40DE-80AD-2B5ECE247228}" type="pres">
      <dgm:prSet presAssocID="{41C79931-19CA-407E-8212-90A8DB2E39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21139E8-94DB-45DF-A096-A9186C49F709}" type="pres">
      <dgm:prSet presAssocID="{41FB89CC-4FA2-4CC7-9A71-D2276AD54478}" presName="spacer" presStyleCnt="0"/>
      <dgm:spPr/>
    </dgm:pt>
    <dgm:pt modelId="{3FEC73D8-1FD5-4FE0-8FFB-3B60B7296211}" type="pres">
      <dgm:prSet presAssocID="{C376B325-FA66-4ED2-9E97-66384320CD4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731BB60-D931-443B-BDF5-C4CC014C1425}" type="pres">
      <dgm:prSet presAssocID="{5D934DFE-7D97-4357-975F-E060C49C7DFF}" presName="spacer" presStyleCnt="0"/>
      <dgm:spPr/>
    </dgm:pt>
    <dgm:pt modelId="{119B413C-79E4-43DF-9392-CEE0FDB4593E}" type="pres">
      <dgm:prSet presAssocID="{627381EC-6860-4156-A961-FAE9A5CC0D1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5533D03-EFA9-45CE-AA04-96F35B6E6B03}" type="presOf" srcId="{7B497DD3-0DF3-4F99-BE8E-D86D98DED31F}" destId="{06CDB205-ED06-4959-887F-212A6B95A089}" srcOrd="0" destOrd="0" presId="urn:microsoft.com/office/officeart/2005/8/layout/vList2"/>
    <dgm:cxn modelId="{EDE003E9-D324-4E5A-8D99-59F13D766D8C}" type="presOf" srcId="{B665E058-2B4C-41CB-8A32-C7D596939FE9}" destId="{B9B22933-8417-43E6-AC0B-C49FDA802E5B}" srcOrd="0" destOrd="0" presId="urn:microsoft.com/office/officeart/2005/8/layout/vList2"/>
    <dgm:cxn modelId="{0B373955-9181-458B-84FF-B14EFBB626EA}" srcId="{A9735BCE-F0CB-45EC-A0E0-9E28EC6DB77C}" destId="{A250DDFE-88C4-4F76-B701-0129AA487893}" srcOrd="4" destOrd="0" parTransId="{67FEC62F-38AA-42AE-B6B1-829604763B45}" sibTransId="{A593546C-9048-47DA-BBCF-528495F2D9B3}"/>
    <dgm:cxn modelId="{E450DBA5-11A9-4391-8317-1F40388A81ED}" type="presOf" srcId="{250686CF-A42E-43D0-8F9A-B4B6302EE61B}" destId="{AD6FADF1-8539-410F-B1B4-BBB4AED27635}" srcOrd="0" destOrd="0" presId="urn:microsoft.com/office/officeart/2005/8/layout/vList2"/>
    <dgm:cxn modelId="{13AA5E35-3C70-4F89-920F-DBBF5D2CAD22}" srcId="{A9735BCE-F0CB-45EC-A0E0-9E28EC6DB77C}" destId="{7B497DD3-0DF3-4F99-BE8E-D86D98DED31F}" srcOrd="2" destOrd="0" parTransId="{AB134897-737A-4F11-8E44-C75F29AB252A}" sibTransId="{B3542086-E37D-47D8-807B-EFCDF4B6CF98}"/>
    <dgm:cxn modelId="{8C0381B9-356A-4138-89B8-8CBC4B47C77B}" type="presOf" srcId="{41C79931-19CA-407E-8212-90A8DB2E395C}" destId="{9F6DF121-FD60-40DE-80AD-2B5ECE247228}" srcOrd="0" destOrd="0" presId="urn:microsoft.com/office/officeart/2005/8/layout/vList2"/>
    <dgm:cxn modelId="{FD22337D-EA8D-4A33-BBA9-655CFE0DC9CF}" type="presOf" srcId="{A9735BCE-F0CB-45EC-A0E0-9E28EC6DB77C}" destId="{BE63D225-B3B5-4C1F-B05D-22DDE1EA18A2}" srcOrd="0" destOrd="0" presId="urn:microsoft.com/office/officeart/2005/8/layout/vList2"/>
    <dgm:cxn modelId="{A0031370-ABFC-47C6-BF08-00ED259FEAD2}" type="presOf" srcId="{A250DDFE-88C4-4F76-B701-0129AA487893}" destId="{EA2CAAC4-3237-4D25-B2AF-7CAE92860BC0}" srcOrd="0" destOrd="0" presId="urn:microsoft.com/office/officeart/2005/8/layout/vList2"/>
    <dgm:cxn modelId="{219E92E1-7B7F-4958-A3E1-FBBCF204DF15}" srcId="{A9735BCE-F0CB-45EC-A0E0-9E28EC6DB77C}" destId="{B665E058-2B4C-41CB-8A32-C7D596939FE9}" srcOrd="3" destOrd="0" parTransId="{6DB44B35-9A4B-41C2-8C69-65CFA6CE1B3F}" sibTransId="{D2248FC1-DCEF-418E-BC5D-02E9923FF7F3}"/>
    <dgm:cxn modelId="{807D2F2F-F5D5-4976-AC3B-0F395B5A9263}" srcId="{A9735BCE-F0CB-45EC-A0E0-9E28EC6DB77C}" destId="{41C79931-19CA-407E-8212-90A8DB2E395C}" srcOrd="5" destOrd="0" parTransId="{CB40DC8F-00C2-449D-80CE-0238C1D7E299}" sibTransId="{41FB89CC-4FA2-4CC7-9A71-D2276AD54478}"/>
    <dgm:cxn modelId="{225B98AB-73D3-4419-ABD1-29E76A569C68}" type="presOf" srcId="{C376B325-FA66-4ED2-9E97-66384320CD42}" destId="{3FEC73D8-1FD5-4FE0-8FFB-3B60B7296211}" srcOrd="0" destOrd="0" presId="urn:microsoft.com/office/officeart/2005/8/layout/vList2"/>
    <dgm:cxn modelId="{36FAAA97-7B7B-43A3-8459-4B0DF16527C0}" srcId="{A9735BCE-F0CB-45EC-A0E0-9E28EC6DB77C}" destId="{C376B325-FA66-4ED2-9E97-66384320CD42}" srcOrd="6" destOrd="0" parTransId="{930D6CC6-AF66-4661-8793-7ED75735F776}" sibTransId="{5D934DFE-7D97-4357-975F-E060C49C7DFF}"/>
    <dgm:cxn modelId="{685FA905-569D-468C-B964-CBA511ABB799}" type="presOf" srcId="{627381EC-6860-4156-A961-FAE9A5CC0D1B}" destId="{119B413C-79E4-43DF-9392-CEE0FDB4593E}" srcOrd="0" destOrd="0" presId="urn:microsoft.com/office/officeart/2005/8/layout/vList2"/>
    <dgm:cxn modelId="{7C1E98F7-631F-4290-BF62-9AB58FE8EB4E}" srcId="{A9735BCE-F0CB-45EC-A0E0-9E28EC6DB77C}" destId="{64CFCFCA-8BBF-4310-944B-E87274A86F3A}" srcOrd="1" destOrd="0" parTransId="{F7B93BE1-88E7-43BD-B209-15EA870828D9}" sibTransId="{FB9D02FE-2C7B-4C99-9ABF-A0A353290DA3}"/>
    <dgm:cxn modelId="{D89050F7-82DA-4FD5-92F7-E8780F2680E3}" srcId="{A9735BCE-F0CB-45EC-A0E0-9E28EC6DB77C}" destId="{627381EC-6860-4156-A961-FAE9A5CC0D1B}" srcOrd="7" destOrd="0" parTransId="{07D0B523-A458-4727-811C-C677E400A47B}" sibTransId="{F847A101-DDC4-47E5-87C0-F7B2CE010EDC}"/>
    <dgm:cxn modelId="{E6F2C5DB-74CD-4474-8C07-EF28A4935768}" srcId="{A9735BCE-F0CB-45EC-A0E0-9E28EC6DB77C}" destId="{250686CF-A42E-43D0-8F9A-B4B6302EE61B}" srcOrd="0" destOrd="0" parTransId="{32B678CE-B6A3-48CB-97DC-5E8D5879D4C8}" sibTransId="{20B40C45-C6CF-4D31-8F18-92EA22EF6332}"/>
    <dgm:cxn modelId="{A7B1ECC5-16C1-4701-B8FF-42FDAFDA667C}" type="presOf" srcId="{64CFCFCA-8BBF-4310-944B-E87274A86F3A}" destId="{5A9774D9-E8A2-4110-9E50-875356210F1B}" srcOrd="0" destOrd="0" presId="urn:microsoft.com/office/officeart/2005/8/layout/vList2"/>
    <dgm:cxn modelId="{C358F5BF-082C-41F2-AEA8-0AE71754BAE3}" type="presParOf" srcId="{BE63D225-B3B5-4C1F-B05D-22DDE1EA18A2}" destId="{AD6FADF1-8539-410F-B1B4-BBB4AED27635}" srcOrd="0" destOrd="0" presId="urn:microsoft.com/office/officeart/2005/8/layout/vList2"/>
    <dgm:cxn modelId="{9EA32143-4CCC-4044-9E42-3E926192DA22}" type="presParOf" srcId="{BE63D225-B3B5-4C1F-B05D-22DDE1EA18A2}" destId="{0E90C4A7-A46C-4D89-A546-EA187428A31D}" srcOrd="1" destOrd="0" presId="urn:microsoft.com/office/officeart/2005/8/layout/vList2"/>
    <dgm:cxn modelId="{12D07790-7B8E-4A77-8EA7-A8BFF858853B}" type="presParOf" srcId="{BE63D225-B3B5-4C1F-B05D-22DDE1EA18A2}" destId="{5A9774D9-E8A2-4110-9E50-875356210F1B}" srcOrd="2" destOrd="0" presId="urn:microsoft.com/office/officeart/2005/8/layout/vList2"/>
    <dgm:cxn modelId="{A5C5A580-B2A2-4296-A402-4206DC74AC21}" type="presParOf" srcId="{BE63D225-B3B5-4C1F-B05D-22DDE1EA18A2}" destId="{71D8F22D-691A-4938-8442-0FF1A6AE5714}" srcOrd="3" destOrd="0" presId="urn:microsoft.com/office/officeart/2005/8/layout/vList2"/>
    <dgm:cxn modelId="{D0B3EF00-72DF-4593-99A4-B4CCDE7AE137}" type="presParOf" srcId="{BE63D225-B3B5-4C1F-B05D-22DDE1EA18A2}" destId="{06CDB205-ED06-4959-887F-212A6B95A089}" srcOrd="4" destOrd="0" presId="urn:microsoft.com/office/officeart/2005/8/layout/vList2"/>
    <dgm:cxn modelId="{FC166E6B-ACB3-4267-A3DE-BA2D8884CF35}" type="presParOf" srcId="{BE63D225-B3B5-4C1F-B05D-22DDE1EA18A2}" destId="{717DDDDC-B19A-4010-AE64-62C39BB1DF26}" srcOrd="5" destOrd="0" presId="urn:microsoft.com/office/officeart/2005/8/layout/vList2"/>
    <dgm:cxn modelId="{2333DAB7-DFAD-4344-B6C9-96066FED289F}" type="presParOf" srcId="{BE63D225-B3B5-4C1F-B05D-22DDE1EA18A2}" destId="{B9B22933-8417-43E6-AC0B-C49FDA802E5B}" srcOrd="6" destOrd="0" presId="urn:microsoft.com/office/officeart/2005/8/layout/vList2"/>
    <dgm:cxn modelId="{F3B00D97-493B-4F4A-B0C0-459EDA64975D}" type="presParOf" srcId="{BE63D225-B3B5-4C1F-B05D-22DDE1EA18A2}" destId="{493E2501-C82E-4C6E-AFA6-8D11384D6D09}" srcOrd="7" destOrd="0" presId="urn:microsoft.com/office/officeart/2005/8/layout/vList2"/>
    <dgm:cxn modelId="{B7AF11D3-84DC-469E-B3EA-1384003D9410}" type="presParOf" srcId="{BE63D225-B3B5-4C1F-B05D-22DDE1EA18A2}" destId="{EA2CAAC4-3237-4D25-B2AF-7CAE92860BC0}" srcOrd="8" destOrd="0" presId="urn:microsoft.com/office/officeart/2005/8/layout/vList2"/>
    <dgm:cxn modelId="{72F82153-0C14-4B36-9DA7-78347941CA45}" type="presParOf" srcId="{BE63D225-B3B5-4C1F-B05D-22DDE1EA18A2}" destId="{BA648DB6-37A7-479D-A730-442408442BD5}" srcOrd="9" destOrd="0" presId="urn:microsoft.com/office/officeart/2005/8/layout/vList2"/>
    <dgm:cxn modelId="{EC7F7E85-E4B1-43D8-941F-AEDF73E70F30}" type="presParOf" srcId="{BE63D225-B3B5-4C1F-B05D-22DDE1EA18A2}" destId="{9F6DF121-FD60-40DE-80AD-2B5ECE247228}" srcOrd="10" destOrd="0" presId="urn:microsoft.com/office/officeart/2005/8/layout/vList2"/>
    <dgm:cxn modelId="{DE14FD27-F3DE-43E4-9879-D3188A266F61}" type="presParOf" srcId="{BE63D225-B3B5-4C1F-B05D-22DDE1EA18A2}" destId="{A21139E8-94DB-45DF-A096-A9186C49F709}" srcOrd="11" destOrd="0" presId="urn:microsoft.com/office/officeart/2005/8/layout/vList2"/>
    <dgm:cxn modelId="{67E03A6C-7414-4B0A-B6E6-290FAEEAA268}" type="presParOf" srcId="{BE63D225-B3B5-4C1F-B05D-22DDE1EA18A2}" destId="{3FEC73D8-1FD5-4FE0-8FFB-3B60B7296211}" srcOrd="12" destOrd="0" presId="urn:microsoft.com/office/officeart/2005/8/layout/vList2"/>
    <dgm:cxn modelId="{9837593B-EDA8-4B9D-9902-7003A7CB46A3}" type="presParOf" srcId="{BE63D225-B3B5-4C1F-B05D-22DDE1EA18A2}" destId="{C731BB60-D931-443B-BDF5-C4CC014C1425}" srcOrd="13" destOrd="0" presId="urn:microsoft.com/office/officeart/2005/8/layout/vList2"/>
    <dgm:cxn modelId="{62BAF913-14B4-4A67-B348-362A4F6FC386}" type="presParOf" srcId="{BE63D225-B3B5-4C1F-B05D-22DDE1EA18A2}" destId="{119B413C-79E4-43DF-9392-CEE0FDB4593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F76522-F900-4DEA-A85D-7525E19F2566}">
      <dsp:nvSpPr>
        <dsp:cNvPr id="0" name=""/>
        <dsp:cNvSpPr/>
      </dsp:nvSpPr>
      <dsp:spPr>
        <a:xfrm>
          <a:off x="0" y="14089"/>
          <a:ext cx="6480720" cy="941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>
              <a:latin typeface="微软雅黑" pitchFamily="34" charset="-122"/>
              <a:ea typeface="微软雅黑" pitchFamily="34" charset="-122"/>
            </a:rPr>
            <a:t>小型轻量化的日程管理解决方案。</a:t>
          </a:r>
          <a:endParaRPr lang="zh-CN" sz="3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4089"/>
        <a:ext cx="6480720" cy="941118"/>
      </dsp:txXfrm>
    </dsp:sp>
    <dsp:sp modelId="{F462A53F-3823-4707-BE6B-D1B7945365AE}">
      <dsp:nvSpPr>
        <dsp:cNvPr id="0" name=""/>
        <dsp:cNvSpPr/>
      </dsp:nvSpPr>
      <dsp:spPr>
        <a:xfrm>
          <a:off x="0" y="1041608"/>
          <a:ext cx="6480720" cy="941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itchFamily="34" charset="-122"/>
              <a:ea typeface="微软雅黑" pitchFamily="34" charset="-122"/>
            </a:rPr>
            <a:t>提供便捷的日程管理规划功能。</a:t>
          </a:r>
          <a:endParaRPr lang="zh-CN" sz="3000" kern="1200" dirty="0"/>
        </a:p>
      </dsp:txBody>
      <dsp:txXfrm>
        <a:off x="0" y="1041608"/>
        <a:ext cx="6480720" cy="941118"/>
      </dsp:txXfrm>
    </dsp:sp>
    <dsp:sp modelId="{AB366BC5-FF81-4A3D-A5BC-6681B39F9F20}">
      <dsp:nvSpPr>
        <dsp:cNvPr id="0" name=""/>
        <dsp:cNvSpPr/>
      </dsp:nvSpPr>
      <dsp:spPr>
        <a:xfrm>
          <a:off x="0" y="2069127"/>
          <a:ext cx="6480720" cy="941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>
              <a:latin typeface="微软雅黑" pitchFamily="34" charset="-122"/>
              <a:ea typeface="微软雅黑" pitchFamily="34" charset="-122"/>
            </a:rPr>
            <a:t>合理利用碎片时间，改善拖延。</a:t>
          </a:r>
          <a:endParaRPr lang="zh-CN" sz="3000" kern="1200" dirty="0"/>
        </a:p>
      </dsp:txBody>
      <dsp:txXfrm>
        <a:off x="0" y="2069127"/>
        <a:ext cx="6480720" cy="94111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A353CD-0511-45CF-9FE2-6B5B37B6FCC1}">
      <dsp:nvSpPr>
        <dsp:cNvPr id="0" name=""/>
        <dsp:cNvSpPr/>
      </dsp:nvSpPr>
      <dsp:spPr>
        <a:xfrm>
          <a:off x="0" y="56107"/>
          <a:ext cx="5976663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微软雅黑" pitchFamily="34" charset="-122"/>
              <a:ea typeface="微软雅黑" pitchFamily="34" charset="-122"/>
            </a:rPr>
            <a:t>1. </a:t>
          </a:r>
          <a:r>
            <a:rPr lang="zh-CN" sz="2200" kern="1200" dirty="0" smtClean="0">
              <a:latin typeface="微软雅黑" pitchFamily="34" charset="-122"/>
              <a:ea typeface="微软雅黑" pitchFamily="34" charset="-122"/>
            </a:rPr>
            <a:t>日历显示</a:t>
          </a:r>
          <a:endParaRPr 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56107"/>
        <a:ext cx="5976663" cy="690153"/>
      </dsp:txXfrm>
    </dsp:sp>
    <dsp:sp modelId="{54E288B9-F797-4E03-9D3F-8757601E6AF1}">
      <dsp:nvSpPr>
        <dsp:cNvPr id="0" name=""/>
        <dsp:cNvSpPr/>
      </dsp:nvSpPr>
      <dsp:spPr>
        <a:xfrm>
          <a:off x="0" y="809621"/>
          <a:ext cx="5976663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>
              <a:latin typeface="微软雅黑" pitchFamily="34" charset="-122"/>
              <a:ea typeface="微软雅黑" pitchFamily="34" charset="-122"/>
            </a:rPr>
            <a:t>2. </a:t>
          </a: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记事</a:t>
          </a:r>
          <a:endParaRPr lang="en-US" sz="2200" kern="1200" dirty="0"/>
        </a:p>
      </dsp:txBody>
      <dsp:txXfrm>
        <a:off x="0" y="809621"/>
        <a:ext cx="5976663" cy="690153"/>
      </dsp:txXfrm>
    </dsp:sp>
    <dsp:sp modelId="{44190A8C-5BCE-4B1F-B7CA-2D87D57410A4}">
      <dsp:nvSpPr>
        <dsp:cNvPr id="0" name=""/>
        <dsp:cNvSpPr/>
      </dsp:nvSpPr>
      <dsp:spPr>
        <a:xfrm>
          <a:off x="0" y="1563135"/>
          <a:ext cx="5976663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3. 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定时提醒</a:t>
          </a:r>
          <a:endParaRPr lang="en-US" sz="2200" kern="1200" dirty="0"/>
        </a:p>
      </dsp:txBody>
      <dsp:txXfrm>
        <a:off x="0" y="1563135"/>
        <a:ext cx="5976663" cy="690153"/>
      </dsp:txXfrm>
    </dsp:sp>
    <dsp:sp modelId="{90068A16-BF37-4C42-B5DD-96D497BA2D22}">
      <dsp:nvSpPr>
        <dsp:cNvPr id="0" name=""/>
        <dsp:cNvSpPr/>
      </dsp:nvSpPr>
      <dsp:spPr>
        <a:xfrm>
          <a:off x="0" y="2316648"/>
          <a:ext cx="5976663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微软雅黑" pitchFamily="34" charset="-122"/>
              <a:ea typeface="微软雅黑" pitchFamily="34" charset="-122"/>
            </a:rPr>
            <a:t>4. </a:t>
          </a: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天气预报</a:t>
          </a:r>
          <a:endParaRPr lang="en-US" sz="2200" kern="1200" dirty="0"/>
        </a:p>
      </dsp:txBody>
      <dsp:txXfrm>
        <a:off x="0" y="2316648"/>
        <a:ext cx="5976663" cy="690153"/>
      </dsp:txXfrm>
    </dsp:sp>
    <dsp:sp modelId="{4078008B-70A1-45FE-AD9B-9AEA7ADEAE02}">
      <dsp:nvSpPr>
        <dsp:cNvPr id="0" name=""/>
        <dsp:cNvSpPr/>
      </dsp:nvSpPr>
      <dsp:spPr>
        <a:xfrm>
          <a:off x="0" y="3070162"/>
          <a:ext cx="5976663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smtClean="0">
              <a:latin typeface="微软雅黑" pitchFamily="34" charset="-122"/>
              <a:ea typeface="微软雅黑" pitchFamily="34" charset="-122"/>
            </a:rPr>
            <a:t>5. </a:t>
          </a:r>
          <a:r>
            <a:rPr lang="zh-CN" altLang="en-US" sz="2200" kern="1200" smtClean="0">
              <a:latin typeface="微软雅黑" pitchFamily="34" charset="-122"/>
              <a:ea typeface="微软雅黑" pitchFamily="34" charset="-122"/>
            </a:rPr>
            <a:t>数据同步</a:t>
          </a:r>
          <a:endParaRPr lang="en-US" sz="2200" kern="1200" dirty="0"/>
        </a:p>
      </dsp:txBody>
      <dsp:txXfrm>
        <a:off x="0" y="3070162"/>
        <a:ext cx="5976663" cy="6901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6FADF1-8539-410F-B1B4-BBB4AED27635}">
      <dsp:nvSpPr>
        <dsp:cNvPr id="0" name=""/>
        <dsp:cNvSpPr/>
      </dsp:nvSpPr>
      <dsp:spPr>
        <a:xfrm>
          <a:off x="0" y="5962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开发语言：</a:t>
          </a:r>
          <a:r>
            <a:rPr lang="en-US" sz="1800" kern="1200" dirty="0" smtClean="0"/>
            <a:t>Java</a:t>
          </a:r>
          <a:r>
            <a:rPr lang="zh-CN" sz="1800" kern="1200" dirty="0" smtClean="0"/>
            <a:t>。</a:t>
          </a:r>
          <a:endParaRPr lang="zh-CN" sz="1800" kern="1200" dirty="0"/>
        </a:p>
      </dsp:txBody>
      <dsp:txXfrm>
        <a:off x="0" y="59627"/>
        <a:ext cx="6552728" cy="452790"/>
      </dsp:txXfrm>
    </dsp:sp>
    <dsp:sp modelId="{5A9774D9-E8A2-4110-9E50-875356210F1B}">
      <dsp:nvSpPr>
        <dsp:cNvPr id="0" name=""/>
        <dsp:cNvSpPr/>
      </dsp:nvSpPr>
      <dsp:spPr>
        <a:xfrm>
          <a:off x="0" y="56425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r>
            <a:rPr lang="zh-CN" sz="1800" kern="1200" dirty="0" smtClean="0"/>
            <a:t>端开发工具：</a:t>
          </a:r>
          <a:r>
            <a:rPr lang="en-US" sz="1800" kern="1200" dirty="0" err="1" smtClean="0"/>
            <a:t>NetBeans</a:t>
          </a:r>
          <a:r>
            <a:rPr lang="zh-CN" sz="1800" kern="1200" dirty="0" smtClean="0"/>
            <a:t>。</a:t>
          </a:r>
          <a:endParaRPr lang="en-US" sz="1800" kern="1200" dirty="0"/>
        </a:p>
      </dsp:txBody>
      <dsp:txXfrm>
        <a:off x="0" y="564257"/>
        <a:ext cx="6552728" cy="452790"/>
      </dsp:txXfrm>
    </dsp:sp>
    <dsp:sp modelId="{06CDB205-ED06-4959-887F-212A6B95A089}">
      <dsp:nvSpPr>
        <dsp:cNvPr id="0" name=""/>
        <dsp:cNvSpPr/>
      </dsp:nvSpPr>
      <dsp:spPr>
        <a:xfrm>
          <a:off x="0" y="1080121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安卓端开发工具：</a:t>
          </a:r>
          <a:r>
            <a:rPr lang="en-US" sz="1800" kern="1200" dirty="0" err="1" smtClean="0"/>
            <a:t>AndroidStudio</a:t>
          </a:r>
          <a:r>
            <a:rPr lang="zh-CN" sz="1800" kern="1200" dirty="0" smtClean="0"/>
            <a:t>。</a:t>
          </a:r>
          <a:endParaRPr lang="en-US" sz="1800" kern="1200" dirty="0"/>
        </a:p>
      </dsp:txBody>
      <dsp:txXfrm>
        <a:off x="0" y="1080121"/>
        <a:ext cx="6552728" cy="452790"/>
      </dsp:txXfrm>
    </dsp:sp>
    <dsp:sp modelId="{B9B22933-8417-43E6-AC0B-C49FDA802E5B}">
      <dsp:nvSpPr>
        <dsp:cNvPr id="0" name=""/>
        <dsp:cNvSpPr/>
      </dsp:nvSpPr>
      <dsp:spPr>
        <a:xfrm>
          <a:off x="0" y="157351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PC</a:t>
          </a:r>
          <a:r>
            <a:rPr lang="zh-CN" sz="1800" kern="1200" dirty="0" smtClean="0"/>
            <a:t>端窗体框架：</a:t>
          </a:r>
          <a:r>
            <a:rPr lang="en-US" sz="1800" kern="1200" dirty="0" smtClean="0"/>
            <a:t>Swing</a:t>
          </a:r>
          <a:r>
            <a:rPr lang="zh-CN" sz="1800" kern="1200" dirty="0" smtClean="0"/>
            <a:t>。</a:t>
          </a:r>
          <a:endParaRPr lang="en-US" sz="1800" kern="1200" dirty="0"/>
        </a:p>
      </dsp:txBody>
      <dsp:txXfrm>
        <a:off x="0" y="1573517"/>
        <a:ext cx="6552728" cy="452790"/>
      </dsp:txXfrm>
    </dsp:sp>
    <dsp:sp modelId="{EA2CAAC4-3237-4D25-B2AF-7CAE92860BC0}">
      <dsp:nvSpPr>
        <dsp:cNvPr id="0" name=""/>
        <dsp:cNvSpPr/>
      </dsp:nvSpPr>
      <dsp:spPr>
        <a:xfrm>
          <a:off x="0" y="207814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设计模式：面向对象的</a:t>
          </a:r>
          <a:r>
            <a:rPr lang="en-US" sz="1800" kern="1200" dirty="0" smtClean="0"/>
            <a:t>UML</a:t>
          </a:r>
          <a:r>
            <a:rPr lang="zh-CN" sz="1800" kern="1200" dirty="0" smtClean="0"/>
            <a:t>设计模式。</a:t>
          </a:r>
          <a:endParaRPr lang="zh-CN" sz="1800" kern="1200" dirty="0"/>
        </a:p>
      </dsp:txBody>
      <dsp:txXfrm>
        <a:off x="0" y="2078147"/>
        <a:ext cx="6552728" cy="452790"/>
      </dsp:txXfrm>
    </dsp:sp>
    <dsp:sp modelId="{9F6DF121-FD60-40DE-80AD-2B5ECE247228}">
      <dsp:nvSpPr>
        <dsp:cNvPr id="0" name=""/>
        <dsp:cNvSpPr/>
      </dsp:nvSpPr>
      <dsp:spPr>
        <a:xfrm>
          <a:off x="0" y="258277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建模工具：</a:t>
          </a:r>
          <a:r>
            <a:rPr lang="en-US" sz="1800" kern="1200" dirty="0" err="1" smtClean="0"/>
            <a:t>PowerDesign</a:t>
          </a:r>
          <a:r>
            <a:rPr lang="zh-CN" sz="1800" kern="1200" dirty="0" smtClean="0"/>
            <a:t>。</a:t>
          </a:r>
          <a:endParaRPr lang="zh-CN" sz="1800" kern="1200" dirty="0"/>
        </a:p>
      </dsp:txBody>
      <dsp:txXfrm>
        <a:off x="0" y="2582777"/>
        <a:ext cx="6552728" cy="452790"/>
      </dsp:txXfrm>
    </dsp:sp>
    <dsp:sp modelId="{3FEC73D8-1FD5-4FE0-8FFB-3B60B7296211}">
      <dsp:nvSpPr>
        <dsp:cNvPr id="0" name=""/>
        <dsp:cNvSpPr/>
      </dsp:nvSpPr>
      <dsp:spPr>
        <a:xfrm>
          <a:off x="0" y="3087408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数据库：</a:t>
          </a:r>
          <a:r>
            <a:rPr lang="en-US" sz="1800" kern="1200" dirty="0" err="1" smtClean="0"/>
            <a:t>Sqlite</a:t>
          </a:r>
          <a:r>
            <a:rPr lang="zh-CN" sz="1800" kern="1200" dirty="0" smtClean="0"/>
            <a:t>。</a:t>
          </a:r>
          <a:endParaRPr lang="zh-CN" sz="1800" kern="1200" dirty="0"/>
        </a:p>
      </dsp:txBody>
      <dsp:txXfrm>
        <a:off x="0" y="3087408"/>
        <a:ext cx="6552728" cy="452790"/>
      </dsp:txXfrm>
    </dsp:sp>
    <dsp:sp modelId="{119B413C-79E4-43DF-9392-CEE0FDB4593E}">
      <dsp:nvSpPr>
        <dsp:cNvPr id="0" name=""/>
        <dsp:cNvSpPr/>
      </dsp:nvSpPr>
      <dsp:spPr>
        <a:xfrm>
          <a:off x="0" y="3592037"/>
          <a:ext cx="6552728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天气：</a:t>
          </a:r>
          <a:r>
            <a:rPr lang="en-US" sz="1800" kern="1200" dirty="0" err="1" smtClean="0"/>
            <a:t>Baidu</a:t>
          </a:r>
          <a:r>
            <a:rPr lang="en-US" sz="1800" kern="1200" dirty="0" smtClean="0"/>
            <a:t> API</a:t>
          </a:r>
          <a:r>
            <a:rPr lang="zh-CN" sz="1800" kern="1200" dirty="0" smtClean="0"/>
            <a:t>。</a:t>
          </a:r>
          <a:endParaRPr lang="zh-CN" sz="1800" kern="1200" dirty="0"/>
        </a:p>
      </dsp:txBody>
      <dsp:txXfrm>
        <a:off x="0" y="3592037"/>
        <a:ext cx="6552728" cy="45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032" y="242088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日程管理软件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3501008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5110369009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张子辰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QQ截图201409162032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808" y="2204864"/>
            <a:ext cx="4072192" cy="2304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501317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692696"/>
            <a:ext cx="3168352" cy="563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44208" y="50131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移动端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331640" y="1988840"/>
          <a:ext cx="6480720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619672" y="1628800"/>
          <a:ext cx="5976664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开发平台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403648" y="1628800"/>
          <a:ext cx="655272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aa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80" y="404664"/>
            <a:ext cx="7128792" cy="6048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400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routine: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Program,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MainForm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RoutineForm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SettingForm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routine.utility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CalendarManager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RoutineManager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WizardHttp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NoteRow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StreamWriter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StreamReader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 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routine.baiduapi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BaiduAPI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LocResult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WeatherResult</a:t>
            </a:r>
            <a:endParaRPr lang="zh-CN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经验教训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84482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要学会看文档和写文档。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85293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一些经验是可以移植的。之前本人并没有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的开发经验，但是经常写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的程序，对于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swing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上手就比较快。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04935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由于暑假期间进度不可控（其实还是太懒），再加上测试人员交付报告时间较晚，移动端的最后一个需求没有实现。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2882" y="2947591"/>
            <a:ext cx="3291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- The End -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203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Wizard</dc:creator>
  <cp:lastModifiedBy>Wizard</cp:lastModifiedBy>
  <cp:revision>64</cp:revision>
  <dcterms:created xsi:type="dcterms:W3CDTF">2014-09-16T02:48:59Z</dcterms:created>
  <dcterms:modified xsi:type="dcterms:W3CDTF">2014-09-16T12:54:50Z</dcterms:modified>
</cp:coreProperties>
</file>