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18808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44" y="-90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064" y="2130426"/>
            <a:ext cx="1009872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2128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05" y="440690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043" y="1600201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9432" y="1600201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0585" y="270892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数据库大作业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460705" y="393305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5110369009 </a:t>
            </a:r>
            <a:r>
              <a:rPr lang="zh-CN" altLang="en-US" sz="2400" dirty="0" smtClean="0"/>
              <a:t>张子辰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6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87" y="2009775"/>
            <a:ext cx="110394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9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977" y="1268760"/>
            <a:ext cx="3386859" cy="4752528"/>
          </a:xfrm>
          <a:prstGeom prst="rect">
            <a:avLst/>
          </a:prstGeom>
        </p:spPr>
      </p:pic>
      <p:pic>
        <p:nvPicPr>
          <p:cNvPr id="6" name="图片 5" descr="QQ截图201406210229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4996" y="1268759"/>
            <a:ext cx="3384376" cy="4687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6209" y="2852936"/>
            <a:ext cx="3573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- The End -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18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897" y="1268760"/>
            <a:ext cx="9433048" cy="4754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19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937" y="1052736"/>
            <a:ext cx="9073008" cy="5232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1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7" y="1475581"/>
            <a:ext cx="111918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2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6049" y="980728"/>
            <a:ext cx="6260727" cy="5353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图书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3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825" y="1363563"/>
            <a:ext cx="111252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购物车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4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87" y="1628800"/>
            <a:ext cx="1103947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订单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5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162" y="1772816"/>
            <a:ext cx="1105852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25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406210225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350" y="1196752"/>
            <a:ext cx="11106150" cy="5286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自定义</PresentationFormat>
  <Paragraphs>13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Wizard</dc:creator>
  <cp:lastModifiedBy>Wizard</cp:lastModifiedBy>
  <cp:revision>43</cp:revision>
  <dcterms:created xsi:type="dcterms:W3CDTF">2014-06-20T18:04:50Z</dcterms:created>
  <dcterms:modified xsi:type="dcterms:W3CDTF">2014-06-20T18:30:46Z</dcterms:modified>
</cp:coreProperties>
</file>