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5A61-3B54-7525-993B-83A1F778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F4463-5212-0979-F3E7-A5081F23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9181-0FB8-9C9E-73D6-8E12D86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B78C7-189B-FC04-37DF-29524382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01AE-956D-5B19-F18F-AC28EC1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1AE1-938A-68C1-5330-94DA738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D9A8D-8CA9-F93A-44B7-8B8243EC4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EF92-5F82-CDCB-8BD7-D08B1BC5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D611-0D3E-579F-7305-58FE1F0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E270-8376-6155-9196-EEB0ECA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63F17-7A5E-8273-26E8-F3E11139E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627-D977-7774-638B-913893DE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31A2-DAEC-F198-044C-8247492B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5281-CB4A-2637-0A72-1820E5C9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86B1-EE1B-C9D5-C1B1-02B8711D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0321-F802-D784-FCA8-FC93952B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F106-648A-02FB-F504-6FA9F4D7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3676-EBB7-5ECC-9AAE-17359B9C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ABD4-E018-6108-42BD-FCD7B168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36CE6-5BE0-32B8-142D-8059864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CA1D-C22D-C1FD-F4B6-ED994BEB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B5B8-F1F2-479F-6B3C-08795165B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9AFA-BDC3-F6E3-6331-D3C3F92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A737-6B0C-F4C3-7F09-EED87E52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9147-F7D9-AE2E-75ED-D306C587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7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EB7F-C7AC-D483-C072-4FCD2BEA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1DFC-2DFC-06E8-ABB8-D983F86B4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5F1C3-99DF-9BE8-1D25-439AEE2D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2133-56D9-1E91-08A8-581C77B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2270-19E2-102D-00F8-B024336D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ADE9F-383C-8953-08F5-F76099F1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44AE-138B-E4AF-E7B5-38C106B2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F3B8-A44F-6A96-29E9-98149729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EA911-0ACC-6A3D-D7D1-83C49E999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24C53-A434-4E1C-C3FA-2BD61769A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00277-EF05-3F9E-620D-2849390A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AAC5B-42C3-EAC8-E0E3-1C0E8409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A416B-1F8D-9A33-04E2-283911E4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A7621-43B1-36B8-6F80-CA9B5ED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7B4B-0FE7-57C0-5869-4E154813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1BB31-3AAE-053F-3DBC-0516F343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41E76-A561-D6AD-3BDB-CB4476D0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9DF3-9A82-1B58-336E-F53CB7BD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9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494D9-A550-80B5-2E32-487395BD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A0773-8703-2017-3932-DC560C32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FB108-EAE5-1EFD-12BA-160213B5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064E-CE42-B45C-0AD1-CB2046F0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2D51-3878-3D0E-4792-6D733F49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879E6-80CD-BAD1-7BC7-2A9E294D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9F0DF-4452-F452-7CDD-3CB1CD1E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DB395-7046-0228-AF29-3D84F2F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7790E-5045-94E0-1101-4DA0A38C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FB52-A67D-FFCA-55BB-25928F62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B715-9902-0C26-E670-81749A255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C7E1-841A-5A6D-AB73-827CA826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B3959-FDAE-61E1-1DA8-50D43FF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92167-E58D-FAA5-ADC3-3659675D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C9DF0-C338-E362-120B-5EE35EB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4AECF-A73F-2942-7D4C-9F48ACFF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7D18E-ED27-D423-CF57-19394647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33BD-E50F-42AB-F1B6-4F99684A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618D-456C-4424-9545-1EA6BE191DF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0A9B-5E31-CDBF-D9DD-F31129B9A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997D-8BB0-CF90-E31D-0C407061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849F-FC76-409D-B31F-3CA205BA0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4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8594-2F7A-EDA2-CCF1-C4AAB8CA0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Basic Commands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D8AD-51E1-0EFE-CEA2-16C46F0A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6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9813-4729-B436-35E1-34F441DB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B25C-D602-8B39-0DA4-B669C0F3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E92F3-7AC3-9326-C3F9-389BB189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0"/>
            <a:ext cx="12111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135B-FFC5-23EF-5DB0-DC30DCEC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AF06-AC13-C90C-B069-4C0A64C7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35F98-5E39-0052-1E5B-59FC82F4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4" y="365125"/>
            <a:ext cx="11053010" cy="63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A537-B9EB-1322-8972-00484D72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659D-1EF1-1A2D-2343-42E16CBA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94E3A-81E2-984C-1563-4E9E0274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589"/>
            <a:ext cx="10515599" cy="62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6DD-C87C-E5FB-4806-E3AB5CE5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C0C1-2D3B-F5BE-E160-56AE28B4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1C953-3303-5642-D1FA-DD6E1016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8" y="365124"/>
            <a:ext cx="11060098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743B-30DF-1CE2-1335-F12C4B97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Linux is Unix-Like operating system.</a:t>
            </a:r>
            <a:b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CEB69-5B66-DD5A-63A6-032AC101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5" y="1355558"/>
            <a:ext cx="11441922" cy="51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6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FC2-ED1E-9782-EBC9-1C55D89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932F-0A88-8E06-071B-E59776B1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pwd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- Shows the present working directory </a:t>
            </a:r>
          </a:p>
          <a:p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whoami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- Gives the current username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date - Gives current the date and time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history - Shows all commands you have typed in recently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cp - Used to copy a file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rm - To delete a file </a:t>
            </a:r>
          </a:p>
          <a:p>
            <a:r>
              <a:rPr lang="en-US" dirty="0">
                <a:solidFill>
                  <a:srgbClr val="131313"/>
                </a:solidFill>
                <a:latin typeface="Roboto" panose="02000000000000000000" pitchFamily="2" charset="0"/>
              </a:rPr>
              <a:t>Sudo </a:t>
            </a:r>
            <a:r>
              <a:rPr lang="en-US" dirty="0" err="1">
                <a:solidFill>
                  <a:srgbClr val="131313"/>
                </a:solidFill>
                <a:latin typeface="Roboto" panose="02000000000000000000" pitchFamily="2" charset="0"/>
              </a:rPr>
              <a:t>su</a:t>
            </a:r>
            <a:r>
              <a:rPr lang="en-US" dirty="0">
                <a:solidFill>
                  <a:srgbClr val="131313"/>
                </a:solidFill>
                <a:latin typeface="Roboto" panose="02000000000000000000" pitchFamily="2" charset="0"/>
              </a:rPr>
              <a:t>-change to root directory</a:t>
            </a:r>
            <a:endParaRPr lang="en-US" b="0" i="0" dirty="0">
              <a:solidFill>
                <a:srgbClr val="13131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8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4E31-3332-7C61-EA08-94079B7A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C8B3-4EEA-10BA-5DE7-A8347112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clear - Clears the content of the entire terminal.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man - It's a guide to the commands.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exit - Exit and close the running terminal.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who - Shows the logged-in user of the system.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w - Same as who and also show the current process </a:t>
            </a:r>
          </a:p>
          <a:p>
            <a:r>
              <a:rPr lang="en-US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mkdir</a:t>
            </a:r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- Used to make directory </a:t>
            </a:r>
          </a:p>
          <a:p>
            <a:endParaRPr lang="en-US" b="0" i="0" dirty="0">
              <a:solidFill>
                <a:srgbClr val="131313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76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C09-5961-7B7F-E1FD-BCFF8A81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8A6D-E9E3-F0BF-D2AD-A31C5073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cat - Display the content of the file.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mv - Used to move file /folder from source to destination.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alias- Give a name for the command and execute using it.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echo - Prints text on terminal </a:t>
            </a:r>
          </a:p>
          <a:p>
            <a:r>
              <a:rPr lang="en-US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ls - List file and folder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89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Roboto</vt:lpstr>
      <vt:lpstr>Office Theme</vt:lpstr>
      <vt:lpstr>Unix Basic Commands</vt:lpstr>
      <vt:lpstr>PowerPoint Presentation</vt:lpstr>
      <vt:lpstr>PowerPoint Presentation</vt:lpstr>
      <vt:lpstr>PowerPoint Presentation</vt:lpstr>
      <vt:lpstr>PowerPoint Presentation</vt:lpstr>
      <vt:lpstr>Linux is Unix-Like operating system. </vt:lpstr>
      <vt:lpstr>Basic Linux Command</vt:lpstr>
      <vt:lpstr>Basic Linux Command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Lenish Pramiee</dc:creator>
  <cp:lastModifiedBy>Lenish Pramiee</cp:lastModifiedBy>
  <cp:revision>3</cp:revision>
  <dcterms:created xsi:type="dcterms:W3CDTF">2025-01-08T13:06:07Z</dcterms:created>
  <dcterms:modified xsi:type="dcterms:W3CDTF">2025-01-09T05:21:32Z</dcterms:modified>
</cp:coreProperties>
</file>