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12F6B-F1D9-445F-BFF4-DFA7A8A8131D}" v="83" dt="2025-09-18T06:29:31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eb Torres" userId="708cad581216fcb4" providerId="LiveId" clId="{72D7EF49-C36C-4A33-B6E3-4E40D7096B86}"/>
    <pc:docChg chg="undo custSel addSld modSld sldOrd">
      <pc:chgData name="Kaleb Torres" userId="708cad581216fcb4" providerId="LiveId" clId="{72D7EF49-C36C-4A33-B6E3-4E40D7096B86}" dt="2025-09-18T06:29:33.334" v="444" actId="26606"/>
      <pc:docMkLst>
        <pc:docMk/>
      </pc:docMkLst>
      <pc:sldChg chg="addSp delSp modSp mod setBg">
        <pc:chgData name="Kaleb Torres" userId="708cad581216fcb4" providerId="LiveId" clId="{72D7EF49-C36C-4A33-B6E3-4E40D7096B86}" dt="2025-09-18T06:07:09.548" v="85" actId="20577"/>
        <pc:sldMkLst>
          <pc:docMk/>
          <pc:sldMk cId="1627428205" sldId="257"/>
        </pc:sldMkLst>
        <pc:spChg chg="mod">
          <ac:chgData name="Kaleb Torres" userId="708cad581216fcb4" providerId="LiveId" clId="{72D7EF49-C36C-4A33-B6E3-4E40D7096B86}" dt="2025-09-18T06:07:09.548" v="85" actId="20577"/>
          <ac:spMkLst>
            <pc:docMk/>
            <pc:sldMk cId="1627428205" sldId="257"/>
            <ac:spMk id="2" creationId="{F5836CDB-C61E-7773-48DD-7407F599DC72}"/>
          </ac:spMkLst>
        </pc:spChg>
        <pc:spChg chg="add del mod">
          <ac:chgData name="Kaleb Torres" userId="708cad581216fcb4" providerId="LiveId" clId="{72D7EF49-C36C-4A33-B6E3-4E40D7096B86}" dt="2025-09-18T06:06:23.735" v="79" actId="26606"/>
          <ac:spMkLst>
            <pc:docMk/>
            <pc:sldMk cId="1627428205" sldId="257"/>
            <ac:spMk id="3" creationId="{D6809E89-C041-D710-E946-26679F85C988}"/>
          </ac:spMkLst>
        </pc:spChg>
        <pc:spChg chg="add">
          <ac:chgData name="Kaleb Torres" userId="708cad581216fcb4" providerId="LiveId" clId="{72D7EF49-C36C-4A33-B6E3-4E40D7096B86}" dt="2025-09-18T06:03:13.414" v="47"/>
          <ac:spMkLst>
            <pc:docMk/>
            <pc:sldMk cId="1627428205" sldId="257"/>
            <ac:spMk id="4" creationId="{EE3EE772-061D-6AF7-C3D6-7A007DC0527C}"/>
          </ac:spMkLst>
        </pc:spChg>
        <pc:spChg chg="add mod">
          <ac:chgData name="Kaleb Torres" userId="708cad581216fcb4" providerId="LiveId" clId="{72D7EF49-C36C-4A33-B6E3-4E40D7096B86}" dt="2025-09-18T06:03:23.630" v="51"/>
          <ac:spMkLst>
            <pc:docMk/>
            <pc:sldMk cId="1627428205" sldId="257"/>
            <ac:spMk id="5" creationId="{50D0599F-3A2B-A1A9-B033-B7EE2BF63010}"/>
          </ac:spMkLst>
        </pc:spChg>
        <pc:spChg chg="add del">
          <ac:chgData name="Kaleb Torres" userId="708cad581216fcb4" providerId="LiveId" clId="{72D7EF49-C36C-4A33-B6E3-4E40D7096B86}" dt="2025-09-18T06:04:58.536" v="67" actId="22"/>
          <ac:spMkLst>
            <pc:docMk/>
            <pc:sldMk cId="1627428205" sldId="257"/>
            <ac:spMk id="7" creationId="{28728805-9941-1020-1FA8-C47182109987}"/>
          </ac:spMkLst>
        </pc:spChg>
        <pc:spChg chg="add del mod">
          <ac:chgData name="Kaleb Torres" userId="708cad581216fcb4" providerId="LiveId" clId="{72D7EF49-C36C-4A33-B6E3-4E40D7096B86}" dt="2025-09-18T06:05:59.970" v="72" actId="478"/>
          <ac:spMkLst>
            <pc:docMk/>
            <pc:sldMk cId="1627428205" sldId="257"/>
            <ac:spMk id="9" creationId="{62CBE03C-9811-E975-F444-491524385B0F}"/>
          </ac:spMkLst>
        </pc:spChg>
        <pc:spChg chg="add">
          <ac:chgData name="Kaleb Torres" userId="708cad581216fcb4" providerId="LiveId" clId="{72D7EF49-C36C-4A33-B6E3-4E40D7096B86}" dt="2025-09-18T06:06:23.735" v="79" actId="26606"/>
          <ac:spMkLst>
            <pc:docMk/>
            <pc:sldMk cId="1627428205" sldId="257"/>
            <ac:spMk id="1033" creationId="{D009D6D5-DAC2-4A8B-A17A-E206B9012D09}"/>
          </ac:spMkLst>
        </pc:spChg>
        <pc:spChg chg="add del">
          <ac:chgData name="Kaleb Torres" userId="708cad581216fcb4" providerId="LiveId" clId="{72D7EF49-C36C-4A33-B6E3-4E40D7096B86}" dt="2025-09-18T06:06:10.903" v="75" actId="26606"/>
          <ac:spMkLst>
            <pc:docMk/>
            <pc:sldMk cId="1627428205" sldId="257"/>
            <ac:spMk id="1035" creationId="{F13C74B1-5B17-4795-BED0-7140497B445A}"/>
          </ac:spMkLst>
        </pc:spChg>
        <pc:spChg chg="add del">
          <ac:chgData name="Kaleb Torres" userId="708cad581216fcb4" providerId="LiveId" clId="{72D7EF49-C36C-4A33-B6E3-4E40D7096B86}" dt="2025-09-18T06:06:10.903" v="75" actId="26606"/>
          <ac:spMkLst>
            <pc:docMk/>
            <pc:sldMk cId="1627428205" sldId="257"/>
            <ac:spMk id="1037" creationId="{D4974D33-8DC5-464E-8C6D-BE58F0669C17}"/>
          </ac:spMkLst>
        </pc:spChg>
        <pc:spChg chg="add del">
          <ac:chgData name="Kaleb Torres" userId="708cad581216fcb4" providerId="LiveId" clId="{72D7EF49-C36C-4A33-B6E3-4E40D7096B86}" dt="2025-09-18T06:06:20.102" v="78" actId="26606"/>
          <ac:spMkLst>
            <pc:docMk/>
            <pc:sldMk cId="1627428205" sldId="257"/>
            <ac:spMk id="1039" creationId="{04812C46-200A-4DEB-A05E-3ED6C68C2387}"/>
          </ac:spMkLst>
        </pc:spChg>
        <pc:spChg chg="add del">
          <ac:chgData name="Kaleb Torres" userId="708cad581216fcb4" providerId="LiveId" clId="{72D7EF49-C36C-4A33-B6E3-4E40D7096B86}" dt="2025-09-18T06:06:20.102" v="78" actId="26606"/>
          <ac:spMkLst>
            <pc:docMk/>
            <pc:sldMk cId="1627428205" sldId="257"/>
            <ac:spMk id="1040" creationId="{D1EA859B-E555-4109-94F3-6700E046E008}"/>
          </ac:spMkLst>
        </pc:spChg>
        <pc:picChg chg="add del">
          <ac:chgData name="Kaleb Torres" userId="708cad581216fcb4" providerId="LiveId" clId="{72D7EF49-C36C-4A33-B6E3-4E40D7096B86}" dt="2025-09-18T06:05:59.970" v="72" actId="478"/>
          <ac:picMkLst>
            <pc:docMk/>
            <pc:sldMk cId="1627428205" sldId="257"/>
            <ac:picMk id="1028" creationId="{B0D517FE-AB5D-0246-AC84-05AB31E3184C}"/>
          </ac:picMkLst>
        </pc:picChg>
        <pc:picChg chg="add mod ord">
          <ac:chgData name="Kaleb Torres" userId="708cad581216fcb4" providerId="LiveId" clId="{72D7EF49-C36C-4A33-B6E3-4E40D7096B86}" dt="2025-09-18T06:06:23.735" v="79" actId="26606"/>
          <ac:picMkLst>
            <pc:docMk/>
            <pc:sldMk cId="1627428205" sldId="257"/>
            <ac:picMk id="1030" creationId="{5C492EDE-1A7A-AF0E-DBB4-34B95D6E4E82}"/>
          </ac:picMkLst>
        </pc:picChg>
        <pc:picChg chg="add">
          <ac:chgData name="Kaleb Torres" userId="708cad581216fcb4" providerId="LiveId" clId="{72D7EF49-C36C-4A33-B6E3-4E40D7096B86}" dt="2025-09-18T06:06:17.807" v="77"/>
          <ac:picMkLst>
            <pc:docMk/>
            <pc:sldMk cId="1627428205" sldId="257"/>
            <ac:picMk id="1032" creationId="{C55A4782-C0D1-8C49-78EE-473A81B5506E}"/>
          </ac:picMkLst>
        </pc:picChg>
      </pc:sldChg>
      <pc:sldChg chg="addSp delSp modSp new mod setBg">
        <pc:chgData name="Kaleb Torres" userId="708cad581216fcb4" providerId="LiveId" clId="{72D7EF49-C36C-4A33-B6E3-4E40D7096B86}" dt="2025-09-18T06:12:53.831" v="247" actId="26606"/>
        <pc:sldMkLst>
          <pc:docMk/>
          <pc:sldMk cId="1051947695" sldId="258"/>
        </pc:sldMkLst>
        <pc:spChg chg="mod">
          <ac:chgData name="Kaleb Torres" userId="708cad581216fcb4" providerId="LiveId" clId="{72D7EF49-C36C-4A33-B6E3-4E40D7096B86}" dt="2025-09-18T06:12:53.816" v="246" actId="26606"/>
          <ac:spMkLst>
            <pc:docMk/>
            <pc:sldMk cId="1051947695" sldId="258"/>
            <ac:spMk id="2" creationId="{EFEDB4E5-5712-55A9-7221-8E64092762E9}"/>
          </ac:spMkLst>
        </pc:spChg>
        <pc:spChg chg="add del mod">
          <ac:chgData name="Kaleb Torres" userId="708cad581216fcb4" providerId="LiveId" clId="{72D7EF49-C36C-4A33-B6E3-4E40D7096B86}" dt="2025-09-18T06:12:53.831" v="247" actId="26606"/>
          <ac:spMkLst>
            <pc:docMk/>
            <pc:sldMk cId="1051947695" sldId="258"/>
            <ac:spMk id="3" creationId="{A38A5455-4A1D-97A1-DFE6-1D0E72880A90}"/>
          </ac:spMkLst>
        </pc:spChg>
        <pc:spChg chg="add">
          <ac:chgData name="Kaleb Torres" userId="708cad581216fcb4" providerId="LiveId" clId="{72D7EF49-C36C-4A33-B6E3-4E40D7096B86}" dt="2025-09-18T06:07:24.177" v="87"/>
          <ac:spMkLst>
            <pc:docMk/>
            <pc:sldMk cId="1051947695" sldId="258"/>
            <ac:spMk id="4" creationId="{F6433FB1-9CE1-0EC1-3AF4-27ED9008CB5D}"/>
          </ac:spMkLst>
        </pc:spChg>
        <pc:spChg chg="add mod">
          <ac:chgData name="Kaleb Torres" userId="708cad581216fcb4" providerId="LiveId" clId="{72D7EF49-C36C-4A33-B6E3-4E40D7096B86}" dt="2025-09-18T06:07:35.690" v="91"/>
          <ac:spMkLst>
            <pc:docMk/>
            <pc:sldMk cId="1051947695" sldId="258"/>
            <ac:spMk id="5" creationId="{A412ADC7-146E-747C-6603-46B72E58B367}"/>
          </ac:spMkLst>
        </pc:spChg>
        <pc:spChg chg="add del">
          <ac:chgData name="Kaleb Torres" userId="708cad581216fcb4" providerId="LiveId" clId="{72D7EF49-C36C-4A33-B6E3-4E40D7096B86}" dt="2025-09-18T06:12:32.266" v="235" actId="26606"/>
          <ac:spMkLst>
            <pc:docMk/>
            <pc:sldMk cId="1051947695" sldId="258"/>
            <ac:spMk id="2054" creationId="{889D5D69-307E-4862-950C-1A7CC8A22B4A}"/>
          </ac:spMkLst>
        </pc:spChg>
        <pc:spChg chg="add del">
          <ac:chgData name="Kaleb Torres" userId="708cad581216fcb4" providerId="LiveId" clId="{72D7EF49-C36C-4A33-B6E3-4E40D7096B86}" dt="2025-09-18T06:12:32.266" v="235" actId="26606"/>
          <ac:spMkLst>
            <pc:docMk/>
            <pc:sldMk cId="1051947695" sldId="258"/>
            <ac:spMk id="2055" creationId="{2100E061-779B-4006-BC39-114A057A7178}"/>
          </ac:spMkLst>
        </pc:spChg>
        <pc:spChg chg="add del">
          <ac:chgData name="Kaleb Torres" userId="708cad581216fcb4" providerId="LiveId" clId="{72D7EF49-C36C-4A33-B6E3-4E40D7096B86}" dt="2025-09-18T06:11:56.062" v="214" actId="26606"/>
          <ac:spMkLst>
            <pc:docMk/>
            <pc:sldMk cId="1051947695" sldId="258"/>
            <ac:spMk id="2057" creationId="{362810D9-2C5A-477D-949C-C191895477F3}"/>
          </ac:spMkLst>
        </pc:spChg>
        <pc:spChg chg="add del">
          <ac:chgData name="Kaleb Torres" userId="708cad581216fcb4" providerId="LiveId" clId="{72D7EF49-C36C-4A33-B6E3-4E40D7096B86}" dt="2025-09-18T06:12:32.266" v="235" actId="26606"/>
          <ac:spMkLst>
            <pc:docMk/>
            <pc:sldMk cId="1051947695" sldId="258"/>
            <ac:spMk id="2058" creationId="{6CB927A4-E432-4310-9CD5-E89FF5063179}"/>
          </ac:spMkLst>
        </pc:spChg>
        <pc:spChg chg="add del">
          <ac:chgData name="Kaleb Torres" userId="708cad581216fcb4" providerId="LiveId" clId="{72D7EF49-C36C-4A33-B6E3-4E40D7096B86}" dt="2025-09-18T06:11:56.062" v="214" actId="26606"/>
          <ac:spMkLst>
            <pc:docMk/>
            <pc:sldMk cId="1051947695" sldId="258"/>
            <ac:spMk id="2059" creationId="{081E4A58-353D-44AE-B2FC-2A74E2E400F7}"/>
          </ac:spMkLst>
        </pc:spChg>
        <pc:spChg chg="add del">
          <ac:chgData name="Kaleb Torres" userId="708cad581216fcb4" providerId="LiveId" clId="{72D7EF49-C36C-4A33-B6E3-4E40D7096B86}" dt="2025-09-18T06:12:32.266" v="235" actId="26606"/>
          <ac:spMkLst>
            <pc:docMk/>
            <pc:sldMk cId="1051947695" sldId="258"/>
            <ac:spMk id="2060" creationId="{E3020543-B24B-4EC4-8FFC-8DD88EEA91A8}"/>
          </ac:spMkLst>
        </pc:spChg>
        <pc:spChg chg="add del">
          <ac:chgData name="Kaleb Torres" userId="708cad581216fcb4" providerId="LiveId" clId="{72D7EF49-C36C-4A33-B6E3-4E40D7096B86}" dt="2025-09-18T06:12:00.212" v="216" actId="26606"/>
          <ac:spMkLst>
            <pc:docMk/>
            <pc:sldMk cId="1051947695" sldId="258"/>
            <ac:spMk id="2061" creationId="{6CC7D015-0DD8-420F-A568-AC4FEDC41251}"/>
          </ac:spMkLst>
        </pc:spChg>
        <pc:spChg chg="add del">
          <ac:chgData name="Kaleb Torres" userId="708cad581216fcb4" providerId="LiveId" clId="{72D7EF49-C36C-4A33-B6E3-4E40D7096B86}" dt="2025-09-18T06:12:00.212" v="216" actId="26606"/>
          <ac:spMkLst>
            <pc:docMk/>
            <pc:sldMk cId="1051947695" sldId="258"/>
            <ac:spMk id="2062" creationId="{DC595556-C814-4F1F-B0E5-71812F38A8CD}"/>
          </ac:spMkLst>
        </pc:spChg>
        <pc:spChg chg="add del">
          <ac:chgData name="Kaleb Torres" userId="708cad581216fcb4" providerId="LiveId" clId="{72D7EF49-C36C-4A33-B6E3-4E40D7096B86}" dt="2025-09-18T06:12:19.725" v="233" actId="26606"/>
          <ac:spMkLst>
            <pc:docMk/>
            <pc:sldMk cId="1051947695" sldId="258"/>
            <ac:spMk id="2063" creationId="{6CB927A4-E432-4310-9CD5-E89FF5063179}"/>
          </ac:spMkLst>
        </pc:spChg>
        <pc:spChg chg="add del">
          <ac:chgData name="Kaleb Torres" userId="708cad581216fcb4" providerId="LiveId" clId="{72D7EF49-C36C-4A33-B6E3-4E40D7096B86}" dt="2025-09-18T06:12:19.725" v="233" actId="26606"/>
          <ac:spMkLst>
            <pc:docMk/>
            <pc:sldMk cId="1051947695" sldId="258"/>
            <ac:spMk id="2064" creationId="{889D5D69-307E-4862-950C-1A7CC8A22B4A}"/>
          </ac:spMkLst>
        </pc:spChg>
        <pc:spChg chg="add del">
          <ac:chgData name="Kaleb Torres" userId="708cad581216fcb4" providerId="LiveId" clId="{72D7EF49-C36C-4A33-B6E3-4E40D7096B86}" dt="2025-09-18T06:12:19.725" v="233" actId="26606"/>
          <ac:spMkLst>
            <pc:docMk/>
            <pc:sldMk cId="1051947695" sldId="258"/>
            <ac:spMk id="2065" creationId="{E3020543-B24B-4EC4-8FFC-8DD88EEA91A8}"/>
          </ac:spMkLst>
        </pc:spChg>
        <pc:spChg chg="add del">
          <ac:chgData name="Kaleb Torres" userId="708cad581216fcb4" providerId="LiveId" clId="{72D7EF49-C36C-4A33-B6E3-4E40D7096B86}" dt="2025-09-18T06:12:19.725" v="233" actId="26606"/>
          <ac:spMkLst>
            <pc:docMk/>
            <pc:sldMk cId="1051947695" sldId="258"/>
            <ac:spMk id="2066" creationId="{2100E061-779B-4006-BC39-114A057A7178}"/>
          </ac:spMkLst>
        </pc:spChg>
        <pc:spChg chg="add del">
          <ac:chgData name="Kaleb Torres" userId="708cad581216fcb4" providerId="LiveId" clId="{72D7EF49-C36C-4A33-B6E3-4E40D7096B86}" dt="2025-09-18T06:12:19.725" v="233" actId="26606"/>
          <ac:spMkLst>
            <pc:docMk/>
            <pc:sldMk cId="1051947695" sldId="258"/>
            <ac:spMk id="2067" creationId="{1453BF6C-B012-48B7-B4E8-6D7AC7C27D02}"/>
          </ac:spMkLst>
        </pc:spChg>
        <pc:spChg chg="add del">
          <ac:chgData name="Kaleb Torres" userId="708cad581216fcb4" providerId="LiveId" clId="{72D7EF49-C36C-4A33-B6E3-4E40D7096B86}" dt="2025-09-18T06:12:32.266" v="235" actId="26606"/>
          <ac:spMkLst>
            <pc:docMk/>
            <pc:sldMk cId="1051947695" sldId="258"/>
            <ac:spMk id="2069" creationId="{1453BF6C-B012-48B7-B4E8-6D7AC7C27D02}"/>
          </ac:spMkLst>
        </pc:spChg>
        <pc:spChg chg="add del">
          <ac:chgData name="Kaleb Torres" userId="708cad581216fcb4" providerId="LiveId" clId="{72D7EF49-C36C-4A33-B6E3-4E40D7096B86}" dt="2025-09-18T06:12:35.005" v="237" actId="26606"/>
          <ac:spMkLst>
            <pc:docMk/>
            <pc:sldMk cId="1051947695" sldId="258"/>
            <ac:spMk id="2071" creationId="{56688E73-49B9-4052-A836-D248C825D70D}"/>
          </ac:spMkLst>
        </pc:spChg>
        <pc:spChg chg="add del">
          <ac:chgData name="Kaleb Torres" userId="708cad581216fcb4" providerId="LiveId" clId="{72D7EF49-C36C-4A33-B6E3-4E40D7096B86}" dt="2025-09-18T06:12:35.005" v="237" actId="26606"/>
          <ac:spMkLst>
            <pc:docMk/>
            <pc:sldMk cId="1051947695" sldId="258"/>
            <ac:spMk id="2072" creationId="{5B6AEE0C-07FE-4154-BC7C-2F20530BC556}"/>
          </ac:spMkLst>
        </pc:spChg>
        <pc:spChg chg="add del">
          <ac:chgData name="Kaleb Torres" userId="708cad581216fcb4" providerId="LiveId" clId="{72D7EF49-C36C-4A33-B6E3-4E40D7096B86}" dt="2025-09-18T06:12:39.101" v="239" actId="26606"/>
          <ac:spMkLst>
            <pc:docMk/>
            <pc:sldMk cId="1051947695" sldId="258"/>
            <ac:spMk id="2074" creationId="{362810D9-2C5A-477D-949C-C191895477F3}"/>
          </ac:spMkLst>
        </pc:spChg>
        <pc:spChg chg="add del">
          <ac:chgData name="Kaleb Torres" userId="708cad581216fcb4" providerId="LiveId" clId="{72D7EF49-C36C-4A33-B6E3-4E40D7096B86}" dt="2025-09-18T06:12:39.101" v="239" actId="26606"/>
          <ac:spMkLst>
            <pc:docMk/>
            <pc:sldMk cId="1051947695" sldId="258"/>
            <ac:spMk id="2075" creationId="{081E4A58-353D-44AE-B2FC-2A74E2E400F7}"/>
          </ac:spMkLst>
        </pc:spChg>
        <pc:spChg chg="add del">
          <ac:chgData name="Kaleb Torres" userId="708cad581216fcb4" providerId="LiveId" clId="{72D7EF49-C36C-4A33-B6E3-4E40D7096B86}" dt="2025-09-18T06:12:53.831" v="247" actId="26606"/>
          <ac:spMkLst>
            <pc:docMk/>
            <pc:sldMk cId="1051947695" sldId="258"/>
            <ac:spMk id="2077" creationId="{889D5D69-307E-4862-950C-1A7CC8A22B4A}"/>
          </ac:spMkLst>
        </pc:spChg>
        <pc:spChg chg="add del">
          <ac:chgData name="Kaleb Torres" userId="708cad581216fcb4" providerId="LiveId" clId="{72D7EF49-C36C-4A33-B6E3-4E40D7096B86}" dt="2025-09-18T06:12:53.831" v="247" actId="26606"/>
          <ac:spMkLst>
            <pc:docMk/>
            <pc:sldMk cId="1051947695" sldId="258"/>
            <ac:spMk id="2078" creationId="{2100E061-779B-4006-BC39-114A057A7178}"/>
          </ac:spMkLst>
        </pc:spChg>
        <pc:spChg chg="add del">
          <ac:chgData name="Kaleb Torres" userId="708cad581216fcb4" providerId="LiveId" clId="{72D7EF49-C36C-4A33-B6E3-4E40D7096B86}" dt="2025-09-18T06:12:53.831" v="247" actId="26606"/>
          <ac:spMkLst>
            <pc:docMk/>
            <pc:sldMk cId="1051947695" sldId="258"/>
            <ac:spMk id="2080" creationId="{6CB927A4-E432-4310-9CD5-E89FF5063179}"/>
          </ac:spMkLst>
        </pc:spChg>
        <pc:spChg chg="add del">
          <ac:chgData name="Kaleb Torres" userId="708cad581216fcb4" providerId="LiveId" clId="{72D7EF49-C36C-4A33-B6E3-4E40D7096B86}" dt="2025-09-18T06:12:53.816" v="246" actId="26606"/>
          <ac:spMkLst>
            <pc:docMk/>
            <pc:sldMk cId="1051947695" sldId="258"/>
            <ac:spMk id="2081" creationId="{E3020543-B24B-4EC4-8FFC-8DD88EEA91A8}"/>
          </ac:spMkLst>
        </pc:spChg>
        <pc:spChg chg="add del">
          <ac:chgData name="Kaleb Torres" userId="708cad581216fcb4" providerId="LiveId" clId="{72D7EF49-C36C-4A33-B6E3-4E40D7096B86}" dt="2025-09-18T06:12:53.831" v="247" actId="26606"/>
          <ac:spMkLst>
            <pc:docMk/>
            <pc:sldMk cId="1051947695" sldId="258"/>
            <ac:spMk id="2082" creationId="{1453BF6C-B012-48B7-B4E8-6D7AC7C27D02}"/>
          </ac:spMkLst>
        </pc:spChg>
        <pc:spChg chg="add del">
          <ac:chgData name="Kaleb Torres" userId="708cad581216fcb4" providerId="LiveId" clId="{72D7EF49-C36C-4A33-B6E3-4E40D7096B86}" dt="2025-09-18T06:12:50.650" v="244" actId="26606"/>
          <ac:spMkLst>
            <pc:docMk/>
            <pc:sldMk cId="1051947695" sldId="258"/>
            <ac:spMk id="2087" creationId="{C4285719-470E-454C-AF62-8323075F1F5B}"/>
          </ac:spMkLst>
        </pc:spChg>
        <pc:spChg chg="add del">
          <ac:chgData name="Kaleb Torres" userId="708cad581216fcb4" providerId="LiveId" clId="{72D7EF49-C36C-4A33-B6E3-4E40D7096B86}" dt="2025-09-18T06:12:50.650" v="244" actId="26606"/>
          <ac:spMkLst>
            <pc:docMk/>
            <pc:sldMk cId="1051947695" sldId="258"/>
            <ac:spMk id="2093" creationId="{D2B78728-A580-49A7-84F9-6EF6F583ADE0}"/>
          </ac:spMkLst>
        </pc:spChg>
        <pc:spChg chg="add del">
          <ac:chgData name="Kaleb Torres" userId="708cad581216fcb4" providerId="LiveId" clId="{72D7EF49-C36C-4A33-B6E3-4E40D7096B86}" dt="2025-09-18T06:12:50.650" v="244" actId="26606"/>
          <ac:spMkLst>
            <pc:docMk/>
            <pc:sldMk cId="1051947695" sldId="258"/>
            <ac:spMk id="2095" creationId="{38FAA1A1-D861-433F-88FA-1E9D6FD31D11}"/>
          </ac:spMkLst>
        </pc:spChg>
        <pc:spChg chg="add del">
          <ac:chgData name="Kaleb Torres" userId="708cad581216fcb4" providerId="LiveId" clId="{72D7EF49-C36C-4A33-B6E3-4E40D7096B86}" dt="2025-09-18T06:12:50.650" v="244" actId="26606"/>
          <ac:spMkLst>
            <pc:docMk/>
            <pc:sldMk cId="1051947695" sldId="258"/>
            <ac:spMk id="2097" creationId="{8D71EDA1-87BF-4D5D-AB79-F346FD19278A}"/>
          </ac:spMkLst>
        </pc:spChg>
        <pc:spChg chg="add del">
          <ac:chgData name="Kaleb Torres" userId="708cad581216fcb4" providerId="LiveId" clId="{72D7EF49-C36C-4A33-B6E3-4E40D7096B86}" dt="2025-09-18T06:12:53.816" v="246" actId="26606"/>
          <ac:spMkLst>
            <pc:docMk/>
            <pc:sldMk cId="1051947695" sldId="258"/>
            <ac:spMk id="2099" creationId="{E81BF4F6-F2CF-4984-9D14-D6966D92F99F}"/>
          </ac:spMkLst>
        </pc:spChg>
        <pc:spChg chg="add">
          <ac:chgData name="Kaleb Torres" userId="708cad581216fcb4" providerId="LiveId" clId="{72D7EF49-C36C-4A33-B6E3-4E40D7096B86}" dt="2025-09-18T06:12:53.831" v="247" actId="26606"/>
          <ac:spMkLst>
            <pc:docMk/>
            <pc:sldMk cId="1051947695" sldId="258"/>
            <ac:spMk id="2102" creationId="{CD9FE4EF-C4D8-49A0-B2FF-81D8DB7D8A24}"/>
          </ac:spMkLst>
        </pc:spChg>
        <pc:spChg chg="add">
          <ac:chgData name="Kaleb Torres" userId="708cad581216fcb4" providerId="LiveId" clId="{72D7EF49-C36C-4A33-B6E3-4E40D7096B86}" dt="2025-09-18T06:12:53.831" v="247" actId="26606"/>
          <ac:spMkLst>
            <pc:docMk/>
            <pc:sldMk cId="1051947695" sldId="258"/>
            <ac:spMk id="2103" creationId="{4300840D-0A0B-4512-BACA-B439D5B9C57C}"/>
          </ac:spMkLst>
        </pc:spChg>
        <pc:spChg chg="add">
          <ac:chgData name="Kaleb Torres" userId="708cad581216fcb4" providerId="LiveId" clId="{72D7EF49-C36C-4A33-B6E3-4E40D7096B86}" dt="2025-09-18T06:12:53.831" v="247" actId="26606"/>
          <ac:spMkLst>
            <pc:docMk/>
            <pc:sldMk cId="1051947695" sldId="258"/>
            <ac:spMk id="2104" creationId="{D2B78728-A580-49A7-84F9-6EF6F583ADE0}"/>
          </ac:spMkLst>
        </pc:spChg>
        <pc:spChg chg="add">
          <ac:chgData name="Kaleb Torres" userId="708cad581216fcb4" providerId="LiveId" clId="{72D7EF49-C36C-4A33-B6E3-4E40D7096B86}" dt="2025-09-18T06:12:53.831" v="247" actId="26606"/>
          <ac:spMkLst>
            <pc:docMk/>
            <pc:sldMk cId="1051947695" sldId="258"/>
            <ac:spMk id="2105" creationId="{38FAA1A1-D861-433F-88FA-1E9D6FD31D11}"/>
          </ac:spMkLst>
        </pc:spChg>
        <pc:spChg chg="add">
          <ac:chgData name="Kaleb Torres" userId="708cad581216fcb4" providerId="LiveId" clId="{72D7EF49-C36C-4A33-B6E3-4E40D7096B86}" dt="2025-09-18T06:12:53.831" v="247" actId="26606"/>
          <ac:spMkLst>
            <pc:docMk/>
            <pc:sldMk cId="1051947695" sldId="258"/>
            <ac:spMk id="2106" creationId="{8D71EDA1-87BF-4D5D-AB79-F346FD19278A}"/>
          </ac:spMkLst>
        </pc:spChg>
        <pc:picChg chg="add mod ord">
          <ac:chgData name="Kaleb Torres" userId="708cad581216fcb4" providerId="LiveId" clId="{72D7EF49-C36C-4A33-B6E3-4E40D7096B86}" dt="2025-09-18T06:12:53.816" v="246" actId="26606"/>
          <ac:picMkLst>
            <pc:docMk/>
            <pc:sldMk cId="1051947695" sldId="258"/>
            <ac:picMk id="2052" creationId="{698776A2-6CB2-5A24-30A0-4C9AB316EA32}"/>
          </ac:picMkLst>
        </pc:picChg>
        <pc:cxnChg chg="add del">
          <ac:chgData name="Kaleb Torres" userId="708cad581216fcb4" providerId="LiveId" clId="{72D7EF49-C36C-4A33-B6E3-4E40D7096B86}" dt="2025-09-18T06:12:32.266" v="235" actId="26606"/>
          <ac:cxnSpMkLst>
            <pc:docMk/>
            <pc:sldMk cId="1051947695" sldId="258"/>
            <ac:cxnSpMk id="2056" creationId="{C49DA8F6-BCC1-4447-B54C-57856834B94B}"/>
          </ac:cxnSpMkLst>
        </pc:cxnChg>
        <pc:cxnChg chg="add del">
          <ac:chgData name="Kaleb Torres" userId="708cad581216fcb4" providerId="LiveId" clId="{72D7EF49-C36C-4A33-B6E3-4E40D7096B86}" dt="2025-09-18T06:12:19.725" v="233" actId="26606"/>
          <ac:cxnSpMkLst>
            <pc:docMk/>
            <pc:sldMk cId="1051947695" sldId="258"/>
            <ac:cxnSpMk id="2068" creationId="{C49DA8F6-BCC1-4447-B54C-57856834B94B}"/>
          </ac:cxnSpMkLst>
        </pc:cxnChg>
        <pc:cxnChg chg="add del">
          <ac:chgData name="Kaleb Torres" userId="708cad581216fcb4" providerId="LiveId" clId="{72D7EF49-C36C-4A33-B6E3-4E40D7096B86}" dt="2025-09-18T06:12:53.816" v="246" actId="26606"/>
          <ac:cxnSpMkLst>
            <pc:docMk/>
            <pc:sldMk cId="1051947695" sldId="258"/>
            <ac:cxnSpMk id="2079" creationId="{C49DA8F6-BCC1-4447-B54C-57856834B94B}"/>
          </ac:cxnSpMkLst>
        </pc:cxnChg>
      </pc:sldChg>
      <pc:sldChg chg="addSp delSp modSp new mod setBg">
        <pc:chgData name="Kaleb Torres" userId="708cad581216fcb4" providerId="LiveId" clId="{72D7EF49-C36C-4A33-B6E3-4E40D7096B86}" dt="2025-09-18T06:16:37.792" v="294" actId="26606"/>
        <pc:sldMkLst>
          <pc:docMk/>
          <pc:sldMk cId="4135717685" sldId="259"/>
        </pc:sldMkLst>
        <pc:spChg chg="mod">
          <ac:chgData name="Kaleb Torres" userId="708cad581216fcb4" providerId="LiveId" clId="{72D7EF49-C36C-4A33-B6E3-4E40D7096B86}" dt="2025-09-18T06:16:37.792" v="294" actId="26606"/>
          <ac:spMkLst>
            <pc:docMk/>
            <pc:sldMk cId="4135717685" sldId="259"/>
            <ac:spMk id="2" creationId="{962D0E2E-F309-F321-D753-8C6E75E41316}"/>
          </ac:spMkLst>
        </pc:spChg>
        <pc:spChg chg="del mod">
          <ac:chgData name="Kaleb Torres" userId="708cad581216fcb4" providerId="LiveId" clId="{72D7EF49-C36C-4A33-B6E3-4E40D7096B86}" dt="2025-09-18T06:13:38.707" v="252" actId="478"/>
          <ac:spMkLst>
            <pc:docMk/>
            <pc:sldMk cId="4135717685" sldId="259"/>
            <ac:spMk id="3" creationId="{25CB6010-ED09-D2CA-DFC4-24EEB8B50811}"/>
          </ac:spMkLst>
        </pc:spChg>
        <pc:spChg chg="add del mod ord">
          <ac:chgData name="Kaleb Torres" userId="708cad581216fcb4" providerId="LiveId" clId="{72D7EF49-C36C-4A33-B6E3-4E40D7096B86}" dt="2025-09-18T06:16:37.792" v="294" actId="26606"/>
          <ac:spMkLst>
            <pc:docMk/>
            <pc:sldMk cId="4135717685" sldId="259"/>
            <ac:spMk id="5" creationId="{23F9AAE7-FB1C-312E-A9E4-F32FF302685B}"/>
          </ac:spMkLst>
        </pc:spChg>
        <pc:spChg chg="add">
          <ac:chgData name="Kaleb Torres" userId="708cad581216fcb4" providerId="LiveId" clId="{72D7EF49-C36C-4A33-B6E3-4E40D7096B86}" dt="2025-09-18T06:13:44.399" v="255"/>
          <ac:spMkLst>
            <pc:docMk/>
            <pc:sldMk cId="4135717685" sldId="259"/>
            <ac:spMk id="6" creationId="{E7CFBAAC-16BD-F361-681C-1396ECC1BAD9}"/>
          </ac:spMkLst>
        </pc:spChg>
        <pc:spChg chg="add mod">
          <ac:chgData name="Kaleb Torres" userId="708cad581216fcb4" providerId="LiveId" clId="{72D7EF49-C36C-4A33-B6E3-4E40D7096B86}" dt="2025-09-18T06:14:07.226" v="258"/>
          <ac:spMkLst>
            <pc:docMk/>
            <pc:sldMk cId="4135717685" sldId="259"/>
            <ac:spMk id="7" creationId="{0333A16C-FDA2-A3BC-AB3C-5D1AD18E03E8}"/>
          </ac:spMkLst>
        </pc:spChg>
        <pc:spChg chg="add mod">
          <ac:chgData name="Kaleb Torres" userId="708cad581216fcb4" providerId="LiveId" clId="{72D7EF49-C36C-4A33-B6E3-4E40D7096B86}" dt="2025-09-18T06:14:09.941" v="260"/>
          <ac:spMkLst>
            <pc:docMk/>
            <pc:sldMk cId="4135717685" sldId="259"/>
            <ac:spMk id="8" creationId="{8257CE69-86EB-3267-4B12-4964DCB7CA24}"/>
          </ac:spMkLst>
        </pc:spChg>
        <pc:picChg chg="add mod">
          <ac:chgData name="Kaleb Torres" userId="708cad581216fcb4" providerId="LiveId" clId="{72D7EF49-C36C-4A33-B6E3-4E40D7096B86}" dt="2025-09-18T06:16:37.792" v="294" actId="26606"/>
          <ac:picMkLst>
            <pc:docMk/>
            <pc:sldMk cId="4135717685" sldId="259"/>
            <ac:picMk id="3077" creationId="{81F64093-30D9-BADF-5FD4-790DF954D1D8}"/>
          </ac:picMkLst>
        </pc:picChg>
      </pc:sldChg>
      <pc:sldChg chg="addSp delSp modSp new mod setBg">
        <pc:chgData name="Kaleb Torres" userId="708cad581216fcb4" providerId="LiveId" clId="{72D7EF49-C36C-4A33-B6E3-4E40D7096B86}" dt="2025-09-18T06:28:19.889" v="434" actId="26606"/>
        <pc:sldMkLst>
          <pc:docMk/>
          <pc:sldMk cId="3178440465" sldId="260"/>
        </pc:sldMkLst>
        <pc:spChg chg="mod">
          <ac:chgData name="Kaleb Torres" userId="708cad581216fcb4" providerId="LiveId" clId="{72D7EF49-C36C-4A33-B6E3-4E40D7096B86}" dt="2025-09-18T06:28:19.889" v="434" actId="26606"/>
          <ac:spMkLst>
            <pc:docMk/>
            <pc:sldMk cId="3178440465" sldId="260"/>
            <ac:spMk id="2" creationId="{E51ABE15-5BA1-F78C-8592-D2FF43238F04}"/>
          </ac:spMkLst>
        </pc:spChg>
        <pc:spChg chg="del mod">
          <ac:chgData name="Kaleb Torres" userId="708cad581216fcb4" providerId="LiveId" clId="{72D7EF49-C36C-4A33-B6E3-4E40D7096B86}" dt="2025-09-18T06:28:19.889" v="434" actId="26606"/>
          <ac:spMkLst>
            <pc:docMk/>
            <pc:sldMk cId="3178440465" sldId="260"/>
            <ac:spMk id="3" creationId="{20CA3EB9-53C1-005D-51C7-0874B39C8136}"/>
          </ac:spMkLst>
        </pc:spChg>
        <pc:spChg chg="add">
          <ac:chgData name="Kaleb Torres" userId="708cad581216fcb4" providerId="LiveId" clId="{72D7EF49-C36C-4A33-B6E3-4E40D7096B86}" dt="2025-09-18T06:28:19.889" v="434" actId="26606"/>
          <ac:spMkLst>
            <pc:docMk/>
            <pc:sldMk cId="3178440465" sldId="260"/>
            <ac:spMk id="9" creationId="{BACC6370-2D7E-4714-9D71-7542949D7D5D}"/>
          </ac:spMkLst>
        </pc:spChg>
        <pc:spChg chg="add">
          <ac:chgData name="Kaleb Torres" userId="708cad581216fcb4" providerId="LiveId" clId="{72D7EF49-C36C-4A33-B6E3-4E40D7096B86}" dt="2025-09-18T06:28:19.889" v="434" actId="26606"/>
          <ac:spMkLst>
            <pc:docMk/>
            <pc:sldMk cId="3178440465" sldId="260"/>
            <ac:spMk id="11" creationId="{F68B3F68-107C-434F-AA38-110D5EA91B85}"/>
          </ac:spMkLst>
        </pc:spChg>
        <pc:spChg chg="add">
          <ac:chgData name="Kaleb Torres" userId="708cad581216fcb4" providerId="LiveId" clId="{72D7EF49-C36C-4A33-B6E3-4E40D7096B86}" dt="2025-09-18T06:28:19.889" v="434" actId="26606"/>
          <ac:spMkLst>
            <pc:docMk/>
            <pc:sldMk cId="3178440465" sldId="260"/>
            <ac:spMk id="13" creationId="{AAD0DBB9-1A4B-4391-81D4-CB19F9AB918A}"/>
          </ac:spMkLst>
        </pc:spChg>
        <pc:spChg chg="add">
          <ac:chgData name="Kaleb Torres" userId="708cad581216fcb4" providerId="LiveId" clId="{72D7EF49-C36C-4A33-B6E3-4E40D7096B86}" dt="2025-09-18T06:28:19.889" v="434" actId="26606"/>
          <ac:spMkLst>
            <pc:docMk/>
            <pc:sldMk cId="3178440465" sldId="260"/>
            <ac:spMk id="15" creationId="{063BBA22-50EA-4C4D-BE05-F1CE4E63AA56}"/>
          </ac:spMkLst>
        </pc:spChg>
        <pc:graphicFrameChg chg="add">
          <ac:chgData name="Kaleb Torres" userId="708cad581216fcb4" providerId="LiveId" clId="{72D7EF49-C36C-4A33-B6E3-4E40D7096B86}" dt="2025-09-18T06:28:19.889" v="434" actId="26606"/>
          <ac:graphicFrameMkLst>
            <pc:docMk/>
            <pc:sldMk cId="3178440465" sldId="260"/>
            <ac:graphicFrameMk id="5" creationId="{B264ACEF-AE2A-B61D-1216-B46D358814F5}"/>
          </ac:graphicFrameMkLst>
        </pc:graphicFrameChg>
      </pc:sldChg>
      <pc:sldChg chg="addSp delSp modSp new mod ord setBg">
        <pc:chgData name="Kaleb Torres" userId="708cad581216fcb4" providerId="LiveId" clId="{72D7EF49-C36C-4A33-B6E3-4E40D7096B86}" dt="2025-09-18T06:02:10.749" v="26"/>
        <pc:sldMkLst>
          <pc:docMk/>
          <pc:sldMk cId="3609986844" sldId="261"/>
        </pc:sldMkLst>
        <pc:spChg chg="mod">
          <ac:chgData name="Kaleb Torres" userId="708cad581216fcb4" providerId="LiveId" clId="{72D7EF49-C36C-4A33-B6E3-4E40D7096B86}" dt="2025-09-18T06:01:24.688" v="21" actId="1076"/>
          <ac:spMkLst>
            <pc:docMk/>
            <pc:sldMk cId="3609986844" sldId="261"/>
            <ac:spMk id="2" creationId="{258AF78D-924E-B525-F086-1F3BB5ADDF6B}"/>
          </ac:spMkLst>
        </pc:spChg>
        <pc:spChg chg="del mod">
          <ac:chgData name="Kaleb Torres" userId="708cad581216fcb4" providerId="LiveId" clId="{72D7EF49-C36C-4A33-B6E3-4E40D7096B86}" dt="2025-09-18T06:01:15.844" v="20" actId="26606"/>
          <ac:spMkLst>
            <pc:docMk/>
            <pc:sldMk cId="3609986844" sldId="261"/>
            <ac:spMk id="3" creationId="{F940E2A3-F2AE-B344-EFEA-E24014D757E4}"/>
          </ac:spMkLst>
        </pc:spChg>
        <pc:spChg chg="add">
          <ac:chgData name="Kaleb Torres" userId="708cad581216fcb4" providerId="LiveId" clId="{72D7EF49-C36C-4A33-B6E3-4E40D7096B86}" dt="2025-09-18T06:01:15.844" v="20" actId="26606"/>
          <ac:spMkLst>
            <pc:docMk/>
            <pc:sldMk cId="3609986844" sldId="261"/>
            <ac:spMk id="9" creationId="{2659FDB4-FCBE-4A89-B46D-43D4FA54464D}"/>
          </ac:spMkLst>
        </pc:spChg>
        <pc:graphicFrameChg chg="add mod">
          <ac:chgData name="Kaleb Torres" userId="708cad581216fcb4" providerId="LiveId" clId="{72D7EF49-C36C-4A33-B6E3-4E40D7096B86}" dt="2025-09-18T06:01:46.717" v="24" actId="1076"/>
          <ac:graphicFrameMkLst>
            <pc:docMk/>
            <pc:sldMk cId="3609986844" sldId="261"/>
            <ac:graphicFrameMk id="5" creationId="{F35A209D-6E84-5CD3-454C-9F3246E8C40D}"/>
          </ac:graphicFrameMkLst>
        </pc:graphicFrameChg>
        <pc:cxnChg chg="add">
          <ac:chgData name="Kaleb Torres" userId="708cad581216fcb4" providerId="LiveId" clId="{72D7EF49-C36C-4A33-B6E3-4E40D7096B86}" dt="2025-09-18T06:01:15.844" v="20" actId="26606"/>
          <ac:cxnSpMkLst>
            <pc:docMk/>
            <pc:sldMk cId="3609986844" sldId="261"/>
            <ac:cxnSpMk id="11" creationId="{C8F51B3F-8331-4E4A-AE96-D47B1006EEAD}"/>
          </ac:cxnSpMkLst>
        </pc:cxnChg>
      </pc:sldChg>
      <pc:sldChg chg="addSp delSp modSp new mod setBg">
        <pc:chgData name="Kaleb Torres" userId="708cad581216fcb4" providerId="LiveId" clId="{72D7EF49-C36C-4A33-B6E3-4E40D7096B86}" dt="2025-09-18T06:21:03.494" v="359" actId="26606"/>
        <pc:sldMkLst>
          <pc:docMk/>
          <pc:sldMk cId="2872209325" sldId="262"/>
        </pc:sldMkLst>
        <pc:spChg chg="mod">
          <ac:chgData name="Kaleb Torres" userId="708cad581216fcb4" providerId="LiveId" clId="{72D7EF49-C36C-4A33-B6E3-4E40D7096B86}" dt="2025-09-18T06:21:03.494" v="359" actId="26606"/>
          <ac:spMkLst>
            <pc:docMk/>
            <pc:sldMk cId="2872209325" sldId="262"/>
            <ac:spMk id="2" creationId="{0205B025-4549-1BD2-6BED-431092A1DEF8}"/>
          </ac:spMkLst>
        </pc:spChg>
        <pc:spChg chg="add del mod ord">
          <ac:chgData name="Kaleb Torres" userId="708cad581216fcb4" providerId="LiveId" clId="{72D7EF49-C36C-4A33-B6E3-4E40D7096B86}" dt="2025-09-18T06:21:03.494" v="359" actId="26606"/>
          <ac:spMkLst>
            <pc:docMk/>
            <pc:sldMk cId="2872209325" sldId="262"/>
            <ac:spMk id="3" creationId="{F9400046-4A83-0B2C-F5AA-DCEF3FC249F6}"/>
          </ac:spMkLst>
        </pc:spChg>
        <pc:spChg chg="add mod">
          <ac:chgData name="Kaleb Torres" userId="708cad581216fcb4" providerId="LiveId" clId="{72D7EF49-C36C-4A33-B6E3-4E40D7096B86}" dt="2025-09-18T06:17:56.661" v="298"/>
          <ac:spMkLst>
            <pc:docMk/>
            <pc:sldMk cId="2872209325" sldId="262"/>
            <ac:spMk id="4" creationId="{C55A9BC0-499D-2FD9-B203-05A33CAC934E}"/>
          </ac:spMkLst>
        </pc:spChg>
        <pc:spChg chg="add del">
          <ac:chgData name="Kaleb Torres" userId="708cad581216fcb4" providerId="LiveId" clId="{72D7EF49-C36C-4A33-B6E3-4E40D7096B86}" dt="2025-09-18T06:21:03.489" v="358" actId="26606"/>
          <ac:spMkLst>
            <pc:docMk/>
            <pc:sldMk cId="2872209325" sldId="262"/>
            <ac:spMk id="15" creationId="{08BC803E-13F3-4DAB-B17C-BEB0076164B7}"/>
          </ac:spMkLst>
        </pc:spChg>
        <pc:spChg chg="add del">
          <ac:chgData name="Kaleb Torres" userId="708cad581216fcb4" providerId="LiveId" clId="{72D7EF49-C36C-4A33-B6E3-4E40D7096B86}" dt="2025-09-18T06:21:03.489" v="358" actId="26606"/>
          <ac:spMkLst>
            <pc:docMk/>
            <pc:sldMk cId="2872209325" sldId="262"/>
            <ac:spMk id="17" creationId="{39D85F1B-3302-4DB9-81B1-038ADCE4DEAC}"/>
          </ac:spMkLst>
        </pc:spChg>
        <pc:spChg chg="add">
          <ac:chgData name="Kaleb Torres" userId="708cad581216fcb4" providerId="LiveId" clId="{72D7EF49-C36C-4A33-B6E3-4E40D7096B86}" dt="2025-09-18T06:21:03.494" v="359" actId="26606"/>
          <ac:spMkLst>
            <pc:docMk/>
            <pc:sldMk cId="2872209325" sldId="262"/>
            <ac:spMk id="19" creationId="{352BEC0E-22F8-46D0-9632-375DB541B06C}"/>
          </ac:spMkLst>
        </pc:spChg>
        <pc:spChg chg="add">
          <ac:chgData name="Kaleb Torres" userId="708cad581216fcb4" providerId="LiveId" clId="{72D7EF49-C36C-4A33-B6E3-4E40D7096B86}" dt="2025-09-18T06:21:03.494" v="359" actId="26606"/>
          <ac:spMkLst>
            <pc:docMk/>
            <pc:sldMk cId="2872209325" sldId="262"/>
            <ac:spMk id="20" creationId="{3FCFB1DE-0B7E-48CC-BA90-B2AB0889F9D6}"/>
          </ac:spMkLst>
        </pc:spChg>
        <pc:picChg chg="add del">
          <ac:chgData name="Kaleb Torres" userId="708cad581216fcb4" providerId="LiveId" clId="{72D7EF49-C36C-4A33-B6E3-4E40D7096B86}" dt="2025-09-18T06:19:44.934" v="347" actId="22"/>
          <ac:picMkLst>
            <pc:docMk/>
            <pc:sldMk cId="2872209325" sldId="262"/>
            <ac:picMk id="6" creationId="{86298C76-F283-0ED1-3252-40AF4FC56996}"/>
          </ac:picMkLst>
        </pc:picChg>
        <pc:picChg chg="add mod">
          <ac:chgData name="Kaleb Torres" userId="708cad581216fcb4" providerId="LiveId" clId="{72D7EF49-C36C-4A33-B6E3-4E40D7096B86}" dt="2025-09-18T06:21:03.494" v="359" actId="26606"/>
          <ac:picMkLst>
            <pc:docMk/>
            <pc:sldMk cId="2872209325" sldId="262"/>
            <ac:picMk id="8" creationId="{3861A374-8F55-C2BE-8098-97C37345642C}"/>
          </ac:picMkLst>
        </pc:picChg>
        <pc:picChg chg="add mod">
          <ac:chgData name="Kaleb Torres" userId="708cad581216fcb4" providerId="LiveId" clId="{72D7EF49-C36C-4A33-B6E3-4E40D7096B86}" dt="2025-09-18T06:21:03.494" v="359" actId="26606"/>
          <ac:picMkLst>
            <pc:docMk/>
            <pc:sldMk cId="2872209325" sldId="262"/>
            <ac:picMk id="10" creationId="{2C2F475A-D96E-9ED3-EC1C-1E8B1F7359C4}"/>
          </ac:picMkLst>
        </pc:picChg>
      </pc:sldChg>
      <pc:sldChg chg="addSp delSp modSp new mod setBg">
        <pc:chgData name="Kaleb Torres" userId="708cad581216fcb4" providerId="LiveId" clId="{72D7EF49-C36C-4A33-B6E3-4E40D7096B86}" dt="2025-09-18T06:23:22.555" v="394" actId="26606"/>
        <pc:sldMkLst>
          <pc:docMk/>
          <pc:sldMk cId="4204493339" sldId="263"/>
        </pc:sldMkLst>
        <pc:spChg chg="mod">
          <ac:chgData name="Kaleb Torres" userId="708cad581216fcb4" providerId="LiveId" clId="{72D7EF49-C36C-4A33-B6E3-4E40D7096B86}" dt="2025-09-18T06:23:22.555" v="394" actId="26606"/>
          <ac:spMkLst>
            <pc:docMk/>
            <pc:sldMk cId="4204493339" sldId="263"/>
            <ac:spMk id="2" creationId="{0DCF3B06-CF43-3665-4060-920C051A859A}"/>
          </ac:spMkLst>
        </pc:spChg>
        <pc:spChg chg="del">
          <ac:chgData name="Kaleb Torres" userId="708cad581216fcb4" providerId="LiveId" clId="{72D7EF49-C36C-4A33-B6E3-4E40D7096B86}" dt="2025-09-18T06:21:45.934" v="362"/>
          <ac:spMkLst>
            <pc:docMk/>
            <pc:sldMk cId="4204493339" sldId="263"/>
            <ac:spMk id="3" creationId="{60C9814B-BF28-38AB-5090-B67C99BAC6BC}"/>
          </ac:spMkLst>
        </pc:spChg>
        <pc:spChg chg="add mod">
          <ac:chgData name="Kaleb Torres" userId="708cad581216fcb4" providerId="LiveId" clId="{72D7EF49-C36C-4A33-B6E3-4E40D7096B86}" dt="2025-09-18T06:23:22.555" v="394" actId="26606"/>
          <ac:spMkLst>
            <pc:docMk/>
            <pc:sldMk cId="4204493339" sldId="263"/>
            <ac:spMk id="4" creationId="{D89E2916-0890-4AB4-C6F6-E4FE9D30FE21}"/>
          </ac:spMkLst>
        </pc:spChg>
        <pc:spChg chg="add del">
          <ac:chgData name="Kaleb Torres" userId="708cad581216fcb4" providerId="LiveId" clId="{72D7EF49-C36C-4A33-B6E3-4E40D7096B86}" dt="2025-09-18T06:23:00.632" v="390" actId="22"/>
          <ac:spMkLst>
            <pc:docMk/>
            <pc:sldMk cId="4204493339" sldId="263"/>
            <ac:spMk id="6" creationId="{671AA7E6-609B-FD96-841B-38B195DBB8CA}"/>
          </ac:spMkLst>
        </pc:spChg>
        <pc:spChg chg="add del">
          <ac:chgData name="Kaleb Torres" userId="708cad581216fcb4" providerId="LiveId" clId="{72D7EF49-C36C-4A33-B6E3-4E40D7096B86}" dt="2025-09-18T06:23:22.545" v="393" actId="26606"/>
          <ac:spMkLst>
            <pc:docMk/>
            <pc:sldMk cId="4204493339" sldId="263"/>
            <ac:spMk id="5128" creationId="{45D37F4E-DDB4-456B-97E0-9937730A039F}"/>
          </ac:spMkLst>
        </pc:spChg>
        <pc:spChg chg="add del">
          <ac:chgData name="Kaleb Torres" userId="708cad581216fcb4" providerId="LiveId" clId="{72D7EF49-C36C-4A33-B6E3-4E40D7096B86}" dt="2025-09-18T06:23:22.545" v="393" actId="26606"/>
          <ac:spMkLst>
            <pc:docMk/>
            <pc:sldMk cId="4204493339" sldId="263"/>
            <ac:spMk id="5130" creationId="{B2DD41CD-8F47-4F56-AD12-4E2FF7696987}"/>
          </ac:spMkLst>
        </pc:spChg>
        <pc:spChg chg="add">
          <ac:chgData name="Kaleb Torres" userId="708cad581216fcb4" providerId="LiveId" clId="{72D7EF49-C36C-4A33-B6E3-4E40D7096B86}" dt="2025-09-18T06:23:22.555" v="394" actId="26606"/>
          <ac:spMkLst>
            <pc:docMk/>
            <pc:sldMk cId="4204493339" sldId="263"/>
            <ac:spMk id="5132" creationId="{B8B8D07F-F13E-443E-BA68-2D26672D76B9}"/>
          </ac:spMkLst>
        </pc:spChg>
        <pc:spChg chg="add">
          <ac:chgData name="Kaleb Torres" userId="708cad581216fcb4" providerId="LiveId" clId="{72D7EF49-C36C-4A33-B6E3-4E40D7096B86}" dt="2025-09-18T06:23:22.555" v="394" actId="26606"/>
          <ac:spMkLst>
            <pc:docMk/>
            <pc:sldMk cId="4204493339" sldId="263"/>
            <ac:spMk id="5133" creationId="{12609869-9E80-471B-A487-A53288E0E791}"/>
          </ac:spMkLst>
        </pc:spChg>
        <pc:spChg chg="add">
          <ac:chgData name="Kaleb Torres" userId="708cad581216fcb4" providerId="LiveId" clId="{72D7EF49-C36C-4A33-B6E3-4E40D7096B86}" dt="2025-09-18T06:23:22.555" v="394" actId="26606"/>
          <ac:spMkLst>
            <pc:docMk/>
            <pc:sldMk cId="4204493339" sldId="263"/>
            <ac:spMk id="5134" creationId="{2813A4FA-24A5-41ED-A534-3807D1B2F344}"/>
          </ac:spMkLst>
        </pc:spChg>
        <pc:spChg chg="add">
          <ac:chgData name="Kaleb Torres" userId="708cad581216fcb4" providerId="LiveId" clId="{72D7EF49-C36C-4A33-B6E3-4E40D7096B86}" dt="2025-09-18T06:23:22.555" v="394" actId="26606"/>
          <ac:spMkLst>
            <pc:docMk/>
            <pc:sldMk cId="4204493339" sldId="263"/>
            <ac:spMk id="5135" creationId="{7004738A-9D34-43E8-97D2-CA0EED4F8BE0}"/>
          </ac:spMkLst>
        </pc:spChg>
        <pc:spChg chg="add">
          <ac:chgData name="Kaleb Torres" userId="708cad581216fcb4" providerId="LiveId" clId="{72D7EF49-C36C-4A33-B6E3-4E40D7096B86}" dt="2025-09-18T06:23:22.555" v="394" actId="26606"/>
          <ac:spMkLst>
            <pc:docMk/>
            <pc:sldMk cId="4204493339" sldId="263"/>
            <ac:spMk id="5136" creationId="{C3944F27-CA70-4E84-A51A-E6BF89558979}"/>
          </ac:spMkLst>
        </pc:spChg>
        <pc:picChg chg="add mod">
          <ac:chgData name="Kaleb Torres" userId="708cad581216fcb4" providerId="LiveId" clId="{72D7EF49-C36C-4A33-B6E3-4E40D7096B86}" dt="2025-09-18T06:23:22.555" v="394" actId="26606"/>
          <ac:picMkLst>
            <pc:docMk/>
            <pc:sldMk cId="4204493339" sldId="263"/>
            <ac:picMk id="5123" creationId="{46884AB9-EB1A-CCD7-A70B-992AFE315095}"/>
          </ac:picMkLst>
        </pc:picChg>
      </pc:sldChg>
      <pc:sldChg chg="addSp delSp modSp new mod setBg">
        <pc:chgData name="Kaleb Torres" userId="708cad581216fcb4" providerId="LiveId" clId="{72D7EF49-C36C-4A33-B6E3-4E40D7096B86}" dt="2025-09-18T06:26:34.933" v="421" actId="26606"/>
        <pc:sldMkLst>
          <pc:docMk/>
          <pc:sldMk cId="472343038" sldId="264"/>
        </pc:sldMkLst>
        <pc:spChg chg="mod">
          <ac:chgData name="Kaleb Torres" userId="708cad581216fcb4" providerId="LiveId" clId="{72D7EF49-C36C-4A33-B6E3-4E40D7096B86}" dt="2025-09-18T06:26:34.933" v="421" actId="26606"/>
          <ac:spMkLst>
            <pc:docMk/>
            <pc:sldMk cId="472343038" sldId="264"/>
            <ac:spMk id="2" creationId="{D7C01E05-D5C6-80B3-7A2F-EAD3D63C356A}"/>
          </ac:spMkLst>
        </pc:spChg>
        <pc:spChg chg="add del mod">
          <ac:chgData name="Kaleb Torres" userId="708cad581216fcb4" providerId="LiveId" clId="{72D7EF49-C36C-4A33-B6E3-4E40D7096B86}" dt="2025-09-18T06:26:34.933" v="421" actId="26606"/>
          <ac:spMkLst>
            <pc:docMk/>
            <pc:sldMk cId="472343038" sldId="264"/>
            <ac:spMk id="3" creationId="{BFBB73F1-017F-4C12-F0F2-2BC3B6F86334}"/>
          </ac:spMkLst>
        </pc:spChg>
        <pc:spChg chg="add mod">
          <ac:chgData name="Kaleb Torres" userId="708cad581216fcb4" providerId="LiveId" clId="{72D7EF49-C36C-4A33-B6E3-4E40D7096B86}" dt="2025-09-18T06:24:10.061" v="400"/>
          <ac:spMkLst>
            <pc:docMk/>
            <pc:sldMk cId="472343038" sldId="264"/>
            <ac:spMk id="4" creationId="{71C98813-5F46-2C13-FA5C-14691D8D2AF3}"/>
          </ac:spMkLst>
        </pc:spChg>
        <pc:spChg chg="add">
          <ac:chgData name="Kaleb Torres" userId="708cad581216fcb4" providerId="LiveId" clId="{72D7EF49-C36C-4A33-B6E3-4E40D7096B86}" dt="2025-09-18T06:26:34.933" v="421" actId="26606"/>
          <ac:spMkLst>
            <pc:docMk/>
            <pc:sldMk cId="472343038" sldId="264"/>
            <ac:spMk id="6152" creationId="{0E3596DD-156A-473E-9BB3-C6A29F7574E9}"/>
          </ac:spMkLst>
        </pc:spChg>
        <pc:spChg chg="add">
          <ac:chgData name="Kaleb Torres" userId="708cad581216fcb4" providerId="LiveId" clId="{72D7EF49-C36C-4A33-B6E3-4E40D7096B86}" dt="2025-09-18T06:26:34.933" v="421" actId="26606"/>
          <ac:spMkLst>
            <pc:docMk/>
            <pc:sldMk cId="472343038" sldId="264"/>
            <ac:spMk id="6154" creationId="{2C46C4D6-C474-4E92-B52E-944C1118F7B6}"/>
          </ac:spMkLst>
        </pc:spChg>
        <pc:picChg chg="add mod">
          <ac:chgData name="Kaleb Torres" userId="708cad581216fcb4" providerId="LiveId" clId="{72D7EF49-C36C-4A33-B6E3-4E40D7096B86}" dt="2025-09-18T06:26:34.933" v="421" actId="26606"/>
          <ac:picMkLst>
            <pc:docMk/>
            <pc:sldMk cId="472343038" sldId="264"/>
            <ac:picMk id="6147" creationId="{E1F09F00-7392-FD30-7D3A-5CF4B5C56597}"/>
          </ac:picMkLst>
        </pc:picChg>
      </pc:sldChg>
      <pc:sldChg chg="addSp delSp modSp new mod setBg">
        <pc:chgData name="Kaleb Torres" userId="708cad581216fcb4" providerId="LiveId" clId="{72D7EF49-C36C-4A33-B6E3-4E40D7096B86}" dt="2025-09-18T06:29:33.334" v="444" actId="26606"/>
        <pc:sldMkLst>
          <pc:docMk/>
          <pc:sldMk cId="1055279677" sldId="265"/>
        </pc:sldMkLst>
        <pc:spChg chg="mod">
          <ac:chgData name="Kaleb Torres" userId="708cad581216fcb4" providerId="LiveId" clId="{72D7EF49-C36C-4A33-B6E3-4E40D7096B86}" dt="2025-09-18T06:29:33.334" v="444" actId="26606"/>
          <ac:spMkLst>
            <pc:docMk/>
            <pc:sldMk cId="1055279677" sldId="265"/>
            <ac:spMk id="2" creationId="{B093DBF9-2A73-A616-A8B4-880C16E9951F}"/>
          </ac:spMkLst>
        </pc:spChg>
        <pc:spChg chg="add del mod">
          <ac:chgData name="Kaleb Torres" userId="708cad581216fcb4" providerId="LiveId" clId="{72D7EF49-C36C-4A33-B6E3-4E40D7096B86}" dt="2025-09-18T06:29:33.334" v="444" actId="26606"/>
          <ac:spMkLst>
            <pc:docMk/>
            <pc:sldMk cId="1055279677" sldId="265"/>
            <ac:spMk id="3" creationId="{F887B41A-954F-5AC9-C051-8613E5774E34}"/>
          </ac:spMkLst>
        </pc:spChg>
        <pc:spChg chg="add mod">
          <ac:chgData name="Kaleb Torres" userId="708cad581216fcb4" providerId="LiveId" clId="{72D7EF49-C36C-4A33-B6E3-4E40D7096B86}" dt="2025-09-18T06:27:10.746" v="425"/>
          <ac:spMkLst>
            <pc:docMk/>
            <pc:sldMk cId="1055279677" sldId="265"/>
            <ac:spMk id="4" creationId="{DAE59579-7D57-49B0-0163-861427DB7E4F}"/>
          </ac:spMkLst>
        </pc:spChg>
        <pc:spChg chg="add">
          <ac:chgData name="Kaleb Torres" userId="708cad581216fcb4" providerId="LiveId" clId="{72D7EF49-C36C-4A33-B6E3-4E40D7096B86}" dt="2025-09-18T06:29:33.334" v="444" actId="26606"/>
          <ac:spMkLst>
            <pc:docMk/>
            <pc:sldMk cId="1055279677" sldId="265"/>
            <ac:spMk id="7176" creationId="{D009D6D5-DAC2-4A8B-A17A-E206B9012D09}"/>
          </ac:spMkLst>
        </pc:spChg>
        <pc:picChg chg="add mod">
          <ac:chgData name="Kaleb Torres" userId="708cad581216fcb4" providerId="LiveId" clId="{72D7EF49-C36C-4A33-B6E3-4E40D7096B86}" dt="2025-09-18T06:29:33.334" v="444" actId="26606"/>
          <ac:picMkLst>
            <pc:docMk/>
            <pc:sldMk cId="1055279677" sldId="265"/>
            <ac:picMk id="7171" creationId="{2119F605-E70E-2B5C-75EB-0E0428357C0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6A1E4-22A1-43D8-8789-CFF7EC85FD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15A78F-1576-42C9-87A6-0CB7A0CE95DE}">
      <dgm:prSet/>
      <dgm:spPr/>
      <dgm:t>
        <a:bodyPr/>
        <a:lstStyle/>
        <a:p>
          <a:r>
            <a:rPr lang="es-MX" b="1"/>
            <a:t>What we'll cover:</a:t>
          </a:r>
          <a:endParaRPr lang="en-US"/>
        </a:p>
      </dgm:t>
    </dgm:pt>
    <dgm:pt modelId="{C72E3831-6C61-4908-B76A-76FE4B2C5160}" type="parTrans" cxnId="{CDF4D8EC-A72A-463B-92FD-66489B1C388F}">
      <dgm:prSet/>
      <dgm:spPr/>
      <dgm:t>
        <a:bodyPr/>
        <a:lstStyle/>
        <a:p>
          <a:endParaRPr lang="en-US"/>
        </a:p>
      </dgm:t>
    </dgm:pt>
    <dgm:pt modelId="{3D694F96-C39C-48F4-BFCF-2B07C0493B8C}" type="sibTrans" cxnId="{CDF4D8EC-A72A-463B-92FD-66489B1C388F}">
      <dgm:prSet/>
      <dgm:spPr/>
      <dgm:t>
        <a:bodyPr/>
        <a:lstStyle/>
        <a:p>
          <a:endParaRPr lang="en-US"/>
        </a:p>
      </dgm:t>
    </dgm:pt>
    <dgm:pt modelId="{869F4D88-9EF6-4967-A296-9F780DB926BA}">
      <dgm:prSet/>
      <dgm:spPr/>
      <dgm:t>
        <a:bodyPr/>
        <a:lstStyle/>
        <a:p>
          <a:r>
            <a:rPr lang="es-MX" b="1"/>
            <a:t>SCRUM:</a:t>
          </a:r>
          <a:r>
            <a:rPr lang="es-MX"/>
            <a:t> An agile framework for teamwork and project management.</a:t>
          </a:r>
          <a:endParaRPr lang="en-US"/>
        </a:p>
      </dgm:t>
    </dgm:pt>
    <dgm:pt modelId="{2A04D546-960A-4AB3-A41E-823D2249552A}" type="parTrans" cxnId="{D2681C0C-DB4E-443C-8CA0-EE9C395CF9D7}">
      <dgm:prSet/>
      <dgm:spPr/>
      <dgm:t>
        <a:bodyPr/>
        <a:lstStyle/>
        <a:p>
          <a:endParaRPr lang="en-US"/>
        </a:p>
      </dgm:t>
    </dgm:pt>
    <dgm:pt modelId="{FFAE0F7A-6D04-4EDC-8865-30F1CBB062A3}" type="sibTrans" cxnId="{D2681C0C-DB4E-443C-8CA0-EE9C395CF9D7}">
      <dgm:prSet/>
      <dgm:spPr/>
      <dgm:t>
        <a:bodyPr/>
        <a:lstStyle/>
        <a:p>
          <a:endParaRPr lang="en-US"/>
        </a:p>
      </dgm:t>
    </dgm:pt>
    <dgm:pt modelId="{32898ECB-02EA-4C50-9CD4-05284EBDF9E6}">
      <dgm:prSet/>
      <dgm:spPr/>
      <dgm:t>
        <a:bodyPr/>
        <a:lstStyle/>
        <a:p>
          <a:r>
            <a:rPr lang="es-MX" b="1"/>
            <a:t>JSON:</a:t>
          </a:r>
          <a:r>
            <a:rPr lang="es-MX"/>
            <a:t> A versatile data-interchange format for web applications.</a:t>
          </a:r>
          <a:endParaRPr lang="en-US"/>
        </a:p>
      </dgm:t>
    </dgm:pt>
    <dgm:pt modelId="{714FA4FD-BC08-4B13-ADAA-82114E181AC7}" type="parTrans" cxnId="{19371BC8-2AE0-4358-B613-B2A3B209CF90}">
      <dgm:prSet/>
      <dgm:spPr/>
      <dgm:t>
        <a:bodyPr/>
        <a:lstStyle/>
        <a:p>
          <a:endParaRPr lang="en-US"/>
        </a:p>
      </dgm:t>
    </dgm:pt>
    <dgm:pt modelId="{389BABD5-A1B6-405A-A53F-C8B5A93C0348}" type="sibTrans" cxnId="{19371BC8-2AE0-4358-B613-B2A3B209CF90}">
      <dgm:prSet/>
      <dgm:spPr/>
      <dgm:t>
        <a:bodyPr/>
        <a:lstStyle/>
        <a:p>
          <a:endParaRPr lang="en-US"/>
        </a:p>
      </dgm:t>
    </dgm:pt>
    <dgm:pt modelId="{81D19DFF-6DBF-4389-B635-E1C79F80B34C}">
      <dgm:prSet/>
      <dgm:spPr/>
      <dgm:t>
        <a:bodyPr/>
        <a:lstStyle/>
        <a:p>
          <a:r>
            <a:rPr lang="es-MX" b="1"/>
            <a:t>CSV:</a:t>
          </a:r>
          <a:r>
            <a:rPr lang="es-MX"/>
            <a:t> A simple, tabular format for data storage and sharing.</a:t>
          </a:r>
          <a:endParaRPr lang="en-US"/>
        </a:p>
      </dgm:t>
    </dgm:pt>
    <dgm:pt modelId="{CB6B1754-69CE-401B-9C8C-E11D426BF79C}" type="parTrans" cxnId="{E7808C67-661C-4144-A0F4-7C04BEC47894}">
      <dgm:prSet/>
      <dgm:spPr/>
      <dgm:t>
        <a:bodyPr/>
        <a:lstStyle/>
        <a:p>
          <a:endParaRPr lang="en-US"/>
        </a:p>
      </dgm:t>
    </dgm:pt>
    <dgm:pt modelId="{39EC9921-2F0A-48F2-8241-9805D002054D}" type="sibTrans" cxnId="{E7808C67-661C-4144-A0F4-7C04BEC47894}">
      <dgm:prSet/>
      <dgm:spPr/>
      <dgm:t>
        <a:bodyPr/>
        <a:lstStyle/>
        <a:p>
          <a:endParaRPr lang="en-US"/>
        </a:p>
      </dgm:t>
    </dgm:pt>
    <dgm:pt modelId="{42B7BC4C-930E-4CBE-8C51-CA5F0AB70211}">
      <dgm:prSet/>
      <dgm:spPr/>
      <dgm:t>
        <a:bodyPr/>
        <a:lstStyle/>
        <a:p>
          <a:r>
            <a:rPr lang="en-US" b="1"/>
            <a:t>The Big Picture:</a:t>
          </a:r>
          <a:r>
            <a:rPr lang="en-US"/>
            <a:t> Why are these three concepts so important and how do they work together in real-world projects?</a:t>
          </a:r>
        </a:p>
      </dgm:t>
    </dgm:pt>
    <dgm:pt modelId="{95247031-4767-4280-8D92-7F33A88479CD}" type="parTrans" cxnId="{2D595454-4F33-49EB-9786-17B12A50AA39}">
      <dgm:prSet/>
      <dgm:spPr/>
      <dgm:t>
        <a:bodyPr/>
        <a:lstStyle/>
        <a:p>
          <a:endParaRPr lang="en-US"/>
        </a:p>
      </dgm:t>
    </dgm:pt>
    <dgm:pt modelId="{840D07EA-CD39-464E-9F62-0B75258AEE6E}" type="sibTrans" cxnId="{2D595454-4F33-49EB-9786-17B12A50AA39}">
      <dgm:prSet/>
      <dgm:spPr/>
      <dgm:t>
        <a:bodyPr/>
        <a:lstStyle/>
        <a:p>
          <a:endParaRPr lang="en-US"/>
        </a:p>
      </dgm:t>
    </dgm:pt>
    <dgm:pt modelId="{3D8C6FD2-E82C-4903-8505-A252F1E30513}" type="pres">
      <dgm:prSet presAssocID="{4F26A1E4-22A1-43D8-8789-CFF7EC85FDF9}" presName="root" presStyleCnt="0">
        <dgm:presLayoutVars>
          <dgm:dir/>
          <dgm:resizeHandles val="exact"/>
        </dgm:presLayoutVars>
      </dgm:prSet>
      <dgm:spPr/>
    </dgm:pt>
    <dgm:pt modelId="{B13F674F-378B-4C82-B0EF-BBB4846C388E}" type="pres">
      <dgm:prSet presAssocID="{8C15A78F-1576-42C9-87A6-0CB7A0CE95DE}" presName="compNode" presStyleCnt="0"/>
      <dgm:spPr/>
    </dgm:pt>
    <dgm:pt modelId="{A741B327-AE58-4512-ABB9-9D5D4CFFD916}" type="pres">
      <dgm:prSet presAssocID="{8C15A78F-1576-42C9-87A6-0CB7A0CE95DE}" presName="bgRect" presStyleLbl="bgShp" presStyleIdx="0" presStyleCnt="5" custLinFactNeighborX="-975" custLinFactNeighborY="-56024"/>
      <dgm:spPr/>
    </dgm:pt>
    <dgm:pt modelId="{4CC6FA45-5967-48AA-A978-5E6332C6614D}" type="pres">
      <dgm:prSet presAssocID="{8C15A78F-1576-42C9-87A6-0CB7A0CE95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7800F9A1-137C-4EE8-B649-C640ADD31DB9}" type="pres">
      <dgm:prSet presAssocID="{8C15A78F-1576-42C9-87A6-0CB7A0CE95DE}" presName="spaceRect" presStyleCnt="0"/>
      <dgm:spPr/>
    </dgm:pt>
    <dgm:pt modelId="{2E7CA6EE-8FD9-4EC5-B454-6AF01DDC1290}" type="pres">
      <dgm:prSet presAssocID="{8C15A78F-1576-42C9-87A6-0CB7A0CE95DE}" presName="parTx" presStyleLbl="revTx" presStyleIdx="0" presStyleCnt="5">
        <dgm:presLayoutVars>
          <dgm:chMax val="0"/>
          <dgm:chPref val="0"/>
        </dgm:presLayoutVars>
      </dgm:prSet>
      <dgm:spPr/>
    </dgm:pt>
    <dgm:pt modelId="{A799A733-CA87-46D4-B34F-A202739E8070}" type="pres">
      <dgm:prSet presAssocID="{3D694F96-C39C-48F4-BFCF-2B07C0493B8C}" presName="sibTrans" presStyleCnt="0"/>
      <dgm:spPr/>
    </dgm:pt>
    <dgm:pt modelId="{ADB3AB8F-3977-4048-A92C-ED8F247DDDC5}" type="pres">
      <dgm:prSet presAssocID="{869F4D88-9EF6-4967-A296-9F780DB926BA}" presName="compNode" presStyleCnt="0"/>
      <dgm:spPr/>
    </dgm:pt>
    <dgm:pt modelId="{C0CAF700-8256-4040-AD97-D4E619EC16F9}" type="pres">
      <dgm:prSet presAssocID="{869F4D88-9EF6-4967-A296-9F780DB926BA}" presName="bgRect" presStyleLbl="bgShp" presStyleIdx="1" presStyleCnt="5"/>
      <dgm:spPr/>
    </dgm:pt>
    <dgm:pt modelId="{C47B2BF9-F309-42B8-A8F9-20CD07824C7A}" type="pres">
      <dgm:prSet presAssocID="{869F4D88-9EF6-4967-A296-9F780DB926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E3A6056B-BF53-41BA-82BA-3C890D4FA767}" type="pres">
      <dgm:prSet presAssocID="{869F4D88-9EF6-4967-A296-9F780DB926BA}" presName="spaceRect" presStyleCnt="0"/>
      <dgm:spPr/>
    </dgm:pt>
    <dgm:pt modelId="{26795879-A577-4C41-BCD3-576AEBAE3C4C}" type="pres">
      <dgm:prSet presAssocID="{869F4D88-9EF6-4967-A296-9F780DB926BA}" presName="parTx" presStyleLbl="revTx" presStyleIdx="1" presStyleCnt="5">
        <dgm:presLayoutVars>
          <dgm:chMax val="0"/>
          <dgm:chPref val="0"/>
        </dgm:presLayoutVars>
      </dgm:prSet>
      <dgm:spPr/>
    </dgm:pt>
    <dgm:pt modelId="{1B3DF4CB-3642-446D-9849-075957F8A6CF}" type="pres">
      <dgm:prSet presAssocID="{FFAE0F7A-6D04-4EDC-8865-30F1CBB062A3}" presName="sibTrans" presStyleCnt="0"/>
      <dgm:spPr/>
    </dgm:pt>
    <dgm:pt modelId="{831E5D78-FBAE-4365-82D0-85608C016556}" type="pres">
      <dgm:prSet presAssocID="{32898ECB-02EA-4C50-9CD4-05284EBDF9E6}" presName="compNode" presStyleCnt="0"/>
      <dgm:spPr/>
    </dgm:pt>
    <dgm:pt modelId="{070C7D09-E2B8-4451-BB0E-98A7F013D1CD}" type="pres">
      <dgm:prSet presAssocID="{32898ECB-02EA-4C50-9CD4-05284EBDF9E6}" presName="bgRect" presStyleLbl="bgShp" presStyleIdx="2" presStyleCnt="5"/>
      <dgm:spPr/>
    </dgm:pt>
    <dgm:pt modelId="{BB584F6B-AC3F-41DF-9010-886F8C15BDE2}" type="pres">
      <dgm:prSet presAssocID="{32898ECB-02EA-4C50-9CD4-05284EBDF9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D36A2F-8025-42E2-8F23-5399204E1191}" type="pres">
      <dgm:prSet presAssocID="{32898ECB-02EA-4C50-9CD4-05284EBDF9E6}" presName="spaceRect" presStyleCnt="0"/>
      <dgm:spPr/>
    </dgm:pt>
    <dgm:pt modelId="{27A20FBF-E747-4DA3-8F8A-A469A22DEA53}" type="pres">
      <dgm:prSet presAssocID="{32898ECB-02EA-4C50-9CD4-05284EBDF9E6}" presName="parTx" presStyleLbl="revTx" presStyleIdx="2" presStyleCnt="5">
        <dgm:presLayoutVars>
          <dgm:chMax val="0"/>
          <dgm:chPref val="0"/>
        </dgm:presLayoutVars>
      </dgm:prSet>
      <dgm:spPr/>
    </dgm:pt>
    <dgm:pt modelId="{ADDF08F6-DD7C-4D2C-A99D-A6D57AE81E1B}" type="pres">
      <dgm:prSet presAssocID="{389BABD5-A1B6-405A-A53F-C8B5A93C0348}" presName="sibTrans" presStyleCnt="0"/>
      <dgm:spPr/>
    </dgm:pt>
    <dgm:pt modelId="{E622831F-C28C-4C8A-A54A-7B32663D95C2}" type="pres">
      <dgm:prSet presAssocID="{81D19DFF-6DBF-4389-B635-E1C79F80B34C}" presName="compNode" presStyleCnt="0"/>
      <dgm:spPr/>
    </dgm:pt>
    <dgm:pt modelId="{E0662BEE-9300-486B-A248-39D24B1BF57A}" type="pres">
      <dgm:prSet presAssocID="{81D19DFF-6DBF-4389-B635-E1C79F80B34C}" presName="bgRect" presStyleLbl="bgShp" presStyleIdx="3" presStyleCnt="5"/>
      <dgm:spPr/>
    </dgm:pt>
    <dgm:pt modelId="{819AC49D-3126-4FF8-B64D-A22E96133D90}" type="pres">
      <dgm:prSet presAssocID="{81D19DFF-6DBF-4389-B635-E1C79F80B3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9A946E1-F054-47CF-A16F-B001A9056687}" type="pres">
      <dgm:prSet presAssocID="{81D19DFF-6DBF-4389-B635-E1C79F80B34C}" presName="spaceRect" presStyleCnt="0"/>
      <dgm:spPr/>
    </dgm:pt>
    <dgm:pt modelId="{BB5604D7-3316-40C1-86AF-A5CE93B10DC6}" type="pres">
      <dgm:prSet presAssocID="{81D19DFF-6DBF-4389-B635-E1C79F80B34C}" presName="parTx" presStyleLbl="revTx" presStyleIdx="3" presStyleCnt="5">
        <dgm:presLayoutVars>
          <dgm:chMax val="0"/>
          <dgm:chPref val="0"/>
        </dgm:presLayoutVars>
      </dgm:prSet>
      <dgm:spPr/>
    </dgm:pt>
    <dgm:pt modelId="{A16E7111-5DF1-4BAC-A517-041C2D17EA08}" type="pres">
      <dgm:prSet presAssocID="{39EC9921-2F0A-48F2-8241-9805D002054D}" presName="sibTrans" presStyleCnt="0"/>
      <dgm:spPr/>
    </dgm:pt>
    <dgm:pt modelId="{EA48992C-C8D0-440E-A1F6-DCA5E9168953}" type="pres">
      <dgm:prSet presAssocID="{42B7BC4C-930E-4CBE-8C51-CA5F0AB70211}" presName="compNode" presStyleCnt="0"/>
      <dgm:spPr/>
    </dgm:pt>
    <dgm:pt modelId="{A8D2FE6E-A225-4725-8283-755A73DC3148}" type="pres">
      <dgm:prSet presAssocID="{42B7BC4C-930E-4CBE-8C51-CA5F0AB70211}" presName="bgRect" presStyleLbl="bgShp" presStyleIdx="4" presStyleCnt="5"/>
      <dgm:spPr/>
    </dgm:pt>
    <dgm:pt modelId="{625772DD-3808-4630-91DF-58094A201F7C}" type="pres">
      <dgm:prSet presAssocID="{42B7BC4C-930E-4CBE-8C51-CA5F0AB702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7F62E40A-E7A1-4DCA-A4A7-A1405172A772}" type="pres">
      <dgm:prSet presAssocID="{42B7BC4C-930E-4CBE-8C51-CA5F0AB70211}" presName="spaceRect" presStyleCnt="0"/>
      <dgm:spPr/>
    </dgm:pt>
    <dgm:pt modelId="{DE44F1F6-EDFA-40F5-A535-ED3FEE471469}" type="pres">
      <dgm:prSet presAssocID="{42B7BC4C-930E-4CBE-8C51-CA5F0AB7021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D9A401-BF61-415A-AB76-BC87CC656BF9}" type="presOf" srcId="{4F26A1E4-22A1-43D8-8789-CFF7EC85FDF9}" destId="{3D8C6FD2-E82C-4903-8505-A252F1E30513}" srcOrd="0" destOrd="0" presId="urn:microsoft.com/office/officeart/2018/2/layout/IconVerticalSolidList"/>
    <dgm:cxn modelId="{D2681C0C-DB4E-443C-8CA0-EE9C395CF9D7}" srcId="{4F26A1E4-22A1-43D8-8789-CFF7EC85FDF9}" destId="{869F4D88-9EF6-4967-A296-9F780DB926BA}" srcOrd="1" destOrd="0" parTransId="{2A04D546-960A-4AB3-A41E-823D2249552A}" sibTransId="{FFAE0F7A-6D04-4EDC-8865-30F1CBB062A3}"/>
    <dgm:cxn modelId="{E7808C67-661C-4144-A0F4-7C04BEC47894}" srcId="{4F26A1E4-22A1-43D8-8789-CFF7EC85FDF9}" destId="{81D19DFF-6DBF-4389-B635-E1C79F80B34C}" srcOrd="3" destOrd="0" parTransId="{CB6B1754-69CE-401B-9C8C-E11D426BF79C}" sibTransId="{39EC9921-2F0A-48F2-8241-9805D002054D}"/>
    <dgm:cxn modelId="{2D595454-4F33-49EB-9786-17B12A50AA39}" srcId="{4F26A1E4-22A1-43D8-8789-CFF7EC85FDF9}" destId="{42B7BC4C-930E-4CBE-8C51-CA5F0AB70211}" srcOrd="4" destOrd="0" parTransId="{95247031-4767-4280-8D92-7F33A88479CD}" sibTransId="{840D07EA-CD39-464E-9F62-0B75258AEE6E}"/>
    <dgm:cxn modelId="{AFFE6C55-5A10-4A4F-8D3F-B6DD4A0B4F81}" type="presOf" srcId="{81D19DFF-6DBF-4389-B635-E1C79F80B34C}" destId="{BB5604D7-3316-40C1-86AF-A5CE93B10DC6}" srcOrd="0" destOrd="0" presId="urn:microsoft.com/office/officeart/2018/2/layout/IconVerticalSolidList"/>
    <dgm:cxn modelId="{6EAD307C-8084-4506-8100-E166225D4E0D}" type="presOf" srcId="{869F4D88-9EF6-4967-A296-9F780DB926BA}" destId="{26795879-A577-4C41-BCD3-576AEBAE3C4C}" srcOrd="0" destOrd="0" presId="urn:microsoft.com/office/officeart/2018/2/layout/IconVerticalSolidList"/>
    <dgm:cxn modelId="{CEB26CC2-EB30-4E36-8C74-D25F2946EEDD}" type="presOf" srcId="{32898ECB-02EA-4C50-9CD4-05284EBDF9E6}" destId="{27A20FBF-E747-4DA3-8F8A-A469A22DEA53}" srcOrd="0" destOrd="0" presId="urn:microsoft.com/office/officeart/2018/2/layout/IconVerticalSolidList"/>
    <dgm:cxn modelId="{19371BC8-2AE0-4358-B613-B2A3B209CF90}" srcId="{4F26A1E4-22A1-43D8-8789-CFF7EC85FDF9}" destId="{32898ECB-02EA-4C50-9CD4-05284EBDF9E6}" srcOrd="2" destOrd="0" parTransId="{714FA4FD-BC08-4B13-ADAA-82114E181AC7}" sibTransId="{389BABD5-A1B6-405A-A53F-C8B5A93C0348}"/>
    <dgm:cxn modelId="{1F1473D5-994A-459E-9277-926DE93CDBA8}" type="presOf" srcId="{42B7BC4C-930E-4CBE-8C51-CA5F0AB70211}" destId="{DE44F1F6-EDFA-40F5-A535-ED3FEE471469}" srcOrd="0" destOrd="0" presId="urn:microsoft.com/office/officeart/2018/2/layout/IconVerticalSolidList"/>
    <dgm:cxn modelId="{CDF4D8EC-A72A-463B-92FD-66489B1C388F}" srcId="{4F26A1E4-22A1-43D8-8789-CFF7EC85FDF9}" destId="{8C15A78F-1576-42C9-87A6-0CB7A0CE95DE}" srcOrd="0" destOrd="0" parTransId="{C72E3831-6C61-4908-B76A-76FE4B2C5160}" sibTransId="{3D694F96-C39C-48F4-BFCF-2B07C0493B8C}"/>
    <dgm:cxn modelId="{867434F8-32DC-460B-8B2B-431F7715796A}" type="presOf" srcId="{8C15A78F-1576-42C9-87A6-0CB7A0CE95DE}" destId="{2E7CA6EE-8FD9-4EC5-B454-6AF01DDC1290}" srcOrd="0" destOrd="0" presId="urn:microsoft.com/office/officeart/2018/2/layout/IconVerticalSolidList"/>
    <dgm:cxn modelId="{B7E26636-6FF7-4CEA-BF73-B8B4A11C6424}" type="presParOf" srcId="{3D8C6FD2-E82C-4903-8505-A252F1E30513}" destId="{B13F674F-378B-4C82-B0EF-BBB4846C388E}" srcOrd="0" destOrd="0" presId="urn:microsoft.com/office/officeart/2018/2/layout/IconVerticalSolidList"/>
    <dgm:cxn modelId="{0EECD7B6-AB78-4568-A58E-64E71E4406E6}" type="presParOf" srcId="{B13F674F-378B-4C82-B0EF-BBB4846C388E}" destId="{A741B327-AE58-4512-ABB9-9D5D4CFFD916}" srcOrd="0" destOrd="0" presId="urn:microsoft.com/office/officeart/2018/2/layout/IconVerticalSolidList"/>
    <dgm:cxn modelId="{008E66C3-534C-472C-9A0D-1440321E5D22}" type="presParOf" srcId="{B13F674F-378B-4C82-B0EF-BBB4846C388E}" destId="{4CC6FA45-5967-48AA-A978-5E6332C6614D}" srcOrd="1" destOrd="0" presId="urn:microsoft.com/office/officeart/2018/2/layout/IconVerticalSolidList"/>
    <dgm:cxn modelId="{37CEB0FD-0F97-4D19-94DC-8C831428CC0E}" type="presParOf" srcId="{B13F674F-378B-4C82-B0EF-BBB4846C388E}" destId="{7800F9A1-137C-4EE8-B649-C640ADD31DB9}" srcOrd="2" destOrd="0" presId="urn:microsoft.com/office/officeart/2018/2/layout/IconVerticalSolidList"/>
    <dgm:cxn modelId="{9260C896-2BF8-4FA4-A036-4FA449CA39BA}" type="presParOf" srcId="{B13F674F-378B-4C82-B0EF-BBB4846C388E}" destId="{2E7CA6EE-8FD9-4EC5-B454-6AF01DDC1290}" srcOrd="3" destOrd="0" presId="urn:microsoft.com/office/officeart/2018/2/layout/IconVerticalSolidList"/>
    <dgm:cxn modelId="{E024618B-B493-4BB3-81DC-41AE66BD70EE}" type="presParOf" srcId="{3D8C6FD2-E82C-4903-8505-A252F1E30513}" destId="{A799A733-CA87-46D4-B34F-A202739E8070}" srcOrd="1" destOrd="0" presId="urn:microsoft.com/office/officeart/2018/2/layout/IconVerticalSolidList"/>
    <dgm:cxn modelId="{29A477FE-BAD2-406B-BBC0-1F3DFC241C28}" type="presParOf" srcId="{3D8C6FD2-E82C-4903-8505-A252F1E30513}" destId="{ADB3AB8F-3977-4048-A92C-ED8F247DDDC5}" srcOrd="2" destOrd="0" presId="urn:microsoft.com/office/officeart/2018/2/layout/IconVerticalSolidList"/>
    <dgm:cxn modelId="{E763164D-8B6C-4BE5-94B3-C61F1EAEAEB4}" type="presParOf" srcId="{ADB3AB8F-3977-4048-A92C-ED8F247DDDC5}" destId="{C0CAF700-8256-4040-AD97-D4E619EC16F9}" srcOrd="0" destOrd="0" presId="urn:microsoft.com/office/officeart/2018/2/layout/IconVerticalSolidList"/>
    <dgm:cxn modelId="{EDCCAFBE-ACFF-4F22-806F-F68B2687D1EA}" type="presParOf" srcId="{ADB3AB8F-3977-4048-A92C-ED8F247DDDC5}" destId="{C47B2BF9-F309-42B8-A8F9-20CD07824C7A}" srcOrd="1" destOrd="0" presId="urn:microsoft.com/office/officeart/2018/2/layout/IconVerticalSolidList"/>
    <dgm:cxn modelId="{F83202D4-ED03-45BD-98A2-2E87F8733337}" type="presParOf" srcId="{ADB3AB8F-3977-4048-A92C-ED8F247DDDC5}" destId="{E3A6056B-BF53-41BA-82BA-3C890D4FA767}" srcOrd="2" destOrd="0" presId="urn:microsoft.com/office/officeart/2018/2/layout/IconVerticalSolidList"/>
    <dgm:cxn modelId="{9C56FA13-6B10-42A4-B454-BDD0EA9B9440}" type="presParOf" srcId="{ADB3AB8F-3977-4048-A92C-ED8F247DDDC5}" destId="{26795879-A577-4C41-BCD3-576AEBAE3C4C}" srcOrd="3" destOrd="0" presId="urn:microsoft.com/office/officeart/2018/2/layout/IconVerticalSolidList"/>
    <dgm:cxn modelId="{7D097D2D-FCBB-4D0E-B2C0-4E013147EF32}" type="presParOf" srcId="{3D8C6FD2-E82C-4903-8505-A252F1E30513}" destId="{1B3DF4CB-3642-446D-9849-075957F8A6CF}" srcOrd="3" destOrd="0" presId="urn:microsoft.com/office/officeart/2018/2/layout/IconVerticalSolidList"/>
    <dgm:cxn modelId="{4E1C3882-0F9A-44DC-9C1D-5CBD7BA660DD}" type="presParOf" srcId="{3D8C6FD2-E82C-4903-8505-A252F1E30513}" destId="{831E5D78-FBAE-4365-82D0-85608C016556}" srcOrd="4" destOrd="0" presId="urn:microsoft.com/office/officeart/2018/2/layout/IconVerticalSolidList"/>
    <dgm:cxn modelId="{FC908280-2E14-4CE8-BA83-1B0B32955527}" type="presParOf" srcId="{831E5D78-FBAE-4365-82D0-85608C016556}" destId="{070C7D09-E2B8-4451-BB0E-98A7F013D1CD}" srcOrd="0" destOrd="0" presId="urn:microsoft.com/office/officeart/2018/2/layout/IconVerticalSolidList"/>
    <dgm:cxn modelId="{448C8E25-C0E7-42E1-AFE1-A359298CBAC8}" type="presParOf" srcId="{831E5D78-FBAE-4365-82D0-85608C016556}" destId="{BB584F6B-AC3F-41DF-9010-886F8C15BDE2}" srcOrd="1" destOrd="0" presId="urn:microsoft.com/office/officeart/2018/2/layout/IconVerticalSolidList"/>
    <dgm:cxn modelId="{3E83F1E4-C580-4255-8420-960887E213D7}" type="presParOf" srcId="{831E5D78-FBAE-4365-82D0-85608C016556}" destId="{48D36A2F-8025-42E2-8F23-5399204E1191}" srcOrd="2" destOrd="0" presId="urn:microsoft.com/office/officeart/2018/2/layout/IconVerticalSolidList"/>
    <dgm:cxn modelId="{2D31BBBE-D34C-44BF-92E0-7FEC1A0A90D7}" type="presParOf" srcId="{831E5D78-FBAE-4365-82D0-85608C016556}" destId="{27A20FBF-E747-4DA3-8F8A-A469A22DEA53}" srcOrd="3" destOrd="0" presId="urn:microsoft.com/office/officeart/2018/2/layout/IconVerticalSolidList"/>
    <dgm:cxn modelId="{7A0EDB6F-C998-4B4E-A39D-D794E30CA413}" type="presParOf" srcId="{3D8C6FD2-E82C-4903-8505-A252F1E30513}" destId="{ADDF08F6-DD7C-4D2C-A99D-A6D57AE81E1B}" srcOrd="5" destOrd="0" presId="urn:microsoft.com/office/officeart/2018/2/layout/IconVerticalSolidList"/>
    <dgm:cxn modelId="{863E23AE-FE7C-4551-8C58-30F4221EB30D}" type="presParOf" srcId="{3D8C6FD2-E82C-4903-8505-A252F1E30513}" destId="{E622831F-C28C-4C8A-A54A-7B32663D95C2}" srcOrd="6" destOrd="0" presId="urn:microsoft.com/office/officeart/2018/2/layout/IconVerticalSolidList"/>
    <dgm:cxn modelId="{135D491D-F3C4-4AFC-8503-7C63100246D4}" type="presParOf" srcId="{E622831F-C28C-4C8A-A54A-7B32663D95C2}" destId="{E0662BEE-9300-486B-A248-39D24B1BF57A}" srcOrd="0" destOrd="0" presId="urn:microsoft.com/office/officeart/2018/2/layout/IconVerticalSolidList"/>
    <dgm:cxn modelId="{31FCC7A5-1664-4289-9ED3-0427EA482215}" type="presParOf" srcId="{E622831F-C28C-4C8A-A54A-7B32663D95C2}" destId="{819AC49D-3126-4FF8-B64D-A22E96133D90}" srcOrd="1" destOrd="0" presId="urn:microsoft.com/office/officeart/2018/2/layout/IconVerticalSolidList"/>
    <dgm:cxn modelId="{1F327017-8912-4750-ADBE-BC1764AECCFF}" type="presParOf" srcId="{E622831F-C28C-4C8A-A54A-7B32663D95C2}" destId="{29A946E1-F054-47CF-A16F-B001A9056687}" srcOrd="2" destOrd="0" presId="urn:microsoft.com/office/officeart/2018/2/layout/IconVerticalSolidList"/>
    <dgm:cxn modelId="{868F02B0-9864-4501-A195-183449AE363F}" type="presParOf" srcId="{E622831F-C28C-4C8A-A54A-7B32663D95C2}" destId="{BB5604D7-3316-40C1-86AF-A5CE93B10DC6}" srcOrd="3" destOrd="0" presId="urn:microsoft.com/office/officeart/2018/2/layout/IconVerticalSolidList"/>
    <dgm:cxn modelId="{BEC25559-EB43-46FD-A8EC-168DB2F8E5BC}" type="presParOf" srcId="{3D8C6FD2-E82C-4903-8505-A252F1E30513}" destId="{A16E7111-5DF1-4BAC-A517-041C2D17EA08}" srcOrd="7" destOrd="0" presId="urn:microsoft.com/office/officeart/2018/2/layout/IconVerticalSolidList"/>
    <dgm:cxn modelId="{59470621-20B1-4423-A5B8-854D130AA9B0}" type="presParOf" srcId="{3D8C6FD2-E82C-4903-8505-A252F1E30513}" destId="{EA48992C-C8D0-440E-A1F6-DCA5E9168953}" srcOrd="8" destOrd="0" presId="urn:microsoft.com/office/officeart/2018/2/layout/IconVerticalSolidList"/>
    <dgm:cxn modelId="{C5B21544-D339-45A6-B1B2-E59E9561C40E}" type="presParOf" srcId="{EA48992C-C8D0-440E-A1F6-DCA5E9168953}" destId="{A8D2FE6E-A225-4725-8283-755A73DC3148}" srcOrd="0" destOrd="0" presId="urn:microsoft.com/office/officeart/2018/2/layout/IconVerticalSolidList"/>
    <dgm:cxn modelId="{F769CC14-E424-4532-B7FD-64FAA57B9764}" type="presParOf" srcId="{EA48992C-C8D0-440E-A1F6-DCA5E9168953}" destId="{625772DD-3808-4630-91DF-58094A201F7C}" srcOrd="1" destOrd="0" presId="urn:microsoft.com/office/officeart/2018/2/layout/IconVerticalSolidList"/>
    <dgm:cxn modelId="{F5F25E7D-EFCB-464C-AB61-17450B5E1B21}" type="presParOf" srcId="{EA48992C-C8D0-440E-A1F6-DCA5E9168953}" destId="{7F62E40A-E7A1-4DCA-A4A7-A1405172A772}" srcOrd="2" destOrd="0" presId="urn:microsoft.com/office/officeart/2018/2/layout/IconVerticalSolidList"/>
    <dgm:cxn modelId="{B721EB46-2143-4DDC-80B9-EED03457B129}" type="presParOf" srcId="{EA48992C-C8D0-440E-A1F6-DCA5E9168953}" destId="{DE44F1F6-EDFA-40F5-A535-ED3FEE4714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B66E57-A009-48DA-9572-D28E1B399D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EF13FA-99CF-41DD-A23D-629F35A2DE6E}">
      <dgm:prSet/>
      <dgm:spPr/>
      <dgm:t>
        <a:bodyPr/>
        <a:lstStyle/>
        <a:p>
          <a:r>
            <a:rPr lang="en-US" b="1"/>
            <a:t>SCRUM:</a:t>
          </a:r>
          <a:r>
            <a:rPr lang="en-US"/>
            <a:t> The "how" of project management. It provides the framework for teams to work efficiently.</a:t>
          </a:r>
        </a:p>
      </dgm:t>
    </dgm:pt>
    <dgm:pt modelId="{FF6C92A8-E32A-4772-9850-31F2CD60BF29}" type="parTrans" cxnId="{B715BB1C-AA0C-4B1C-A172-0631999488CF}">
      <dgm:prSet/>
      <dgm:spPr/>
      <dgm:t>
        <a:bodyPr/>
        <a:lstStyle/>
        <a:p>
          <a:endParaRPr lang="en-US"/>
        </a:p>
      </dgm:t>
    </dgm:pt>
    <dgm:pt modelId="{184C514A-D8C7-4708-B6D9-D015B109A29F}" type="sibTrans" cxnId="{B715BB1C-AA0C-4B1C-A172-0631999488CF}">
      <dgm:prSet/>
      <dgm:spPr/>
      <dgm:t>
        <a:bodyPr/>
        <a:lstStyle/>
        <a:p>
          <a:endParaRPr lang="en-US"/>
        </a:p>
      </dgm:t>
    </dgm:pt>
    <dgm:pt modelId="{8F6A696F-E78F-43B8-9DB8-3FC9E3F08140}">
      <dgm:prSet/>
      <dgm:spPr/>
      <dgm:t>
        <a:bodyPr/>
        <a:lstStyle/>
        <a:p>
          <a:r>
            <a:rPr lang="en-US" b="1"/>
            <a:t>JSON:</a:t>
          </a:r>
          <a:r>
            <a:rPr lang="en-US"/>
            <a:t> The "what" of web data. It's the flexible, structured language for modern applications.</a:t>
          </a:r>
        </a:p>
      </dgm:t>
    </dgm:pt>
    <dgm:pt modelId="{6989BBE7-33B0-468B-9917-C9CBEE49D02C}" type="parTrans" cxnId="{5A8D121D-4847-4D5D-AA3F-06DC558E6826}">
      <dgm:prSet/>
      <dgm:spPr/>
      <dgm:t>
        <a:bodyPr/>
        <a:lstStyle/>
        <a:p>
          <a:endParaRPr lang="en-US"/>
        </a:p>
      </dgm:t>
    </dgm:pt>
    <dgm:pt modelId="{38DA5279-2D57-449C-ADD0-93DB5C249216}" type="sibTrans" cxnId="{5A8D121D-4847-4D5D-AA3F-06DC558E6826}">
      <dgm:prSet/>
      <dgm:spPr/>
      <dgm:t>
        <a:bodyPr/>
        <a:lstStyle/>
        <a:p>
          <a:endParaRPr lang="en-US"/>
        </a:p>
      </dgm:t>
    </dgm:pt>
    <dgm:pt modelId="{9ECA2C93-8653-4B18-AE6F-D574361D5C99}">
      <dgm:prSet/>
      <dgm:spPr/>
      <dgm:t>
        <a:bodyPr/>
        <a:lstStyle/>
        <a:p>
          <a:r>
            <a:rPr lang="en-US" b="1"/>
            <a:t>CSV:</a:t>
          </a:r>
          <a:r>
            <a:rPr lang="en-US"/>
            <a:t> The simple, reliable format for data storage and sharing.</a:t>
          </a:r>
        </a:p>
      </dgm:t>
    </dgm:pt>
    <dgm:pt modelId="{0C99EC92-261E-472C-A21A-6B7F49887FD6}" type="parTrans" cxnId="{6A4E53D4-4132-4138-A7C8-4FDB96857E6D}">
      <dgm:prSet/>
      <dgm:spPr/>
      <dgm:t>
        <a:bodyPr/>
        <a:lstStyle/>
        <a:p>
          <a:endParaRPr lang="en-US"/>
        </a:p>
      </dgm:t>
    </dgm:pt>
    <dgm:pt modelId="{16E8AF78-4FC0-4302-B49F-A85BEDD574C8}" type="sibTrans" cxnId="{6A4E53D4-4132-4138-A7C8-4FDB96857E6D}">
      <dgm:prSet/>
      <dgm:spPr/>
      <dgm:t>
        <a:bodyPr/>
        <a:lstStyle/>
        <a:p>
          <a:endParaRPr lang="en-US"/>
        </a:p>
      </dgm:t>
    </dgm:pt>
    <dgm:pt modelId="{992AE1E5-90F4-4191-B99C-925A39D2C052}">
      <dgm:prSet/>
      <dgm:spPr/>
      <dgm:t>
        <a:bodyPr/>
        <a:lstStyle/>
        <a:p>
          <a:r>
            <a:rPr lang="en-US" b="1"/>
            <a:t>Together, they form a powerful combination:</a:t>
          </a:r>
          <a:r>
            <a:rPr lang="en-US"/>
            <a:t> SCRUM organizes the people, while JSON and CSV handle the data.</a:t>
          </a:r>
        </a:p>
      </dgm:t>
    </dgm:pt>
    <dgm:pt modelId="{684B1EE8-61C0-44FC-8DF9-F7952043071D}" type="parTrans" cxnId="{2298D559-589B-453F-95C7-99B9D1BF5D26}">
      <dgm:prSet/>
      <dgm:spPr/>
      <dgm:t>
        <a:bodyPr/>
        <a:lstStyle/>
        <a:p>
          <a:endParaRPr lang="en-US"/>
        </a:p>
      </dgm:t>
    </dgm:pt>
    <dgm:pt modelId="{1AE02D3F-34B9-44AA-86D8-52AFE578BE43}" type="sibTrans" cxnId="{2298D559-589B-453F-95C7-99B9D1BF5D26}">
      <dgm:prSet/>
      <dgm:spPr/>
      <dgm:t>
        <a:bodyPr/>
        <a:lstStyle/>
        <a:p>
          <a:endParaRPr lang="en-US"/>
        </a:p>
      </dgm:t>
    </dgm:pt>
    <dgm:pt modelId="{B8AD298C-4AB1-4221-9FA2-892727610FEF}" type="pres">
      <dgm:prSet presAssocID="{D2B66E57-A009-48DA-9572-D28E1B399D8E}" presName="root" presStyleCnt="0">
        <dgm:presLayoutVars>
          <dgm:dir/>
          <dgm:resizeHandles val="exact"/>
        </dgm:presLayoutVars>
      </dgm:prSet>
      <dgm:spPr/>
    </dgm:pt>
    <dgm:pt modelId="{6C1CBBED-D24F-41F9-B53E-7EF5EDD7B9A7}" type="pres">
      <dgm:prSet presAssocID="{ADEF13FA-99CF-41DD-A23D-629F35A2DE6E}" presName="compNode" presStyleCnt="0"/>
      <dgm:spPr/>
    </dgm:pt>
    <dgm:pt modelId="{E85C241C-AD7A-487D-A2D9-74C431C47076}" type="pres">
      <dgm:prSet presAssocID="{ADEF13FA-99CF-41DD-A23D-629F35A2DE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01C5387C-75F9-4F89-B62F-737F6524EF13}" type="pres">
      <dgm:prSet presAssocID="{ADEF13FA-99CF-41DD-A23D-629F35A2DE6E}" presName="spaceRect" presStyleCnt="0"/>
      <dgm:spPr/>
    </dgm:pt>
    <dgm:pt modelId="{241E98AB-0084-4F83-ACA1-CF7FED0DBB1A}" type="pres">
      <dgm:prSet presAssocID="{ADEF13FA-99CF-41DD-A23D-629F35A2DE6E}" presName="textRect" presStyleLbl="revTx" presStyleIdx="0" presStyleCnt="4">
        <dgm:presLayoutVars>
          <dgm:chMax val="1"/>
          <dgm:chPref val="1"/>
        </dgm:presLayoutVars>
      </dgm:prSet>
      <dgm:spPr/>
    </dgm:pt>
    <dgm:pt modelId="{E2E85960-995C-4A7A-A655-E888D01A1A65}" type="pres">
      <dgm:prSet presAssocID="{184C514A-D8C7-4708-B6D9-D015B109A29F}" presName="sibTrans" presStyleCnt="0"/>
      <dgm:spPr/>
    </dgm:pt>
    <dgm:pt modelId="{DA83B811-7E2C-4A2A-97DF-2B540250C533}" type="pres">
      <dgm:prSet presAssocID="{8F6A696F-E78F-43B8-9DB8-3FC9E3F08140}" presName="compNode" presStyleCnt="0"/>
      <dgm:spPr/>
    </dgm:pt>
    <dgm:pt modelId="{B4409F18-DA74-44F9-BBB9-499D8975C62E}" type="pres">
      <dgm:prSet presAssocID="{8F6A696F-E78F-43B8-9DB8-3FC9E3F081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9E01B9AF-8027-45C4-B24D-3C013A1353A6}" type="pres">
      <dgm:prSet presAssocID="{8F6A696F-E78F-43B8-9DB8-3FC9E3F08140}" presName="spaceRect" presStyleCnt="0"/>
      <dgm:spPr/>
    </dgm:pt>
    <dgm:pt modelId="{7B9A7CB2-AA28-4056-BCBF-65ACC4C8F073}" type="pres">
      <dgm:prSet presAssocID="{8F6A696F-E78F-43B8-9DB8-3FC9E3F08140}" presName="textRect" presStyleLbl="revTx" presStyleIdx="1" presStyleCnt="4">
        <dgm:presLayoutVars>
          <dgm:chMax val="1"/>
          <dgm:chPref val="1"/>
        </dgm:presLayoutVars>
      </dgm:prSet>
      <dgm:spPr/>
    </dgm:pt>
    <dgm:pt modelId="{B5D164D6-5505-41A4-AF68-C26EC2C5C97E}" type="pres">
      <dgm:prSet presAssocID="{38DA5279-2D57-449C-ADD0-93DB5C249216}" presName="sibTrans" presStyleCnt="0"/>
      <dgm:spPr/>
    </dgm:pt>
    <dgm:pt modelId="{035BB3E8-77EB-470C-B886-D466546E72E1}" type="pres">
      <dgm:prSet presAssocID="{9ECA2C93-8653-4B18-AE6F-D574361D5C99}" presName="compNode" presStyleCnt="0"/>
      <dgm:spPr/>
    </dgm:pt>
    <dgm:pt modelId="{45733AD4-2BF2-4646-B3C8-BE6EE8C6D205}" type="pres">
      <dgm:prSet presAssocID="{9ECA2C93-8653-4B18-AE6F-D574361D5C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2DC0E18-9451-44D6-A0AB-59C731EA5D9C}" type="pres">
      <dgm:prSet presAssocID="{9ECA2C93-8653-4B18-AE6F-D574361D5C99}" presName="spaceRect" presStyleCnt="0"/>
      <dgm:spPr/>
    </dgm:pt>
    <dgm:pt modelId="{727D8BA6-66A5-4C7E-A85B-B9136F6F8662}" type="pres">
      <dgm:prSet presAssocID="{9ECA2C93-8653-4B18-AE6F-D574361D5C99}" presName="textRect" presStyleLbl="revTx" presStyleIdx="2" presStyleCnt="4">
        <dgm:presLayoutVars>
          <dgm:chMax val="1"/>
          <dgm:chPref val="1"/>
        </dgm:presLayoutVars>
      </dgm:prSet>
      <dgm:spPr/>
    </dgm:pt>
    <dgm:pt modelId="{C4E31F9A-85AC-495A-B319-2EE53B484A89}" type="pres">
      <dgm:prSet presAssocID="{16E8AF78-4FC0-4302-B49F-A85BEDD574C8}" presName="sibTrans" presStyleCnt="0"/>
      <dgm:spPr/>
    </dgm:pt>
    <dgm:pt modelId="{99BFEC5C-55E6-45A8-950A-01894EBAC71A}" type="pres">
      <dgm:prSet presAssocID="{992AE1E5-90F4-4191-B99C-925A39D2C052}" presName="compNode" presStyleCnt="0"/>
      <dgm:spPr/>
    </dgm:pt>
    <dgm:pt modelId="{6A7AEE3B-7A1F-4CCC-8E0B-EFA23B2FDE5F}" type="pres">
      <dgm:prSet presAssocID="{992AE1E5-90F4-4191-B99C-925A39D2C0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49081208-B352-4F82-A642-2684B9754362}" type="pres">
      <dgm:prSet presAssocID="{992AE1E5-90F4-4191-B99C-925A39D2C052}" presName="spaceRect" presStyleCnt="0"/>
      <dgm:spPr/>
    </dgm:pt>
    <dgm:pt modelId="{EAD96F39-DA54-4E2C-BAD7-8F16D6D0DA7C}" type="pres">
      <dgm:prSet presAssocID="{992AE1E5-90F4-4191-B99C-925A39D2C0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1C4015-3E3C-48B1-B6A5-84086E45A172}" type="presOf" srcId="{9ECA2C93-8653-4B18-AE6F-D574361D5C99}" destId="{727D8BA6-66A5-4C7E-A85B-B9136F6F8662}" srcOrd="0" destOrd="0" presId="urn:microsoft.com/office/officeart/2018/2/layout/IconLabelList"/>
    <dgm:cxn modelId="{B715BB1C-AA0C-4B1C-A172-0631999488CF}" srcId="{D2B66E57-A009-48DA-9572-D28E1B399D8E}" destId="{ADEF13FA-99CF-41DD-A23D-629F35A2DE6E}" srcOrd="0" destOrd="0" parTransId="{FF6C92A8-E32A-4772-9850-31F2CD60BF29}" sibTransId="{184C514A-D8C7-4708-B6D9-D015B109A29F}"/>
    <dgm:cxn modelId="{5A8D121D-4847-4D5D-AA3F-06DC558E6826}" srcId="{D2B66E57-A009-48DA-9572-D28E1B399D8E}" destId="{8F6A696F-E78F-43B8-9DB8-3FC9E3F08140}" srcOrd="1" destOrd="0" parTransId="{6989BBE7-33B0-468B-9917-C9CBEE49D02C}" sibTransId="{38DA5279-2D57-449C-ADD0-93DB5C249216}"/>
    <dgm:cxn modelId="{27C3C348-0EA8-4678-8131-F02E0747A849}" type="presOf" srcId="{8F6A696F-E78F-43B8-9DB8-3FC9E3F08140}" destId="{7B9A7CB2-AA28-4056-BCBF-65ACC4C8F073}" srcOrd="0" destOrd="0" presId="urn:microsoft.com/office/officeart/2018/2/layout/IconLabelList"/>
    <dgm:cxn modelId="{D42A5C4E-F3A8-4B9F-8A36-80872ED7A186}" type="presOf" srcId="{ADEF13FA-99CF-41DD-A23D-629F35A2DE6E}" destId="{241E98AB-0084-4F83-ACA1-CF7FED0DBB1A}" srcOrd="0" destOrd="0" presId="urn:microsoft.com/office/officeart/2018/2/layout/IconLabelList"/>
    <dgm:cxn modelId="{B35F0F77-D329-4FA6-9D8F-3E5E64B71D51}" type="presOf" srcId="{D2B66E57-A009-48DA-9572-D28E1B399D8E}" destId="{B8AD298C-4AB1-4221-9FA2-892727610FEF}" srcOrd="0" destOrd="0" presId="urn:microsoft.com/office/officeart/2018/2/layout/IconLabelList"/>
    <dgm:cxn modelId="{2298D559-589B-453F-95C7-99B9D1BF5D26}" srcId="{D2B66E57-A009-48DA-9572-D28E1B399D8E}" destId="{992AE1E5-90F4-4191-B99C-925A39D2C052}" srcOrd="3" destOrd="0" parTransId="{684B1EE8-61C0-44FC-8DF9-F7952043071D}" sibTransId="{1AE02D3F-34B9-44AA-86D8-52AFE578BE43}"/>
    <dgm:cxn modelId="{031453AD-C30E-433E-B606-B452D86F4ACB}" type="presOf" srcId="{992AE1E5-90F4-4191-B99C-925A39D2C052}" destId="{EAD96F39-DA54-4E2C-BAD7-8F16D6D0DA7C}" srcOrd="0" destOrd="0" presId="urn:microsoft.com/office/officeart/2018/2/layout/IconLabelList"/>
    <dgm:cxn modelId="{6A4E53D4-4132-4138-A7C8-4FDB96857E6D}" srcId="{D2B66E57-A009-48DA-9572-D28E1B399D8E}" destId="{9ECA2C93-8653-4B18-AE6F-D574361D5C99}" srcOrd="2" destOrd="0" parTransId="{0C99EC92-261E-472C-A21A-6B7F49887FD6}" sibTransId="{16E8AF78-4FC0-4302-B49F-A85BEDD574C8}"/>
    <dgm:cxn modelId="{CFE93C53-9828-49E2-88A9-E27D160989ED}" type="presParOf" srcId="{B8AD298C-4AB1-4221-9FA2-892727610FEF}" destId="{6C1CBBED-D24F-41F9-B53E-7EF5EDD7B9A7}" srcOrd="0" destOrd="0" presId="urn:microsoft.com/office/officeart/2018/2/layout/IconLabelList"/>
    <dgm:cxn modelId="{FB1C2934-C9FA-4D96-B142-20010AEA0AFA}" type="presParOf" srcId="{6C1CBBED-D24F-41F9-B53E-7EF5EDD7B9A7}" destId="{E85C241C-AD7A-487D-A2D9-74C431C47076}" srcOrd="0" destOrd="0" presId="urn:microsoft.com/office/officeart/2018/2/layout/IconLabelList"/>
    <dgm:cxn modelId="{90DCA8F4-25AB-4282-91BA-2CFDC26AA723}" type="presParOf" srcId="{6C1CBBED-D24F-41F9-B53E-7EF5EDD7B9A7}" destId="{01C5387C-75F9-4F89-B62F-737F6524EF13}" srcOrd="1" destOrd="0" presId="urn:microsoft.com/office/officeart/2018/2/layout/IconLabelList"/>
    <dgm:cxn modelId="{CB517E61-D7DC-406A-A1C8-04E1B409E819}" type="presParOf" srcId="{6C1CBBED-D24F-41F9-B53E-7EF5EDD7B9A7}" destId="{241E98AB-0084-4F83-ACA1-CF7FED0DBB1A}" srcOrd="2" destOrd="0" presId="urn:microsoft.com/office/officeart/2018/2/layout/IconLabelList"/>
    <dgm:cxn modelId="{71F229AF-8967-480E-B522-7165B3ABBB82}" type="presParOf" srcId="{B8AD298C-4AB1-4221-9FA2-892727610FEF}" destId="{E2E85960-995C-4A7A-A655-E888D01A1A65}" srcOrd="1" destOrd="0" presId="urn:microsoft.com/office/officeart/2018/2/layout/IconLabelList"/>
    <dgm:cxn modelId="{20BD0443-108A-4919-9B2A-09F280457A60}" type="presParOf" srcId="{B8AD298C-4AB1-4221-9FA2-892727610FEF}" destId="{DA83B811-7E2C-4A2A-97DF-2B540250C533}" srcOrd="2" destOrd="0" presId="urn:microsoft.com/office/officeart/2018/2/layout/IconLabelList"/>
    <dgm:cxn modelId="{A7DAFDE7-FE6D-4752-82CE-E877BD20F041}" type="presParOf" srcId="{DA83B811-7E2C-4A2A-97DF-2B540250C533}" destId="{B4409F18-DA74-44F9-BBB9-499D8975C62E}" srcOrd="0" destOrd="0" presId="urn:microsoft.com/office/officeart/2018/2/layout/IconLabelList"/>
    <dgm:cxn modelId="{118F8A78-5BF1-48CE-91B8-C49818AEC35E}" type="presParOf" srcId="{DA83B811-7E2C-4A2A-97DF-2B540250C533}" destId="{9E01B9AF-8027-45C4-B24D-3C013A1353A6}" srcOrd="1" destOrd="0" presId="urn:microsoft.com/office/officeart/2018/2/layout/IconLabelList"/>
    <dgm:cxn modelId="{84E26897-5175-4D01-8BD5-0EF004162A5B}" type="presParOf" srcId="{DA83B811-7E2C-4A2A-97DF-2B540250C533}" destId="{7B9A7CB2-AA28-4056-BCBF-65ACC4C8F073}" srcOrd="2" destOrd="0" presId="urn:microsoft.com/office/officeart/2018/2/layout/IconLabelList"/>
    <dgm:cxn modelId="{10EC7013-BB99-48C9-B43F-483DB1545FC2}" type="presParOf" srcId="{B8AD298C-4AB1-4221-9FA2-892727610FEF}" destId="{B5D164D6-5505-41A4-AF68-C26EC2C5C97E}" srcOrd="3" destOrd="0" presId="urn:microsoft.com/office/officeart/2018/2/layout/IconLabelList"/>
    <dgm:cxn modelId="{6F58BD04-FDCA-4230-9D37-B47D88FBD2E2}" type="presParOf" srcId="{B8AD298C-4AB1-4221-9FA2-892727610FEF}" destId="{035BB3E8-77EB-470C-B886-D466546E72E1}" srcOrd="4" destOrd="0" presId="urn:microsoft.com/office/officeart/2018/2/layout/IconLabelList"/>
    <dgm:cxn modelId="{829CBADE-9ADB-4DC2-B749-CD5248311025}" type="presParOf" srcId="{035BB3E8-77EB-470C-B886-D466546E72E1}" destId="{45733AD4-2BF2-4646-B3C8-BE6EE8C6D205}" srcOrd="0" destOrd="0" presId="urn:microsoft.com/office/officeart/2018/2/layout/IconLabelList"/>
    <dgm:cxn modelId="{867D078E-5C27-417C-ACE7-CE001FA2AE7B}" type="presParOf" srcId="{035BB3E8-77EB-470C-B886-D466546E72E1}" destId="{72DC0E18-9451-44D6-A0AB-59C731EA5D9C}" srcOrd="1" destOrd="0" presId="urn:microsoft.com/office/officeart/2018/2/layout/IconLabelList"/>
    <dgm:cxn modelId="{1982BEA6-8DB6-47EF-928C-F0054A9342C7}" type="presParOf" srcId="{035BB3E8-77EB-470C-B886-D466546E72E1}" destId="{727D8BA6-66A5-4C7E-A85B-B9136F6F8662}" srcOrd="2" destOrd="0" presId="urn:microsoft.com/office/officeart/2018/2/layout/IconLabelList"/>
    <dgm:cxn modelId="{DB4D8D03-13E8-48A4-9029-24F566CA62A1}" type="presParOf" srcId="{B8AD298C-4AB1-4221-9FA2-892727610FEF}" destId="{C4E31F9A-85AC-495A-B319-2EE53B484A89}" srcOrd="5" destOrd="0" presId="urn:microsoft.com/office/officeart/2018/2/layout/IconLabelList"/>
    <dgm:cxn modelId="{7774E148-DC50-4ED4-93F3-6087961FC43E}" type="presParOf" srcId="{B8AD298C-4AB1-4221-9FA2-892727610FEF}" destId="{99BFEC5C-55E6-45A8-950A-01894EBAC71A}" srcOrd="6" destOrd="0" presId="urn:microsoft.com/office/officeart/2018/2/layout/IconLabelList"/>
    <dgm:cxn modelId="{F77CE095-BB8A-4E2D-94D4-6656E6E1F7E0}" type="presParOf" srcId="{99BFEC5C-55E6-45A8-950A-01894EBAC71A}" destId="{6A7AEE3B-7A1F-4CCC-8E0B-EFA23B2FDE5F}" srcOrd="0" destOrd="0" presId="urn:microsoft.com/office/officeart/2018/2/layout/IconLabelList"/>
    <dgm:cxn modelId="{9FFE9C6A-6337-42B0-B1B1-22028A727F2C}" type="presParOf" srcId="{99BFEC5C-55E6-45A8-950A-01894EBAC71A}" destId="{49081208-B352-4F82-A642-2684B9754362}" srcOrd="1" destOrd="0" presId="urn:microsoft.com/office/officeart/2018/2/layout/IconLabelList"/>
    <dgm:cxn modelId="{B7140E5C-C75C-4D14-9A79-7420CFD2B1D0}" type="presParOf" srcId="{99BFEC5C-55E6-45A8-950A-01894EBAC71A}" destId="{EAD96F39-DA54-4E2C-BAD7-8F16D6D0DA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1B327-AE58-4512-ABB9-9D5D4CFFD916}">
      <dsp:nvSpPr>
        <dsp:cNvPr id="0" name=""/>
        <dsp:cNvSpPr/>
      </dsp:nvSpPr>
      <dsp:spPr>
        <a:xfrm>
          <a:off x="0" y="0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6FA45-5967-48AA-A978-5E6332C6614D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CA6EE-8FD9-4EC5-B454-6AF01DDC1290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What we'll cover:</a:t>
          </a:r>
          <a:endParaRPr lang="en-US" sz="1700" kern="1200"/>
        </a:p>
      </dsp:txBody>
      <dsp:txXfrm>
        <a:off x="1074268" y="4366"/>
        <a:ext cx="5170996" cy="930102"/>
      </dsp:txXfrm>
    </dsp:sp>
    <dsp:sp modelId="{C0CAF700-8256-4040-AD97-D4E619EC16F9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B2BF9-F309-42B8-A8F9-20CD07824C7A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95879-A577-4C41-BCD3-576AEBAE3C4C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SCRUM:</a:t>
          </a:r>
          <a:r>
            <a:rPr lang="es-MX" sz="1700" kern="1200"/>
            <a:t> An agile framework for teamwork and project management.</a:t>
          </a:r>
          <a:endParaRPr lang="en-US" sz="1700" kern="1200"/>
        </a:p>
      </dsp:txBody>
      <dsp:txXfrm>
        <a:off x="1074268" y="1166994"/>
        <a:ext cx="5170996" cy="930102"/>
      </dsp:txXfrm>
    </dsp:sp>
    <dsp:sp modelId="{070C7D09-E2B8-4451-BB0E-98A7F013D1CD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84F6B-AC3F-41DF-9010-886F8C15BDE2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20FBF-E747-4DA3-8F8A-A469A22DEA53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JSON:</a:t>
          </a:r>
          <a:r>
            <a:rPr lang="es-MX" sz="1700" kern="1200"/>
            <a:t> A versatile data-interchange format for web applications.</a:t>
          </a:r>
          <a:endParaRPr lang="en-US" sz="1700" kern="1200"/>
        </a:p>
      </dsp:txBody>
      <dsp:txXfrm>
        <a:off x="1074268" y="2329622"/>
        <a:ext cx="5170996" cy="930102"/>
      </dsp:txXfrm>
    </dsp:sp>
    <dsp:sp modelId="{E0662BEE-9300-486B-A248-39D24B1BF57A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AC49D-3126-4FF8-B64D-A22E96133D90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604D7-3316-40C1-86AF-A5CE93B10DC6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/>
            <a:t>CSV:</a:t>
          </a:r>
          <a:r>
            <a:rPr lang="es-MX" sz="1700" kern="1200"/>
            <a:t> A simple, tabular format for data storage and sharing.</a:t>
          </a:r>
          <a:endParaRPr lang="en-US" sz="1700" kern="1200"/>
        </a:p>
      </dsp:txBody>
      <dsp:txXfrm>
        <a:off x="1074268" y="3492250"/>
        <a:ext cx="5170996" cy="930102"/>
      </dsp:txXfrm>
    </dsp:sp>
    <dsp:sp modelId="{A8D2FE6E-A225-4725-8283-755A73DC3148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772DD-3808-4630-91DF-58094A201F7C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4F1F6-EDFA-40F5-A535-ED3FEE471469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The Big Picture:</a:t>
          </a:r>
          <a:r>
            <a:rPr lang="en-US" sz="1700" kern="1200"/>
            <a:t> Why are these three concepts so important and how do they work together in real-world projects?</a:t>
          </a:r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C241C-AD7A-487D-A2D9-74C431C47076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E98AB-0084-4F83-ACA1-CF7FED0DBB1A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SCRUM:</a:t>
          </a:r>
          <a:r>
            <a:rPr lang="en-US" sz="1200" kern="1200"/>
            <a:t> The "how" of project management. It provides the framework for teams to work efficiently.</a:t>
          </a:r>
        </a:p>
      </dsp:txBody>
      <dsp:txXfrm>
        <a:off x="100682" y="2427484"/>
        <a:ext cx="2370489" cy="720000"/>
      </dsp:txXfrm>
    </dsp:sp>
    <dsp:sp modelId="{B4409F18-DA74-44F9-BBB9-499D8975C62E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7CB2-AA28-4056-BCBF-65ACC4C8F073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JSON:</a:t>
          </a:r>
          <a:r>
            <a:rPr lang="en-US" sz="1200" kern="1200"/>
            <a:t> The "what" of web data. It's the flexible, structured language for modern applications.</a:t>
          </a:r>
        </a:p>
      </dsp:txBody>
      <dsp:txXfrm>
        <a:off x="2886007" y="2427484"/>
        <a:ext cx="2370489" cy="720000"/>
      </dsp:txXfrm>
    </dsp:sp>
    <dsp:sp modelId="{45733AD4-2BF2-4646-B3C8-BE6EE8C6D205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D8BA6-66A5-4C7E-A85B-B9136F6F8662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CSV:</a:t>
          </a:r>
          <a:r>
            <a:rPr lang="en-US" sz="1200" kern="1200"/>
            <a:t> The simple, reliable format for data storage and sharing.</a:t>
          </a:r>
        </a:p>
      </dsp:txBody>
      <dsp:txXfrm>
        <a:off x="5671332" y="2427484"/>
        <a:ext cx="2370489" cy="720000"/>
      </dsp:txXfrm>
    </dsp:sp>
    <dsp:sp modelId="{6A7AEE3B-7A1F-4CCC-8E0B-EFA23B2FDE5F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96F39-DA54-4E2C-BAD7-8F16D6D0DA7C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Together, they form a powerful combination:</a:t>
          </a:r>
          <a:r>
            <a:rPr lang="en-US" sz="1200" kern="1200"/>
            <a:t> SCRUM organizes the people, while JSON and CSV handle the data.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8CAAD-2225-4F52-8291-176B1B7ED133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19DEA-3195-4D0A-9B48-B562E799C8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13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SCRUM?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75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SCRUM's</a:t>
            </a:r>
            <a:r>
              <a:rPr lang="es-MX" dirty="0"/>
              <a:t> Core </a:t>
            </a:r>
            <a:r>
              <a:rPr lang="es-MX" dirty="0" err="1"/>
              <a:t>Components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59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JSON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51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JSON </a:t>
            </a:r>
            <a:r>
              <a:rPr lang="es-MX" dirty="0" err="1"/>
              <a:t>Syntax</a:t>
            </a:r>
            <a:r>
              <a:rPr lang="es-MX" dirty="0"/>
              <a:t> and </a:t>
            </a:r>
            <a:r>
              <a:rPr lang="es-MX" dirty="0" err="1"/>
              <a:t>Examples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62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Introduction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CSV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09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CSV </a:t>
            </a:r>
            <a:r>
              <a:rPr lang="es-MX" dirty="0" err="1"/>
              <a:t>Syntax</a:t>
            </a:r>
            <a:r>
              <a:rPr lang="es-MX" dirty="0"/>
              <a:t> and </a:t>
            </a:r>
            <a:r>
              <a:rPr lang="es-MX" dirty="0" err="1"/>
              <a:t>Examples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1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SCRUM, JSON, and CSV in Action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81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Conclusion</a:t>
            </a:r>
            <a:r>
              <a:rPr lang="es-MX" dirty="0"/>
              <a:t> and Q&amp;A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19DEA-3195-4D0A-9B48-B562E799C86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41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D424A-296D-5CBF-31E3-2DFB997FC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6F410-B2B5-B74E-9325-96F30B848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1B9F2-8C8E-302B-0D5C-9D9E54D2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86952-E654-426F-9341-3BC7542C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0A2CE-D380-51EF-A903-8D980D4E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78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A1F2E-7871-D8B4-54DF-57D353BF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54B113-B5AC-5C25-DBC3-012CFC736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D48C4-EBF6-6E9E-C8DC-8CC14868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8D16B-8D04-031C-7AA3-734B9772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C42AD-D701-9A1C-24D5-9F76F875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8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961AF5-2E2F-5261-6436-8873140F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28D4ED-A2AC-0D8D-0F6B-F8D80CBBB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50F99-C6A3-CD70-E110-39E3E79A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5A79E-60D0-D094-D7C9-CF24D121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F1E4C-9A57-1CE3-3B37-06F51C5D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9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19C6A-154D-320C-4A75-65C5DC10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A860C6-2F88-B852-991E-F1A27E6F8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95974-9C53-E2CE-3927-5068A4F3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C20795-0EEE-7A04-16CE-B9A796A6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C6593-705E-2AEA-CCD0-358AA6D5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4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FA8BA-AFE7-4768-548A-BF0EF877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7A730-5AC6-1EFC-7B02-8655815D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3698D-B723-818C-3307-A8E3545A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496C9-E244-339A-CA06-BF24948E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D9C040-0F55-126D-E2C3-CD229143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65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4ECFB-478B-7770-F8AD-667D4E4F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52653-32C1-91C9-D399-EFD060EC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AF5F1A-348F-52CB-A193-E14A6A6C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33D7F6-2056-F1CD-8B4C-C8F8ACC6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A89770-71CF-A1B3-A29C-0FDE5B6E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44303F-1553-72E7-0115-6D92167D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69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9B173-7901-6474-51B6-ADC39A28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634C4-3AFD-816E-FDBA-B3D207D8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23AA5-F6BE-1AD3-BE45-167D4A69B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2357A5-B098-8F1F-595F-68D2978F2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C1718A-12B2-CD15-253A-A9A4871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080B25-3F6D-B604-0F7D-2E670521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229171-5451-9BF8-7124-ED7404E1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9F513B-F770-4F81-810F-BB408AA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35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05F4-DAB2-44EC-2A79-B17267CD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A27F59-C276-E1F2-6990-C03E3F02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7D1AEC-7BE4-9CFF-4ED9-59FEE011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12FD2E-E89E-C0D7-655E-A14E08B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66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ED760C-47C4-16B7-7078-42DCBC4F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8C8589-4AD9-A544-FFF2-CDF22EC7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DEB9E0-C427-C203-8B61-CCFA8B74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53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A6101-EED4-8A9C-E4C2-132DB0C6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86773-5282-40FD-D223-E01D1977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8F29FD-2EB8-1F21-8BC8-751F12813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8E1D6-D0F9-45C8-AE04-64F01133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BE9DEF-1448-39DB-A6F7-22CF3492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F3964B-BCBB-672D-4331-D92F7FAB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3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CBD1B-4D9E-05CA-6549-F8AA3CA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0410EE-D976-BADA-24CC-D4F0AA4A5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B7E3FC-8518-88C8-CF27-2544AA67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45E3CE-0693-113D-3903-E698E2AF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2FCCEA-E7B1-3CFC-A7F1-8C28C32D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931C3-44A6-2D5A-9B98-288CC01D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44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F54C5-CE90-80C2-275A-DA849ACC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BCB8B1-6A93-3ADD-290D-D688858A8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3B197-425D-6A05-F08D-5299DD30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7E4EA-4E4E-47F9-9C3B-7EB39E9CF2FF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F6BE6-633C-619B-8B5D-9E434D5CB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5242D-D334-811B-CC0E-72F9A7D2A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6CB78-47B2-43F2-B030-B9AD3F1504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62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8BE38-88DA-D011-E27C-EBE4545A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307"/>
            <a:ext cx="9144000" cy="1387865"/>
          </a:xfrm>
        </p:spPr>
        <p:txBody>
          <a:bodyPr/>
          <a:lstStyle/>
          <a:p>
            <a:r>
              <a:rPr lang="es-MX" b="1" dirty="0"/>
              <a:t>SCRUM, JSON, and CSV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31FE9-BD76-4FD0-DBE7-AA5EBEECA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64584"/>
            <a:ext cx="9144000" cy="1655762"/>
          </a:xfrm>
        </p:spPr>
        <p:txBody>
          <a:bodyPr/>
          <a:lstStyle/>
          <a:p>
            <a:r>
              <a:rPr lang="es-MX" b="1" dirty="0" err="1">
                <a:latin typeface="Arial" panose="020B0604020202020204" pitchFamily="34" charset="0"/>
              </a:rPr>
              <a:t>TechnoReady</a:t>
            </a:r>
            <a:r>
              <a:rPr lang="es-MX" sz="4400" b="1" i="0" dirty="0">
                <a:effectLst/>
                <a:latin typeface="Arial" panose="020B0604020202020204" pitchFamily="34" charset="0"/>
              </a:rPr>
              <a:t> </a:t>
            </a:r>
            <a:r>
              <a:rPr lang="es-MX" sz="2800" b="1" i="0" dirty="0">
                <a:effectLst/>
                <a:latin typeface="Arial" panose="020B0604020202020204" pitchFamily="34" charset="0"/>
              </a:rPr>
              <a:t>In-</a:t>
            </a:r>
            <a:r>
              <a:rPr lang="es-MX" sz="2800" b="1" i="0" dirty="0" err="1">
                <a:effectLst/>
                <a:latin typeface="Arial" panose="020B0604020202020204" pitchFamily="34" charset="0"/>
              </a:rPr>
              <a:t>Mexico</a:t>
            </a:r>
            <a:r>
              <a:rPr lang="es-MX" sz="3200" b="0" i="0" dirty="0">
                <a:effectLst/>
                <a:latin typeface="Arial" panose="020B0604020202020204" pitchFamily="34" charset="0"/>
              </a:rPr>
              <a:t>.</a:t>
            </a:r>
            <a:endParaRPr lang="es-MX" sz="4400" dirty="0"/>
          </a:p>
          <a:p>
            <a:r>
              <a:rPr lang="es-MX" dirty="0"/>
              <a:t>2nd </a:t>
            </a:r>
            <a:r>
              <a:rPr lang="es-MX" dirty="0" err="1"/>
              <a:t>Challenge</a:t>
            </a:r>
            <a:endParaRPr lang="es-MX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2370177-42E3-FF49-0A4C-DC68EFE64402}"/>
              </a:ext>
            </a:extLst>
          </p:cNvPr>
          <p:cNvSpPr txBox="1">
            <a:spLocks/>
          </p:cNvSpPr>
          <p:nvPr/>
        </p:nvSpPr>
        <p:spPr>
          <a:xfrm>
            <a:off x="1731821" y="5541758"/>
            <a:ext cx="8728363" cy="59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Iván Kaleb Ramírez Torres, NAO ID: 3357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0BF277-187F-8052-6A4C-C0A2D153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2" y="544147"/>
            <a:ext cx="3000794" cy="3524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5BA0942-9921-77EF-F36C-57265C41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775" y="429831"/>
            <a:ext cx="3934374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ABE15-5BA1-F78C-8592-D2FF4323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Summary and Key Takeaways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264ACEF-AE2A-B61D-1216-B46D35881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4268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84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AF78D-924E-B525-F086-1F3BB5AD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45" y="560661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dirty="0"/>
              <a:t>Introduction: The Modern Developer's Toolkit</a:t>
            </a:r>
            <a:endParaRPr lang="es-MX" sz="5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5A209D-6E84-5CD3-454C-9F3246E8C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8249"/>
              </p:ext>
            </p:extLst>
          </p:nvPr>
        </p:nvGraphicFramePr>
        <p:xfrm>
          <a:off x="5047673" y="55444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9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836CDB-C61E-7773-48DD-7407F599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60" y="525992"/>
            <a:ext cx="5251316" cy="1807305"/>
          </a:xfrm>
        </p:spPr>
        <p:txBody>
          <a:bodyPr>
            <a:normAutofit/>
          </a:bodyPr>
          <a:lstStyle/>
          <a:p>
            <a:br>
              <a:rPr lang="es-MX" sz="3100" dirty="0"/>
            </a:br>
            <a:r>
              <a:rPr lang="en-US" sz="3100" dirty="0"/>
              <a:t>SCRUM Methodology: A Framework for Agility</a:t>
            </a:r>
            <a:br>
              <a:rPr lang="es-MX" sz="3100" b="1" dirty="0"/>
            </a:br>
            <a:endParaRPr lang="es-MX" sz="3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09E89-C041-D710-E946-26679F85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Definition:</a:t>
            </a:r>
            <a:r>
              <a:rPr lang="en-US" sz="1700"/>
              <a:t> An agile framework for managing complex projects and delivering products in an iterative, incremental manner.</a:t>
            </a:r>
          </a:p>
          <a:p>
            <a:pPr marL="0" indent="0">
              <a:buNone/>
            </a:pPr>
            <a:r>
              <a:rPr lang="en-US" sz="1700" b="1"/>
              <a:t>Key Idea: </a:t>
            </a:r>
            <a:r>
              <a:rPr lang="en-US" sz="1700"/>
              <a:t>Instead of one long project plan, SCRUM breaks work into small, manageable cycles called Sprints.</a:t>
            </a:r>
          </a:p>
          <a:p>
            <a:pPr marL="0" indent="0">
              <a:buNone/>
            </a:pPr>
            <a:r>
              <a:rPr lang="en-US" sz="1700" b="1"/>
              <a:t>Benefits:</a:t>
            </a:r>
          </a:p>
          <a:p>
            <a:pPr>
              <a:buFontTx/>
              <a:buChar char="-"/>
            </a:pPr>
            <a:r>
              <a:rPr lang="en-US" sz="1700"/>
              <a:t>Flexibility: Easily adapt to changing requirements.</a:t>
            </a:r>
          </a:p>
          <a:p>
            <a:pPr>
              <a:buFontTx/>
              <a:buChar char="-"/>
            </a:pPr>
            <a:r>
              <a:rPr lang="en-US" sz="1700"/>
              <a:t>Collaboration: Fosters close teamwork and communication.</a:t>
            </a:r>
          </a:p>
          <a:p>
            <a:pPr>
              <a:buFontTx/>
              <a:buChar char="-"/>
            </a:pPr>
            <a:r>
              <a:rPr lang="en-US" sz="1700"/>
              <a:t>Transparency: Everyone knows the project's status at all times.</a:t>
            </a:r>
            <a:endParaRPr lang="es-MX" sz="17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C492EDE-1A7A-AF0E-DBB4-34B95D6E4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4" r="20171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2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1" name="Rectangle 2086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Rectangle 208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Rectangle 209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Rectangle 209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5" name="Freeform: Shape 209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06" name="Rectangle 209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EDB4E5-5712-55A9-7221-8E640927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Three Pillars of SCRUM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A5455-4A1D-97A1-DFE6-1D0E7288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/>
              <a:t>- Roles:</a:t>
            </a:r>
          </a:p>
          <a:p>
            <a:pPr lvl="1"/>
            <a:r>
              <a:rPr lang="en-US" sz="1100"/>
              <a:t>Product Owner: Defines and prioritizes the work (the "what").</a:t>
            </a:r>
          </a:p>
          <a:p>
            <a:pPr lvl="1"/>
            <a:r>
              <a:rPr lang="en-US" sz="1100"/>
              <a:t>Scrum Master: Facilitates the process and removes obstacles (the "how").</a:t>
            </a:r>
          </a:p>
          <a:p>
            <a:pPr lvl="1"/>
            <a:r>
              <a:rPr lang="en-US" sz="1100"/>
              <a:t>Development Team: Builds the product.</a:t>
            </a:r>
          </a:p>
          <a:p>
            <a:pPr marL="0" indent="0">
              <a:buNone/>
            </a:pPr>
            <a:r>
              <a:rPr lang="en-US" sz="1100"/>
              <a:t>- Events:</a:t>
            </a:r>
          </a:p>
          <a:p>
            <a:pPr lvl="1"/>
            <a:r>
              <a:rPr lang="en-US" sz="1100"/>
              <a:t>Sprint Planning: What will be done this Sprint?</a:t>
            </a:r>
          </a:p>
          <a:p>
            <a:pPr lvl="1"/>
            <a:r>
              <a:rPr lang="en-US" sz="1100"/>
              <a:t>Daily Scrum: A quick daily meeting to sync up.</a:t>
            </a:r>
          </a:p>
          <a:p>
            <a:pPr lvl="1"/>
            <a:r>
              <a:rPr lang="en-US" sz="1100"/>
              <a:t>Sprint Review: Demonstrate the completed work.</a:t>
            </a:r>
          </a:p>
          <a:p>
            <a:pPr lvl="1"/>
            <a:r>
              <a:rPr lang="en-US" sz="1100"/>
              <a:t>Sprint Retrospective: What can we improve for the next Sprint?</a:t>
            </a:r>
          </a:p>
          <a:p>
            <a:pPr marL="0" indent="0">
              <a:buNone/>
            </a:pPr>
            <a:r>
              <a:rPr lang="en-US" sz="1100"/>
              <a:t>- Artifacts:</a:t>
            </a:r>
          </a:p>
          <a:p>
            <a:pPr marL="457200" lvl="1" indent="0">
              <a:buNone/>
            </a:pPr>
            <a:r>
              <a:rPr lang="en-US" sz="1100"/>
              <a:t>- Product Backlog: A prioritized list of all features.</a:t>
            </a:r>
          </a:p>
          <a:p>
            <a:pPr marL="457200" lvl="1" indent="0">
              <a:buNone/>
            </a:pPr>
            <a:r>
              <a:rPr lang="en-US" sz="1100"/>
              <a:t>- Sprint Backlog: The subset of features for the current Sprint.</a:t>
            </a:r>
            <a:br>
              <a:rPr lang="en-US" sz="1100"/>
            </a:br>
            <a:r>
              <a:rPr lang="en-US" sz="1100"/>
              <a:t>- Increment: The potentially shippable product from the Sprint.</a:t>
            </a:r>
            <a:endParaRPr lang="es-MX" sz="11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98776A2-6CB2-5A24-30A0-4C9AB316E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r="37691"/>
          <a:stretch>
            <a:fillRect/>
          </a:stretch>
        </p:blipFill>
        <p:spPr bwMode="auto">
          <a:xfrm>
            <a:off x="8109502" y="10"/>
            <a:ext cx="408249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94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D0E2E-F309-F321-D753-8C6E75E4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JSON: The Language of Web Data</a:t>
            </a:r>
            <a:endParaRPr lang="es-MX" sz="3600"/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81F64093-30D9-BADF-5FD4-790DF954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73" b="16305"/>
          <a:stretch>
            <a:fillRect/>
          </a:stretch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3F9AAE7-FB1C-312E-A9E4-F32FF302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- </a:t>
            </a:r>
            <a:r>
              <a:rPr lang="en-US" sz="1300" b="1"/>
              <a:t>Definition:</a:t>
            </a:r>
            <a:r>
              <a:rPr lang="en-US" sz="1300"/>
              <a:t> JavaScript Object Notation. A lightweight, human-readable format for storing and exchanging data.</a:t>
            </a:r>
          </a:p>
          <a:p>
            <a:pPr marL="0" indent="0">
              <a:buNone/>
            </a:pPr>
            <a:r>
              <a:rPr lang="en-US" sz="1300"/>
              <a:t>- </a:t>
            </a:r>
            <a:r>
              <a:rPr lang="en-US" sz="1300" b="1"/>
              <a:t>Characteristics:</a:t>
            </a:r>
          </a:p>
          <a:p>
            <a:pPr lvl="1">
              <a:buFontTx/>
              <a:buChar char="-"/>
            </a:pPr>
            <a:r>
              <a:rPr lang="en-US" sz="1300"/>
              <a:t>Language-independent: Usable with any programming language.</a:t>
            </a:r>
          </a:p>
          <a:p>
            <a:pPr lvl="1">
              <a:buFontTx/>
              <a:buChar char="-"/>
            </a:pPr>
            <a:r>
              <a:rPr lang="en-US" sz="1300"/>
              <a:t>Key-Value Pairs: Data is organized in key-value pairs (like a dictionary).</a:t>
            </a:r>
          </a:p>
          <a:p>
            <a:pPr lvl="1">
              <a:buFontTx/>
              <a:buChar char="-"/>
            </a:pPr>
            <a:r>
              <a:rPr lang="en-US" sz="1300"/>
              <a:t>Structured: Uses {} for objects and [] for arrays.</a:t>
            </a:r>
          </a:p>
          <a:p>
            <a:pPr>
              <a:buFontTx/>
              <a:buChar char="-"/>
            </a:pPr>
            <a:r>
              <a:rPr lang="en-US" sz="1300" b="1"/>
              <a:t>Common Use Cases:</a:t>
            </a:r>
          </a:p>
          <a:p>
            <a:pPr lvl="1">
              <a:buFontTx/>
              <a:buChar char="-"/>
            </a:pPr>
            <a:r>
              <a:rPr lang="en-US" sz="1300"/>
              <a:t>APIs: The standard format for communication between a client (like a web browser) and a server.</a:t>
            </a:r>
          </a:p>
          <a:p>
            <a:pPr lvl="1">
              <a:buFontTx/>
              <a:buChar char="-"/>
            </a:pPr>
            <a:r>
              <a:rPr lang="en-US" sz="1300"/>
              <a:t>Configuration Files: Storing settings for applications.</a:t>
            </a:r>
            <a:endParaRPr lang="es-MX" sz="1300"/>
          </a:p>
        </p:txBody>
      </p:sp>
    </p:spTree>
    <p:extLst>
      <p:ext uri="{BB962C8B-B14F-4D97-AF65-F5344CB8AC3E}">
        <p14:creationId xmlns:p14="http://schemas.microsoft.com/office/powerpoint/2010/main" val="413571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5B025-4549-1BD2-6BED-431092A1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Diving Deeper into JSON Syntax</a:t>
            </a:r>
            <a:endParaRPr lang="es-MX" sz="5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00046-4A83-0B2C-F5AA-DCEF3FC2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s-MX" sz="2200"/>
              <a:t>Basic Structure:</a:t>
            </a:r>
          </a:p>
          <a:p>
            <a:endParaRPr lang="es-MX" sz="2200"/>
          </a:p>
          <a:p>
            <a:endParaRPr lang="es-MX" sz="2200"/>
          </a:p>
          <a:p>
            <a:endParaRPr lang="es-MX" sz="2200"/>
          </a:p>
          <a:p>
            <a:r>
              <a:rPr lang="es-MX" sz="2200"/>
              <a:t>Nested Objects and Arrays:</a:t>
            </a:r>
          </a:p>
          <a:p>
            <a:endParaRPr lang="es-MX" sz="2200"/>
          </a:p>
          <a:p>
            <a:pPr marL="0" indent="0">
              <a:buNone/>
            </a:pPr>
            <a:r>
              <a:rPr lang="es-MX" sz="2200"/>
              <a:t>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61A374-8F55-C2BE-8098-97C373456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577435"/>
            <a:ext cx="4014216" cy="29334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C2F475A-D96E-9ED3-EC1C-1E8B1F735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4209869"/>
            <a:ext cx="3995928" cy="19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0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2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CF3B06-CF43-3665-4060-920C051A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CSV: The Spreadsheet of the Web</a:t>
            </a:r>
            <a:endParaRPr lang="es-MX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9E2916-0890-4AB4-C6F6-E4FE9D30F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4923" y="2405894"/>
            <a:ext cx="5315189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Definition: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omma </a:t>
            </a: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eparated </a:t>
            </a: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alues. A simple text file format used to store tabular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Characteristics:</a:t>
            </a:r>
            <a:endParaRPr kumimoji="0" lang="es-MX" altLang="es-MX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- Plain Text: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Readable with any text editor.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s-MX" altLang="es-MX" sz="1700" b="1">
                <a:latin typeface="Arial" panose="020B0604020202020204" pitchFamily="34" charset="0"/>
              </a:rPr>
              <a:t>- </a:t>
            </a: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Tabular: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Data is organized in rows and columns.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- Delimiter: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Values in each row are separated by a delimiter, most commonly a comma (,).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Common Use Cases:</a:t>
            </a:r>
            <a:endParaRPr kumimoji="0" lang="es-MX" altLang="es-MX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- Data Export/Import: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Easily move data between spreadsheets and databases.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- Data Archiving:</a:t>
            </a:r>
            <a:r>
              <a:rPr kumimoji="0" lang="es-MX" altLang="es-MX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Storing large datasets in a simple, compact format.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135" name="Rectangle 512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46884AB9-EB1A-CCD7-A70B-992AFE31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49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2" name="Rectangle 615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4" name="Freeform: Shape 615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01E05-D5C6-80B3-7A2F-EAD3D63C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s-MX" dirty="0" err="1"/>
              <a:t>Understanding</a:t>
            </a:r>
            <a:r>
              <a:rPr lang="es-MX" dirty="0"/>
              <a:t> CSV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B73F1-017F-4C12-F0F2-2BC3B6F8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1400" b="1"/>
              <a:t>Basic Structure:</a:t>
            </a:r>
          </a:p>
          <a:p>
            <a:pPr marL="0" indent="0">
              <a:buNone/>
            </a:pPr>
            <a:r>
              <a:rPr lang="en-US" sz="1400"/>
              <a:t>Name,Age,City</a:t>
            </a:r>
          </a:p>
          <a:p>
            <a:pPr marL="0" indent="0">
              <a:buNone/>
            </a:pPr>
            <a:r>
              <a:rPr lang="en-US" sz="1400"/>
              <a:t>Alice,28,New York</a:t>
            </a:r>
          </a:p>
          <a:p>
            <a:pPr marL="0" indent="0">
              <a:buNone/>
            </a:pPr>
            <a:r>
              <a:rPr lang="en-US" sz="1400"/>
              <a:t>Bob,35,London</a:t>
            </a:r>
          </a:p>
          <a:p>
            <a:r>
              <a:rPr lang="en-US" sz="1400" b="1"/>
              <a:t>Handling Commas in Data:</a:t>
            </a:r>
          </a:p>
          <a:p>
            <a:pPr lvl="1"/>
            <a:r>
              <a:rPr lang="en-US" sz="1400"/>
              <a:t>If a value contains a comma, it must be enclosed in double quotes.</a:t>
            </a:r>
          </a:p>
          <a:p>
            <a:pPr lvl="1"/>
            <a:r>
              <a:rPr lang="en-US" sz="1400"/>
              <a:t>Example: "Alex, Jr.",25,"Mexico City“</a:t>
            </a:r>
          </a:p>
          <a:p>
            <a:r>
              <a:rPr lang="en-US" sz="1400" b="1"/>
              <a:t>Data Types: </a:t>
            </a:r>
            <a:r>
              <a:rPr lang="en-US" sz="1400"/>
              <a:t>All data is treated as plain text, requiring careful handling when parsing.</a:t>
            </a:r>
            <a:endParaRPr lang="es-MX" sz="140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E1F09F00-7392-FD30-7D3A-5CF4B5C5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649168"/>
            <a:ext cx="4747547" cy="358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4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6" name="Rectangle 717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93DBF9-2A73-A616-A8B4-880C16E9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MX" dirty="0" err="1"/>
              <a:t>The</a:t>
            </a:r>
            <a:r>
              <a:rPr lang="es-MX" dirty="0"/>
              <a:t> Complete </a:t>
            </a:r>
            <a:r>
              <a:rPr lang="es-MX" dirty="0" err="1"/>
              <a:t>Workflow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7B41A-954F-5AC9-C051-8613E577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1900" b="1"/>
              <a:t>Step 1:</a:t>
            </a:r>
            <a:r>
              <a:rPr lang="en-US" sz="1900"/>
              <a:t> Planning (SCRUM): The team uses SCRUM to plan a new feature, like adding a "User Profile" section.</a:t>
            </a:r>
          </a:p>
          <a:p>
            <a:r>
              <a:rPr lang="en-US" sz="1900" b="1"/>
              <a:t>Step 2:</a:t>
            </a:r>
            <a:r>
              <a:rPr lang="en-US" sz="1900"/>
              <a:t> Data Exchange (JSON): The frontend requests a user's data from the backend using an API, which responds with the user's information in JSON format.</a:t>
            </a:r>
          </a:p>
          <a:p>
            <a:r>
              <a:rPr lang="en-US" sz="1900" b="1"/>
              <a:t>Step 3:</a:t>
            </a:r>
            <a:r>
              <a:rPr lang="en-US" sz="1900"/>
              <a:t> Data Management (CSV): The analytics team needs to export a list of all users' data for a report. They use a tool to generate a CSV file from the database.</a:t>
            </a:r>
            <a:endParaRPr lang="es-MX" sz="190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2119F605-E70E-2B5C-75EB-0E042835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r="10435" b="1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279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781</Words>
  <Application>Microsoft Office PowerPoint</Application>
  <PresentationFormat>Panorámica</PresentationFormat>
  <Paragraphs>90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SCRUM, JSON, and CSV</vt:lpstr>
      <vt:lpstr>Introduction: The Modern Developer's Toolkit</vt:lpstr>
      <vt:lpstr> SCRUM Methodology: A Framework for Agility </vt:lpstr>
      <vt:lpstr>The Three Pillars of SCRUM</vt:lpstr>
      <vt:lpstr>JSON: The Language of Web Data</vt:lpstr>
      <vt:lpstr>Diving Deeper into JSON Syntax</vt:lpstr>
      <vt:lpstr>CSV: The Spreadsheet of the Web</vt:lpstr>
      <vt:lpstr>Understanding CSV Structure</vt:lpstr>
      <vt:lpstr>The Complete Workflow</vt:lpstr>
      <vt:lpstr>Summary and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Kaleb Torres</dc:creator>
  <cp:lastModifiedBy>Kaleb Torres</cp:lastModifiedBy>
  <cp:revision>1</cp:revision>
  <dcterms:created xsi:type="dcterms:W3CDTF">2025-09-18T05:54:24Z</dcterms:created>
  <dcterms:modified xsi:type="dcterms:W3CDTF">2025-09-18T06:29:39Z</dcterms:modified>
</cp:coreProperties>
</file>