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72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244" autoAdjust="0"/>
  </p:normalViewPr>
  <p:slideViewPr>
    <p:cSldViewPr snapToGrid="0" showGuides="1">
      <p:cViewPr varScale="1">
        <p:scale>
          <a:sx n="58" d="100"/>
          <a:sy n="58" d="100"/>
        </p:scale>
        <p:origin x="78" y="11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CCE7A-07EA-4FA5-8882-2F391DAF2A8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062E8-BBB6-4928-BCE3-4C7DD0F4A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8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7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4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1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3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BE9E-C100-4F62-86C5-49807F05AFB8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7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589" y="2280904"/>
            <a:ext cx="11617291" cy="2016223"/>
          </a:xfrm>
        </p:spPr>
        <p:txBody>
          <a:bodyPr>
            <a:noAutofit/>
          </a:bodyPr>
          <a:lstStyle/>
          <a:p>
            <a:r>
              <a:rPr lang="ru-RU" sz="4267" dirty="0" smtClean="0">
                <a:latin typeface="Akrobat Black" pitchFamily="50" charset="-52"/>
              </a:rPr>
              <a:t>Проектирование и разработка системы хранения документов колледжа</a:t>
            </a:r>
            <a:endParaRPr lang="ru-RU" sz="4267" dirty="0">
              <a:latin typeface="Akrobat Black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5840" y="4677139"/>
            <a:ext cx="6518176" cy="1176536"/>
          </a:xfrm>
        </p:spPr>
        <p:txBody>
          <a:bodyPr>
            <a:normAutofit/>
          </a:bodyPr>
          <a:lstStyle/>
          <a:p>
            <a:pPr algn="r"/>
            <a:r>
              <a:rPr lang="ru-RU" sz="1867" dirty="0">
                <a:latin typeface="Akrobat" pitchFamily="50" charset="-52"/>
              </a:rPr>
              <a:t>Выполнил студент группы </a:t>
            </a:r>
            <a:r>
              <a:rPr lang="ru-RU" sz="1867" dirty="0" smtClean="0">
                <a:latin typeface="Akrobat" pitchFamily="50" charset="-52"/>
              </a:rPr>
              <a:t>286</a:t>
            </a:r>
            <a:endParaRPr lang="ru-RU" sz="1867" dirty="0">
              <a:latin typeface="Akrobat" pitchFamily="50" charset="-52"/>
            </a:endParaRPr>
          </a:p>
          <a:p>
            <a:pPr algn="r"/>
            <a:r>
              <a:rPr lang="ru-RU" sz="1867" dirty="0" smtClean="0">
                <a:latin typeface="Akrobat" pitchFamily="50" charset="-52"/>
              </a:rPr>
              <a:t>Кнышев Богдан Алексеевич</a:t>
            </a:r>
            <a:endParaRPr lang="ru-RU" sz="1867" dirty="0">
              <a:latin typeface="Akrobat" pitchFamily="50" charset="-52"/>
            </a:endParaRPr>
          </a:p>
          <a:p>
            <a:pPr algn="r"/>
            <a:r>
              <a:rPr lang="ru-RU" sz="1867" dirty="0" smtClean="0">
                <a:latin typeface="Akrobat" pitchFamily="50" charset="-52"/>
              </a:rPr>
              <a:t>Руководитель:  Бережков Андрей Вячеславович</a:t>
            </a:r>
            <a:endParaRPr lang="ru-RU" sz="1867" dirty="0">
              <a:latin typeface="Akrobat" pitchFamily="50" charset="-52"/>
            </a:endParaRPr>
          </a:p>
        </p:txBody>
      </p:sp>
      <p:pic>
        <p:nvPicPr>
          <p:cNvPr id="4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5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7»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262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726381" cy="4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0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7»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262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648165" cy="4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7»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262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648165" cy="422470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825624"/>
            <a:ext cx="8648165" cy="4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7»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262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648165" cy="422470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8648165" cy="4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2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7»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262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726381" cy="426291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787417"/>
            <a:ext cx="8726381" cy="4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4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7»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262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726381" cy="426291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418959"/>
            <a:ext cx="8726381" cy="46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1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9»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22622"/>
              </p:ext>
            </p:extLst>
          </p:nvPr>
        </p:nvGraphicFramePr>
        <p:xfrm>
          <a:off x="838198" y="1825625"/>
          <a:ext cx="10034848" cy="47575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7424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5017424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0329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пользователей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Права доступа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72284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Незарегистрированный пользователь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Просмотр документов, использование поиска.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110804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Зарегистрированный пользователь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права незарегистрированного пользователя, добавление документов с установкой их описания, названия.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149324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права Зарегистрированного пользователя. Удаление и изменение документов и их возможность их подтверждения.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0329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пользователей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Права доступа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0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10»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 descr="C:\Users\Zorto\Documents\Служение\DB\EER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315336"/>
            <a:ext cx="5484812" cy="5235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30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11»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85409" y="1176118"/>
            <a:ext cx="5940425" cy="55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krobat Black"/>
              </a:rPr>
              <a:t>Перед </a:t>
            </a:r>
            <a:r>
              <a:rPr lang="ru-RU" dirty="0">
                <a:latin typeface="Akrobat Black"/>
              </a:rPr>
              <a:t>началом учебной практики прошел инструктаж по технике безопасности.</a:t>
            </a:r>
          </a:p>
          <a:p>
            <a:r>
              <a:rPr lang="ru-RU" dirty="0">
                <a:latin typeface="Akrobat Black"/>
              </a:rPr>
              <a:t>За время прохождения учебной практики мною были выполнены 16 практических работ. </a:t>
            </a:r>
          </a:p>
          <a:p>
            <a:r>
              <a:rPr lang="ru-RU" dirty="0">
                <a:latin typeface="Akrobat Black"/>
              </a:rPr>
              <a:t>На практике удалось применить те знания, которые были получены в учебном процессе.</a:t>
            </a:r>
          </a:p>
          <a:p>
            <a:r>
              <a:rPr lang="ru-RU" dirty="0">
                <a:latin typeface="Akrobat Black"/>
              </a:rPr>
              <a:t>Получены знания, умения и навыки в проектировании баз данных, интерфейсов, классов, разработке программного кода.</a:t>
            </a:r>
          </a:p>
          <a:p>
            <a:r>
              <a:rPr lang="ru-RU" dirty="0">
                <a:latin typeface="Akrobat Black"/>
              </a:rPr>
              <a:t>Программа учебной практики выполнена полностью. 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krobat Black" pitchFamily="50" charset="-52"/>
              </a:rPr>
              <a:t> </a:t>
            </a: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59667" y="1683945"/>
            <a:ext cx="676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сайта  хранения документов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001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3200" dirty="0">
                <a:latin typeface="Akrobat" pitchFamily="50" charset="-52"/>
              </a:rPr>
              <a:t>В ходе выполнения выпускной квалификационной работы решены </a:t>
            </a:r>
            <a:r>
              <a:rPr lang="ru-RU" sz="3200" dirty="0" smtClean="0">
                <a:latin typeface="Akrobat" pitchFamily="50" charset="-52"/>
              </a:rPr>
              <a:t>все вопросы.</a:t>
            </a:r>
            <a:endParaRPr lang="ru-RU" sz="3200" dirty="0">
              <a:latin typeface="Akrobat" pitchFamily="50" charset="-52"/>
            </a:endParaRPr>
          </a:p>
          <a:p>
            <a:pPr marL="0" indent="0">
              <a:buClr>
                <a:srgbClr val="E3051B"/>
              </a:buClr>
              <a:buNone/>
            </a:pPr>
            <a:r>
              <a:rPr lang="ru-RU" sz="3200" dirty="0" smtClean="0">
                <a:latin typeface="Akrobat" pitchFamily="50" charset="-52"/>
              </a:rPr>
              <a:t>Все </a:t>
            </a:r>
            <a:r>
              <a:rPr lang="ru-RU" sz="3200" dirty="0">
                <a:latin typeface="Akrobat" pitchFamily="50" charset="-52"/>
              </a:rPr>
              <a:t>задачи выполнены цель достигнута.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0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033" y="2180861"/>
            <a:ext cx="10972800" cy="11430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21</a:t>
            </a:fld>
            <a:endParaRPr lang="ru-RU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6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75660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6" y="1315336"/>
            <a:ext cx="10081120" cy="5212688"/>
          </a:xfrm>
        </p:spPr>
        <p:txBody>
          <a:bodyPr>
            <a:normAutofit/>
          </a:bodyPr>
          <a:lstStyle/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 – Создание </a:t>
            </a:r>
            <a:r>
              <a:rPr lang="ru-RU" sz="1800" dirty="0" err="1" smtClean="0">
                <a:latin typeface="Akrobat Black"/>
              </a:rPr>
              <a:t>репозитория</a:t>
            </a:r>
            <a:r>
              <a:rPr lang="ru-RU" sz="1800" dirty="0" smtClean="0">
                <a:latin typeface="Akrobat Black"/>
              </a:rPr>
              <a:t> на </a:t>
            </a:r>
            <a:r>
              <a:rPr lang="en-US" sz="1800" dirty="0" smtClean="0">
                <a:latin typeface="Akrobat Black" pitchFamily="50" charset="-52"/>
              </a:rPr>
              <a:t>GitHub</a:t>
            </a:r>
            <a:r>
              <a:rPr lang="ru-RU" sz="1800" dirty="0" smtClean="0">
                <a:latin typeface="Akrobat Black"/>
              </a:rPr>
              <a:t>.</a:t>
            </a:r>
            <a:endParaRPr lang="en-US" sz="1800" dirty="0" smtClean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2 – Изучение требований к отчетной документации.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3 – Поиск </a:t>
            </a:r>
            <a:r>
              <a:rPr lang="ru-RU" sz="1800" dirty="0" err="1" smtClean="0">
                <a:latin typeface="Akrobat Black"/>
              </a:rPr>
              <a:t>аналагов</a:t>
            </a:r>
            <a:r>
              <a:rPr lang="ru-RU" sz="1800" dirty="0" smtClean="0">
                <a:latin typeface="Akrobat Black"/>
              </a:rPr>
              <a:t>, выбор прототипа.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4 </a:t>
            </a:r>
            <a:r>
              <a:rPr lang="ru-RU" sz="1800" dirty="0" smtClean="0">
                <a:latin typeface="Akrobat Black"/>
              </a:rPr>
              <a:t>– Выбор средств реализации.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5 </a:t>
            </a:r>
            <a:r>
              <a:rPr lang="ru-RU" sz="1800" dirty="0" smtClean="0">
                <a:latin typeface="Akrobat Black"/>
              </a:rPr>
              <a:t>– Формализация основных функций.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6 </a:t>
            </a:r>
            <a:r>
              <a:rPr lang="ru-RU" sz="1800" dirty="0" smtClean="0">
                <a:latin typeface="Akrobat Black"/>
              </a:rPr>
              <a:t>– Разработка карты или структуры сайта (</a:t>
            </a:r>
            <a:r>
              <a:rPr lang="en-US" sz="1800" dirty="0" smtClean="0">
                <a:latin typeface="Akrobat Black"/>
              </a:rPr>
              <a:t>Mind Map)</a:t>
            </a:r>
            <a:r>
              <a:rPr lang="ru-RU" sz="1800" dirty="0" smtClean="0">
                <a:latin typeface="Akrobat Black"/>
              </a:rPr>
              <a:t>.</a:t>
            </a:r>
            <a:endParaRPr lang="en-US" sz="18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7 </a:t>
            </a:r>
            <a:r>
              <a:rPr lang="ru-RU" sz="1800" dirty="0" smtClean="0">
                <a:latin typeface="Akrobat Black"/>
              </a:rPr>
              <a:t>– Проектирование интерфейсов.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8 – Определение групп пользователей.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9 </a:t>
            </a:r>
            <a:r>
              <a:rPr lang="ru-RU" sz="1800" dirty="0" smtClean="0">
                <a:latin typeface="Akrobat Black"/>
              </a:rPr>
              <a:t>– Проектирование классов.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10 </a:t>
            </a:r>
            <a:r>
              <a:rPr lang="ru-RU" sz="1800" dirty="0" smtClean="0">
                <a:latin typeface="Akrobat Black"/>
              </a:rPr>
              <a:t>– Реализация авторизации и регистрации.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11 – Реализация управления ролями и пользователями.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12 – Создание панели администратора сайта.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13 – Создание форм для создания, редактирования и удаления данных.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14 </a:t>
            </a:r>
            <a:r>
              <a:rPr lang="ru-RU" sz="1800" dirty="0" smtClean="0">
                <a:latin typeface="Akrobat Black"/>
              </a:rPr>
              <a:t>– Создание отображений фронтенда.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16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 marL="0" indent="0">
              <a:buNone/>
            </a:pPr>
            <a:endParaRPr lang="ru-RU" sz="2000" dirty="0">
              <a:latin typeface="Akrobat Black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1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1»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947" y="1220667"/>
            <a:ext cx="7366115" cy="56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2»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79574"/>
              </p:ext>
            </p:extLst>
          </p:nvPr>
        </p:nvGraphicFramePr>
        <p:xfrm>
          <a:off x="838200" y="1825625"/>
          <a:ext cx="9505056" cy="46536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 smtClean="0">
                          <a:latin typeface="Akrobat Black"/>
                        </a:rPr>
                        <a:t>Критерий</a:t>
                      </a:r>
                      <a:endParaRPr lang="ru-RU" sz="1800" dirty="0">
                        <a:latin typeface="Akrobat Black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 smtClean="0">
                          <a:latin typeface="Akrobat Black"/>
                        </a:rPr>
                        <a:t>Допустимые значения</a:t>
                      </a:r>
                      <a:endParaRPr lang="ru-RU" sz="1800" dirty="0">
                        <a:latin typeface="Akrobat Black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 smtClean="0">
                          <a:latin typeface="Akrobat Black"/>
                        </a:rPr>
                        <a:t>Комментарий</a:t>
                      </a:r>
                      <a:endParaRPr lang="ru-RU" sz="1800" dirty="0">
                        <a:latin typeface="Akrobat Black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Черный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должен быть черным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 New Roman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Рекомендуемый тип шрифта</a:t>
                      </a: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для основного текста отчета- Times New Roman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Начертание шрифта определений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Обычный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Курсив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курсива допускается для обозначения объектов и написанных терминов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4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>
                <a:latin typeface="Akrobat Black" pitchFamily="50" charset="-52"/>
              </a:rPr>
              <a:t>3</a:t>
            </a:r>
            <a:r>
              <a:rPr lang="ru-RU" sz="4667" dirty="0" smtClean="0">
                <a:latin typeface="Akrobat Black" pitchFamily="50" charset="-52"/>
              </a:rPr>
              <a:t>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39662"/>
              </p:ext>
            </p:extLst>
          </p:nvPr>
        </p:nvGraphicFramePr>
        <p:xfrm>
          <a:off x="838200" y="1825625"/>
          <a:ext cx="9505056" cy="3456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Яндекс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Ценовая доступность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Бренд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Интуитивный интерфейс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7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4</a:t>
            </a:r>
            <a:r>
              <a:rPr lang="ru-RU" sz="4667" dirty="0" smtClean="0">
                <a:latin typeface="Akrobat Black" pitchFamily="50" charset="-52"/>
              </a:rPr>
              <a:t>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39662"/>
              </p:ext>
            </p:extLst>
          </p:nvPr>
        </p:nvGraphicFramePr>
        <p:xfrm>
          <a:off x="838200" y="1825625"/>
          <a:ext cx="9505056" cy="3456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Яндекс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Ценовая доступность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Бренд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Интуитивный интерфейс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5»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112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>
                <a:latin typeface="Akrobat Black" pitchFamily="50" charset="-52"/>
              </a:rPr>
              <a:t>6</a:t>
            </a:r>
            <a:r>
              <a:rPr lang="ru-RU" sz="4667" dirty="0" smtClean="0">
                <a:latin typeface="Akrobat Black" pitchFamily="50" charset="-52"/>
              </a:rPr>
              <a:t>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262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103822" cy="4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3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754</Words>
  <Application>Microsoft Office PowerPoint</Application>
  <PresentationFormat>Широкоэкранный</PresentationFormat>
  <Paragraphs>209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Akrobat</vt:lpstr>
      <vt:lpstr>Akrobat Black</vt:lpstr>
      <vt:lpstr>Arial</vt:lpstr>
      <vt:lpstr>Calibri</vt:lpstr>
      <vt:lpstr>Calibri Light</vt:lpstr>
      <vt:lpstr>Times New Roman</vt:lpstr>
      <vt:lpstr>Wingdings</vt:lpstr>
      <vt:lpstr>Тема Office</vt:lpstr>
      <vt:lpstr>Проектирование и разработка системы хранения документов колледжа</vt:lpstr>
      <vt:lpstr>Цель работы</vt:lpstr>
      <vt:lpstr>Задачи</vt:lpstr>
      <vt:lpstr>Решение «задачи 1»</vt:lpstr>
      <vt:lpstr>Решение «задачи 2»</vt:lpstr>
      <vt:lpstr>Решение «задачи 3»</vt:lpstr>
      <vt:lpstr>Решение «задачи 4»</vt:lpstr>
      <vt:lpstr>Решение «задачи 5»</vt:lpstr>
      <vt:lpstr>Решение «задачи 6»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9»</vt:lpstr>
      <vt:lpstr>Решение «задачи 10»</vt:lpstr>
      <vt:lpstr>Решение «задачи 11»</vt:lpstr>
      <vt:lpstr>Результаты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«Тема ВКР» </dc:title>
  <dc:creator>Zorto</dc:creator>
  <cp:lastModifiedBy>Zorto</cp:lastModifiedBy>
  <cp:revision>15</cp:revision>
  <dcterms:created xsi:type="dcterms:W3CDTF">2020-06-19T12:49:38Z</dcterms:created>
  <dcterms:modified xsi:type="dcterms:W3CDTF">2020-06-19T15:51:14Z</dcterms:modified>
</cp:coreProperties>
</file>