
<file path=[Content_Types].xml><?xml version="1.0" encoding="utf-8"?>
<Types xmlns="http://schemas.openxmlformats.org/package/2006/content-types">
  <Default Extension="png" ContentType="image/png"/>
  <Default Extension="png&amp;ehk=Gc23h6XVvOPi3YrHbpWuQg&amp;r=0&amp;pid=OfficeInsert" ContentType="image/png"/>
  <Default Extension="jpeg" ContentType="image/jpeg"/>
  <Default Extension="rels" ContentType="application/vnd.openxmlformats-package.relationships+xml"/>
  <Default Extension="xml" ContentType="application/xml"/>
  <Default Extension="png&amp;ehk=FWQVNKecSOCi" ContentType="image/png"/>
  <Default Extension="png&amp;ehk=Rh6VXvXGBXTox0ieewkC6g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57" r:id="rId4"/>
    <p:sldId id="266" r:id="rId5"/>
    <p:sldId id="258" r:id="rId6"/>
    <p:sldId id="259" r:id="rId7"/>
    <p:sldId id="260" r:id="rId8"/>
    <p:sldId id="261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3726" autoAdjust="0"/>
  </p:normalViewPr>
  <p:slideViewPr>
    <p:cSldViewPr snapToGrid="0">
      <p:cViewPr varScale="1">
        <p:scale>
          <a:sx n="69" d="100"/>
          <a:sy n="69" d="100"/>
        </p:scale>
        <p:origin x="65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866DB-9D1F-47C3-B283-F6959F1FC7F4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2CF4B-E1CB-4F2F-8933-6FA63C938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436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LINQ is a compact, expressive, and intelligible syntax for manipulating sets of data.</a:t>
            </a:r>
          </a:p>
          <a:p>
            <a:r>
              <a:rPr lang="en-GB" dirty="0"/>
              <a:t>One of the great strengths of LINQ is the source of the data becomes an implementation detail, thus</a:t>
            </a:r>
          </a:p>
          <a:p>
            <a:r>
              <a:rPr lang="en-GB" dirty="0"/>
              <a:t>we have a strongly typed language to deal with disparate data sources; such as Databases, In memory collections, xml, and even Web API’s .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Extension methods vs Query Comprehension Syntax.</a:t>
            </a:r>
          </a:p>
          <a:p>
            <a:endParaRPr lang="en-GB" dirty="0"/>
          </a:p>
          <a:p>
            <a:r>
              <a:rPr lang="en-GB" dirty="0"/>
              <a:t>Difficulty implementing LINQ providers: </a:t>
            </a:r>
          </a:p>
          <a:p>
            <a:r>
              <a:rPr lang="en-GB" dirty="0"/>
              <a:t> - You have to understand the expression trees generated by the compiler which can produce a lot of corner cases.</a:t>
            </a:r>
          </a:p>
          <a:p>
            <a:r>
              <a:rPr lang="en-GB" dirty="0"/>
              <a:t> - Very little relation between what the compiler provides and the actual query you wrote.</a:t>
            </a:r>
          </a:p>
          <a:p>
            <a:r>
              <a:rPr lang="en-GB" dirty="0"/>
              <a:t> - Most mature LINQ providers use a two step process to mitigate the complexity, first the expression tree is translated into an in-memory query model, and the query model is then translated into the target query language.</a:t>
            </a:r>
          </a:p>
          <a:p>
            <a:endParaRPr lang="en-GB" dirty="0"/>
          </a:p>
          <a:p>
            <a:r>
              <a:rPr lang="en-GB" dirty="0"/>
              <a:t>Leaky abstraction: </a:t>
            </a:r>
          </a:p>
          <a:p>
            <a:r>
              <a:rPr lang="en-GB" dirty="0"/>
              <a:t> - not all LINQ methods can be implemented by the query language the LINQ query is being translated to.</a:t>
            </a:r>
          </a:p>
          <a:p>
            <a:r>
              <a:rPr lang="en-GB" dirty="0"/>
              <a:t> - It’s not guaranteed a particular LINQ method will do what you expect.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2CF4B-E1CB-4F2F-8933-6FA63C93836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582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2CF4B-E1CB-4F2F-8933-6FA63C93836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315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2CF4B-E1CB-4F2F-8933-6FA63C93836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342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2CF4B-E1CB-4F2F-8933-6FA63C93836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062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2CF4B-E1CB-4F2F-8933-6FA63C93836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710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&amp;ehk=FWQVNKecSOCi"/><Relationship Id="rId7" Type="http://schemas.openxmlformats.org/officeDocument/2006/relationships/hyperlink" Target="https://en.wikipedia.org/wiki/File:Octicons-mark-github.svg" TargetMode="External"/><Relationship Id="rId2" Type="http://schemas.openxmlformats.org/officeDocument/2006/relationships/hyperlink" Target="https://twitter.com/rtlayzel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&amp;ehk=Rh6VXvXGBXTox0ieewkC6g&amp;r=0&amp;pid=OfficeInsert"/><Relationship Id="rId5" Type="http://schemas.openxmlformats.org/officeDocument/2006/relationships/hyperlink" Target="https://github.com/rtlayzell" TargetMode="External"/><Relationship Id="rId4" Type="http://schemas.openxmlformats.org/officeDocument/2006/relationships/hyperlink" Target="http://www.jennsbookshelves.com/2014/08/26/review-sisters-by-raina-telgemeier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bb546158.aspx" TargetMode="External"/><Relationship Id="rId7" Type="http://schemas.openxmlformats.org/officeDocument/2006/relationships/hyperlink" Target="http://dundalek.com/rql/" TargetMode="External"/><Relationship Id="rId2" Type="http://schemas.openxmlformats.org/officeDocument/2006/relationships/hyperlink" Target="http://queue.acm.org/detail.cfm?id=200156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apsstandard.org/6.0/spec/rql/" TargetMode="External"/><Relationship Id="rId5" Type="http://schemas.openxmlformats.org/officeDocument/2006/relationships/hyperlink" Target="http://chris.eldredge.io/blog/2012/03/29/Getting-Started-With-Relinq/" TargetMode="External"/><Relationship Id="rId4" Type="http://schemas.openxmlformats.org/officeDocument/2006/relationships/hyperlink" Target="https://github.com/re-motion/Relinq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Archivo:Twemoji_1f629.svg" TargetMode="External"/><Relationship Id="rId2" Type="http://schemas.openxmlformats.org/officeDocument/2006/relationships/image" Target="../media/image3.png&amp;ehk=Gc23h6XVvOPi3YrHbpWuQg&amp;r=0&amp;pid=OfficeInsert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0345-1E3C-4A79-A615-79BA2DDE3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873" y="2404534"/>
            <a:ext cx="8976130" cy="1646302"/>
          </a:xfrm>
        </p:spPr>
        <p:txBody>
          <a:bodyPr/>
          <a:lstStyle/>
          <a:p>
            <a:r>
              <a:rPr lang="en-GB" dirty="0"/>
              <a:t>Re-</a:t>
            </a:r>
            <a:r>
              <a:rPr lang="en-GB" dirty="0" err="1"/>
              <a:t>linq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66FE9-09E8-4361-B072-0E279DCD2C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from Re-motion </a:t>
            </a:r>
          </a:p>
          <a:p>
            <a:r>
              <a:rPr lang="en-GB" dirty="0"/>
              <a:t>by Reegan Layzell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1CFA5A-2E7A-4F3B-A463-006768AAAA0F}"/>
              </a:ext>
            </a:extLst>
          </p:cNvPr>
          <p:cNvGrpSpPr/>
          <p:nvPr/>
        </p:nvGrpSpPr>
        <p:grpSpPr>
          <a:xfrm>
            <a:off x="7162800" y="5147732"/>
            <a:ext cx="3848852" cy="397280"/>
            <a:chOff x="7182048" y="4943313"/>
            <a:chExt cx="3848852" cy="397280"/>
          </a:xfrm>
        </p:grpSpPr>
        <p:pic>
          <p:nvPicPr>
            <p:cNvPr id="5" name="Picture 4">
              <a:hlinkClick r:id="rId2"/>
              <a:extLst>
                <a:ext uri="{FF2B5EF4-FFF2-40B4-BE49-F238E27FC236}">
                  <a16:creationId xmlns:a16="http://schemas.microsoft.com/office/drawing/2014/main" id="{721CE9CD-5258-41C4-AF76-65C013ECE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7668206" y="4945347"/>
              <a:ext cx="395246" cy="395246"/>
            </a:xfrm>
            <a:prstGeom prst="rect">
              <a:avLst/>
            </a:prstGeom>
          </p:spPr>
        </p:pic>
        <p:pic>
          <p:nvPicPr>
            <p:cNvPr id="8" name="Picture 7">
              <a:hlinkClick r:id="rId5"/>
              <a:extLst>
                <a:ext uri="{FF2B5EF4-FFF2-40B4-BE49-F238E27FC236}">
                  <a16:creationId xmlns:a16="http://schemas.microsoft.com/office/drawing/2014/main" id="{635F3BFA-31C9-4D33-B5A5-E3B0BCB89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7182048" y="4943313"/>
              <a:ext cx="380960" cy="38096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4C3EE3-F52A-473D-894A-90442CE4F573}"/>
                </a:ext>
              </a:extLst>
            </p:cNvPr>
            <p:cNvSpPr txBox="1"/>
            <p:nvPr/>
          </p:nvSpPr>
          <p:spPr>
            <a:xfrm flipH="1">
              <a:off x="8090964" y="4943313"/>
              <a:ext cx="293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</a:rPr>
                <a:t>@</a:t>
              </a:r>
              <a:r>
                <a:rPr lang="en-GB" dirty="0" err="1">
                  <a:solidFill>
                    <a:schemeClr val="accent1">
                      <a:lumMod val="75000"/>
                    </a:schemeClr>
                  </a:solidFill>
                </a:rPr>
                <a:t>rtlayzell</a:t>
              </a:r>
              <a:endParaRPr lang="en-GB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8982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073F-AA87-44F5-9256-9ECF4353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66B47-BEA1-4791-8EAC-7812EE3BC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LINQ</a:t>
            </a:r>
          </a:p>
          <a:p>
            <a:pPr lvl="1"/>
            <a:r>
              <a:rPr lang="en-GB" dirty="0">
                <a:hlinkClick r:id="rId2"/>
              </a:rPr>
              <a:t>http://queue.acm.org/detail.cfm?id=2001564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hlinkClick r:id="rId3"/>
              </a:rPr>
              <a:t>https://msdn.microsoft.com/en-us/library/bb546158.aspx</a:t>
            </a:r>
            <a:r>
              <a:rPr lang="en-GB" dirty="0"/>
              <a:t> </a:t>
            </a:r>
          </a:p>
          <a:p>
            <a:r>
              <a:rPr lang="en-GB" dirty="0"/>
              <a:t>Re-</a:t>
            </a:r>
            <a:r>
              <a:rPr lang="en-GB" dirty="0" err="1"/>
              <a:t>linq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https://github.com/re-motion/Relinq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hlinkClick r:id="rId5"/>
              </a:rPr>
              <a:t>http://chris.eldredge.io/blog/2012/03/29/Getting-Started-With-Relinq/</a:t>
            </a:r>
            <a:r>
              <a:rPr lang="en-GB" dirty="0"/>
              <a:t> </a:t>
            </a:r>
          </a:p>
          <a:p>
            <a:r>
              <a:rPr lang="en-GB" dirty="0"/>
              <a:t>Resource Query Language:</a:t>
            </a:r>
          </a:p>
          <a:p>
            <a:pPr lvl="1"/>
            <a:r>
              <a:rPr lang="en-GB" dirty="0">
                <a:hlinkClick r:id="rId6"/>
              </a:rPr>
              <a:t>https://doc.apsstandard.org/6.0/spec/rql/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hlinkClick r:id="rId7"/>
              </a:rPr>
              <a:t>http://dundalek.com/rql/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47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7BB1-6E74-4B17-8A55-59BD084D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A849E-73D9-409C-A3E4-DC4F476A7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LINQ Briefing.</a:t>
            </a:r>
          </a:p>
          <a:p>
            <a:r>
              <a:rPr lang="en-GB" dirty="0"/>
              <a:t>Introducing Re-</a:t>
            </a:r>
            <a:r>
              <a:rPr lang="en-GB" dirty="0" err="1"/>
              <a:t>linq</a:t>
            </a:r>
            <a:r>
              <a:rPr lang="en-GB" dirty="0"/>
              <a:t>.</a:t>
            </a:r>
          </a:p>
          <a:p>
            <a:r>
              <a:rPr lang="en-GB" dirty="0"/>
              <a:t>Resource Query Language.</a:t>
            </a:r>
          </a:p>
          <a:p>
            <a:r>
              <a:rPr lang="en-GB" dirty="0"/>
              <a:t>Demo: building an RQL LINQ Provider with Re-</a:t>
            </a:r>
            <a:r>
              <a:rPr lang="en-GB" dirty="0" err="1"/>
              <a:t>linq</a:t>
            </a:r>
            <a:r>
              <a:rPr lang="en-GB" dirty="0"/>
              <a:t>.</a:t>
            </a:r>
          </a:p>
          <a:p>
            <a:r>
              <a:rPr lang="en-GB" dirty="0"/>
              <a:t>Summary &amp; Resources.</a:t>
            </a:r>
          </a:p>
        </p:txBody>
      </p:sp>
    </p:spTree>
    <p:extLst>
      <p:ext uri="{BB962C8B-B14F-4D97-AF65-F5344CB8AC3E}">
        <p14:creationId xmlns:p14="http://schemas.microsoft.com/office/powerpoint/2010/main" val="2845607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FC19-CB5E-4974-B073-981E9681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B3AEA-C24B-41A5-90F0-CD40623BB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LINQ? </a:t>
            </a:r>
          </a:p>
          <a:p>
            <a:pPr lvl="1"/>
            <a:r>
              <a:rPr lang="en-GB" dirty="0"/>
              <a:t>Compact, expressive, and intelligible syntax for manipulating data.</a:t>
            </a:r>
          </a:p>
          <a:p>
            <a:pPr lvl="1"/>
            <a:r>
              <a:rPr lang="en-GB" dirty="0"/>
              <a:t>Strongly typed abstraction over disparate data sources.</a:t>
            </a:r>
          </a:p>
          <a:p>
            <a:pPr lvl="1"/>
            <a:r>
              <a:rPr lang="en-GB" dirty="0"/>
              <a:t>Leaky abstraction (meh..)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The trouble with LINQ</a:t>
            </a:r>
          </a:p>
          <a:p>
            <a:pPr lvl="1"/>
            <a:r>
              <a:rPr lang="en-GB" dirty="0"/>
              <a:t>High degree of difficulty implementing new query providers.</a:t>
            </a:r>
          </a:p>
        </p:txBody>
      </p:sp>
    </p:spTree>
    <p:extLst>
      <p:ext uri="{BB962C8B-B14F-4D97-AF65-F5344CB8AC3E}">
        <p14:creationId xmlns:p14="http://schemas.microsoft.com/office/powerpoint/2010/main" val="246236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30CD-F699-4010-B38E-78571698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LINQ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5DA813-E1E3-4A6C-9317-62DE92C689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930400"/>
            <a:ext cx="9762288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The expression must represent a query over the data source.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IsQueryOverDataSource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(expression))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InvalidProgramException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 query over the data source was specified."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Find the call to Where() and get the lambda expression predicate.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InnermostWhereFinder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whereFinder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InnermostWhereFinder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MethodCallExpression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whereExpression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whereFinder.GetInnermostWhere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(expression);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LambdaExpression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lambdaExpression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LambdaExpression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UnaryExpression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whereExpression.Arguments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[1])).Operand;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Send the lambda expression through the partial evaluator.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lambdaExpression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LambdaExpression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Evaluator.PartialEval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lambdaExpression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8A34F3-6F14-4412-A299-D98415168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693293">
            <a:off x="8354291" y="4412674"/>
            <a:ext cx="1704108" cy="170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8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6EC1-5B9D-4F90-A07E-B3E6A39A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Re-</a:t>
            </a:r>
            <a:r>
              <a:rPr lang="en-GB" dirty="0" err="1"/>
              <a:t>linq</a:t>
            </a:r>
            <a:r>
              <a:rPr lang="en-GB" dirty="0"/>
              <a:t> (</a:t>
            </a:r>
            <a:r>
              <a:rPr lang="en-GB" dirty="0" err="1"/>
              <a:t>Remotion</a:t>
            </a:r>
            <a:r>
              <a:rPr lang="en-GB" dirty="0"/>
              <a:t> </a:t>
            </a:r>
            <a:r>
              <a:rPr lang="en-GB" dirty="0" err="1"/>
              <a:t>Linq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2BB2C-EFC4-47C9-BFE6-E3E5F6F8A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easier to create full-featured LINQ providers.</a:t>
            </a:r>
          </a:p>
          <a:p>
            <a:r>
              <a:rPr lang="en-GB" dirty="0"/>
              <a:t>Gets rid of everything that </a:t>
            </a:r>
            <a:r>
              <a:rPr lang="en-GB" dirty="0" err="1"/>
              <a:t>IQueryable</a:t>
            </a:r>
            <a:r>
              <a:rPr lang="en-GB" dirty="0"/>
              <a:t> puts between you and the desired query language.</a:t>
            </a:r>
          </a:p>
          <a:p>
            <a:pPr lvl="1"/>
            <a:r>
              <a:rPr lang="en-GB" dirty="0"/>
              <a:t>Abstract Syntax Tree Query model.</a:t>
            </a:r>
          </a:p>
          <a:p>
            <a:pPr lvl="1"/>
            <a:r>
              <a:rPr lang="en-GB" dirty="0"/>
              <a:t>Easily consumable via the Visitor pattern.</a:t>
            </a:r>
          </a:p>
          <a:p>
            <a:pPr lvl="1"/>
            <a:r>
              <a:rPr lang="en-GB" dirty="0"/>
              <a:t>A number of predefined types to translate query expressions into the desired query language.</a:t>
            </a:r>
          </a:p>
          <a:p>
            <a:pPr lvl="1"/>
            <a:r>
              <a:rPr lang="en-GB" dirty="0"/>
              <a:t>And more..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Documentation is a little sparse besides the odd tutorial.</a:t>
            </a:r>
          </a:p>
        </p:txBody>
      </p:sp>
    </p:spTree>
    <p:extLst>
      <p:ext uri="{BB962C8B-B14F-4D97-AF65-F5344CB8AC3E}">
        <p14:creationId xmlns:p14="http://schemas.microsoft.com/office/powerpoint/2010/main" val="389257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C3844-D5F8-402C-B713-C69D62ED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 Query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6775D-1EF2-443B-8DC7-779BE9F1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GB" dirty="0"/>
              <a:t>Simple URL based Query language.</a:t>
            </a:r>
          </a:p>
          <a:p>
            <a:r>
              <a:rPr lang="en-GB" dirty="0"/>
              <a:t>Compatible subset of HTML.</a:t>
            </a:r>
          </a:p>
          <a:p>
            <a:r>
              <a:rPr lang="en-GB" dirty="0"/>
              <a:t>Supports a number of useful operations.</a:t>
            </a:r>
          </a:p>
          <a:p>
            <a:r>
              <a:rPr lang="en-GB" dirty="0"/>
              <a:t>Open standard.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768B24F-A9F0-40F6-BC1D-9DC10015A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718" y="4291888"/>
            <a:ext cx="4782973" cy="33855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emails?contains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(subject, “Hello”)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7D793BC-0399-4EFC-92BA-53072D303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718" y="4828071"/>
            <a:ext cx="7754773" cy="33855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anomaly-distribution?in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anomalyType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(1, 2, 3))&amp;sort(+count)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523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315C7-A109-4F4C-AE2B-544A27979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 Query Language - ABNF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D5862B-8F42-4E9E-A087-AE79463CE1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439067"/>
            <a:ext cx="7590539" cy="480131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 =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operator = comparison / call-operator / group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call-operator = name "(" [ argument *( "," argument ) ] ")"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argument = call-operator / value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 = 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nchar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 typed-value / array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typed-value = 1*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nchar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":" 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nchar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 = "(" [ value *( "," value ) ] ")"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= 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nchar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comparison = name ( "=" [ name "=" ] ) value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 = "(" ( and / or ) ")"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 = operator *( "|" operator )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= operator *( "&amp;" operator 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nchar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unreserved /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-encoded / "*" / "+"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-encoded = "%" HEXDIG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HEXDIG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unreserved = ALPHA / DIGIT / "-" / "." / "_" / "~"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807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E7D9-87AE-4F02-8575-2403427A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Re-</a:t>
            </a:r>
            <a:r>
              <a:rPr lang="en-GB" dirty="0" err="1"/>
              <a:t>linq</a:t>
            </a:r>
            <a:r>
              <a:rPr lang="en-GB" dirty="0"/>
              <a:t> Demo</a:t>
            </a:r>
          </a:p>
        </p:txBody>
      </p:sp>
      <p:pic>
        <p:nvPicPr>
          <p:cNvPr id="3077" name="Picture 5" descr="https://softheon.com/Content/images/demo-icon.png">
            <a:extLst>
              <a:ext uri="{FF2B5EF4-FFF2-40B4-BE49-F238E27FC236}">
                <a16:creationId xmlns:a16="http://schemas.microsoft.com/office/drawing/2014/main" id="{A876CA70-0693-4A30-BD96-A0CC664B3F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054" y="2202491"/>
            <a:ext cx="3800475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611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E8D58-2AD8-4AE6-BEA3-487D7816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56D89-4AE7-42FB-AC39-668E22DA5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Re-</a:t>
            </a:r>
            <a:r>
              <a:rPr lang="en-GB" dirty="0" err="1"/>
              <a:t>linq</a:t>
            </a:r>
            <a:r>
              <a:rPr lang="en-GB" dirty="0"/>
              <a:t> does seem to make things simpler.</a:t>
            </a:r>
          </a:p>
          <a:p>
            <a:r>
              <a:rPr lang="en-GB" dirty="0"/>
              <a:t>Lack of documentation doesn’t help.</a:t>
            </a:r>
          </a:p>
          <a:p>
            <a:r>
              <a:rPr lang="en-GB" dirty="0"/>
              <a:t>Not a silver bullet.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11887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476</TotalTime>
  <Words>638</Words>
  <Application>Microsoft Office PowerPoint</Application>
  <PresentationFormat>Widescreen</PresentationFormat>
  <Paragraphs>101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Courier New</vt:lpstr>
      <vt:lpstr>Trebuchet MS</vt:lpstr>
      <vt:lpstr>Wingdings 3</vt:lpstr>
      <vt:lpstr>Facet</vt:lpstr>
      <vt:lpstr>Re-linq</vt:lpstr>
      <vt:lpstr>Overview??</vt:lpstr>
      <vt:lpstr>LINQ</vt:lpstr>
      <vt:lpstr>LINQ</vt:lpstr>
      <vt:lpstr>Re-linq (Remotion Linq)</vt:lpstr>
      <vt:lpstr>Resource Query Language</vt:lpstr>
      <vt:lpstr>Resource Query Language - ABNF</vt:lpstr>
      <vt:lpstr>Re-linq Demo</vt:lpstr>
      <vt:lpstr>Summary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Remotion Linq (ReLinq)</dc:title>
  <dc:creator>Reegan Layzell</dc:creator>
  <cp:lastModifiedBy>Reegan Layzell</cp:lastModifiedBy>
  <cp:revision>29</cp:revision>
  <dcterms:created xsi:type="dcterms:W3CDTF">2017-10-22T18:25:12Z</dcterms:created>
  <dcterms:modified xsi:type="dcterms:W3CDTF">2017-10-25T11:12:51Z</dcterms:modified>
</cp:coreProperties>
</file>