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315" r:id="rId2"/>
    <p:sldId id="1448" r:id="rId3"/>
    <p:sldId id="1449" r:id="rId4"/>
    <p:sldId id="1450" r:id="rId5"/>
    <p:sldId id="1451" r:id="rId6"/>
    <p:sldId id="1452" r:id="rId7"/>
    <p:sldId id="1453" r:id="rId8"/>
    <p:sldId id="1454" r:id="rId9"/>
    <p:sldId id="276" r:id="rId10"/>
    <p:sldId id="261" r:id="rId11"/>
    <p:sldId id="1455" r:id="rId12"/>
    <p:sldId id="1456" r:id="rId13"/>
    <p:sldId id="1458" r:id="rId14"/>
    <p:sldId id="1460" r:id="rId15"/>
    <p:sldId id="1457" r:id="rId16"/>
    <p:sldId id="1473" r:id="rId17"/>
    <p:sldId id="1459" r:id="rId18"/>
    <p:sldId id="1461" r:id="rId19"/>
    <p:sldId id="1462" r:id="rId20"/>
    <p:sldId id="1463" r:id="rId21"/>
    <p:sldId id="1474" r:id="rId22"/>
    <p:sldId id="1475" r:id="rId23"/>
    <p:sldId id="1464" r:id="rId24"/>
    <p:sldId id="1465" r:id="rId25"/>
    <p:sldId id="302" r:id="rId26"/>
    <p:sldId id="1466" r:id="rId27"/>
    <p:sldId id="1467" r:id="rId28"/>
    <p:sldId id="258" r:id="rId29"/>
    <p:sldId id="1468" r:id="rId30"/>
    <p:sldId id="1469" r:id="rId31"/>
    <p:sldId id="1470" r:id="rId32"/>
    <p:sldId id="1471" r:id="rId33"/>
    <p:sldId id="313" r:id="rId34"/>
    <p:sldId id="304" r:id="rId35"/>
    <p:sldId id="293" r:id="rId36"/>
    <p:sldId id="294" r:id="rId37"/>
    <p:sldId id="1472" r:id="rId38"/>
    <p:sldId id="275" r:id="rId39"/>
    <p:sldId id="1447" r:id="rId40"/>
    <p:sldId id="260" r:id="rId41"/>
    <p:sldId id="263" r:id="rId42"/>
    <p:sldId id="1445" r:id="rId43"/>
    <p:sldId id="282" r:id="rId44"/>
    <p:sldId id="1446" r:id="rId45"/>
    <p:sldId id="317" r:id="rId46"/>
    <p:sldId id="262" r:id="rId47"/>
    <p:sldId id="279" r:id="rId48"/>
    <p:sldId id="281" r:id="rId49"/>
    <p:sldId id="278" r:id="rId50"/>
    <p:sldId id="268" r:id="rId51"/>
    <p:sldId id="270" r:id="rId52"/>
    <p:sldId id="269" r:id="rId53"/>
    <p:sldId id="272" r:id="rId54"/>
    <p:sldId id="277" r:id="rId55"/>
    <p:sldId id="316"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D79B72-DC24-4454-A23F-1B1CC88EE569}" v="19" dt="2025-05-19T18:50:51.8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90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8AD79B72-DC24-4454-A23F-1B1CC88EE569}"/>
    <pc:docChg chg="undo custSel addSld delSld modSld sldOrd">
      <pc:chgData name="Lines, Todd" userId="afaf7c3a-e8aa-4568-882a-02ad8f9e19b0" providerId="ADAL" clId="{8AD79B72-DC24-4454-A23F-1B1CC88EE569}" dt="2025-05-19T19:19:15.303" v="92" actId="14100"/>
      <pc:docMkLst>
        <pc:docMk/>
      </pc:docMkLst>
      <pc:sldChg chg="del">
        <pc:chgData name="Lines, Todd" userId="afaf7c3a-e8aa-4568-882a-02ad8f9e19b0" providerId="ADAL" clId="{8AD79B72-DC24-4454-A23F-1B1CC88EE569}" dt="2025-05-16T19:59:20.116" v="3" actId="47"/>
        <pc:sldMkLst>
          <pc:docMk/>
          <pc:sldMk cId="0" sldId="257"/>
        </pc:sldMkLst>
      </pc:sldChg>
      <pc:sldChg chg="del">
        <pc:chgData name="Lines, Todd" userId="afaf7c3a-e8aa-4568-882a-02ad8f9e19b0" providerId="ADAL" clId="{8AD79B72-DC24-4454-A23F-1B1CC88EE569}" dt="2025-05-16T19:59:20.116" v="3" actId="47"/>
        <pc:sldMkLst>
          <pc:docMk/>
          <pc:sldMk cId="0" sldId="258"/>
        </pc:sldMkLst>
      </pc:sldChg>
      <pc:sldChg chg="addSp delSp modSp add mod">
        <pc:chgData name="Lines, Todd" userId="afaf7c3a-e8aa-4568-882a-02ad8f9e19b0" providerId="ADAL" clId="{8AD79B72-DC24-4454-A23F-1B1CC88EE569}" dt="2025-05-16T20:35:51.766" v="57" actId="21"/>
        <pc:sldMkLst>
          <pc:docMk/>
          <pc:sldMk cId="2323903342" sldId="258"/>
        </pc:sldMkLst>
        <pc:spChg chg="add mod">
          <ac:chgData name="Lines, Todd" userId="afaf7c3a-e8aa-4568-882a-02ad8f9e19b0" providerId="ADAL" clId="{8AD79B72-DC24-4454-A23F-1B1CC88EE569}" dt="2025-05-16T20:35:39.929" v="55" actId="1076"/>
          <ac:spMkLst>
            <pc:docMk/>
            <pc:sldMk cId="2323903342" sldId="258"/>
            <ac:spMk id="2" creationId="{F04141CB-434C-9EC9-EB66-4C3CACC0C4AA}"/>
          </ac:spMkLst>
        </pc:spChg>
        <pc:spChg chg="add mod">
          <ac:chgData name="Lines, Todd" userId="afaf7c3a-e8aa-4568-882a-02ad8f9e19b0" providerId="ADAL" clId="{8AD79B72-DC24-4454-A23F-1B1CC88EE569}" dt="2025-05-16T20:35:39.929" v="55" actId="1076"/>
          <ac:spMkLst>
            <pc:docMk/>
            <pc:sldMk cId="2323903342" sldId="258"/>
            <ac:spMk id="3" creationId="{FF3F4F97-3F82-164E-DFD8-40F625416A5C}"/>
          </ac:spMkLst>
        </pc:spChg>
      </pc:sldChg>
      <pc:sldChg chg="del">
        <pc:chgData name="Lines, Todd" userId="afaf7c3a-e8aa-4568-882a-02ad8f9e19b0" providerId="ADAL" clId="{8AD79B72-DC24-4454-A23F-1B1CC88EE569}" dt="2025-05-16T19:59:20.116" v="3" actId="47"/>
        <pc:sldMkLst>
          <pc:docMk/>
          <pc:sldMk cId="0" sldId="259"/>
        </pc:sldMkLst>
      </pc:sldChg>
      <pc:sldChg chg="add del ord">
        <pc:chgData name="Lines, Todd" userId="afaf7c3a-e8aa-4568-882a-02ad8f9e19b0" providerId="ADAL" clId="{8AD79B72-DC24-4454-A23F-1B1CC88EE569}" dt="2025-05-16T20:03:31.887" v="14"/>
        <pc:sldMkLst>
          <pc:docMk/>
          <pc:sldMk cId="0" sldId="260"/>
        </pc:sldMkLst>
      </pc:sldChg>
      <pc:sldChg chg="add del ord">
        <pc:chgData name="Lines, Todd" userId="afaf7c3a-e8aa-4568-882a-02ad8f9e19b0" providerId="ADAL" clId="{8AD79B72-DC24-4454-A23F-1B1CC88EE569}" dt="2025-05-16T20:07:24.098" v="22"/>
        <pc:sldMkLst>
          <pc:docMk/>
          <pc:sldMk cId="0" sldId="261"/>
        </pc:sldMkLst>
      </pc:sldChg>
      <pc:sldChg chg="add del">
        <pc:chgData name="Lines, Todd" userId="afaf7c3a-e8aa-4568-882a-02ad8f9e19b0" providerId="ADAL" clId="{8AD79B72-DC24-4454-A23F-1B1CC88EE569}" dt="2025-05-16T20:01:26.322" v="5"/>
        <pc:sldMkLst>
          <pc:docMk/>
          <pc:sldMk cId="0" sldId="262"/>
        </pc:sldMkLst>
      </pc:sldChg>
      <pc:sldChg chg="add del ord">
        <pc:chgData name="Lines, Todd" userId="afaf7c3a-e8aa-4568-882a-02ad8f9e19b0" providerId="ADAL" clId="{8AD79B72-DC24-4454-A23F-1B1CC88EE569}" dt="2025-05-16T20:03:31.887" v="14"/>
        <pc:sldMkLst>
          <pc:docMk/>
          <pc:sldMk cId="0" sldId="263"/>
        </pc:sldMkLst>
      </pc:sldChg>
      <pc:sldChg chg="del">
        <pc:chgData name="Lines, Todd" userId="afaf7c3a-e8aa-4568-882a-02ad8f9e19b0" providerId="ADAL" clId="{8AD79B72-DC24-4454-A23F-1B1CC88EE569}" dt="2025-05-16T19:59:20.116" v="3" actId="47"/>
        <pc:sldMkLst>
          <pc:docMk/>
          <pc:sldMk cId="0" sldId="264"/>
        </pc:sldMkLst>
      </pc:sldChg>
      <pc:sldChg chg="del">
        <pc:chgData name="Lines, Todd" userId="afaf7c3a-e8aa-4568-882a-02ad8f9e19b0" providerId="ADAL" clId="{8AD79B72-DC24-4454-A23F-1B1CC88EE569}" dt="2025-05-16T19:59:20.116" v="3" actId="47"/>
        <pc:sldMkLst>
          <pc:docMk/>
          <pc:sldMk cId="0" sldId="265"/>
        </pc:sldMkLst>
      </pc:sldChg>
      <pc:sldChg chg="del">
        <pc:chgData name="Lines, Todd" userId="afaf7c3a-e8aa-4568-882a-02ad8f9e19b0" providerId="ADAL" clId="{8AD79B72-DC24-4454-A23F-1B1CC88EE569}" dt="2025-05-16T19:59:20.116" v="3" actId="47"/>
        <pc:sldMkLst>
          <pc:docMk/>
          <pc:sldMk cId="0" sldId="266"/>
        </pc:sldMkLst>
      </pc:sldChg>
      <pc:sldChg chg="del">
        <pc:chgData name="Lines, Todd" userId="afaf7c3a-e8aa-4568-882a-02ad8f9e19b0" providerId="ADAL" clId="{8AD79B72-DC24-4454-A23F-1B1CC88EE569}" dt="2025-05-16T19:59:20.116" v="3" actId="47"/>
        <pc:sldMkLst>
          <pc:docMk/>
          <pc:sldMk cId="0" sldId="267"/>
        </pc:sldMkLst>
      </pc:sldChg>
      <pc:sldChg chg="add del">
        <pc:chgData name="Lines, Todd" userId="afaf7c3a-e8aa-4568-882a-02ad8f9e19b0" providerId="ADAL" clId="{8AD79B72-DC24-4454-A23F-1B1CC88EE569}" dt="2025-05-16T20:03:15.480" v="12"/>
        <pc:sldMkLst>
          <pc:docMk/>
          <pc:sldMk cId="0" sldId="268"/>
        </pc:sldMkLst>
      </pc:sldChg>
      <pc:sldChg chg="add del">
        <pc:chgData name="Lines, Todd" userId="afaf7c3a-e8aa-4568-882a-02ad8f9e19b0" providerId="ADAL" clId="{8AD79B72-DC24-4454-A23F-1B1CC88EE569}" dt="2025-05-16T20:03:15.480" v="12"/>
        <pc:sldMkLst>
          <pc:docMk/>
          <pc:sldMk cId="0" sldId="269"/>
        </pc:sldMkLst>
      </pc:sldChg>
      <pc:sldChg chg="add del ord">
        <pc:chgData name="Lines, Todd" userId="afaf7c3a-e8aa-4568-882a-02ad8f9e19b0" providerId="ADAL" clId="{8AD79B72-DC24-4454-A23F-1B1CC88EE569}" dt="2025-05-16T20:11:25.672" v="30"/>
        <pc:sldMkLst>
          <pc:docMk/>
          <pc:sldMk cId="0" sldId="270"/>
        </pc:sldMkLst>
      </pc:sldChg>
      <pc:sldChg chg="del">
        <pc:chgData name="Lines, Todd" userId="afaf7c3a-e8aa-4568-882a-02ad8f9e19b0" providerId="ADAL" clId="{8AD79B72-DC24-4454-A23F-1B1CC88EE569}" dt="2025-05-16T19:59:20.116" v="3" actId="47"/>
        <pc:sldMkLst>
          <pc:docMk/>
          <pc:sldMk cId="0" sldId="271"/>
        </pc:sldMkLst>
      </pc:sldChg>
      <pc:sldChg chg="add del">
        <pc:chgData name="Lines, Todd" userId="afaf7c3a-e8aa-4568-882a-02ad8f9e19b0" providerId="ADAL" clId="{8AD79B72-DC24-4454-A23F-1B1CC88EE569}" dt="2025-05-16T20:03:15.480" v="12"/>
        <pc:sldMkLst>
          <pc:docMk/>
          <pc:sldMk cId="0" sldId="272"/>
        </pc:sldMkLst>
      </pc:sldChg>
      <pc:sldChg chg="del">
        <pc:chgData name="Lines, Todd" userId="afaf7c3a-e8aa-4568-882a-02ad8f9e19b0" providerId="ADAL" clId="{8AD79B72-DC24-4454-A23F-1B1CC88EE569}" dt="2025-05-16T19:59:20.116" v="3" actId="47"/>
        <pc:sldMkLst>
          <pc:docMk/>
          <pc:sldMk cId="0" sldId="273"/>
        </pc:sldMkLst>
      </pc:sldChg>
      <pc:sldChg chg="del">
        <pc:chgData name="Lines, Todd" userId="afaf7c3a-e8aa-4568-882a-02ad8f9e19b0" providerId="ADAL" clId="{8AD79B72-DC24-4454-A23F-1B1CC88EE569}" dt="2025-05-16T19:59:20.116" v="3" actId="47"/>
        <pc:sldMkLst>
          <pc:docMk/>
          <pc:sldMk cId="0" sldId="274"/>
        </pc:sldMkLst>
      </pc:sldChg>
      <pc:sldChg chg="del">
        <pc:chgData name="Lines, Todd" userId="afaf7c3a-e8aa-4568-882a-02ad8f9e19b0" providerId="ADAL" clId="{8AD79B72-DC24-4454-A23F-1B1CC88EE569}" dt="2025-05-16T19:59:20.116" v="3" actId="47"/>
        <pc:sldMkLst>
          <pc:docMk/>
          <pc:sldMk cId="0" sldId="275"/>
        </pc:sldMkLst>
      </pc:sldChg>
      <pc:sldChg chg="add">
        <pc:chgData name="Lines, Todd" userId="afaf7c3a-e8aa-4568-882a-02ad8f9e19b0" providerId="ADAL" clId="{8AD79B72-DC24-4454-A23F-1B1CC88EE569}" dt="2025-05-16T20:07:01.920" v="20"/>
        <pc:sldMkLst>
          <pc:docMk/>
          <pc:sldMk cId="1908266085" sldId="275"/>
        </pc:sldMkLst>
      </pc:sldChg>
      <pc:sldChg chg="del">
        <pc:chgData name="Lines, Todd" userId="afaf7c3a-e8aa-4568-882a-02ad8f9e19b0" providerId="ADAL" clId="{8AD79B72-DC24-4454-A23F-1B1CC88EE569}" dt="2025-05-16T19:59:20.116" v="3" actId="47"/>
        <pc:sldMkLst>
          <pc:docMk/>
          <pc:sldMk cId="0" sldId="276"/>
        </pc:sldMkLst>
      </pc:sldChg>
      <pc:sldChg chg="add">
        <pc:chgData name="Lines, Todd" userId="afaf7c3a-e8aa-4568-882a-02ad8f9e19b0" providerId="ADAL" clId="{8AD79B72-DC24-4454-A23F-1B1CC88EE569}" dt="2025-05-16T20:07:01.920" v="20"/>
        <pc:sldMkLst>
          <pc:docMk/>
          <pc:sldMk cId="4191840703" sldId="276"/>
        </pc:sldMkLst>
      </pc:sldChg>
      <pc:sldChg chg="add">
        <pc:chgData name="Lines, Todd" userId="afaf7c3a-e8aa-4568-882a-02ad8f9e19b0" providerId="ADAL" clId="{8AD79B72-DC24-4454-A23F-1B1CC88EE569}" dt="2025-05-16T20:03:15.480" v="12"/>
        <pc:sldMkLst>
          <pc:docMk/>
          <pc:sldMk cId="0" sldId="277"/>
        </pc:sldMkLst>
      </pc:sldChg>
      <pc:sldChg chg="add del">
        <pc:chgData name="Lines, Todd" userId="afaf7c3a-e8aa-4568-882a-02ad8f9e19b0" providerId="ADAL" clId="{8AD79B72-DC24-4454-A23F-1B1CC88EE569}" dt="2025-05-16T20:03:15.480" v="12"/>
        <pc:sldMkLst>
          <pc:docMk/>
          <pc:sldMk cId="0" sldId="278"/>
        </pc:sldMkLst>
      </pc:sldChg>
      <pc:sldChg chg="add del">
        <pc:chgData name="Lines, Todd" userId="afaf7c3a-e8aa-4568-882a-02ad8f9e19b0" providerId="ADAL" clId="{8AD79B72-DC24-4454-A23F-1B1CC88EE569}" dt="2025-05-16T20:03:15.480" v="12"/>
        <pc:sldMkLst>
          <pc:docMk/>
          <pc:sldMk cId="0" sldId="279"/>
        </pc:sldMkLst>
      </pc:sldChg>
      <pc:sldChg chg="del">
        <pc:chgData name="Lines, Todd" userId="afaf7c3a-e8aa-4568-882a-02ad8f9e19b0" providerId="ADAL" clId="{8AD79B72-DC24-4454-A23F-1B1CC88EE569}" dt="2025-05-16T19:59:20.116" v="3" actId="47"/>
        <pc:sldMkLst>
          <pc:docMk/>
          <pc:sldMk cId="0" sldId="280"/>
        </pc:sldMkLst>
      </pc:sldChg>
      <pc:sldChg chg="add del">
        <pc:chgData name="Lines, Todd" userId="afaf7c3a-e8aa-4568-882a-02ad8f9e19b0" providerId="ADAL" clId="{8AD79B72-DC24-4454-A23F-1B1CC88EE569}" dt="2025-05-16T20:03:15.480" v="12"/>
        <pc:sldMkLst>
          <pc:docMk/>
          <pc:sldMk cId="0" sldId="281"/>
        </pc:sldMkLst>
      </pc:sldChg>
      <pc:sldChg chg="add del ord">
        <pc:chgData name="Lines, Todd" userId="afaf7c3a-e8aa-4568-882a-02ad8f9e19b0" providerId="ADAL" clId="{8AD79B72-DC24-4454-A23F-1B1CC88EE569}" dt="2025-05-16T20:03:31.887" v="14"/>
        <pc:sldMkLst>
          <pc:docMk/>
          <pc:sldMk cId="0" sldId="282"/>
        </pc:sldMkLst>
      </pc:sldChg>
      <pc:sldChg chg="del">
        <pc:chgData name="Lines, Todd" userId="afaf7c3a-e8aa-4568-882a-02ad8f9e19b0" providerId="ADAL" clId="{8AD79B72-DC24-4454-A23F-1B1CC88EE569}" dt="2025-05-16T19:59:20.116" v="3" actId="47"/>
        <pc:sldMkLst>
          <pc:docMk/>
          <pc:sldMk cId="0" sldId="283"/>
        </pc:sldMkLst>
      </pc:sldChg>
      <pc:sldChg chg="del">
        <pc:chgData name="Lines, Todd" userId="afaf7c3a-e8aa-4568-882a-02ad8f9e19b0" providerId="ADAL" clId="{8AD79B72-DC24-4454-A23F-1B1CC88EE569}" dt="2025-05-16T19:59:20.116" v="3" actId="47"/>
        <pc:sldMkLst>
          <pc:docMk/>
          <pc:sldMk cId="0" sldId="284"/>
        </pc:sldMkLst>
      </pc:sldChg>
      <pc:sldChg chg="del">
        <pc:chgData name="Lines, Todd" userId="afaf7c3a-e8aa-4568-882a-02ad8f9e19b0" providerId="ADAL" clId="{8AD79B72-DC24-4454-A23F-1B1CC88EE569}" dt="2025-05-16T19:59:20.116" v="3" actId="47"/>
        <pc:sldMkLst>
          <pc:docMk/>
          <pc:sldMk cId="0" sldId="285"/>
        </pc:sldMkLst>
      </pc:sldChg>
      <pc:sldChg chg="del">
        <pc:chgData name="Lines, Todd" userId="afaf7c3a-e8aa-4568-882a-02ad8f9e19b0" providerId="ADAL" clId="{8AD79B72-DC24-4454-A23F-1B1CC88EE569}" dt="2025-05-16T19:59:20.116" v="3" actId="47"/>
        <pc:sldMkLst>
          <pc:docMk/>
          <pc:sldMk cId="0" sldId="286"/>
        </pc:sldMkLst>
      </pc:sldChg>
      <pc:sldChg chg="del">
        <pc:chgData name="Lines, Todd" userId="afaf7c3a-e8aa-4568-882a-02ad8f9e19b0" providerId="ADAL" clId="{8AD79B72-DC24-4454-A23F-1B1CC88EE569}" dt="2025-05-16T19:59:20.116" v="3" actId="47"/>
        <pc:sldMkLst>
          <pc:docMk/>
          <pc:sldMk cId="0" sldId="287"/>
        </pc:sldMkLst>
      </pc:sldChg>
      <pc:sldChg chg="del">
        <pc:chgData name="Lines, Todd" userId="afaf7c3a-e8aa-4568-882a-02ad8f9e19b0" providerId="ADAL" clId="{8AD79B72-DC24-4454-A23F-1B1CC88EE569}" dt="2025-05-16T19:59:20.116" v="3" actId="47"/>
        <pc:sldMkLst>
          <pc:docMk/>
          <pc:sldMk cId="0" sldId="288"/>
        </pc:sldMkLst>
      </pc:sldChg>
      <pc:sldChg chg="del">
        <pc:chgData name="Lines, Todd" userId="afaf7c3a-e8aa-4568-882a-02ad8f9e19b0" providerId="ADAL" clId="{8AD79B72-DC24-4454-A23F-1B1CC88EE569}" dt="2025-05-16T19:59:20.116" v="3" actId="47"/>
        <pc:sldMkLst>
          <pc:docMk/>
          <pc:sldMk cId="0" sldId="289"/>
        </pc:sldMkLst>
      </pc:sldChg>
      <pc:sldChg chg="del">
        <pc:chgData name="Lines, Todd" userId="afaf7c3a-e8aa-4568-882a-02ad8f9e19b0" providerId="ADAL" clId="{8AD79B72-DC24-4454-A23F-1B1CC88EE569}" dt="2025-05-16T19:59:20.116" v="3" actId="47"/>
        <pc:sldMkLst>
          <pc:docMk/>
          <pc:sldMk cId="0" sldId="290"/>
        </pc:sldMkLst>
      </pc:sldChg>
      <pc:sldChg chg="del">
        <pc:chgData name="Lines, Todd" userId="afaf7c3a-e8aa-4568-882a-02ad8f9e19b0" providerId="ADAL" clId="{8AD79B72-DC24-4454-A23F-1B1CC88EE569}" dt="2025-05-16T19:59:20.116" v="3" actId="47"/>
        <pc:sldMkLst>
          <pc:docMk/>
          <pc:sldMk cId="0" sldId="291"/>
        </pc:sldMkLst>
      </pc:sldChg>
      <pc:sldChg chg="del">
        <pc:chgData name="Lines, Todd" userId="afaf7c3a-e8aa-4568-882a-02ad8f9e19b0" providerId="ADAL" clId="{8AD79B72-DC24-4454-A23F-1B1CC88EE569}" dt="2025-05-16T19:59:20.116" v="3" actId="47"/>
        <pc:sldMkLst>
          <pc:docMk/>
          <pc:sldMk cId="0" sldId="292"/>
        </pc:sldMkLst>
      </pc:sldChg>
      <pc:sldChg chg="add del">
        <pc:chgData name="Lines, Todd" userId="afaf7c3a-e8aa-4568-882a-02ad8f9e19b0" providerId="ADAL" clId="{8AD79B72-DC24-4454-A23F-1B1CC88EE569}" dt="2025-05-16T20:07:01.920" v="20"/>
        <pc:sldMkLst>
          <pc:docMk/>
          <pc:sldMk cId="0" sldId="293"/>
        </pc:sldMkLst>
      </pc:sldChg>
      <pc:sldChg chg="add del">
        <pc:chgData name="Lines, Todd" userId="afaf7c3a-e8aa-4568-882a-02ad8f9e19b0" providerId="ADAL" clId="{8AD79B72-DC24-4454-A23F-1B1CC88EE569}" dt="2025-05-16T20:07:01.920" v="20"/>
        <pc:sldMkLst>
          <pc:docMk/>
          <pc:sldMk cId="0" sldId="294"/>
        </pc:sldMkLst>
      </pc:sldChg>
      <pc:sldChg chg="del">
        <pc:chgData name="Lines, Todd" userId="afaf7c3a-e8aa-4568-882a-02ad8f9e19b0" providerId="ADAL" clId="{8AD79B72-DC24-4454-A23F-1B1CC88EE569}" dt="2025-05-16T19:59:20.116" v="3" actId="47"/>
        <pc:sldMkLst>
          <pc:docMk/>
          <pc:sldMk cId="1645093065" sldId="295"/>
        </pc:sldMkLst>
      </pc:sldChg>
      <pc:sldChg chg="del">
        <pc:chgData name="Lines, Todd" userId="afaf7c3a-e8aa-4568-882a-02ad8f9e19b0" providerId="ADAL" clId="{8AD79B72-DC24-4454-A23F-1B1CC88EE569}" dt="2025-05-16T19:59:20.116" v="3" actId="47"/>
        <pc:sldMkLst>
          <pc:docMk/>
          <pc:sldMk cId="2252365894" sldId="296"/>
        </pc:sldMkLst>
      </pc:sldChg>
      <pc:sldChg chg="del">
        <pc:chgData name="Lines, Todd" userId="afaf7c3a-e8aa-4568-882a-02ad8f9e19b0" providerId="ADAL" clId="{8AD79B72-DC24-4454-A23F-1B1CC88EE569}" dt="2025-05-16T19:59:20.116" v="3" actId="47"/>
        <pc:sldMkLst>
          <pc:docMk/>
          <pc:sldMk cId="2699387139" sldId="297"/>
        </pc:sldMkLst>
      </pc:sldChg>
      <pc:sldChg chg="del">
        <pc:chgData name="Lines, Todd" userId="afaf7c3a-e8aa-4568-882a-02ad8f9e19b0" providerId="ADAL" clId="{8AD79B72-DC24-4454-A23F-1B1CC88EE569}" dt="2025-05-16T19:59:20.116" v="3" actId="47"/>
        <pc:sldMkLst>
          <pc:docMk/>
          <pc:sldMk cId="2409704130" sldId="298"/>
        </pc:sldMkLst>
      </pc:sldChg>
      <pc:sldChg chg="del">
        <pc:chgData name="Lines, Todd" userId="afaf7c3a-e8aa-4568-882a-02ad8f9e19b0" providerId="ADAL" clId="{8AD79B72-DC24-4454-A23F-1B1CC88EE569}" dt="2025-05-16T19:59:20.116" v="3" actId="47"/>
        <pc:sldMkLst>
          <pc:docMk/>
          <pc:sldMk cId="2934368912" sldId="299"/>
        </pc:sldMkLst>
      </pc:sldChg>
      <pc:sldChg chg="del">
        <pc:chgData name="Lines, Todd" userId="afaf7c3a-e8aa-4568-882a-02ad8f9e19b0" providerId="ADAL" clId="{8AD79B72-DC24-4454-A23F-1B1CC88EE569}" dt="2025-05-16T19:59:20.116" v="3" actId="47"/>
        <pc:sldMkLst>
          <pc:docMk/>
          <pc:sldMk cId="1619683466" sldId="300"/>
        </pc:sldMkLst>
      </pc:sldChg>
      <pc:sldChg chg="del">
        <pc:chgData name="Lines, Todd" userId="afaf7c3a-e8aa-4568-882a-02ad8f9e19b0" providerId="ADAL" clId="{8AD79B72-DC24-4454-A23F-1B1CC88EE569}" dt="2025-05-16T19:59:20.116" v="3" actId="47"/>
        <pc:sldMkLst>
          <pc:docMk/>
          <pc:sldMk cId="2355989043" sldId="301"/>
        </pc:sldMkLst>
      </pc:sldChg>
      <pc:sldChg chg="add">
        <pc:chgData name="Lines, Todd" userId="afaf7c3a-e8aa-4568-882a-02ad8f9e19b0" providerId="ADAL" clId="{8AD79B72-DC24-4454-A23F-1B1CC88EE569}" dt="2025-05-16T20:07:01.920" v="20"/>
        <pc:sldMkLst>
          <pc:docMk/>
          <pc:sldMk cId="2085335207" sldId="302"/>
        </pc:sldMkLst>
      </pc:sldChg>
      <pc:sldChg chg="del">
        <pc:chgData name="Lines, Todd" userId="afaf7c3a-e8aa-4568-882a-02ad8f9e19b0" providerId="ADAL" clId="{8AD79B72-DC24-4454-A23F-1B1CC88EE569}" dt="2025-05-16T19:59:20.116" v="3" actId="47"/>
        <pc:sldMkLst>
          <pc:docMk/>
          <pc:sldMk cId="3986767374" sldId="303"/>
        </pc:sldMkLst>
      </pc:sldChg>
      <pc:sldChg chg="add del">
        <pc:chgData name="Lines, Todd" userId="afaf7c3a-e8aa-4568-882a-02ad8f9e19b0" providerId="ADAL" clId="{8AD79B72-DC24-4454-A23F-1B1CC88EE569}" dt="2025-05-16T20:07:01.920" v="20"/>
        <pc:sldMkLst>
          <pc:docMk/>
          <pc:sldMk cId="3930234021" sldId="304"/>
        </pc:sldMkLst>
      </pc:sldChg>
      <pc:sldChg chg="del">
        <pc:chgData name="Lines, Todd" userId="afaf7c3a-e8aa-4568-882a-02ad8f9e19b0" providerId="ADAL" clId="{8AD79B72-DC24-4454-A23F-1B1CC88EE569}" dt="2025-05-16T19:59:20.116" v="3" actId="47"/>
        <pc:sldMkLst>
          <pc:docMk/>
          <pc:sldMk cId="2548393931" sldId="305"/>
        </pc:sldMkLst>
      </pc:sldChg>
      <pc:sldChg chg="del">
        <pc:chgData name="Lines, Todd" userId="afaf7c3a-e8aa-4568-882a-02ad8f9e19b0" providerId="ADAL" clId="{8AD79B72-DC24-4454-A23F-1B1CC88EE569}" dt="2025-05-16T19:59:20.116" v="3" actId="47"/>
        <pc:sldMkLst>
          <pc:docMk/>
          <pc:sldMk cId="778997698" sldId="306"/>
        </pc:sldMkLst>
      </pc:sldChg>
      <pc:sldChg chg="del">
        <pc:chgData name="Lines, Todd" userId="afaf7c3a-e8aa-4568-882a-02ad8f9e19b0" providerId="ADAL" clId="{8AD79B72-DC24-4454-A23F-1B1CC88EE569}" dt="2025-05-16T19:59:20.116" v="3" actId="47"/>
        <pc:sldMkLst>
          <pc:docMk/>
          <pc:sldMk cId="713789300" sldId="307"/>
        </pc:sldMkLst>
      </pc:sldChg>
      <pc:sldChg chg="del">
        <pc:chgData name="Lines, Todd" userId="afaf7c3a-e8aa-4568-882a-02ad8f9e19b0" providerId="ADAL" clId="{8AD79B72-DC24-4454-A23F-1B1CC88EE569}" dt="2025-05-16T19:59:20.116" v="3" actId="47"/>
        <pc:sldMkLst>
          <pc:docMk/>
          <pc:sldMk cId="2116385052" sldId="308"/>
        </pc:sldMkLst>
      </pc:sldChg>
      <pc:sldChg chg="del">
        <pc:chgData name="Lines, Todd" userId="afaf7c3a-e8aa-4568-882a-02ad8f9e19b0" providerId="ADAL" clId="{8AD79B72-DC24-4454-A23F-1B1CC88EE569}" dt="2025-05-16T19:59:20.116" v="3" actId="47"/>
        <pc:sldMkLst>
          <pc:docMk/>
          <pc:sldMk cId="379048560" sldId="309"/>
        </pc:sldMkLst>
      </pc:sldChg>
      <pc:sldChg chg="del">
        <pc:chgData name="Lines, Todd" userId="afaf7c3a-e8aa-4568-882a-02ad8f9e19b0" providerId="ADAL" clId="{8AD79B72-DC24-4454-A23F-1B1CC88EE569}" dt="2025-05-16T19:59:20.116" v="3" actId="47"/>
        <pc:sldMkLst>
          <pc:docMk/>
          <pc:sldMk cId="83185933" sldId="310"/>
        </pc:sldMkLst>
      </pc:sldChg>
      <pc:sldChg chg="del">
        <pc:chgData name="Lines, Todd" userId="afaf7c3a-e8aa-4568-882a-02ad8f9e19b0" providerId="ADAL" clId="{8AD79B72-DC24-4454-A23F-1B1CC88EE569}" dt="2025-05-16T19:59:20.116" v="3" actId="47"/>
        <pc:sldMkLst>
          <pc:docMk/>
          <pc:sldMk cId="1628523531" sldId="311"/>
        </pc:sldMkLst>
      </pc:sldChg>
      <pc:sldChg chg="del">
        <pc:chgData name="Lines, Todd" userId="afaf7c3a-e8aa-4568-882a-02ad8f9e19b0" providerId="ADAL" clId="{8AD79B72-DC24-4454-A23F-1B1CC88EE569}" dt="2025-05-16T19:59:20.116" v="3" actId="47"/>
        <pc:sldMkLst>
          <pc:docMk/>
          <pc:sldMk cId="596552400" sldId="312"/>
        </pc:sldMkLst>
      </pc:sldChg>
      <pc:sldChg chg="del">
        <pc:chgData name="Lines, Todd" userId="afaf7c3a-e8aa-4568-882a-02ad8f9e19b0" providerId="ADAL" clId="{8AD79B72-DC24-4454-A23F-1B1CC88EE569}" dt="2025-05-16T19:59:20.116" v="3" actId="47"/>
        <pc:sldMkLst>
          <pc:docMk/>
          <pc:sldMk cId="1957286977" sldId="313"/>
        </pc:sldMkLst>
      </pc:sldChg>
      <pc:sldChg chg="addSp delSp modSp add mod">
        <pc:chgData name="Lines, Todd" userId="afaf7c3a-e8aa-4568-882a-02ad8f9e19b0" providerId="ADAL" clId="{8AD79B72-DC24-4454-A23F-1B1CC88EE569}" dt="2025-05-16T20:37:45.104" v="69" actId="478"/>
        <pc:sldMkLst>
          <pc:docMk/>
          <pc:sldMk cId="3143524157" sldId="313"/>
        </pc:sldMkLst>
        <pc:spChg chg="add mod">
          <ac:chgData name="Lines, Todd" userId="afaf7c3a-e8aa-4568-882a-02ad8f9e19b0" providerId="ADAL" clId="{8AD79B72-DC24-4454-A23F-1B1CC88EE569}" dt="2025-05-16T20:36:31.962" v="62"/>
          <ac:spMkLst>
            <pc:docMk/>
            <pc:sldMk cId="3143524157" sldId="313"/>
            <ac:spMk id="2" creationId="{1057EBEA-6288-A9C9-2757-59BE3283CDCB}"/>
          </ac:spMkLst>
        </pc:spChg>
        <pc:spChg chg="add mod">
          <ac:chgData name="Lines, Todd" userId="afaf7c3a-e8aa-4568-882a-02ad8f9e19b0" providerId="ADAL" clId="{8AD79B72-DC24-4454-A23F-1B1CC88EE569}" dt="2025-05-16T20:36:31.962" v="62"/>
          <ac:spMkLst>
            <pc:docMk/>
            <pc:sldMk cId="3143524157" sldId="313"/>
            <ac:spMk id="3" creationId="{6961757E-F015-9F82-4A7B-072A6ED52741}"/>
          </ac:spMkLst>
        </pc:spChg>
      </pc:sldChg>
      <pc:sldChg chg="del">
        <pc:chgData name="Lines, Todd" userId="afaf7c3a-e8aa-4568-882a-02ad8f9e19b0" providerId="ADAL" clId="{8AD79B72-DC24-4454-A23F-1B1CC88EE569}" dt="2025-05-16T19:59:20.116" v="3" actId="47"/>
        <pc:sldMkLst>
          <pc:docMk/>
          <pc:sldMk cId="3855450880" sldId="314"/>
        </pc:sldMkLst>
      </pc:sldChg>
      <pc:sldChg chg="modSp mod">
        <pc:chgData name="Lines, Todd" userId="afaf7c3a-e8aa-4568-882a-02ad8f9e19b0" providerId="ADAL" clId="{8AD79B72-DC24-4454-A23F-1B1CC88EE569}" dt="2025-05-16T19:58:56.113" v="1" actId="20577"/>
        <pc:sldMkLst>
          <pc:docMk/>
          <pc:sldMk cId="1699752763" sldId="315"/>
        </pc:sldMkLst>
        <pc:spChg chg="mod">
          <ac:chgData name="Lines, Todd" userId="afaf7c3a-e8aa-4568-882a-02ad8f9e19b0" providerId="ADAL" clId="{8AD79B72-DC24-4454-A23F-1B1CC88EE569}" dt="2025-05-16T19:58:56.113" v="1" actId="20577"/>
          <ac:spMkLst>
            <pc:docMk/>
            <pc:sldMk cId="1699752763" sldId="315"/>
            <ac:spMk id="2" creationId="{F6EBDA18-4C41-A016-8191-98134C82AA3B}"/>
          </ac:spMkLst>
        </pc:spChg>
      </pc:sldChg>
      <pc:sldChg chg="del">
        <pc:chgData name="Lines, Todd" userId="afaf7c3a-e8aa-4568-882a-02ad8f9e19b0" providerId="ADAL" clId="{8AD79B72-DC24-4454-A23F-1B1CC88EE569}" dt="2025-05-16T19:59:29.616" v="4" actId="47"/>
        <pc:sldMkLst>
          <pc:docMk/>
          <pc:sldMk cId="19487424" sldId="317"/>
        </pc:sldMkLst>
      </pc:sldChg>
      <pc:sldChg chg="addSp modSp new mod">
        <pc:chgData name="Lines, Todd" userId="afaf7c3a-e8aa-4568-882a-02ad8f9e19b0" providerId="ADAL" clId="{8AD79B72-DC24-4454-A23F-1B1CC88EE569}" dt="2025-05-16T20:02:01.873" v="11" actId="1076"/>
        <pc:sldMkLst>
          <pc:docMk/>
          <pc:sldMk cId="1796487365" sldId="317"/>
        </pc:sldMkLst>
        <pc:picChg chg="add mod">
          <ac:chgData name="Lines, Todd" userId="afaf7c3a-e8aa-4568-882a-02ad8f9e19b0" providerId="ADAL" clId="{8AD79B72-DC24-4454-A23F-1B1CC88EE569}" dt="2025-05-16T20:02:01.873" v="11" actId="1076"/>
          <ac:picMkLst>
            <pc:docMk/>
            <pc:sldMk cId="1796487365" sldId="317"/>
            <ac:picMk id="3" creationId="{1662905F-17A5-E872-C3FC-65810E764E6E}"/>
          </ac:picMkLst>
        </pc:picChg>
      </pc:sldChg>
      <pc:sldChg chg="del">
        <pc:chgData name="Lines, Todd" userId="afaf7c3a-e8aa-4568-882a-02ad8f9e19b0" providerId="ADAL" clId="{8AD79B72-DC24-4454-A23F-1B1CC88EE569}" dt="2025-05-16T19:59:29.616" v="4" actId="47"/>
        <pc:sldMkLst>
          <pc:docMk/>
          <pc:sldMk cId="0" sldId="318"/>
        </pc:sldMkLst>
      </pc:sldChg>
      <pc:sldChg chg="del">
        <pc:chgData name="Lines, Todd" userId="afaf7c3a-e8aa-4568-882a-02ad8f9e19b0" providerId="ADAL" clId="{8AD79B72-DC24-4454-A23F-1B1CC88EE569}" dt="2025-05-16T19:59:29.616" v="4" actId="47"/>
        <pc:sldMkLst>
          <pc:docMk/>
          <pc:sldMk cId="0" sldId="319"/>
        </pc:sldMkLst>
      </pc:sldChg>
      <pc:sldChg chg="del">
        <pc:chgData name="Lines, Todd" userId="afaf7c3a-e8aa-4568-882a-02ad8f9e19b0" providerId="ADAL" clId="{8AD79B72-DC24-4454-A23F-1B1CC88EE569}" dt="2025-05-16T19:59:29.616" v="4" actId="47"/>
        <pc:sldMkLst>
          <pc:docMk/>
          <pc:sldMk cId="0" sldId="320"/>
        </pc:sldMkLst>
      </pc:sldChg>
      <pc:sldChg chg="del">
        <pc:chgData name="Lines, Todd" userId="afaf7c3a-e8aa-4568-882a-02ad8f9e19b0" providerId="ADAL" clId="{8AD79B72-DC24-4454-A23F-1B1CC88EE569}" dt="2025-05-16T19:59:29.616" v="4" actId="47"/>
        <pc:sldMkLst>
          <pc:docMk/>
          <pc:sldMk cId="0" sldId="321"/>
        </pc:sldMkLst>
      </pc:sldChg>
      <pc:sldChg chg="del">
        <pc:chgData name="Lines, Todd" userId="afaf7c3a-e8aa-4568-882a-02ad8f9e19b0" providerId="ADAL" clId="{8AD79B72-DC24-4454-A23F-1B1CC88EE569}" dt="2025-05-16T19:59:29.616" v="4" actId="47"/>
        <pc:sldMkLst>
          <pc:docMk/>
          <pc:sldMk cId="2278348990" sldId="322"/>
        </pc:sldMkLst>
      </pc:sldChg>
      <pc:sldChg chg="del">
        <pc:chgData name="Lines, Todd" userId="afaf7c3a-e8aa-4568-882a-02ad8f9e19b0" providerId="ADAL" clId="{8AD79B72-DC24-4454-A23F-1B1CC88EE569}" dt="2025-05-16T19:59:29.616" v="4" actId="47"/>
        <pc:sldMkLst>
          <pc:docMk/>
          <pc:sldMk cId="2052374154" sldId="323"/>
        </pc:sldMkLst>
      </pc:sldChg>
      <pc:sldChg chg="del">
        <pc:chgData name="Lines, Todd" userId="afaf7c3a-e8aa-4568-882a-02ad8f9e19b0" providerId="ADAL" clId="{8AD79B72-DC24-4454-A23F-1B1CC88EE569}" dt="2025-05-16T19:59:07.554" v="2" actId="47"/>
        <pc:sldMkLst>
          <pc:docMk/>
          <pc:sldMk cId="0" sldId="324"/>
        </pc:sldMkLst>
      </pc:sldChg>
      <pc:sldChg chg="del">
        <pc:chgData name="Lines, Todd" userId="afaf7c3a-e8aa-4568-882a-02ad8f9e19b0" providerId="ADAL" clId="{8AD79B72-DC24-4454-A23F-1B1CC88EE569}" dt="2025-05-16T19:59:29.616" v="4" actId="47"/>
        <pc:sldMkLst>
          <pc:docMk/>
          <pc:sldMk cId="403411101" sldId="325"/>
        </pc:sldMkLst>
      </pc:sldChg>
      <pc:sldChg chg="del">
        <pc:chgData name="Lines, Todd" userId="afaf7c3a-e8aa-4568-882a-02ad8f9e19b0" providerId="ADAL" clId="{8AD79B72-DC24-4454-A23F-1B1CC88EE569}" dt="2025-05-16T19:59:07.554" v="2" actId="47"/>
        <pc:sldMkLst>
          <pc:docMk/>
          <pc:sldMk cId="2672393111" sldId="326"/>
        </pc:sldMkLst>
      </pc:sldChg>
      <pc:sldChg chg="del">
        <pc:chgData name="Lines, Todd" userId="afaf7c3a-e8aa-4568-882a-02ad8f9e19b0" providerId="ADAL" clId="{8AD79B72-DC24-4454-A23F-1B1CC88EE569}" dt="2025-05-16T19:59:07.554" v="2" actId="47"/>
        <pc:sldMkLst>
          <pc:docMk/>
          <pc:sldMk cId="0" sldId="1256"/>
        </pc:sldMkLst>
      </pc:sldChg>
      <pc:sldChg chg="del">
        <pc:chgData name="Lines, Todd" userId="afaf7c3a-e8aa-4568-882a-02ad8f9e19b0" providerId="ADAL" clId="{8AD79B72-DC24-4454-A23F-1B1CC88EE569}" dt="2025-05-16T19:59:07.554" v="2" actId="47"/>
        <pc:sldMkLst>
          <pc:docMk/>
          <pc:sldMk cId="0" sldId="1257"/>
        </pc:sldMkLst>
      </pc:sldChg>
      <pc:sldChg chg="del">
        <pc:chgData name="Lines, Todd" userId="afaf7c3a-e8aa-4568-882a-02ad8f9e19b0" providerId="ADAL" clId="{8AD79B72-DC24-4454-A23F-1B1CC88EE569}" dt="2025-05-16T19:59:07.554" v="2" actId="47"/>
        <pc:sldMkLst>
          <pc:docMk/>
          <pc:sldMk cId="0" sldId="1258"/>
        </pc:sldMkLst>
      </pc:sldChg>
      <pc:sldChg chg="del">
        <pc:chgData name="Lines, Todd" userId="afaf7c3a-e8aa-4568-882a-02ad8f9e19b0" providerId="ADAL" clId="{8AD79B72-DC24-4454-A23F-1B1CC88EE569}" dt="2025-05-16T19:59:07.554" v="2" actId="47"/>
        <pc:sldMkLst>
          <pc:docMk/>
          <pc:sldMk cId="0" sldId="1351"/>
        </pc:sldMkLst>
      </pc:sldChg>
      <pc:sldChg chg="del">
        <pc:chgData name="Lines, Todd" userId="afaf7c3a-e8aa-4568-882a-02ad8f9e19b0" providerId="ADAL" clId="{8AD79B72-DC24-4454-A23F-1B1CC88EE569}" dt="2025-05-16T19:59:07.554" v="2" actId="47"/>
        <pc:sldMkLst>
          <pc:docMk/>
          <pc:sldMk cId="0" sldId="1352"/>
        </pc:sldMkLst>
      </pc:sldChg>
      <pc:sldChg chg="del">
        <pc:chgData name="Lines, Todd" userId="afaf7c3a-e8aa-4568-882a-02ad8f9e19b0" providerId="ADAL" clId="{8AD79B72-DC24-4454-A23F-1B1CC88EE569}" dt="2025-05-16T19:59:07.554" v="2" actId="47"/>
        <pc:sldMkLst>
          <pc:docMk/>
          <pc:sldMk cId="0" sldId="1353"/>
        </pc:sldMkLst>
      </pc:sldChg>
      <pc:sldChg chg="del">
        <pc:chgData name="Lines, Todd" userId="afaf7c3a-e8aa-4568-882a-02ad8f9e19b0" providerId="ADAL" clId="{8AD79B72-DC24-4454-A23F-1B1CC88EE569}" dt="2025-05-16T19:59:07.554" v="2" actId="47"/>
        <pc:sldMkLst>
          <pc:docMk/>
          <pc:sldMk cId="0" sldId="1382"/>
        </pc:sldMkLst>
      </pc:sldChg>
      <pc:sldChg chg="del">
        <pc:chgData name="Lines, Todd" userId="afaf7c3a-e8aa-4568-882a-02ad8f9e19b0" providerId="ADAL" clId="{8AD79B72-DC24-4454-A23F-1B1CC88EE569}" dt="2025-05-16T19:59:07.554" v="2" actId="47"/>
        <pc:sldMkLst>
          <pc:docMk/>
          <pc:sldMk cId="0" sldId="1384"/>
        </pc:sldMkLst>
      </pc:sldChg>
      <pc:sldChg chg="del">
        <pc:chgData name="Lines, Todd" userId="afaf7c3a-e8aa-4568-882a-02ad8f9e19b0" providerId="ADAL" clId="{8AD79B72-DC24-4454-A23F-1B1CC88EE569}" dt="2025-05-16T19:59:07.554" v="2" actId="47"/>
        <pc:sldMkLst>
          <pc:docMk/>
          <pc:sldMk cId="0" sldId="1385"/>
        </pc:sldMkLst>
      </pc:sldChg>
      <pc:sldChg chg="del">
        <pc:chgData name="Lines, Todd" userId="afaf7c3a-e8aa-4568-882a-02ad8f9e19b0" providerId="ADAL" clId="{8AD79B72-DC24-4454-A23F-1B1CC88EE569}" dt="2025-05-16T19:59:07.554" v="2" actId="47"/>
        <pc:sldMkLst>
          <pc:docMk/>
          <pc:sldMk cId="0" sldId="1386"/>
        </pc:sldMkLst>
      </pc:sldChg>
      <pc:sldChg chg="del">
        <pc:chgData name="Lines, Todd" userId="afaf7c3a-e8aa-4568-882a-02ad8f9e19b0" providerId="ADAL" clId="{8AD79B72-DC24-4454-A23F-1B1CC88EE569}" dt="2025-05-16T19:59:07.554" v="2" actId="47"/>
        <pc:sldMkLst>
          <pc:docMk/>
          <pc:sldMk cId="0" sldId="1387"/>
        </pc:sldMkLst>
      </pc:sldChg>
      <pc:sldChg chg="del">
        <pc:chgData name="Lines, Todd" userId="afaf7c3a-e8aa-4568-882a-02ad8f9e19b0" providerId="ADAL" clId="{8AD79B72-DC24-4454-A23F-1B1CC88EE569}" dt="2025-05-16T19:59:07.554" v="2" actId="47"/>
        <pc:sldMkLst>
          <pc:docMk/>
          <pc:sldMk cId="0" sldId="1388"/>
        </pc:sldMkLst>
      </pc:sldChg>
      <pc:sldChg chg="del">
        <pc:chgData name="Lines, Todd" userId="afaf7c3a-e8aa-4568-882a-02ad8f9e19b0" providerId="ADAL" clId="{8AD79B72-DC24-4454-A23F-1B1CC88EE569}" dt="2025-05-16T19:59:07.554" v="2" actId="47"/>
        <pc:sldMkLst>
          <pc:docMk/>
          <pc:sldMk cId="0" sldId="1389"/>
        </pc:sldMkLst>
      </pc:sldChg>
      <pc:sldChg chg="del">
        <pc:chgData name="Lines, Todd" userId="afaf7c3a-e8aa-4568-882a-02ad8f9e19b0" providerId="ADAL" clId="{8AD79B72-DC24-4454-A23F-1B1CC88EE569}" dt="2025-05-16T19:59:07.554" v="2" actId="47"/>
        <pc:sldMkLst>
          <pc:docMk/>
          <pc:sldMk cId="0" sldId="1390"/>
        </pc:sldMkLst>
      </pc:sldChg>
      <pc:sldChg chg="del">
        <pc:chgData name="Lines, Todd" userId="afaf7c3a-e8aa-4568-882a-02ad8f9e19b0" providerId="ADAL" clId="{8AD79B72-DC24-4454-A23F-1B1CC88EE569}" dt="2025-05-16T19:59:07.554" v="2" actId="47"/>
        <pc:sldMkLst>
          <pc:docMk/>
          <pc:sldMk cId="0" sldId="1391"/>
        </pc:sldMkLst>
      </pc:sldChg>
      <pc:sldChg chg="del">
        <pc:chgData name="Lines, Todd" userId="afaf7c3a-e8aa-4568-882a-02ad8f9e19b0" providerId="ADAL" clId="{8AD79B72-DC24-4454-A23F-1B1CC88EE569}" dt="2025-05-16T19:59:07.554" v="2" actId="47"/>
        <pc:sldMkLst>
          <pc:docMk/>
          <pc:sldMk cId="0" sldId="1393"/>
        </pc:sldMkLst>
      </pc:sldChg>
      <pc:sldChg chg="del">
        <pc:chgData name="Lines, Todd" userId="afaf7c3a-e8aa-4568-882a-02ad8f9e19b0" providerId="ADAL" clId="{8AD79B72-DC24-4454-A23F-1B1CC88EE569}" dt="2025-05-16T19:59:07.554" v="2" actId="47"/>
        <pc:sldMkLst>
          <pc:docMk/>
          <pc:sldMk cId="1366019245" sldId="1394"/>
        </pc:sldMkLst>
      </pc:sldChg>
      <pc:sldChg chg="del">
        <pc:chgData name="Lines, Todd" userId="afaf7c3a-e8aa-4568-882a-02ad8f9e19b0" providerId="ADAL" clId="{8AD79B72-DC24-4454-A23F-1B1CC88EE569}" dt="2025-05-16T19:59:07.554" v="2" actId="47"/>
        <pc:sldMkLst>
          <pc:docMk/>
          <pc:sldMk cId="0" sldId="1395"/>
        </pc:sldMkLst>
      </pc:sldChg>
      <pc:sldChg chg="del">
        <pc:chgData name="Lines, Todd" userId="afaf7c3a-e8aa-4568-882a-02ad8f9e19b0" providerId="ADAL" clId="{8AD79B72-DC24-4454-A23F-1B1CC88EE569}" dt="2025-05-16T19:59:07.554" v="2" actId="47"/>
        <pc:sldMkLst>
          <pc:docMk/>
          <pc:sldMk cId="0" sldId="1396"/>
        </pc:sldMkLst>
      </pc:sldChg>
      <pc:sldChg chg="del">
        <pc:chgData name="Lines, Todd" userId="afaf7c3a-e8aa-4568-882a-02ad8f9e19b0" providerId="ADAL" clId="{8AD79B72-DC24-4454-A23F-1B1CC88EE569}" dt="2025-05-16T19:59:07.554" v="2" actId="47"/>
        <pc:sldMkLst>
          <pc:docMk/>
          <pc:sldMk cId="1184595066" sldId="1397"/>
        </pc:sldMkLst>
      </pc:sldChg>
      <pc:sldChg chg="add ord">
        <pc:chgData name="Lines, Todd" userId="afaf7c3a-e8aa-4568-882a-02ad8f9e19b0" providerId="ADAL" clId="{8AD79B72-DC24-4454-A23F-1B1CC88EE569}" dt="2025-05-16T20:03:31.887" v="14"/>
        <pc:sldMkLst>
          <pc:docMk/>
          <pc:sldMk cId="1121025108" sldId="1445"/>
        </pc:sldMkLst>
      </pc:sldChg>
      <pc:sldChg chg="add ord">
        <pc:chgData name="Lines, Todd" userId="afaf7c3a-e8aa-4568-882a-02ad8f9e19b0" providerId="ADAL" clId="{8AD79B72-DC24-4454-A23F-1B1CC88EE569}" dt="2025-05-16T20:03:31.887" v="14"/>
        <pc:sldMkLst>
          <pc:docMk/>
          <pc:sldMk cId="3389873368" sldId="1446"/>
        </pc:sldMkLst>
      </pc:sldChg>
      <pc:sldChg chg="addSp delSp modSp new mod modClrScheme chgLayout">
        <pc:chgData name="Lines, Todd" userId="afaf7c3a-e8aa-4568-882a-02ad8f9e19b0" providerId="ADAL" clId="{8AD79B72-DC24-4454-A23F-1B1CC88EE569}" dt="2025-05-16T20:06:59.420" v="19" actId="20577"/>
        <pc:sldMkLst>
          <pc:docMk/>
          <pc:sldMk cId="1678363897" sldId="1447"/>
        </pc:sldMkLst>
        <pc:spChg chg="add mod ord">
          <ac:chgData name="Lines, Todd" userId="afaf7c3a-e8aa-4568-882a-02ad8f9e19b0" providerId="ADAL" clId="{8AD79B72-DC24-4454-A23F-1B1CC88EE569}" dt="2025-05-16T20:06:59.420" v="19" actId="20577"/>
          <ac:spMkLst>
            <pc:docMk/>
            <pc:sldMk cId="1678363897" sldId="1447"/>
            <ac:spMk id="4" creationId="{FFBAB1B2-47BA-5E31-620D-66C41272ED65}"/>
          </ac:spMkLst>
        </pc:spChg>
        <pc:spChg chg="add mod ord">
          <ac:chgData name="Lines, Todd" userId="afaf7c3a-e8aa-4568-882a-02ad8f9e19b0" providerId="ADAL" clId="{8AD79B72-DC24-4454-A23F-1B1CC88EE569}" dt="2025-05-16T20:06:57.472" v="16" actId="700"/>
          <ac:spMkLst>
            <pc:docMk/>
            <pc:sldMk cId="1678363897" sldId="1447"/>
            <ac:spMk id="5" creationId="{F4A352C9-EFEE-DF66-5F11-AEF140722258}"/>
          </ac:spMkLst>
        </pc:spChg>
      </pc:sldChg>
      <pc:sldChg chg="add">
        <pc:chgData name="Lines, Todd" userId="afaf7c3a-e8aa-4568-882a-02ad8f9e19b0" providerId="ADAL" clId="{8AD79B72-DC24-4454-A23F-1B1CC88EE569}" dt="2025-05-16T20:07:01.920" v="20"/>
        <pc:sldMkLst>
          <pc:docMk/>
          <pc:sldMk cId="0" sldId="1448"/>
        </pc:sldMkLst>
      </pc:sldChg>
      <pc:sldChg chg="add">
        <pc:chgData name="Lines, Todd" userId="afaf7c3a-e8aa-4568-882a-02ad8f9e19b0" providerId="ADAL" clId="{8AD79B72-DC24-4454-A23F-1B1CC88EE569}" dt="2025-05-16T20:07:01.920" v="20"/>
        <pc:sldMkLst>
          <pc:docMk/>
          <pc:sldMk cId="0" sldId="1449"/>
        </pc:sldMkLst>
      </pc:sldChg>
      <pc:sldChg chg="add">
        <pc:chgData name="Lines, Todd" userId="afaf7c3a-e8aa-4568-882a-02ad8f9e19b0" providerId="ADAL" clId="{8AD79B72-DC24-4454-A23F-1B1CC88EE569}" dt="2025-05-16T20:07:01.920" v="20"/>
        <pc:sldMkLst>
          <pc:docMk/>
          <pc:sldMk cId="0" sldId="1450"/>
        </pc:sldMkLst>
      </pc:sldChg>
      <pc:sldChg chg="add">
        <pc:chgData name="Lines, Todd" userId="afaf7c3a-e8aa-4568-882a-02ad8f9e19b0" providerId="ADAL" clId="{8AD79B72-DC24-4454-A23F-1B1CC88EE569}" dt="2025-05-16T20:07:01.920" v="20"/>
        <pc:sldMkLst>
          <pc:docMk/>
          <pc:sldMk cId="1288970717" sldId="1451"/>
        </pc:sldMkLst>
      </pc:sldChg>
      <pc:sldChg chg="add">
        <pc:chgData name="Lines, Todd" userId="afaf7c3a-e8aa-4568-882a-02ad8f9e19b0" providerId="ADAL" clId="{8AD79B72-DC24-4454-A23F-1B1CC88EE569}" dt="2025-05-16T20:07:01.920" v="20"/>
        <pc:sldMkLst>
          <pc:docMk/>
          <pc:sldMk cId="0" sldId="1452"/>
        </pc:sldMkLst>
      </pc:sldChg>
      <pc:sldChg chg="add">
        <pc:chgData name="Lines, Todd" userId="afaf7c3a-e8aa-4568-882a-02ad8f9e19b0" providerId="ADAL" clId="{8AD79B72-DC24-4454-A23F-1B1CC88EE569}" dt="2025-05-16T20:07:01.920" v="20"/>
        <pc:sldMkLst>
          <pc:docMk/>
          <pc:sldMk cId="2729245247" sldId="1453"/>
        </pc:sldMkLst>
      </pc:sldChg>
      <pc:sldChg chg="add">
        <pc:chgData name="Lines, Todd" userId="afaf7c3a-e8aa-4568-882a-02ad8f9e19b0" providerId="ADAL" clId="{8AD79B72-DC24-4454-A23F-1B1CC88EE569}" dt="2025-05-16T20:07:01.920" v="20"/>
        <pc:sldMkLst>
          <pc:docMk/>
          <pc:sldMk cId="0" sldId="1454"/>
        </pc:sldMkLst>
      </pc:sldChg>
      <pc:sldChg chg="add">
        <pc:chgData name="Lines, Todd" userId="afaf7c3a-e8aa-4568-882a-02ad8f9e19b0" providerId="ADAL" clId="{8AD79B72-DC24-4454-A23F-1B1CC88EE569}" dt="2025-05-16T20:07:01.920" v="20"/>
        <pc:sldMkLst>
          <pc:docMk/>
          <pc:sldMk cId="1483167745" sldId="1455"/>
        </pc:sldMkLst>
      </pc:sldChg>
      <pc:sldChg chg="add">
        <pc:chgData name="Lines, Todd" userId="afaf7c3a-e8aa-4568-882a-02ad8f9e19b0" providerId="ADAL" clId="{8AD79B72-DC24-4454-A23F-1B1CC88EE569}" dt="2025-05-16T20:07:01.920" v="20"/>
        <pc:sldMkLst>
          <pc:docMk/>
          <pc:sldMk cId="0" sldId="1456"/>
        </pc:sldMkLst>
      </pc:sldChg>
      <pc:sldChg chg="add">
        <pc:chgData name="Lines, Todd" userId="afaf7c3a-e8aa-4568-882a-02ad8f9e19b0" providerId="ADAL" clId="{8AD79B72-DC24-4454-A23F-1B1CC88EE569}" dt="2025-05-16T20:07:01.920" v="20"/>
        <pc:sldMkLst>
          <pc:docMk/>
          <pc:sldMk cId="0" sldId="1457"/>
        </pc:sldMkLst>
      </pc:sldChg>
      <pc:sldChg chg="add ord">
        <pc:chgData name="Lines, Todd" userId="afaf7c3a-e8aa-4568-882a-02ad8f9e19b0" providerId="ADAL" clId="{8AD79B72-DC24-4454-A23F-1B1CC88EE569}" dt="2025-05-16T20:10:54.319" v="24"/>
        <pc:sldMkLst>
          <pc:docMk/>
          <pc:sldMk cId="0" sldId="1458"/>
        </pc:sldMkLst>
      </pc:sldChg>
      <pc:sldChg chg="add">
        <pc:chgData name="Lines, Todd" userId="afaf7c3a-e8aa-4568-882a-02ad8f9e19b0" providerId="ADAL" clId="{8AD79B72-DC24-4454-A23F-1B1CC88EE569}" dt="2025-05-16T20:07:01.920" v="20"/>
        <pc:sldMkLst>
          <pc:docMk/>
          <pc:sldMk cId="0" sldId="1459"/>
        </pc:sldMkLst>
      </pc:sldChg>
      <pc:sldChg chg="add ord">
        <pc:chgData name="Lines, Todd" userId="afaf7c3a-e8aa-4568-882a-02ad8f9e19b0" providerId="ADAL" clId="{8AD79B72-DC24-4454-A23F-1B1CC88EE569}" dt="2025-05-16T20:11:19.212" v="28"/>
        <pc:sldMkLst>
          <pc:docMk/>
          <pc:sldMk cId="0" sldId="1460"/>
        </pc:sldMkLst>
      </pc:sldChg>
      <pc:sldChg chg="add">
        <pc:chgData name="Lines, Todd" userId="afaf7c3a-e8aa-4568-882a-02ad8f9e19b0" providerId="ADAL" clId="{8AD79B72-DC24-4454-A23F-1B1CC88EE569}" dt="2025-05-16T20:07:01.920" v="20"/>
        <pc:sldMkLst>
          <pc:docMk/>
          <pc:sldMk cId="0" sldId="1461"/>
        </pc:sldMkLst>
      </pc:sldChg>
      <pc:sldChg chg="add">
        <pc:chgData name="Lines, Todd" userId="afaf7c3a-e8aa-4568-882a-02ad8f9e19b0" providerId="ADAL" clId="{8AD79B72-DC24-4454-A23F-1B1CC88EE569}" dt="2025-05-16T20:07:01.920" v="20"/>
        <pc:sldMkLst>
          <pc:docMk/>
          <pc:sldMk cId="0" sldId="1462"/>
        </pc:sldMkLst>
      </pc:sldChg>
      <pc:sldChg chg="addSp delSp modSp add mod">
        <pc:chgData name="Lines, Todd" userId="afaf7c3a-e8aa-4568-882a-02ad8f9e19b0" providerId="ADAL" clId="{8AD79B72-DC24-4454-A23F-1B1CC88EE569}" dt="2025-05-16T20:15:16.048" v="49" actId="21"/>
        <pc:sldMkLst>
          <pc:docMk/>
          <pc:sldMk cId="2814409499" sldId="1463"/>
        </pc:sldMkLst>
        <pc:spChg chg="add mod">
          <ac:chgData name="Lines, Todd" userId="afaf7c3a-e8aa-4568-882a-02ad8f9e19b0" providerId="ADAL" clId="{8AD79B72-DC24-4454-A23F-1B1CC88EE569}" dt="2025-05-16T20:14:53.761" v="43" actId="1076"/>
          <ac:spMkLst>
            <pc:docMk/>
            <pc:sldMk cId="2814409499" sldId="1463"/>
            <ac:spMk id="4" creationId="{D3D5B4DC-0001-DAB3-3465-4739499AF272}"/>
          </ac:spMkLst>
        </pc:spChg>
        <pc:spChg chg="add mod">
          <ac:chgData name="Lines, Todd" userId="afaf7c3a-e8aa-4568-882a-02ad8f9e19b0" providerId="ADAL" clId="{8AD79B72-DC24-4454-A23F-1B1CC88EE569}" dt="2025-05-16T20:15:00.824" v="47" actId="20577"/>
          <ac:spMkLst>
            <pc:docMk/>
            <pc:sldMk cId="2814409499" sldId="1463"/>
            <ac:spMk id="6" creationId="{8AF990E8-5AF1-B131-456D-C511A679506D}"/>
          </ac:spMkLst>
        </pc:spChg>
        <pc:picChg chg="mod">
          <ac:chgData name="Lines, Todd" userId="afaf7c3a-e8aa-4568-882a-02ad8f9e19b0" providerId="ADAL" clId="{8AD79B72-DC24-4454-A23F-1B1CC88EE569}" dt="2025-05-16T20:13:57.539" v="31" actId="1076"/>
          <ac:picMkLst>
            <pc:docMk/>
            <pc:sldMk cId="2814409499" sldId="1463"/>
            <ac:picMk id="5" creationId="{74AECC15-237C-F05C-1AB9-A1A76CCBEB3C}"/>
          </ac:picMkLst>
        </pc:picChg>
      </pc:sldChg>
      <pc:sldChg chg="add">
        <pc:chgData name="Lines, Todd" userId="afaf7c3a-e8aa-4568-882a-02ad8f9e19b0" providerId="ADAL" clId="{8AD79B72-DC24-4454-A23F-1B1CC88EE569}" dt="2025-05-16T20:07:01.920" v="20"/>
        <pc:sldMkLst>
          <pc:docMk/>
          <pc:sldMk cId="246097883" sldId="1464"/>
        </pc:sldMkLst>
      </pc:sldChg>
      <pc:sldChg chg="add">
        <pc:chgData name="Lines, Todd" userId="afaf7c3a-e8aa-4568-882a-02ad8f9e19b0" providerId="ADAL" clId="{8AD79B72-DC24-4454-A23F-1B1CC88EE569}" dt="2025-05-16T20:07:01.920" v="20"/>
        <pc:sldMkLst>
          <pc:docMk/>
          <pc:sldMk cId="4222405374" sldId="1465"/>
        </pc:sldMkLst>
      </pc:sldChg>
      <pc:sldChg chg="add">
        <pc:chgData name="Lines, Todd" userId="afaf7c3a-e8aa-4568-882a-02ad8f9e19b0" providerId="ADAL" clId="{8AD79B72-DC24-4454-A23F-1B1CC88EE569}" dt="2025-05-16T20:07:01.920" v="20"/>
        <pc:sldMkLst>
          <pc:docMk/>
          <pc:sldMk cId="1883198630" sldId="1466"/>
        </pc:sldMkLst>
      </pc:sldChg>
      <pc:sldChg chg="addSp modSp add mod">
        <pc:chgData name="Lines, Todd" userId="afaf7c3a-e8aa-4568-882a-02ad8f9e19b0" providerId="ADAL" clId="{8AD79B72-DC24-4454-A23F-1B1CC88EE569}" dt="2025-05-16T20:35:28.737" v="53" actId="1035"/>
        <pc:sldMkLst>
          <pc:docMk/>
          <pc:sldMk cId="1248835634" sldId="1467"/>
        </pc:sldMkLst>
        <pc:spChg chg="add mod">
          <ac:chgData name="Lines, Todd" userId="afaf7c3a-e8aa-4568-882a-02ad8f9e19b0" providerId="ADAL" clId="{8AD79B72-DC24-4454-A23F-1B1CC88EE569}" dt="2025-05-16T20:35:23.668" v="51" actId="1076"/>
          <ac:spMkLst>
            <pc:docMk/>
            <pc:sldMk cId="1248835634" sldId="1467"/>
            <ac:spMk id="2" creationId="{11F8FF1B-5CC3-ABA8-8D5E-F122D078A5A6}"/>
          </ac:spMkLst>
        </pc:spChg>
        <pc:spChg chg="add mod">
          <ac:chgData name="Lines, Todd" userId="afaf7c3a-e8aa-4568-882a-02ad8f9e19b0" providerId="ADAL" clId="{8AD79B72-DC24-4454-A23F-1B1CC88EE569}" dt="2025-05-16T20:35:28.737" v="53" actId="1035"/>
          <ac:spMkLst>
            <pc:docMk/>
            <pc:sldMk cId="1248835634" sldId="1467"/>
            <ac:spMk id="3" creationId="{F7D1A200-640E-3069-F3ED-7E08EFC17E25}"/>
          </ac:spMkLst>
        </pc:spChg>
        <pc:picChg chg="mod">
          <ac:chgData name="Lines, Todd" userId="afaf7c3a-e8aa-4568-882a-02ad8f9e19b0" providerId="ADAL" clId="{8AD79B72-DC24-4454-A23F-1B1CC88EE569}" dt="2025-05-16T20:14:07.838" v="33" actId="1076"/>
          <ac:picMkLst>
            <pc:docMk/>
            <pc:sldMk cId="1248835634" sldId="1467"/>
            <ac:picMk id="16386" creationId="{00000000-0000-0000-0000-000000000000}"/>
          </ac:picMkLst>
        </pc:picChg>
      </pc:sldChg>
      <pc:sldChg chg="add">
        <pc:chgData name="Lines, Todd" userId="afaf7c3a-e8aa-4568-882a-02ad8f9e19b0" providerId="ADAL" clId="{8AD79B72-DC24-4454-A23F-1B1CC88EE569}" dt="2025-05-16T20:07:01.920" v="20"/>
        <pc:sldMkLst>
          <pc:docMk/>
          <pc:sldMk cId="3962036119" sldId="1468"/>
        </pc:sldMkLst>
      </pc:sldChg>
      <pc:sldChg chg="add">
        <pc:chgData name="Lines, Todd" userId="afaf7c3a-e8aa-4568-882a-02ad8f9e19b0" providerId="ADAL" clId="{8AD79B72-DC24-4454-A23F-1B1CC88EE569}" dt="2025-05-16T20:07:01.920" v="20"/>
        <pc:sldMkLst>
          <pc:docMk/>
          <pc:sldMk cId="2552020055" sldId="1469"/>
        </pc:sldMkLst>
      </pc:sldChg>
      <pc:sldChg chg="add">
        <pc:chgData name="Lines, Todd" userId="afaf7c3a-e8aa-4568-882a-02ad8f9e19b0" providerId="ADAL" clId="{8AD79B72-DC24-4454-A23F-1B1CC88EE569}" dt="2025-05-16T20:07:01.920" v="20"/>
        <pc:sldMkLst>
          <pc:docMk/>
          <pc:sldMk cId="1933440919" sldId="1470"/>
        </pc:sldMkLst>
      </pc:sldChg>
      <pc:sldChg chg="addSp delSp modSp add mod">
        <pc:chgData name="Lines, Todd" userId="afaf7c3a-e8aa-4568-882a-02ad8f9e19b0" providerId="ADAL" clId="{8AD79B72-DC24-4454-A23F-1B1CC88EE569}" dt="2025-05-16T20:37:03.693" v="64" actId="21"/>
        <pc:sldMkLst>
          <pc:docMk/>
          <pc:sldMk cId="4000077310" sldId="1471"/>
        </pc:sldMkLst>
        <pc:spChg chg="add mod">
          <ac:chgData name="Lines, Todd" userId="afaf7c3a-e8aa-4568-882a-02ad8f9e19b0" providerId="ADAL" clId="{8AD79B72-DC24-4454-A23F-1B1CC88EE569}" dt="2025-05-16T20:36:14.596" v="60" actId="1076"/>
          <ac:spMkLst>
            <pc:docMk/>
            <pc:sldMk cId="4000077310" sldId="1471"/>
            <ac:spMk id="2" creationId="{78D98D6C-513A-B665-8750-47F151E6A283}"/>
          </ac:spMkLst>
        </pc:spChg>
        <pc:spChg chg="add mod">
          <ac:chgData name="Lines, Todd" userId="afaf7c3a-e8aa-4568-882a-02ad8f9e19b0" providerId="ADAL" clId="{8AD79B72-DC24-4454-A23F-1B1CC88EE569}" dt="2025-05-16T20:36:19.201" v="61" actId="1076"/>
          <ac:spMkLst>
            <pc:docMk/>
            <pc:sldMk cId="4000077310" sldId="1471"/>
            <ac:spMk id="3" creationId="{E2799902-FC80-53BD-0C53-FDEC84419C33}"/>
          </ac:spMkLst>
        </pc:spChg>
      </pc:sldChg>
      <pc:sldChg chg="add">
        <pc:chgData name="Lines, Todd" userId="afaf7c3a-e8aa-4568-882a-02ad8f9e19b0" providerId="ADAL" clId="{8AD79B72-DC24-4454-A23F-1B1CC88EE569}" dt="2025-05-16T20:07:01.920" v="20"/>
        <pc:sldMkLst>
          <pc:docMk/>
          <pc:sldMk cId="3300759367" sldId="1472"/>
        </pc:sldMkLst>
      </pc:sldChg>
      <pc:sldChg chg="addSp delSp modSp new mod">
        <pc:chgData name="Lines, Todd" userId="afaf7c3a-e8aa-4568-882a-02ad8f9e19b0" providerId="ADAL" clId="{8AD79B72-DC24-4454-A23F-1B1CC88EE569}" dt="2025-05-19T18:50:58.423" v="82" actId="21"/>
        <pc:sldMkLst>
          <pc:docMk/>
          <pc:sldMk cId="1064234972" sldId="1473"/>
        </pc:sldMkLst>
        <pc:spChg chg="del">
          <ac:chgData name="Lines, Todd" userId="afaf7c3a-e8aa-4568-882a-02ad8f9e19b0" providerId="ADAL" clId="{8AD79B72-DC24-4454-A23F-1B1CC88EE569}" dt="2025-05-19T18:27:50.563" v="74" actId="478"/>
          <ac:spMkLst>
            <pc:docMk/>
            <pc:sldMk cId="1064234972" sldId="1473"/>
            <ac:spMk id="3" creationId="{2546DB60-2EBA-113D-7A7C-37893C85108A}"/>
          </ac:spMkLst>
        </pc:spChg>
        <pc:spChg chg="del">
          <ac:chgData name="Lines, Todd" userId="afaf7c3a-e8aa-4568-882a-02ad8f9e19b0" providerId="ADAL" clId="{8AD79B72-DC24-4454-A23F-1B1CC88EE569}" dt="2025-05-19T18:27:46.494" v="71"/>
          <ac:spMkLst>
            <pc:docMk/>
            <pc:sldMk cId="1064234972" sldId="1473"/>
            <ac:spMk id="4" creationId="{32CBE20F-2CAB-A8D0-C637-70256580D4CD}"/>
          </ac:spMkLst>
        </pc:spChg>
        <pc:spChg chg="add mod">
          <ac:chgData name="Lines, Todd" userId="afaf7c3a-e8aa-4568-882a-02ad8f9e19b0" providerId="ADAL" clId="{8AD79B72-DC24-4454-A23F-1B1CC88EE569}" dt="2025-05-19T18:50:39.361" v="79" actId="478"/>
          <ac:spMkLst>
            <pc:docMk/>
            <pc:sldMk cId="1064234972" sldId="1473"/>
            <ac:spMk id="9" creationId="{EB3ED8B3-8AFB-7DE1-3BC3-9E2EA9700DF6}"/>
          </ac:spMkLst>
        </pc:spChg>
        <pc:picChg chg="add del mod">
          <ac:chgData name="Lines, Todd" userId="afaf7c3a-e8aa-4568-882a-02ad8f9e19b0" providerId="ADAL" clId="{8AD79B72-DC24-4454-A23F-1B1CC88EE569}" dt="2025-05-19T18:50:39.361" v="79" actId="478"/>
          <ac:picMkLst>
            <pc:docMk/>
            <pc:sldMk cId="1064234972" sldId="1473"/>
            <ac:picMk id="6" creationId="{6CD7D9EC-3E5A-1E52-3FF4-99BE8246D6BA}"/>
          </ac:picMkLst>
        </pc:picChg>
        <pc:picChg chg="del mod">
          <ac:chgData name="Lines, Todd" userId="afaf7c3a-e8aa-4568-882a-02ad8f9e19b0" providerId="ADAL" clId="{8AD79B72-DC24-4454-A23F-1B1CC88EE569}" dt="2025-05-19T18:28:22.480" v="78" actId="21"/>
          <ac:picMkLst>
            <pc:docMk/>
            <pc:sldMk cId="1064234972" sldId="1473"/>
            <ac:picMk id="7" creationId="{2AFD32B1-0BE0-667B-1A90-71A7EDA23AA4}"/>
          </ac:picMkLst>
        </pc:picChg>
        <pc:picChg chg="add mod">
          <ac:chgData name="Lines, Todd" userId="afaf7c3a-e8aa-4568-882a-02ad8f9e19b0" providerId="ADAL" clId="{8AD79B72-DC24-4454-A23F-1B1CC88EE569}" dt="2025-05-19T18:50:39.813" v="80"/>
          <ac:picMkLst>
            <pc:docMk/>
            <pc:sldMk cId="1064234972" sldId="1473"/>
            <ac:picMk id="10" creationId="{2384ACB5-6F86-FEE3-9442-D824D5EE5AF6}"/>
          </ac:picMkLst>
        </pc:picChg>
        <pc:picChg chg="del mod">
          <ac:chgData name="Lines, Todd" userId="afaf7c3a-e8aa-4568-882a-02ad8f9e19b0" providerId="ADAL" clId="{8AD79B72-DC24-4454-A23F-1B1CC88EE569}" dt="2025-05-19T18:50:58.423" v="82" actId="21"/>
          <ac:picMkLst>
            <pc:docMk/>
            <pc:sldMk cId="1064234972" sldId="1473"/>
            <ac:picMk id="11" creationId="{17D7876D-9AC1-0064-4290-9825ADB96650}"/>
          </ac:picMkLst>
        </pc:picChg>
      </pc:sldChg>
      <pc:sldChg chg="addSp delSp modSp new mod">
        <pc:chgData name="Lines, Todd" userId="afaf7c3a-e8aa-4568-882a-02ad8f9e19b0" providerId="ADAL" clId="{8AD79B72-DC24-4454-A23F-1B1CC88EE569}" dt="2025-05-19T19:19:01.887" v="88" actId="1076"/>
        <pc:sldMkLst>
          <pc:docMk/>
          <pc:sldMk cId="2823382648" sldId="1474"/>
        </pc:sldMkLst>
        <pc:spChg chg="add del">
          <ac:chgData name="Lines, Todd" userId="afaf7c3a-e8aa-4568-882a-02ad8f9e19b0" providerId="ADAL" clId="{8AD79B72-DC24-4454-A23F-1B1CC88EE569}" dt="2025-05-19T19:18:52.386" v="85" actId="22"/>
          <ac:spMkLst>
            <pc:docMk/>
            <pc:sldMk cId="2823382648" sldId="1474"/>
            <ac:spMk id="5" creationId="{0F414C68-B4FE-A5EF-C89F-081ABF86CCD1}"/>
          </ac:spMkLst>
        </pc:spChg>
        <pc:picChg chg="add mod">
          <ac:chgData name="Lines, Todd" userId="afaf7c3a-e8aa-4568-882a-02ad8f9e19b0" providerId="ADAL" clId="{8AD79B72-DC24-4454-A23F-1B1CC88EE569}" dt="2025-05-19T19:19:01.887" v="88" actId="1076"/>
          <ac:picMkLst>
            <pc:docMk/>
            <pc:sldMk cId="2823382648" sldId="1474"/>
            <ac:picMk id="7" creationId="{59480426-C6A8-3DCC-8A43-B502FE0EBE1F}"/>
          </ac:picMkLst>
        </pc:picChg>
      </pc:sldChg>
      <pc:sldChg chg="addSp modSp new mod">
        <pc:chgData name="Lines, Todd" userId="afaf7c3a-e8aa-4568-882a-02ad8f9e19b0" providerId="ADAL" clId="{8AD79B72-DC24-4454-A23F-1B1CC88EE569}" dt="2025-05-19T19:19:15.303" v="92" actId="14100"/>
        <pc:sldMkLst>
          <pc:docMk/>
          <pc:sldMk cId="2009052920" sldId="1475"/>
        </pc:sldMkLst>
        <pc:picChg chg="add mod">
          <ac:chgData name="Lines, Todd" userId="afaf7c3a-e8aa-4568-882a-02ad8f9e19b0" providerId="ADAL" clId="{8AD79B72-DC24-4454-A23F-1B1CC88EE569}" dt="2025-05-19T19:19:15.303" v="92" actId="14100"/>
          <ac:picMkLst>
            <pc:docMk/>
            <pc:sldMk cId="2009052920" sldId="1475"/>
            <ac:picMk id="5" creationId="{3B6F9F14-E15A-DEF4-CAF5-626C25743820}"/>
          </ac:picMkLst>
        </pc:picChg>
      </pc:sldChg>
      <pc:sldMasterChg chg="delSldLayout">
        <pc:chgData name="Lines, Todd" userId="afaf7c3a-e8aa-4568-882a-02ad8f9e19b0" providerId="ADAL" clId="{8AD79B72-DC24-4454-A23F-1B1CC88EE569}" dt="2025-05-16T19:59:20.116" v="3" actId="47"/>
        <pc:sldMasterMkLst>
          <pc:docMk/>
          <pc:sldMasterMk cId="0" sldId="2147483648"/>
        </pc:sldMasterMkLst>
        <pc:sldLayoutChg chg="del">
          <pc:chgData name="Lines, Todd" userId="afaf7c3a-e8aa-4568-882a-02ad8f9e19b0" providerId="ADAL" clId="{8AD79B72-DC24-4454-A23F-1B1CC88EE569}" dt="2025-05-16T19:59:20.116" v="3" actId="47"/>
          <pc:sldLayoutMkLst>
            <pc:docMk/>
            <pc:sldMasterMk cId="0" sldId="2147483648"/>
            <pc:sldLayoutMk cId="374124168"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8EA6F3-D16B-43CF-8FE6-1FF4D2BFA12B}" type="datetimeFigureOut">
              <a:rPr lang="en-US" smtClean="0"/>
              <a:t>5/19/2025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522D4-4B76-4942-B30B-B0A6F47C615E}" type="slidenum">
              <a:rPr lang="en-US" smtClean="0"/>
              <a:t>‹#›</a:t>
            </a:fld>
            <a:endParaRPr lang="en-US"/>
          </a:p>
        </p:txBody>
      </p:sp>
    </p:spTree>
    <p:extLst>
      <p:ext uri="{BB962C8B-B14F-4D97-AF65-F5344CB8AC3E}">
        <p14:creationId xmlns:p14="http://schemas.microsoft.com/office/powerpoint/2010/main" val="2930089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F8353-DA18-4A0E-B89B-B4051FD74AAE}" type="slidenum">
              <a:rPr lang="en-US" smtClean="0"/>
              <a:pPr/>
              <a:t>5</a:t>
            </a:fld>
            <a:endParaRPr lang="en-US"/>
          </a:p>
        </p:txBody>
      </p:sp>
    </p:spTree>
    <p:extLst>
      <p:ext uri="{BB962C8B-B14F-4D97-AF65-F5344CB8AC3E}">
        <p14:creationId xmlns:p14="http://schemas.microsoft.com/office/powerpoint/2010/main" val="3415702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F8353-DA18-4A0E-B89B-B4051FD74AAE}" type="slidenum">
              <a:rPr lang="en-US" smtClean="0"/>
              <a:pPr/>
              <a:t>7</a:t>
            </a:fld>
            <a:endParaRPr lang="en-US"/>
          </a:p>
        </p:txBody>
      </p:sp>
    </p:spTree>
    <p:extLst>
      <p:ext uri="{BB962C8B-B14F-4D97-AF65-F5344CB8AC3E}">
        <p14:creationId xmlns:p14="http://schemas.microsoft.com/office/powerpoint/2010/main" val="4137231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73F8353-DA18-4A0E-B89B-B4051FD74AAE}"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F8353-DA18-4A0E-B89B-B4051FD74AAE}" type="slidenum">
              <a:rPr lang="en-US" smtClean="0"/>
              <a:pPr/>
              <a:t>42</a:t>
            </a:fld>
            <a:endParaRPr lang="en-US"/>
          </a:p>
        </p:txBody>
      </p:sp>
    </p:spTree>
    <p:extLst>
      <p:ext uri="{BB962C8B-B14F-4D97-AF65-F5344CB8AC3E}">
        <p14:creationId xmlns:p14="http://schemas.microsoft.com/office/powerpoint/2010/main" val="3415702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F8353-DA18-4A0E-B89B-B4051FD74AAE}" type="slidenum">
              <a:rPr lang="en-US" smtClean="0"/>
              <a:pPr/>
              <a:t>44</a:t>
            </a:fld>
            <a:endParaRPr lang="en-US"/>
          </a:p>
        </p:txBody>
      </p:sp>
    </p:spTree>
    <p:extLst>
      <p:ext uri="{BB962C8B-B14F-4D97-AF65-F5344CB8AC3E}">
        <p14:creationId xmlns:p14="http://schemas.microsoft.com/office/powerpoint/2010/main" val="4137231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5987319-CB3A-446C-8A3F-98E20AC16BB9}"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7CC3C-3755-43F9-A8D0-4F5E6CB8BF0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987319-CB3A-446C-8A3F-98E20AC16BB9}"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7CC3C-3755-43F9-A8D0-4F5E6CB8BF0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987319-CB3A-446C-8A3F-98E20AC16BB9}"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7CC3C-3755-43F9-A8D0-4F5E6CB8BF0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16A971F9-1519-4B76-B6BC-9763482C5F54}" type="slidenum">
              <a:rPr lang="en-US"/>
              <a:pPr>
                <a:defRPr/>
              </a:pPr>
              <a:t>‹#›</a:t>
            </a:fld>
            <a:endParaRPr lang="en-US"/>
          </a:p>
        </p:txBody>
      </p:sp>
    </p:spTree>
    <p:extLst>
      <p:ext uri="{BB962C8B-B14F-4D97-AF65-F5344CB8AC3E}">
        <p14:creationId xmlns:p14="http://schemas.microsoft.com/office/powerpoint/2010/main" val="374124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987319-CB3A-446C-8A3F-98E20AC16BB9}"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7CC3C-3755-43F9-A8D0-4F5E6CB8BF0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987319-CB3A-446C-8A3F-98E20AC16BB9}" type="datetimeFigureOut">
              <a:rPr lang="en-US" smtClean="0"/>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7CC3C-3755-43F9-A8D0-4F5E6CB8BF0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5987319-CB3A-446C-8A3F-98E20AC16BB9}"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77CC3C-3755-43F9-A8D0-4F5E6CB8BF0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5987319-CB3A-446C-8A3F-98E20AC16BB9}" type="datetimeFigureOut">
              <a:rPr lang="en-US" smtClean="0"/>
              <a:t>5/19/2025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77CC3C-3755-43F9-A8D0-4F5E6CB8BF0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987319-CB3A-446C-8A3F-98E20AC16BB9}" type="datetimeFigureOut">
              <a:rPr lang="en-US" smtClean="0"/>
              <a:t>5/19/2025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77CC3C-3755-43F9-A8D0-4F5E6CB8BF0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987319-CB3A-446C-8A3F-98E20AC16BB9}" type="datetimeFigureOut">
              <a:rPr lang="en-US" smtClean="0"/>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77CC3C-3755-43F9-A8D0-4F5E6CB8BF0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987319-CB3A-446C-8A3F-98E20AC16BB9}"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77CC3C-3755-43F9-A8D0-4F5E6CB8BF0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987319-CB3A-446C-8A3F-98E20AC16BB9}" type="datetimeFigureOut">
              <a:rPr lang="en-US" smtClean="0"/>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77CC3C-3755-43F9-A8D0-4F5E6CB8BF0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87319-CB3A-446C-8A3F-98E20AC16BB9}" type="datetimeFigureOut">
              <a:rPr lang="en-US" smtClean="0"/>
              <a:t>5/19/2025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7CC3C-3755-43F9-A8D0-4F5E6CB8BF0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BDA18-4C41-A016-8191-98134C82AA3B}"/>
              </a:ext>
            </a:extLst>
          </p:cNvPr>
          <p:cNvSpPr>
            <a:spLocks noGrp="1"/>
          </p:cNvSpPr>
          <p:nvPr>
            <p:ph type="ctrTitle"/>
          </p:nvPr>
        </p:nvSpPr>
        <p:spPr/>
        <p:txBody>
          <a:bodyPr/>
          <a:lstStyle/>
          <a:p>
            <a:r>
              <a:rPr lang="en-US" dirty="0"/>
              <a:t>Lecture 15</a:t>
            </a:r>
          </a:p>
        </p:txBody>
      </p:sp>
      <p:sp>
        <p:nvSpPr>
          <p:cNvPr id="3" name="Subtitle 2">
            <a:extLst>
              <a:ext uri="{FF2B5EF4-FFF2-40B4-BE49-F238E27FC236}">
                <a16:creationId xmlns:a16="http://schemas.microsoft.com/office/drawing/2014/main" id="{9D7946EB-DAAF-DC49-5129-32C2D68B561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99752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2" name="Straight Connector 81"/>
          <p:cNvCxnSpPr/>
          <p:nvPr/>
        </p:nvCxnSpPr>
        <p:spPr>
          <a:xfrm>
            <a:off x="6964232" y="3215640"/>
            <a:ext cx="237744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406240" y="2727960"/>
            <a:ext cx="60960" cy="1005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08120" y="3017520"/>
            <a:ext cx="441960" cy="4114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7" name="TextBox 6"/>
          <p:cNvSpPr txBox="1"/>
          <p:nvPr/>
        </p:nvSpPr>
        <p:spPr>
          <a:xfrm>
            <a:off x="208120" y="2987040"/>
            <a:ext cx="413896" cy="646331"/>
          </a:xfrm>
          <a:prstGeom prst="rect">
            <a:avLst/>
          </a:prstGeom>
          <a:noFill/>
        </p:spPr>
        <p:txBody>
          <a:bodyPr wrap="none" rtlCol="0">
            <a:spAutoFit/>
          </a:bodyPr>
          <a:lstStyle/>
          <a:p>
            <a:r>
              <a:rPr lang="en-US" sz="3600" dirty="0"/>
              <a:t>~</a:t>
            </a:r>
          </a:p>
        </p:txBody>
      </p:sp>
      <p:sp>
        <p:nvSpPr>
          <p:cNvPr id="8" name="Rectangle 7"/>
          <p:cNvSpPr/>
          <p:nvPr/>
        </p:nvSpPr>
        <p:spPr>
          <a:xfrm>
            <a:off x="330040" y="1493520"/>
            <a:ext cx="198120" cy="135636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a:p>
            <a:pPr algn="ctr"/>
            <a:endParaRPr lang="en-US" dirty="0">
              <a:solidFill>
                <a:schemeClr val="tx1"/>
              </a:solidFill>
            </a:endParaRPr>
          </a:p>
          <a:p>
            <a:pPr algn="ctr"/>
            <a:endParaRPr lang="en-US" dirty="0">
              <a:solidFill>
                <a:schemeClr val="tx1"/>
              </a:solidFill>
            </a:endParaRPr>
          </a:p>
        </p:txBody>
      </p:sp>
      <p:sp>
        <p:nvSpPr>
          <p:cNvPr id="9" name="Rectangle 8"/>
          <p:cNvSpPr/>
          <p:nvPr/>
        </p:nvSpPr>
        <p:spPr>
          <a:xfrm>
            <a:off x="330040" y="3642360"/>
            <a:ext cx="198120" cy="135636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a:t>
            </a:r>
          </a:p>
        </p:txBody>
      </p:sp>
      <p:cxnSp>
        <p:nvCxnSpPr>
          <p:cNvPr id="12" name="Straight Connector 11"/>
          <p:cNvCxnSpPr/>
          <p:nvPr/>
        </p:nvCxnSpPr>
        <p:spPr>
          <a:xfrm>
            <a:off x="785648" y="3217232"/>
            <a:ext cx="688310" cy="364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7"/>
          <p:cNvGrpSpPr/>
          <p:nvPr/>
        </p:nvGrpSpPr>
        <p:grpSpPr>
          <a:xfrm>
            <a:off x="7512872" y="3002280"/>
            <a:ext cx="411480" cy="426720"/>
            <a:chOff x="5593080" y="4556760"/>
            <a:chExt cx="457200" cy="472440"/>
          </a:xfrm>
        </p:grpSpPr>
        <p:sp>
          <p:nvSpPr>
            <p:cNvPr id="16" name="Oval 15"/>
            <p:cNvSpPr/>
            <p:nvPr/>
          </p:nvSpPr>
          <p:spPr>
            <a:xfrm>
              <a:off x="5593080" y="4556760"/>
              <a:ext cx="457200" cy="472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707380" y="4671060"/>
              <a:ext cx="228600" cy="2438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5"/>
          <p:cNvGrpSpPr/>
          <p:nvPr/>
        </p:nvGrpSpPr>
        <p:grpSpPr>
          <a:xfrm>
            <a:off x="761679" y="3066491"/>
            <a:ext cx="421801" cy="392989"/>
            <a:chOff x="6451439" y="5520131"/>
            <a:chExt cx="777240" cy="731520"/>
          </a:xfrm>
        </p:grpSpPr>
        <p:sp>
          <p:nvSpPr>
            <p:cNvPr id="27" name="Oval 26"/>
            <p:cNvSpPr/>
            <p:nvPr/>
          </p:nvSpPr>
          <p:spPr>
            <a:xfrm>
              <a:off x="6451439" y="5520131"/>
              <a:ext cx="777240" cy="731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23"/>
            <p:cNvGrpSpPr/>
            <p:nvPr/>
          </p:nvGrpSpPr>
          <p:grpSpPr>
            <a:xfrm rot="2700000">
              <a:off x="6527936" y="5569169"/>
              <a:ext cx="624246" cy="633445"/>
              <a:chOff x="6385560" y="3878580"/>
              <a:chExt cx="929640" cy="929640"/>
            </a:xfrm>
          </p:grpSpPr>
          <p:sp>
            <p:nvSpPr>
              <p:cNvPr id="29" name="Rectangle 28"/>
              <p:cNvSpPr/>
              <p:nvPr/>
            </p:nvSpPr>
            <p:spPr>
              <a:xfrm>
                <a:off x="6385560" y="4282440"/>
                <a:ext cx="929640" cy="1219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rot="5400000">
                <a:off x="6370320" y="4282440"/>
                <a:ext cx="929640" cy="1219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4" name="Straight Arrow Connector 13"/>
          <p:cNvCxnSpPr/>
          <p:nvPr/>
        </p:nvCxnSpPr>
        <p:spPr>
          <a:xfrm>
            <a:off x="970120" y="3246120"/>
            <a:ext cx="0" cy="9448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735632" y="2727960"/>
            <a:ext cx="60960" cy="1005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6537512" y="3017520"/>
            <a:ext cx="441960" cy="4114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53" name="TextBox 52"/>
          <p:cNvSpPr txBox="1"/>
          <p:nvPr/>
        </p:nvSpPr>
        <p:spPr>
          <a:xfrm>
            <a:off x="6537512" y="2987040"/>
            <a:ext cx="413896" cy="646331"/>
          </a:xfrm>
          <a:prstGeom prst="rect">
            <a:avLst/>
          </a:prstGeom>
          <a:noFill/>
        </p:spPr>
        <p:txBody>
          <a:bodyPr wrap="none" rtlCol="0">
            <a:spAutoFit/>
          </a:bodyPr>
          <a:lstStyle/>
          <a:p>
            <a:r>
              <a:rPr lang="en-US" sz="3600" dirty="0"/>
              <a:t>~</a:t>
            </a:r>
          </a:p>
        </p:txBody>
      </p:sp>
      <p:sp>
        <p:nvSpPr>
          <p:cNvPr id="54" name="Rectangle 53"/>
          <p:cNvSpPr/>
          <p:nvPr/>
        </p:nvSpPr>
        <p:spPr>
          <a:xfrm>
            <a:off x="6659432" y="1493520"/>
            <a:ext cx="198120" cy="135636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55" name="Rectangle 54"/>
          <p:cNvSpPr/>
          <p:nvPr/>
        </p:nvSpPr>
        <p:spPr>
          <a:xfrm>
            <a:off x="6659432" y="3642360"/>
            <a:ext cx="198120" cy="135636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grpSp>
        <p:nvGrpSpPr>
          <p:cNvPr id="18" name="Group 55"/>
          <p:cNvGrpSpPr/>
          <p:nvPr/>
        </p:nvGrpSpPr>
        <p:grpSpPr>
          <a:xfrm>
            <a:off x="8782711" y="2990291"/>
            <a:ext cx="421801" cy="392989"/>
            <a:chOff x="6451439" y="5520131"/>
            <a:chExt cx="777240" cy="731520"/>
          </a:xfrm>
        </p:grpSpPr>
        <p:sp>
          <p:nvSpPr>
            <p:cNvPr id="57" name="Oval 56"/>
            <p:cNvSpPr/>
            <p:nvPr/>
          </p:nvSpPr>
          <p:spPr>
            <a:xfrm>
              <a:off x="6451439" y="5520131"/>
              <a:ext cx="777240" cy="731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23"/>
            <p:cNvGrpSpPr/>
            <p:nvPr/>
          </p:nvGrpSpPr>
          <p:grpSpPr>
            <a:xfrm rot="2700000">
              <a:off x="6527936" y="5569169"/>
              <a:ext cx="624246" cy="633445"/>
              <a:chOff x="6385560" y="3878580"/>
              <a:chExt cx="929640" cy="929640"/>
            </a:xfrm>
          </p:grpSpPr>
          <p:sp>
            <p:nvSpPr>
              <p:cNvPr id="59" name="Rectangle 58"/>
              <p:cNvSpPr/>
              <p:nvPr/>
            </p:nvSpPr>
            <p:spPr>
              <a:xfrm>
                <a:off x="6385560" y="4282440"/>
                <a:ext cx="929640" cy="1219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rot="5400000">
                <a:off x="6370320" y="4282440"/>
                <a:ext cx="929640" cy="1219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61" name="Straight Arrow Connector 60"/>
          <p:cNvCxnSpPr/>
          <p:nvPr/>
        </p:nvCxnSpPr>
        <p:spPr>
          <a:xfrm>
            <a:off x="9021632" y="3139440"/>
            <a:ext cx="0" cy="9448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0" name="Group 62"/>
          <p:cNvGrpSpPr/>
          <p:nvPr/>
        </p:nvGrpSpPr>
        <p:grpSpPr>
          <a:xfrm>
            <a:off x="8523631" y="3036011"/>
            <a:ext cx="269401" cy="286309"/>
            <a:chOff x="6451439" y="5520131"/>
            <a:chExt cx="777240" cy="731520"/>
          </a:xfrm>
        </p:grpSpPr>
        <p:sp>
          <p:nvSpPr>
            <p:cNvPr id="64" name="Oval 63"/>
            <p:cNvSpPr/>
            <p:nvPr/>
          </p:nvSpPr>
          <p:spPr>
            <a:xfrm>
              <a:off x="6451439" y="5520131"/>
              <a:ext cx="777240" cy="731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3"/>
            <p:cNvGrpSpPr/>
            <p:nvPr/>
          </p:nvGrpSpPr>
          <p:grpSpPr>
            <a:xfrm rot="2700000">
              <a:off x="6527936" y="5569169"/>
              <a:ext cx="624246" cy="633445"/>
              <a:chOff x="6385560" y="3878580"/>
              <a:chExt cx="929640" cy="929640"/>
            </a:xfrm>
          </p:grpSpPr>
          <p:sp>
            <p:nvSpPr>
              <p:cNvPr id="66" name="Rectangle 65"/>
              <p:cNvSpPr/>
              <p:nvPr/>
            </p:nvSpPr>
            <p:spPr>
              <a:xfrm>
                <a:off x="6385560" y="4282440"/>
                <a:ext cx="929640" cy="1219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rot="5400000">
                <a:off x="6370320" y="4282440"/>
                <a:ext cx="929640" cy="1219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68" name="Straight Arrow Connector 67"/>
          <p:cNvCxnSpPr/>
          <p:nvPr/>
        </p:nvCxnSpPr>
        <p:spPr>
          <a:xfrm flipV="1">
            <a:off x="7726232" y="2270760"/>
            <a:ext cx="0" cy="9448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2" name="Group 68"/>
          <p:cNvGrpSpPr/>
          <p:nvPr/>
        </p:nvGrpSpPr>
        <p:grpSpPr>
          <a:xfrm>
            <a:off x="7939592" y="3078480"/>
            <a:ext cx="274320" cy="289560"/>
            <a:chOff x="5593080" y="4556760"/>
            <a:chExt cx="457200" cy="472440"/>
          </a:xfrm>
        </p:grpSpPr>
        <p:sp>
          <p:nvSpPr>
            <p:cNvPr id="70" name="Oval 69"/>
            <p:cNvSpPr/>
            <p:nvPr/>
          </p:nvSpPr>
          <p:spPr>
            <a:xfrm>
              <a:off x="5593080" y="4556760"/>
              <a:ext cx="457200" cy="472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p:cNvSpPr/>
            <p:nvPr/>
          </p:nvSpPr>
          <p:spPr>
            <a:xfrm>
              <a:off x="5707380" y="4671060"/>
              <a:ext cx="228600" cy="2438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2" name="Straight Arrow Connector 71"/>
          <p:cNvCxnSpPr/>
          <p:nvPr/>
        </p:nvCxnSpPr>
        <p:spPr>
          <a:xfrm flipV="1">
            <a:off x="8076752" y="2636520"/>
            <a:ext cx="15240" cy="5943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8640632" y="3124200"/>
            <a:ext cx="15240" cy="5943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3" name="Group 72"/>
          <p:cNvGrpSpPr/>
          <p:nvPr/>
        </p:nvGrpSpPr>
        <p:grpSpPr>
          <a:xfrm>
            <a:off x="7223312" y="3093720"/>
            <a:ext cx="274320" cy="289560"/>
            <a:chOff x="5593080" y="4556760"/>
            <a:chExt cx="457200" cy="472440"/>
          </a:xfrm>
        </p:grpSpPr>
        <p:sp>
          <p:nvSpPr>
            <p:cNvPr id="74" name="Oval 73"/>
            <p:cNvSpPr/>
            <p:nvPr/>
          </p:nvSpPr>
          <p:spPr>
            <a:xfrm>
              <a:off x="5593080" y="4556760"/>
              <a:ext cx="457200" cy="472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p:cNvSpPr/>
            <p:nvPr/>
          </p:nvSpPr>
          <p:spPr>
            <a:xfrm>
              <a:off x="5707380" y="4671060"/>
              <a:ext cx="228600" cy="2438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6" name="Straight Arrow Connector 75"/>
          <p:cNvCxnSpPr/>
          <p:nvPr/>
        </p:nvCxnSpPr>
        <p:spPr>
          <a:xfrm flipV="1">
            <a:off x="7360472" y="2651760"/>
            <a:ext cx="15240" cy="5943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18" name="Group 117"/>
          <p:cNvGrpSpPr/>
          <p:nvPr/>
        </p:nvGrpSpPr>
        <p:grpSpPr>
          <a:xfrm>
            <a:off x="1904520" y="1493520"/>
            <a:ext cx="1889558" cy="3505200"/>
            <a:chOff x="2150184" y="1493520"/>
            <a:chExt cx="1889558" cy="3505200"/>
          </a:xfrm>
        </p:grpSpPr>
        <p:sp>
          <p:nvSpPr>
            <p:cNvPr id="31" name="Rectangle 30"/>
            <p:cNvSpPr/>
            <p:nvPr/>
          </p:nvSpPr>
          <p:spPr>
            <a:xfrm>
              <a:off x="2348304" y="2727960"/>
              <a:ext cx="60960" cy="1005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150184" y="3017520"/>
              <a:ext cx="441960" cy="4114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33" name="TextBox 32"/>
            <p:cNvSpPr txBox="1"/>
            <p:nvPr/>
          </p:nvSpPr>
          <p:spPr>
            <a:xfrm>
              <a:off x="2150184" y="2987040"/>
              <a:ext cx="413896" cy="646331"/>
            </a:xfrm>
            <a:prstGeom prst="rect">
              <a:avLst/>
            </a:prstGeom>
            <a:noFill/>
          </p:spPr>
          <p:txBody>
            <a:bodyPr wrap="none" rtlCol="0">
              <a:spAutoFit/>
            </a:bodyPr>
            <a:lstStyle/>
            <a:p>
              <a:r>
                <a:rPr lang="en-US" sz="3600" dirty="0"/>
                <a:t>~</a:t>
              </a:r>
            </a:p>
          </p:txBody>
        </p:sp>
        <p:sp>
          <p:nvSpPr>
            <p:cNvPr id="34" name="Rectangle 33"/>
            <p:cNvSpPr/>
            <p:nvPr/>
          </p:nvSpPr>
          <p:spPr>
            <a:xfrm>
              <a:off x="2272104" y="1493520"/>
              <a:ext cx="198120" cy="135636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35" name="Rectangle 34"/>
            <p:cNvSpPr/>
            <p:nvPr/>
          </p:nvSpPr>
          <p:spPr>
            <a:xfrm>
              <a:off x="2272104" y="3642360"/>
              <a:ext cx="198120" cy="135636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cxnSp>
          <p:nvCxnSpPr>
            <p:cNvPr id="36" name="Straight Connector 35"/>
            <p:cNvCxnSpPr/>
            <p:nvPr/>
          </p:nvCxnSpPr>
          <p:spPr>
            <a:xfrm>
              <a:off x="2714064" y="3230880"/>
              <a:ext cx="1325678" cy="3639"/>
            </a:xfrm>
            <a:prstGeom prst="line">
              <a:avLst/>
            </a:prstGeom>
          </p:spPr>
          <p:style>
            <a:lnRef idx="1">
              <a:schemeClr val="accent1"/>
            </a:lnRef>
            <a:fillRef idx="0">
              <a:schemeClr val="accent1"/>
            </a:fillRef>
            <a:effectRef idx="0">
              <a:schemeClr val="accent1"/>
            </a:effectRef>
            <a:fontRef idx="minor">
              <a:schemeClr val="tx1"/>
            </a:fontRef>
          </p:style>
        </p:cxnSp>
        <p:grpSp>
          <p:nvGrpSpPr>
            <p:cNvPr id="5" name="Group 36"/>
            <p:cNvGrpSpPr/>
            <p:nvPr/>
          </p:nvGrpSpPr>
          <p:grpSpPr>
            <a:xfrm>
              <a:off x="3420023" y="3066491"/>
              <a:ext cx="421801" cy="392989"/>
              <a:chOff x="6451439" y="5520131"/>
              <a:chExt cx="777240" cy="731520"/>
            </a:xfrm>
          </p:grpSpPr>
          <p:sp>
            <p:nvSpPr>
              <p:cNvPr id="38" name="Oval 37"/>
              <p:cNvSpPr/>
              <p:nvPr/>
            </p:nvSpPr>
            <p:spPr>
              <a:xfrm>
                <a:off x="6451439" y="5520131"/>
                <a:ext cx="777240" cy="731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23"/>
              <p:cNvGrpSpPr/>
              <p:nvPr/>
            </p:nvGrpSpPr>
            <p:grpSpPr>
              <a:xfrm rot="2700000">
                <a:off x="6527936" y="5569169"/>
                <a:ext cx="624246" cy="633445"/>
                <a:chOff x="6385560" y="3878580"/>
                <a:chExt cx="929640" cy="929640"/>
              </a:xfrm>
            </p:grpSpPr>
            <p:sp>
              <p:nvSpPr>
                <p:cNvPr id="40" name="Rectangle 39"/>
                <p:cNvSpPr/>
                <p:nvPr/>
              </p:nvSpPr>
              <p:spPr>
                <a:xfrm>
                  <a:off x="6385560" y="4282440"/>
                  <a:ext cx="929640" cy="1219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rot="5400000">
                  <a:off x="6370320" y="4282440"/>
                  <a:ext cx="929640" cy="1219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42" name="Straight Arrow Connector 41"/>
            <p:cNvCxnSpPr/>
            <p:nvPr/>
          </p:nvCxnSpPr>
          <p:spPr>
            <a:xfrm>
              <a:off x="3613224" y="3230880"/>
              <a:ext cx="0" cy="9448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232224" y="3215640"/>
              <a:ext cx="15240" cy="5943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3" name="Group 45"/>
            <p:cNvGrpSpPr/>
            <p:nvPr/>
          </p:nvGrpSpPr>
          <p:grpSpPr>
            <a:xfrm>
              <a:off x="3115223" y="3127451"/>
              <a:ext cx="269401" cy="286309"/>
              <a:chOff x="6451439" y="5520131"/>
              <a:chExt cx="777240" cy="731520"/>
            </a:xfrm>
          </p:grpSpPr>
          <p:sp>
            <p:nvSpPr>
              <p:cNvPr id="47" name="Oval 46"/>
              <p:cNvSpPr/>
              <p:nvPr/>
            </p:nvSpPr>
            <p:spPr>
              <a:xfrm>
                <a:off x="6451439" y="5520131"/>
                <a:ext cx="777240" cy="731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23"/>
              <p:cNvGrpSpPr/>
              <p:nvPr/>
            </p:nvGrpSpPr>
            <p:grpSpPr>
              <a:xfrm rot="2700000">
                <a:off x="6527936" y="5569169"/>
                <a:ext cx="624246" cy="633445"/>
                <a:chOff x="6385560" y="3878580"/>
                <a:chExt cx="929640" cy="929640"/>
              </a:xfrm>
            </p:grpSpPr>
            <p:sp>
              <p:nvSpPr>
                <p:cNvPr id="49" name="Rectangle 48"/>
                <p:cNvSpPr/>
                <p:nvPr/>
              </p:nvSpPr>
              <p:spPr>
                <a:xfrm>
                  <a:off x="6385560" y="4282440"/>
                  <a:ext cx="929640" cy="1219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rot="5400000">
                  <a:off x="6370320" y="4282440"/>
                  <a:ext cx="929640" cy="1219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4" name="Freeform 83"/>
            <p:cNvSpPr/>
            <p:nvPr/>
          </p:nvSpPr>
          <p:spPr>
            <a:xfrm>
              <a:off x="2879799" y="3219450"/>
              <a:ext cx="763906" cy="971550"/>
            </a:xfrm>
            <a:custGeom>
              <a:avLst/>
              <a:gdLst>
                <a:gd name="connsiteX0" fmla="*/ 0 w 469106"/>
                <a:gd name="connsiteY0" fmla="*/ 0 h 745331"/>
                <a:gd name="connsiteX1" fmla="*/ 40481 w 469106"/>
                <a:gd name="connsiteY1" fmla="*/ 114300 h 745331"/>
                <a:gd name="connsiteX2" fmla="*/ 100013 w 469106"/>
                <a:gd name="connsiteY2" fmla="*/ 250031 h 745331"/>
                <a:gd name="connsiteX3" fmla="*/ 154781 w 469106"/>
                <a:gd name="connsiteY3" fmla="*/ 373856 h 745331"/>
                <a:gd name="connsiteX4" fmla="*/ 221456 w 469106"/>
                <a:gd name="connsiteY4" fmla="*/ 490538 h 745331"/>
                <a:gd name="connsiteX5" fmla="*/ 292894 w 469106"/>
                <a:gd name="connsiteY5" fmla="*/ 590550 h 745331"/>
                <a:gd name="connsiteX6" fmla="*/ 383381 w 469106"/>
                <a:gd name="connsiteY6" fmla="*/ 688181 h 745331"/>
                <a:gd name="connsiteX7" fmla="*/ 469106 w 469106"/>
                <a:gd name="connsiteY7" fmla="*/ 745331 h 74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106" h="745331">
                  <a:moveTo>
                    <a:pt x="0" y="0"/>
                  </a:moveTo>
                  <a:cubicBezTo>
                    <a:pt x="11906" y="36314"/>
                    <a:pt x="23812" y="72628"/>
                    <a:pt x="40481" y="114300"/>
                  </a:cubicBezTo>
                  <a:cubicBezTo>
                    <a:pt x="57150" y="155972"/>
                    <a:pt x="100013" y="250031"/>
                    <a:pt x="100013" y="250031"/>
                  </a:cubicBezTo>
                  <a:cubicBezTo>
                    <a:pt x="119063" y="293290"/>
                    <a:pt x="134541" y="333772"/>
                    <a:pt x="154781" y="373856"/>
                  </a:cubicBezTo>
                  <a:cubicBezTo>
                    <a:pt x="175021" y="413940"/>
                    <a:pt x="198437" y="454422"/>
                    <a:pt x="221456" y="490538"/>
                  </a:cubicBezTo>
                  <a:cubicBezTo>
                    <a:pt x="244475" y="526654"/>
                    <a:pt x="265907" y="557610"/>
                    <a:pt x="292894" y="590550"/>
                  </a:cubicBezTo>
                  <a:cubicBezTo>
                    <a:pt x="319881" y="623490"/>
                    <a:pt x="354012" y="662384"/>
                    <a:pt x="383381" y="688181"/>
                  </a:cubicBezTo>
                  <a:cubicBezTo>
                    <a:pt x="412750" y="713978"/>
                    <a:pt x="440928" y="729654"/>
                    <a:pt x="469106" y="745331"/>
                  </a:cubicBezTo>
                </a:path>
              </a:pathLst>
            </a:cu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6" name="Freeform 85"/>
          <p:cNvSpPr/>
          <p:nvPr/>
        </p:nvSpPr>
        <p:spPr>
          <a:xfrm>
            <a:off x="8394887" y="3234690"/>
            <a:ext cx="672465" cy="864870"/>
          </a:xfrm>
          <a:custGeom>
            <a:avLst/>
            <a:gdLst>
              <a:gd name="connsiteX0" fmla="*/ 0 w 469106"/>
              <a:gd name="connsiteY0" fmla="*/ 0 h 745331"/>
              <a:gd name="connsiteX1" fmla="*/ 40481 w 469106"/>
              <a:gd name="connsiteY1" fmla="*/ 114300 h 745331"/>
              <a:gd name="connsiteX2" fmla="*/ 100013 w 469106"/>
              <a:gd name="connsiteY2" fmla="*/ 250031 h 745331"/>
              <a:gd name="connsiteX3" fmla="*/ 154781 w 469106"/>
              <a:gd name="connsiteY3" fmla="*/ 373856 h 745331"/>
              <a:gd name="connsiteX4" fmla="*/ 221456 w 469106"/>
              <a:gd name="connsiteY4" fmla="*/ 490538 h 745331"/>
              <a:gd name="connsiteX5" fmla="*/ 292894 w 469106"/>
              <a:gd name="connsiteY5" fmla="*/ 590550 h 745331"/>
              <a:gd name="connsiteX6" fmla="*/ 383381 w 469106"/>
              <a:gd name="connsiteY6" fmla="*/ 688181 h 745331"/>
              <a:gd name="connsiteX7" fmla="*/ 469106 w 469106"/>
              <a:gd name="connsiteY7" fmla="*/ 745331 h 74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106" h="745331">
                <a:moveTo>
                  <a:pt x="0" y="0"/>
                </a:moveTo>
                <a:cubicBezTo>
                  <a:pt x="11906" y="36314"/>
                  <a:pt x="23812" y="72628"/>
                  <a:pt x="40481" y="114300"/>
                </a:cubicBezTo>
                <a:cubicBezTo>
                  <a:pt x="57150" y="155972"/>
                  <a:pt x="100013" y="250031"/>
                  <a:pt x="100013" y="250031"/>
                </a:cubicBezTo>
                <a:cubicBezTo>
                  <a:pt x="119063" y="293290"/>
                  <a:pt x="134541" y="333772"/>
                  <a:pt x="154781" y="373856"/>
                </a:cubicBezTo>
                <a:cubicBezTo>
                  <a:pt x="175021" y="413940"/>
                  <a:pt x="198437" y="454422"/>
                  <a:pt x="221456" y="490538"/>
                </a:cubicBezTo>
                <a:cubicBezTo>
                  <a:pt x="244475" y="526654"/>
                  <a:pt x="265907" y="557610"/>
                  <a:pt x="292894" y="590550"/>
                </a:cubicBezTo>
                <a:cubicBezTo>
                  <a:pt x="319881" y="623490"/>
                  <a:pt x="354012" y="662384"/>
                  <a:pt x="383381" y="688181"/>
                </a:cubicBezTo>
                <a:cubicBezTo>
                  <a:pt x="412750" y="713978"/>
                  <a:pt x="440928" y="729654"/>
                  <a:pt x="469106" y="745331"/>
                </a:cubicBezTo>
              </a:path>
            </a:pathLst>
          </a:cu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Freeform 86"/>
          <p:cNvSpPr/>
          <p:nvPr/>
        </p:nvSpPr>
        <p:spPr>
          <a:xfrm flipH="1" flipV="1">
            <a:off x="7710990" y="2255520"/>
            <a:ext cx="655321" cy="929640"/>
          </a:xfrm>
          <a:custGeom>
            <a:avLst/>
            <a:gdLst>
              <a:gd name="connsiteX0" fmla="*/ 0 w 469106"/>
              <a:gd name="connsiteY0" fmla="*/ 0 h 745331"/>
              <a:gd name="connsiteX1" fmla="*/ 40481 w 469106"/>
              <a:gd name="connsiteY1" fmla="*/ 114300 h 745331"/>
              <a:gd name="connsiteX2" fmla="*/ 100013 w 469106"/>
              <a:gd name="connsiteY2" fmla="*/ 250031 h 745331"/>
              <a:gd name="connsiteX3" fmla="*/ 154781 w 469106"/>
              <a:gd name="connsiteY3" fmla="*/ 373856 h 745331"/>
              <a:gd name="connsiteX4" fmla="*/ 221456 w 469106"/>
              <a:gd name="connsiteY4" fmla="*/ 490538 h 745331"/>
              <a:gd name="connsiteX5" fmla="*/ 292894 w 469106"/>
              <a:gd name="connsiteY5" fmla="*/ 590550 h 745331"/>
              <a:gd name="connsiteX6" fmla="*/ 383381 w 469106"/>
              <a:gd name="connsiteY6" fmla="*/ 688181 h 745331"/>
              <a:gd name="connsiteX7" fmla="*/ 469106 w 469106"/>
              <a:gd name="connsiteY7" fmla="*/ 745331 h 74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106" h="745331">
                <a:moveTo>
                  <a:pt x="0" y="0"/>
                </a:moveTo>
                <a:cubicBezTo>
                  <a:pt x="11906" y="36314"/>
                  <a:pt x="23812" y="72628"/>
                  <a:pt x="40481" y="114300"/>
                </a:cubicBezTo>
                <a:cubicBezTo>
                  <a:pt x="57150" y="155972"/>
                  <a:pt x="100013" y="250031"/>
                  <a:pt x="100013" y="250031"/>
                </a:cubicBezTo>
                <a:cubicBezTo>
                  <a:pt x="119063" y="293290"/>
                  <a:pt x="134541" y="333772"/>
                  <a:pt x="154781" y="373856"/>
                </a:cubicBezTo>
                <a:cubicBezTo>
                  <a:pt x="175021" y="413940"/>
                  <a:pt x="198437" y="454422"/>
                  <a:pt x="221456" y="490538"/>
                </a:cubicBezTo>
                <a:cubicBezTo>
                  <a:pt x="244475" y="526654"/>
                  <a:pt x="265907" y="557610"/>
                  <a:pt x="292894" y="590550"/>
                </a:cubicBezTo>
                <a:cubicBezTo>
                  <a:pt x="319881" y="623490"/>
                  <a:pt x="354012" y="662384"/>
                  <a:pt x="383381" y="688181"/>
                </a:cubicBezTo>
                <a:cubicBezTo>
                  <a:pt x="412750" y="713978"/>
                  <a:pt x="440928" y="729654"/>
                  <a:pt x="469106" y="745331"/>
                </a:cubicBezTo>
              </a:path>
            </a:pathLst>
          </a:cu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8" name="Freeform 87"/>
          <p:cNvSpPr/>
          <p:nvPr/>
        </p:nvSpPr>
        <p:spPr>
          <a:xfrm flipV="1">
            <a:off x="7070910" y="2255520"/>
            <a:ext cx="655321" cy="929640"/>
          </a:xfrm>
          <a:custGeom>
            <a:avLst/>
            <a:gdLst>
              <a:gd name="connsiteX0" fmla="*/ 0 w 469106"/>
              <a:gd name="connsiteY0" fmla="*/ 0 h 745331"/>
              <a:gd name="connsiteX1" fmla="*/ 40481 w 469106"/>
              <a:gd name="connsiteY1" fmla="*/ 114300 h 745331"/>
              <a:gd name="connsiteX2" fmla="*/ 100013 w 469106"/>
              <a:gd name="connsiteY2" fmla="*/ 250031 h 745331"/>
              <a:gd name="connsiteX3" fmla="*/ 154781 w 469106"/>
              <a:gd name="connsiteY3" fmla="*/ 373856 h 745331"/>
              <a:gd name="connsiteX4" fmla="*/ 221456 w 469106"/>
              <a:gd name="connsiteY4" fmla="*/ 490538 h 745331"/>
              <a:gd name="connsiteX5" fmla="*/ 292894 w 469106"/>
              <a:gd name="connsiteY5" fmla="*/ 590550 h 745331"/>
              <a:gd name="connsiteX6" fmla="*/ 383381 w 469106"/>
              <a:gd name="connsiteY6" fmla="*/ 688181 h 745331"/>
              <a:gd name="connsiteX7" fmla="*/ 469106 w 469106"/>
              <a:gd name="connsiteY7" fmla="*/ 745331 h 74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106" h="745331">
                <a:moveTo>
                  <a:pt x="0" y="0"/>
                </a:moveTo>
                <a:cubicBezTo>
                  <a:pt x="11906" y="36314"/>
                  <a:pt x="23812" y="72628"/>
                  <a:pt x="40481" y="114300"/>
                </a:cubicBezTo>
                <a:cubicBezTo>
                  <a:pt x="57150" y="155972"/>
                  <a:pt x="100013" y="250031"/>
                  <a:pt x="100013" y="250031"/>
                </a:cubicBezTo>
                <a:cubicBezTo>
                  <a:pt x="119063" y="293290"/>
                  <a:pt x="134541" y="333772"/>
                  <a:pt x="154781" y="373856"/>
                </a:cubicBezTo>
                <a:cubicBezTo>
                  <a:pt x="175021" y="413940"/>
                  <a:pt x="198437" y="454422"/>
                  <a:pt x="221456" y="490538"/>
                </a:cubicBezTo>
                <a:cubicBezTo>
                  <a:pt x="244475" y="526654"/>
                  <a:pt x="265907" y="557610"/>
                  <a:pt x="292894" y="590550"/>
                </a:cubicBezTo>
                <a:cubicBezTo>
                  <a:pt x="319881" y="623490"/>
                  <a:pt x="354012" y="662384"/>
                  <a:pt x="383381" y="688181"/>
                </a:cubicBezTo>
                <a:cubicBezTo>
                  <a:pt x="412750" y="713978"/>
                  <a:pt x="440928" y="729654"/>
                  <a:pt x="469106" y="745331"/>
                </a:cubicBezTo>
              </a:path>
            </a:pathLst>
          </a:cu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9" name="TextBox 88"/>
          <p:cNvSpPr txBox="1"/>
          <p:nvPr/>
        </p:nvSpPr>
        <p:spPr>
          <a:xfrm>
            <a:off x="285216" y="5227320"/>
            <a:ext cx="6740948" cy="461665"/>
          </a:xfrm>
          <a:prstGeom prst="rect">
            <a:avLst/>
          </a:prstGeom>
          <a:noFill/>
        </p:spPr>
        <p:txBody>
          <a:bodyPr wrap="none" rtlCol="0">
            <a:spAutoFit/>
          </a:bodyPr>
          <a:lstStyle/>
          <a:p>
            <a:r>
              <a:rPr lang="en-US" sz="2400" dirty="0"/>
              <a:t>A                       B                               C                               D</a:t>
            </a:r>
          </a:p>
        </p:txBody>
      </p:sp>
      <p:grpSp>
        <p:nvGrpSpPr>
          <p:cNvPr id="117" name="Group 116"/>
          <p:cNvGrpSpPr/>
          <p:nvPr/>
        </p:nvGrpSpPr>
        <p:grpSpPr>
          <a:xfrm>
            <a:off x="4178720" y="1482147"/>
            <a:ext cx="2167489" cy="3505200"/>
            <a:chOff x="3550927" y="-919859"/>
            <a:chExt cx="2167489" cy="3505200"/>
          </a:xfrm>
        </p:grpSpPr>
        <p:cxnSp>
          <p:nvCxnSpPr>
            <p:cNvPr id="69" name="Straight Connector 68"/>
            <p:cNvCxnSpPr/>
            <p:nvPr/>
          </p:nvCxnSpPr>
          <p:spPr>
            <a:xfrm>
              <a:off x="3977647" y="802261"/>
              <a:ext cx="1740769" cy="2957"/>
            </a:xfrm>
            <a:prstGeom prst="line">
              <a:avLst/>
            </a:prstGeom>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a:off x="3749047" y="314581"/>
              <a:ext cx="60960" cy="100584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550927" y="604141"/>
              <a:ext cx="441960" cy="41148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solidFill>
              </a:endParaRPr>
            </a:p>
          </p:txBody>
        </p:sp>
        <p:sp>
          <p:nvSpPr>
            <p:cNvPr id="81" name="TextBox 80"/>
            <p:cNvSpPr txBox="1"/>
            <p:nvPr/>
          </p:nvSpPr>
          <p:spPr>
            <a:xfrm>
              <a:off x="3550927" y="573661"/>
              <a:ext cx="413896" cy="646331"/>
            </a:xfrm>
            <a:prstGeom prst="rect">
              <a:avLst/>
            </a:prstGeom>
            <a:noFill/>
          </p:spPr>
          <p:txBody>
            <a:bodyPr wrap="none" rtlCol="0">
              <a:spAutoFit/>
            </a:bodyPr>
            <a:lstStyle/>
            <a:p>
              <a:r>
                <a:rPr lang="en-US" sz="3600" dirty="0"/>
                <a:t>~</a:t>
              </a:r>
            </a:p>
          </p:txBody>
        </p:sp>
        <p:sp>
          <p:nvSpPr>
            <p:cNvPr id="83" name="Rectangle 82"/>
            <p:cNvSpPr/>
            <p:nvPr/>
          </p:nvSpPr>
          <p:spPr>
            <a:xfrm>
              <a:off x="3672847" y="-919859"/>
              <a:ext cx="198120" cy="135636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p:txBody>
        </p:sp>
        <p:sp>
          <p:nvSpPr>
            <p:cNvPr id="85" name="Rectangle 84"/>
            <p:cNvSpPr/>
            <p:nvPr/>
          </p:nvSpPr>
          <p:spPr>
            <a:xfrm>
              <a:off x="3672847" y="1228981"/>
              <a:ext cx="198120" cy="1356360"/>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a:t>
              </a:r>
            </a:p>
          </p:txBody>
        </p:sp>
        <p:grpSp>
          <p:nvGrpSpPr>
            <p:cNvPr id="90" name="Group 55"/>
            <p:cNvGrpSpPr/>
            <p:nvPr/>
          </p:nvGrpSpPr>
          <p:grpSpPr>
            <a:xfrm>
              <a:off x="5004542" y="576912"/>
              <a:ext cx="421801" cy="392989"/>
              <a:chOff x="6451439" y="5520131"/>
              <a:chExt cx="777240" cy="731520"/>
            </a:xfrm>
          </p:grpSpPr>
          <p:sp>
            <p:nvSpPr>
              <p:cNvPr id="91" name="Oval 90"/>
              <p:cNvSpPr/>
              <p:nvPr/>
            </p:nvSpPr>
            <p:spPr>
              <a:xfrm>
                <a:off x="6451439" y="5520131"/>
                <a:ext cx="777240" cy="731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2" name="Group 23"/>
              <p:cNvGrpSpPr/>
              <p:nvPr/>
            </p:nvGrpSpPr>
            <p:grpSpPr>
              <a:xfrm rot="2700000">
                <a:off x="6527936" y="5569169"/>
                <a:ext cx="624246" cy="633445"/>
                <a:chOff x="6385560" y="3878580"/>
                <a:chExt cx="929640" cy="929640"/>
              </a:xfrm>
            </p:grpSpPr>
            <p:sp>
              <p:nvSpPr>
                <p:cNvPr id="93" name="Rectangle 92"/>
                <p:cNvSpPr/>
                <p:nvPr/>
              </p:nvSpPr>
              <p:spPr>
                <a:xfrm>
                  <a:off x="6385560" y="4282440"/>
                  <a:ext cx="929640" cy="1219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rot="5400000">
                  <a:off x="6370320" y="4282440"/>
                  <a:ext cx="929640" cy="1219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95" name="Straight Arrow Connector 94"/>
            <p:cNvCxnSpPr/>
            <p:nvPr/>
          </p:nvCxnSpPr>
          <p:spPr>
            <a:xfrm>
              <a:off x="5243463" y="726061"/>
              <a:ext cx="0" cy="94488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6" name="Group 62"/>
            <p:cNvGrpSpPr/>
            <p:nvPr/>
          </p:nvGrpSpPr>
          <p:grpSpPr>
            <a:xfrm>
              <a:off x="4745462" y="622632"/>
              <a:ext cx="269401" cy="286309"/>
              <a:chOff x="6451439" y="5520131"/>
              <a:chExt cx="777240" cy="731520"/>
            </a:xfrm>
          </p:grpSpPr>
          <p:sp>
            <p:nvSpPr>
              <p:cNvPr id="97" name="Oval 96"/>
              <p:cNvSpPr/>
              <p:nvPr/>
            </p:nvSpPr>
            <p:spPr>
              <a:xfrm>
                <a:off x="6451439" y="5520131"/>
                <a:ext cx="777240" cy="73152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23"/>
              <p:cNvGrpSpPr/>
              <p:nvPr/>
            </p:nvGrpSpPr>
            <p:grpSpPr>
              <a:xfrm rot="2700000">
                <a:off x="6527936" y="5569169"/>
                <a:ext cx="624246" cy="633445"/>
                <a:chOff x="6385560" y="3878580"/>
                <a:chExt cx="929640" cy="929640"/>
              </a:xfrm>
            </p:grpSpPr>
            <p:sp>
              <p:nvSpPr>
                <p:cNvPr id="99" name="Rectangle 98"/>
                <p:cNvSpPr/>
                <p:nvPr/>
              </p:nvSpPr>
              <p:spPr>
                <a:xfrm>
                  <a:off x="6385560" y="4282440"/>
                  <a:ext cx="929640" cy="1219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rot="5400000">
                  <a:off x="6370320" y="4282440"/>
                  <a:ext cx="929640" cy="12192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2" name="Group 68"/>
            <p:cNvGrpSpPr/>
            <p:nvPr/>
          </p:nvGrpSpPr>
          <p:grpSpPr>
            <a:xfrm>
              <a:off x="4161423" y="665101"/>
              <a:ext cx="274320" cy="289560"/>
              <a:chOff x="5593080" y="4556760"/>
              <a:chExt cx="457200" cy="472440"/>
            </a:xfrm>
          </p:grpSpPr>
          <p:sp>
            <p:nvSpPr>
              <p:cNvPr id="103" name="Oval 102"/>
              <p:cNvSpPr/>
              <p:nvPr/>
            </p:nvSpPr>
            <p:spPr>
              <a:xfrm>
                <a:off x="5593080" y="4556760"/>
                <a:ext cx="457200" cy="4724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5707380" y="4671060"/>
                <a:ext cx="228600" cy="24384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5" name="Straight Arrow Connector 104"/>
            <p:cNvCxnSpPr/>
            <p:nvPr/>
          </p:nvCxnSpPr>
          <p:spPr>
            <a:xfrm flipV="1">
              <a:off x="4298583" y="223141"/>
              <a:ext cx="15240" cy="5943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862463" y="710821"/>
              <a:ext cx="15240" cy="59436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1" name="Freeform 110"/>
            <p:cNvSpPr/>
            <p:nvPr/>
          </p:nvSpPr>
          <p:spPr>
            <a:xfrm>
              <a:off x="4616718" y="821311"/>
              <a:ext cx="672465" cy="864870"/>
            </a:xfrm>
            <a:custGeom>
              <a:avLst/>
              <a:gdLst>
                <a:gd name="connsiteX0" fmla="*/ 0 w 469106"/>
                <a:gd name="connsiteY0" fmla="*/ 0 h 745331"/>
                <a:gd name="connsiteX1" fmla="*/ 40481 w 469106"/>
                <a:gd name="connsiteY1" fmla="*/ 114300 h 745331"/>
                <a:gd name="connsiteX2" fmla="*/ 100013 w 469106"/>
                <a:gd name="connsiteY2" fmla="*/ 250031 h 745331"/>
                <a:gd name="connsiteX3" fmla="*/ 154781 w 469106"/>
                <a:gd name="connsiteY3" fmla="*/ 373856 h 745331"/>
                <a:gd name="connsiteX4" fmla="*/ 221456 w 469106"/>
                <a:gd name="connsiteY4" fmla="*/ 490538 h 745331"/>
                <a:gd name="connsiteX5" fmla="*/ 292894 w 469106"/>
                <a:gd name="connsiteY5" fmla="*/ 590550 h 745331"/>
                <a:gd name="connsiteX6" fmla="*/ 383381 w 469106"/>
                <a:gd name="connsiteY6" fmla="*/ 688181 h 745331"/>
                <a:gd name="connsiteX7" fmla="*/ 469106 w 469106"/>
                <a:gd name="connsiteY7" fmla="*/ 745331 h 74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9106" h="745331">
                  <a:moveTo>
                    <a:pt x="0" y="0"/>
                  </a:moveTo>
                  <a:cubicBezTo>
                    <a:pt x="11906" y="36314"/>
                    <a:pt x="23812" y="72628"/>
                    <a:pt x="40481" y="114300"/>
                  </a:cubicBezTo>
                  <a:cubicBezTo>
                    <a:pt x="57150" y="155972"/>
                    <a:pt x="100013" y="250031"/>
                    <a:pt x="100013" y="250031"/>
                  </a:cubicBezTo>
                  <a:cubicBezTo>
                    <a:pt x="119063" y="293290"/>
                    <a:pt x="134541" y="333772"/>
                    <a:pt x="154781" y="373856"/>
                  </a:cubicBezTo>
                  <a:cubicBezTo>
                    <a:pt x="175021" y="413940"/>
                    <a:pt x="198437" y="454422"/>
                    <a:pt x="221456" y="490538"/>
                  </a:cubicBezTo>
                  <a:cubicBezTo>
                    <a:pt x="244475" y="526654"/>
                    <a:pt x="265907" y="557610"/>
                    <a:pt x="292894" y="590550"/>
                  </a:cubicBezTo>
                  <a:cubicBezTo>
                    <a:pt x="319881" y="623490"/>
                    <a:pt x="354012" y="662384"/>
                    <a:pt x="383381" y="688181"/>
                  </a:cubicBezTo>
                  <a:cubicBezTo>
                    <a:pt x="412750" y="713978"/>
                    <a:pt x="440928" y="729654"/>
                    <a:pt x="469106" y="745331"/>
                  </a:cubicBezTo>
                </a:path>
              </a:pathLst>
            </a:cu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Freeform 114"/>
            <p:cNvSpPr/>
            <p:nvPr/>
          </p:nvSpPr>
          <p:spPr>
            <a:xfrm>
              <a:off x="4326340" y="218364"/>
              <a:ext cx="300251" cy="586854"/>
            </a:xfrm>
            <a:custGeom>
              <a:avLst/>
              <a:gdLst>
                <a:gd name="connsiteX0" fmla="*/ 0 w 300251"/>
                <a:gd name="connsiteY0" fmla="*/ 0 h 586854"/>
                <a:gd name="connsiteX1" fmla="*/ 204717 w 300251"/>
                <a:gd name="connsiteY1" fmla="*/ 395785 h 586854"/>
                <a:gd name="connsiteX2" fmla="*/ 300251 w 300251"/>
                <a:gd name="connsiteY2" fmla="*/ 586854 h 586854"/>
              </a:gdLst>
              <a:ahLst/>
              <a:cxnLst>
                <a:cxn ang="0">
                  <a:pos x="connsiteX0" y="connsiteY0"/>
                </a:cxn>
                <a:cxn ang="0">
                  <a:pos x="connsiteX1" y="connsiteY1"/>
                </a:cxn>
                <a:cxn ang="0">
                  <a:pos x="connsiteX2" y="connsiteY2"/>
                </a:cxn>
              </a:cxnLst>
              <a:rect l="l" t="t" r="r" b="b"/>
              <a:pathLst>
                <a:path w="300251" h="586854">
                  <a:moveTo>
                    <a:pt x="0" y="0"/>
                  </a:moveTo>
                  <a:lnTo>
                    <a:pt x="204717" y="395785"/>
                  </a:lnTo>
                  <a:cubicBezTo>
                    <a:pt x="254759" y="493594"/>
                    <a:pt x="286603" y="557284"/>
                    <a:pt x="300251" y="586854"/>
                  </a:cubicBezTo>
                </a:path>
              </a:pathLst>
            </a:cu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E8B2-1394-1C44-D778-D336EB09841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73C409-99B5-A37F-6007-3FFC55FA77D8}"/>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844B50F2-1D38-C6F0-E6F1-3EDBE1D05291}"/>
              </a:ext>
            </a:extLst>
          </p:cNvPr>
          <p:cNvPicPr>
            <a:picLocks noChangeAspect="1"/>
          </p:cNvPicPr>
          <p:nvPr/>
        </p:nvPicPr>
        <p:blipFill>
          <a:blip r:embed="rId2"/>
          <a:stretch>
            <a:fillRect/>
          </a:stretch>
        </p:blipFill>
        <p:spPr>
          <a:xfrm>
            <a:off x="933641" y="1417638"/>
            <a:ext cx="6624722" cy="4409059"/>
          </a:xfrm>
          <a:prstGeom prst="rect">
            <a:avLst/>
          </a:prstGeom>
        </p:spPr>
      </p:pic>
    </p:spTree>
    <p:extLst>
      <p:ext uri="{BB962C8B-B14F-4D97-AF65-F5344CB8AC3E}">
        <p14:creationId xmlns:p14="http://schemas.microsoft.com/office/powerpoint/2010/main" val="1483167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994" y="3372787"/>
            <a:ext cx="7045377" cy="3485213"/>
          </a:xfrm>
          <a:prstGeom prst="rect">
            <a:avLst/>
          </a:prstGeom>
          <a:solidFill>
            <a:schemeClr val="bg1">
              <a:lumMod val="6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rot="5400000">
            <a:off x="1738050" y="3193714"/>
            <a:ext cx="4796852" cy="5834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167079" y="4909653"/>
            <a:ext cx="383438" cy="369332"/>
          </a:xfrm>
          <a:prstGeom prst="rect">
            <a:avLst/>
          </a:prstGeom>
          <a:noFill/>
        </p:spPr>
        <p:txBody>
          <a:bodyPr wrap="none" rtlCol="0">
            <a:spAutoFit/>
          </a:bodyPr>
          <a:lstStyle/>
          <a:p>
            <a:r>
              <a:rPr lang="en-US" dirty="0">
                <a:sym typeface="Symbol"/>
              </a:rPr>
              <a:t></a:t>
            </a:r>
            <a:r>
              <a:rPr lang="en-US" baseline="-25000" dirty="0">
                <a:sym typeface="Symbol"/>
              </a:rPr>
              <a:t>2</a:t>
            </a:r>
            <a:endParaRPr lang="en-US" baseline="-25000" dirty="0"/>
          </a:p>
        </p:txBody>
      </p:sp>
      <p:grpSp>
        <p:nvGrpSpPr>
          <p:cNvPr id="6" name="Group 60"/>
          <p:cNvGrpSpPr/>
          <p:nvPr/>
        </p:nvGrpSpPr>
        <p:grpSpPr>
          <a:xfrm>
            <a:off x="2305883" y="1129276"/>
            <a:ext cx="296876" cy="369332"/>
            <a:chOff x="2603291" y="1538992"/>
            <a:chExt cx="296876" cy="369332"/>
          </a:xfrm>
        </p:grpSpPr>
        <p:sp>
          <p:nvSpPr>
            <p:cNvPr id="64" name="TextBox 63"/>
            <p:cNvSpPr txBox="1"/>
            <p:nvPr/>
          </p:nvSpPr>
          <p:spPr>
            <a:xfrm>
              <a:off x="2603291" y="1538992"/>
              <a:ext cx="296876" cy="369332"/>
            </a:xfrm>
            <a:prstGeom prst="rect">
              <a:avLst/>
            </a:prstGeom>
            <a:noFill/>
          </p:spPr>
          <p:txBody>
            <a:bodyPr wrap="none" rtlCol="0">
              <a:spAutoFit/>
            </a:bodyPr>
            <a:lstStyle/>
            <a:p>
              <a:r>
                <a:rPr lang="en-US" b="1" dirty="0">
                  <a:solidFill>
                    <a:srgbClr val="FFC000"/>
                  </a:solidFill>
                  <a:sym typeface="Symbol"/>
                </a:rPr>
                <a:t>E</a:t>
              </a:r>
              <a:endParaRPr lang="en-US" b="1" baseline="-25000" dirty="0">
                <a:solidFill>
                  <a:srgbClr val="FFC000"/>
                </a:solidFill>
              </a:endParaRPr>
            </a:p>
          </p:txBody>
        </p:sp>
        <p:cxnSp>
          <p:nvCxnSpPr>
            <p:cNvPr id="65" name="Straight Arrow Connector 64"/>
            <p:cNvCxnSpPr/>
            <p:nvPr/>
          </p:nvCxnSpPr>
          <p:spPr>
            <a:xfrm>
              <a:off x="2678715" y="1580368"/>
              <a:ext cx="150210" cy="782"/>
            </a:xfrm>
            <a:prstGeom prst="straightConnector1">
              <a:avLst/>
            </a:prstGeom>
            <a:ln>
              <a:solidFill>
                <a:srgbClr val="FFC000"/>
              </a:solidFill>
              <a:tailEnd type="arrow" w="sm" len="sm"/>
            </a:ln>
          </p:spPr>
          <p:style>
            <a:lnRef idx="1">
              <a:schemeClr val="accent1"/>
            </a:lnRef>
            <a:fillRef idx="0">
              <a:schemeClr val="accent1"/>
            </a:fillRef>
            <a:effectRef idx="0">
              <a:schemeClr val="accent1"/>
            </a:effectRef>
            <a:fontRef idx="minor">
              <a:schemeClr val="tx1"/>
            </a:fontRef>
          </p:style>
        </p:cxnSp>
      </p:grpSp>
      <p:grpSp>
        <p:nvGrpSpPr>
          <p:cNvPr id="7" name="Group 129"/>
          <p:cNvGrpSpPr/>
          <p:nvPr/>
        </p:nvGrpSpPr>
        <p:grpSpPr>
          <a:xfrm rot="20898746">
            <a:off x="4013463" y="3079085"/>
            <a:ext cx="1789715" cy="2598095"/>
            <a:chOff x="3863455" y="3367901"/>
            <a:chExt cx="1789715" cy="2598095"/>
          </a:xfrm>
        </p:grpSpPr>
        <p:cxnSp>
          <p:nvCxnSpPr>
            <p:cNvPr id="28" name="Straight Connector 27"/>
            <p:cNvCxnSpPr/>
            <p:nvPr/>
          </p:nvCxnSpPr>
          <p:spPr>
            <a:xfrm rot="351634">
              <a:off x="4113667" y="3591596"/>
              <a:ext cx="1539503" cy="2374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 name="Group 54"/>
            <p:cNvGrpSpPr/>
            <p:nvPr/>
          </p:nvGrpSpPr>
          <p:grpSpPr>
            <a:xfrm>
              <a:off x="4279712" y="4166294"/>
              <a:ext cx="695432" cy="347844"/>
              <a:chOff x="4648201" y="4862330"/>
              <a:chExt cx="695432" cy="347844"/>
            </a:xfrm>
          </p:grpSpPr>
          <p:cxnSp>
            <p:nvCxnSpPr>
              <p:cNvPr id="73" name="Straight Arrow Connector 72"/>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55"/>
            <p:cNvGrpSpPr/>
            <p:nvPr/>
          </p:nvGrpSpPr>
          <p:grpSpPr>
            <a:xfrm>
              <a:off x="4473055" y="4578002"/>
              <a:ext cx="695432" cy="347844"/>
              <a:chOff x="4648201" y="4862330"/>
              <a:chExt cx="695432" cy="347844"/>
            </a:xfrm>
          </p:grpSpPr>
          <p:cxnSp>
            <p:nvCxnSpPr>
              <p:cNvPr id="57" name="Straight Arrow Connector 56"/>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59"/>
            <p:cNvGrpSpPr/>
            <p:nvPr/>
          </p:nvGrpSpPr>
          <p:grpSpPr>
            <a:xfrm>
              <a:off x="4065897" y="3747764"/>
              <a:ext cx="695432" cy="347844"/>
              <a:chOff x="4648201" y="4862330"/>
              <a:chExt cx="695432" cy="347844"/>
            </a:xfrm>
          </p:grpSpPr>
          <p:cxnSp>
            <p:nvCxnSpPr>
              <p:cNvPr id="61" name="Straight Arrow Connector 60"/>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70"/>
            <p:cNvGrpSpPr/>
            <p:nvPr/>
          </p:nvGrpSpPr>
          <p:grpSpPr>
            <a:xfrm>
              <a:off x="4707342" y="4989710"/>
              <a:ext cx="695432" cy="347844"/>
              <a:chOff x="4648201" y="4862330"/>
              <a:chExt cx="695432" cy="347844"/>
            </a:xfrm>
          </p:grpSpPr>
          <p:cxnSp>
            <p:nvCxnSpPr>
              <p:cNvPr id="72" name="Straight Arrow Connector 71"/>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78"/>
            <p:cNvGrpSpPr/>
            <p:nvPr/>
          </p:nvGrpSpPr>
          <p:grpSpPr>
            <a:xfrm>
              <a:off x="4914333" y="5401418"/>
              <a:ext cx="695432" cy="347844"/>
              <a:chOff x="4648201" y="4862330"/>
              <a:chExt cx="695432" cy="347844"/>
            </a:xfrm>
          </p:grpSpPr>
          <p:cxnSp>
            <p:nvCxnSpPr>
              <p:cNvPr id="82" name="Straight Arrow Connector 81"/>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07"/>
            <p:cNvGrpSpPr/>
            <p:nvPr/>
          </p:nvGrpSpPr>
          <p:grpSpPr>
            <a:xfrm>
              <a:off x="3863455" y="3367901"/>
              <a:ext cx="695432" cy="347844"/>
              <a:chOff x="4648201" y="4862330"/>
              <a:chExt cx="695432" cy="347844"/>
            </a:xfrm>
          </p:grpSpPr>
          <p:cxnSp>
            <p:nvCxnSpPr>
              <p:cNvPr id="109" name="Straight Arrow Connector 108"/>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4" name="Straight Connector 3"/>
          <p:cNvCxnSpPr/>
          <p:nvPr/>
        </p:nvCxnSpPr>
        <p:spPr>
          <a:xfrm rot="216751" flipV="1">
            <a:off x="4184063" y="1407095"/>
            <a:ext cx="2374448" cy="20402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rot="185199">
            <a:off x="4326483" y="3145933"/>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rot="185199">
            <a:off x="5026533" y="2625590"/>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rot="185199">
            <a:off x="5741680" y="207872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rot="185199">
            <a:off x="6286679" y="1645694"/>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28"/>
          <p:cNvGrpSpPr/>
          <p:nvPr/>
        </p:nvGrpSpPr>
        <p:grpSpPr>
          <a:xfrm rot="21417238">
            <a:off x="1709294" y="1386650"/>
            <a:ext cx="2438597" cy="2150887"/>
            <a:chOff x="1754081" y="1347495"/>
            <a:chExt cx="2438597" cy="2150887"/>
          </a:xfrm>
        </p:grpSpPr>
        <p:cxnSp>
          <p:nvCxnSpPr>
            <p:cNvPr id="3" name="Straight Connector 2"/>
            <p:cNvCxnSpPr/>
            <p:nvPr/>
          </p:nvCxnSpPr>
          <p:spPr>
            <a:xfrm>
              <a:off x="1754081" y="1347495"/>
              <a:ext cx="2374448" cy="20402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3" name="Group 125"/>
            <p:cNvGrpSpPr/>
            <p:nvPr/>
          </p:nvGrpSpPr>
          <p:grpSpPr>
            <a:xfrm>
              <a:off x="1814162" y="1359262"/>
              <a:ext cx="2378516" cy="2139120"/>
              <a:chOff x="1814162" y="1359262"/>
              <a:chExt cx="2378516" cy="2139120"/>
            </a:xfrm>
          </p:grpSpPr>
          <p:sp>
            <p:nvSpPr>
              <p:cNvPr id="10" name="Oval 9"/>
              <p:cNvSpPr/>
              <p:nvPr/>
            </p:nvSpPr>
            <p:spPr>
              <a:xfrm>
                <a:off x="4095984" y="3355492"/>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92"/>
              <p:cNvGrpSpPr/>
              <p:nvPr/>
            </p:nvGrpSpPr>
            <p:grpSpPr>
              <a:xfrm>
                <a:off x="1814162" y="1359262"/>
                <a:ext cx="521417" cy="535508"/>
                <a:chOff x="2482903" y="1932468"/>
                <a:chExt cx="521417" cy="535508"/>
              </a:xfrm>
            </p:grpSpPr>
            <p:cxnSp>
              <p:nvCxnSpPr>
                <p:cNvPr id="43" name="Straight Arrow Connector 42"/>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93"/>
              <p:cNvGrpSpPr/>
              <p:nvPr/>
            </p:nvGrpSpPr>
            <p:grpSpPr>
              <a:xfrm>
                <a:off x="2348700" y="1825560"/>
                <a:ext cx="521417" cy="535508"/>
                <a:chOff x="2482903" y="1932468"/>
                <a:chExt cx="521417" cy="535508"/>
              </a:xfrm>
            </p:grpSpPr>
            <p:cxnSp>
              <p:nvCxnSpPr>
                <p:cNvPr id="95" name="Straight Arrow Connector 94"/>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97"/>
              <p:cNvGrpSpPr/>
              <p:nvPr/>
            </p:nvGrpSpPr>
            <p:grpSpPr>
              <a:xfrm>
                <a:off x="2992420" y="2387393"/>
                <a:ext cx="521417" cy="535508"/>
                <a:chOff x="2482903" y="1932468"/>
                <a:chExt cx="521417" cy="535508"/>
              </a:xfrm>
            </p:grpSpPr>
            <p:cxnSp>
              <p:nvCxnSpPr>
                <p:cNvPr id="99" name="Straight Arrow Connector 98"/>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101"/>
              <p:cNvGrpSpPr/>
              <p:nvPr/>
            </p:nvGrpSpPr>
            <p:grpSpPr>
              <a:xfrm>
                <a:off x="3663435" y="2962874"/>
                <a:ext cx="521417" cy="535508"/>
                <a:chOff x="2482903" y="1932468"/>
                <a:chExt cx="521417" cy="535508"/>
              </a:xfrm>
            </p:grpSpPr>
            <p:cxnSp>
              <p:nvCxnSpPr>
                <p:cNvPr id="103" name="Straight Arrow Connector 102"/>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34" name="TextBox 133"/>
          <p:cNvSpPr txBox="1"/>
          <p:nvPr/>
        </p:nvSpPr>
        <p:spPr>
          <a:xfrm>
            <a:off x="3691682" y="2400740"/>
            <a:ext cx="385042" cy="369332"/>
          </a:xfrm>
          <a:prstGeom prst="rect">
            <a:avLst/>
          </a:prstGeom>
          <a:noFill/>
        </p:spPr>
        <p:txBody>
          <a:bodyPr wrap="none" rtlCol="0">
            <a:spAutoFit/>
          </a:bodyPr>
          <a:lstStyle/>
          <a:p>
            <a:r>
              <a:rPr lang="en-US" dirty="0">
                <a:sym typeface="Symbol"/>
              </a:rPr>
              <a:t></a:t>
            </a:r>
            <a:r>
              <a:rPr lang="en-US" baseline="-25000" dirty="0">
                <a:sym typeface="Symbol"/>
              </a:rPr>
              <a:t>b</a:t>
            </a:r>
            <a:endParaRPr lang="en-US" baseline="-25000" dirty="0"/>
          </a:p>
        </p:txBody>
      </p:sp>
      <p:sp>
        <p:nvSpPr>
          <p:cNvPr id="135" name="TextBox 134"/>
          <p:cNvSpPr txBox="1"/>
          <p:nvPr/>
        </p:nvSpPr>
        <p:spPr>
          <a:xfrm>
            <a:off x="4226226" y="2403012"/>
            <a:ext cx="385042" cy="369332"/>
          </a:xfrm>
          <a:prstGeom prst="rect">
            <a:avLst/>
          </a:prstGeom>
          <a:noFill/>
        </p:spPr>
        <p:txBody>
          <a:bodyPr wrap="none" rtlCol="0">
            <a:spAutoFit/>
          </a:bodyPr>
          <a:lstStyle/>
          <a:p>
            <a:r>
              <a:rPr lang="en-US" dirty="0">
                <a:sym typeface="Symbol"/>
              </a:rPr>
              <a:t></a:t>
            </a:r>
            <a:r>
              <a:rPr lang="en-US" baseline="-25000" dirty="0">
                <a:sym typeface="Symbol"/>
              </a:rPr>
              <a:t>b</a:t>
            </a:r>
            <a:endParaRPr lang="en-US" baseline="-25000" dirty="0"/>
          </a:p>
        </p:txBody>
      </p:sp>
      <p:sp>
        <p:nvSpPr>
          <p:cNvPr id="136" name="TextBox 135"/>
          <p:cNvSpPr txBox="1"/>
          <p:nvPr/>
        </p:nvSpPr>
        <p:spPr>
          <a:xfrm>
            <a:off x="696035" y="2074460"/>
            <a:ext cx="1537087" cy="369332"/>
          </a:xfrm>
          <a:prstGeom prst="rect">
            <a:avLst/>
          </a:prstGeom>
          <a:noFill/>
        </p:spPr>
        <p:txBody>
          <a:bodyPr wrap="none" rtlCol="0">
            <a:spAutoFit/>
          </a:bodyPr>
          <a:lstStyle/>
          <a:p>
            <a:r>
              <a:rPr lang="en-US" dirty="0"/>
              <a:t>Incident Beam</a:t>
            </a:r>
          </a:p>
        </p:txBody>
      </p:sp>
      <p:sp>
        <p:nvSpPr>
          <p:cNvPr id="137" name="TextBox 136"/>
          <p:cNvSpPr txBox="1"/>
          <p:nvPr/>
        </p:nvSpPr>
        <p:spPr>
          <a:xfrm>
            <a:off x="6212004" y="1831075"/>
            <a:ext cx="1655646" cy="1200329"/>
          </a:xfrm>
          <a:prstGeom prst="rect">
            <a:avLst/>
          </a:prstGeom>
          <a:noFill/>
        </p:spPr>
        <p:txBody>
          <a:bodyPr wrap="none" rtlCol="0">
            <a:spAutoFit/>
          </a:bodyPr>
          <a:lstStyle/>
          <a:p>
            <a:r>
              <a:rPr lang="en-US" dirty="0"/>
              <a:t>Reflected Beam</a:t>
            </a:r>
          </a:p>
          <a:p>
            <a:r>
              <a:rPr lang="en-US" dirty="0"/>
              <a:t>Has only the </a:t>
            </a:r>
          </a:p>
          <a:p>
            <a:r>
              <a:rPr lang="en-US" dirty="0"/>
              <a:t>perpendicular </a:t>
            </a:r>
          </a:p>
          <a:p>
            <a:r>
              <a:rPr lang="en-US" dirty="0"/>
              <a:t>polarization</a:t>
            </a:r>
          </a:p>
        </p:txBody>
      </p:sp>
      <p:sp>
        <p:nvSpPr>
          <p:cNvPr id="138" name="TextBox 137"/>
          <p:cNvSpPr txBox="1"/>
          <p:nvPr/>
        </p:nvSpPr>
        <p:spPr>
          <a:xfrm>
            <a:off x="5067867" y="4139821"/>
            <a:ext cx="1891095" cy="369332"/>
          </a:xfrm>
          <a:prstGeom prst="rect">
            <a:avLst/>
          </a:prstGeom>
          <a:noFill/>
        </p:spPr>
        <p:txBody>
          <a:bodyPr wrap="none" rtlCol="0">
            <a:spAutoFit/>
          </a:bodyPr>
          <a:lstStyle/>
          <a:p>
            <a:r>
              <a:rPr lang="en-US" dirty="0"/>
              <a:t>Transmitted Beam</a:t>
            </a:r>
          </a:p>
        </p:txBody>
      </p:sp>
      <p:sp>
        <p:nvSpPr>
          <p:cNvPr id="139" name="TextBox 138"/>
          <p:cNvSpPr txBox="1"/>
          <p:nvPr/>
        </p:nvSpPr>
        <p:spPr>
          <a:xfrm>
            <a:off x="7118445" y="2893325"/>
            <a:ext cx="450376" cy="369332"/>
          </a:xfrm>
          <a:prstGeom prst="rect">
            <a:avLst/>
          </a:prstGeom>
          <a:noFill/>
        </p:spPr>
        <p:txBody>
          <a:bodyPr wrap="square" rtlCol="0">
            <a:spAutoFit/>
          </a:bodyPr>
          <a:lstStyle/>
          <a:p>
            <a:r>
              <a:rPr lang="en-US" dirty="0"/>
              <a:t>n</a:t>
            </a:r>
            <a:r>
              <a:rPr lang="en-US" baseline="-25000" dirty="0"/>
              <a:t>1</a:t>
            </a:r>
          </a:p>
        </p:txBody>
      </p:sp>
      <p:sp>
        <p:nvSpPr>
          <p:cNvPr id="140" name="TextBox 139"/>
          <p:cNvSpPr txBox="1"/>
          <p:nvPr/>
        </p:nvSpPr>
        <p:spPr>
          <a:xfrm>
            <a:off x="7118445" y="3427862"/>
            <a:ext cx="450376" cy="369332"/>
          </a:xfrm>
          <a:prstGeom prst="rect">
            <a:avLst/>
          </a:prstGeom>
          <a:noFill/>
        </p:spPr>
        <p:txBody>
          <a:bodyPr wrap="square" rtlCol="0">
            <a:spAutoFit/>
          </a:bodyPr>
          <a:lstStyle/>
          <a:p>
            <a:r>
              <a:rPr lang="en-US" dirty="0"/>
              <a:t>n</a:t>
            </a:r>
            <a:r>
              <a:rPr lang="en-US" baseline="-25000" dirty="0"/>
              <a:t>2</a:t>
            </a:r>
          </a:p>
        </p:txBody>
      </p:sp>
      <p:sp>
        <p:nvSpPr>
          <p:cNvPr id="66" name="Arc 65"/>
          <p:cNvSpPr/>
          <p:nvPr/>
        </p:nvSpPr>
        <p:spPr>
          <a:xfrm>
            <a:off x="4476465" y="3029803"/>
            <a:ext cx="504968" cy="832513"/>
          </a:xfrm>
          <a:prstGeom prst="arc">
            <a:avLst>
              <a:gd name="adj1" fmla="val 17398995"/>
              <a:gd name="adj2" fmla="val 4168817"/>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p:cNvSpPr txBox="1"/>
          <p:nvPr/>
        </p:nvSpPr>
        <p:spPr>
          <a:xfrm>
            <a:off x="5076966" y="3138986"/>
            <a:ext cx="511679" cy="369332"/>
          </a:xfrm>
          <a:prstGeom prst="rect">
            <a:avLst/>
          </a:prstGeom>
          <a:noFill/>
        </p:spPr>
        <p:txBody>
          <a:bodyPr wrap="none" rtlCol="0">
            <a:spAutoFit/>
          </a:bodyPr>
          <a:lstStyle/>
          <a:p>
            <a:r>
              <a:rPr lang="en-US" dirty="0"/>
              <a:t>90</a:t>
            </a:r>
            <a:r>
              <a:rPr lang="en-US" dirty="0">
                <a:sym typeface="Symbol"/>
              </a:rPr>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179320" y="1327257"/>
            <a:ext cx="5024439" cy="3881013"/>
          </a:xfrm>
          <a:prstGeom prst="rect">
            <a:avLst/>
          </a:prstGeom>
          <a:noFill/>
          <a:ln w="9525">
            <a:noFill/>
            <a:miter lim="800000"/>
            <a:headEnd/>
            <a:tailEnd/>
          </a:ln>
          <a:effectLst/>
        </p:spPr>
      </p:pic>
      <p:sp>
        <p:nvSpPr>
          <p:cNvPr id="10" name="TextBox 9"/>
          <p:cNvSpPr txBox="1"/>
          <p:nvPr/>
        </p:nvSpPr>
        <p:spPr>
          <a:xfrm>
            <a:off x="1143000" y="2590800"/>
            <a:ext cx="1826847" cy="369332"/>
          </a:xfrm>
          <a:prstGeom prst="rect">
            <a:avLst/>
          </a:prstGeom>
          <a:noFill/>
        </p:spPr>
        <p:txBody>
          <a:bodyPr wrap="none" rtlCol="0">
            <a:spAutoFit/>
          </a:bodyPr>
          <a:lstStyle/>
          <a:p>
            <a:r>
              <a:rPr lang="en-US" dirty="0" err="1"/>
              <a:t>Unpolarized</a:t>
            </a:r>
            <a:r>
              <a:rPr lang="en-US" dirty="0"/>
              <a:t> Light</a:t>
            </a:r>
          </a:p>
        </p:txBody>
      </p:sp>
      <p:sp>
        <p:nvSpPr>
          <p:cNvPr id="11" name="TextBox 10"/>
          <p:cNvSpPr txBox="1"/>
          <p:nvPr/>
        </p:nvSpPr>
        <p:spPr>
          <a:xfrm>
            <a:off x="6080760" y="3764280"/>
            <a:ext cx="693395" cy="369332"/>
          </a:xfrm>
          <a:prstGeom prst="rect">
            <a:avLst/>
          </a:prstGeom>
          <a:noFill/>
        </p:spPr>
        <p:txBody>
          <a:bodyPr wrap="none" rtlCol="0">
            <a:spAutoFit/>
          </a:bodyPr>
          <a:lstStyle/>
          <a:p>
            <a:r>
              <a:rPr lang="en-US" dirty="0"/>
              <a:t>O-ray</a:t>
            </a:r>
          </a:p>
        </p:txBody>
      </p:sp>
      <p:sp>
        <p:nvSpPr>
          <p:cNvPr id="12" name="TextBox 11"/>
          <p:cNvSpPr txBox="1"/>
          <p:nvPr/>
        </p:nvSpPr>
        <p:spPr>
          <a:xfrm>
            <a:off x="6050280" y="2225040"/>
            <a:ext cx="653320" cy="369332"/>
          </a:xfrm>
          <a:prstGeom prst="rect">
            <a:avLst/>
          </a:prstGeom>
          <a:noFill/>
        </p:spPr>
        <p:txBody>
          <a:bodyPr wrap="none" rtlCol="0">
            <a:spAutoFit/>
          </a:bodyPr>
          <a:lstStyle/>
          <a:p>
            <a:r>
              <a:rPr lang="en-US" dirty="0"/>
              <a:t>E-ray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386013" y="1405889"/>
            <a:ext cx="4441507" cy="445560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1000125" y="1862138"/>
            <a:ext cx="7143750" cy="31337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18420-9F00-A935-7D21-117E31623F9A}"/>
              </a:ext>
            </a:extLst>
          </p:cNvPr>
          <p:cNvSpPr>
            <a:spLocks noGrp="1"/>
          </p:cNvSpPr>
          <p:nvPr>
            <p:ph type="title"/>
          </p:nvPr>
        </p:nvSpPr>
        <p:spPr/>
        <p:txBody>
          <a:bodyPr/>
          <a:lstStyle/>
          <a:p>
            <a:endParaRPr lang="en-US"/>
          </a:p>
        </p:txBody>
      </p:sp>
      <p:sp>
        <p:nvSpPr>
          <p:cNvPr id="9" name="Online Image Placeholder 8">
            <a:extLst>
              <a:ext uri="{FF2B5EF4-FFF2-40B4-BE49-F238E27FC236}">
                <a16:creationId xmlns:a16="http://schemas.microsoft.com/office/drawing/2014/main" id="{EB3ED8B3-8AFB-7DE1-3BC3-9E2EA9700DF6}"/>
              </a:ext>
            </a:extLst>
          </p:cNvPr>
          <p:cNvSpPr>
            <a:spLocks noGrp="1"/>
          </p:cNvSpPr>
          <p:nvPr>
            <p:ph type="clipArt" sz="half" idx="2"/>
          </p:nvPr>
        </p:nvSpPr>
        <p:spPr/>
        <p:txBody>
          <a:bodyPr/>
          <a:lstStyle/>
          <a:p>
            <a:endParaRPr lang="en-US"/>
          </a:p>
        </p:txBody>
      </p:sp>
      <p:pic>
        <p:nvPicPr>
          <p:cNvPr id="10" name="Picture 9" descr="A close-up of a piece of white material&#10;&#10;AI-generated content may be incorrect.">
            <a:extLst>
              <a:ext uri="{FF2B5EF4-FFF2-40B4-BE49-F238E27FC236}">
                <a16:creationId xmlns:a16="http://schemas.microsoft.com/office/drawing/2014/main" id="{2384ACB5-6F86-FEE3-9442-D824D5EE5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7482"/>
            <a:ext cx="12296775" cy="6914053"/>
          </a:xfrm>
          <a:prstGeom prst="rect">
            <a:avLst/>
          </a:prstGeom>
        </p:spPr>
      </p:pic>
    </p:spTree>
    <p:extLst>
      <p:ext uri="{BB962C8B-B14F-4D97-AF65-F5344CB8AC3E}">
        <p14:creationId xmlns:p14="http://schemas.microsoft.com/office/powerpoint/2010/main" val="1064234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p>
            <a:r>
              <a:rPr lang="en-US"/>
              <a:t>R. Todd Lines</a:t>
            </a:r>
          </a:p>
        </p:txBody>
      </p:sp>
      <p:sp>
        <p:nvSpPr>
          <p:cNvPr id="28675" name="Rectangle 2"/>
          <p:cNvSpPr>
            <a:spLocks noGrp="1" noChangeArrowheads="1"/>
          </p:cNvSpPr>
          <p:nvPr>
            <p:ph type="title"/>
          </p:nvPr>
        </p:nvSpPr>
        <p:spPr>
          <a:xfrm>
            <a:off x="1193800" y="0"/>
            <a:ext cx="7754938" cy="1143000"/>
          </a:xfrm>
        </p:spPr>
        <p:txBody>
          <a:bodyPr/>
          <a:lstStyle/>
          <a:p>
            <a:pPr eaLnBrk="1" hangingPunct="1"/>
            <a:r>
              <a:rPr lang="en-US" sz="3200"/>
              <a:t>Polarization by Double Refraction, Rays</a:t>
            </a:r>
          </a:p>
        </p:txBody>
      </p:sp>
      <p:sp>
        <p:nvSpPr>
          <p:cNvPr id="28676" name="Rectangle 3"/>
          <p:cNvSpPr>
            <a:spLocks noGrp="1" noChangeArrowheads="1"/>
          </p:cNvSpPr>
          <p:nvPr>
            <p:ph type="body" idx="1"/>
          </p:nvPr>
        </p:nvSpPr>
        <p:spPr/>
        <p:txBody>
          <a:bodyPr/>
          <a:lstStyle/>
          <a:p>
            <a:pPr eaLnBrk="1" hangingPunct="1">
              <a:lnSpc>
                <a:spcPct val="90000"/>
              </a:lnSpc>
            </a:pPr>
            <a:r>
              <a:rPr lang="en-US"/>
              <a:t>The </a:t>
            </a:r>
            <a:r>
              <a:rPr lang="en-US" b="1"/>
              <a:t>ordinary (O) ray</a:t>
            </a:r>
            <a:r>
              <a:rPr lang="en-US"/>
              <a:t> is characterized by an index of refraction of </a:t>
            </a:r>
            <a:r>
              <a:rPr lang="en-US" i="1"/>
              <a:t>n</a:t>
            </a:r>
            <a:r>
              <a:rPr lang="en-US" baseline="-25000"/>
              <a:t>o</a:t>
            </a:r>
            <a:endParaRPr lang="en-US"/>
          </a:p>
          <a:p>
            <a:pPr lvl="1" eaLnBrk="1" hangingPunct="1">
              <a:lnSpc>
                <a:spcPct val="90000"/>
              </a:lnSpc>
            </a:pPr>
            <a:r>
              <a:rPr lang="en-US"/>
              <a:t>This is the same in all directions</a:t>
            </a:r>
          </a:p>
          <a:p>
            <a:pPr eaLnBrk="1" hangingPunct="1">
              <a:lnSpc>
                <a:spcPct val="90000"/>
              </a:lnSpc>
            </a:pPr>
            <a:r>
              <a:rPr lang="en-US"/>
              <a:t>The second ray is the </a:t>
            </a:r>
            <a:r>
              <a:rPr lang="en-US" b="1" i="1"/>
              <a:t>extraordinary (E) ray</a:t>
            </a:r>
            <a:r>
              <a:rPr lang="en-US"/>
              <a:t> which travels at different speeds in different directions</a:t>
            </a:r>
          </a:p>
          <a:p>
            <a:pPr lvl="1" eaLnBrk="1" hangingPunct="1">
              <a:lnSpc>
                <a:spcPct val="90000"/>
              </a:lnSpc>
            </a:pPr>
            <a:r>
              <a:rPr lang="en-US"/>
              <a:t>Characterized by an index of refraction of </a:t>
            </a:r>
            <a:r>
              <a:rPr lang="en-US" i="1"/>
              <a:t>n</a:t>
            </a:r>
            <a:r>
              <a:rPr lang="en-US" i="1" baseline="-25000"/>
              <a:t>E</a:t>
            </a:r>
            <a:r>
              <a:rPr lang="en-US"/>
              <a:t> that varies with the direction of propagation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5"/>
          <p:cNvSpPr>
            <a:spLocks noGrp="1"/>
          </p:cNvSpPr>
          <p:nvPr>
            <p:ph type="ftr" sz="quarter" idx="11"/>
          </p:nvPr>
        </p:nvSpPr>
        <p:spPr>
          <a:noFill/>
        </p:spPr>
        <p:txBody>
          <a:bodyPr/>
          <a:lstStyle/>
          <a:p>
            <a:r>
              <a:rPr lang="en-US"/>
              <a:t>R. Todd Lines</a:t>
            </a:r>
          </a:p>
        </p:txBody>
      </p:sp>
      <p:sp>
        <p:nvSpPr>
          <p:cNvPr id="31747" name="Rectangle 2"/>
          <p:cNvSpPr>
            <a:spLocks noGrp="1" noChangeArrowheads="1"/>
          </p:cNvSpPr>
          <p:nvPr>
            <p:ph type="title"/>
          </p:nvPr>
        </p:nvSpPr>
        <p:spPr/>
        <p:txBody>
          <a:bodyPr/>
          <a:lstStyle/>
          <a:p>
            <a:pPr eaLnBrk="1" hangingPunct="1"/>
            <a:r>
              <a:rPr lang="en-US" dirty="0"/>
              <a:t>Optical Stress Analysis</a:t>
            </a:r>
          </a:p>
        </p:txBody>
      </p:sp>
      <p:sp>
        <p:nvSpPr>
          <p:cNvPr id="7" name="ClipArt Placeholder 6"/>
          <p:cNvSpPr>
            <a:spLocks noGrp="1"/>
          </p:cNvSpPr>
          <p:nvPr>
            <p:ph type="clipArt" sz="half" idx="2"/>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762000" y="947738"/>
            <a:ext cx="7620000" cy="4962525"/>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p:spPr>
        <p:txBody>
          <a:bodyPr/>
          <a:lstStyle/>
          <a:p>
            <a:r>
              <a:rPr lang="en-US"/>
              <a:t>R. Todd Lines</a:t>
            </a:r>
          </a:p>
        </p:txBody>
      </p:sp>
      <p:sp>
        <p:nvSpPr>
          <p:cNvPr id="36867" name="Rectangle 2"/>
          <p:cNvSpPr>
            <a:spLocks noGrp="1" noChangeArrowheads="1"/>
          </p:cNvSpPr>
          <p:nvPr>
            <p:ph type="title"/>
          </p:nvPr>
        </p:nvSpPr>
        <p:spPr/>
        <p:txBody>
          <a:bodyPr/>
          <a:lstStyle/>
          <a:p>
            <a:pPr eaLnBrk="1" hangingPunct="1"/>
            <a:r>
              <a:rPr lang="en-US"/>
              <a:t>Laser Polarization</a:t>
            </a:r>
          </a:p>
        </p:txBody>
      </p:sp>
      <p:sp>
        <p:nvSpPr>
          <p:cNvPr id="36868" name="Rectangle 3"/>
          <p:cNvSpPr>
            <a:spLocks noGrp="1" noChangeArrowheads="1"/>
          </p:cNvSpPr>
          <p:nvPr>
            <p:ph type="body" idx="1"/>
          </p:nvPr>
        </p:nvSpPr>
        <p:spPr/>
        <p:txBody>
          <a:bodyPr/>
          <a:lstStyle/>
          <a:p>
            <a:pPr eaLnBrk="1" hangingPunct="1"/>
            <a:endParaRPr lang="en-US"/>
          </a:p>
        </p:txBody>
      </p:sp>
      <p:pic>
        <p:nvPicPr>
          <p:cNvPr id="1028" name="Picture 4"/>
          <p:cNvPicPr>
            <a:picLocks noChangeAspect="1" noChangeArrowheads="1"/>
          </p:cNvPicPr>
          <p:nvPr/>
        </p:nvPicPr>
        <p:blipFill>
          <a:blip r:embed="rId2" cstate="print"/>
          <a:srcRect/>
          <a:stretch>
            <a:fillRect/>
          </a:stretch>
        </p:blipFill>
        <p:spPr bwMode="auto">
          <a:xfrm>
            <a:off x="1014413" y="2589213"/>
            <a:ext cx="7115175" cy="16859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111918" y="1810794"/>
            <a:ext cx="4663786" cy="4663786"/>
          </a:xfrm>
          <a:prstGeom prst="rect">
            <a:avLst/>
          </a:prstGeom>
          <a:noFill/>
          <a:ln w="9525">
            <a:noFill/>
            <a:miter lim="800000"/>
            <a:headEnd/>
            <a:tailEnd/>
          </a:ln>
          <a:effectLst/>
        </p:spPr>
      </p:pic>
      <p:sp>
        <p:nvSpPr>
          <p:cNvPr id="2" name="Title 1">
            <a:extLst>
              <a:ext uri="{FF2B5EF4-FFF2-40B4-BE49-F238E27FC236}">
                <a16:creationId xmlns:a16="http://schemas.microsoft.com/office/drawing/2014/main" id="{825D3A78-80DD-EEB8-CFEA-4AD929738598}"/>
              </a:ext>
            </a:extLst>
          </p:cNvPr>
          <p:cNvSpPr>
            <a:spLocks noGrp="1"/>
          </p:cNvSpPr>
          <p:nvPr>
            <p:ph type="title"/>
          </p:nvPr>
        </p:nvSpPr>
        <p:spPr/>
        <p:txBody>
          <a:bodyPr>
            <a:normAutofit/>
          </a:bodyPr>
          <a:lstStyle/>
          <a:p>
            <a:r>
              <a:rPr lang="en-US" dirty="0"/>
              <a:t>Question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4AECC15-237C-F05C-1AB9-A1A76CCBEB3C}"/>
              </a:ext>
            </a:extLst>
          </p:cNvPr>
          <p:cNvPicPr>
            <a:picLocks noChangeAspect="1"/>
          </p:cNvPicPr>
          <p:nvPr/>
        </p:nvPicPr>
        <p:blipFill>
          <a:blip r:embed="rId2"/>
          <a:stretch>
            <a:fillRect/>
          </a:stretch>
        </p:blipFill>
        <p:spPr>
          <a:xfrm>
            <a:off x="3179826" y="2369018"/>
            <a:ext cx="3056382" cy="3217244"/>
          </a:xfrm>
          <a:prstGeom prst="rect">
            <a:avLst/>
          </a:prstGeom>
        </p:spPr>
      </p:pic>
      <p:sp>
        <p:nvSpPr>
          <p:cNvPr id="4" name="TextBox 3">
            <a:extLst>
              <a:ext uri="{FF2B5EF4-FFF2-40B4-BE49-F238E27FC236}">
                <a16:creationId xmlns:a16="http://schemas.microsoft.com/office/drawing/2014/main" id="{D3D5B4DC-0001-DAB3-3465-4739499AF272}"/>
              </a:ext>
            </a:extLst>
          </p:cNvPr>
          <p:cNvSpPr txBox="1"/>
          <p:nvPr/>
        </p:nvSpPr>
        <p:spPr>
          <a:xfrm>
            <a:off x="3931920" y="2587752"/>
            <a:ext cx="388248" cy="369332"/>
          </a:xfrm>
          <a:prstGeom prst="rect">
            <a:avLst/>
          </a:prstGeom>
          <a:solidFill>
            <a:schemeClr val="bg1"/>
          </a:solidFill>
        </p:spPr>
        <p:txBody>
          <a:bodyPr wrap="none" rtlCol="0">
            <a:spAutoFit/>
          </a:bodyPr>
          <a:lstStyle/>
          <a:p>
            <a:r>
              <a:rPr lang="en-US" dirty="0"/>
              <a:t>d</a:t>
            </a:r>
            <a:r>
              <a:rPr lang="en-US" baseline="-25000" dirty="0"/>
              <a:t>o</a:t>
            </a:r>
          </a:p>
        </p:txBody>
      </p:sp>
      <p:sp>
        <p:nvSpPr>
          <p:cNvPr id="6" name="TextBox 5">
            <a:extLst>
              <a:ext uri="{FF2B5EF4-FFF2-40B4-BE49-F238E27FC236}">
                <a16:creationId xmlns:a16="http://schemas.microsoft.com/office/drawing/2014/main" id="{8AF990E8-5AF1-B131-456D-C511A679506D}"/>
              </a:ext>
            </a:extLst>
          </p:cNvPr>
          <p:cNvSpPr txBox="1"/>
          <p:nvPr/>
        </p:nvSpPr>
        <p:spPr>
          <a:xfrm>
            <a:off x="5084064" y="2587752"/>
            <a:ext cx="341760" cy="369332"/>
          </a:xfrm>
          <a:prstGeom prst="rect">
            <a:avLst/>
          </a:prstGeom>
          <a:solidFill>
            <a:schemeClr val="bg1"/>
          </a:solidFill>
        </p:spPr>
        <p:txBody>
          <a:bodyPr wrap="none" rtlCol="0">
            <a:spAutoFit/>
          </a:bodyPr>
          <a:lstStyle/>
          <a:p>
            <a:r>
              <a:rPr lang="en-US" dirty="0"/>
              <a:t>d</a:t>
            </a:r>
            <a:r>
              <a:rPr lang="en-US" baseline="-25000" dirty="0"/>
              <a:t>i</a:t>
            </a:r>
          </a:p>
        </p:txBody>
      </p:sp>
    </p:spTree>
    <p:extLst>
      <p:ext uri="{BB962C8B-B14F-4D97-AF65-F5344CB8AC3E}">
        <p14:creationId xmlns:p14="http://schemas.microsoft.com/office/powerpoint/2010/main" val="2814409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C4598-9B5B-E698-33C4-451AA8B716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1F20FF0-E811-E3B5-26A1-D026AA8D7368}"/>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59480426-C6A8-3DCC-8A43-B502FE0EBE1F}"/>
              </a:ext>
            </a:extLst>
          </p:cNvPr>
          <p:cNvPicPr>
            <a:picLocks noChangeAspect="1"/>
          </p:cNvPicPr>
          <p:nvPr/>
        </p:nvPicPr>
        <p:blipFill>
          <a:blip r:embed="rId2"/>
          <a:stretch>
            <a:fillRect/>
          </a:stretch>
        </p:blipFill>
        <p:spPr>
          <a:xfrm>
            <a:off x="1639442" y="2121408"/>
            <a:ext cx="5381625" cy="2286000"/>
          </a:xfrm>
          <a:prstGeom prst="rect">
            <a:avLst/>
          </a:prstGeom>
        </p:spPr>
      </p:pic>
    </p:spTree>
    <p:extLst>
      <p:ext uri="{BB962C8B-B14F-4D97-AF65-F5344CB8AC3E}">
        <p14:creationId xmlns:p14="http://schemas.microsoft.com/office/powerpoint/2010/main" val="28233826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19F4-032D-97D5-AACF-9718C2FABE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C8F90E0-6D03-9F11-51FE-68D505A7067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B6F9F14-E15A-DEF4-CAF5-626C25743820}"/>
              </a:ext>
            </a:extLst>
          </p:cNvPr>
          <p:cNvPicPr>
            <a:picLocks noChangeAspect="1"/>
          </p:cNvPicPr>
          <p:nvPr/>
        </p:nvPicPr>
        <p:blipFill>
          <a:blip r:embed="rId2"/>
          <a:stretch>
            <a:fillRect/>
          </a:stretch>
        </p:blipFill>
        <p:spPr>
          <a:xfrm>
            <a:off x="1453896" y="1078179"/>
            <a:ext cx="5623560" cy="4239751"/>
          </a:xfrm>
          <a:prstGeom prst="rect">
            <a:avLst/>
          </a:prstGeom>
        </p:spPr>
      </p:pic>
    </p:spTree>
    <p:extLst>
      <p:ext uri="{BB962C8B-B14F-4D97-AF65-F5344CB8AC3E}">
        <p14:creationId xmlns:p14="http://schemas.microsoft.com/office/powerpoint/2010/main" val="2009052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3"/>
          <p:cNvSpPr>
            <a:spLocks noGrp="1"/>
          </p:cNvSpPr>
          <p:nvPr>
            <p:ph type="sldNum" sz="quarter" idx="12"/>
          </p:nvPr>
        </p:nvSpPr>
        <p:spPr>
          <a:noFill/>
        </p:spPr>
        <p:txBody>
          <a:bodyPr/>
          <a:lstStyle/>
          <a:p>
            <a:fld id="{67DC12B3-74C2-4E26-B0DA-0EC410BBD4AF}" type="slidenum">
              <a:rPr lang="en-US" smtClean="0"/>
              <a:pPr/>
              <a:t>23</a:t>
            </a:fld>
            <a:endParaRPr lang="en-US"/>
          </a:p>
        </p:txBody>
      </p:sp>
      <p:sp>
        <p:nvSpPr>
          <p:cNvPr id="182275" name="Text Box 2"/>
          <p:cNvSpPr txBox="1">
            <a:spLocks noChangeArrowheads="1"/>
          </p:cNvSpPr>
          <p:nvPr/>
        </p:nvSpPr>
        <p:spPr bwMode="auto">
          <a:xfrm>
            <a:off x="1714500" y="1143001"/>
            <a:ext cx="5715000" cy="275035"/>
          </a:xfrm>
          <a:prstGeom prst="rect">
            <a:avLst/>
          </a:prstGeom>
          <a:noFill/>
          <a:ln w="9525" algn="ctr">
            <a:noFill/>
            <a:miter lim="800000"/>
            <a:headEnd/>
            <a:tailEnd/>
          </a:ln>
        </p:spPr>
        <p:txBody>
          <a:bodyPr anchor="ctr"/>
          <a:lstStyle/>
          <a:p>
            <a:pPr algn="ctr"/>
            <a:r>
              <a:rPr lang="en-US" sz="2700" dirty="0">
                <a:solidFill>
                  <a:schemeClr val="tx2"/>
                </a:solidFill>
              </a:rPr>
              <a:t>Question 223.16.7</a:t>
            </a:r>
          </a:p>
        </p:txBody>
      </p:sp>
      <p:sp>
        <p:nvSpPr>
          <p:cNvPr id="182276" name="Text Box 3"/>
          <p:cNvSpPr txBox="1">
            <a:spLocks noChangeArrowheads="1"/>
          </p:cNvSpPr>
          <p:nvPr/>
        </p:nvSpPr>
        <p:spPr bwMode="auto">
          <a:xfrm>
            <a:off x="1714500" y="1828801"/>
            <a:ext cx="5715000" cy="3831818"/>
          </a:xfrm>
          <a:prstGeom prst="rect">
            <a:avLst/>
          </a:prstGeom>
          <a:noFill/>
          <a:ln w="9525">
            <a:noFill/>
            <a:miter lim="800000"/>
            <a:headEnd/>
            <a:tailEnd/>
          </a:ln>
        </p:spPr>
        <p:txBody>
          <a:bodyPr>
            <a:spAutoFit/>
          </a:bodyPr>
          <a:lstStyle/>
          <a:p>
            <a:pPr marL="257175" indent="-257175">
              <a:spcBef>
                <a:spcPct val="50000"/>
              </a:spcBef>
            </a:pPr>
            <a:r>
              <a:rPr lang="en-US" dirty="0">
                <a:solidFill>
                  <a:srgbClr val="000000"/>
                </a:solidFill>
                <a:latin typeface="Times New Roman" pitchFamily="18" charset="0"/>
                <a:cs typeface="Times New Roman" pitchFamily="18" charset="0"/>
              </a:rPr>
              <a:t>Diving masks often have a lens built into the glass for divers who do not have perfect vision. This allows the individual to dive without the necessity for glasses, because the lenses in the faceplate perform the necessary refraction to provide clear vision. The proper design allows the diver to see clearly with the mask on </a:t>
            </a:r>
            <a:r>
              <a:rPr lang="en-US" i="1" dirty="0">
                <a:solidFill>
                  <a:srgbClr val="000000"/>
                </a:solidFill>
                <a:latin typeface="Times New Roman" pitchFamily="18" charset="0"/>
                <a:cs typeface="Times New Roman" pitchFamily="18" charset="0"/>
              </a:rPr>
              <a:t>both </a:t>
            </a:r>
            <a:r>
              <a:rPr lang="en-US" dirty="0">
                <a:solidFill>
                  <a:srgbClr val="000000"/>
                </a:solidFill>
                <a:latin typeface="Times New Roman" pitchFamily="18" charset="0"/>
                <a:cs typeface="Times New Roman" pitchFamily="18" charset="0"/>
              </a:rPr>
              <a:t>under water and in the open air. Normal eyeglasses have lenses that are curved on both the front and rear surfaces. The lenses in a diving mask should be curved </a:t>
            </a:r>
          </a:p>
          <a:p>
            <a:pPr marL="257175" indent="-257175">
              <a:spcBef>
                <a:spcPct val="50000"/>
              </a:spcBef>
              <a:buFontTx/>
              <a:buAutoNum type="alphaLcParenR"/>
            </a:pPr>
            <a:r>
              <a:rPr lang="en-US" dirty="0">
                <a:solidFill>
                  <a:srgbClr val="000000"/>
                </a:solidFill>
                <a:latin typeface="Times New Roman" pitchFamily="18" charset="0"/>
                <a:cs typeface="Times New Roman" pitchFamily="18" charset="0"/>
              </a:rPr>
              <a:t>only on the front surface </a:t>
            </a:r>
          </a:p>
          <a:p>
            <a:pPr marL="257175" indent="-257175">
              <a:spcBef>
                <a:spcPct val="50000"/>
              </a:spcBef>
              <a:buFontTx/>
              <a:buAutoNum type="alphaLcParenR"/>
            </a:pPr>
            <a:r>
              <a:rPr lang="en-US" dirty="0">
                <a:solidFill>
                  <a:srgbClr val="000000"/>
                </a:solidFill>
                <a:latin typeface="Times New Roman" pitchFamily="18" charset="0"/>
                <a:cs typeface="Times New Roman" pitchFamily="18" charset="0"/>
              </a:rPr>
              <a:t>only on the rear surface </a:t>
            </a:r>
          </a:p>
          <a:p>
            <a:pPr marL="257175" indent="-257175">
              <a:spcBef>
                <a:spcPct val="50000"/>
              </a:spcBef>
              <a:buFontTx/>
              <a:buAutoNum type="alphaLcParenR"/>
            </a:pPr>
            <a:r>
              <a:rPr lang="en-US" dirty="0">
                <a:solidFill>
                  <a:srgbClr val="000000"/>
                </a:solidFill>
                <a:latin typeface="Times New Roman" pitchFamily="18" charset="0"/>
                <a:cs typeface="Times New Roman" pitchFamily="18" charset="0"/>
              </a:rPr>
              <a:t>on both the front and rear surfaces</a:t>
            </a:r>
          </a:p>
        </p:txBody>
      </p:sp>
      <p:sp>
        <p:nvSpPr>
          <p:cNvPr id="182277" name="Line 4"/>
          <p:cNvSpPr>
            <a:spLocks noChangeShapeType="1"/>
          </p:cNvSpPr>
          <p:nvPr/>
        </p:nvSpPr>
        <p:spPr bwMode="auto">
          <a:xfrm>
            <a:off x="3200400" y="1600200"/>
            <a:ext cx="2800350" cy="0"/>
          </a:xfrm>
          <a:prstGeom prst="line">
            <a:avLst/>
          </a:prstGeom>
          <a:noFill/>
          <a:ln w="9525">
            <a:solidFill>
              <a:schemeClr val="tx1"/>
            </a:solidFill>
            <a:round/>
            <a:headEnd/>
            <a:tailEnd/>
          </a:ln>
        </p:spPr>
        <p:txBody>
          <a:bodyPr/>
          <a:lstStyle/>
          <a:p>
            <a:endParaRPr lang="en-US" sz="1350"/>
          </a:p>
        </p:txBody>
      </p:sp>
    </p:spTree>
    <p:extLst>
      <p:ext uri="{BB962C8B-B14F-4D97-AF65-F5344CB8AC3E}">
        <p14:creationId xmlns:p14="http://schemas.microsoft.com/office/powerpoint/2010/main" val="2460978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p:txBody>
          <a:bodyPr/>
          <a:lstStyle/>
          <a:p>
            <a:pPr eaLnBrk="1" hangingPunct="1"/>
            <a:r>
              <a:rPr lang="en-US" dirty="0"/>
              <a:t>Question 223.16.8</a:t>
            </a:r>
          </a:p>
        </p:txBody>
      </p:sp>
      <p:sp>
        <p:nvSpPr>
          <p:cNvPr id="175108" name="Rectangle 3"/>
          <p:cNvSpPr>
            <a:spLocks noGrp="1" noChangeArrowheads="1"/>
          </p:cNvSpPr>
          <p:nvPr>
            <p:ph idx="1"/>
          </p:nvPr>
        </p:nvSpPr>
        <p:spPr/>
        <p:txBody>
          <a:bodyPr/>
          <a:lstStyle/>
          <a:p>
            <a:pPr marL="457200" indent="-457200">
              <a:buNone/>
            </a:pPr>
            <a:r>
              <a:rPr lang="en-US" dirty="0"/>
              <a:t>Consider a flat mirror. Which of the following is true?</a:t>
            </a:r>
          </a:p>
          <a:p>
            <a:pPr marL="457200" indent="-457200">
              <a:buFontTx/>
              <a:buAutoNum type="alphaLcParenR"/>
            </a:pPr>
            <a:r>
              <a:rPr lang="en-US" sz="1800" dirty="0"/>
              <a:t>The image is as far behind the mirror as the object is in front</a:t>
            </a:r>
          </a:p>
          <a:p>
            <a:pPr marL="457200" indent="-457200">
              <a:buFontTx/>
              <a:buAutoNum type="alphaLcParenR"/>
            </a:pPr>
            <a:r>
              <a:rPr lang="en-US" sz="1800" dirty="0"/>
              <a:t>The image is twice as far away as the object is from the mirror</a:t>
            </a:r>
          </a:p>
          <a:p>
            <a:pPr marL="457200" indent="-457200">
              <a:buFontTx/>
              <a:buAutoNum type="alphaLcParenR"/>
            </a:pPr>
            <a:r>
              <a:rPr lang="en-US" sz="1800" dirty="0"/>
              <a:t>The image is farther away, but you would need to know the particular circumstances to know how far.</a:t>
            </a:r>
          </a:p>
          <a:p>
            <a:pPr marL="457200" indent="-457200">
              <a:buFontTx/>
              <a:buAutoNum type="alphaLcParenR"/>
            </a:pPr>
            <a:r>
              <a:rPr lang="en-US" sz="1800" dirty="0"/>
              <a:t>The image is in the same place as the object.</a:t>
            </a:r>
          </a:p>
          <a:p>
            <a:pPr marL="457200" indent="-457200">
              <a:buNone/>
            </a:pPr>
            <a:endParaRPr lang="en-US" sz="1800" dirty="0"/>
          </a:p>
        </p:txBody>
      </p:sp>
      <p:sp>
        <p:nvSpPr>
          <p:cNvPr id="175106" name="Slide Number Placeholder 5"/>
          <p:cNvSpPr>
            <a:spLocks noGrp="1"/>
          </p:cNvSpPr>
          <p:nvPr>
            <p:ph type="sldNum" sz="quarter" idx="12"/>
          </p:nvPr>
        </p:nvSpPr>
        <p:spPr>
          <a:noFill/>
        </p:spPr>
        <p:txBody>
          <a:bodyPr/>
          <a:lstStyle/>
          <a:p>
            <a:fld id="{496F7789-C58F-4CB0-9513-1A65DE68DB2C}" type="slidenum">
              <a:rPr lang="en-US" smtClean="0"/>
              <a:pPr/>
              <a:t>24</a:t>
            </a:fld>
            <a:endParaRPr lang="en-US"/>
          </a:p>
        </p:txBody>
      </p:sp>
    </p:spTree>
    <p:extLst>
      <p:ext uri="{BB962C8B-B14F-4D97-AF65-F5344CB8AC3E}">
        <p14:creationId xmlns:p14="http://schemas.microsoft.com/office/powerpoint/2010/main" val="4222405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p:txBody>
          <a:bodyPr/>
          <a:lstStyle/>
          <a:p>
            <a:r>
              <a:rPr lang="en-US" dirty="0"/>
              <a:t>Question 223.16.9</a:t>
            </a:r>
          </a:p>
        </p:txBody>
      </p:sp>
      <p:sp>
        <p:nvSpPr>
          <p:cNvPr id="176132" name="Rectangle 3"/>
          <p:cNvSpPr>
            <a:spLocks noGrp="1" noChangeArrowheads="1"/>
          </p:cNvSpPr>
          <p:nvPr>
            <p:ph idx="1"/>
          </p:nvPr>
        </p:nvSpPr>
        <p:spPr/>
        <p:txBody>
          <a:bodyPr/>
          <a:lstStyle/>
          <a:p>
            <a:pPr marL="457200" indent="-457200">
              <a:buNone/>
            </a:pPr>
            <a:r>
              <a:rPr lang="en-US"/>
              <a:t>What is the magnification of a flat mirror</a:t>
            </a:r>
          </a:p>
          <a:p>
            <a:pPr marL="457200" indent="-457200">
              <a:buFontTx/>
              <a:buAutoNum type="alphaLcParenR"/>
            </a:pPr>
            <a:r>
              <a:rPr lang="en-US"/>
              <a:t>1</a:t>
            </a:r>
          </a:p>
          <a:p>
            <a:pPr marL="457200" indent="-457200">
              <a:buFontTx/>
              <a:buAutoNum type="alphaLcParenR"/>
            </a:pPr>
            <a:r>
              <a:rPr lang="en-US"/>
              <a:t>2</a:t>
            </a:r>
          </a:p>
          <a:p>
            <a:pPr marL="457200" indent="-457200">
              <a:buFontTx/>
              <a:buAutoNum type="alphaLcParenR"/>
            </a:pPr>
            <a:r>
              <a:rPr lang="en-US"/>
              <a:t>-1</a:t>
            </a:r>
          </a:p>
          <a:p>
            <a:pPr marL="457200" indent="-457200">
              <a:buFontTx/>
              <a:buAutoNum type="alphaLcParenR"/>
            </a:pPr>
            <a:r>
              <a:rPr lang="en-US"/>
              <a:t>½</a:t>
            </a:r>
          </a:p>
          <a:p>
            <a:pPr marL="457200" indent="-457200">
              <a:buFontTx/>
              <a:buAutoNum type="alphaLcParenR"/>
            </a:pPr>
            <a:r>
              <a:rPr lang="en-US"/>
              <a:t>The image is unmagnified</a:t>
            </a:r>
          </a:p>
        </p:txBody>
      </p:sp>
      <p:sp>
        <p:nvSpPr>
          <p:cNvPr id="176130" name="Slide Number Placeholder 5"/>
          <p:cNvSpPr>
            <a:spLocks noGrp="1"/>
          </p:cNvSpPr>
          <p:nvPr>
            <p:ph type="sldNum" sz="quarter" idx="12"/>
          </p:nvPr>
        </p:nvSpPr>
        <p:spPr>
          <a:noFill/>
        </p:spPr>
        <p:txBody>
          <a:bodyPr/>
          <a:lstStyle/>
          <a:p>
            <a:fld id="{9AB5DDE2-0386-413F-92C3-1D873C5EEA07}" type="slidenum">
              <a:rPr lang="en-US" smtClean="0"/>
              <a:pPr/>
              <a:t>25</a:t>
            </a:fld>
            <a:endParaRPr lang="en-US"/>
          </a:p>
        </p:txBody>
      </p:sp>
    </p:spTree>
    <p:extLst>
      <p:ext uri="{BB962C8B-B14F-4D97-AF65-F5344CB8AC3E}">
        <p14:creationId xmlns:p14="http://schemas.microsoft.com/office/powerpoint/2010/main" val="2085335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2"/>
          <p:cNvSpPr>
            <a:spLocks noGrp="1" noChangeArrowheads="1"/>
          </p:cNvSpPr>
          <p:nvPr>
            <p:ph type="title"/>
          </p:nvPr>
        </p:nvSpPr>
        <p:spPr/>
        <p:txBody>
          <a:bodyPr/>
          <a:lstStyle/>
          <a:p>
            <a:pPr eaLnBrk="1" hangingPunct="1"/>
            <a:r>
              <a:rPr lang="en-US" dirty="0"/>
              <a:t>Question 223.16.10</a:t>
            </a:r>
          </a:p>
        </p:txBody>
      </p:sp>
      <p:sp>
        <p:nvSpPr>
          <p:cNvPr id="177156" name="Rectangle 3"/>
          <p:cNvSpPr>
            <a:spLocks noGrp="1" noChangeArrowheads="1"/>
          </p:cNvSpPr>
          <p:nvPr>
            <p:ph idx="1"/>
          </p:nvPr>
        </p:nvSpPr>
        <p:spPr/>
        <p:txBody>
          <a:bodyPr/>
          <a:lstStyle/>
          <a:p>
            <a:pPr marL="457200" indent="-457200">
              <a:buNone/>
            </a:pPr>
            <a:r>
              <a:rPr lang="en-US" dirty="0"/>
              <a:t>When you look in a flat mirror you observe</a:t>
            </a:r>
          </a:p>
          <a:p>
            <a:pPr marL="457200" indent="-457200">
              <a:buFontTx/>
              <a:buAutoNum type="alphaLcParenR"/>
            </a:pPr>
            <a:r>
              <a:rPr lang="en-US" dirty="0"/>
              <a:t>Left right reversal</a:t>
            </a:r>
          </a:p>
          <a:p>
            <a:pPr marL="457200" indent="-457200">
              <a:buFontTx/>
              <a:buAutoNum type="alphaLcParenR"/>
            </a:pPr>
            <a:r>
              <a:rPr lang="en-US" dirty="0"/>
              <a:t>Top bottom reversal</a:t>
            </a:r>
          </a:p>
          <a:p>
            <a:pPr marL="457200" indent="-457200">
              <a:buFontTx/>
              <a:buAutoNum type="alphaLcParenR"/>
            </a:pPr>
            <a:r>
              <a:rPr lang="en-US" dirty="0"/>
              <a:t>Front back reversal</a:t>
            </a:r>
          </a:p>
          <a:p>
            <a:pPr marL="457200" indent="-457200">
              <a:buFontTx/>
              <a:buAutoNum type="alphaLcParenR"/>
            </a:pPr>
            <a:r>
              <a:rPr lang="en-US" dirty="0"/>
              <a:t>No reversal</a:t>
            </a:r>
          </a:p>
          <a:p>
            <a:pPr marL="457200" indent="-457200"/>
            <a:endParaRPr lang="en-US" dirty="0"/>
          </a:p>
        </p:txBody>
      </p:sp>
      <p:sp>
        <p:nvSpPr>
          <p:cNvPr id="177154" name="Slide Number Placeholder 5"/>
          <p:cNvSpPr>
            <a:spLocks noGrp="1"/>
          </p:cNvSpPr>
          <p:nvPr>
            <p:ph type="sldNum" sz="quarter" idx="12"/>
          </p:nvPr>
        </p:nvSpPr>
        <p:spPr>
          <a:noFill/>
        </p:spPr>
        <p:txBody>
          <a:bodyPr/>
          <a:lstStyle/>
          <a:p>
            <a:fld id="{D65C0CEA-0026-4026-B7A3-F7EB76D206AC}" type="slidenum">
              <a:rPr lang="en-US" smtClean="0"/>
              <a:pPr/>
              <a:t>26</a:t>
            </a:fld>
            <a:endParaRPr lang="en-US"/>
          </a:p>
        </p:txBody>
      </p:sp>
    </p:spTree>
    <p:extLst>
      <p:ext uri="{BB962C8B-B14F-4D97-AF65-F5344CB8AC3E}">
        <p14:creationId xmlns:p14="http://schemas.microsoft.com/office/powerpoint/2010/main" val="1883198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normAutofit/>
          </a:bodyPr>
          <a:lstStyle/>
          <a:p>
            <a:r>
              <a:rPr lang="en-US" dirty="0"/>
              <a:t>Flat Mirrors</a:t>
            </a:r>
          </a:p>
        </p:txBody>
      </p:sp>
      <p:sp>
        <p:nvSpPr>
          <p:cNvPr id="328707" name="Rectangle 3"/>
          <p:cNvSpPr>
            <a:spLocks noGrp="1" noChangeArrowheads="1"/>
          </p:cNvSpPr>
          <p:nvPr>
            <p:ph type="body" sz="half" idx="1"/>
          </p:nvPr>
        </p:nvSpPr>
        <p:spPr>
          <a:xfrm>
            <a:off x="1657350" y="2027636"/>
            <a:ext cx="2857500" cy="3287315"/>
          </a:xfrm>
        </p:spPr>
        <p:txBody>
          <a:bodyPr>
            <a:normAutofit fontScale="77500" lnSpcReduction="20000"/>
          </a:bodyPr>
          <a:lstStyle/>
          <a:p>
            <a:pPr>
              <a:lnSpc>
                <a:spcPct val="90000"/>
              </a:lnSpc>
            </a:pPr>
            <a:r>
              <a:rPr lang="en-US" dirty="0"/>
              <a:t>Simplest possible mirror</a:t>
            </a:r>
          </a:p>
          <a:p>
            <a:pPr>
              <a:lnSpc>
                <a:spcPct val="90000"/>
              </a:lnSpc>
            </a:pPr>
            <a:r>
              <a:rPr lang="en-US" dirty="0"/>
              <a:t>Light rays leave the source and are reflected from the mirror</a:t>
            </a:r>
          </a:p>
          <a:p>
            <a:pPr>
              <a:lnSpc>
                <a:spcPct val="90000"/>
              </a:lnSpc>
            </a:pPr>
            <a:r>
              <a:rPr lang="en-US" dirty="0"/>
              <a:t>Point </a:t>
            </a:r>
            <a:r>
              <a:rPr lang="en-US" i="1" dirty="0">
                <a:latin typeface="Times New Roman" pitchFamily="18" charset="0"/>
              </a:rPr>
              <a:t>I</a:t>
            </a:r>
            <a:r>
              <a:rPr lang="en-US" dirty="0"/>
              <a:t> is called the </a:t>
            </a:r>
            <a:r>
              <a:rPr lang="en-US" b="1" dirty="0"/>
              <a:t>image</a:t>
            </a:r>
            <a:r>
              <a:rPr lang="en-US" dirty="0"/>
              <a:t> of the object at point </a:t>
            </a:r>
            <a:r>
              <a:rPr lang="en-US" i="1" dirty="0"/>
              <a:t>O</a:t>
            </a:r>
          </a:p>
          <a:p>
            <a:pPr>
              <a:lnSpc>
                <a:spcPct val="90000"/>
              </a:lnSpc>
            </a:pPr>
            <a:r>
              <a:rPr lang="en-US" dirty="0"/>
              <a:t>The image is virtual </a:t>
            </a:r>
          </a:p>
        </p:txBody>
      </p:sp>
      <p:sp>
        <p:nvSpPr>
          <p:cNvPr id="7" name="TextBox 6"/>
          <p:cNvSpPr txBox="1"/>
          <p:nvPr/>
        </p:nvSpPr>
        <p:spPr>
          <a:xfrm>
            <a:off x="5186362" y="2185987"/>
            <a:ext cx="300082" cy="300082"/>
          </a:xfrm>
          <a:prstGeom prst="rect">
            <a:avLst/>
          </a:prstGeom>
          <a:noFill/>
        </p:spPr>
        <p:txBody>
          <a:bodyPr wrap="none" rtlCol="0">
            <a:spAutoFit/>
          </a:bodyPr>
          <a:lstStyle/>
          <a:p>
            <a:r>
              <a:rPr lang="en-US" sz="1350" dirty="0"/>
              <a:t>O</a:t>
            </a:r>
          </a:p>
        </p:txBody>
      </p:sp>
      <p:sp>
        <p:nvSpPr>
          <p:cNvPr id="8" name="TextBox 7"/>
          <p:cNvSpPr txBox="1"/>
          <p:nvPr/>
        </p:nvSpPr>
        <p:spPr>
          <a:xfrm>
            <a:off x="7158037" y="2185987"/>
            <a:ext cx="242374" cy="300082"/>
          </a:xfrm>
          <a:prstGeom prst="rect">
            <a:avLst/>
          </a:prstGeom>
          <a:noFill/>
        </p:spPr>
        <p:txBody>
          <a:bodyPr wrap="none" rtlCol="0">
            <a:spAutoFit/>
          </a:bodyPr>
          <a:lstStyle/>
          <a:p>
            <a:r>
              <a:rPr lang="en-US" sz="1350" dirty="0">
                <a:latin typeface="Times New Roman" pitchFamily="18" charset="0"/>
                <a:cs typeface="Times New Roman" pitchFamily="18" charset="0"/>
              </a:rPr>
              <a:t>I</a:t>
            </a:r>
          </a:p>
        </p:txBody>
      </p:sp>
      <p:pic>
        <p:nvPicPr>
          <p:cNvPr id="16386" name="Picture 2"/>
          <p:cNvPicPr>
            <a:picLocks noChangeAspect="1" noChangeArrowheads="1"/>
          </p:cNvPicPr>
          <p:nvPr/>
        </p:nvPicPr>
        <p:blipFill>
          <a:blip r:embed="rId2" cstate="print"/>
          <a:srcRect/>
          <a:stretch>
            <a:fillRect/>
          </a:stretch>
        </p:blipFill>
        <p:spPr bwMode="auto">
          <a:xfrm>
            <a:off x="5135025" y="2441919"/>
            <a:ext cx="2436019" cy="2286000"/>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11F8FF1B-5CC3-ABA8-8D5E-F122D078A5A6}"/>
              </a:ext>
            </a:extLst>
          </p:cNvPr>
          <p:cNvSpPr txBox="1"/>
          <p:nvPr/>
        </p:nvSpPr>
        <p:spPr>
          <a:xfrm>
            <a:off x="5664133" y="2301403"/>
            <a:ext cx="388248" cy="369332"/>
          </a:xfrm>
          <a:prstGeom prst="rect">
            <a:avLst/>
          </a:prstGeom>
          <a:solidFill>
            <a:schemeClr val="bg1"/>
          </a:solidFill>
        </p:spPr>
        <p:txBody>
          <a:bodyPr wrap="none" rtlCol="0">
            <a:spAutoFit/>
          </a:bodyPr>
          <a:lstStyle/>
          <a:p>
            <a:r>
              <a:rPr lang="en-US" dirty="0"/>
              <a:t>d</a:t>
            </a:r>
            <a:r>
              <a:rPr lang="en-US" baseline="-25000" dirty="0"/>
              <a:t>o</a:t>
            </a:r>
          </a:p>
        </p:txBody>
      </p:sp>
      <p:sp>
        <p:nvSpPr>
          <p:cNvPr id="3" name="TextBox 2">
            <a:extLst>
              <a:ext uri="{FF2B5EF4-FFF2-40B4-BE49-F238E27FC236}">
                <a16:creationId xmlns:a16="http://schemas.microsoft.com/office/drawing/2014/main" id="{F7D1A200-640E-3069-F3ED-7E08EFC17E25}"/>
              </a:ext>
            </a:extLst>
          </p:cNvPr>
          <p:cNvSpPr txBox="1"/>
          <p:nvPr/>
        </p:nvSpPr>
        <p:spPr>
          <a:xfrm>
            <a:off x="6672556" y="2323999"/>
            <a:ext cx="341760" cy="369332"/>
          </a:xfrm>
          <a:prstGeom prst="rect">
            <a:avLst/>
          </a:prstGeom>
          <a:solidFill>
            <a:schemeClr val="bg1"/>
          </a:solidFill>
        </p:spPr>
        <p:txBody>
          <a:bodyPr wrap="none" rtlCol="0">
            <a:spAutoFit/>
          </a:bodyPr>
          <a:lstStyle/>
          <a:p>
            <a:r>
              <a:rPr lang="en-US" dirty="0"/>
              <a:t>d</a:t>
            </a:r>
            <a:r>
              <a:rPr lang="en-US" baseline="-25000" dirty="0"/>
              <a:t>i</a:t>
            </a:r>
          </a:p>
        </p:txBody>
      </p:sp>
    </p:spTree>
    <p:extLst>
      <p:ext uri="{BB962C8B-B14F-4D97-AF65-F5344CB8AC3E}">
        <p14:creationId xmlns:p14="http://schemas.microsoft.com/office/powerpoint/2010/main" val="12488356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2057400" y="857250"/>
            <a:ext cx="5772150" cy="857250"/>
          </a:xfrm>
        </p:spPr>
        <p:txBody>
          <a:bodyPr/>
          <a:lstStyle/>
          <a:p>
            <a:r>
              <a:rPr lang="en-US" dirty="0"/>
              <a:t>Flat Mirrors</a:t>
            </a:r>
          </a:p>
        </p:txBody>
      </p:sp>
      <p:sp>
        <p:nvSpPr>
          <p:cNvPr id="330755" name="Rectangle 3"/>
          <p:cNvSpPr>
            <a:spLocks noGrp="1" noChangeArrowheads="1"/>
          </p:cNvSpPr>
          <p:nvPr>
            <p:ph type="body" sz="half" idx="1"/>
          </p:nvPr>
        </p:nvSpPr>
        <p:spPr>
          <a:xfrm>
            <a:off x="1371601" y="2171700"/>
            <a:ext cx="2064224" cy="3344466"/>
          </a:xfrm>
        </p:spPr>
        <p:txBody>
          <a:bodyPr>
            <a:normAutofit fontScale="92500"/>
          </a:bodyPr>
          <a:lstStyle/>
          <a:p>
            <a:r>
              <a:rPr lang="en-US" sz="1950" dirty="0"/>
              <a:t>One ray starts at point </a:t>
            </a:r>
            <a:r>
              <a:rPr lang="en-US" sz="1950" i="1" dirty="0"/>
              <a:t>P</a:t>
            </a:r>
            <a:r>
              <a:rPr lang="en-US" sz="1950" dirty="0"/>
              <a:t>, travels to </a:t>
            </a:r>
            <a:r>
              <a:rPr lang="en-US" sz="1950" i="1" dirty="0"/>
              <a:t>Q</a:t>
            </a:r>
            <a:r>
              <a:rPr lang="en-US" sz="1950" dirty="0"/>
              <a:t> and reflects back on itself</a:t>
            </a:r>
          </a:p>
          <a:p>
            <a:r>
              <a:rPr lang="en-US" sz="1950" dirty="0"/>
              <a:t>Another ray follows the path </a:t>
            </a:r>
            <a:r>
              <a:rPr lang="en-US" sz="1950" i="1" dirty="0"/>
              <a:t>PR</a:t>
            </a:r>
            <a:r>
              <a:rPr lang="en-US" sz="1950" dirty="0"/>
              <a:t> and reflects according to the law of reflection</a:t>
            </a:r>
          </a:p>
        </p:txBody>
      </p:sp>
      <p:pic>
        <p:nvPicPr>
          <p:cNvPr id="55297" name="Picture 1"/>
          <p:cNvPicPr>
            <a:picLocks noChangeAspect="1" noChangeArrowheads="1"/>
          </p:cNvPicPr>
          <p:nvPr/>
        </p:nvPicPr>
        <p:blipFill>
          <a:blip r:embed="rId2" cstate="print"/>
          <a:srcRect/>
          <a:stretch>
            <a:fillRect/>
          </a:stretch>
        </p:blipFill>
        <p:spPr bwMode="auto">
          <a:xfrm>
            <a:off x="3973542" y="2351129"/>
            <a:ext cx="3317830" cy="1873706"/>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F04141CB-434C-9EC9-EB66-4C3CACC0C4AA}"/>
              </a:ext>
            </a:extLst>
          </p:cNvPr>
          <p:cNvSpPr txBox="1"/>
          <p:nvPr/>
        </p:nvSpPr>
        <p:spPr>
          <a:xfrm>
            <a:off x="4937760" y="3855503"/>
            <a:ext cx="388248" cy="369332"/>
          </a:xfrm>
          <a:prstGeom prst="rect">
            <a:avLst/>
          </a:prstGeom>
          <a:solidFill>
            <a:schemeClr val="bg1"/>
          </a:solidFill>
        </p:spPr>
        <p:txBody>
          <a:bodyPr wrap="none" rtlCol="0">
            <a:spAutoFit/>
          </a:bodyPr>
          <a:lstStyle/>
          <a:p>
            <a:r>
              <a:rPr lang="en-US" dirty="0"/>
              <a:t>d</a:t>
            </a:r>
            <a:r>
              <a:rPr lang="en-US" baseline="-25000" dirty="0"/>
              <a:t>o</a:t>
            </a:r>
          </a:p>
        </p:txBody>
      </p:sp>
      <p:sp>
        <p:nvSpPr>
          <p:cNvPr id="3" name="TextBox 2">
            <a:extLst>
              <a:ext uri="{FF2B5EF4-FFF2-40B4-BE49-F238E27FC236}">
                <a16:creationId xmlns:a16="http://schemas.microsoft.com/office/drawing/2014/main" id="{FF3F4F97-3F82-164E-DFD8-40F625416A5C}"/>
              </a:ext>
            </a:extLst>
          </p:cNvPr>
          <p:cNvSpPr txBox="1"/>
          <p:nvPr/>
        </p:nvSpPr>
        <p:spPr>
          <a:xfrm>
            <a:off x="6089904" y="3855503"/>
            <a:ext cx="341760" cy="369332"/>
          </a:xfrm>
          <a:prstGeom prst="rect">
            <a:avLst/>
          </a:prstGeom>
          <a:solidFill>
            <a:schemeClr val="bg1"/>
          </a:solidFill>
        </p:spPr>
        <p:txBody>
          <a:bodyPr wrap="none" rtlCol="0">
            <a:spAutoFit/>
          </a:bodyPr>
          <a:lstStyle/>
          <a:p>
            <a:r>
              <a:rPr lang="en-US" dirty="0"/>
              <a:t>d</a:t>
            </a:r>
            <a:r>
              <a:rPr lang="en-US" baseline="-25000" dirty="0"/>
              <a:t>i</a:t>
            </a:r>
          </a:p>
        </p:txBody>
      </p:sp>
    </p:spTree>
    <p:extLst>
      <p:ext uri="{BB962C8B-B14F-4D97-AF65-F5344CB8AC3E}">
        <p14:creationId xmlns:p14="http://schemas.microsoft.com/office/powerpoint/2010/main" val="23239033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Fall 2007</a:t>
            </a:r>
          </a:p>
        </p:txBody>
      </p:sp>
      <p:sp>
        <p:nvSpPr>
          <p:cNvPr id="5" name="Footer Placeholder 4"/>
          <p:cNvSpPr>
            <a:spLocks noGrp="1"/>
          </p:cNvSpPr>
          <p:nvPr>
            <p:ph type="ftr" sz="quarter" idx="11"/>
          </p:nvPr>
        </p:nvSpPr>
        <p:spPr/>
        <p:txBody>
          <a:bodyPr/>
          <a:lstStyle/>
          <a:p>
            <a:r>
              <a:rPr lang="en-US"/>
              <a:t>R. Todd Lines</a:t>
            </a:r>
          </a:p>
        </p:txBody>
      </p:sp>
      <p:sp>
        <p:nvSpPr>
          <p:cNvPr id="332802" name="Rectangle 2"/>
          <p:cNvSpPr>
            <a:spLocks noGrp="1" noChangeArrowheads="1"/>
          </p:cNvSpPr>
          <p:nvPr>
            <p:ph type="title"/>
          </p:nvPr>
        </p:nvSpPr>
        <p:spPr>
          <a:xfrm>
            <a:off x="2057400" y="857250"/>
            <a:ext cx="5943600" cy="857250"/>
          </a:xfrm>
        </p:spPr>
        <p:txBody>
          <a:bodyPr>
            <a:normAutofit fontScale="90000"/>
          </a:bodyPr>
          <a:lstStyle/>
          <a:p>
            <a:r>
              <a:rPr lang="en-US"/>
              <a:t>Images Formed by Flat Mirrors, 4</a:t>
            </a:r>
          </a:p>
        </p:txBody>
      </p:sp>
      <p:sp>
        <p:nvSpPr>
          <p:cNvPr id="332803" name="Rectangle 3"/>
          <p:cNvSpPr>
            <a:spLocks noGrp="1" noChangeArrowheads="1"/>
          </p:cNvSpPr>
          <p:nvPr>
            <p:ph type="body" idx="1"/>
          </p:nvPr>
        </p:nvSpPr>
        <p:spPr/>
        <p:txBody>
          <a:bodyPr/>
          <a:lstStyle/>
          <a:p>
            <a:r>
              <a:rPr lang="en-US" dirty="0"/>
              <a:t>To observe the image, the observer would trace back the two reflected rays to </a:t>
            </a:r>
            <a:r>
              <a:rPr lang="en-US" i="1" dirty="0"/>
              <a:t>P’</a:t>
            </a:r>
          </a:p>
          <a:p>
            <a:r>
              <a:rPr lang="en-US" dirty="0"/>
              <a:t>Point </a:t>
            </a:r>
            <a:r>
              <a:rPr lang="en-US" i="1" dirty="0"/>
              <a:t>P’</a:t>
            </a:r>
            <a:r>
              <a:rPr lang="en-US" dirty="0"/>
              <a:t> is the point where the rays appear to have originated</a:t>
            </a:r>
          </a:p>
          <a:p>
            <a:r>
              <a:rPr lang="en-US" dirty="0"/>
              <a:t>The image formed by an object placed in front of a flat mirror is as far behind the mirror as the object is in front of the mirror</a:t>
            </a:r>
          </a:p>
          <a:p>
            <a:pPr lvl="1"/>
            <a:r>
              <a:rPr lang="en-US" dirty="0"/>
              <a:t>|s| = |s’|</a:t>
            </a:r>
          </a:p>
        </p:txBody>
      </p:sp>
    </p:spTree>
    <p:extLst>
      <p:ext uri="{BB962C8B-B14F-4D97-AF65-F5344CB8AC3E}">
        <p14:creationId xmlns:p14="http://schemas.microsoft.com/office/powerpoint/2010/main" val="3962036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712720" y="1524000"/>
            <a:ext cx="3733800" cy="3733800"/>
            <a:chOff x="2849880" y="655320"/>
            <a:chExt cx="3733800" cy="3733800"/>
          </a:xfrm>
        </p:grpSpPr>
        <p:grpSp>
          <p:nvGrpSpPr>
            <p:cNvPr id="7" name="Group 6"/>
            <p:cNvGrpSpPr/>
            <p:nvPr/>
          </p:nvGrpSpPr>
          <p:grpSpPr>
            <a:xfrm>
              <a:off x="2849880" y="655320"/>
              <a:ext cx="3718560" cy="3718560"/>
              <a:chOff x="2849880" y="655320"/>
              <a:chExt cx="3718560" cy="3718560"/>
            </a:xfrm>
          </p:grpSpPr>
          <p:cxnSp>
            <p:nvCxnSpPr>
              <p:cNvPr id="5" name="Straight Arrow Connector 4"/>
              <p:cNvCxnSpPr/>
              <p:nvPr/>
            </p:nvCxnSpPr>
            <p:spPr>
              <a:xfrm>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rot="2700000">
              <a:off x="2865120" y="670560"/>
              <a:ext cx="3718560" cy="3718560"/>
              <a:chOff x="2849880" y="655320"/>
              <a:chExt cx="3718560" cy="3718560"/>
            </a:xfrm>
          </p:grpSpPr>
          <p:cxnSp>
            <p:nvCxnSpPr>
              <p:cNvPr id="9" name="Straight Arrow Connector 8"/>
              <p:cNvCxnSpPr/>
              <p:nvPr/>
            </p:nvCxnSpPr>
            <p:spPr>
              <a:xfrm>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grpSp>
      <p:sp>
        <p:nvSpPr>
          <p:cNvPr id="14" name="TextBox 13"/>
          <p:cNvSpPr txBox="1"/>
          <p:nvPr/>
        </p:nvSpPr>
        <p:spPr>
          <a:xfrm>
            <a:off x="4802778" y="1266372"/>
            <a:ext cx="410690" cy="646331"/>
          </a:xfrm>
          <a:prstGeom prst="rect">
            <a:avLst/>
          </a:prstGeom>
          <a:noFill/>
        </p:spPr>
        <p:txBody>
          <a:bodyPr wrap="none" rtlCol="0">
            <a:spAutoFit/>
          </a:bodyPr>
          <a:lstStyle/>
          <a:p>
            <a:r>
              <a:rPr lang="en-US" sz="3600" dirty="0">
                <a:solidFill>
                  <a:srgbClr val="FF0000"/>
                </a:solidFill>
              </a:rPr>
              <a:t>E</a:t>
            </a:r>
          </a:p>
        </p:txBody>
      </p:sp>
      <p:grpSp>
        <p:nvGrpSpPr>
          <p:cNvPr id="11" name="Group 10"/>
          <p:cNvGrpSpPr/>
          <p:nvPr/>
        </p:nvGrpSpPr>
        <p:grpSpPr>
          <a:xfrm rot="1320000">
            <a:off x="2719980" y="1531260"/>
            <a:ext cx="3733800" cy="3733800"/>
            <a:chOff x="2849880" y="655320"/>
            <a:chExt cx="3733800" cy="3733800"/>
          </a:xfrm>
        </p:grpSpPr>
        <p:grpSp>
          <p:nvGrpSpPr>
            <p:cNvPr id="13" name="Group 12"/>
            <p:cNvGrpSpPr/>
            <p:nvPr/>
          </p:nvGrpSpPr>
          <p:grpSpPr>
            <a:xfrm>
              <a:off x="2849880" y="655320"/>
              <a:ext cx="3718560" cy="3718560"/>
              <a:chOff x="2849880" y="655320"/>
              <a:chExt cx="3718560" cy="3718560"/>
            </a:xfrm>
          </p:grpSpPr>
          <p:cxnSp>
            <p:nvCxnSpPr>
              <p:cNvPr id="18" name="Straight Arrow Connector 17"/>
              <p:cNvCxnSpPr/>
              <p:nvPr/>
            </p:nvCxnSpPr>
            <p:spPr>
              <a:xfrm>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rot="2700000">
              <a:off x="2865120" y="670560"/>
              <a:ext cx="3718560" cy="3718560"/>
              <a:chOff x="2849880" y="655320"/>
              <a:chExt cx="3718560" cy="3718560"/>
            </a:xfrm>
          </p:grpSpPr>
          <p:cxnSp>
            <p:nvCxnSpPr>
              <p:cNvPr id="16" name="Straight Arrow Connector 15"/>
              <p:cNvCxnSpPr/>
              <p:nvPr/>
            </p:nvCxnSpPr>
            <p:spPr>
              <a:xfrm>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Fall 2007</a:t>
            </a:r>
          </a:p>
        </p:txBody>
      </p:sp>
      <p:sp>
        <p:nvSpPr>
          <p:cNvPr id="6" name="Footer Placeholder 4"/>
          <p:cNvSpPr>
            <a:spLocks noGrp="1"/>
          </p:cNvSpPr>
          <p:nvPr>
            <p:ph type="ftr" sz="quarter" idx="11"/>
          </p:nvPr>
        </p:nvSpPr>
        <p:spPr/>
        <p:txBody>
          <a:bodyPr/>
          <a:lstStyle/>
          <a:p>
            <a:r>
              <a:rPr lang="en-US"/>
              <a:t>R. Todd Lines</a:t>
            </a:r>
          </a:p>
        </p:txBody>
      </p:sp>
      <p:sp>
        <p:nvSpPr>
          <p:cNvPr id="333826" name="Rectangle 2"/>
          <p:cNvSpPr>
            <a:spLocks noGrp="1" noChangeArrowheads="1"/>
          </p:cNvSpPr>
          <p:nvPr>
            <p:ph type="title"/>
          </p:nvPr>
        </p:nvSpPr>
        <p:spPr/>
        <p:txBody>
          <a:bodyPr/>
          <a:lstStyle/>
          <a:p>
            <a:r>
              <a:rPr lang="en-US"/>
              <a:t>Lateral Magnification</a:t>
            </a:r>
          </a:p>
        </p:txBody>
      </p:sp>
      <p:sp>
        <p:nvSpPr>
          <p:cNvPr id="333827" name="Rectangle 3"/>
          <p:cNvSpPr>
            <a:spLocks noGrp="1" noChangeArrowheads="1"/>
          </p:cNvSpPr>
          <p:nvPr>
            <p:ph type="body" idx="1"/>
          </p:nvPr>
        </p:nvSpPr>
        <p:spPr/>
        <p:txBody>
          <a:bodyPr>
            <a:normAutofit lnSpcReduction="10000"/>
          </a:bodyPr>
          <a:lstStyle/>
          <a:p>
            <a:r>
              <a:rPr lang="en-US" dirty="0"/>
              <a:t>Lateral magnification, </a:t>
            </a:r>
            <a:r>
              <a:rPr lang="en-US" i="1" dirty="0"/>
              <a:t>M</a:t>
            </a:r>
            <a:r>
              <a:rPr lang="en-US" dirty="0"/>
              <a:t>, is defined as </a:t>
            </a:r>
          </a:p>
          <a:p>
            <a:endParaRPr lang="en-US" dirty="0"/>
          </a:p>
          <a:p>
            <a:endParaRPr lang="en-US" dirty="0"/>
          </a:p>
          <a:p>
            <a:pPr lvl="1"/>
            <a:r>
              <a:rPr lang="en-US" dirty="0"/>
              <a:t>This is the general magnification for any type of mirror</a:t>
            </a:r>
          </a:p>
          <a:p>
            <a:pPr lvl="1"/>
            <a:r>
              <a:rPr lang="en-US" dirty="0"/>
              <a:t>It is also valid for images formed by lenses</a:t>
            </a:r>
          </a:p>
          <a:p>
            <a:pPr lvl="1"/>
            <a:r>
              <a:rPr lang="en-US" dirty="0"/>
              <a:t>Magnification does not always mean bigger, the size can either increase or decrease</a:t>
            </a:r>
          </a:p>
          <a:p>
            <a:pPr lvl="2"/>
            <a:r>
              <a:rPr lang="en-US" i="1" dirty="0"/>
              <a:t>M</a:t>
            </a:r>
            <a:r>
              <a:rPr lang="en-US" dirty="0"/>
              <a:t> can be less than or greater than 1</a:t>
            </a:r>
          </a:p>
        </p:txBody>
      </p:sp>
      <p:graphicFrame>
        <p:nvGraphicFramePr>
          <p:cNvPr id="487427" name="Object 3"/>
          <p:cNvGraphicFramePr>
            <a:graphicFrameLocks noChangeAspect="1"/>
          </p:cNvGraphicFramePr>
          <p:nvPr/>
        </p:nvGraphicFramePr>
        <p:xfrm>
          <a:off x="3024537" y="2500258"/>
          <a:ext cx="2496740" cy="713184"/>
        </p:xfrm>
        <a:graphic>
          <a:graphicData uri="http://schemas.openxmlformats.org/presentationml/2006/ole">
            <mc:AlternateContent xmlns:mc="http://schemas.openxmlformats.org/markup-compatibility/2006">
              <mc:Choice xmlns:v="urn:schemas-microsoft-com:vml" Requires="v">
                <p:oleObj name="Equation" r:id="rId2" imgW="1511280" imgH="431640" progId="Equation.3">
                  <p:embed/>
                </p:oleObj>
              </mc:Choice>
              <mc:Fallback>
                <p:oleObj name="Equation" r:id="rId2" imgW="1511280" imgH="431640" progId="Equation.3">
                  <p:embed/>
                  <p:pic>
                    <p:nvPicPr>
                      <p:cNvPr id="4874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537" y="2500258"/>
                        <a:ext cx="2496740" cy="7131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520200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Fall 2007</a:t>
            </a:r>
          </a:p>
        </p:txBody>
      </p:sp>
      <p:sp>
        <p:nvSpPr>
          <p:cNvPr id="5" name="Footer Placeholder 4"/>
          <p:cNvSpPr>
            <a:spLocks noGrp="1"/>
          </p:cNvSpPr>
          <p:nvPr>
            <p:ph type="ftr" sz="quarter" idx="11"/>
          </p:nvPr>
        </p:nvSpPr>
        <p:spPr/>
        <p:txBody>
          <a:bodyPr/>
          <a:lstStyle/>
          <a:p>
            <a:r>
              <a:rPr lang="en-US"/>
              <a:t>R. Todd Lines</a:t>
            </a:r>
          </a:p>
        </p:txBody>
      </p:sp>
      <p:sp>
        <p:nvSpPr>
          <p:cNvPr id="334850" name="Rectangle 2"/>
          <p:cNvSpPr>
            <a:spLocks noGrp="1" noChangeArrowheads="1"/>
          </p:cNvSpPr>
          <p:nvPr>
            <p:ph type="title"/>
          </p:nvPr>
        </p:nvSpPr>
        <p:spPr>
          <a:xfrm>
            <a:off x="2057400" y="857250"/>
            <a:ext cx="5715000" cy="857250"/>
          </a:xfrm>
        </p:spPr>
        <p:txBody>
          <a:bodyPr>
            <a:normAutofit fontScale="90000"/>
          </a:bodyPr>
          <a:lstStyle/>
          <a:p>
            <a:r>
              <a:rPr lang="en-US"/>
              <a:t>Lateral Magnification of a Flat Mirror</a:t>
            </a:r>
          </a:p>
        </p:txBody>
      </p:sp>
      <p:sp>
        <p:nvSpPr>
          <p:cNvPr id="334851" name="Rectangle 3"/>
          <p:cNvSpPr>
            <a:spLocks noGrp="1" noChangeArrowheads="1"/>
          </p:cNvSpPr>
          <p:nvPr>
            <p:ph type="body" idx="1"/>
          </p:nvPr>
        </p:nvSpPr>
        <p:spPr/>
        <p:txBody>
          <a:bodyPr/>
          <a:lstStyle/>
          <a:p>
            <a:r>
              <a:rPr lang="en-US"/>
              <a:t>The lateral magnification of a flat mirror is 1</a:t>
            </a:r>
          </a:p>
          <a:p>
            <a:r>
              <a:rPr lang="en-US"/>
              <a:t>This means that </a:t>
            </a:r>
            <a:r>
              <a:rPr lang="en-US" i="1"/>
              <a:t>h</a:t>
            </a:r>
            <a:r>
              <a:rPr lang="en-US"/>
              <a:t>’ = </a:t>
            </a:r>
            <a:r>
              <a:rPr lang="en-US" i="1"/>
              <a:t>h</a:t>
            </a:r>
            <a:r>
              <a:rPr lang="en-US"/>
              <a:t> for all images</a:t>
            </a:r>
          </a:p>
          <a:p>
            <a:endParaRPr lang="en-US"/>
          </a:p>
        </p:txBody>
      </p:sp>
    </p:spTree>
    <p:extLst>
      <p:ext uri="{BB962C8B-B14F-4D97-AF65-F5344CB8AC3E}">
        <p14:creationId xmlns:p14="http://schemas.microsoft.com/office/powerpoint/2010/main" val="1933440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t>Reversals in a Flat Mirror</a:t>
            </a:r>
          </a:p>
        </p:txBody>
      </p:sp>
      <p:pic>
        <p:nvPicPr>
          <p:cNvPr id="57345" name="Picture 1"/>
          <p:cNvPicPr>
            <a:picLocks noChangeAspect="1" noChangeArrowheads="1"/>
          </p:cNvPicPr>
          <p:nvPr/>
        </p:nvPicPr>
        <p:blipFill>
          <a:blip r:embed="rId2" cstate="print"/>
          <a:srcRect/>
          <a:stretch>
            <a:fillRect/>
          </a:stretch>
        </p:blipFill>
        <p:spPr bwMode="auto">
          <a:xfrm>
            <a:off x="1367315" y="1725931"/>
            <a:ext cx="6298802" cy="3506867"/>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78D98D6C-513A-B665-8750-47F151E6A283}"/>
              </a:ext>
            </a:extLst>
          </p:cNvPr>
          <p:cNvSpPr txBox="1"/>
          <p:nvPr/>
        </p:nvSpPr>
        <p:spPr>
          <a:xfrm>
            <a:off x="3986784" y="5048132"/>
            <a:ext cx="388248" cy="369332"/>
          </a:xfrm>
          <a:prstGeom prst="rect">
            <a:avLst/>
          </a:prstGeom>
          <a:solidFill>
            <a:schemeClr val="bg1"/>
          </a:solidFill>
        </p:spPr>
        <p:txBody>
          <a:bodyPr wrap="none" rtlCol="0">
            <a:spAutoFit/>
          </a:bodyPr>
          <a:lstStyle/>
          <a:p>
            <a:r>
              <a:rPr lang="en-US" dirty="0"/>
              <a:t>d</a:t>
            </a:r>
            <a:r>
              <a:rPr lang="en-US" baseline="-25000" dirty="0"/>
              <a:t>o</a:t>
            </a:r>
          </a:p>
        </p:txBody>
      </p:sp>
      <p:sp>
        <p:nvSpPr>
          <p:cNvPr id="3" name="TextBox 2">
            <a:extLst>
              <a:ext uri="{FF2B5EF4-FFF2-40B4-BE49-F238E27FC236}">
                <a16:creationId xmlns:a16="http://schemas.microsoft.com/office/drawing/2014/main" id="{E2799902-FC80-53BD-0C53-FDEC84419C33}"/>
              </a:ext>
            </a:extLst>
          </p:cNvPr>
          <p:cNvSpPr txBox="1"/>
          <p:nvPr/>
        </p:nvSpPr>
        <p:spPr>
          <a:xfrm>
            <a:off x="5849694" y="5048132"/>
            <a:ext cx="341760" cy="369332"/>
          </a:xfrm>
          <a:prstGeom prst="rect">
            <a:avLst/>
          </a:prstGeom>
          <a:solidFill>
            <a:schemeClr val="bg1"/>
          </a:solidFill>
        </p:spPr>
        <p:txBody>
          <a:bodyPr wrap="none" rtlCol="0">
            <a:spAutoFit/>
          </a:bodyPr>
          <a:lstStyle/>
          <a:p>
            <a:r>
              <a:rPr lang="en-US" dirty="0"/>
              <a:t>d</a:t>
            </a:r>
            <a:r>
              <a:rPr lang="en-US" baseline="-25000" dirty="0"/>
              <a:t>i</a:t>
            </a:r>
          </a:p>
        </p:txBody>
      </p:sp>
    </p:spTree>
    <p:extLst>
      <p:ext uri="{BB962C8B-B14F-4D97-AF65-F5344CB8AC3E}">
        <p14:creationId xmlns:p14="http://schemas.microsoft.com/office/powerpoint/2010/main" val="40000773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t>Reversals in a Flat Mirror</a:t>
            </a:r>
          </a:p>
        </p:txBody>
      </p:sp>
      <p:pic>
        <p:nvPicPr>
          <p:cNvPr id="57345" name="Picture 1"/>
          <p:cNvPicPr>
            <a:picLocks noChangeAspect="1" noChangeArrowheads="1"/>
          </p:cNvPicPr>
          <p:nvPr/>
        </p:nvPicPr>
        <p:blipFill>
          <a:blip r:embed="rId2" cstate="print"/>
          <a:srcRect/>
          <a:stretch>
            <a:fillRect/>
          </a:stretch>
        </p:blipFill>
        <p:spPr bwMode="auto">
          <a:xfrm>
            <a:off x="1367315" y="1725931"/>
            <a:ext cx="6298802" cy="3506867"/>
          </a:xfrm>
          <a:prstGeom prst="rect">
            <a:avLst/>
          </a:prstGeom>
          <a:noFill/>
          <a:ln w="9525">
            <a:noFill/>
            <a:miter lim="800000"/>
            <a:headEnd/>
            <a:tailEnd/>
          </a:ln>
          <a:effectLst/>
        </p:spPr>
      </p:pic>
      <p:cxnSp>
        <p:nvCxnSpPr>
          <p:cNvPr id="7" name="Straight Arrow Connector 6">
            <a:extLst>
              <a:ext uri="{FF2B5EF4-FFF2-40B4-BE49-F238E27FC236}">
                <a16:creationId xmlns:a16="http://schemas.microsoft.com/office/drawing/2014/main" id="{9519F39C-DC3C-45A6-A81A-DE12C929E848}"/>
              </a:ext>
            </a:extLst>
          </p:cNvPr>
          <p:cNvCxnSpPr>
            <a:cxnSpLocks/>
          </p:cNvCxnSpPr>
          <p:nvPr/>
        </p:nvCxnSpPr>
        <p:spPr>
          <a:xfrm flipH="1" flipV="1">
            <a:off x="3356466" y="2439866"/>
            <a:ext cx="1576019" cy="1780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6884DB-290E-4C04-9A72-F2441ABB48CA}"/>
              </a:ext>
            </a:extLst>
          </p:cNvPr>
          <p:cNvCxnSpPr>
            <a:cxnSpLocks/>
          </p:cNvCxnSpPr>
          <p:nvPr/>
        </p:nvCxnSpPr>
        <p:spPr>
          <a:xfrm>
            <a:off x="4892919" y="2612875"/>
            <a:ext cx="1219932" cy="145073"/>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3340C11-B380-4637-AA80-C92B68791442}"/>
              </a:ext>
            </a:extLst>
          </p:cNvPr>
          <p:cNvCxnSpPr>
            <a:cxnSpLocks/>
          </p:cNvCxnSpPr>
          <p:nvPr/>
        </p:nvCxnSpPr>
        <p:spPr>
          <a:xfrm flipV="1">
            <a:off x="3890597" y="2624504"/>
            <a:ext cx="1041888" cy="13188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B3D0018-5A6F-46FF-A94F-AE783F215D33}"/>
              </a:ext>
            </a:extLst>
          </p:cNvPr>
          <p:cNvCxnSpPr>
            <a:cxnSpLocks/>
          </p:cNvCxnSpPr>
          <p:nvPr/>
        </p:nvCxnSpPr>
        <p:spPr>
          <a:xfrm flipH="1" flipV="1">
            <a:off x="3382841" y="2459651"/>
            <a:ext cx="1549644" cy="12463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3674B9A-D7DD-4335-B24C-FB3163BC5905}"/>
              </a:ext>
            </a:extLst>
          </p:cNvPr>
          <p:cNvCxnSpPr>
            <a:cxnSpLocks/>
          </p:cNvCxnSpPr>
          <p:nvPr/>
        </p:nvCxnSpPr>
        <p:spPr>
          <a:xfrm flipV="1">
            <a:off x="3629025" y="3712552"/>
            <a:ext cx="1310054" cy="11430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1C955AD-3C8C-485B-8029-A69F7020463B}"/>
              </a:ext>
            </a:extLst>
          </p:cNvPr>
          <p:cNvCxnSpPr/>
          <p:nvPr/>
        </p:nvCxnSpPr>
        <p:spPr>
          <a:xfrm>
            <a:off x="4582991" y="2624504"/>
            <a:ext cx="80449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634A01-3319-4CCE-BBBA-9EB000A3D48D}"/>
              </a:ext>
            </a:extLst>
          </p:cNvPr>
          <p:cNvCxnSpPr/>
          <p:nvPr/>
        </p:nvCxnSpPr>
        <p:spPr>
          <a:xfrm>
            <a:off x="4558812" y="3714748"/>
            <a:ext cx="80449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DF0D00-7353-4C33-9132-F8670083D826}"/>
              </a:ext>
            </a:extLst>
          </p:cNvPr>
          <p:cNvCxnSpPr>
            <a:cxnSpLocks/>
          </p:cNvCxnSpPr>
          <p:nvPr/>
        </p:nvCxnSpPr>
        <p:spPr>
          <a:xfrm>
            <a:off x="4932485" y="3712552"/>
            <a:ext cx="1450731" cy="114739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057EBEA-6288-A9C9-2757-59BE3283CDCB}"/>
              </a:ext>
            </a:extLst>
          </p:cNvPr>
          <p:cNvSpPr txBox="1"/>
          <p:nvPr/>
        </p:nvSpPr>
        <p:spPr>
          <a:xfrm>
            <a:off x="3986784" y="5048132"/>
            <a:ext cx="388248" cy="369332"/>
          </a:xfrm>
          <a:prstGeom prst="rect">
            <a:avLst/>
          </a:prstGeom>
          <a:solidFill>
            <a:schemeClr val="bg1"/>
          </a:solidFill>
        </p:spPr>
        <p:txBody>
          <a:bodyPr wrap="none" rtlCol="0">
            <a:spAutoFit/>
          </a:bodyPr>
          <a:lstStyle/>
          <a:p>
            <a:r>
              <a:rPr lang="en-US" dirty="0"/>
              <a:t>d</a:t>
            </a:r>
            <a:r>
              <a:rPr lang="en-US" baseline="-25000" dirty="0"/>
              <a:t>o</a:t>
            </a:r>
          </a:p>
        </p:txBody>
      </p:sp>
      <p:sp>
        <p:nvSpPr>
          <p:cNvPr id="3" name="TextBox 2">
            <a:extLst>
              <a:ext uri="{FF2B5EF4-FFF2-40B4-BE49-F238E27FC236}">
                <a16:creationId xmlns:a16="http://schemas.microsoft.com/office/drawing/2014/main" id="{6961757E-F015-9F82-4A7B-072A6ED52741}"/>
              </a:ext>
            </a:extLst>
          </p:cNvPr>
          <p:cNvSpPr txBox="1"/>
          <p:nvPr/>
        </p:nvSpPr>
        <p:spPr>
          <a:xfrm>
            <a:off x="5849694" y="5048132"/>
            <a:ext cx="341760" cy="369332"/>
          </a:xfrm>
          <a:prstGeom prst="rect">
            <a:avLst/>
          </a:prstGeom>
          <a:solidFill>
            <a:schemeClr val="bg1"/>
          </a:solidFill>
        </p:spPr>
        <p:txBody>
          <a:bodyPr wrap="none" rtlCol="0">
            <a:spAutoFit/>
          </a:bodyPr>
          <a:lstStyle/>
          <a:p>
            <a:r>
              <a:rPr lang="en-US" dirty="0"/>
              <a:t>d</a:t>
            </a:r>
            <a:r>
              <a:rPr lang="en-US" baseline="-25000" dirty="0"/>
              <a:t>i</a:t>
            </a:r>
          </a:p>
        </p:txBody>
      </p:sp>
    </p:spTree>
    <p:extLst>
      <p:ext uri="{BB962C8B-B14F-4D97-AF65-F5344CB8AC3E}">
        <p14:creationId xmlns:p14="http://schemas.microsoft.com/office/powerpoint/2010/main" val="3143524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223.13.11</a:t>
            </a:r>
          </a:p>
        </p:txBody>
      </p:sp>
      <p:sp>
        <p:nvSpPr>
          <p:cNvPr id="3" name="Content Placeholder 2"/>
          <p:cNvSpPr>
            <a:spLocks noGrp="1"/>
          </p:cNvSpPr>
          <p:nvPr>
            <p:ph idx="1"/>
          </p:nvPr>
        </p:nvSpPr>
        <p:spPr>
          <a:xfrm>
            <a:off x="457200" y="1600200"/>
            <a:ext cx="4489554" cy="4525963"/>
          </a:xfrm>
        </p:spPr>
        <p:txBody>
          <a:bodyPr>
            <a:normAutofit fontScale="85000" lnSpcReduction="20000"/>
          </a:bodyPr>
          <a:lstStyle/>
          <a:p>
            <a:pPr>
              <a:buNone/>
            </a:pPr>
            <a:r>
              <a:rPr lang="en-US" dirty="0"/>
              <a:t>The image of the man’s face in the small mirror will be half a meter away. How far away from the large mirror will the image of this image be?</a:t>
            </a:r>
          </a:p>
          <a:p>
            <a:pPr marL="514350" indent="-514350">
              <a:buAutoNum type="alphaLcParenR"/>
            </a:pPr>
            <a:r>
              <a:rPr lang="en-US" dirty="0"/>
              <a:t>Half a meter</a:t>
            </a:r>
          </a:p>
          <a:p>
            <a:pPr marL="514350" indent="-514350">
              <a:buAutoNum type="alphaLcParenR"/>
            </a:pPr>
            <a:r>
              <a:rPr lang="en-US" dirty="0"/>
              <a:t>A meter</a:t>
            </a:r>
          </a:p>
          <a:p>
            <a:pPr marL="514350" indent="-514350">
              <a:buAutoNum type="alphaLcParenR"/>
            </a:pPr>
            <a:r>
              <a:rPr lang="en-US" dirty="0"/>
              <a:t>1.5 meters</a:t>
            </a:r>
          </a:p>
          <a:p>
            <a:pPr marL="514350" indent="-514350">
              <a:buAutoNum type="alphaLcParenR"/>
            </a:pPr>
            <a:r>
              <a:rPr lang="en-US" dirty="0"/>
              <a:t>2 meters</a:t>
            </a:r>
          </a:p>
          <a:p>
            <a:pPr marL="514350" indent="-514350">
              <a:buAutoNum type="alphaLcParenR"/>
            </a:pPr>
            <a:r>
              <a:rPr lang="en-US" dirty="0"/>
              <a:t>What are you talking about? </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34</a:t>
            </a:fld>
            <a:endParaRPr lang="en-US"/>
          </a:p>
        </p:txBody>
      </p:sp>
      <p:pic>
        <p:nvPicPr>
          <p:cNvPr id="2518018" name="Picture 2"/>
          <p:cNvPicPr>
            <a:picLocks noChangeAspect="1" noChangeArrowheads="1"/>
          </p:cNvPicPr>
          <p:nvPr/>
        </p:nvPicPr>
        <p:blipFill>
          <a:blip r:embed="rId2" cstate="print"/>
          <a:srcRect/>
          <a:stretch>
            <a:fillRect/>
          </a:stretch>
        </p:blipFill>
        <p:spPr bwMode="auto">
          <a:xfrm>
            <a:off x="5180507" y="2113613"/>
            <a:ext cx="2827893" cy="2804618"/>
          </a:xfrm>
          <a:prstGeom prst="rect">
            <a:avLst/>
          </a:prstGeom>
          <a:noFill/>
          <a:ln w="9525">
            <a:noFill/>
            <a:miter lim="800000"/>
            <a:headEnd/>
            <a:tailEnd/>
          </a:ln>
          <a:effectLst/>
        </p:spPr>
      </p:pic>
    </p:spTree>
    <p:extLst>
      <p:ext uri="{BB962C8B-B14F-4D97-AF65-F5344CB8AC3E}">
        <p14:creationId xmlns:p14="http://schemas.microsoft.com/office/powerpoint/2010/main" val="39302340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2419350" y="1308100"/>
            <a:ext cx="4305300" cy="4248150"/>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2" name="Picture 4"/>
          <p:cNvPicPr>
            <a:picLocks noChangeAspect="1" noChangeArrowheads="1"/>
          </p:cNvPicPr>
          <p:nvPr/>
        </p:nvPicPr>
        <p:blipFill>
          <a:blip r:embed="rId2" cstate="print"/>
          <a:srcRect/>
          <a:stretch>
            <a:fillRect/>
          </a:stretch>
        </p:blipFill>
        <p:spPr bwMode="auto">
          <a:xfrm>
            <a:off x="1066800" y="1981200"/>
            <a:ext cx="6709035" cy="25146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txBody>
          <a:bodyPr/>
          <a:lstStyle/>
          <a:p>
            <a:endParaRPr lang="en-US"/>
          </a:p>
        </p:txBody>
      </p:sp>
      <p:pic>
        <p:nvPicPr>
          <p:cNvPr id="79874" name="Picture 2"/>
          <p:cNvPicPr>
            <a:picLocks noChangeAspect="1" noChangeArrowheads="1"/>
          </p:cNvPicPr>
          <p:nvPr/>
        </p:nvPicPr>
        <p:blipFill>
          <a:blip r:embed="rId2" cstate="print"/>
          <a:srcRect/>
          <a:stretch>
            <a:fillRect/>
          </a:stretch>
        </p:blipFill>
        <p:spPr bwMode="auto">
          <a:xfrm>
            <a:off x="2971801" y="2507621"/>
            <a:ext cx="3463289" cy="2194298"/>
          </a:xfrm>
          <a:prstGeom prst="rect">
            <a:avLst/>
          </a:prstGeom>
          <a:noFill/>
          <a:ln w="9525">
            <a:noFill/>
            <a:miter lim="800000"/>
            <a:headEnd/>
            <a:tailEnd/>
          </a:ln>
          <a:effectLst/>
        </p:spPr>
      </p:pic>
    </p:spTree>
    <p:extLst>
      <p:ext uri="{BB962C8B-B14F-4D97-AF65-F5344CB8AC3E}">
        <p14:creationId xmlns:p14="http://schemas.microsoft.com/office/powerpoint/2010/main" val="33007593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012C-BBF0-ADC1-48C3-5A85CECCC169}"/>
              </a:ext>
            </a:extLst>
          </p:cNvPr>
          <p:cNvSpPr>
            <a:spLocks noGrp="1"/>
          </p:cNvSpPr>
          <p:nvPr>
            <p:ph type="ctrTitle"/>
          </p:nvPr>
        </p:nvSpPr>
        <p:spPr/>
        <p:txBody>
          <a:bodyPr/>
          <a:lstStyle/>
          <a:p>
            <a:r>
              <a:rPr lang="en-US" dirty="0"/>
              <a:t>END</a:t>
            </a:r>
          </a:p>
        </p:txBody>
      </p:sp>
      <p:sp>
        <p:nvSpPr>
          <p:cNvPr id="3" name="Subtitle 2">
            <a:extLst>
              <a:ext uri="{FF2B5EF4-FFF2-40B4-BE49-F238E27FC236}">
                <a16:creationId xmlns:a16="http://schemas.microsoft.com/office/drawing/2014/main" id="{43E5CDA9-8DB1-C60D-1658-C1FE4F9B3D8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082660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BAB1B2-47BA-5E31-620D-66C41272ED65}"/>
              </a:ext>
            </a:extLst>
          </p:cNvPr>
          <p:cNvSpPr>
            <a:spLocks noGrp="1"/>
          </p:cNvSpPr>
          <p:nvPr>
            <p:ph type="ctrTitle"/>
          </p:nvPr>
        </p:nvSpPr>
        <p:spPr/>
        <p:txBody>
          <a:bodyPr/>
          <a:lstStyle/>
          <a:p>
            <a:r>
              <a:rPr lang="en-US" dirty="0"/>
              <a:t>End</a:t>
            </a:r>
          </a:p>
        </p:txBody>
      </p:sp>
      <p:sp>
        <p:nvSpPr>
          <p:cNvPr id="5" name="Subtitle 4">
            <a:extLst>
              <a:ext uri="{FF2B5EF4-FFF2-40B4-BE49-F238E27FC236}">
                <a16:creationId xmlns:a16="http://schemas.microsoft.com/office/drawing/2014/main" id="{F4A352C9-EFEE-DF66-5F11-AEF14072225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78363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4572000" y="152400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70120" y="1325880"/>
            <a:ext cx="410690" cy="646331"/>
          </a:xfrm>
          <a:prstGeom prst="rect">
            <a:avLst/>
          </a:prstGeom>
          <a:noFill/>
        </p:spPr>
        <p:txBody>
          <a:bodyPr wrap="none" rtlCol="0">
            <a:spAutoFit/>
          </a:bodyPr>
          <a:lstStyle/>
          <a:p>
            <a:r>
              <a:rPr lang="en-US" sz="3600" dirty="0">
                <a:solidFill>
                  <a:srgbClr val="FF0000"/>
                </a:solidFill>
              </a:rPr>
              <a:t>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a:off x="2712720" y="1524000"/>
            <a:ext cx="3733800" cy="3733800"/>
            <a:chOff x="2849880" y="655320"/>
            <a:chExt cx="3733800" cy="3733800"/>
          </a:xfrm>
        </p:grpSpPr>
        <p:grpSp>
          <p:nvGrpSpPr>
            <p:cNvPr id="7" name="Group 6"/>
            <p:cNvGrpSpPr/>
            <p:nvPr/>
          </p:nvGrpSpPr>
          <p:grpSpPr>
            <a:xfrm>
              <a:off x="2849880" y="655320"/>
              <a:ext cx="3718560" cy="3718560"/>
              <a:chOff x="2849880" y="655320"/>
              <a:chExt cx="3718560" cy="3718560"/>
            </a:xfrm>
          </p:grpSpPr>
          <p:cxnSp>
            <p:nvCxnSpPr>
              <p:cNvPr id="5" name="Straight Arrow Connector 4"/>
              <p:cNvCxnSpPr/>
              <p:nvPr/>
            </p:nvCxnSpPr>
            <p:spPr>
              <a:xfrm>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8" name="Group 7"/>
            <p:cNvGrpSpPr/>
            <p:nvPr/>
          </p:nvGrpSpPr>
          <p:grpSpPr>
            <a:xfrm rot="2700000">
              <a:off x="2865120" y="670560"/>
              <a:ext cx="3718560" cy="3718560"/>
              <a:chOff x="2849880" y="655320"/>
              <a:chExt cx="3718560" cy="3718560"/>
            </a:xfrm>
          </p:grpSpPr>
          <p:cxnSp>
            <p:nvCxnSpPr>
              <p:cNvPr id="9" name="Straight Arrow Connector 8"/>
              <p:cNvCxnSpPr/>
              <p:nvPr/>
            </p:nvCxnSpPr>
            <p:spPr>
              <a:xfrm>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grpSp>
      <p:sp>
        <p:nvSpPr>
          <p:cNvPr id="14" name="TextBox 13"/>
          <p:cNvSpPr txBox="1"/>
          <p:nvPr/>
        </p:nvSpPr>
        <p:spPr>
          <a:xfrm>
            <a:off x="4802778" y="1266372"/>
            <a:ext cx="410690" cy="646331"/>
          </a:xfrm>
          <a:prstGeom prst="rect">
            <a:avLst/>
          </a:prstGeom>
          <a:noFill/>
        </p:spPr>
        <p:txBody>
          <a:bodyPr wrap="none" rtlCol="0">
            <a:spAutoFit/>
          </a:bodyPr>
          <a:lstStyle/>
          <a:p>
            <a:r>
              <a:rPr lang="en-US" sz="3600" dirty="0">
                <a:solidFill>
                  <a:srgbClr val="FF0000"/>
                </a:solidFill>
              </a:rPr>
              <a:t>E</a:t>
            </a:r>
          </a:p>
        </p:txBody>
      </p:sp>
      <p:grpSp>
        <p:nvGrpSpPr>
          <p:cNvPr id="11" name="Group 10"/>
          <p:cNvGrpSpPr/>
          <p:nvPr/>
        </p:nvGrpSpPr>
        <p:grpSpPr>
          <a:xfrm rot="1320000">
            <a:off x="2719980" y="1531260"/>
            <a:ext cx="3733800" cy="3733800"/>
            <a:chOff x="2849880" y="655320"/>
            <a:chExt cx="3733800" cy="3733800"/>
          </a:xfrm>
        </p:grpSpPr>
        <p:grpSp>
          <p:nvGrpSpPr>
            <p:cNvPr id="13" name="Group 12"/>
            <p:cNvGrpSpPr/>
            <p:nvPr/>
          </p:nvGrpSpPr>
          <p:grpSpPr>
            <a:xfrm>
              <a:off x="2849880" y="655320"/>
              <a:ext cx="3718560" cy="3718560"/>
              <a:chOff x="2849880" y="655320"/>
              <a:chExt cx="3718560" cy="3718560"/>
            </a:xfrm>
          </p:grpSpPr>
          <p:cxnSp>
            <p:nvCxnSpPr>
              <p:cNvPr id="18" name="Straight Arrow Connector 17"/>
              <p:cNvCxnSpPr/>
              <p:nvPr/>
            </p:nvCxnSpPr>
            <p:spPr>
              <a:xfrm>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rot="2700000">
              <a:off x="2865120" y="670560"/>
              <a:ext cx="3718560" cy="3718560"/>
              <a:chOff x="2849880" y="655320"/>
              <a:chExt cx="3718560" cy="3718560"/>
            </a:xfrm>
          </p:grpSpPr>
          <p:cxnSp>
            <p:nvCxnSpPr>
              <p:cNvPr id="16" name="Straight Arrow Connector 15"/>
              <p:cNvCxnSpPr/>
              <p:nvPr/>
            </p:nvCxnSpPr>
            <p:spPr>
              <a:xfrm>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4709160" y="65532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p:cNvCxnSpPr/>
          <p:nvPr/>
        </p:nvCxnSpPr>
        <p:spPr>
          <a:xfrm>
            <a:off x="4572000" y="1524000"/>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770120" y="1325880"/>
            <a:ext cx="410690" cy="646331"/>
          </a:xfrm>
          <a:prstGeom prst="rect">
            <a:avLst/>
          </a:prstGeom>
          <a:noFill/>
        </p:spPr>
        <p:txBody>
          <a:bodyPr wrap="none" rtlCol="0">
            <a:spAutoFit/>
          </a:bodyPr>
          <a:lstStyle/>
          <a:p>
            <a:r>
              <a:rPr lang="en-US" sz="3600" dirty="0">
                <a:solidFill>
                  <a:srgbClr val="FF0000"/>
                </a:solidFill>
              </a:rPr>
              <a:t>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D3A78-80DD-EEB8-CFEA-4AD929738598}"/>
              </a:ext>
            </a:extLst>
          </p:cNvPr>
          <p:cNvSpPr>
            <a:spLocks noGrp="1"/>
          </p:cNvSpPr>
          <p:nvPr>
            <p:ph type="title"/>
          </p:nvPr>
        </p:nvSpPr>
        <p:spPr/>
        <p:txBody>
          <a:bodyPr>
            <a:normAutofit/>
          </a:bodyPr>
          <a:lstStyle/>
          <a:p>
            <a:r>
              <a:rPr lang="en-US" dirty="0"/>
              <a:t>Question</a:t>
            </a:r>
          </a:p>
        </p:txBody>
      </p:sp>
      <p:sp>
        <p:nvSpPr>
          <p:cNvPr id="3" name="Content Placeholder 2">
            <a:extLst>
              <a:ext uri="{FF2B5EF4-FFF2-40B4-BE49-F238E27FC236}">
                <a16:creationId xmlns:a16="http://schemas.microsoft.com/office/drawing/2014/main" id="{21646B6A-45F4-E028-EE8F-3A69F4BE7C6E}"/>
              </a:ext>
            </a:extLst>
          </p:cNvPr>
          <p:cNvSpPr>
            <a:spLocks noGrp="1"/>
          </p:cNvSpPr>
          <p:nvPr>
            <p:ph idx="1"/>
          </p:nvPr>
        </p:nvSpPr>
        <p:spPr/>
        <p:txBody>
          <a:bodyPr/>
          <a:lstStyle/>
          <a:p>
            <a:pPr marL="0" indent="0">
              <a:buNone/>
            </a:pPr>
            <a:r>
              <a:rPr lang="en-US" dirty="0"/>
              <a:t>What do we call a light wave that has an E-filed that oscillates in just one direction?</a:t>
            </a:r>
          </a:p>
          <a:p>
            <a:pPr marL="514350" indent="-514350">
              <a:buFont typeface="+mj-lt"/>
              <a:buAutoNum type="alphaLcParenR"/>
            </a:pPr>
            <a:r>
              <a:rPr lang="en-US" dirty="0"/>
              <a:t>Confined</a:t>
            </a:r>
          </a:p>
          <a:p>
            <a:pPr marL="514350" indent="-514350">
              <a:buFont typeface="+mj-lt"/>
              <a:buAutoNum type="alphaLcParenR"/>
            </a:pPr>
            <a:r>
              <a:rPr lang="en-US" dirty="0"/>
              <a:t>Polarized</a:t>
            </a:r>
          </a:p>
          <a:p>
            <a:pPr marL="514350" indent="-514350">
              <a:buFont typeface="+mj-lt"/>
              <a:buAutoNum type="alphaLcParenR"/>
            </a:pPr>
            <a:r>
              <a:rPr lang="en-US" dirty="0"/>
              <a:t>Linear</a:t>
            </a:r>
          </a:p>
          <a:p>
            <a:pPr marL="514350" indent="-514350">
              <a:buFont typeface="+mj-lt"/>
              <a:buAutoNum type="alphaLcParenR"/>
            </a:pPr>
            <a:r>
              <a:rPr lang="en-US" dirty="0"/>
              <a:t>Confocal</a:t>
            </a:r>
          </a:p>
        </p:txBody>
      </p:sp>
      <p:cxnSp>
        <p:nvCxnSpPr>
          <p:cNvPr id="4" name="Straight Arrow Connector 3">
            <a:extLst>
              <a:ext uri="{FF2B5EF4-FFF2-40B4-BE49-F238E27FC236}">
                <a16:creationId xmlns:a16="http://schemas.microsoft.com/office/drawing/2014/main" id="{AB2260C7-0276-4B64-61DC-7905392B5EE4}"/>
              </a:ext>
            </a:extLst>
          </p:cNvPr>
          <p:cNvCxnSpPr/>
          <p:nvPr/>
        </p:nvCxnSpPr>
        <p:spPr>
          <a:xfrm>
            <a:off x="7654565" y="2590165"/>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5EB5AA9-780B-1CE3-7AD3-C54E9618F880}"/>
              </a:ext>
            </a:extLst>
          </p:cNvPr>
          <p:cNvSpPr txBox="1"/>
          <p:nvPr/>
        </p:nvSpPr>
        <p:spPr>
          <a:xfrm>
            <a:off x="7852685" y="2392045"/>
            <a:ext cx="410690" cy="646331"/>
          </a:xfrm>
          <a:prstGeom prst="rect">
            <a:avLst/>
          </a:prstGeom>
          <a:noFill/>
        </p:spPr>
        <p:txBody>
          <a:bodyPr wrap="none" rtlCol="0">
            <a:spAutoFit/>
          </a:bodyPr>
          <a:lstStyle/>
          <a:p>
            <a:r>
              <a:rPr lang="en-US" sz="3600" dirty="0">
                <a:solidFill>
                  <a:srgbClr val="FF0000"/>
                </a:solidFill>
              </a:rPr>
              <a:t>E</a:t>
            </a:r>
          </a:p>
        </p:txBody>
      </p:sp>
    </p:spTree>
    <p:extLst>
      <p:ext uri="{BB962C8B-B14F-4D97-AF65-F5344CB8AC3E}">
        <p14:creationId xmlns:p14="http://schemas.microsoft.com/office/powerpoint/2010/main" val="11210251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cstate="print"/>
          <a:srcRect/>
          <a:stretch>
            <a:fillRect/>
          </a:stretch>
        </p:blipFill>
        <p:spPr bwMode="auto">
          <a:xfrm>
            <a:off x="380858" y="1770919"/>
            <a:ext cx="8470148" cy="3101332"/>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D3A78-80DD-EEB8-CFEA-4AD929738598}"/>
              </a:ext>
            </a:extLst>
          </p:cNvPr>
          <p:cNvSpPr>
            <a:spLocks noGrp="1"/>
          </p:cNvSpPr>
          <p:nvPr>
            <p:ph type="title"/>
          </p:nvPr>
        </p:nvSpPr>
        <p:spPr/>
        <p:txBody>
          <a:bodyPr>
            <a:normAutofit/>
          </a:bodyPr>
          <a:lstStyle/>
          <a:p>
            <a:r>
              <a:rPr lang="en-US" dirty="0"/>
              <a:t>Question</a:t>
            </a:r>
          </a:p>
        </p:txBody>
      </p:sp>
      <p:sp>
        <p:nvSpPr>
          <p:cNvPr id="3" name="Content Placeholder 2">
            <a:extLst>
              <a:ext uri="{FF2B5EF4-FFF2-40B4-BE49-F238E27FC236}">
                <a16:creationId xmlns:a16="http://schemas.microsoft.com/office/drawing/2014/main" id="{21646B6A-45F4-E028-EE8F-3A69F4BE7C6E}"/>
              </a:ext>
            </a:extLst>
          </p:cNvPr>
          <p:cNvSpPr>
            <a:spLocks noGrp="1"/>
          </p:cNvSpPr>
          <p:nvPr>
            <p:ph idx="1"/>
          </p:nvPr>
        </p:nvSpPr>
        <p:spPr/>
        <p:txBody>
          <a:bodyPr/>
          <a:lstStyle/>
          <a:p>
            <a:pPr marL="0" indent="0">
              <a:buNone/>
            </a:pPr>
            <a:r>
              <a:rPr lang="en-US" dirty="0"/>
              <a:t>I have two polarizers. If I pass light through both of them and their axes are aligned at 90 degrees from each other how much of the original light comes through?</a:t>
            </a:r>
          </a:p>
          <a:p>
            <a:pPr marL="514350" indent="-514350">
              <a:buFont typeface="+mj-lt"/>
              <a:buAutoNum type="alphaLcParenR"/>
            </a:pPr>
            <a:r>
              <a:rPr lang="en-US" dirty="0"/>
              <a:t>All of it</a:t>
            </a:r>
          </a:p>
          <a:p>
            <a:pPr marL="514350" indent="-514350">
              <a:buFont typeface="+mj-lt"/>
              <a:buAutoNum type="alphaLcParenR"/>
            </a:pPr>
            <a:r>
              <a:rPr lang="en-US" dirty="0"/>
              <a:t>30%</a:t>
            </a:r>
          </a:p>
          <a:p>
            <a:pPr marL="514350" indent="-514350">
              <a:buFont typeface="+mj-lt"/>
              <a:buAutoNum type="alphaLcParenR"/>
            </a:pPr>
            <a:r>
              <a:rPr lang="en-US" dirty="0"/>
              <a:t>70%</a:t>
            </a:r>
          </a:p>
          <a:p>
            <a:pPr marL="514350" indent="-514350">
              <a:buFont typeface="+mj-lt"/>
              <a:buAutoNum type="alphaLcParenR"/>
            </a:pPr>
            <a:r>
              <a:rPr lang="en-US"/>
              <a:t>None of it</a:t>
            </a:r>
            <a:endParaRPr lang="en-US" dirty="0"/>
          </a:p>
        </p:txBody>
      </p:sp>
      <p:pic>
        <p:nvPicPr>
          <p:cNvPr id="6" name="Picture 4">
            <a:extLst>
              <a:ext uri="{FF2B5EF4-FFF2-40B4-BE49-F238E27FC236}">
                <a16:creationId xmlns:a16="http://schemas.microsoft.com/office/drawing/2014/main" id="{CB5C18BA-3F88-8D9C-8DD1-284F0FCD96C5}"/>
              </a:ext>
            </a:extLst>
          </p:cNvPr>
          <p:cNvPicPr>
            <a:picLocks noChangeAspect="1" noChangeArrowheads="1"/>
          </p:cNvPicPr>
          <p:nvPr/>
        </p:nvPicPr>
        <p:blipFill>
          <a:blip r:embed="rId3" cstate="print"/>
          <a:srcRect/>
          <a:stretch>
            <a:fillRect/>
          </a:stretch>
        </p:blipFill>
        <p:spPr bwMode="auto">
          <a:xfrm>
            <a:off x="4760535" y="4186079"/>
            <a:ext cx="3703971" cy="1356203"/>
          </a:xfrm>
          <a:prstGeom prst="rect">
            <a:avLst/>
          </a:prstGeom>
          <a:noFill/>
          <a:ln w="9525">
            <a:noFill/>
            <a:miter lim="800000"/>
            <a:headEnd/>
            <a:tailEnd/>
          </a:ln>
          <a:effectLst/>
        </p:spPr>
      </p:pic>
    </p:spTree>
    <p:extLst>
      <p:ext uri="{BB962C8B-B14F-4D97-AF65-F5344CB8AC3E}">
        <p14:creationId xmlns:p14="http://schemas.microsoft.com/office/powerpoint/2010/main" val="33898733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62905F-17A5-E872-C3FC-65810E764E6E}"/>
              </a:ext>
            </a:extLst>
          </p:cNvPr>
          <p:cNvPicPr>
            <a:picLocks noChangeAspect="1"/>
          </p:cNvPicPr>
          <p:nvPr/>
        </p:nvPicPr>
        <p:blipFill>
          <a:blip r:embed="rId2"/>
          <a:stretch>
            <a:fillRect/>
          </a:stretch>
        </p:blipFill>
        <p:spPr>
          <a:xfrm>
            <a:off x="948133" y="1271016"/>
            <a:ext cx="7247733" cy="3910924"/>
          </a:xfrm>
          <a:prstGeom prst="rect">
            <a:avLst/>
          </a:prstGeom>
        </p:spPr>
      </p:pic>
    </p:spTree>
    <p:extLst>
      <p:ext uri="{BB962C8B-B14F-4D97-AF65-F5344CB8AC3E}">
        <p14:creationId xmlns:p14="http://schemas.microsoft.com/office/powerpoint/2010/main" val="17964873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1070610" y="1149033"/>
            <a:ext cx="6449663" cy="4306887"/>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994" y="3372787"/>
            <a:ext cx="7045377" cy="3485213"/>
          </a:xfrm>
          <a:prstGeom prst="rect">
            <a:avLst/>
          </a:prstGeom>
          <a:solidFill>
            <a:schemeClr val="bg1">
              <a:lumMod val="6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rot="5400000">
            <a:off x="1738050" y="3193714"/>
            <a:ext cx="4796852" cy="5834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167079" y="4909653"/>
            <a:ext cx="383438" cy="369332"/>
          </a:xfrm>
          <a:prstGeom prst="rect">
            <a:avLst/>
          </a:prstGeom>
          <a:noFill/>
        </p:spPr>
        <p:txBody>
          <a:bodyPr wrap="none" rtlCol="0">
            <a:spAutoFit/>
          </a:bodyPr>
          <a:lstStyle/>
          <a:p>
            <a:r>
              <a:rPr lang="en-US" dirty="0">
                <a:sym typeface="Symbol"/>
              </a:rPr>
              <a:t></a:t>
            </a:r>
            <a:r>
              <a:rPr lang="en-US" baseline="-25000" dirty="0">
                <a:sym typeface="Symbol"/>
              </a:rPr>
              <a:t>2</a:t>
            </a:r>
            <a:endParaRPr lang="en-US" baseline="-25000" dirty="0"/>
          </a:p>
        </p:txBody>
      </p:sp>
      <p:grpSp>
        <p:nvGrpSpPr>
          <p:cNvPr id="15" name="Group 60"/>
          <p:cNvGrpSpPr/>
          <p:nvPr/>
        </p:nvGrpSpPr>
        <p:grpSpPr>
          <a:xfrm>
            <a:off x="2824498" y="801730"/>
            <a:ext cx="296876" cy="369332"/>
            <a:chOff x="2603291" y="1538992"/>
            <a:chExt cx="296876" cy="369332"/>
          </a:xfrm>
        </p:grpSpPr>
        <p:sp>
          <p:nvSpPr>
            <p:cNvPr id="64" name="TextBox 63"/>
            <p:cNvSpPr txBox="1"/>
            <p:nvPr/>
          </p:nvSpPr>
          <p:spPr>
            <a:xfrm>
              <a:off x="2603291" y="1538992"/>
              <a:ext cx="296876" cy="369332"/>
            </a:xfrm>
            <a:prstGeom prst="rect">
              <a:avLst/>
            </a:prstGeom>
            <a:noFill/>
          </p:spPr>
          <p:txBody>
            <a:bodyPr wrap="none" rtlCol="0">
              <a:spAutoFit/>
            </a:bodyPr>
            <a:lstStyle/>
            <a:p>
              <a:r>
                <a:rPr lang="en-US" b="1" dirty="0">
                  <a:solidFill>
                    <a:srgbClr val="FFC000"/>
                  </a:solidFill>
                  <a:sym typeface="Symbol"/>
                </a:rPr>
                <a:t>E</a:t>
              </a:r>
              <a:endParaRPr lang="en-US" b="1" baseline="-25000" dirty="0">
                <a:solidFill>
                  <a:srgbClr val="FFC000"/>
                </a:solidFill>
              </a:endParaRPr>
            </a:p>
          </p:txBody>
        </p:sp>
        <p:cxnSp>
          <p:nvCxnSpPr>
            <p:cNvPr id="65" name="Straight Arrow Connector 64"/>
            <p:cNvCxnSpPr/>
            <p:nvPr/>
          </p:nvCxnSpPr>
          <p:spPr>
            <a:xfrm>
              <a:off x="2678715" y="1580368"/>
              <a:ext cx="150210" cy="782"/>
            </a:xfrm>
            <a:prstGeom prst="straightConnector1">
              <a:avLst/>
            </a:prstGeom>
            <a:ln>
              <a:solidFill>
                <a:srgbClr val="FFC000"/>
              </a:solidFill>
              <a:tailEnd type="arrow" w="sm" len="sm"/>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rot="659170">
            <a:off x="3576852" y="3408845"/>
            <a:ext cx="1746310" cy="2598183"/>
            <a:chOff x="3863455" y="3367901"/>
            <a:chExt cx="1746310" cy="2598183"/>
          </a:xfrm>
        </p:grpSpPr>
        <p:cxnSp>
          <p:nvCxnSpPr>
            <p:cNvPr id="28" name="Straight Connector 27"/>
            <p:cNvCxnSpPr/>
            <p:nvPr/>
          </p:nvCxnSpPr>
          <p:spPr>
            <a:xfrm rot="16200000" flipH="1">
              <a:off x="3524494" y="4034158"/>
              <a:ext cx="2577429" cy="12864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4279712" y="4166294"/>
              <a:ext cx="695432" cy="347844"/>
              <a:chOff x="4648201" y="4862330"/>
              <a:chExt cx="695432" cy="347844"/>
            </a:xfrm>
          </p:grpSpPr>
          <p:cxnSp>
            <p:nvCxnSpPr>
              <p:cNvPr id="73" name="Straight Arrow Connector 72"/>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4473055" y="4578002"/>
              <a:ext cx="695432" cy="347844"/>
              <a:chOff x="4648201" y="4862330"/>
              <a:chExt cx="695432" cy="347844"/>
            </a:xfrm>
          </p:grpSpPr>
          <p:cxnSp>
            <p:nvCxnSpPr>
              <p:cNvPr id="57" name="Straight Arrow Connector 56"/>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4065897" y="3747764"/>
              <a:ext cx="695432" cy="347844"/>
              <a:chOff x="4648201" y="4862330"/>
              <a:chExt cx="695432" cy="347844"/>
            </a:xfrm>
          </p:grpSpPr>
          <p:cxnSp>
            <p:nvCxnSpPr>
              <p:cNvPr id="61" name="Straight Arrow Connector 60"/>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p:cNvGrpSpPr/>
            <p:nvPr/>
          </p:nvGrpSpPr>
          <p:grpSpPr>
            <a:xfrm>
              <a:off x="4707342" y="4989710"/>
              <a:ext cx="695432" cy="347844"/>
              <a:chOff x="4648201" y="4862330"/>
              <a:chExt cx="695432" cy="347844"/>
            </a:xfrm>
          </p:grpSpPr>
          <p:cxnSp>
            <p:nvCxnSpPr>
              <p:cNvPr id="72" name="Straight Arrow Connector 71"/>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4914333" y="5401418"/>
              <a:ext cx="695432" cy="347844"/>
              <a:chOff x="4648201" y="4862330"/>
              <a:chExt cx="695432" cy="347844"/>
            </a:xfrm>
          </p:grpSpPr>
          <p:cxnSp>
            <p:nvCxnSpPr>
              <p:cNvPr id="82" name="Straight Arrow Connector 81"/>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3863455" y="3367901"/>
              <a:ext cx="695432" cy="347844"/>
              <a:chOff x="4648201" y="4862330"/>
              <a:chExt cx="695432" cy="347844"/>
            </a:xfrm>
          </p:grpSpPr>
          <p:cxnSp>
            <p:nvCxnSpPr>
              <p:cNvPr id="109" name="Straight Arrow Connector 108"/>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7" name="Group 126"/>
          <p:cNvGrpSpPr/>
          <p:nvPr/>
        </p:nvGrpSpPr>
        <p:grpSpPr>
          <a:xfrm rot="20863774">
            <a:off x="3788062" y="1032427"/>
            <a:ext cx="2549324" cy="2230812"/>
            <a:chOff x="4061017" y="1278088"/>
            <a:chExt cx="2549324" cy="2230812"/>
          </a:xfrm>
        </p:grpSpPr>
        <p:cxnSp>
          <p:nvCxnSpPr>
            <p:cNvPr id="4" name="Straight Connector 3"/>
            <p:cNvCxnSpPr/>
            <p:nvPr/>
          </p:nvCxnSpPr>
          <p:spPr>
            <a:xfrm flipV="1">
              <a:off x="4169996" y="1364983"/>
              <a:ext cx="2374448" cy="20402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4061017" y="2881699"/>
              <a:ext cx="672754" cy="627201"/>
              <a:chOff x="5480396" y="1639752"/>
              <a:chExt cx="672754" cy="627201"/>
            </a:xfrm>
          </p:grpSpPr>
          <p:cxnSp>
            <p:nvCxnSpPr>
              <p:cNvPr id="69" name="Straight Arrow Connector 68"/>
              <p:cNvCxnSpPr/>
              <p:nvPr/>
            </p:nvCxnSpPr>
            <p:spPr>
              <a:xfrm>
                <a:off x="5819315" y="1951376"/>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rot="10800000">
                <a:off x="5480396" y="1639752"/>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774361" y="1914421"/>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p:cNvGrpSpPr/>
            <p:nvPr/>
          </p:nvGrpSpPr>
          <p:grpSpPr>
            <a:xfrm>
              <a:off x="4732033" y="2324416"/>
              <a:ext cx="672754" cy="627201"/>
              <a:chOff x="5480396" y="1639752"/>
              <a:chExt cx="672754" cy="627201"/>
            </a:xfrm>
          </p:grpSpPr>
          <p:cxnSp>
            <p:nvCxnSpPr>
              <p:cNvPr id="113" name="Straight Arrow Connector 112"/>
              <p:cNvCxnSpPr/>
              <p:nvPr/>
            </p:nvCxnSpPr>
            <p:spPr>
              <a:xfrm>
                <a:off x="5819315" y="1951376"/>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rot="10800000">
                <a:off x="5480396" y="1639752"/>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5774361" y="1914421"/>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p:cNvGrpSpPr/>
            <p:nvPr/>
          </p:nvGrpSpPr>
          <p:grpSpPr>
            <a:xfrm>
              <a:off x="5416696" y="1739837"/>
              <a:ext cx="672754" cy="627201"/>
              <a:chOff x="5480396" y="1639752"/>
              <a:chExt cx="672754" cy="627201"/>
            </a:xfrm>
          </p:grpSpPr>
          <p:cxnSp>
            <p:nvCxnSpPr>
              <p:cNvPr id="117" name="Straight Arrow Connector 116"/>
              <p:cNvCxnSpPr/>
              <p:nvPr/>
            </p:nvCxnSpPr>
            <p:spPr>
              <a:xfrm>
                <a:off x="5819315" y="1951376"/>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rot="10800000">
                <a:off x="5480396" y="1639752"/>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5774361" y="1914421"/>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5937587" y="1278088"/>
              <a:ext cx="672754" cy="627201"/>
              <a:chOff x="5480396" y="1639752"/>
              <a:chExt cx="672754" cy="627201"/>
            </a:xfrm>
          </p:grpSpPr>
          <p:cxnSp>
            <p:nvCxnSpPr>
              <p:cNvPr id="121" name="Straight Arrow Connector 120"/>
              <p:cNvCxnSpPr/>
              <p:nvPr/>
            </p:nvCxnSpPr>
            <p:spPr>
              <a:xfrm>
                <a:off x="5819315" y="1951376"/>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rot="10800000">
                <a:off x="5480396" y="1639752"/>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5774361" y="1914421"/>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9" name="Group 128"/>
          <p:cNvGrpSpPr/>
          <p:nvPr/>
        </p:nvGrpSpPr>
        <p:grpSpPr>
          <a:xfrm rot="693274">
            <a:off x="1968601" y="1086400"/>
            <a:ext cx="2438597" cy="2150887"/>
            <a:chOff x="1754081" y="1347495"/>
            <a:chExt cx="2438597" cy="2150887"/>
          </a:xfrm>
        </p:grpSpPr>
        <p:cxnSp>
          <p:nvCxnSpPr>
            <p:cNvPr id="3" name="Straight Connector 2"/>
            <p:cNvCxnSpPr/>
            <p:nvPr/>
          </p:nvCxnSpPr>
          <p:spPr>
            <a:xfrm>
              <a:off x="1754081" y="1347495"/>
              <a:ext cx="2374448" cy="20402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26" name="Group 125"/>
            <p:cNvGrpSpPr/>
            <p:nvPr/>
          </p:nvGrpSpPr>
          <p:grpSpPr>
            <a:xfrm>
              <a:off x="1814162" y="1359262"/>
              <a:ext cx="2378516" cy="2139120"/>
              <a:chOff x="1814162" y="1359262"/>
              <a:chExt cx="2378516" cy="2139120"/>
            </a:xfrm>
          </p:grpSpPr>
          <p:sp>
            <p:nvSpPr>
              <p:cNvPr id="10" name="Oval 9"/>
              <p:cNvSpPr/>
              <p:nvPr/>
            </p:nvSpPr>
            <p:spPr>
              <a:xfrm>
                <a:off x="4095984" y="3355492"/>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p:cNvGrpSpPr/>
              <p:nvPr/>
            </p:nvGrpSpPr>
            <p:grpSpPr>
              <a:xfrm>
                <a:off x="1814162" y="1359262"/>
                <a:ext cx="521417" cy="535508"/>
                <a:chOff x="2482903" y="1932468"/>
                <a:chExt cx="521417" cy="535508"/>
              </a:xfrm>
            </p:grpSpPr>
            <p:cxnSp>
              <p:nvCxnSpPr>
                <p:cNvPr id="43" name="Straight Arrow Connector 42"/>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2348700" y="1825560"/>
                <a:ext cx="521417" cy="535508"/>
                <a:chOff x="2482903" y="1932468"/>
                <a:chExt cx="521417" cy="535508"/>
              </a:xfrm>
            </p:grpSpPr>
            <p:cxnSp>
              <p:nvCxnSpPr>
                <p:cNvPr id="95" name="Straight Arrow Connector 94"/>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2992420" y="2387393"/>
                <a:ext cx="521417" cy="535508"/>
                <a:chOff x="2482903" y="1932468"/>
                <a:chExt cx="521417" cy="535508"/>
              </a:xfrm>
            </p:grpSpPr>
            <p:cxnSp>
              <p:nvCxnSpPr>
                <p:cNvPr id="99" name="Straight Arrow Connector 98"/>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p:cNvGrpSpPr/>
              <p:nvPr/>
            </p:nvGrpSpPr>
            <p:grpSpPr>
              <a:xfrm>
                <a:off x="3663435" y="2962874"/>
                <a:ext cx="521417" cy="535508"/>
                <a:chOff x="2482903" y="1932468"/>
                <a:chExt cx="521417" cy="535508"/>
              </a:xfrm>
            </p:grpSpPr>
            <p:cxnSp>
              <p:nvCxnSpPr>
                <p:cNvPr id="103" name="Straight Arrow Connector 102"/>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34" name="TextBox 133"/>
          <p:cNvSpPr txBox="1"/>
          <p:nvPr/>
        </p:nvSpPr>
        <p:spPr>
          <a:xfrm>
            <a:off x="3691682" y="2400740"/>
            <a:ext cx="383438" cy="369332"/>
          </a:xfrm>
          <a:prstGeom prst="rect">
            <a:avLst/>
          </a:prstGeom>
          <a:no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135" name="TextBox 134"/>
          <p:cNvSpPr txBox="1"/>
          <p:nvPr/>
        </p:nvSpPr>
        <p:spPr>
          <a:xfrm>
            <a:off x="4226226" y="2403012"/>
            <a:ext cx="383438" cy="369332"/>
          </a:xfrm>
          <a:prstGeom prst="rect">
            <a:avLst/>
          </a:prstGeom>
          <a:no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136" name="TextBox 135"/>
          <p:cNvSpPr txBox="1"/>
          <p:nvPr/>
        </p:nvSpPr>
        <p:spPr>
          <a:xfrm>
            <a:off x="887104" y="1828800"/>
            <a:ext cx="1537087" cy="369332"/>
          </a:xfrm>
          <a:prstGeom prst="rect">
            <a:avLst/>
          </a:prstGeom>
          <a:noFill/>
        </p:spPr>
        <p:txBody>
          <a:bodyPr wrap="none" rtlCol="0">
            <a:spAutoFit/>
          </a:bodyPr>
          <a:lstStyle/>
          <a:p>
            <a:r>
              <a:rPr lang="en-US" dirty="0"/>
              <a:t>Incident Beam</a:t>
            </a:r>
          </a:p>
        </p:txBody>
      </p:sp>
      <p:sp>
        <p:nvSpPr>
          <p:cNvPr id="137" name="TextBox 136"/>
          <p:cNvSpPr txBox="1"/>
          <p:nvPr/>
        </p:nvSpPr>
        <p:spPr>
          <a:xfrm>
            <a:off x="6116471" y="1803779"/>
            <a:ext cx="1713354" cy="369332"/>
          </a:xfrm>
          <a:prstGeom prst="rect">
            <a:avLst/>
          </a:prstGeom>
          <a:noFill/>
        </p:spPr>
        <p:txBody>
          <a:bodyPr wrap="none" rtlCol="0">
            <a:spAutoFit/>
          </a:bodyPr>
          <a:lstStyle/>
          <a:p>
            <a:r>
              <a:rPr lang="en-US" dirty="0"/>
              <a:t>Reflected Beam</a:t>
            </a:r>
          </a:p>
        </p:txBody>
      </p:sp>
      <p:sp>
        <p:nvSpPr>
          <p:cNvPr id="138" name="TextBox 137"/>
          <p:cNvSpPr txBox="1"/>
          <p:nvPr/>
        </p:nvSpPr>
        <p:spPr>
          <a:xfrm>
            <a:off x="5040572" y="4508310"/>
            <a:ext cx="1891095" cy="369332"/>
          </a:xfrm>
          <a:prstGeom prst="rect">
            <a:avLst/>
          </a:prstGeom>
          <a:noFill/>
        </p:spPr>
        <p:txBody>
          <a:bodyPr wrap="none" rtlCol="0">
            <a:spAutoFit/>
          </a:bodyPr>
          <a:lstStyle/>
          <a:p>
            <a:r>
              <a:rPr lang="en-US" dirty="0"/>
              <a:t>Transmitted Beam</a:t>
            </a:r>
          </a:p>
        </p:txBody>
      </p:sp>
      <p:sp>
        <p:nvSpPr>
          <p:cNvPr id="139" name="TextBox 138"/>
          <p:cNvSpPr txBox="1"/>
          <p:nvPr/>
        </p:nvSpPr>
        <p:spPr>
          <a:xfrm>
            <a:off x="7118445" y="2893325"/>
            <a:ext cx="450376" cy="369332"/>
          </a:xfrm>
          <a:prstGeom prst="rect">
            <a:avLst/>
          </a:prstGeom>
          <a:noFill/>
        </p:spPr>
        <p:txBody>
          <a:bodyPr wrap="square" rtlCol="0">
            <a:spAutoFit/>
          </a:bodyPr>
          <a:lstStyle/>
          <a:p>
            <a:r>
              <a:rPr lang="en-US" dirty="0"/>
              <a:t>n</a:t>
            </a:r>
            <a:r>
              <a:rPr lang="en-US" baseline="-25000" dirty="0"/>
              <a:t>1</a:t>
            </a:r>
          </a:p>
        </p:txBody>
      </p:sp>
      <p:sp>
        <p:nvSpPr>
          <p:cNvPr id="140" name="TextBox 139"/>
          <p:cNvSpPr txBox="1"/>
          <p:nvPr/>
        </p:nvSpPr>
        <p:spPr>
          <a:xfrm>
            <a:off x="7118445" y="3427862"/>
            <a:ext cx="450376" cy="369332"/>
          </a:xfrm>
          <a:prstGeom prst="rect">
            <a:avLst/>
          </a:prstGeom>
          <a:noFill/>
        </p:spPr>
        <p:txBody>
          <a:bodyPr wrap="square" rtlCol="0">
            <a:spAutoFit/>
          </a:bodyPr>
          <a:lstStyle/>
          <a:p>
            <a:r>
              <a:rPr lang="en-US" dirty="0"/>
              <a:t>n</a:t>
            </a:r>
            <a:r>
              <a:rPr lang="en-US" baseline="-25000" dirty="0"/>
              <a:t>2</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994" y="3372787"/>
            <a:ext cx="7045377" cy="3485213"/>
          </a:xfrm>
          <a:prstGeom prst="rect">
            <a:avLst/>
          </a:prstGeom>
          <a:solidFill>
            <a:schemeClr val="bg1">
              <a:lumMod val="6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rot="5400000">
            <a:off x="1738050" y="3193714"/>
            <a:ext cx="4796852" cy="5834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167079" y="4909653"/>
            <a:ext cx="383438" cy="369332"/>
          </a:xfrm>
          <a:prstGeom prst="rect">
            <a:avLst/>
          </a:prstGeom>
          <a:noFill/>
        </p:spPr>
        <p:txBody>
          <a:bodyPr wrap="none" rtlCol="0">
            <a:spAutoFit/>
          </a:bodyPr>
          <a:lstStyle/>
          <a:p>
            <a:r>
              <a:rPr lang="en-US" dirty="0">
                <a:sym typeface="Symbol"/>
              </a:rPr>
              <a:t></a:t>
            </a:r>
            <a:r>
              <a:rPr lang="en-US" baseline="-25000" dirty="0">
                <a:sym typeface="Symbol"/>
              </a:rPr>
              <a:t>2</a:t>
            </a:r>
            <a:endParaRPr lang="en-US" baseline="-25000" dirty="0"/>
          </a:p>
        </p:txBody>
      </p:sp>
      <p:grpSp>
        <p:nvGrpSpPr>
          <p:cNvPr id="6" name="Group 60"/>
          <p:cNvGrpSpPr/>
          <p:nvPr/>
        </p:nvGrpSpPr>
        <p:grpSpPr>
          <a:xfrm>
            <a:off x="2305883" y="1129276"/>
            <a:ext cx="296876" cy="369332"/>
            <a:chOff x="2603291" y="1538992"/>
            <a:chExt cx="296876" cy="369332"/>
          </a:xfrm>
        </p:grpSpPr>
        <p:sp>
          <p:nvSpPr>
            <p:cNvPr id="64" name="TextBox 63"/>
            <p:cNvSpPr txBox="1"/>
            <p:nvPr/>
          </p:nvSpPr>
          <p:spPr>
            <a:xfrm>
              <a:off x="2603291" y="1538992"/>
              <a:ext cx="296876" cy="369332"/>
            </a:xfrm>
            <a:prstGeom prst="rect">
              <a:avLst/>
            </a:prstGeom>
            <a:noFill/>
          </p:spPr>
          <p:txBody>
            <a:bodyPr wrap="none" rtlCol="0">
              <a:spAutoFit/>
            </a:bodyPr>
            <a:lstStyle/>
            <a:p>
              <a:r>
                <a:rPr lang="en-US" b="1" dirty="0">
                  <a:solidFill>
                    <a:srgbClr val="FFC000"/>
                  </a:solidFill>
                  <a:sym typeface="Symbol"/>
                </a:rPr>
                <a:t>E</a:t>
              </a:r>
              <a:endParaRPr lang="en-US" b="1" baseline="-25000" dirty="0">
                <a:solidFill>
                  <a:srgbClr val="FFC000"/>
                </a:solidFill>
              </a:endParaRPr>
            </a:p>
          </p:txBody>
        </p:sp>
        <p:cxnSp>
          <p:nvCxnSpPr>
            <p:cNvPr id="65" name="Straight Arrow Connector 64"/>
            <p:cNvCxnSpPr/>
            <p:nvPr/>
          </p:nvCxnSpPr>
          <p:spPr>
            <a:xfrm>
              <a:off x="2678715" y="1580368"/>
              <a:ext cx="150210" cy="782"/>
            </a:xfrm>
            <a:prstGeom prst="straightConnector1">
              <a:avLst/>
            </a:prstGeom>
            <a:ln>
              <a:solidFill>
                <a:srgbClr val="FFC000"/>
              </a:solidFill>
              <a:tailEnd type="arrow" w="sm" len="sm"/>
            </a:ln>
          </p:spPr>
          <p:style>
            <a:lnRef idx="1">
              <a:schemeClr val="accent1"/>
            </a:lnRef>
            <a:fillRef idx="0">
              <a:schemeClr val="accent1"/>
            </a:fillRef>
            <a:effectRef idx="0">
              <a:schemeClr val="accent1"/>
            </a:effectRef>
            <a:fontRef idx="minor">
              <a:schemeClr val="tx1"/>
            </a:fontRef>
          </p:style>
        </p:cxnSp>
      </p:grpSp>
      <p:grpSp>
        <p:nvGrpSpPr>
          <p:cNvPr id="7" name="Group 129"/>
          <p:cNvGrpSpPr/>
          <p:nvPr/>
        </p:nvGrpSpPr>
        <p:grpSpPr>
          <a:xfrm rot="20898746">
            <a:off x="4013463" y="3079085"/>
            <a:ext cx="1789715" cy="2598095"/>
            <a:chOff x="3863455" y="3367901"/>
            <a:chExt cx="1789715" cy="2598095"/>
          </a:xfrm>
        </p:grpSpPr>
        <p:cxnSp>
          <p:nvCxnSpPr>
            <p:cNvPr id="28" name="Straight Connector 27"/>
            <p:cNvCxnSpPr/>
            <p:nvPr/>
          </p:nvCxnSpPr>
          <p:spPr>
            <a:xfrm rot="351634">
              <a:off x="4113667" y="3591596"/>
              <a:ext cx="1539503" cy="2374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 name="Group 54"/>
            <p:cNvGrpSpPr/>
            <p:nvPr/>
          </p:nvGrpSpPr>
          <p:grpSpPr>
            <a:xfrm>
              <a:off x="4279712" y="4166294"/>
              <a:ext cx="695432" cy="347844"/>
              <a:chOff x="4648201" y="4862330"/>
              <a:chExt cx="695432" cy="347844"/>
            </a:xfrm>
          </p:grpSpPr>
          <p:cxnSp>
            <p:nvCxnSpPr>
              <p:cNvPr id="73" name="Straight Arrow Connector 72"/>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55"/>
            <p:cNvGrpSpPr/>
            <p:nvPr/>
          </p:nvGrpSpPr>
          <p:grpSpPr>
            <a:xfrm>
              <a:off x="4473055" y="4578002"/>
              <a:ext cx="695432" cy="347844"/>
              <a:chOff x="4648201" y="4862330"/>
              <a:chExt cx="695432" cy="347844"/>
            </a:xfrm>
          </p:grpSpPr>
          <p:cxnSp>
            <p:nvCxnSpPr>
              <p:cNvPr id="57" name="Straight Arrow Connector 56"/>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59"/>
            <p:cNvGrpSpPr/>
            <p:nvPr/>
          </p:nvGrpSpPr>
          <p:grpSpPr>
            <a:xfrm>
              <a:off x="4065897" y="3747764"/>
              <a:ext cx="695432" cy="347844"/>
              <a:chOff x="4648201" y="4862330"/>
              <a:chExt cx="695432" cy="347844"/>
            </a:xfrm>
          </p:grpSpPr>
          <p:cxnSp>
            <p:nvCxnSpPr>
              <p:cNvPr id="61" name="Straight Arrow Connector 60"/>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70"/>
            <p:cNvGrpSpPr/>
            <p:nvPr/>
          </p:nvGrpSpPr>
          <p:grpSpPr>
            <a:xfrm>
              <a:off x="4707342" y="4989710"/>
              <a:ext cx="695432" cy="347844"/>
              <a:chOff x="4648201" y="4862330"/>
              <a:chExt cx="695432" cy="347844"/>
            </a:xfrm>
          </p:grpSpPr>
          <p:cxnSp>
            <p:nvCxnSpPr>
              <p:cNvPr id="72" name="Straight Arrow Connector 71"/>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78"/>
            <p:cNvGrpSpPr/>
            <p:nvPr/>
          </p:nvGrpSpPr>
          <p:grpSpPr>
            <a:xfrm>
              <a:off x="4914333" y="5401418"/>
              <a:ext cx="695432" cy="347844"/>
              <a:chOff x="4648201" y="4862330"/>
              <a:chExt cx="695432" cy="347844"/>
            </a:xfrm>
          </p:grpSpPr>
          <p:cxnSp>
            <p:nvCxnSpPr>
              <p:cNvPr id="82" name="Straight Arrow Connector 81"/>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07"/>
            <p:cNvGrpSpPr/>
            <p:nvPr/>
          </p:nvGrpSpPr>
          <p:grpSpPr>
            <a:xfrm>
              <a:off x="3863455" y="3367901"/>
              <a:ext cx="695432" cy="347844"/>
              <a:chOff x="4648201" y="4862330"/>
              <a:chExt cx="695432" cy="347844"/>
            </a:xfrm>
          </p:grpSpPr>
          <p:cxnSp>
            <p:nvCxnSpPr>
              <p:cNvPr id="109" name="Straight Arrow Connector 108"/>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4" name="Straight Connector 3"/>
          <p:cNvCxnSpPr/>
          <p:nvPr/>
        </p:nvCxnSpPr>
        <p:spPr>
          <a:xfrm rot="216751" flipV="1">
            <a:off x="4184063" y="1407095"/>
            <a:ext cx="2374448" cy="20402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rot="185199">
            <a:off x="4326483" y="3145933"/>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rot="185199">
            <a:off x="5026533" y="2625590"/>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p:cNvSpPr/>
          <p:nvPr/>
        </p:nvSpPr>
        <p:spPr>
          <a:xfrm rot="185199">
            <a:off x="5741680" y="207872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p:cNvSpPr/>
          <p:nvPr/>
        </p:nvSpPr>
        <p:spPr>
          <a:xfrm rot="185199">
            <a:off x="6286679" y="1645694"/>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128"/>
          <p:cNvGrpSpPr/>
          <p:nvPr/>
        </p:nvGrpSpPr>
        <p:grpSpPr>
          <a:xfrm rot="21417238">
            <a:off x="1709294" y="1386650"/>
            <a:ext cx="2438597" cy="2150887"/>
            <a:chOff x="1754081" y="1347495"/>
            <a:chExt cx="2438597" cy="2150887"/>
          </a:xfrm>
        </p:grpSpPr>
        <p:cxnSp>
          <p:nvCxnSpPr>
            <p:cNvPr id="3" name="Straight Connector 2"/>
            <p:cNvCxnSpPr/>
            <p:nvPr/>
          </p:nvCxnSpPr>
          <p:spPr>
            <a:xfrm>
              <a:off x="1754081" y="1347495"/>
              <a:ext cx="2374448" cy="20402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3" name="Group 125"/>
            <p:cNvGrpSpPr/>
            <p:nvPr/>
          </p:nvGrpSpPr>
          <p:grpSpPr>
            <a:xfrm>
              <a:off x="1814162" y="1359262"/>
              <a:ext cx="2378516" cy="2139120"/>
              <a:chOff x="1814162" y="1359262"/>
              <a:chExt cx="2378516" cy="2139120"/>
            </a:xfrm>
          </p:grpSpPr>
          <p:sp>
            <p:nvSpPr>
              <p:cNvPr id="10" name="Oval 9"/>
              <p:cNvSpPr/>
              <p:nvPr/>
            </p:nvSpPr>
            <p:spPr>
              <a:xfrm>
                <a:off x="4095984" y="3355492"/>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92"/>
              <p:cNvGrpSpPr/>
              <p:nvPr/>
            </p:nvGrpSpPr>
            <p:grpSpPr>
              <a:xfrm>
                <a:off x="1814162" y="1359262"/>
                <a:ext cx="521417" cy="535508"/>
                <a:chOff x="2482903" y="1932468"/>
                <a:chExt cx="521417" cy="535508"/>
              </a:xfrm>
            </p:grpSpPr>
            <p:cxnSp>
              <p:nvCxnSpPr>
                <p:cNvPr id="43" name="Straight Arrow Connector 42"/>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93"/>
              <p:cNvGrpSpPr/>
              <p:nvPr/>
            </p:nvGrpSpPr>
            <p:grpSpPr>
              <a:xfrm>
                <a:off x="2348700" y="1825560"/>
                <a:ext cx="521417" cy="535508"/>
                <a:chOff x="2482903" y="1932468"/>
                <a:chExt cx="521417" cy="535508"/>
              </a:xfrm>
            </p:grpSpPr>
            <p:cxnSp>
              <p:nvCxnSpPr>
                <p:cNvPr id="95" name="Straight Arrow Connector 94"/>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97"/>
              <p:cNvGrpSpPr/>
              <p:nvPr/>
            </p:nvGrpSpPr>
            <p:grpSpPr>
              <a:xfrm>
                <a:off x="2992420" y="2387393"/>
                <a:ext cx="521417" cy="535508"/>
                <a:chOff x="2482903" y="1932468"/>
                <a:chExt cx="521417" cy="535508"/>
              </a:xfrm>
            </p:grpSpPr>
            <p:cxnSp>
              <p:nvCxnSpPr>
                <p:cNvPr id="99" name="Straight Arrow Connector 98"/>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101"/>
              <p:cNvGrpSpPr/>
              <p:nvPr/>
            </p:nvGrpSpPr>
            <p:grpSpPr>
              <a:xfrm>
                <a:off x="3663435" y="2962874"/>
                <a:ext cx="521417" cy="535508"/>
                <a:chOff x="2482903" y="1932468"/>
                <a:chExt cx="521417" cy="535508"/>
              </a:xfrm>
            </p:grpSpPr>
            <p:cxnSp>
              <p:nvCxnSpPr>
                <p:cNvPr id="103" name="Straight Arrow Connector 102"/>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34" name="TextBox 133"/>
          <p:cNvSpPr txBox="1"/>
          <p:nvPr/>
        </p:nvSpPr>
        <p:spPr>
          <a:xfrm>
            <a:off x="3691682" y="2400740"/>
            <a:ext cx="385042" cy="369332"/>
          </a:xfrm>
          <a:prstGeom prst="rect">
            <a:avLst/>
          </a:prstGeom>
          <a:noFill/>
        </p:spPr>
        <p:txBody>
          <a:bodyPr wrap="none" rtlCol="0">
            <a:spAutoFit/>
          </a:bodyPr>
          <a:lstStyle/>
          <a:p>
            <a:r>
              <a:rPr lang="en-US" dirty="0">
                <a:sym typeface="Symbol"/>
              </a:rPr>
              <a:t></a:t>
            </a:r>
            <a:r>
              <a:rPr lang="en-US" baseline="-25000" dirty="0">
                <a:sym typeface="Symbol"/>
              </a:rPr>
              <a:t>b</a:t>
            </a:r>
            <a:endParaRPr lang="en-US" baseline="-25000" dirty="0"/>
          </a:p>
        </p:txBody>
      </p:sp>
      <p:sp>
        <p:nvSpPr>
          <p:cNvPr id="135" name="TextBox 134"/>
          <p:cNvSpPr txBox="1"/>
          <p:nvPr/>
        </p:nvSpPr>
        <p:spPr>
          <a:xfrm>
            <a:off x="4226226" y="2403012"/>
            <a:ext cx="385042" cy="369332"/>
          </a:xfrm>
          <a:prstGeom prst="rect">
            <a:avLst/>
          </a:prstGeom>
          <a:noFill/>
        </p:spPr>
        <p:txBody>
          <a:bodyPr wrap="none" rtlCol="0">
            <a:spAutoFit/>
          </a:bodyPr>
          <a:lstStyle/>
          <a:p>
            <a:r>
              <a:rPr lang="en-US" dirty="0">
                <a:sym typeface="Symbol"/>
              </a:rPr>
              <a:t></a:t>
            </a:r>
            <a:r>
              <a:rPr lang="en-US" baseline="-25000" dirty="0">
                <a:sym typeface="Symbol"/>
              </a:rPr>
              <a:t>b</a:t>
            </a:r>
            <a:endParaRPr lang="en-US" baseline="-25000" dirty="0"/>
          </a:p>
        </p:txBody>
      </p:sp>
      <p:sp>
        <p:nvSpPr>
          <p:cNvPr id="136" name="TextBox 135"/>
          <p:cNvSpPr txBox="1"/>
          <p:nvPr/>
        </p:nvSpPr>
        <p:spPr>
          <a:xfrm>
            <a:off x="696035" y="2074460"/>
            <a:ext cx="1537087" cy="369332"/>
          </a:xfrm>
          <a:prstGeom prst="rect">
            <a:avLst/>
          </a:prstGeom>
          <a:noFill/>
        </p:spPr>
        <p:txBody>
          <a:bodyPr wrap="none" rtlCol="0">
            <a:spAutoFit/>
          </a:bodyPr>
          <a:lstStyle/>
          <a:p>
            <a:r>
              <a:rPr lang="en-US" dirty="0"/>
              <a:t>Incident Beam</a:t>
            </a:r>
          </a:p>
        </p:txBody>
      </p:sp>
      <p:sp>
        <p:nvSpPr>
          <p:cNvPr id="137" name="TextBox 136"/>
          <p:cNvSpPr txBox="1"/>
          <p:nvPr/>
        </p:nvSpPr>
        <p:spPr>
          <a:xfrm>
            <a:off x="6212004" y="1831075"/>
            <a:ext cx="1655646" cy="1200329"/>
          </a:xfrm>
          <a:prstGeom prst="rect">
            <a:avLst/>
          </a:prstGeom>
          <a:noFill/>
        </p:spPr>
        <p:txBody>
          <a:bodyPr wrap="none" rtlCol="0">
            <a:spAutoFit/>
          </a:bodyPr>
          <a:lstStyle/>
          <a:p>
            <a:r>
              <a:rPr lang="en-US" dirty="0"/>
              <a:t>Reflected Beam</a:t>
            </a:r>
          </a:p>
          <a:p>
            <a:r>
              <a:rPr lang="en-US" dirty="0"/>
              <a:t>Has only the </a:t>
            </a:r>
          </a:p>
          <a:p>
            <a:r>
              <a:rPr lang="en-US" dirty="0"/>
              <a:t>perpendicular </a:t>
            </a:r>
          </a:p>
          <a:p>
            <a:r>
              <a:rPr lang="en-US" dirty="0"/>
              <a:t>polarization</a:t>
            </a:r>
          </a:p>
        </p:txBody>
      </p:sp>
      <p:sp>
        <p:nvSpPr>
          <p:cNvPr id="138" name="TextBox 137"/>
          <p:cNvSpPr txBox="1"/>
          <p:nvPr/>
        </p:nvSpPr>
        <p:spPr>
          <a:xfrm>
            <a:off x="5067867" y="4139821"/>
            <a:ext cx="1891095" cy="369332"/>
          </a:xfrm>
          <a:prstGeom prst="rect">
            <a:avLst/>
          </a:prstGeom>
          <a:noFill/>
        </p:spPr>
        <p:txBody>
          <a:bodyPr wrap="none" rtlCol="0">
            <a:spAutoFit/>
          </a:bodyPr>
          <a:lstStyle/>
          <a:p>
            <a:r>
              <a:rPr lang="en-US" dirty="0"/>
              <a:t>Transmitted Beam</a:t>
            </a:r>
          </a:p>
        </p:txBody>
      </p:sp>
      <p:sp>
        <p:nvSpPr>
          <p:cNvPr id="139" name="TextBox 138"/>
          <p:cNvSpPr txBox="1"/>
          <p:nvPr/>
        </p:nvSpPr>
        <p:spPr>
          <a:xfrm>
            <a:off x="7118445" y="2893325"/>
            <a:ext cx="450376" cy="369332"/>
          </a:xfrm>
          <a:prstGeom prst="rect">
            <a:avLst/>
          </a:prstGeom>
          <a:noFill/>
        </p:spPr>
        <p:txBody>
          <a:bodyPr wrap="square" rtlCol="0">
            <a:spAutoFit/>
          </a:bodyPr>
          <a:lstStyle/>
          <a:p>
            <a:r>
              <a:rPr lang="en-US" dirty="0"/>
              <a:t>n</a:t>
            </a:r>
            <a:r>
              <a:rPr lang="en-US" baseline="-25000" dirty="0"/>
              <a:t>1</a:t>
            </a:r>
          </a:p>
        </p:txBody>
      </p:sp>
      <p:sp>
        <p:nvSpPr>
          <p:cNvPr id="140" name="TextBox 139"/>
          <p:cNvSpPr txBox="1"/>
          <p:nvPr/>
        </p:nvSpPr>
        <p:spPr>
          <a:xfrm>
            <a:off x="7118445" y="3427862"/>
            <a:ext cx="450376" cy="369332"/>
          </a:xfrm>
          <a:prstGeom prst="rect">
            <a:avLst/>
          </a:prstGeom>
          <a:noFill/>
        </p:spPr>
        <p:txBody>
          <a:bodyPr wrap="square" rtlCol="0">
            <a:spAutoFit/>
          </a:bodyPr>
          <a:lstStyle/>
          <a:p>
            <a:r>
              <a:rPr lang="en-US" dirty="0"/>
              <a:t>n</a:t>
            </a:r>
            <a:r>
              <a:rPr lang="en-US" baseline="-25000" dirty="0"/>
              <a:t>2</a:t>
            </a:r>
          </a:p>
        </p:txBody>
      </p:sp>
      <p:sp>
        <p:nvSpPr>
          <p:cNvPr id="66" name="Arc 65"/>
          <p:cNvSpPr/>
          <p:nvPr/>
        </p:nvSpPr>
        <p:spPr>
          <a:xfrm>
            <a:off x="4476465" y="3029803"/>
            <a:ext cx="504968" cy="832513"/>
          </a:xfrm>
          <a:prstGeom prst="arc">
            <a:avLst>
              <a:gd name="adj1" fmla="val 17398995"/>
              <a:gd name="adj2" fmla="val 4168817"/>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66"/>
          <p:cNvSpPr txBox="1"/>
          <p:nvPr/>
        </p:nvSpPr>
        <p:spPr>
          <a:xfrm>
            <a:off x="5076966" y="3138986"/>
            <a:ext cx="511679" cy="369332"/>
          </a:xfrm>
          <a:prstGeom prst="rect">
            <a:avLst/>
          </a:prstGeom>
          <a:noFill/>
        </p:spPr>
        <p:txBody>
          <a:bodyPr wrap="none" rtlCol="0">
            <a:spAutoFit/>
          </a:bodyPr>
          <a:lstStyle/>
          <a:p>
            <a:r>
              <a:rPr lang="en-US" dirty="0"/>
              <a:t>90</a:t>
            </a:r>
            <a:r>
              <a:rPr lang="en-US" dirty="0">
                <a:sym typeface="Symbol"/>
              </a:rPr>
              <a:t></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1000125" y="1862138"/>
            <a:ext cx="7143750" cy="31337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D3A78-80DD-EEB8-CFEA-4AD929738598}"/>
              </a:ext>
            </a:extLst>
          </p:cNvPr>
          <p:cNvSpPr>
            <a:spLocks noGrp="1"/>
          </p:cNvSpPr>
          <p:nvPr>
            <p:ph type="title"/>
          </p:nvPr>
        </p:nvSpPr>
        <p:spPr/>
        <p:txBody>
          <a:bodyPr>
            <a:normAutofit/>
          </a:bodyPr>
          <a:lstStyle/>
          <a:p>
            <a:r>
              <a:rPr lang="en-US" dirty="0"/>
              <a:t>Question</a:t>
            </a:r>
          </a:p>
        </p:txBody>
      </p:sp>
      <p:sp>
        <p:nvSpPr>
          <p:cNvPr id="3" name="Content Placeholder 2">
            <a:extLst>
              <a:ext uri="{FF2B5EF4-FFF2-40B4-BE49-F238E27FC236}">
                <a16:creationId xmlns:a16="http://schemas.microsoft.com/office/drawing/2014/main" id="{21646B6A-45F4-E028-EE8F-3A69F4BE7C6E}"/>
              </a:ext>
            </a:extLst>
          </p:cNvPr>
          <p:cNvSpPr>
            <a:spLocks noGrp="1"/>
          </p:cNvSpPr>
          <p:nvPr>
            <p:ph idx="1"/>
          </p:nvPr>
        </p:nvSpPr>
        <p:spPr/>
        <p:txBody>
          <a:bodyPr/>
          <a:lstStyle/>
          <a:p>
            <a:pPr marL="0" indent="0">
              <a:buNone/>
            </a:pPr>
            <a:r>
              <a:rPr lang="en-US" dirty="0"/>
              <a:t>What do we call a light wave that has an E-filed that oscillates in just one direction?</a:t>
            </a:r>
          </a:p>
          <a:p>
            <a:pPr marL="514350" indent="-514350">
              <a:buFont typeface="+mj-lt"/>
              <a:buAutoNum type="alphaLcParenR"/>
            </a:pPr>
            <a:r>
              <a:rPr lang="en-US" dirty="0"/>
              <a:t>Confined</a:t>
            </a:r>
          </a:p>
          <a:p>
            <a:pPr marL="514350" indent="-514350">
              <a:buFont typeface="+mj-lt"/>
              <a:buAutoNum type="alphaLcParenR"/>
            </a:pPr>
            <a:r>
              <a:rPr lang="en-US" dirty="0"/>
              <a:t>Polarized</a:t>
            </a:r>
          </a:p>
          <a:p>
            <a:pPr marL="514350" indent="-514350">
              <a:buFont typeface="+mj-lt"/>
              <a:buAutoNum type="alphaLcParenR"/>
            </a:pPr>
            <a:r>
              <a:rPr lang="en-US" dirty="0"/>
              <a:t>Linear</a:t>
            </a:r>
          </a:p>
          <a:p>
            <a:pPr marL="514350" indent="-514350">
              <a:buFont typeface="+mj-lt"/>
              <a:buAutoNum type="alphaLcParenR"/>
            </a:pPr>
            <a:r>
              <a:rPr lang="en-US" dirty="0"/>
              <a:t>Confocal</a:t>
            </a:r>
          </a:p>
        </p:txBody>
      </p:sp>
      <p:cxnSp>
        <p:nvCxnSpPr>
          <p:cNvPr id="4" name="Straight Arrow Connector 3">
            <a:extLst>
              <a:ext uri="{FF2B5EF4-FFF2-40B4-BE49-F238E27FC236}">
                <a16:creationId xmlns:a16="http://schemas.microsoft.com/office/drawing/2014/main" id="{AB2260C7-0276-4B64-61DC-7905392B5EE4}"/>
              </a:ext>
            </a:extLst>
          </p:cNvPr>
          <p:cNvCxnSpPr/>
          <p:nvPr/>
        </p:nvCxnSpPr>
        <p:spPr>
          <a:xfrm>
            <a:off x="7654565" y="2590165"/>
            <a:ext cx="0" cy="3718560"/>
          </a:xfrm>
          <a:prstGeom prst="straightConnector1">
            <a:avLst/>
          </a:prstGeom>
          <a:ln w="38100">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5EB5AA9-780B-1CE3-7AD3-C54E9618F880}"/>
              </a:ext>
            </a:extLst>
          </p:cNvPr>
          <p:cNvSpPr txBox="1"/>
          <p:nvPr/>
        </p:nvSpPr>
        <p:spPr>
          <a:xfrm>
            <a:off x="7852685" y="2392045"/>
            <a:ext cx="410690" cy="646331"/>
          </a:xfrm>
          <a:prstGeom prst="rect">
            <a:avLst/>
          </a:prstGeom>
          <a:noFill/>
        </p:spPr>
        <p:txBody>
          <a:bodyPr wrap="none" rtlCol="0">
            <a:spAutoFit/>
          </a:bodyPr>
          <a:lstStyle/>
          <a:p>
            <a:r>
              <a:rPr lang="en-US" sz="3600" dirty="0">
                <a:solidFill>
                  <a:srgbClr val="FF0000"/>
                </a:solidFill>
              </a:rPr>
              <a:t>E</a:t>
            </a:r>
          </a:p>
        </p:txBody>
      </p:sp>
    </p:spTree>
    <p:extLst>
      <p:ext uri="{BB962C8B-B14F-4D97-AF65-F5344CB8AC3E}">
        <p14:creationId xmlns:p14="http://schemas.microsoft.com/office/powerpoint/2010/main" val="12889707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2179320" y="1327257"/>
            <a:ext cx="5024439" cy="3881013"/>
          </a:xfrm>
          <a:prstGeom prst="rect">
            <a:avLst/>
          </a:prstGeom>
          <a:noFill/>
          <a:ln w="9525">
            <a:noFill/>
            <a:miter lim="800000"/>
            <a:headEnd/>
            <a:tailEnd/>
          </a:ln>
          <a:effectLst/>
        </p:spPr>
      </p:pic>
      <p:sp>
        <p:nvSpPr>
          <p:cNvPr id="10" name="TextBox 9"/>
          <p:cNvSpPr txBox="1"/>
          <p:nvPr/>
        </p:nvSpPr>
        <p:spPr>
          <a:xfrm>
            <a:off x="1143000" y="2590800"/>
            <a:ext cx="1826847" cy="369332"/>
          </a:xfrm>
          <a:prstGeom prst="rect">
            <a:avLst/>
          </a:prstGeom>
          <a:noFill/>
        </p:spPr>
        <p:txBody>
          <a:bodyPr wrap="none" rtlCol="0">
            <a:spAutoFit/>
          </a:bodyPr>
          <a:lstStyle/>
          <a:p>
            <a:r>
              <a:rPr lang="en-US" dirty="0" err="1"/>
              <a:t>Unpolarized</a:t>
            </a:r>
            <a:r>
              <a:rPr lang="en-US" dirty="0"/>
              <a:t> Light</a:t>
            </a:r>
          </a:p>
        </p:txBody>
      </p:sp>
      <p:sp>
        <p:nvSpPr>
          <p:cNvPr id="11" name="TextBox 10"/>
          <p:cNvSpPr txBox="1"/>
          <p:nvPr/>
        </p:nvSpPr>
        <p:spPr>
          <a:xfrm>
            <a:off x="6080760" y="3764280"/>
            <a:ext cx="693395" cy="369332"/>
          </a:xfrm>
          <a:prstGeom prst="rect">
            <a:avLst/>
          </a:prstGeom>
          <a:noFill/>
        </p:spPr>
        <p:txBody>
          <a:bodyPr wrap="none" rtlCol="0">
            <a:spAutoFit/>
          </a:bodyPr>
          <a:lstStyle/>
          <a:p>
            <a:r>
              <a:rPr lang="en-US" dirty="0"/>
              <a:t>O-ray</a:t>
            </a:r>
          </a:p>
        </p:txBody>
      </p:sp>
      <p:sp>
        <p:nvSpPr>
          <p:cNvPr id="12" name="TextBox 11"/>
          <p:cNvSpPr txBox="1"/>
          <p:nvPr/>
        </p:nvSpPr>
        <p:spPr>
          <a:xfrm>
            <a:off x="6050280" y="2225040"/>
            <a:ext cx="653320" cy="369332"/>
          </a:xfrm>
          <a:prstGeom prst="rect">
            <a:avLst/>
          </a:prstGeom>
          <a:noFill/>
        </p:spPr>
        <p:txBody>
          <a:bodyPr wrap="none" rtlCol="0">
            <a:spAutoFit/>
          </a:bodyPr>
          <a:lstStyle/>
          <a:p>
            <a:r>
              <a:rPr lang="en-US" dirty="0"/>
              <a:t>E-ray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2386013" y="1405889"/>
            <a:ext cx="4441507" cy="4455607"/>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p:spPr>
        <p:txBody>
          <a:bodyPr/>
          <a:lstStyle/>
          <a:p>
            <a:r>
              <a:rPr lang="en-US"/>
              <a:t>R. Todd Lines</a:t>
            </a:r>
          </a:p>
        </p:txBody>
      </p:sp>
      <p:sp>
        <p:nvSpPr>
          <p:cNvPr id="28675" name="Rectangle 2"/>
          <p:cNvSpPr>
            <a:spLocks noGrp="1" noChangeArrowheads="1"/>
          </p:cNvSpPr>
          <p:nvPr>
            <p:ph type="title"/>
          </p:nvPr>
        </p:nvSpPr>
        <p:spPr>
          <a:xfrm>
            <a:off x="1193800" y="0"/>
            <a:ext cx="7754938" cy="1143000"/>
          </a:xfrm>
        </p:spPr>
        <p:txBody>
          <a:bodyPr/>
          <a:lstStyle/>
          <a:p>
            <a:pPr eaLnBrk="1" hangingPunct="1"/>
            <a:r>
              <a:rPr lang="en-US" sz="3200"/>
              <a:t>Polarization by Double Refraction, Rays</a:t>
            </a:r>
          </a:p>
        </p:txBody>
      </p:sp>
      <p:sp>
        <p:nvSpPr>
          <p:cNvPr id="28676" name="Rectangle 3"/>
          <p:cNvSpPr>
            <a:spLocks noGrp="1" noChangeArrowheads="1"/>
          </p:cNvSpPr>
          <p:nvPr>
            <p:ph type="body" idx="1"/>
          </p:nvPr>
        </p:nvSpPr>
        <p:spPr/>
        <p:txBody>
          <a:bodyPr/>
          <a:lstStyle/>
          <a:p>
            <a:pPr eaLnBrk="1" hangingPunct="1">
              <a:lnSpc>
                <a:spcPct val="90000"/>
              </a:lnSpc>
            </a:pPr>
            <a:r>
              <a:rPr lang="en-US"/>
              <a:t>The </a:t>
            </a:r>
            <a:r>
              <a:rPr lang="en-US" b="1"/>
              <a:t>ordinary (O) ray</a:t>
            </a:r>
            <a:r>
              <a:rPr lang="en-US"/>
              <a:t> is characterized by an index of refraction of </a:t>
            </a:r>
            <a:r>
              <a:rPr lang="en-US" i="1"/>
              <a:t>n</a:t>
            </a:r>
            <a:r>
              <a:rPr lang="en-US" baseline="-25000"/>
              <a:t>o</a:t>
            </a:r>
            <a:endParaRPr lang="en-US"/>
          </a:p>
          <a:p>
            <a:pPr lvl="1" eaLnBrk="1" hangingPunct="1">
              <a:lnSpc>
                <a:spcPct val="90000"/>
              </a:lnSpc>
            </a:pPr>
            <a:r>
              <a:rPr lang="en-US"/>
              <a:t>This is the same in all directions</a:t>
            </a:r>
          </a:p>
          <a:p>
            <a:pPr eaLnBrk="1" hangingPunct="1">
              <a:lnSpc>
                <a:spcPct val="90000"/>
              </a:lnSpc>
            </a:pPr>
            <a:r>
              <a:rPr lang="en-US"/>
              <a:t>The second ray is the </a:t>
            </a:r>
            <a:r>
              <a:rPr lang="en-US" b="1" i="1"/>
              <a:t>extraordinary (E) ray</a:t>
            </a:r>
            <a:r>
              <a:rPr lang="en-US"/>
              <a:t> which travels at different speeds in different directions</a:t>
            </a:r>
          </a:p>
          <a:p>
            <a:pPr lvl="1" eaLnBrk="1" hangingPunct="1">
              <a:lnSpc>
                <a:spcPct val="90000"/>
              </a:lnSpc>
            </a:pPr>
            <a:r>
              <a:rPr lang="en-US"/>
              <a:t>Characterized by an index of refraction of </a:t>
            </a:r>
            <a:r>
              <a:rPr lang="en-US" i="1"/>
              <a:t>n</a:t>
            </a:r>
            <a:r>
              <a:rPr lang="en-US" i="1" baseline="-25000"/>
              <a:t>E</a:t>
            </a:r>
            <a:r>
              <a:rPr lang="en-US"/>
              <a:t> that varies with the direction of propagation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5"/>
          <p:cNvSpPr>
            <a:spLocks noGrp="1"/>
          </p:cNvSpPr>
          <p:nvPr>
            <p:ph type="ftr" sz="quarter" idx="11"/>
          </p:nvPr>
        </p:nvSpPr>
        <p:spPr>
          <a:noFill/>
        </p:spPr>
        <p:txBody>
          <a:bodyPr/>
          <a:lstStyle/>
          <a:p>
            <a:r>
              <a:rPr lang="en-US"/>
              <a:t>R. Todd Lines</a:t>
            </a:r>
          </a:p>
        </p:txBody>
      </p:sp>
      <p:sp>
        <p:nvSpPr>
          <p:cNvPr id="31747" name="Rectangle 2"/>
          <p:cNvSpPr>
            <a:spLocks noGrp="1" noChangeArrowheads="1"/>
          </p:cNvSpPr>
          <p:nvPr>
            <p:ph type="title"/>
          </p:nvPr>
        </p:nvSpPr>
        <p:spPr/>
        <p:txBody>
          <a:bodyPr/>
          <a:lstStyle/>
          <a:p>
            <a:pPr eaLnBrk="1" hangingPunct="1"/>
            <a:r>
              <a:rPr lang="en-US" dirty="0"/>
              <a:t>Optical Stress Analysis</a:t>
            </a:r>
          </a:p>
        </p:txBody>
      </p:sp>
      <p:sp>
        <p:nvSpPr>
          <p:cNvPr id="7" name="ClipArt Placeholder 6"/>
          <p:cNvSpPr>
            <a:spLocks noGrp="1"/>
          </p:cNvSpPr>
          <p:nvPr>
            <p:ph type="clipArt" sz="half" idx="2"/>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762000" y="947738"/>
            <a:ext cx="7620000" cy="4962525"/>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p:spPr>
        <p:txBody>
          <a:bodyPr/>
          <a:lstStyle/>
          <a:p>
            <a:r>
              <a:rPr lang="en-US"/>
              <a:t>R. Todd Lines</a:t>
            </a:r>
          </a:p>
        </p:txBody>
      </p:sp>
      <p:sp>
        <p:nvSpPr>
          <p:cNvPr id="36867" name="Rectangle 2"/>
          <p:cNvSpPr>
            <a:spLocks noGrp="1" noChangeArrowheads="1"/>
          </p:cNvSpPr>
          <p:nvPr>
            <p:ph type="title"/>
          </p:nvPr>
        </p:nvSpPr>
        <p:spPr/>
        <p:txBody>
          <a:bodyPr/>
          <a:lstStyle/>
          <a:p>
            <a:pPr eaLnBrk="1" hangingPunct="1"/>
            <a:r>
              <a:rPr lang="en-US"/>
              <a:t>Laser Polarization</a:t>
            </a:r>
          </a:p>
        </p:txBody>
      </p:sp>
      <p:sp>
        <p:nvSpPr>
          <p:cNvPr id="36868" name="Rectangle 3"/>
          <p:cNvSpPr>
            <a:spLocks noGrp="1" noChangeArrowheads="1"/>
          </p:cNvSpPr>
          <p:nvPr>
            <p:ph type="body" idx="1"/>
          </p:nvPr>
        </p:nvSpPr>
        <p:spPr/>
        <p:txBody>
          <a:bodyPr/>
          <a:lstStyle/>
          <a:p>
            <a:pPr eaLnBrk="1" hangingPunct="1"/>
            <a:endParaRPr lang="en-US"/>
          </a:p>
        </p:txBody>
      </p:sp>
      <p:pic>
        <p:nvPicPr>
          <p:cNvPr id="1028" name="Picture 4"/>
          <p:cNvPicPr>
            <a:picLocks noChangeAspect="1" noChangeArrowheads="1"/>
          </p:cNvPicPr>
          <p:nvPr/>
        </p:nvPicPr>
        <p:blipFill>
          <a:blip r:embed="rId2" cstate="print"/>
          <a:srcRect/>
          <a:stretch>
            <a:fillRect/>
          </a:stretch>
        </p:blipFill>
        <p:spPr bwMode="auto">
          <a:xfrm>
            <a:off x="1014413" y="2589213"/>
            <a:ext cx="7115175" cy="168592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EBAF3B-A93A-3086-D394-88EA77F35D3D}"/>
              </a:ext>
            </a:extLst>
          </p:cNvPr>
          <p:cNvSpPr>
            <a:spLocks noGrp="1"/>
          </p:cNvSpPr>
          <p:nvPr>
            <p:ph type="ctrTitle"/>
          </p:nvPr>
        </p:nvSpPr>
        <p:spPr/>
        <p:txBody>
          <a:bodyPr/>
          <a:lstStyle/>
          <a:p>
            <a:r>
              <a:rPr lang="en-US" dirty="0"/>
              <a:t>END</a:t>
            </a:r>
          </a:p>
        </p:txBody>
      </p:sp>
      <p:sp>
        <p:nvSpPr>
          <p:cNvPr id="5" name="Subtitle 4">
            <a:extLst>
              <a:ext uri="{FF2B5EF4-FFF2-40B4-BE49-F238E27FC236}">
                <a16:creationId xmlns:a16="http://schemas.microsoft.com/office/drawing/2014/main" id="{B2EADBB0-3B3B-4D94-9F62-8F1FFCDA12F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8554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cstate="print"/>
          <a:srcRect/>
          <a:stretch>
            <a:fillRect/>
          </a:stretch>
        </p:blipFill>
        <p:spPr bwMode="auto">
          <a:xfrm>
            <a:off x="380858" y="1770919"/>
            <a:ext cx="8470148" cy="3101332"/>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D3A78-80DD-EEB8-CFEA-4AD929738598}"/>
              </a:ext>
            </a:extLst>
          </p:cNvPr>
          <p:cNvSpPr>
            <a:spLocks noGrp="1"/>
          </p:cNvSpPr>
          <p:nvPr>
            <p:ph type="title"/>
          </p:nvPr>
        </p:nvSpPr>
        <p:spPr/>
        <p:txBody>
          <a:bodyPr>
            <a:normAutofit/>
          </a:bodyPr>
          <a:lstStyle/>
          <a:p>
            <a:r>
              <a:rPr lang="en-US" dirty="0"/>
              <a:t>Question</a:t>
            </a:r>
          </a:p>
        </p:txBody>
      </p:sp>
      <p:sp>
        <p:nvSpPr>
          <p:cNvPr id="3" name="Content Placeholder 2">
            <a:extLst>
              <a:ext uri="{FF2B5EF4-FFF2-40B4-BE49-F238E27FC236}">
                <a16:creationId xmlns:a16="http://schemas.microsoft.com/office/drawing/2014/main" id="{21646B6A-45F4-E028-EE8F-3A69F4BE7C6E}"/>
              </a:ext>
            </a:extLst>
          </p:cNvPr>
          <p:cNvSpPr>
            <a:spLocks noGrp="1"/>
          </p:cNvSpPr>
          <p:nvPr>
            <p:ph idx="1"/>
          </p:nvPr>
        </p:nvSpPr>
        <p:spPr/>
        <p:txBody>
          <a:bodyPr/>
          <a:lstStyle/>
          <a:p>
            <a:pPr marL="0" indent="0">
              <a:buNone/>
            </a:pPr>
            <a:r>
              <a:rPr lang="en-US" dirty="0"/>
              <a:t>I have two polarizers. If I pass light through both of them and their axes are aligned at 90 degrees from each other how much of the original light comes through?</a:t>
            </a:r>
          </a:p>
          <a:p>
            <a:pPr marL="514350" indent="-514350">
              <a:buFont typeface="+mj-lt"/>
              <a:buAutoNum type="alphaLcParenR"/>
            </a:pPr>
            <a:r>
              <a:rPr lang="en-US" dirty="0"/>
              <a:t>All of it</a:t>
            </a:r>
          </a:p>
          <a:p>
            <a:pPr marL="514350" indent="-514350">
              <a:buFont typeface="+mj-lt"/>
              <a:buAutoNum type="alphaLcParenR"/>
            </a:pPr>
            <a:r>
              <a:rPr lang="en-US" dirty="0"/>
              <a:t>30%</a:t>
            </a:r>
          </a:p>
          <a:p>
            <a:pPr marL="514350" indent="-514350">
              <a:buFont typeface="+mj-lt"/>
              <a:buAutoNum type="alphaLcParenR"/>
            </a:pPr>
            <a:r>
              <a:rPr lang="en-US" dirty="0"/>
              <a:t>70%</a:t>
            </a:r>
          </a:p>
          <a:p>
            <a:pPr marL="514350" indent="-514350">
              <a:buFont typeface="+mj-lt"/>
              <a:buAutoNum type="alphaLcParenR"/>
            </a:pPr>
            <a:r>
              <a:rPr lang="en-US"/>
              <a:t>None of it</a:t>
            </a:r>
            <a:endParaRPr lang="en-US" dirty="0"/>
          </a:p>
        </p:txBody>
      </p:sp>
      <p:pic>
        <p:nvPicPr>
          <p:cNvPr id="6" name="Picture 4">
            <a:extLst>
              <a:ext uri="{FF2B5EF4-FFF2-40B4-BE49-F238E27FC236}">
                <a16:creationId xmlns:a16="http://schemas.microsoft.com/office/drawing/2014/main" id="{CB5C18BA-3F88-8D9C-8DD1-284F0FCD96C5}"/>
              </a:ext>
            </a:extLst>
          </p:cNvPr>
          <p:cNvPicPr>
            <a:picLocks noChangeAspect="1" noChangeArrowheads="1"/>
          </p:cNvPicPr>
          <p:nvPr/>
        </p:nvPicPr>
        <p:blipFill>
          <a:blip r:embed="rId3" cstate="print"/>
          <a:srcRect/>
          <a:stretch>
            <a:fillRect/>
          </a:stretch>
        </p:blipFill>
        <p:spPr bwMode="auto">
          <a:xfrm>
            <a:off x="4760535" y="4186079"/>
            <a:ext cx="3703971" cy="1356203"/>
          </a:xfrm>
          <a:prstGeom prst="rect">
            <a:avLst/>
          </a:prstGeom>
          <a:noFill/>
          <a:ln w="9525">
            <a:noFill/>
            <a:miter lim="800000"/>
            <a:headEnd/>
            <a:tailEnd/>
          </a:ln>
          <a:effectLst/>
        </p:spPr>
      </p:pic>
    </p:spTree>
    <p:extLst>
      <p:ext uri="{BB962C8B-B14F-4D97-AF65-F5344CB8AC3E}">
        <p14:creationId xmlns:p14="http://schemas.microsoft.com/office/powerpoint/2010/main" val="2729245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3994" y="3372787"/>
            <a:ext cx="7045377" cy="3485213"/>
          </a:xfrm>
          <a:prstGeom prst="rect">
            <a:avLst/>
          </a:prstGeom>
          <a:solidFill>
            <a:schemeClr val="bg1">
              <a:lumMod val="65000"/>
              <a:alpha val="3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p:cNvCxnSpPr/>
          <p:nvPr/>
        </p:nvCxnSpPr>
        <p:spPr>
          <a:xfrm rot="5400000">
            <a:off x="1738050" y="3193714"/>
            <a:ext cx="4796852" cy="5834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167079" y="4909653"/>
            <a:ext cx="383438" cy="369332"/>
          </a:xfrm>
          <a:prstGeom prst="rect">
            <a:avLst/>
          </a:prstGeom>
          <a:noFill/>
        </p:spPr>
        <p:txBody>
          <a:bodyPr wrap="none" rtlCol="0">
            <a:spAutoFit/>
          </a:bodyPr>
          <a:lstStyle/>
          <a:p>
            <a:r>
              <a:rPr lang="en-US" dirty="0">
                <a:sym typeface="Symbol"/>
              </a:rPr>
              <a:t></a:t>
            </a:r>
            <a:r>
              <a:rPr lang="en-US" baseline="-25000" dirty="0">
                <a:sym typeface="Symbol"/>
              </a:rPr>
              <a:t>2</a:t>
            </a:r>
            <a:endParaRPr lang="en-US" baseline="-25000" dirty="0"/>
          </a:p>
        </p:txBody>
      </p:sp>
      <p:grpSp>
        <p:nvGrpSpPr>
          <p:cNvPr id="15" name="Group 60"/>
          <p:cNvGrpSpPr/>
          <p:nvPr/>
        </p:nvGrpSpPr>
        <p:grpSpPr>
          <a:xfrm>
            <a:off x="2824498" y="801730"/>
            <a:ext cx="296876" cy="369332"/>
            <a:chOff x="2603291" y="1538992"/>
            <a:chExt cx="296876" cy="369332"/>
          </a:xfrm>
        </p:grpSpPr>
        <p:sp>
          <p:nvSpPr>
            <p:cNvPr id="64" name="TextBox 63"/>
            <p:cNvSpPr txBox="1"/>
            <p:nvPr/>
          </p:nvSpPr>
          <p:spPr>
            <a:xfrm>
              <a:off x="2603291" y="1538992"/>
              <a:ext cx="296876" cy="369332"/>
            </a:xfrm>
            <a:prstGeom prst="rect">
              <a:avLst/>
            </a:prstGeom>
            <a:noFill/>
          </p:spPr>
          <p:txBody>
            <a:bodyPr wrap="none" rtlCol="0">
              <a:spAutoFit/>
            </a:bodyPr>
            <a:lstStyle/>
            <a:p>
              <a:r>
                <a:rPr lang="en-US" b="1" dirty="0">
                  <a:solidFill>
                    <a:srgbClr val="FFC000"/>
                  </a:solidFill>
                  <a:sym typeface="Symbol"/>
                </a:rPr>
                <a:t>E</a:t>
              </a:r>
              <a:endParaRPr lang="en-US" b="1" baseline="-25000" dirty="0">
                <a:solidFill>
                  <a:srgbClr val="FFC000"/>
                </a:solidFill>
              </a:endParaRPr>
            </a:p>
          </p:txBody>
        </p:sp>
        <p:cxnSp>
          <p:nvCxnSpPr>
            <p:cNvPr id="65" name="Straight Arrow Connector 64"/>
            <p:cNvCxnSpPr/>
            <p:nvPr/>
          </p:nvCxnSpPr>
          <p:spPr>
            <a:xfrm>
              <a:off x="2678715" y="1580368"/>
              <a:ext cx="150210" cy="782"/>
            </a:xfrm>
            <a:prstGeom prst="straightConnector1">
              <a:avLst/>
            </a:prstGeom>
            <a:ln>
              <a:solidFill>
                <a:srgbClr val="FFC000"/>
              </a:solidFill>
              <a:tailEnd type="arrow" w="sm" len="sm"/>
            </a:ln>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rot="659170">
            <a:off x="3576852" y="3408845"/>
            <a:ext cx="1746310" cy="2598183"/>
            <a:chOff x="3863455" y="3367901"/>
            <a:chExt cx="1746310" cy="2598183"/>
          </a:xfrm>
        </p:grpSpPr>
        <p:cxnSp>
          <p:nvCxnSpPr>
            <p:cNvPr id="28" name="Straight Connector 27"/>
            <p:cNvCxnSpPr/>
            <p:nvPr/>
          </p:nvCxnSpPr>
          <p:spPr>
            <a:xfrm rot="16200000" flipH="1">
              <a:off x="3524494" y="4034158"/>
              <a:ext cx="2577429" cy="12864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4279712" y="4166294"/>
              <a:ext cx="695432" cy="347844"/>
              <a:chOff x="4648201" y="4862330"/>
              <a:chExt cx="695432" cy="347844"/>
            </a:xfrm>
          </p:grpSpPr>
          <p:cxnSp>
            <p:nvCxnSpPr>
              <p:cNvPr id="73" name="Straight Arrow Connector 72"/>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p:cNvGrpSpPr/>
            <p:nvPr/>
          </p:nvGrpSpPr>
          <p:grpSpPr>
            <a:xfrm>
              <a:off x="4473055" y="4578002"/>
              <a:ext cx="695432" cy="347844"/>
              <a:chOff x="4648201" y="4862330"/>
              <a:chExt cx="695432" cy="347844"/>
            </a:xfrm>
          </p:grpSpPr>
          <p:cxnSp>
            <p:nvCxnSpPr>
              <p:cNvPr id="57" name="Straight Arrow Connector 56"/>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4065897" y="3747764"/>
              <a:ext cx="695432" cy="347844"/>
              <a:chOff x="4648201" y="4862330"/>
              <a:chExt cx="695432" cy="347844"/>
            </a:xfrm>
          </p:grpSpPr>
          <p:cxnSp>
            <p:nvCxnSpPr>
              <p:cNvPr id="61" name="Straight Arrow Connector 60"/>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63" name="Oval 62"/>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70"/>
            <p:cNvGrpSpPr/>
            <p:nvPr/>
          </p:nvGrpSpPr>
          <p:grpSpPr>
            <a:xfrm>
              <a:off x="4707342" y="4989710"/>
              <a:ext cx="695432" cy="347844"/>
              <a:chOff x="4648201" y="4862330"/>
              <a:chExt cx="695432" cy="347844"/>
            </a:xfrm>
          </p:grpSpPr>
          <p:cxnSp>
            <p:nvCxnSpPr>
              <p:cNvPr id="72" name="Straight Arrow Connector 71"/>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75" name="Oval 74"/>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4914333" y="5401418"/>
              <a:ext cx="695432" cy="347844"/>
              <a:chOff x="4648201" y="4862330"/>
              <a:chExt cx="695432" cy="347844"/>
            </a:xfrm>
          </p:grpSpPr>
          <p:cxnSp>
            <p:nvCxnSpPr>
              <p:cNvPr id="82" name="Straight Arrow Connector 81"/>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p:cNvGrpSpPr/>
            <p:nvPr/>
          </p:nvGrpSpPr>
          <p:grpSpPr>
            <a:xfrm>
              <a:off x="3863455" y="3367901"/>
              <a:ext cx="695432" cy="347844"/>
              <a:chOff x="4648201" y="4862330"/>
              <a:chExt cx="695432" cy="347844"/>
            </a:xfrm>
          </p:grpSpPr>
          <p:cxnSp>
            <p:nvCxnSpPr>
              <p:cNvPr id="109" name="Straight Arrow Connector 108"/>
              <p:cNvCxnSpPr/>
              <p:nvPr/>
            </p:nvCxnSpPr>
            <p:spPr>
              <a:xfrm rot="10800000" flipV="1">
                <a:off x="4648201" y="5037475"/>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1">
                <a:off x="4991668" y="4862330"/>
                <a:ext cx="351965" cy="172699"/>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4967381" y="4976255"/>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7" name="Group 126"/>
          <p:cNvGrpSpPr/>
          <p:nvPr/>
        </p:nvGrpSpPr>
        <p:grpSpPr>
          <a:xfrm rot="20863774">
            <a:off x="3788062" y="1032427"/>
            <a:ext cx="2549324" cy="2230812"/>
            <a:chOff x="4061017" y="1278088"/>
            <a:chExt cx="2549324" cy="2230812"/>
          </a:xfrm>
        </p:grpSpPr>
        <p:cxnSp>
          <p:nvCxnSpPr>
            <p:cNvPr id="4" name="Straight Connector 3"/>
            <p:cNvCxnSpPr/>
            <p:nvPr/>
          </p:nvCxnSpPr>
          <p:spPr>
            <a:xfrm flipV="1">
              <a:off x="4169996" y="1364983"/>
              <a:ext cx="2374448" cy="20402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7" name="Group 106"/>
            <p:cNvGrpSpPr/>
            <p:nvPr/>
          </p:nvGrpSpPr>
          <p:grpSpPr>
            <a:xfrm>
              <a:off x="4061017" y="2881699"/>
              <a:ext cx="672754" cy="627201"/>
              <a:chOff x="5480396" y="1639752"/>
              <a:chExt cx="672754" cy="627201"/>
            </a:xfrm>
          </p:grpSpPr>
          <p:cxnSp>
            <p:nvCxnSpPr>
              <p:cNvPr id="69" name="Straight Arrow Connector 68"/>
              <p:cNvCxnSpPr/>
              <p:nvPr/>
            </p:nvCxnSpPr>
            <p:spPr>
              <a:xfrm>
                <a:off x="5819315" y="1951376"/>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rot="10800000">
                <a:off x="5480396" y="1639752"/>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5774361" y="1914421"/>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p:cNvGrpSpPr/>
            <p:nvPr/>
          </p:nvGrpSpPr>
          <p:grpSpPr>
            <a:xfrm>
              <a:off x="4732033" y="2324416"/>
              <a:ext cx="672754" cy="627201"/>
              <a:chOff x="5480396" y="1639752"/>
              <a:chExt cx="672754" cy="627201"/>
            </a:xfrm>
          </p:grpSpPr>
          <p:cxnSp>
            <p:nvCxnSpPr>
              <p:cNvPr id="113" name="Straight Arrow Connector 112"/>
              <p:cNvCxnSpPr/>
              <p:nvPr/>
            </p:nvCxnSpPr>
            <p:spPr>
              <a:xfrm>
                <a:off x="5819315" y="1951376"/>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rot="10800000">
                <a:off x="5480396" y="1639752"/>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5" name="Oval 114"/>
              <p:cNvSpPr/>
              <p:nvPr/>
            </p:nvSpPr>
            <p:spPr>
              <a:xfrm>
                <a:off x="5774361" y="1914421"/>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6" name="Group 115"/>
            <p:cNvGrpSpPr/>
            <p:nvPr/>
          </p:nvGrpSpPr>
          <p:grpSpPr>
            <a:xfrm>
              <a:off x="5416696" y="1739837"/>
              <a:ext cx="672754" cy="627201"/>
              <a:chOff x="5480396" y="1639752"/>
              <a:chExt cx="672754" cy="627201"/>
            </a:xfrm>
          </p:grpSpPr>
          <p:cxnSp>
            <p:nvCxnSpPr>
              <p:cNvPr id="117" name="Straight Arrow Connector 116"/>
              <p:cNvCxnSpPr/>
              <p:nvPr/>
            </p:nvCxnSpPr>
            <p:spPr>
              <a:xfrm>
                <a:off x="5819315" y="1951376"/>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rot="10800000">
                <a:off x="5480396" y="1639752"/>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5774361" y="1914421"/>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0" name="Group 119"/>
            <p:cNvGrpSpPr/>
            <p:nvPr/>
          </p:nvGrpSpPr>
          <p:grpSpPr>
            <a:xfrm>
              <a:off x="5937587" y="1278088"/>
              <a:ext cx="672754" cy="627201"/>
              <a:chOff x="5480396" y="1639752"/>
              <a:chExt cx="672754" cy="627201"/>
            </a:xfrm>
          </p:grpSpPr>
          <p:cxnSp>
            <p:nvCxnSpPr>
              <p:cNvPr id="121" name="Straight Arrow Connector 120"/>
              <p:cNvCxnSpPr/>
              <p:nvPr/>
            </p:nvCxnSpPr>
            <p:spPr>
              <a:xfrm>
                <a:off x="5819315" y="1951376"/>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rot="10800000">
                <a:off x="5480396" y="1639752"/>
                <a:ext cx="333835" cy="315577"/>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5774361" y="1914421"/>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9" name="Group 128"/>
          <p:cNvGrpSpPr/>
          <p:nvPr/>
        </p:nvGrpSpPr>
        <p:grpSpPr>
          <a:xfrm rot="693274">
            <a:off x="1968601" y="1086400"/>
            <a:ext cx="2438597" cy="2150887"/>
            <a:chOff x="1754081" y="1347495"/>
            <a:chExt cx="2438597" cy="2150887"/>
          </a:xfrm>
        </p:grpSpPr>
        <p:cxnSp>
          <p:nvCxnSpPr>
            <p:cNvPr id="3" name="Straight Connector 2"/>
            <p:cNvCxnSpPr/>
            <p:nvPr/>
          </p:nvCxnSpPr>
          <p:spPr>
            <a:xfrm>
              <a:off x="1754081" y="1347495"/>
              <a:ext cx="2374448" cy="204028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26" name="Group 125"/>
            <p:cNvGrpSpPr/>
            <p:nvPr/>
          </p:nvGrpSpPr>
          <p:grpSpPr>
            <a:xfrm>
              <a:off x="1814162" y="1359262"/>
              <a:ext cx="2378516" cy="2139120"/>
              <a:chOff x="1814162" y="1359262"/>
              <a:chExt cx="2378516" cy="2139120"/>
            </a:xfrm>
          </p:grpSpPr>
          <p:sp>
            <p:nvSpPr>
              <p:cNvPr id="10" name="Oval 9"/>
              <p:cNvSpPr/>
              <p:nvPr/>
            </p:nvSpPr>
            <p:spPr>
              <a:xfrm>
                <a:off x="4095984" y="3355492"/>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p:cNvGrpSpPr/>
              <p:nvPr/>
            </p:nvGrpSpPr>
            <p:grpSpPr>
              <a:xfrm>
                <a:off x="1814162" y="1359262"/>
                <a:ext cx="521417" cy="535508"/>
                <a:chOff x="2482903" y="1932468"/>
                <a:chExt cx="521417" cy="535508"/>
              </a:xfrm>
            </p:grpSpPr>
            <p:cxnSp>
              <p:nvCxnSpPr>
                <p:cNvPr id="43" name="Straight Arrow Connector 42"/>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2348700" y="1825560"/>
                <a:ext cx="521417" cy="535508"/>
                <a:chOff x="2482903" y="1932468"/>
                <a:chExt cx="521417" cy="535508"/>
              </a:xfrm>
            </p:grpSpPr>
            <p:cxnSp>
              <p:nvCxnSpPr>
                <p:cNvPr id="95" name="Straight Arrow Connector 94"/>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97" name="Oval 96"/>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8" name="Group 97"/>
              <p:cNvGrpSpPr/>
              <p:nvPr/>
            </p:nvGrpSpPr>
            <p:grpSpPr>
              <a:xfrm>
                <a:off x="2992420" y="2387393"/>
                <a:ext cx="521417" cy="535508"/>
                <a:chOff x="2482903" y="1932468"/>
                <a:chExt cx="521417" cy="535508"/>
              </a:xfrm>
            </p:grpSpPr>
            <p:cxnSp>
              <p:nvCxnSpPr>
                <p:cNvPr id="99" name="Straight Arrow Connector 98"/>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01" name="Oval 100"/>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101"/>
              <p:cNvGrpSpPr/>
              <p:nvPr/>
            </p:nvGrpSpPr>
            <p:grpSpPr>
              <a:xfrm>
                <a:off x="3663435" y="2962874"/>
                <a:ext cx="521417" cy="535508"/>
                <a:chOff x="2482903" y="1932468"/>
                <a:chExt cx="521417" cy="535508"/>
              </a:xfrm>
            </p:grpSpPr>
            <p:cxnSp>
              <p:nvCxnSpPr>
                <p:cNvPr id="103" name="Straight Arrow Connector 102"/>
                <p:cNvCxnSpPr/>
                <p:nvPr/>
              </p:nvCxnSpPr>
              <p:spPr>
                <a:xfrm rot="5400000">
                  <a:off x="2480406" y="2205646"/>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16200000">
                  <a:off x="2741989" y="1934965"/>
                  <a:ext cx="264827" cy="259834"/>
                </a:xfrm>
                <a:prstGeom prst="straightConnector1">
                  <a:avLst/>
                </a:prstGeom>
                <a:ln w="285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05" name="Oval 104"/>
                <p:cNvSpPr/>
                <p:nvPr/>
              </p:nvSpPr>
              <p:spPr>
                <a:xfrm>
                  <a:off x="2702836" y="2143579"/>
                  <a:ext cx="96694" cy="8994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134" name="TextBox 133"/>
          <p:cNvSpPr txBox="1"/>
          <p:nvPr/>
        </p:nvSpPr>
        <p:spPr>
          <a:xfrm>
            <a:off x="3691682" y="2400740"/>
            <a:ext cx="383438" cy="369332"/>
          </a:xfrm>
          <a:prstGeom prst="rect">
            <a:avLst/>
          </a:prstGeom>
          <a:no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135" name="TextBox 134"/>
          <p:cNvSpPr txBox="1"/>
          <p:nvPr/>
        </p:nvSpPr>
        <p:spPr>
          <a:xfrm>
            <a:off x="4226226" y="2403012"/>
            <a:ext cx="383438" cy="369332"/>
          </a:xfrm>
          <a:prstGeom prst="rect">
            <a:avLst/>
          </a:prstGeom>
          <a:no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136" name="TextBox 135"/>
          <p:cNvSpPr txBox="1"/>
          <p:nvPr/>
        </p:nvSpPr>
        <p:spPr>
          <a:xfrm>
            <a:off x="887104" y="1828800"/>
            <a:ext cx="1537087" cy="369332"/>
          </a:xfrm>
          <a:prstGeom prst="rect">
            <a:avLst/>
          </a:prstGeom>
          <a:noFill/>
        </p:spPr>
        <p:txBody>
          <a:bodyPr wrap="none" rtlCol="0">
            <a:spAutoFit/>
          </a:bodyPr>
          <a:lstStyle/>
          <a:p>
            <a:r>
              <a:rPr lang="en-US" dirty="0"/>
              <a:t>Incident Beam</a:t>
            </a:r>
          </a:p>
        </p:txBody>
      </p:sp>
      <p:sp>
        <p:nvSpPr>
          <p:cNvPr id="137" name="TextBox 136"/>
          <p:cNvSpPr txBox="1"/>
          <p:nvPr/>
        </p:nvSpPr>
        <p:spPr>
          <a:xfrm>
            <a:off x="6116471" y="1803779"/>
            <a:ext cx="1713354" cy="369332"/>
          </a:xfrm>
          <a:prstGeom prst="rect">
            <a:avLst/>
          </a:prstGeom>
          <a:noFill/>
        </p:spPr>
        <p:txBody>
          <a:bodyPr wrap="none" rtlCol="0">
            <a:spAutoFit/>
          </a:bodyPr>
          <a:lstStyle/>
          <a:p>
            <a:r>
              <a:rPr lang="en-US" dirty="0"/>
              <a:t>Reflected Beam</a:t>
            </a:r>
          </a:p>
        </p:txBody>
      </p:sp>
      <p:sp>
        <p:nvSpPr>
          <p:cNvPr id="138" name="TextBox 137"/>
          <p:cNvSpPr txBox="1"/>
          <p:nvPr/>
        </p:nvSpPr>
        <p:spPr>
          <a:xfrm>
            <a:off x="5040572" y="4508310"/>
            <a:ext cx="1891095" cy="369332"/>
          </a:xfrm>
          <a:prstGeom prst="rect">
            <a:avLst/>
          </a:prstGeom>
          <a:noFill/>
        </p:spPr>
        <p:txBody>
          <a:bodyPr wrap="none" rtlCol="0">
            <a:spAutoFit/>
          </a:bodyPr>
          <a:lstStyle/>
          <a:p>
            <a:r>
              <a:rPr lang="en-US" dirty="0"/>
              <a:t>Transmitted Beam</a:t>
            </a:r>
          </a:p>
        </p:txBody>
      </p:sp>
      <p:sp>
        <p:nvSpPr>
          <p:cNvPr id="139" name="TextBox 138"/>
          <p:cNvSpPr txBox="1"/>
          <p:nvPr/>
        </p:nvSpPr>
        <p:spPr>
          <a:xfrm>
            <a:off x="7118445" y="2893325"/>
            <a:ext cx="450376" cy="369332"/>
          </a:xfrm>
          <a:prstGeom prst="rect">
            <a:avLst/>
          </a:prstGeom>
          <a:noFill/>
        </p:spPr>
        <p:txBody>
          <a:bodyPr wrap="square" rtlCol="0">
            <a:spAutoFit/>
          </a:bodyPr>
          <a:lstStyle/>
          <a:p>
            <a:r>
              <a:rPr lang="en-US" dirty="0"/>
              <a:t>n</a:t>
            </a:r>
            <a:r>
              <a:rPr lang="en-US" baseline="-25000" dirty="0"/>
              <a:t>1</a:t>
            </a:r>
          </a:p>
        </p:txBody>
      </p:sp>
      <p:sp>
        <p:nvSpPr>
          <p:cNvPr id="140" name="TextBox 139"/>
          <p:cNvSpPr txBox="1"/>
          <p:nvPr/>
        </p:nvSpPr>
        <p:spPr>
          <a:xfrm>
            <a:off x="7118445" y="3427862"/>
            <a:ext cx="450376" cy="369332"/>
          </a:xfrm>
          <a:prstGeom prst="rect">
            <a:avLst/>
          </a:prstGeom>
          <a:noFill/>
        </p:spPr>
        <p:txBody>
          <a:bodyPr wrap="square" rtlCol="0">
            <a:spAutoFit/>
          </a:bodyPr>
          <a:lstStyle/>
          <a:p>
            <a:r>
              <a:rPr lang="en-US" dirty="0"/>
              <a:t>n</a:t>
            </a:r>
            <a:r>
              <a:rPr lang="en-US" baseline="-25000" dirty="0"/>
              <a:t>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A8EDC001-A5BA-7AFD-DFAA-286191F6885D}"/>
              </a:ext>
            </a:extLst>
          </p:cNvPr>
          <p:cNvGrpSpPr/>
          <p:nvPr/>
        </p:nvGrpSpPr>
        <p:grpSpPr>
          <a:xfrm>
            <a:off x="1131570" y="1872234"/>
            <a:ext cx="7534655" cy="3342132"/>
            <a:chOff x="-261620" y="2011680"/>
            <a:chExt cx="8779763" cy="3342132"/>
          </a:xfrm>
        </p:grpSpPr>
        <p:sp>
          <p:nvSpPr>
            <p:cNvPr id="12" name="Freeform 24">
              <a:extLst>
                <a:ext uri="{FF2B5EF4-FFF2-40B4-BE49-F238E27FC236}">
                  <a16:creationId xmlns:a16="http://schemas.microsoft.com/office/drawing/2014/main" id="{42AF8E94-D9D8-6D12-BC3B-3ED54D3E3EA2}"/>
                </a:ext>
              </a:extLst>
            </p:cNvPr>
            <p:cNvSpPr/>
            <p:nvPr/>
          </p:nvSpPr>
          <p:spPr>
            <a:xfrm flipV="1">
              <a:off x="-261620" y="2029968"/>
              <a:ext cx="2946400" cy="1728216"/>
            </a:xfrm>
            <a:custGeom>
              <a:avLst/>
              <a:gdLst>
                <a:gd name="connsiteX0" fmla="*/ 0 w 2946400"/>
                <a:gd name="connsiteY0" fmla="*/ 0 h 754766"/>
                <a:gd name="connsiteX1" fmla="*/ 1480457 w 2946400"/>
                <a:gd name="connsiteY1" fmla="*/ 754743 h 754766"/>
                <a:gd name="connsiteX2" fmla="*/ 2946400 w 2946400"/>
                <a:gd name="connsiteY2" fmla="*/ 29029 h 754766"/>
              </a:gdLst>
              <a:ahLst/>
              <a:cxnLst>
                <a:cxn ang="0">
                  <a:pos x="connsiteX0" y="connsiteY0"/>
                </a:cxn>
                <a:cxn ang="0">
                  <a:pos x="connsiteX1" y="connsiteY1"/>
                </a:cxn>
                <a:cxn ang="0">
                  <a:pos x="connsiteX2" y="connsiteY2"/>
                </a:cxn>
              </a:cxnLst>
              <a:rect l="l" t="t" r="r" b="b"/>
              <a:pathLst>
                <a:path w="2946400" h="754766">
                  <a:moveTo>
                    <a:pt x="0" y="0"/>
                  </a:moveTo>
                  <a:cubicBezTo>
                    <a:pt x="494695" y="374952"/>
                    <a:pt x="989390" y="749905"/>
                    <a:pt x="1480457" y="754743"/>
                  </a:cubicBezTo>
                  <a:cubicBezTo>
                    <a:pt x="1971524" y="759581"/>
                    <a:pt x="2946400" y="29029"/>
                    <a:pt x="2946400" y="2902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4">
              <a:extLst>
                <a:ext uri="{FF2B5EF4-FFF2-40B4-BE49-F238E27FC236}">
                  <a16:creationId xmlns:a16="http://schemas.microsoft.com/office/drawing/2014/main" id="{90271437-53F9-52E4-09AD-4872D93B9F4E}"/>
                </a:ext>
              </a:extLst>
            </p:cNvPr>
            <p:cNvSpPr/>
            <p:nvPr/>
          </p:nvSpPr>
          <p:spPr>
            <a:xfrm>
              <a:off x="2648204" y="3625596"/>
              <a:ext cx="2946400" cy="1728216"/>
            </a:xfrm>
            <a:custGeom>
              <a:avLst/>
              <a:gdLst>
                <a:gd name="connsiteX0" fmla="*/ 0 w 2946400"/>
                <a:gd name="connsiteY0" fmla="*/ 0 h 754766"/>
                <a:gd name="connsiteX1" fmla="*/ 1480457 w 2946400"/>
                <a:gd name="connsiteY1" fmla="*/ 754743 h 754766"/>
                <a:gd name="connsiteX2" fmla="*/ 2946400 w 2946400"/>
                <a:gd name="connsiteY2" fmla="*/ 29029 h 754766"/>
              </a:gdLst>
              <a:ahLst/>
              <a:cxnLst>
                <a:cxn ang="0">
                  <a:pos x="connsiteX0" y="connsiteY0"/>
                </a:cxn>
                <a:cxn ang="0">
                  <a:pos x="connsiteX1" y="connsiteY1"/>
                </a:cxn>
                <a:cxn ang="0">
                  <a:pos x="connsiteX2" y="connsiteY2"/>
                </a:cxn>
              </a:cxnLst>
              <a:rect l="l" t="t" r="r" b="b"/>
              <a:pathLst>
                <a:path w="2946400" h="754766">
                  <a:moveTo>
                    <a:pt x="0" y="0"/>
                  </a:moveTo>
                  <a:cubicBezTo>
                    <a:pt x="494695" y="374952"/>
                    <a:pt x="989390" y="749905"/>
                    <a:pt x="1480457" y="754743"/>
                  </a:cubicBezTo>
                  <a:cubicBezTo>
                    <a:pt x="1971524" y="759581"/>
                    <a:pt x="2946400" y="29029"/>
                    <a:pt x="2946400" y="2902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24">
              <a:extLst>
                <a:ext uri="{FF2B5EF4-FFF2-40B4-BE49-F238E27FC236}">
                  <a16:creationId xmlns:a16="http://schemas.microsoft.com/office/drawing/2014/main" id="{708A47AF-A520-343B-0308-22B1E381990A}"/>
                </a:ext>
              </a:extLst>
            </p:cNvPr>
            <p:cNvSpPr/>
            <p:nvPr/>
          </p:nvSpPr>
          <p:spPr>
            <a:xfrm flipV="1">
              <a:off x="5571743" y="2011680"/>
              <a:ext cx="2946400" cy="1728216"/>
            </a:xfrm>
            <a:custGeom>
              <a:avLst/>
              <a:gdLst>
                <a:gd name="connsiteX0" fmla="*/ 0 w 2946400"/>
                <a:gd name="connsiteY0" fmla="*/ 0 h 754766"/>
                <a:gd name="connsiteX1" fmla="*/ 1480457 w 2946400"/>
                <a:gd name="connsiteY1" fmla="*/ 754743 h 754766"/>
                <a:gd name="connsiteX2" fmla="*/ 2946400 w 2946400"/>
                <a:gd name="connsiteY2" fmla="*/ 29029 h 754766"/>
              </a:gdLst>
              <a:ahLst/>
              <a:cxnLst>
                <a:cxn ang="0">
                  <a:pos x="connsiteX0" y="connsiteY0"/>
                </a:cxn>
                <a:cxn ang="0">
                  <a:pos x="connsiteX1" y="connsiteY1"/>
                </a:cxn>
                <a:cxn ang="0">
                  <a:pos x="connsiteX2" y="connsiteY2"/>
                </a:cxn>
              </a:cxnLst>
              <a:rect l="l" t="t" r="r" b="b"/>
              <a:pathLst>
                <a:path w="2946400" h="754766">
                  <a:moveTo>
                    <a:pt x="0" y="0"/>
                  </a:moveTo>
                  <a:cubicBezTo>
                    <a:pt x="494695" y="374952"/>
                    <a:pt x="989390" y="749905"/>
                    <a:pt x="1480457" y="754743"/>
                  </a:cubicBezTo>
                  <a:cubicBezTo>
                    <a:pt x="1971524" y="759581"/>
                    <a:pt x="2946400" y="29029"/>
                    <a:pt x="2946400" y="29029"/>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062AE0D8-E822-8329-D81D-D424BA7279B3}"/>
              </a:ext>
            </a:extLst>
          </p:cNvPr>
          <p:cNvSpPr/>
          <p:nvPr/>
        </p:nvSpPr>
        <p:spPr>
          <a:xfrm>
            <a:off x="509778" y="1600200"/>
            <a:ext cx="1897381" cy="24597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71D92B34-C99C-ED23-06A2-96EF57A2ADC0}"/>
              </a:ext>
            </a:extLst>
          </p:cNvPr>
          <p:cNvCxnSpPr/>
          <p:nvPr/>
        </p:nvCxnSpPr>
        <p:spPr>
          <a:xfrm>
            <a:off x="2329434" y="1444752"/>
            <a:ext cx="0" cy="3639312"/>
          </a:xfrm>
          <a:prstGeom prst="line">
            <a:avLst/>
          </a:prstGeom>
        </p:spPr>
        <p:style>
          <a:lnRef idx="1">
            <a:schemeClr val="accent1"/>
          </a:lnRef>
          <a:fillRef idx="0">
            <a:schemeClr val="accent1"/>
          </a:fillRef>
          <a:effectRef idx="0">
            <a:schemeClr val="accent1"/>
          </a:effectRef>
          <a:fontRef idx="minor">
            <a:schemeClr val="tx1"/>
          </a:fontRef>
        </p:style>
      </p:cxnSp>
      <p:sp>
        <p:nvSpPr>
          <p:cNvPr id="21" name="Cylinder 20">
            <a:extLst>
              <a:ext uri="{FF2B5EF4-FFF2-40B4-BE49-F238E27FC236}">
                <a16:creationId xmlns:a16="http://schemas.microsoft.com/office/drawing/2014/main" id="{ED55560E-FD6A-C7B1-FBE8-38888F7B22BC}"/>
              </a:ext>
            </a:extLst>
          </p:cNvPr>
          <p:cNvSpPr/>
          <p:nvPr/>
        </p:nvSpPr>
        <p:spPr>
          <a:xfrm>
            <a:off x="2119123" y="1261872"/>
            <a:ext cx="420621" cy="4700016"/>
          </a:xfrm>
          <a:prstGeom prst="ca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C00D52D-F4A2-0511-9FB5-CA5287FD8083}"/>
              </a:ext>
            </a:extLst>
          </p:cNvPr>
          <p:cNvSpPr/>
          <p:nvPr/>
        </p:nvSpPr>
        <p:spPr>
          <a:xfrm>
            <a:off x="2169414" y="1728216"/>
            <a:ext cx="320040" cy="3291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2F682DA-9BE8-C105-264B-0CFC0A821429}"/>
              </a:ext>
            </a:extLst>
          </p:cNvPr>
          <p:cNvSpPr/>
          <p:nvPr/>
        </p:nvSpPr>
        <p:spPr>
          <a:xfrm>
            <a:off x="2251710" y="1874520"/>
            <a:ext cx="182880" cy="5486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0382B1F8-6030-5BA7-D6BA-F047CAB49C73}"/>
              </a:ext>
            </a:extLst>
          </p:cNvPr>
          <p:cNvCxnSpPr/>
          <p:nvPr/>
        </p:nvCxnSpPr>
        <p:spPr>
          <a:xfrm>
            <a:off x="1762506" y="1645920"/>
            <a:ext cx="0" cy="3438144"/>
          </a:xfrm>
          <a:prstGeom prst="straightConnector1">
            <a:avLst/>
          </a:prstGeom>
          <a:ln>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2F8785FB-2992-9529-F4DF-D364E1266B59}"/>
              </a:ext>
            </a:extLst>
          </p:cNvPr>
          <p:cNvSpPr txBox="1"/>
          <p:nvPr/>
        </p:nvSpPr>
        <p:spPr>
          <a:xfrm>
            <a:off x="0" y="2514600"/>
            <a:ext cx="1682496" cy="923330"/>
          </a:xfrm>
          <a:prstGeom prst="rect">
            <a:avLst/>
          </a:prstGeom>
          <a:noFill/>
        </p:spPr>
        <p:txBody>
          <a:bodyPr wrap="square" rtlCol="0">
            <a:spAutoFit/>
          </a:bodyPr>
          <a:lstStyle/>
          <a:p>
            <a:pPr algn="r"/>
            <a:r>
              <a:rPr lang="en-US" dirty="0"/>
              <a:t>Electron disturbance in SHM</a:t>
            </a:r>
          </a:p>
        </p:txBody>
      </p:sp>
      <p:cxnSp>
        <p:nvCxnSpPr>
          <p:cNvPr id="17" name="Straight Connector 16">
            <a:extLst>
              <a:ext uri="{FF2B5EF4-FFF2-40B4-BE49-F238E27FC236}">
                <a16:creationId xmlns:a16="http://schemas.microsoft.com/office/drawing/2014/main" id="{3DF0DD2F-4A9B-7569-8D8A-BEFEAC95BCFC}"/>
              </a:ext>
            </a:extLst>
          </p:cNvPr>
          <p:cNvCxnSpPr>
            <a:cxnSpLocks/>
          </p:cNvCxnSpPr>
          <p:nvPr/>
        </p:nvCxnSpPr>
        <p:spPr>
          <a:xfrm>
            <a:off x="2251710" y="3531656"/>
            <a:ext cx="6483096" cy="0"/>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1840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96</TotalTime>
  <Words>936</Words>
  <Application>Microsoft Office PowerPoint</Application>
  <PresentationFormat>On-screen Show (4:3)</PresentationFormat>
  <Paragraphs>209</Paragraphs>
  <Slides>55</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2" baseType="lpstr">
      <vt:lpstr>Aptos</vt:lpstr>
      <vt:lpstr>Arial</vt:lpstr>
      <vt:lpstr>Calibri</vt:lpstr>
      <vt:lpstr>Symbol</vt:lpstr>
      <vt:lpstr>Times New Roman</vt:lpstr>
      <vt:lpstr>Office Theme</vt:lpstr>
      <vt:lpstr>Equation</vt:lpstr>
      <vt:lpstr>Lecture 15</vt:lpstr>
      <vt:lpstr>Question</vt:lpstr>
      <vt:lpstr>PowerPoint Presentation</vt:lpstr>
      <vt:lpstr>PowerPoint Presentation</vt:lpstr>
      <vt:lpstr>Question</vt:lpstr>
      <vt:lpstr>PowerPoint Presentation</vt:lpstr>
      <vt:lpstr>Question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Polarization by Double Refraction, Rays</vt:lpstr>
      <vt:lpstr>Optical Stress Analysis</vt:lpstr>
      <vt:lpstr>Laser Polarization</vt:lpstr>
      <vt:lpstr>PowerPoint Presentation</vt:lpstr>
      <vt:lpstr>PowerPoint Presentation</vt:lpstr>
      <vt:lpstr>PowerPoint Presentation</vt:lpstr>
      <vt:lpstr>PowerPoint Presentation</vt:lpstr>
      <vt:lpstr>Question 223.16.8</vt:lpstr>
      <vt:lpstr>Question 223.16.9</vt:lpstr>
      <vt:lpstr>Question 223.16.10</vt:lpstr>
      <vt:lpstr>Flat Mirrors</vt:lpstr>
      <vt:lpstr>Flat Mirrors</vt:lpstr>
      <vt:lpstr>Images Formed by Flat Mirrors, 4</vt:lpstr>
      <vt:lpstr>Lateral Magnification</vt:lpstr>
      <vt:lpstr>Lateral Magnification of a Flat Mirror</vt:lpstr>
      <vt:lpstr>Reversals in a Flat Mirror</vt:lpstr>
      <vt:lpstr>Reversals in a Flat Mirror</vt:lpstr>
      <vt:lpstr>Question 223.13.11</vt:lpstr>
      <vt:lpstr>PowerPoint Presentation</vt:lpstr>
      <vt:lpstr>PowerPoint Presentation</vt:lpstr>
      <vt:lpstr>PowerPoint Presentation</vt:lpstr>
      <vt:lpstr>END</vt:lpstr>
      <vt:lpstr>End</vt:lpstr>
      <vt:lpstr>PowerPoint Presentation</vt:lpstr>
      <vt:lpstr>PowerPoint Presentation</vt:lpstr>
      <vt:lpstr>Question</vt:lpstr>
      <vt:lpstr>PowerPoint Presentation</vt:lpstr>
      <vt:lpstr>Question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Polarization by Double Refraction, Rays</vt:lpstr>
      <vt:lpstr>Optical Stress Analysis</vt:lpstr>
      <vt:lpstr>Laser Polarization</vt:lpstr>
      <vt:lpstr>END</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7</cp:revision>
  <dcterms:created xsi:type="dcterms:W3CDTF">2011-11-28T15:16:17Z</dcterms:created>
  <dcterms:modified xsi:type="dcterms:W3CDTF">2025-05-19T19:19:19Z</dcterms:modified>
</cp:coreProperties>
</file>