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3671-B6AA-2C24-0827-47F4775D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979D9-FF74-75BC-5177-4A4E781A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970F5-2123-81E4-E3E1-C4C57148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A3C2-CDD0-1350-EC6D-F649EA4A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1AF8-1ACC-62FB-BC1E-87C2EDEE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0967-AF97-6D70-C67D-125B7BA42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B2611-FCC6-3F68-0046-8641AD8D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6DEB-399A-2BDD-393E-15E1A5F8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DDB2-0D60-1E29-308D-6B03CD98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F433-F2A2-8939-7AA9-2FEC318D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4BBCE-9710-93E3-29D2-02EBAA81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1CECA-58AF-0CC8-DCBA-D4FC0A536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E0902-C740-880F-64D3-F552C147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D21FF-28B8-E79A-056E-12637698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8268-CEE1-FD31-A45F-5D22A055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14E5-BFFE-2963-9C7D-DA7F0C4F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3DD2-2A00-432E-EEE2-A6634FF5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8A8B-C51D-7746-249A-129C64C3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95BD-7E84-FB9D-69FF-FB2FB56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3C11-894D-546E-7DA8-4911352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B584-6DBA-0935-4B17-B732D81E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E6906-AEFE-D691-8842-C11C9760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4E75-B244-CC1E-C527-A69B681F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7FE3-B962-B9ED-3EF5-15934044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7CAC-7E7D-2E25-F01E-9850882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3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73D-390F-2AEF-7FE5-BD74D62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B4CF-4278-159A-A939-AD75A124E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5D383-2017-C9FF-EA63-C67C6EE9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A02E8-F78A-3E7A-7FA1-1949863A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66F5-1693-0285-D43E-77E29034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8835-39B8-18D8-7911-DADFB85B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EA3D-6915-AF69-311F-01CA8D4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6334-B392-321E-E8B8-F19C2F981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D8AB4-3169-728B-BF0C-D82D89B9C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59FCD-3898-1742-65E0-E81711A14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10468-4E56-0D7B-514D-5A461F9E3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F6ADB-7E64-1A6F-C458-533D1CCF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2BB17-7891-C7A5-815A-85A29D7C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11DBE-FE46-4DC4-BA23-325EB52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DBE4-047E-59BC-88E2-AD8FA10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6456B-2C63-4E82-B4D9-071BA0C5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13511-1A63-1DFB-0428-5F824F4E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774E8-CCEE-13F2-F594-09B7E494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2FF77-FFC6-CAA2-51E1-DB6A5048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E4EC7-E19F-AC61-D8E2-B5118266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07F2-00FC-C5C1-DD51-CB6CD3E0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2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15CD-CDEF-0937-3A92-68D69AAB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0E56-CC8C-C894-DB5A-2D71F86B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80DDA-F07B-EDBC-E8A4-43A9730D0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99DF-5804-0AC7-4E64-9C75FE29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92CDB-0A97-7E1F-168F-BBF366A9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2C8A-B461-8C1C-4E1C-FEEEACC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6706-AC9B-343C-00DE-B89F085D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C67F3-17CF-D4D8-6EA4-632B6D6C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9C78-D2DF-2B3C-5250-566D26DD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BBBC-A2FC-9467-0D20-A7B534F4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151BB-AF44-A42C-B623-E9B50398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09756-C851-1EEC-DCF9-63764A2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B96CC-8A18-C2CC-E25C-823AA9FD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E3F9-BD3E-B6E3-F890-47A0B620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CB8C-83CA-4AED-F2DD-B72C251EC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71FD5-602C-4CA9-908D-F2A534BF8D4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9239-3C08-42C0-6BCC-2820D156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3BE5-A69A-B390-8852-77E3737F8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8765E-4DFB-4418-974A-9D3550AF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8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CB15-F09D-4B2B-0643-AA6C2247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152" y="381699"/>
            <a:ext cx="9144000" cy="2387600"/>
          </a:xfrm>
        </p:spPr>
        <p:txBody>
          <a:bodyPr/>
          <a:lstStyle/>
          <a:p>
            <a:r>
              <a:rPr lang="en-US" dirty="0"/>
              <a:t>Physics!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E85D-84E2-FFE3-9DC8-BB1838638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74263"/>
          </a:xfrm>
        </p:spPr>
        <p:txBody>
          <a:bodyPr>
            <a:normAutofit/>
          </a:bodyPr>
          <a:lstStyle/>
          <a:p>
            <a:r>
              <a:rPr lang="en-US" dirty="0"/>
              <a:t>Physics!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Physics!</a:t>
            </a:r>
          </a:p>
        </p:txBody>
      </p:sp>
    </p:spTree>
    <p:extLst>
      <p:ext uri="{BB962C8B-B14F-4D97-AF65-F5344CB8AC3E}">
        <p14:creationId xmlns:p14="http://schemas.microsoft.com/office/powerpoint/2010/main" val="272207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5309-3FF1-5CCE-7B4B-1B9C0754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F393-C829-8C9C-E2E9-A7EFF72B7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D7876D-9AC1-0064-4290-9825ADB9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0678"/>
            <a:ext cx="2880360" cy="162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1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Physics!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cp:lastPrinted>2025-05-19T18:35:02Z</cp:lastPrinted>
  <dcterms:created xsi:type="dcterms:W3CDTF">2025-05-19T17:33:28Z</dcterms:created>
  <dcterms:modified xsi:type="dcterms:W3CDTF">2025-05-19T18:57:11Z</dcterms:modified>
</cp:coreProperties>
</file>