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267" r:id="rId3"/>
    <p:sldId id="268" r:id="rId4"/>
    <p:sldId id="344" r:id="rId5"/>
    <p:sldId id="345" r:id="rId6"/>
    <p:sldId id="298" r:id="rId7"/>
    <p:sldId id="314" r:id="rId8"/>
    <p:sldId id="1456" r:id="rId9"/>
    <p:sldId id="315" r:id="rId10"/>
    <p:sldId id="316" r:id="rId11"/>
    <p:sldId id="317" r:id="rId12"/>
    <p:sldId id="299" r:id="rId13"/>
    <p:sldId id="300" r:id="rId14"/>
    <p:sldId id="302" r:id="rId15"/>
    <p:sldId id="339" r:id="rId16"/>
    <p:sldId id="340" r:id="rId17"/>
    <p:sldId id="294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507A3-B23C-4814-86A3-AA497BF70DCA}" v="3" dt="2025-05-07T15:37:2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86322" autoAdjust="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617507A3-B23C-4814-86A3-AA497BF70DCA}"/>
    <pc:docChg chg="custSel addSld delSld modSld sldOrd">
      <pc:chgData name="Lines, Todd" userId="afaf7c3a-e8aa-4568-882a-02ad8f9e19b0" providerId="ADAL" clId="{617507A3-B23C-4814-86A3-AA497BF70DCA}" dt="2025-05-07T15:37:28.389" v="22"/>
      <pc:docMkLst>
        <pc:docMk/>
      </pc:docMkLst>
      <pc:sldChg chg="add">
        <pc:chgData name="Lines, Todd" userId="afaf7c3a-e8aa-4568-882a-02ad8f9e19b0" providerId="ADAL" clId="{617507A3-B23C-4814-86A3-AA497BF70DCA}" dt="2025-04-30T21:18:26.062" v="17"/>
        <pc:sldMkLst>
          <pc:docMk/>
          <pc:sldMk cId="0" sldId="267"/>
        </pc:sldMkLst>
      </pc:sldChg>
      <pc:sldChg chg="add">
        <pc:chgData name="Lines, Todd" userId="afaf7c3a-e8aa-4568-882a-02ad8f9e19b0" providerId="ADAL" clId="{617507A3-B23C-4814-86A3-AA497BF70DCA}" dt="2025-04-30T21:18:26.062" v="17"/>
        <pc:sldMkLst>
          <pc:docMk/>
          <pc:sldMk cId="0" sldId="268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69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0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1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2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3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4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5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6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7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8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9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0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1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2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3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4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5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6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7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8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9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90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91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92"/>
        </pc:sldMkLst>
      </pc:sldChg>
      <pc:sldChg chg="modSp new mod">
        <pc:chgData name="Lines, Todd" userId="afaf7c3a-e8aa-4568-882a-02ad8f9e19b0" providerId="ADAL" clId="{617507A3-B23C-4814-86A3-AA497BF70DCA}" dt="2025-04-30T21:14:15.229" v="10" actId="20577"/>
        <pc:sldMkLst>
          <pc:docMk/>
          <pc:sldMk cId="2630690811" sldId="293"/>
        </pc:sldMkLst>
        <pc:spChg chg="mod">
          <ac:chgData name="Lines, Todd" userId="afaf7c3a-e8aa-4568-882a-02ad8f9e19b0" providerId="ADAL" clId="{617507A3-B23C-4814-86A3-AA497BF70DCA}" dt="2025-04-30T21:14:15.229" v="10" actId="20577"/>
          <ac:spMkLst>
            <pc:docMk/>
            <pc:sldMk cId="2630690811" sldId="293"/>
            <ac:spMk id="2" creationId="{48677102-2D8F-05F0-C316-945DA29AB7BC}"/>
          </ac:spMkLst>
        </pc:spChg>
      </pc:sldChg>
      <pc:sldChg chg="addSp delSp modSp new mod modClrScheme chgLayout">
        <pc:chgData name="Lines, Todd" userId="afaf7c3a-e8aa-4568-882a-02ad8f9e19b0" providerId="ADAL" clId="{617507A3-B23C-4814-86A3-AA497BF70DCA}" dt="2025-04-30T21:14:23.337" v="15" actId="20577"/>
        <pc:sldMkLst>
          <pc:docMk/>
          <pc:sldMk cId="665056197" sldId="294"/>
        </pc:sldMkLst>
        <pc:spChg chg="add mod ord">
          <ac:chgData name="Lines, Todd" userId="afaf7c3a-e8aa-4568-882a-02ad8f9e19b0" providerId="ADAL" clId="{617507A3-B23C-4814-86A3-AA497BF70DCA}" dt="2025-04-30T21:14:23.337" v="15" actId="20577"/>
          <ac:spMkLst>
            <pc:docMk/>
            <pc:sldMk cId="665056197" sldId="294"/>
            <ac:spMk id="4" creationId="{E81D2D3B-F41E-C06A-1F2D-426F9E65B3A1}"/>
          </ac:spMkLst>
        </pc:spChg>
        <pc:spChg chg="add mod ord">
          <ac:chgData name="Lines, Todd" userId="afaf7c3a-e8aa-4568-882a-02ad8f9e19b0" providerId="ADAL" clId="{617507A3-B23C-4814-86A3-AA497BF70DCA}" dt="2025-04-30T21:14:20.934" v="12" actId="700"/>
          <ac:spMkLst>
            <pc:docMk/>
            <pc:sldMk cId="665056197" sldId="294"/>
            <ac:spMk id="5" creationId="{D75CFEB2-8707-0CD2-0E57-CE8294094BBB}"/>
          </ac:spMkLst>
        </pc:spChg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3161209317" sldId="298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3674213391" sldId="299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2918768208" sldId="300"/>
        </pc:sldMkLst>
      </pc:sldChg>
      <pc:sldChg chg="add ord">
        <pc:chgData name="Lines, Todd" userId="afaf7c3a-e8aa-4568-882a-02ad8f9e19b0" providerId="ADAL" clId="{617507A3-B23C-4814-86A3-AA497BF70DCA}" dt="2025-05-06T22:10:06.831" v="21"/>
        <pc:sldMkLst>
          <pc:docMk/>
          <pc:sldMk cId="2700378708" sldId="301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4011188011" sldId="302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1222242176" sldId="314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1189374261" sldId="315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1734463390" sldId="316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3937303269" sldId="317"/>
        </pc:sldMkLst>
      </pc:sldChg>
      <pc:sldChg chg="add del">
        <pc:chgData name="Lines, Todd" userId="afaf7c3a-e8aa-4568-882a-02ad8f9e19b0" providerId="ADAL" clId="{617507A3-B23C-4814-86A3-AA497BF70DCA}" dt="2025-04-30T21:20:03.992" v="18" actId="2696"/>
        <pc:sldMkLst>
          <pc:docMk/>
          <pc:sldMk cId="3726261940" sldId="336"/>
        </pc:sldMkLst>
      </pc:sldChg>
      <pc:sldChg chg="add del">
        <pc:chgData name="Lines, Todd" userId="afaf7c3a-e8aa-4568-882a-02ad8f9e19b0" providerId="ADAL" clId="{617507A3-B23C-4814-86A3-AA497BF70DCA}" dt="2025-04-30T21:20:03.992" v="18" actId="2696"/>
        <pc:sldMkLst>
          <pc:docMk/>
          <pc:sldMk cId="3586236915" sldId="337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1431144323" sldId="339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3223561803" sldId="340"/>
        </pc:sldMkLst>
      </pc:sldChg>
      <pc:sldChg chg="add del">
        <pc:chgData name="Lines, Todd" userId="afaf7c3a-e8aa-4568-882a-02ad8f9e19b0" providerId="ADAL" clId="{617507A3-B23C-4814-86A3-AA497BF70DCA}" dt="2025-04-30T21:20:03.992" v="18" actId="2696"/>
        <pc:sldMkLst>
          <pc:docMk/>
          <pc:sldMk cId="1378880535" sldId="342"/>
        </pc:sldMkLst>
      </pc:sldChg>
      <pc:sldChg chg="add del">
        <pc:chgData name="Lines, Todd" userId="afaf7c3a-e8aa-4568-882a-02ad8f9e19b0" providerId="ADAL" clId="{617507A3-B23C-4814-86A3-AA497BF70DCA}" dt="2025-04-30T21:20:03.992" v="18" actId="2696"/>
        <pc:sldMkLst>
          <pc:docMk/>
          <pc:sldMk cId="2432453708" sldId="343"/>
        </pc:sldMkLst>
      </pc:sldChg>
      <pc:sldChg chg="add">
        <pc:chgData name="Lines, Todd" userId="afaf7c3a-e8aa-4568-882a-02ad8f9e19b0" providerId="ADAL" clId="{617507A3-B23C-4814-86A3-AA497BF70DCA}" dt="2025-04-30T21:18:26.062" v="17"/>
        <pc:sldMkLst>
          <pc:docMk/>
          <pc:sldMk cId="4224129433" sldId="344"/>
        </pc:sldMkLst>
      </pc:sldChg>
      <pc:sldChg chg="add">
        <pc:chgData name="Lines, Todd" userId="afaf7c3a-e8aa-4568-882a-02ad8f9e19b0" providerId="ADAL" clId="{617507A3-B23C-4814-86A3-AA497BF70DCA}" dt="2025-04-30T21:18:26.062" v="17"/>
        <pc:sldMkLst>
          <pc:docMk/>
          <pc:sldMk cId="1763055361" sldId="345"/>
        </pc:sldMkLst>
      </pc:sldChg>
      <pc:sldChg chg="add">
        <pc:chgData name="Lines, Todd" userId="afaf7c3a-e8aa-4568-882a-02ad8f9e19b0" providerId="ADAL" clId="{617507A3-B23C-4814-86A3-AA497BF70DCA}" dt="2025-05-07T15:37:28.389" v="22"/>
        <pc:sldMkLst>
          <pc:docMk/>
          <pc:sldMk cId="761006191" sldId="1456"/>
        </pc:sldMkLst>
      </pc:sldChg>
    </pc:docChg>
  </pc:docChgLst>
  <pc:docChgLst>
    <pc:chgData name="Lines, Todd" userId="afaf7c3a-e8aa-4568-882a-02ad8f9e19b0" providerId="ADAL" clId="{298A166D-7D97-431D-8FAB-198A4D7160F4}"/>
    <pc:docChg chg="modSld">
      <pc:chgData name="Lines, Todd" userId="afaf7c3a-e8aa-4568-882a-02ad8f9e19b0" providerId="ADAL" clId="{298A166D-7D97-431D-8FAB-198A4D7160F4}" dt="2021-05-10T15:40:54.202" v="46" actId="1036"/>
      <pc:docMkLst>
        <pc:docMk/>
      </pc:docMkLst>
      <pc:sldChg chg="addSp delSp modSp mod">
        <pc:chgData name="Lines, Todd" userId="afaf7c3a-e8aa-4568-882a-02ad8f9e19b0" providerId="ADAL" clId="{298A166D-7D97-431D-8FAB-198A4D7160F4}" dt="2021-05-10T15:39:50.655" v="21" actId="1036"/>
        <pc:sldMkLst>
          <pc:docMk/>
          <pc:sldMk cId="0" sldId="269"/>
        </pc:sldMkLst>
      </pc:sldChg>
      <pc:sldChg chg="addSp delSp modSp mod">
        <pc:chgData name="Lines, Todd" userId="afaf7c3a-e8aa-4568-882a-02ad8f9e19b0" providerId="ADAL" clId="{298A166D-7D97-431D-8FAB-198A4D7160F4}" dt="2021-05-10T15:40:54.202" v="46" actId="103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20DDF-410A-4A2E-BE2B-BF9258AB4EBC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5037-B36C-428B-80E4-B5F1332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995E9-268A-47CD-8EB6-6898CE55DF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32CF-726D-406C-8E04-892C32375105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hysics.com/w11.html" TargetMode="External"/><Relationship Id="rId2" Type="http://schemas.openxmlformats.org/officeDocument/2006/relationships/hyperlink" Target="https://astro.unl.edu/classaction/animations/light/dopplershif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7102-2D8F-05F0-C316-945DA29AB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5088B-237F-94EB-D3B6-B3BF8AFFB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5" y="1895475"/>
            <a:ext cx="4557713" cy="4386263"/>
            <a:chOff x="1586" y="1194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6" y="1194"/>
              <a:ext cx="2871" cy="2763"/>
              <a:chOff x="1056" y="1824"/>
              <a:chExt cx="1536" cy="1584"/>
            </a:xfrm>
          </p:grpSpPr>
          <p:sp>
            <p:nvSpPr>
              <p:cNvPr id="40968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Oval 13"/>
            <p:cNvSpPr>
              <a:spLocks noChangeArrowheads="1"/>
            </p:cNvSpPr>
            <p:nvPr/>
          </p:nvSpPr>
          <p:spPr bwMode="auto">
            <a:xfrm>
              <a:off x="3927" y="245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14"/>
            <p:cNvSpPr>
              <a:spLocks noChangeShapeType="1"/>
            </p:cNvSpPr>
            <p:nvPr/>
          </p:nvSpPr>
          <p:spPr bwMode="auto">
            <a:xfrm flipH="1">
              <a:off x="3675" y="2515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46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0175" y="2047875"/>
            <a:ext cx="4557713" cy="4386263"/>
            <a:chOff x="1682" y="1290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2" y="1290"/>
              <a:ext cx="2871" cy="2763"/>
              <a:chOff x="1056" y="1824"/>
              <a:chExt cx="1536" cy="1584"/>
            </a:xfrm>
          </p:grpSpPr>
          <p:sp>
            <p:nvSpPr>
              <p:cNvPr id="41992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0" name="Oval 13"/>
            <p:cNvSpPr>
              <a:spLocks noChangeArrowheads="1"/>
            </p:cNvSpPr>
            <p:nvPr/>
          </p:nvSpPr>
          <p:spPr bwMode="auto">
            <a:xfrm>
              <a:off x="4023" y="2551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4137" y="2611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30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223.5.2 Question 123.22.14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 train passes you while blowing its whistle. Describe the frequency change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nearly instantaneous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inverse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Can’t tell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722F0-04E0-4C85-BB4F-F38C170A22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223.5.3 Question 123.22.15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sitting on the Hogwarts Express. It 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291876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playing your Irish tin whistle at 440Hz. Your friend runs toward you at 10m/s. What frequency does your friend hear? (take 343m.s as the speed of sound)</a:t>
            </a:r>
          </a:p>
          <a:p>
            <a:pPr marL="514350" indent="-514350">
              <a:buAutoNum type="alphaLcParenR"/>
            </a:pPr>
            <a:r>
              <a:rPr lang="en-US" dirty="0"/>
              <a:t>453.8Hz</a:t>
            </a:r>
          </a:p>
          <a:p>
            <a:pPr marL="514350" indent="-514350">
              <a:buAutoNum type="alphaLcParenR"/>
            </a:pPr>
            <a:r>
              <a:rPr lang="en-US" dirty="0"/>
              <a:t>427.1Hz</a:t>
            </a:r>
          </a:p>
          <a:p>
            <a:pPr marL="514350" indent="-514350">
              <a:buAutoNum type="alphaLcParenR"/>
            </a:pPr>
            <a:r>
              <a:rPr lang="en-US" dirty="0"/>
              <a:t>453.2</a:t>
            </a:r>
          </a:p>
          <a:p>
            <a:pPr marL="514350" indent="-514350">
              <a:buAutoNum type="alphaLcParenR"/>
            </a:pPr>
            <a:r>
              <a:rPr lang="en-US" dirty="0"/>
              <a:t>427.5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8218" y="1812928"/>
            <a:ext cx="2433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Top: Normal 'dark' spectral line positions at rest. Middle: Source moving away from observer. Bottom: Source moving towards observer. (Public domain image courtesy NASA: http://www.jwst.nasa.gov/education/7Page45.pdf)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77" y="1919020"/>
            <a:ext cx="3880424" cy="33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8289" y="2071454"/>
            <a:ext cx="23044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High </a:t>
            </a:r>
            <a:r>
              <a:rPr lang="en-US" dirty="0"/>
              <a:t>Redshift Galaxy Cluster shown here in false color from the Spitzer Space Telescope. (Public domain image courtesy NASA/JPL-Caltech/S.A. Stanford (UC Davis/LLNL)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11" y="1844759"/>
            <a:ext cx="3725044" cy="41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D2D3B-F41E-C06A-1F2D-426F9E65B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5CFEB2-8707-0CD2-0E57-CE829409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225.5.4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Often a single jet will create two sonic booms, why?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from the condensation trail that follows the plane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The nose and the tail both act as wave sources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a Newton's third law reaction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4647A-B62D-46AC-8BB6-871103D5B2E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9950" y="1249045"/>
            <a:ext cx="5114290" cy="237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Beats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178050" y="3019425"/>
          <a:ext cx="1276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2480" imgH="399600" progId="Equation.3">
                  <p:embed/>
                </p:oleObj>
              </mc:Choice>
              <mc:Fallback>
                <p:oleObj name="Equation" r:id="rId3" imgW="1392480" imgH="399600" progId="Equation.3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019425"/>
                        <a:ext cx="1276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748338" y="3017838"/>
          <a:ext cx="1276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2480" imgH="399600" progId="Equation.3">
                  <p:embed/>
                </p:oleObj>
              </mc:Choice>
              <mc:Fallback>
                <p:oleObj name="Equation" r:id="rId5" imgW="1392480" imgH="39960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3017838"/>
                        <a:ext cx="1276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5087938" y="5637213"/>
          <a:ext cx="2633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28720" imgH="457200" progId="Equation.3">
                  <p:embed/>
                </p:oleObj>
              </mc:Choice>
              <mc:Fallback>
                <p:oleObj name="Equation" r:id="rId7" imgW="2628720" imgH="457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37213"/>
                        <a:ext cx="26336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70760" y="3529648"/>
            <a:ext cx="4922520" cy="204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0"/>
            <a:ext cx="8459788" cy="394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223.9.1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241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You are tuning a guitar by comparing the sound of the string with that of a standard tuning fork. </a:t>
            </a:r>
            <a:r>
              <a:rPr lang="en-US" sz="2800"/>
              <a:t>You notice a beat frequency of 5Hz. </a:t>
            </a:r>
            <a:r>
              <a:rPr lang="en-US" sz="2800" dirty="0"/>
              <a:t>You tighten the guitar string and the beat frequency rises to 8Hz. In order to tune the string exactly to the tuning fork, you should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Continue to tighten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Loosen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Impossible to determine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223.5.1  123.22.13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a parent standing at platform 9.75. The Hogwarts Express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16120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Inertial 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2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Remember Inertial Reference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two observers can both take the view that they are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Newton’s laws are all good in either frame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4575" y="3113088"/>
            <a:ext cx="4987925" cy="1803400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24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74E6-6806-4E3B-6B2F-6835AC6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F1B5-ED77-092A-339A-73D1B416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https://astro.unl.edu/classaction/animations/light/dopplershift.html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https://ophysics.com/w11.html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00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Spherical Emitter Setup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743075"/>
            <a:ext cx="7713662" cy="4386263"/>
            <a:chOff x="297" y="1098"/>
            <a:chExt cx="4859" cy="27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0" y="1098"/>
              <a:ext cx="2871" cy="2763"/>
              <a:chOff x="1056" y="1824"/>
              <a:chExt cx="1536" cy="1584"/>
            </a:xfrm>
          </p:grpSpPr>
          <p:sp>
            <p:nvSpPr>
              <p:cNvPr id="39949" name="Oval 5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Oval 6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Oval 7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Oval 8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Oval 9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Oval 10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Oval 11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1" name="Line 12"/>
            <p:cNvSpPr>
              <a:spLocks noChangeShapeType="1"/>
            </p:cNvSpPr>
            <p:nvPr/>
          </p:nvSpPr>
          <p:spPr bwMode="auto">
            <a:xfrm flipV="1">
              <a:off x="1252" y="2452"/>
              <a:ext cx="1573" cy="1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297" y="2422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Point Source</a:t>
              </a:r>
            </a:p>
          </p:txBody>
        </p:sp>
        <p:sp>
          <p:nvSpPr>
            <p:cNvPr id="39943" name="Line 14"/>
            <p:cNvSpPr>
              <a:spLocks noChangeShapeType="1"/>
            </p:cNvSpPr>
            <p:nvPr/>
          </p:nvSpPr>
          <p:spPr bwMode="auto">
            <a:xfrm>
              <a:off x="1435" y="1804"/>
              <a:ext cx="202" cy="4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93" y="1540"/>
              <a:ext cx="109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Spherical Wave Crests</a:t>
              </a:r>
            </a:p>
          </p:txBody>
        </p:sp>
        <p:sp>
          <p:nvSpPr>
            <p:cNvPr id="39945" name="Line 16"/>
            <p:cNvSpPr>
              <a:spLocks noChangeShapeType="1"/>
            </p:cNvSpPr>
            <p:nvPr/>
          </p:nvSpPr>
          <p:spPr bwMode="auto">
            <a:xfrm>
              <a:off x="1430" y="1800"/>
              <a:ext cx="431" cy="32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Oval 17"/>
            <p:cNvSpPr>
              <a:spLocks noChangeArrowheads="1"/>
            </p:cNvSpPr>
            <p:nvPr/>
          </p:nvSpPr>
          <p:spPr bwMode="auto">
            <a:xfrm>
              <a:off x="3831" y="235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 flipH="1">
              <a:off x="3968" y="2077"/>
              <a:ext cx="648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9"/>
            <p:cNvSpPr txBox="1">
              <a:spLocks noChangeArrowheads="1"/>
            </p:cNvSpPr>
            <p:nvPr/>
          </p:nvSpPr>
          <p:spPr bwMode="auto">
            <a:xfrm>
              <a:off x="4496" y="1846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37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565</Words>
  <Application>Microsoft Office PowerPoint</Application>
  <PresentationFormat>On-screen Show (4:3)</PresentationFormat>
  <Paragraphs>68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Equation</vt:lpstr>
      <vt:lpstr>Lecture 10</vt:lpstr>
      <vt:lpstr>Example of Beats</vt:lpstr>
      <vt:lpstr>PowerPoint Presentation</vt:lpstr>
      <vt:lpstr>Question 223.9.1</vt:lpstr>
      <vt:lpstr>Question 223.9.2</vt:lpstr>
      <vt:lpstr>Question 223.5.1  123.22.13</vt:lpstr>
      <vt:lpstr>Inertial Frames</vt:lpstr>
      <vt:lpstr>Demonstration</vt:lpstr>
      <vt:lpstr>Spherical Emitter Setup</vt:lpstr>
      <vt:lpstr>Moving Detector</vt:lpstr>
      <vt:lpstr>Moving Detector</vt:lpstr>
      <vt:lpstr>Question 223.5.2 Question 123.22.14</vt:lpstr>
      <vt:lpstr>Question 223.5.3 Question 123.22.15</vt:lpstr>
      <vt:lpstr>Question 223.5.4.1</vt:lpstr>
      <vt:lpstr>PowerPoint Presentation</vt:lpstr>
      <vt:lpstr>PowerPoint Presentation</vt:lpstr>
      <vt:lpstr>END</vt:lpstr>
      <vt:lpstr>Question 225.5.4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13</cp:revision>
  <dcterms:created xsi:type="dcterms:W3CDTF">2011-09-23T00:44:42Z</dcterms:created>
  <dcterms:modified xsi:type="dcterms:W3CDTF">2025-05-07T15:37:35Z</dcterms:modified>
</cp:coreProperties>
</file>