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99" r:id="rId2"/>
    <p:sldId id="336" r:id="rId3"/>
    <p:sldId id="337" r:id="rId4"/>
    <p:sldId id="342" r:id="rId5"/>
    <p:sldId id="343" r:id="rId6"/>
    <p:sldId id="345" r:id="rId7"/>
    <p:sldId id="1243" r:id="rId8"/>
    <p:sldId id="1244" r:id="rId9"/>
    <p:sldId id="1245" r:id="rId10"/>
    <p:sldId id="1246" r:id="rId11"/>
    <p:sldId id="1247" r:id="rId12"/>
    <p:sldId id="1248" r:id="rId13"/>
    <p:sldId id="1249" r:id="rId14"/>
    <p:sldId id="1250" r:id="rId15"/>
    <p:sldId id="1251" r:id="rId16"/>
    <p:sldId id="1239" r:id="rId17"/>
    <p:sldId id="1252" r:id="rId18"/>
    <p:sldId id="1253" r:id="rId19"/>
    <p:sldId id="1254" r:id="rId20"/>
    <p:sldId id="1255" r:id="rId21"/>
    <p:sldId id="1256" r:id="rId22"/>
    <p:sldId id="1257" r:id="rId23"/>
    <p:sldId id="1258" r:id="rId24"/>
    <p:sldId id="1240" r:id="rId25"/>
    <p:sldId id="1259" r:id="rId26"/>
    <p:sldId id="1260" r:id="rId27"/>
    <p:sldId id="1261" r:id="rId28"/>
    <p:sldId id="1262" r:id="rId29"/>
    <p:sldId id="1263" r:id="rId30"/>
    <p:sldId id="1264" r:id="rId31"/>
    <p:sldId id="1265" r:id="rId32"/>
    <p:sldId id="1266" r:id="rId33"/>
    <p:sldId id="1267" r:id="rId34"/>
    <p:sldId id="1268" r:id="rId35"/>
    <p:sldId id="1269" r:id="rId36"/>
    <p:sldId id="1270" r:id="rId37"/>
    <p:sldId id="1271" r:id="rId38"/>
    <p:sldId id="1272" r:id="rId39"/>
    <p:sldId id="1273" r:id="rId40"/>
    <p:sldId id="1274" r:id="rId41"/>
    <p:sldId id="1275" r:id="rId42"/>
    <p:sldId id="1276" r:id="rId43"/>
    <p:sldId id="344" r:id="rId44"/>
    <p:sldId id="285" r:id="rId45"/>
    <p:sldId id="286" r:id="rId46"/>
    <p:sldId id="287" r:id="rId47"/>
    <p:sldId id="288" r:id="rId48"/>
    <p:sldId id="261" r:id="rId49"/>
    <p:sldId id="262" r:id="rId50"/>
    <p:sldId id="263" r:id="rId51"/>
    <p:sldId id="264" r:id="rId52"/>
    <p:sldId id="265" r:id="rId53"/>
    <p:sldId id="266" r:id="rId54"/>
    <p:sldId id="267" r:id="rId55"/>
    <p:sldId id="268" r:id="rId56"/>
    <p:sldId id="269" r:id="rId57"/>
    <p:sldId id="270" r:id="rId58"/>
    <p:sldId id="271" r:id="rId59"/>
    <p:sldId id="272" r:id="rId60"/>
    <p:sldId id="273" r:id="rId61"/>
    <p:sldId id="274" r:id="rId62"/>
    <p:sldId id="275" r:id="rId63"/>
    <p:sldId id="276" r:id="rId64"/>
    <p:sldId id="277" r:id="rId65"/>
    <p:sldId id="278" r:id="rId66"/>
    <p:sldId id="279" r:id="rId67"/>
    <p:sldId id="289" r:id="rId68"/>
    <p:sldId id="290" r:id="rId69"/>
    <p:sldId id="280" r:id="rId70"/>
    <p:sldId id="257" r:id="rId71"/>
    <p:sldId id="256" r:id="rId72"/>
    <p:sldId id="258" r:id="rId73"/>
    <p:sldId id="284" r:id="rId74"/>
    <p:sldId id="283" r:id="rId75"/>
    <p:sldId id="260" r:id="rId76"/>
    <p:sldId id="291" r:id="rId77"/>
    <p:sldId id="292" r:id="rId78"/>
    <p:sldId id="293" r:id="rId79"/>
    <p:sldId id="294" r:id="rId80"/>
    <p:sldId id="295" r:id="rId81"/>
    <p:sldId id="296" r:id="rId82"/>
    <p:sldId id="297" r:id="rId83"/>
    <p:sldId id="298" r:id="rId84"/>
    <p:sldId id="259" r:id="rId85"/>
    <p:sldId id="281" r:id="rId86"/>
    <p:sldId id="282"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F0FD"/>
    <a:srgbClr val="FCF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211D2-9454-46D4-9CC6-2D38CF6B09C2}" v="4" dt="2025-05-09T18:02:04.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9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EDA211D2-9454-46D4-9CC6-2D38CF6B09C2}"/>
    <pc:docChg chg="custSel addSld delSld modSld">
      <pc:chgData name="Lines, Todd" userId="afaf7c3a-e8aa-4568-882a-02ad8f9e19b0" providerId="ADAL" clId="{EDA211D2-9454-46D4-9CC6-2D38CF6B09C2}" dt="2025-05-09T18:02:30.805" v="69" actId="47"/>
      <pc:docMkLst>
        <pc:docMk/>
      </pc:docMkLst>
      <pc:sldChg chg="addSp modSp new mod">
        <pc:chgData name="Lines, Todd" userId="afaf7c3a-e8aa-4568-882a-02ad8f9e19b0" providerId="ADAL" clId="{EDA211D2-9454-46D4-9CC6-2D38CF6B09C2}" dt="2025-05-09T17:08:18.900" v="67" actId="1076"/>
        <pc:sldMkLst>
          <pc:docMk/>
          <pc:sldMk cId="3805682509" sldId="299"/>
        </pc:sldMkLst>
        <pc:spChg chg="mod">
          <ac:chgData name="Lines, Todd" userId="afaf7c3a-e8aa-4568-882a-02ad8f9e19b0" providerId="ADAL" clId="{EDA211D2-9454-46D4-9CC6-2D38CF6B09C2}" dt="2025-04-30T21:20:26.794" v="11" actId="20577"/>
          <ac:spMkLst>
            <pc:docMk/>
            <pc:sldMk cId="3805682509" sldId="299"/>
            <ac:spMk id="2" creationId="{37C95BDC-150E-D48B-3B08-1076B1DC2452}"/>
          </ac:spMkLst>
        </pc:spChg>
        <pc:spChg chg="add">
          <ac:chgData name="Lines, Todd" userId="afaf7c3a-e8aa-4568-882a-02ad8f9e19b0" providerId="ADAL" clId="{EDA211D2-9454-46D4-9CC6-2D38CF6B09C2}" dt="2025-05-09T17:06:43.954" v="63" actId="22"/>
          <ac:spMkLst>
            <pc:docMk/>
            <pc:sldMk cId="3805682509" sldId="299"/>
            <ac:spMk id="5" creationId="{4E871219-739E-B18B-7B48-C5DF3CE9E194}"/>
          </ac:spMkLst>
        </pc:spChg>
        <pc:picChg chg="add mod">
          <ac:chgData name="Lines, Todd" userId="afaf7c3a-e8aa-4568-882a-02ad8f9e19b0" providerId="ADAL" clId="{EDA211D2-9454-46D4-9CC6-2D38CF6B09C2}" dt="2025-05-09T17:07:10.992" v="65" actId="1076"/>
          <ac:picMkLst>
            <pc:docMk/>
            <pc:sldMk cId="3805682509" sldId="299"/>
            <ac:picMk id="7" creationId="{DD78F0B4-179D-8C11-9420-9AF0CAEDBF8B}"/>
          </ac:picMkLst>
        </pc:picChg>
        <pc:picChg chg="add mod">
          <ac:chgData name="Lines, Todd" userId="afaf7c3a-e8aa-4568-882a-02ad8f9e19b0" providerId="ADAL" clId="{EDA211D2-9454-46D4-9CC6-2D38CF6B09C2}" dt="2025-05-09T17:08:18.900" v="67" actId="1076"/>
          <ac:picMkLst>
            <pc:docMk/>
            <pc:sldMk cId="3805682509" sldId="299"/>
            <ac:picMk id="9" creationId="{D0AE6784-8F20-82D7-FF41-661B0B15C066}"/>
          </ac:picMkLst>
        </pc:picChg>
      </pc:sldChg>
      <pc:sldChg chg="add">
        <pc:chgData name="Lines, Todd" userId="afaf7c3a-e8aa-4568-882a-02ad8f9e19b0" providerId="ADAL" clId="{EDA211D2-9454-46D4-9CC6-2D38CF6B09C2}" dt="2025-04-30T21:20:19.160" v="1"/>
        <pc:sldMkLst>
          <pc:docMk/>
          <pc:sldMk cId="3726261940" sldId="336"/>
        </pc:sldMkLst>
      </pc:sldChg>
      <pc:sldChg chg="add">
        <pc:chgData name="Lines, Todd" userId="afaf7c3a-e8aa-4568-882a-02ad8f9e19b0" providerId="ADAL" clId="{EDA211D2-9454-46D4-9CC6-2D38CF6B09C2}" dt="2025-04-30T21:20:19.160" v="1"/>
        <pc:sldMkLst>
          <pc:docMk/>
          <pc:sldMk cId="3586236915" sldId="337"/>
        </pc:sldMkLst>
      </pc:sldChg>
      <pc:sldChg chg="add">
        <pc:chgData name="Lines, Todd" userId="afaf7c3a-e8aa-4568-882a-02ad8f9e19b0" providerId="ADAL" clId="{EDA211D2-9454-46D4-9CC6-2D38CF6B09C2}" dt="2025-04-30T21:20:19.160" v="1"/>
        <pc:sldMkLst>
          <pc:docMk/>
          <pc:sldMk cId="1378880535" sldId="342"/>
        </pc:sldMkLst>
      </pc:sldChg>
      <pc:sldChg chg="add">
        <pc:chgData name="Lines, Todd" userId="afaf7c3a-e8aa-4568-882a-02ad8f9e19b0" providerId="ADAL" clId="{EDA211D2-9454-46D4-9CC6-2D38CF6B09C2}" dt="2025-04-30T21:20:19.160" v="1"/>
        <pc:sldMkLst>
          <pc:docMk/>
          <pc:sldMk cId="2432453708" sldId="343"/>
        </pc:sldMkLst>
      </pc:sldChg>
      <pc:sldChg chg="addSp delSp modSp new mod modClrScheme chgLayout">
        <pc:chgData name="Lines, Todd" userId="afaf7c3a-e8aa-4568-882a-02ad8f9e19b0" providerId="ADAL" clId="{EDA211D2-9454-46D4-9CC6-2D38CF6B09C2}" dt="2025-04-30T21:20:39.009" v="16" actId="20577"/>
        <pc:sldMkLst>
          <pc:docMk/>
          <pc:sldMk cId="3046117959" sldId="344"/>
        </pc:sldMkLst>
        <pc:spChg chg="add mod ord">
          <ac:chgData name="Lines, Todd" userId="afaf7c3a-e8aa-4568-882a-02ad8f9e19b0" providerId="ADAL" clId="{EDA211D2-9454-46D4-9CC6-2D38CF6B09C2}" dt="2025-04-30T21:20:39.009" v="16" actId="20577"/>
          <ac:spMkLst>
            <pc:docMk/>
            <pc:sldMk cId="3046117959" sldId="344"/>
            <ac:spMk id="4" creationId="{A16FDAC3-B06F-DBB1-71B3-857AB94B699C}"/>
          </ac:spMkLst>
        </pc:spChg>
        <pc:spChg chg="add mod ord">
          <ac:chgData name="Lines, Todd" userId="afaf7c3a-e8aa-4568-882a-02ad8f9e19b0" providerId="ADAL" clId="{EDA211D2-9454-46D4-9CC6-2D38CF6B09C2}" dt="2025-04-30T21:20:36.915" v="13" actId="700"/>
          <ac:spMkLst>
            <pc:docMk/>
            <pc:sldMk cId="3046117959" sldId="344"/>
            <ac:spMk id="5" creationId="{8EB0A8DE-A299-0940-A672-7C21689461D8}"/>
          </ac:spMkLst>
        </pc:spChg>
      </pc:sldChg>
      <pc:sldChg chg="addSp delSp modSp new mod modClrScheme chgLayout">
        <pc:chgData name="Lines, Todd" userId="afaf7c3a-e8aa-4568-882a-02ad8f9e19b0" providerId="ADAL" clId="{EDA211D2-9454-46D4-9CC6-2D38CF6B09C2}" dt="2025-04-30T21:21:12.187" v="60" actId="20577"/>
        <pc:sldMkLst>
          <pc:docMk/>
          <pc:sldMk cId="2357970415" sldId="345"/>
        </pc:sldMkLst>
        <pc:spChg chg="add mod ord">
          <ac:chgData name="Lines, Todd" userId="afaf7c3a-e8aa-4568-882a-02ad8f9e19b0" providerId="ADAL" clId="{EDA211D2-9454-46D4-9CC6-2D38CF6B09C2}" dt="2025-04-30T21:21:12.187" v="60" actId="20577"/>
          <ac:spMkLst>
            <pc:docMk/>
            <pc:sldMk cId="2357970415" sldId="345"/>
            <ac:spMk id="4" creationId="{64F75B08-617C-61EE-505D-6D4721EDA6AE}"/>
          </ac:spMkLst>
        </pc:spChg>
        <pc:spChg chg="add mod ord">
          <ac:chgData name="Lines, Todd" userId="afaf7c3a-e8aa-4568-882a-02ad8f9e19b0" providerId="ADAL" clId="{EDA211D2-9454-46D4-9CC6-2D38CF6B09C2}" dt="2025-04-30T21:21:00.894" v="18" actId="700"/>
          <ac:spMkLst>
            <pc:docMk/>
            <pc:sldMk cId="2357970415" sldId="345"/>
            <ac:spMk id="5" creationId="{E8F1B507-3972-E589-6CE1-35F5C414E085}"/>
          </ac:spMkLst>
        </pc:spChg>
      </pc:sldChg>
      <pc:sldChg chg="add del">
        <pc:chgData name="Lines, Todd" userId="afaf7c3a-e8aa-4568-882a-02ad8f9e19b0" providerId="ADAL" clId="{EDA211D2-9454-46D4-9CC6-2D38CF6B09C2}" dt="2025-05-09T18:02:30.805" v="69" actId="47"/>
        <pc:sldMkLst>
          <pc:docMk/>
          <pc:sldMk cId="0" sldId="346"/>
        </pc:sldMkLst>
      </pc:sldChg>
      <pc:sldChg chg="add del">
        <pc:chgData name="Lines, Todd" userId="afaf7c3a-e8aa-4568-882a-02ad8f9e19b0" providerId="ADAL" clId="{EDA211D2-9454-46D4-9CC6-2D38CF6B09C2}" dt="2025-05-09T18:02:30.805" v="69" actId="47"/>
        <pc:sldMkLst>
          <pc:docMk/>
          <pc:sldMk cId="0" sldId="347"/>
        </pc:sldMkLst>
      </pc:sldChg>
      <pc:sldChg chg="add del">
        <pc:chgData name="Lines, Todd" userId="afaf7c3a-e8aa-4568-882a-02ad8f9e19b0" providerId="ADAL" clId="{EDA211D2-9454-46D4-9CC6-2D38CF6B09C2}" dt="2025-05-09T18:02:30.805" v="69" actId="47"/>
        <pc:sldMkLst>
          <pc:docMk/>
          <pc:sldMk cId="0" sldId="348"/>
        </pc:sldMkLst>
      </pc:sldChg>
      <pc:sldChg chg="add del">
        <pc:chgData name="Lines, Todd" userId="afaf7c3a-e8aa-4568-882a-02ad8f9e19b0" providerId="ADAL" clId="{EDA211D2-9454-46D4-9CC6-2D38CF6B09C2}" dt="2025-05-09T18:02:30.805" v="69" actId="47"/>
        <pc:sldMkLst>
          <pc:docMk/>
          <pc:sldMk cId="0" sldId="349"/>
        </pc:sldMkLst>
      </pc:sldChg>
      <pc:sldChg chg="add del">
        <pc:chgData name="Lines, Todd" userId="afaf7c3a-e8aa-4568-882a-02ad8f9e19b0" providerId="ADAL" clId="{EDA211D2-9454-46D4-9CC6-2D38CF6B09C2}" dt="2025-05-09T18:02:30.805" v="69" actId="47"/>
        <pc:sldMkLst>
          <pc:docMk/>
          <pc:sldMk cId="0" sldId="350"/>
        </pc:sldMkLst>
      </pc:sldChg>
      <pc:sldChg chg="add del">
        <pc:chgData name="Lines, Todd" userId="afaf7c3a-e8aa-4568-882a-02ad8f9e19b0" providerId="ADAL" clId="{EDA211D2-9454-46D4-9CC6-2D38CF6B09C2}" dt="2025-05-09T18:02:30.805" v="69" actId="47"/>
        <pc:sldMkLst>
          <pc:docMk/>
          <pc:sldMk cId="0" sldId="351"/>
        </pc:sldMkLst>
      </pc:sldChg>
      <pc:sldChg chg="add del">
        <pc:chgData name="Lines, Todd" userId="afaf7c3a-e8aa-4568-882a-02ad8f9e19b0" providerId="ADAL" clId="{EDA211D2-9454-46D4-9CC6-2D38CF6B09C2}" dt="2025-05-09T18:02:30.805" v="69" actId="47"/>
        <pc:sldMkLst>
          <pc:docMk/>
          <pc:sldMk cId="0" sldId="352"/>
        </pc:sldMkLst>
      </pc:sldChg>
      <pc:sldChg chg="add del">
        <pc:chgData name="Lines, Todd" userId="afaf7c3a-e8aa-4568-882a-02ad8f9e19b0" providerId="ADAL" clId="{EDA211D2-9454-46D4-9CC6-2D38CF6B09C2}" dt="2025-05-09T18:02:30.805" v="69" actId="47"/>
        <pc:sldMkLst>
          <pc:docMk/>
          <pc:sldMk cId="0" sldId="353"/>
        </pc:sldMkLst>
      </pc:sldChg>
      <pc:sldChg chg="add del">
        <pc:chgData name="Lines, Todd" userId="afaf7c3a-e8aa-4568-882a-02ad8f9e19b0" providerId="ADAL" clId="{EDA211D2-9454-46D4-9CC6-2D38CF6B09C2}" dt="2025-05-09T18:02:30.805" v="69" actId="47"/>
        <pc:sldMkLst>
          <pc:docMk/>
          <pc:sldMk cId="0" sldId="354"/>
        </pc:sldMkLst>
      </pc:sldChg>
      <pc:sldChg chg="add del">
        <pc:chgData name="Lines, Todd" userId="afaf7c3a-e8aa-4568-882a-02ad8f9e19b0" providerId="ADAL" clId="{EDA211D2-9454-46D4-9CC6-2D38CF6B09C2}" dt="2025-05-09T18:02:30.805" v="69" actId="47"/>
        <pc:sldMkLst>
          <pc:docMk/>
          <pc:sldMk cId="0" sldId="355"/>
        </pc:sldMkLst>
      </pc:sldChg>
      <pc:sldChg chg="add del">
        <pc:chgData name="Lines, Todd" userId="afaf7c3a-e8aa-4568-882a-02ad8f9e19b0" providerId="ADAL" clId="{EDA211D2-9454-46D4-9CC6-2D38CF6B09C2}" dt="2025-05-09T18:02:30.805" v="69" actId="47"/>
        <pc:sldMkLst>
          <pc:docMk/>
          <pc:sldMk cId="0" sldId="356"/>
        </pc:sldMkLst>
      </pc:sldChg>
      <pc:sldChg chg="add del">
        <pc:chgData name="Lines, Todd" userId="afaf7c3a-e8aa-4568-882a-02ad8f9e19b0" providerId="ADAL" clId="{EDA211D2-9454-46D4-9CC6-2D38CF6B09C2}" dt="2025-05-09T18:02:30.805" v="69" actId="47"/>
        <pc:sldMkLst>
          <pc:docMk/>
          <pc:sldMk cId="0" sldId="357"/>
        </pc:sldMkLst>
      </pc:sldChg>
      <pc:sldChg chg="add del">
        <pc:chgData name="Lines, Todd" userId="afaf7c3a-e8aa-4568-882a-02ad8f9e19b0" providerId="ADAL" clId="{EDA211D2-9454-46D4-9CC6-2D38CF6B09C2}" dt="2025-05-09T18:02:30.805" v="69" actId="47"/>
        <pc:sldMkLst>
          <pc:docMk/>
          <pc:sldMk cId="0" sldId="358"/>
        </pc:sldMkLst>
      </pc:sldChg>
      <pc:sldChg chg="add del">
        <pc:chgData name="Lines, Todd" userId="afaf7c3a-e8aa-4568-882a-02ad8f9e19b0" providerId="ADAL" clId="{EDA211D2-9454-46D4-9CC6-2D38CF6B09C2}" dt="2025-05-09T18:02:30.805" v="69" actId="47"/>
        <pc:sldMkLst>
          <pc:docMk/>
          <pc:sldMk cId="0" sldId="359"/>
        </pc:sldMkLst>
      </pc:sldChg>
      <pc:sldChg chg="add del">
        <pc:chgData name="Lines, Todd" userId="afaf7c3a-e8aa-4568-882a-02ad8f9e19b0" providerId="ADAL" clId="{EDA211D2-9454-46D4-9CC6-2D38CF6B09C2}" dt="2025-05-09T18:02:30.805" v="69" actId="47"/>
        <pc:sldMkLst>
          <pc:docMk/>
          <pc:sldMk cId="0" sldId="360"/>
        </pc:sldMkLst>
      </pc:sldChg>
      <pc:sldChg chg="add del">
        <pc:chgData name="Lines, Todd" userId="afaf7c3a-e8aa-4568-882a-02ad8f9e19b0" providerId="ADAL" clId="{EDA211D2-9454-46D4-9CC6-2D38CF6B09C2}" dt="2025-05-09T18:02:30.805" v="69" actId="47"/>
        <pc:sldMkLst>
          <pc:docMk/>
          <pc:sldMk cId="0" sldId="361"/>
        </pc:sldMkLst>
      </pc:sldChg>
      <pc:sldChg chg="add del">
        <pc:chgData name="Lines, Todd" userId="afaf7c3a-e8aa-4568-882a-02ad8f9e19b0" providerId="ADAL" clId="{EDA211D2-9454-46D4-9CC6-2D38CF6B09C2}" dt="2025-05-09T18:02:30.805" v="69" actId="47"/>
        <pc:sldMkLst>
          <pc:docMk/>
          <pc:sldMk cId="0" sldId="362"/>
        </pc:sldMkLst>
      </pc:sldChg>
      <pc:sldChg chg="add del">
        <pc:chgData name="Lines, Todd" userId="afaf7c3a-e8aa-4568-882a-02ad8f9e19b0" providerId="ADAL" clId="{EDA211D2-9454-46D4-9CC6-2D38CF6B09C2}" dt="2025-05-09T18:02:30.805" v="69" actId="47"/>
        <pc:sldMkLst>
          <pc:docMk/>
          <pc:sldMk cId="0" sldId="363"/>
        </pc:sldMkLst>
      </pc:sldChg>
      <pc:sldChg chg="add del">
        <pc:chgData name="Lines, Todd" userId="afaf7c3a-e8aa-4568-882a-02ad8f9e19b0" providerId="ADAL" clId="{EDA211D2-9454-46D4-9CC6-2D38CF6B09C2}" dt="2025-05-09T18:02:30.805" v="69" actId="47"/>
        <pc:sldMkLst>
          <pc:docMk/>
          <pc:sldMk cId="0" sldId="364"/>
        </pc:sldMkLst>
      </pc:sldChg>
      <pc:sldChg chg="add del">
        <pc:chgData name="Lines, Todd" userId="afaf7c3a-e8aa-4568-882a-02ad8f9e19b0" providerId="ADAL" clId="{EDA211D2-9454-46D4-9CC6-2D38CF6B09C2}" dt="2025-05-09T18:02:30.805" v="69" actId="47"/>
        <pc:sldMkLst>
          <pc:docMk/>
          <pc:sldMk cId="0" sldId="365"/>
        </pc:sldMkLst>
      </pc:sldChg>
      <pc:sldChg chg="add del">
        <pc:chgData name="Lines, Todd" userId="afaf7c3a-e8aa-4568-882a-02ad8f9e19b0" providerId="ADAL" clId="{EDA211D2-9454-46D4-9CC6-2D38CF6B09C2}" dt="2025-05-09T18:02:30.805" v="69" actId="47"/>
        <pc:sldMkLst>
          <pc:docMk/>
          <pc:sldMk cId="0" sldId="366"/>
        </pc:sldMkLst>
      </pc:sldChg>
      <pc:sldChg chg="add del">
        <pc:chgData name="Lines, Todd" userId="afaf7c3a-e8aa-4568-882a-02ad8f9e19b0" providerId="ADAL" clId="{EDA211D2-9454-46D4-9CC6-2D38CF6B09C2}" dt="2025-05-09T18:02:30.805" v="69" actId="47"/>
        <pc:sldMkLst>
          <pc:docMk/>
          <pc:sldMk cId="0" sldId="367"/>
        </pc:sldMkLst>
      </pc:sldChg>
      <pc:sldChg chg="add del">
        <pc:chgData name="Lines, Todd" userId="afaf7c3a-e8aa-4568-882a-02ad8f9e19b0" providerId="ADAL" clId="{EDA211D2-9454-46D4-9CC6-2D38CF6B09C2}" dt="2025-05-09T18:02:30.805" v="69" actId="47"/>
        <pc:sldMkLst>
          <pc:docMk/>
          <pc:sldMk cId="0" sldId="368"/>
        </pc:sldMkLst>
      </pc:sldChg>
      <pc:sldChg chg="add del">
        <pc:chgData name="Lines, Todd" userId="afaf7c3a-e8aa-4568-882a-02ad8f9e19b0" providerId="ADAL" clId="{EDA211D2-9454-46D4-9CC6-2D38CF6B09C2}" dt="2025-05-09T18:02:30.805" v="69" actId="47"/>
        <pc:sldMkLst>
          <pc:docMk/>
          <pc:sldMk cId="0" sldId="369"/>
        </pc:sldMkLst>
      </pc:sldChg>
      <pc:sldChg chg="add del">
        <pc:chgData name="Lines, Todd" userId="afaf7c3a-e8aa-4568-882a-02ad8f9e19b0" providerId="ADAL" clId="{EDA211D2-9454-46D4-9CC6-2D38CF6B09C2}" dt="2025-05-09T18:02:30.805" v="69" actId="47"/>
        <pc:sldMkLst>
          <pc:docMk/>
          <pc:sldMk cId="0" sldId="370"/>
        </pc:sldMkLst>
      </pc:sldChg>
      <pc:sldChg chg="add del">
        <pc:chgData name="Lines, Todd" userId="afaf7c3a-e8aa-4568-882a-02ad8f9e19b0" providerId="ADAL" clId="{EDA211D2-9454-46D4-9CC6-2D38CF6B09C2}" dt="2025-05-09T18:02:30.805" v="69" actId="47"/>
        <pc:sldMkLst>
          <pc:docMk/>
          <pc:sldMk cId="0" sldId="371"/>
        </pc:sldMkLst>
      </pc:sldChg>
      <pc:sldChg chg="add del">
        <pc:chgData name="Lines, Todd" userId="afaf7c3a-e8aa-4568-882a-02ad8f9e19b0" providerId="ADAL" clId="{EDA211D2-9454-46D4-9CC6-2D38CF6B09C2}" dt="2025-05-09T18:02:30.805" v="69" actId="47"/>
        <pc:sldMkLst>
          <pc:docMk/>
          <pc:sldMk cId="0" sldId="372"/>
        </pc:sldMkLst>
      </pc:sldChg>
      <pc:sldChg chg="add del">
        <pc:chgData name="Lines, Todd" userId="afaf7c3a-e8aa-4568-882a-02ad8f9e19b0" providerId="ADAL" clId="{EDA211D2-9454-46D4-9CC6-2D38CF6B09C2}" dt="2025-05-09T18:02:30.805" v="69" actId="47"/>
        <pc:sldMkLst>
          <pc:docMk/>
          <pc:sldMk cId="0" sldId="373"/>
        </pc:sldMkLst>
      </pc:sldChg>
      <pc:sldChg chg="add del">
        <pc:chgData name="Lines, Todd" userId="afaf7c3a-e8aa-4568-882a-02ad8f9e19b0" providerId="ADAL" clId="{EDA211D2-9454-46D4-9CC6-2D38CF6B09C2}" dt="2025-05-09T18:02:30.805" v="69" actId="47"/>
        <pc:sldMkLst>
          <pc:docMk/>
          <pc:sldMk cId="3887757480" sldId="1225"/>
        </pc:sldMkLst>
      </pc:sldChg>
      <pc:sldChg chg="add del">
        <pc:chgData name="Lines, Todd" userId="afaf7c3a-e8aa-4568-882a-02ad8f9e19b0" providerId="ADAL" clId="{EDA211D2-9454-46D4-9CC6-2D38CF6B09C2}" dt="2025-05-09T18:02:30.805" v="69" actId="47"/>
        <pc:sldMkLst>
          <pc:docMk/>
          <pc:sldMk cId="3482537663" sldId="1226"/>
        </pc:sldMkLst>
      </pc:sldChg>
      <pc:sldChg chg="add del">
        <pc:chgData name="Lines, Todd" userId="afaf7c3a-e8aa-4568-882a-02ad8f9e19b0" providerId="ADAL" clId="{EDA211D2-9454-46D4-9CC6-2D38CF6B09C2}" dt="2025-05-09T18:02:30.805" v="69" actId="47"/>
        <pc:sldMkLst>
          <pc:docMk/>
          <pc:sldMk cId="3069669955" sldId="1230"/>
        </pc:sldMkLst>
      </pc:sldChg>
      <pc:sldChg chg="add del">
        <pc:chgData name="Lines, Todd" userId="afaf7c3a-e8aa-4568-882a-02ad8f9e19b0" providerId="ADAL" clId="{EDA211D2-9454-46D4-9CC6-2D38CF6B09C2}" dt="2025-05-09T18:02:30.805" v="69" actId="47"/>
        <pc:sldMkLst>
          <pc:docMk/>
          <pc:sldMk cId="1204180731" sldId="1231"/>
        </pc:sldMkLst>
      </pc:sldChg>
      <pc:sldChg chg="add del">
        <pc:chgData name="Lines, Todd" userId="afaf7c3a-e8aa-4568-882a-02ad8f9e19b0" providerId="ADAL" clId="{EDA211D2-9454-46D4-9CC6-2D38CF6B09C2}" dt="2025-05-09T18:02:30.805" v="69" actId="47"/>
        <pc:sldMkLst>
          <pc:docMk/>
          <pc:sldMk cId="1447449619" sldId="1232"/>
        </pc:sldMkLst>
      </pc:sldChg>
      <pc:sldChg chg="add del">
        <pc:chgData name="Lines, Todd" userId="afaf7c3a-e8aa-4568-882a-02ad8f9e19b0" providerId="ADAL" clId="{EDA211D2-9454-46D4-9CC6-2D38CF6B09C2}" dt="2025-05-09T18:02:30.805" v="69" actId="47"/>
        <pc:sldMkLst>
          <pc:docMk/>
          <pc:sldMk cId="717525515" sldId="1233"/>
        </pc:sldMkLst>
      </pc:sldChg>
      <pc:sldChg chg="add del">
        <pc:chgData name="Lines, Todd" userId="afaf7c3a-e8aa-4568-882a-02ad8f9e19b0" providerId="ADAL" clId="{EDA211D2-9454-46D4-9CC6-2D38CF6B09C2}" dt="2025-05-09T18:02:30.805" v="69" actId="47"/>
        <pc:sldMkLst>
          <pc:docMk/>
          <pc:sldMk cId="3265567868" sldId="1234"/>
        </pc:sldMkLst>
      </pc:sldChg>
      <pc:sldChg chg="add del">
        <pc:chgData name="Lines, Todd" userId="afaf7c3a-e8aa-4568-882a-02ad8f9e19b0" providerId="ADAL" clId="{EDA211D2-9454-46D4-9CC6-2D38CF6B09C2}" dt="2025-05-09T18:02:30.805" v="69" actId="47"/>
        <pc:sldMkLst>
          <pc:docMk/>
          <pc:sldMk cId="717699870" sldId="1235"/>
        </pc:sldMkLst>
      </pc:sldChg>
      <pc:sldChg chg="add">
        <pc:chgData name="Lines, Todd" userId="afaf7c3a-e8aa-4568-882a-02ad8f9e19b0" providerId="ADAL" clId="{EDA211D2-9454-46D4-9CC6-2D38CF6B09C2}" dt="2025-05-09T18:02:04.909" v="68"/>
        <pc:sldMkLst>
          <pc:docMk/>
          <pc:sldMk cId="191951480" sldId="1239"/>
        </pc:sldMkLst>
      </pc:sldChg>
      <pc:sldChg chg="add">
        <pc:chgData name="Lines, Todd" userId="afaf7c3a-e8aa-4568-882a-02ad8f9e19b0" providerId="ADAL" clId="{EDA211D2-9454-46D4-9CC6-2D38CF6B09C2}" dt="2025-05-09T18:02:04.909" v="68"/>
        <pc:sldMkLst>
          <pc:docMk/>
          <pc:sldMk cId="1271444977" sldId="1240"/>
        </pc:sldMkLst>
      </pc:sldChg>
      <pc:sldChg chg="add del">
        <pc:chgData name="Lines, Todd" userId="afaf7c3a-e8aa-4568-882a-02ad8f9e19b0" providerId="ADAL" clId="{EDA211D2-9454-46D4-9CC6-2D38CF6B09C2}" dt="2025-05-09T18:02:30.805" v="69" actId="47"/>
        <pc:sldMkLst>
          <pc:docMk/>
          <pc:sldMk cId="1673765700" sldId="1241"/>
        </pc:sldMkLst>
      </pc:sldChg>
      <pc:sldChg chg="add del">
        <pc:chgData name="Lines, Todd" userId="afaf7c3a-e8aa-4568-882a-02ad8f9e19b0" providerId="ADAL" clId="{EDA211D2-9454-46D4-9CC6-2D38CF6B09C2}" dt="2025-05-09T18:02:30.805" v="69" actId="47"/>
        <pc:sldMkLst>
          <pc:docMk/>
          <pc:sldMk cId="150665622" sldId="1242"/>
        </pc:sldMkLst>
      </pc:sldChg>
      <pc:sldChg chg="add">
        <pc:chgData name="Lines, Todd" userId="afaf7c3a-e8aa-4568-882a-02ad8f9e19b0" providerId="ADAL" clId="{EDA211D2-9454-46D4-9CC6-2D38CF6B09C2}" dt="2025-05-09T18:02:04.909" v="68"/>
        <pc:sldMkLst>
          <pc:docMk/>
          <pc:sldMk cId="0" sldId="1243"/>
        </pc:sldMkLst>
      </pc:sldChg>
      <pc:sldChg chg="add">
        <pc:chgData name="Lines, Todd" userId="afaf7c3a-e8aa-4568-882a-02ad8f9e19b0" providerId="ADAL" clId="{EDA211D2-9454-46D4-9CC6-2D38CF6B09C2}" dt="2025-05-09T18:02:04.909" v="68"/>
        <pc:sldMkLst>
          <pc:docMk/>
          <pc:sldMk cId="0" sldId="1244"/>
        </pc:sldMkLst>
      </pc:sldChg>
      <pc:sldChg chg="add">
        <pc:chgData name="Lines, Todd" userId="afaf7c3a-e8aa-4568-882a-02ad8f9e19b0" providerId="ADAL" clId="{EDA211D2-9454-46D4-9CC6-2D38CF6B09C2}" dt="2025-05-09T18:02:04.909" v="68"/>
        <pc:sldMkLst>
          <pc:docMk/>
          <pc:sldMk cId="0" sldId="1245"/>
        </pc:sldMkLst>
      </pc:sldChg>
      <pc:sldChg chg="add">
        <pc:chgData name="Lines, Todd" userId="afaf7c3a-e8aa-4568-882a-02ad8f9e19b0" providerId="ADAL" clId="{EDA211D2-9454-46D4-9CC6-2D38CF6B09C2}" dt="2025-05-09T18:02:04.909" v="68"/>
        <pc:sldMkLst>
          <pc:docMk/>
          <pc:sldMk cId="0" sldId="1246"/>
        </pc:sldMkLst>
      </pc:sldChg>
      <pc:sldChg chg="add">
        <pc:chgData name="Lines, Todd" userId="afaf7c3a-e8aa-4568-882a-02ad8f9e19b0" providerId="ADAL" clId="{EDA211D2-9454-46D4-9CC6-2D38CF6B09C2}" dt="2025-05-09T18:02:04.909" v="68"/>
        <pc:sldMkLst>
          <pc:docMk/>
          <pc:sldMk cId="0" sldId="1247"/>
        </pc:sldMkLst>
      </pc:sldChg>
      <pc:sldChg chg="add">
        <pc:chgData name="Lines, Todd" userId="afaf7c3a-e8aa-4568-882a-02ad8f9e19b0" providerId="ADAL" clId="{EDA211D2-9454-46D4-9CC6-2D38CF6B09C2}" dt="2025-05-09T18:02:04.909" v="68"/>
        <pc:sldMkLst>
          <pc:docMk/>
          <pc:sldMk cId="0" sldId="1248"/>
        </pc:sldMkLst>
      </pc:sldChg>
      <pc:sldChg chg="add">
        <pc:chgData name="Lines, Todd" userId="afaf7c3a-e8aa-4568-882a-02ad8f9e19b0" providerId="ADAL" clId="{EDA211D2-9454-46D4-9CC6-2D38CF6B09C2}" dt="2025-05-09T18:02:04.909" v="68"/>
        <pc:sldMkLst>
          <pc:docMk/>
          <pc:sldMk cId="0" sldId="1249"/>
        </pc:sldMkLst>
      </pc:sldChg>
      <pc:sldChg chg="add">
        <pc:chgData name="Lines, Todd" userId="afaf7c3a-e8aa-4568-882a-02ad8f9e19b0" providerId="ADAL" clId="{EDA211D2-9454-46D4-9CC6-2D38CF6B09C2}" dt="2025-05-09T18:02:04.909" v="68"/>
        <pc:sldMkLst>
          <pc:docMk/>
          <pc:sldMk cId="0" sldId="1250"/>
        </pc:sldMkLst>
      </pc:sldChg>
      <pc:sldChg chg="add">
        <pc:chgData name="Lines, Todd" userId="afaf7c3a-e8aa-4568-882a-02ad8f9e19b0" providerId="ADAL" clId="{EDA211D2-9454-46D4-9CC6-2D38CF6B09C2}" dt="2025-05-09T18:02:04.909" v="68"/>
        <pc:sldMkLst>
          <pc:docMk/>
          <pc:sldMk cId="0" sldId="1251"/>
        </pc:sldMkLst>
      </pc:sldChg>
      <pc:sldChg chg="add">
        <pc:chgData name="Lines, Todd" userId="afaf7c3a-e8aa-4568-882a-02ad8f9e19b0" providerId="ADAL" clId="{EDA211D2-9454-46D4-9CC6-2D38CF6B09C2}" dt="2025-05-09T18:02:04.909" v="68"/>
        <pc:sldMkLst>
          <pc:docMk/>
          <pc:sldMk cId="0" sldId="1252"/>
        </pc:sldMkLst>
      </pc:sldChg>
      <pc:sldChg chg="add">
        <pc:chgData name="Lines, Todd" userId="afaf7c3a-e8aa-4568-882a-02ad8f9e19b0" providerId="ADAL" clId="{EDA211D2-9454-46D4-9CC6-2D38CF6B09C2}" dt="2025-05-09T18:02:04.909" v="68"/>
        <pc:sldMkLst>
          <pc:docMk/>
          <pc:sldMk cId="0" sldId="1253"/>
        </pc:sldMkLst>
      </pc:sldChg>
      <pc:sldChg chg="add">
        <pc:chgData name="Lines, Todd" userId="afaf7c3a-e8aa-4568-882a-02ad8f9e19b0" providerId="ADAL" clId="{EDA211D2-9454-46D4-9CC6-2D38CF6B09C2}" dt="2025-05-09T18:02:04.909" v="68"/>
        <pc:sldMkLst>
          <pc:docMk/>
          <pc:sldMk cId="0" sldId="1254"/>
        </pc:sldMkLst>
      </pc:sldChg>
      <pc:sldChg chg="add">
        <pc:chgData name="Lines, Todd" userId="afaf7c3a-e8aa-4568-882a-02ad8f9e19b0" providerId="ADAL" clId="{EDA211D2-9454-46D4-9CC6-2D38CF6B09C2}" dt="2025-05-09T18:02:04.909" v="68"/>
        <pc:sldMkLst>
          <pc:docMk/>
          <pc:sldMk cId="0" sldId="1255"/>
        </pc:sldMkLst>
      </pc:sldChg>
      <pc:sldChg chg="add">
        <pc:chgData name="Lines, Todd" userId="afaf7c3a-e8aa-4568-882a-02ad8f9e19b0" providerId="ADAL" clId="{EDA211D2-9454-46D4-9CC6-2D38CF6B09C2}" dt="2025-05-09T18:02:04.909" v="68"/>
        <pc:sldMkLst>
          <pc:docMk/>
          <pc:sldMk cId="0" sldId="1256"/>
        </pc:sldMkLst>
      </pc:sldChg>
      <pc:sldChg chg="add">
        <pc:chgData name="Lines, Todd" userId="afaf7c3a-e8aa-4568-882a-02ad8f9e19b0" providerId="ADAL" clId="{EDA211D2-9454-46D4-9CC6-2D38CF6B09C2}" dt="2025-05-09T18:02:04.909" v="68"/>
        <pc:sldMkLst>
          <pc:docMk/>
          <pc:sldMk cId="0" sldId="1257"/>
        </pc:sldMkLst>
      </pc:sldChg>
      <pc:sldChg chg="add">
        <pc:chgData name="Lines, Todd" userId="afaf7c3a-e8aa-4568-882a-02ad8f9e19b0" providerId="ADAL" clId="{EDA211D2-9454-46D4-9CC6-2D38CF6B09C2}" dt="2025-05-09T18:02:04.909" v="68"/>
        <pc:sldMkLst>
          <pc:docMk/>
          <pc:sldMk cId="0" sldId="1258"/>
        </pc:sldMkLst>
      </pc:sldChg>
      <pc:sldChg chg="add">
        <pc:chgData name="Lines, Todd" userId="afaf7c3a-e8aa-4568-882a-02ad8f9e19b0" providerId="ADAL" clId="{EDA211D2-9454-46D4-9CC6-2D38CF6B09C2}" dt="2025-05-09T18:02:04.909" v="68"/>
        <pc:sldMkLst>
          <pc:docMk/>
          <pc:sldMk cId="0" sldId="1259"/>
        </pc:sldMkLst>
      </pc:sldChg>
      <pc:sldChg chg="add">
        <pc:chgData name="Lines, Todd" userId="afaf7c3a-e8aa-4568-882a-02ad8f9e19b0" providerId="ADAL" clId="{EDA211D2-9454-46D4-9CC6-2D38CF6B09C2}" dt="2025-05-09T18:02:04.909" v="68"/>
        <pc:sldMkLst>
          <pc:docMk/>
          <pc:sldMk cId="0" sldId="1260"/>
        </pc:sldMkLst>
      </pc:sldChg>
      <pc:sldChg chg="add">
        <pc:chgData name="Lines, Todd" userId="afaf7c3a-e8aa-4568-882a-02ad8f9e19b0" providerId="ADAL" clId="{EDA211D2-9454-46D4-9CC6-2D38CF6B09C2}" dt="2025-05-09T18:02:04.909" v="68"/>
        <pc:sldMkLst>
          <pc:docMk/>
          <pc:sldMk cId="0" sldId="1261"/>
        </pc:sldMkLst>
      </pc:sldChg>
      <pc:sldChg chg="add">
        <pc:chgData name="Lines, Todd" userId="afaf7c3a-e8aa-4568-882a-02ad8f9e19b0" providerId="ADAL" clId="{EDA211D2-9454-46D4-9CC6-2D38CF6B09C2}" dt="2025-05-09T18:02:04.909" v="68"/>
        <pc:sldMkLst>
          <pc:docMk/>
          <pc:sldMk cId="0" sldId="1262"/>
        </pc:sldMkLst>
      </pc:sldChg>
      <pc:sldChg chg="add">
        <pc:chgData name="Lines, Todd" userId="afaf7c3a-e8aa-4568-882a-02ad8f9e19b0" providerId="ADAL" clId="{EDA211D2-9454-46D4-9CC6-2D38CF6B09C2}" dt="2025-05-09T18:02:04.909" v="68"/>
        <pc:sldMkLst>
          <pc:docMk/>
          <pc:sldMk cId="0" sldId="1263"/>
        </pc:sldMkLst>
      </pc:sldChg>
      <pc:sldChg chg="add">
        <pc:chgData name="Lines, Todd" userId="afaf7c3a-e8aa-4568-882a-02ad8f9e19b0" providerId="ADAL" clId="{EDA211D2-9454-46D4-9CC6-2D38CF6B09C2}" dt="2025-05-09T18:02:04.909" v="68"/>
        <pc:sldMkLst>
          <pc:docMk/>
          <pc:sldMk cId="0" sldId="1264"/>
        </pc:sldMkLst>
      </pc:sldChg>
      <pc:sldChg chg="add">
        <pc:chgData name="Lines, Todd" userId="afaf7c3a-e8aa-4568-882a-02ad8f9e19b0" providerId="ADAL" clId="{EDA211D2-9454-46D4-9CC6-2D38CF6B09C2}" dt="2025-05-09T18:02:04.909" v="68"/>
        <pc:sldMkLst>
          <pc:docMk/>
          <pc:sldMk cId="0" sldId="1265"/>
        </pc:sldMkLst>
      </pc:sldChg>
      <pc:sldChg chg="add">
        <pc:chgData name="Lines, Todd" userId="afaf7c3a-e8aa-4568-882a-02ad8f9e19b0" providerId="ADAL" clId="{EDA211D2-9454-46D4-9CC6-2D38CF6B09C2}" dt="2025-05-09T18:02:04.909" v="68"/>
        <pc:sldMkLst>
          <pc:docMk/>
          <pc:sldMk cId="0" sldId="1266"/>
        </pc:sldMkLst>
      </pc:sldChg>
      <pc:sldChg chg="add">
        <pc:chgData name="Lines, Todd" userId="afaf7c3a-e8aa-4568-882a-02ad8f9e19b0" providerId="ADAL" clId="{EDA211D2-9454-46D4-9CC6-2D38CF6B09C2}" dt="2025-05-09T18:02:04.909" v="68"/>
        <pc:sldMkLst>
          <pc:docMk/>
          <pc:sldMk cId="3520599123" sldId="1267"/>
        </pc:sldMkLst>
      </pc:sldChg>
      <pc:sldChg chg="add">
        <pc:chgData name="Lines, Todd" userId="afaf7c3a-e8aa-4568-882a-02ad8f9e19b0" providerId="ADAL" clId="{EDA211D2-9454-46D4-9CC6-2D38CF6B09C2}" dt="2025-05-09T18:02:04.909" v="68"/>
        <pc:sldMkLst>
          <pc:docMk/>
          <pc:sldMk cId="1690255254" sldId="1268"/>
        </pc:sldMkLst>
      </pc:sldChg>
      <pc:sldChg chg="add">
        <pc:chgData name="Lines, Todd" userId="afaf7c3a-e8aa-4568-882a-02ad8f9e19b0" providerId="ADAL" clId="{EDA211D2-9454-46D4-9CC6-2D38CF6B09C2}" dt="2025-05-09T18:02:04.909" v="68"/>
        <pc:sldMkLst>
          <pc:docMk/>
          <pc:sldMk cId="2064908876" sldId="1269"/>
        </pc:sldMkLst>
      </pc:sldChg>
      <pc:sldChg chg="add">
        <pc:chgData name="Lines, Todd" userId="afaf7c3a-e8aa-4568-882a-02ad8f9e19b0" providerId="ADAL" clId="{EDA211D2-9454-46D4-9CC6-2D38CF6B09C2}" dt="2025-05-09T18:02:04.909" v="68"/>
        <pc:sldMkLst>
          <pc:docMk/>
          <pc:sldMk cId="2709353011" sldId="1270"/>
        </pc:sldMkLst>
      </pc:sldChg>
      <pc:sldChg chg="add">
        <pc:chgData name="Lines, Todd" userId="afaf7c3a-e8aa-4568-882a-02ad8f9e19b0" providerId="ADAL" clId="{EDA211D2-9454-46D4-9CC6-2D38CF6B09C2}" dt="2025-05-09T18:02:04.909" v="68"/>
        <pc:sldMkLst>
          <pc:docMk/>
          <pc:sldMk cId="2154793554" sldId="1271"/>
        </pc:sldMkLst>
      </pc:sldChg>
      <pc:sldChg chg="add">
        <pc:chgData name="Lines, Todd" userId="afaf7c3a-e8aa-4568-882a-02ad8f9e19b0" providerId="ADAL" clId="{EDA211D2-9454-46D4-9CC6-2D38CF6B09C2}" dt="2025-05-09T18:02:04.909" v="68"/>
        <pc:sldMkLst>
          <pc:docMk/>
          <pc:sldMk cId="4128024898" sldId="1272"/>
        </pc:sldMkLst>
      </pc:sldChg>
      <pc:sldChg chg="add">
        <pc:chgData name="Lines, Todd" userId="afaf7c3a-e8aa-4568-882a-02ad8f9e19b0" providerId="ADAL" clId="{EDA211D2-9454-46D4-9CC6-2D38CF6B09C2}" dt="2025-05-09T18:02:04.909" v="68"/>
        <pc:sldMkLst>
          <pc:docMk/>
          <pc:sldMk cId="1621280546" sldId="1273"/>
        </pc:sldMkLst>
      </pc:sldChg>
      <pc:sldChg chg="add">
        <pc:chgData name="Lines, Todd" userId="afaf7c3a-e8aa-4568-882a-02ad8f9e19b0" providerId="ADAL" clId="{EDA211D2-9454-46D4-9CC6-2D38CF6B09C2}" dt="2025-05-09T18:02:04.909" v="68"/>
        <pc:sldMkLst>
          <pc:docMk/>
          <pc:sldMk cId="1299418178" sldId="1274"/>
        </pc:sldMkLst>
      </pc:sldChg>
      <pc:sldChg chg="add">
        <pc:chgData name="Lines, Todd" userId="afaf7c3a-e8aa-4568-882a-02ad8f9e19b0" providerId="ADAL" clId="{EDA211D2-9454-46D4-9CC6-2D38CF6B09C2}" dt="2025-05-09T18:02:04.909" v="68"/>
        <pc:sldMkLst>
          <pc:docMk/>
          <pc:sldMk cId="1864254828" sldId="1275"/>
        </pc:sldMkLst>
      </pc:sldChg>
      <pc:sldChg chg="add">
        <pc:chgData name="Lines, Todd" userId="afaf7c3a-e8aa-4568-882a-02ad8f9e19b0" providerId="ADAL" clId="{EDA211D2-9454-46D4-9CC6-2D38CF6B09C2}" dt="2025-05-09T18:02:04.909" v="68"/>
        <pc:sldMkLst>
          <pc:docMk/>
          <pc:sldMk cId="3456011819" sldId="1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BED64-57A5-414B-829D-1290C1A638B7}" type="datetimeFigureOut">
              <a:rPr lang="en-US" smtClean="0"/>
              <a:t>5/9/2025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EDCAA-386D-4599-BF54-DC7CBAABFFEE}" type="slidenum">
              <a:rPr lang="en-US" smtClean="0"/>
              <a:t>‹#›</a:t>
            </a:fld>
            <a:endParaRPr lang="en-US"/>
          </a:p>
        </p:txBody>
      </p:sp>
    </p:spTree>
    <p:extLst>
      <p:ext uri="{BB962C8B-B14F-4D97-AF65-F5344CB8AC3E}">
        <p14:creationId xmlns:p14="http://schemas.microsoft.com/office/powerpoint/2010/main" val="333175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5"/>
          <p:cNvSpPr>
            <a:spLocks noGrp="1" noChangeArrowheads="1"/>
          </p:cNvSpPr>
          <p:nvPr>
            <p:ph type="sldNum" sz="quarter" idx="5"/>
          </p:nvPr>
        </p:nvSpPr>
        <p:spPr>
          <a:noFill/>
        </p:spPr>
        <p:txBody>
          <a:bodyPr/>
          <a:lstStyle/>
          <a:p>
            <a:fld id="{4C97EAF7-FDA6-4FCF-9BFA-77ED1CC63C6E}" type="slidenum">
              <a:rPr lang="en-US" smtClean="0"/>
              <a:pPr/>
              <a:t>76</a:t>
            </a:fld>
            <a:endParaRPr lang="en-US"/>
          </a:p>
        </p:txBody>
      </p:sp>
      <p:sp>
        <p:nvSpPr>
          <p:cNvPr id="843779" name="Rectangle 2"/>
          <p:cNvSpPr>
            <a:spLocks noGrp="1" noRot="1" noChangeAspect="1" noChangeArrowheads="1" noTextEdit="1"/>
          </p:cNvSpPr>
          <p:nvPr>
            <p:ph type="sldImg"/>
          </p:nvPr>
        </p:nvSpPr>
        <p:spPr>
          <a:ln/>
        </p:spPr>
      </p:sp>
      <p:sp>
        <p:nvSpPr>
          <p:cNvPr id="843780"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380906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5"/>
          <p:cNvSpPr>
            <a:spLocks noGrp="1" noChangeArrowheads="1"/>
          </p:cNvSpPr>
          <p:nvPr>
            <p:ph type="sldNum" sz="quarter" idx="5"/>
          </p:nvPr>
        </p:nvSpPr>
        <p:spPr>
          <a:noFill/>
        </p:spPr>
        <p:txBody>
          <a:bodyPr/>
          <a:lstStyle/>
          <a:p>
            <a:fld id="{7FA4BD26-79A4-4C91-A125-3C51306F2DD4}" type="slidenum">
              <a:rPr lang="en-US" smtClean="0"/>
              <a:pPr/>
              <a:t>77</a:t>
            </a:fld>
            <a:endParaRPr lang="en-US"/>
          </a:p>
        </p:txBody>
      </p:sp>
      <p:sp>
        <p:nvSpPr>
          <p:cNvPr id="844803" name="Rectangle 2"/>
          <p:cNvSpPr>
            <a:spLocks noGrp="1" noRot="1" noChangeAspect="1" noChangeArrowheads="1" noTextEdit="1"/>
          </p:cNvSpPr>
          <p:nvPr>
            <p:ph type="sldImg"/>
          </p:nvPr>
        </p:nvSpPr>
        <p:spPr>
          <a:ln/>
        </p:spPr>
      </p:sp>
      <p:sp>
        <p:nvSpPr>
          <p:cNvPr id="844804"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215515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5"/>
          <p:cNvSpPr>
            <a:spLocks noGrp="1" noChangeArrowheads="1"/>
          </p:cNvSpPr>
          <p:nvPr>
            <p:ph type="sldNum" sz="quarter" idx="5"/>
          </p:nvPr>
        </p:nvSpPr>
        <p:spPr>
          <a:noFill/>
        </p:spPr>
        <p:txBody>
          <a:bodyPr/>
          <a:lstStyle/>
          <a:p>
            <a:fld id="{DC56800A-0521-431A-9067-021CC688FAE6}" type="slidenum">
              <a:rPr lang="en-US" smtClean="0"/>
              <a:pPr/>
              <a:t>78</a:t>
            </a:fld>
            <a:endParaRPr lang="en-US"/>
          </a:p>
        </p:txBody>
      </p:sp>
      <p:sp>
        <p:nvSpPr>
          <p:cNvPr id="845827" name="Rectangle 2"/>
          <p:cNvSpPr>
            <a:spLocks noGrp="1" noRot="1" noChangeAspect="1" noChangeArrowheads="1" noTextEdit="1"/>
          </p:cNvSpPr>
          <p:nvPr>
            <p:ph type="sldImg"/>
          </p:nvPr>
        </p:nvSpPr>
        <p:spPr>
          <a:xfrm>
            <a:off x="1266825" y="727075"/>
            <a:ext cx="4781550" cy="3586163"/>
          </a:xfrm>
          <a:ln/>
        </p:spPr>
      </p:sp>
      <p:sp>
        <p:nvSpPr>
          <p:cNvPr id="8458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359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5"/>
          <p:cNvSpPr>
            <a:spLocks noGrp="1" noChangeArrowheads="1"/>
          </p:cNvSpPr>
          <p:nvPr>
            <p:ph type="sldNum" sz="quarter" idx="5"/>
          </p:nvPr>
        </p:nvSpPr>
        <p:spPr>
          <a:noFill/>
        </p:spPr>
        <p:txBody>
          <a:bodyPr/>
          <a:lstStyle/>
          <a:p>
            <a:fld id="{B4FD9EBF-BDEA-44E3-BA99-9F017A6469CE}" type="slidenum">
              <a:rPr lang="en-US" smtClean="0"/>
              <a:pPr/>
              <a:t>79</a:t>
            </a:fld>
            <a:endParaRPr lang="en-US"/>
          </a:p>
        </p:txBody>
      </p:sp>
      <p:sp>
        <p:nvSpPr>
          <p:cNvPr id="846851" name="Rectangle 2"/>
          <p:cNvSpPr>
            <a:spLocks noGrp="1" noRot="1" noChangeAspect="1" noChangeArrowheads="1" noTextEdit="1"/>
          </p:cNvSpPr>
          <p:nvPr>
            <p:ph type="sldImg"/>
          </p:nvPr>
        </p:nvSpPr>
        <p:spPr>
          <a:xfrm>
            <a:off x="1266825" y="727075"/>
            <a:ext cx="4781550" cy="3586163"/>
          </a:xfrm>
          <a:ln/>
        </p:spPr>
      </p:sp>
      <p:sp>
        <p:nvSpPr>
          <p:cNvPr id="8468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2294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5"/>
          <p:cNvSpPr>
            <a:spLocks noGrp="1" noChangeArrowheads="1"/>
          </p:cNvSpPr>
          <p:nvPr>
            <p:ph type="sldNum" sz="quarter" idx="5"/>
          </p:nvPr>
        </p:nvSpPr>
        <p:spPr>
          <a:noFill/>
        </p:spPr>
        <p:txBody>
          <a:bodyPr/>
          <a:lstStyle/>
          <a:p>
            <a:fld id="{82DA0EBF-8E67-400F-B227-0F2EB2D8D4D2}" type="slidenum">
              <a:rPr lang="en-US" smtClean="0"/>
              <a:pPr/>
              <a:t>80</a:t>
            </a:fld>
            <a:endParaRPr lang="en-US"/>
          </a:p>
        </p:txBody>
      </p:sp>
      <p:sp>
        <p:nvSpPr>
          <p:cNvPr id="847875" name="Rectangle 2"/>
          <p:cNvSpPr>
            <a:spLocks noGrp="1" noRot="1" noChangeAspect="1" noChangeArrowheads="1" noTextEdit="1"/>
          </p:cNvSpPr>
          <p:nvPr>
            <p:ph type="sldImg"/>
          </p:nvPr>
        </p:nvSpPr>
        <p:spPr>
          <a:ln/>
        </p:spPr>
      </p:sp>
      <p:sp>
        <p:nvSpPr>
          <p:cNvPr id="847876"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278089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5"/>
          <p:cNvSpPr>
            <a:spLocks noGrp="1" noChangeArrowheads="1"/>
          </p:cNvSpPr>
          <p:nvPr>
            <p:ph type="sldNum" sz="quarter" idx="5"/>
          </p:nvPr>
        </p:nvSpPr>
        <p:spPr>
          <a:noFill/>
        </p:spPr>
        <p:txBody>
          <a:bodyPr/>
          <a:lstStyle/>
          <a:p>
            <a:fld id="{90E1336D-9E47-4483-9C08-F5FC5FB06A1F}" type="slidenum">
              <a:rPr lang="en-US" smtClean="0"/>
              <a:pPr/>
              <a:t>81</a:t>
            </a:fld>
            <a:endParaRPr lang="en-US"/>
          </a:p>
        </p:txBody>
      </p:sp>
      <p:sp>
        <p:nvSpPr>
          <p:cNvPr id="848899" name="Rectangle 2"/>
          <p:cNvSpPr>
            <a:spLocks noGrp="1" noRot="1" noChangeAspect="1" noChangeArrowheads="1" noTextEdit="1"/>
          </p:cNvSpPr>
          <p:nvPr>
            <p:ph type="sldImg"/>
          </p:nvPr>
        </p:nvSpPr>
        <p:spPr>
          <a:ln/>
        </p:spPr>
      </p:sp>
      <p:sp>
        <p:nvSpPr>
          <p:cNvPr id="848900"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49230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5"/>
          <p:cNvSpPr>
            <a:spLocks noGrp="1" noChangeArrowheads="1"/>
          </p:cNvSpPr>
          <p:nvPr>
            <p:ph type="sldNum" sz="quarter" idx="5"/>
          </p:nvPr>
        </p:nvSpPr>
        <p:spPr>
          <a:noFill/>
        </p:spPr>
        <p:txBody>
          <a:bodyPr/>
          <a:lstStyle/>
          <a:p>
            <a:fld id="{F249BE01-CBBE-4B89-A79E-BABBC7D1BE4C}" type="slidenum">
              <a:rPr lang="en-US" smtClean="0"/>
              <a:pPr/>
              <a:t>82</a:t>
            </a:fld>
            <a:endParaRPr lang="en-US"/>
          </a:p>
        </p:txBody>
      </p:sp>
      <p:sp>
        <p:nvSpPr>
          <p:cNvPr id="849923" name="Rectangle 2"/>
          <p:cNvSpPr>
            <a:spLocks noGrp="1" noRot="1" noChangeAspect="1" noChangeArrowheads="1" noTextEdit="1"/>
          </p:cNvSpPr>
          <p:nvPr>
            <p:ph type="sldImg"/>
          </p:nvPr>
        </p:nvSpPr>
        <p:spPr>
          <a:ln/>
        </p:spPr>
      </p:sp>
      <p:sp>
        <p:nvSpPr>
          <p:cNvPr id="849924"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66284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5"/>
          <p:cNvSpPr>
            <a:spLocks noGrp="1" noChangeArrowheads="1"/>
          </p:cNvSpPr>
          <p:nvPr>
            <p:ph type="sldNum" sz="quarter" idx="5"/>
          </p:nvPr>
        </p:nvSpPr>
        <p:spPr>
          <a:noFill/>
        </p:spPr>
        <p:txBody>
          <a:bodyPr/>
          <a:lstStyle/>
          <a:p>
            <a:fld id="{47DD77AA-5B11-485A-96AF-6A502AEEED6D}" type="slidenum">
              <a:rPr lang="en-US" smtClean="0"/>
              <a:pPr/>
              <a:t>83</a:t>
            </a:fld>
            <a:endParaRPr lang="en-US"/>
          </a:p>
        </p:txBody>
      </p:sp>
      <p:sp>
        <p:nvSpPr>
          <p:cNvPr id="850947" name="Rectangle 2"/>
          <p:cNvSpPr>
            <a:spLocks noGrp="1" noRot="1" noChangeAspect="1" noChangeArrowheads="1" noTextEdit="1"/>
          </p:cNvSpPr>
          <p:nvPr>
            <p:ph type="sldImg"/>
          </p:nvPr>
        </p:nvSpPr>
        <p:spPr>
          <a:ln/>
        </p:spPr>
      </p:sp>
      <p:sp>
        <p:nvSpPr>
          <p:cNvPr id="850948"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173288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97AAD0-5FF2-4D07-BCD2-ECBB027096F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7AAD0-5FF2-4D07-BCD2-ECBB027096F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7AAD0-5FF2-4D07-BCD2-ECBB027096F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A95A9BD-ABD4-4542-8394-35FE4E89D47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7AAD0-5FF2-4D07-BCD2-ECBB027096F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7AAD0-5FF2-4D07-BCD2-ECBB027096F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97AAD0-5FF2-4D07-BCD2-ECBB027096FF}"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97AAD0-5FF2-4D07-BCD2-ECBB027096FF}"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97AAD0-5FF2-4D07-BCD2-ECBB027096FF}"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7AAD0-5FF2-4D07-BCD2-ECBB027096F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7AAD0-5FF2-4D07-BCD2-ECBB027096FF}"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5BB99-974D-43DF-AA46-7E6725C1D6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Anamations/bamboo%20six%20hole%20flute.wma"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Anamations/recorder.wma" TargetMode="External"/><Relationship Id="rId2" Type="http://schemas.openxmlformats.org/officeDocument/2006/relationships/hyperlink" Target="../../Course_Materials/PH117/recorder.wma"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ourse_Materials/PH117/recorder.wma"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2.bin"/><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QX04ySm4TTk"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5BDC-150E-D48B-3B08-1076B1DC2452}"/>
              </a:ext>
            </a:extLst>
          </p:cNvPr>
          <p:cNvSpPr>
            <a:spLocks noGrp="1"/>
          </p:cNvSpPr>
          <p:nvPr>
            <p:ph type="ctrTitle"/>
          </p:nvPr>
        </p:nvSpPr>
        <p:spPr/>
        <p:txBody>
          <a:bodyPr/>
          <a:lstStyle/>
          <a:p>
            <a:r>
              <a:rPr lang="en-US" dirty="0"/>
              <a:t>Lecture 11</a:t>
            </a:r>
          </a:p>
        </p:txBody>
      </p:sp>
      <p:sp>
        <p:nvSpPr>
          <p:cNvPr id="3" name="Subtitle 2">
            <a:extLst>
              <a:ext uri="{FF2B5EF4-FFF2-40B4-BE49-F238E27FC236}">
                <a16:creationId xmlns:a16="http://schemas.microsoft.com/office/drawing/2014/main" id="{46436FBF-0E1D-6488-2EA8-8190C6F9A141}"/>
              </a:ext>
            </a:extLst>
          </p:cNvPr>
          <p:cNvSpPr>
            <a:spLocks noGrp="1"/>
          </p:cNvSpPr>
          <p:nvPr>
            <p:ph type="subTitle" idx="1"/>
          </p:nvPr>
        </p:nvSpPr>
        <p:spPr/>
        <p:txBody>
          <a:bodyPr/>
          <a:lstStyle/>
          <a:p>
            <a:endParaRPr lang="en-US"/>
          </a:p>
        </p:txBody>
      </p:sp>
      <p:sp>
        <p:nvSpPr>
          <p:cNvPr id="5" name="TextBox 4">
            <a:extLst>
              <a:ext uri="{FF2B5EF4-FFF2-40B4-BE49-F238E27FC236}">
                <a16:creationId xmlns:a16="http://schemas.microsoft.com/office/drawing/2014/main" id="{4E871219-739E-B18B-7B48-C5DF3CE9E194}"/>
              </a:ext>
            </a:extLst>
          </p:cNvPr>
          <p:cNvSpPr txBox="1"/>
          <p:nvPr/>
        </p:nvSpPr>
        <p:spPr>
          <a:xfrm>
            <a:off x="2286983" y="3244825"/>
            <a:ext cx="4573966" cy="369332"/>
          </a:xfrm>
          <a:prstGeom prst="rect">
            <a:avLst/>
          </a:prstGeom>
          <a:noFill/>
        </p:spPr>
        <p:txBody>
          <a:bodyPr wrap="square">
            <a:spAutoFit/>
          </a:bodyPr>
          <a:lstStyle/>
          <a:p>
            <a:r>
              <a:rPr lang="en-US" dirty="0"/>
              <a:t>576728616</a:t>
            </a:r>
          </a:p>
        </p:txBody>
      </p:sp>
      <p:pic>
        <p:nvPicPr>
          <p:cNvPr id="7" name="Picture 6">
            <a:extLst>
              <a:ext uri="{FF2B5EF4-FFF2-40B4-BE49-F238E27FC236}">
                <a16:creationId xmlns:a16="http://schemas.microsoft.com/office/drawing/2014/main" id="{DD78F0B4-179D-8C11-9420-9AF0CAEDBF8B}"/>
              </a:ext>
            </a:extLst>
          </p:cNvPr>
          <p:cNvPicPr>
            <a:picLocks noChangeAspect="1"/>
          </p:cNvPicPr>
          <p:nvPr/>
        </p:nvPicPr>
        <p:blipFill>
          <a:blip r:embed="rId2"/>
          <a:stretch>
            <a:fillRect/>
          </a:stretch>
        </p:blipFill>
        <p:spPr>
          <a:xfrm>
            <a:off x="99843" y="123413"/>
            <a:ext cx="4618120" cy="5258256"/>
          </a:xfrm>
          <a:prstGeom prst="rect">
            <a:avLst/>
          </a:prstGeom>
        </p:spPr>
      </p:pic>
      <p:pic>
        <p:nvPicPr>
          <p:cNvPr id="9" name="Picture 8">
            <a:extLst>
              <a:ext uri="{FF2B5EF4-FFF2-40B4-BE49-F238E27FC236}">
                <a16:creationId xmlns:a16="http://schemas.microsoft.com/office/drawing/2014/main" id="{D0AE6784-8F20-82D7-FF41-661B0B15C066}"/>
              </a:ext>
            </a:extLst>
          </p:cNvPr>
          <p:cNvPicPr>
            <a:picLocks noChangeAspect="1"/>
          </p:cNvPicPr>
          <p:nvPr/>
        </p:nvPicPr>
        <p:blipFill>
          <a:blip r:embed="rId3"/>
          <a:stretch>
            <a:fillRect/>
          </a:stretch>
        </p:blipFill>
        <p:spPr>
          <a:xfrm>
            <a:off x="4972219" y="342672"/>
            <a:ext cx="4587638" cy="5258256"/>
          </a:xfrm>
          <a:prstGeom prst="rect">
            <a:avLst/>
          </a:prstGeom>
        </p:spPr>
      </p:pic>
    </p:spTree>
    <p:extLst>
      <p:ext uri="{BB962C8B-B14F-4D97-AF65-F5344CB8AC3E}">
        <p14:creationId xmlns:p14="http://schemas.microsoft.com/office/powerpoint/2010/main" val="380568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881063" y="939495"/>
            <a:ext cx="7402512" cy="5191125"/>
            <a:chOff x="881743" y="702129"/>
            <a:chExt cx="7402286" cy="5927282"/>
          </a:xfrm>
        </p:grpSpPr>
        <p:sp>
          <p:nvSpPr>
            <p:cNvPr id="3" name="Rectangle 2"/>
            <p:cNvSpPr/>
            <p:nvPr/>
          </p:nvSpPr>
          <p:spPr>
            <a:xfrm>
              <a:off x="881743" y="702129"/>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a:off x="919842" y="1523248"/>
              <a:ext cx="1501729" cy="5891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a:off x="892855" y="2346180"/>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a:off x="897618" y="3330434"/>
              <a:ext cx="1503316" cy="589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a:off x="919842" y="4251248"/>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a:off x="908729" y="5219189"/>
              <a:ext cx="1501729" cy="589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2640Hz</a:t>
              </a:r>
            </a:p>
          </p:txBody>
        </p:sp>
        <p:sp>
          <p:nvSpPr>
            <p:cNvPr id="9" name="Oval 8"/>
            <p:cNvSpPr/>
            <p:nvPr/>
          </p:nvSpPr>
          <p:spPr>
            <a:xfrm>
              <a:off x="4572567" y="2498440"/>
              <a:ext cx="1192177" cy="1192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7221" y="2672419"/>
              <a:ext cx="84287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7221" y="2672419"/>
              <a:ext cx="84287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5774"/>
              <a:ext cx="2784390" cy="150266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a:xfrm>
              <a:off x="2421571" y="1818706"/>
              <a:ext cx="2325616" cy="85374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39825"/>
              <a:ext cx="2177984" cy="4549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a:xfrm flipV="1">
              <a:off x="2400934" y="3094793"/>
              <a:ext cx="2171634" cy="52928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5322"/>
              <a:ext cx="2325616" cy="10295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a:xfrm flipV="1">
              <a:off x="2410458" y="3691147"/>
              <a:ext cx="2757404" cy="182168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168"/>
              <a:ext cx="1017556" cy="3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7523"/>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Trumpet A</a:t>
              </a:r>
            </a:p>
          </p:txBody>
        </p:sp>
        <p:sp>
          <p:nvSpPr>
            <p:cNvPr id="19" name="Rectangle 18"/>
            <p:cNvSpPr/>
            <p:nvPr/>
          </p:nvSpPr>
          <p:spPr>
            <a:xfrm>
              <a:off x="897618" y="6042121"/>
              <a:ext cx="1503316"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3080Hz</a:t>
              </a:r>
            </a:p>
          </p:txBody>
        </p:sp>
        <p:cxnSp>
          <p:nvCxnSpPr>
            <p:cNvPr id="20" name="Elbow Connector 14"/>
            <p:cNvCxnSpPr>
              <a:stCxn id="19" idx="3"/>
              <a:endCxn id="9" idx="4"/>
            </p:cNvCxnSpPr>
            <p:nvPr/>
          </p:nvCxnSpPr>
          <p:spPr>
            <a:xfrm flipV="1">
              <a:off x="2400934" y="3691147"/>
              <a:ext cx="2766929" cy="26446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881063" y="903995"/>
            <a:ext cx="7402512" cy="5295900"/>
            <a:chOff x="881743" y="702129"/>
            <a:chExt cx="7402286" cy="5927282"/>
          </a:xfrm>
        </p:grpSpPr>
        <p:sp>
          <p:nvSpPr>
            <p:cNvPr id="3" name="Rectangle 2"/>
            <p:cNvSpPr/>
            <p:nvPr/>
          </p:nvSpPr>
          <p:spPr>
            <a:xfrm>
              <a:off x="881743" y="702129"/>
              <a:ext cx="1501729" cy="588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5" name="Rectangle 4"/>
            <p:cNvSpPr/>
            <p:nvPr/>
          </p:nvSpPr>
          <p:spPr>
            <a:xfrm>
              <a:off x="892855" y="2345636"/>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7" name="Rectangle 6"/>
            <p:cNvSpPr/>
            <p:nvPr/>
          </p:nvSpPr>
          <p:spPr>
            <a:xfrm>
              <a:off x="919842" y="4250326"/>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9" name="Oval 8"/>
            <p:cNvSpPr/>
            <p:nvPr/>
          </p:nvSpPr>
          <p:spPr>
            <a:xfrm>
              <a:off x="4572567" y="2498437"/>
              <a:ext cx="1192177" cy="11922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6675" y="2673072"/>
              <a:ext cx="843962"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6675" y="2673072"/>
              <a:ext cx="843962"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5295"/>
              <a:ext cx="2784390" cy="150314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40578"/>
              <a:ext cx="2177984" cy="4530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6522"/>
              <a:ext cx="2325616" cy="10287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876"/>
              <a:ext cx="1017556" cy="1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6933"/>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Clarinet A</a:t>
              </a:r>
            </a:p>
          </p:txBody>
        </p:sp>
        <p:sp>
          <p:nvSpPr>
            <p:cNvPr id="19" name="Rectangle 18"/>
            <p:cNvSpPr/>
            <p:nvPr/>
          </p:nvSpPr>
          <p:spPr>
            <a:xfrm>
              <a:off x="897618" y="6041303"/>
              <a:ext cx="1503316"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3080Hz</a:t>
              </a:r>
            </a:p>
          </p:txBody>
        </p:sp>
        <p:cxnSp>
          <p:nvCxnSpPr>
            <p:cNvPr id="20" name="Elbow Connector 14"/>
            <p:cNvCxnSpPr>
              <a:stCxn id="19" idx="3"/>
              <a:endCxn id="9" idx="4"/>
            </p:cNvCxnSpPr>
            <p:nvPr/>
          </p:nvCxnSpPr>
          <p:spPr>
            <a:xfrm flipV="1">
              <a:off x="2400934" y="3690645"/>
              <a:ext cx="2766929" cy="264560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a:t>
            </a:r>
          </a:p>
        </p:txBody>
      </p:sp>
      <p:sp>
        <p:nvSpPr>
          <p:cNvPr id="35" name="Rectangle 34"/>
          <p:cNvSpPr/>
          <p:nvPr/>
        </p:nvSpPr>
        <p:spPr>
          <a:xfrm>
            <a:off x="6324600" y="1524000"/>
            <a:ext cx="1501775" cy="587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Trumpet A</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1981200"/>
            <a:ext cx="387350" cy="326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2987675"/>
            <a:ext cx="349250" cy="2265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4408488"/>
            <a:ext cx="354013"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4849813"/>
            <a:ext cx="365125" cy="4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088" name="TextBox 40"/>
          <p:cNvSpPr txBox="1">
            <a:spLocks noChangeArrowheads="1"/>
          </p:cNvSpPr>
          <p:nvPr/>
        </p:nvSpPr>
        <p:spPr bwMode="auto">
          <a:xfrm rot="-5400000">
            <a:off x="-342106" y="2958306"/>
            <a:ext cx="2682875" cy="461963"/>
          </a:xfrm>
          <a:prstGeom prst="rect">
            <a:avLst/>
          </a:prstGeom>
          <a:noFill/>
          <a:ln w="9525">
            <a:noFill/>
            <a:miter lim="800000"/>
            <a:headEnd/>
            <a:tailEnd/>
          </a:ln>
        </p:spPr>
        <p:txBody>
          <a:bodyPr wrap="none">
            <a:spAutoFit/>
          </a:bodyPr>
          <a:lstStyle/>
          <a:p>
            <a:r>
              <a:rPr lang="en-US" sz="2400"/>
              <a:t>Amplitude of Partial</a:t>
            </a:r>
          </a:p>
        </p:txBody>
      </p:sp>
      <p:sp>
        <p:nvSpPr>
          <p:cNvPr id="20" name="Rectangle 19"/>
          <p:cNvSpPr/>
          <p:nvPr/>
        </p:nvSpPr>
        <p:spPr>
          <a:xfrm>
            <a:off x="4435475" y="4495800"/>
            <a:ext cx="387350"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6416675" y="4800601"/>
            <a:ext cx="38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a:t>
            </a:r>
          </a:p>
        </p:txBody>
      </p:sp>
      <p:sp>
        <p:nvSpPr>
          <p:cNvPr id="35" name="Rectangle 34"/>
          <p:cNvSpPr/>
          <p:nvPr/>
        </p:nvSpPr>
        <p:spPr>
          <a:xfrm>
            <a:off x="6324600" y="1524000"/>
            <a:ext cx="1501775" cy="587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Clarinet A</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5200650"/>
            <a:ext cx="38735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2987675"/>
            <a:ext cx="349250" cy="2265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4408488"/>
            <a:ext cx="354013"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4849813"/>
            <a:ext cx="365125" cy="4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088" name="TextBox 40"/>
          <p:cNvSpPr txBox="1">
            <a:spLocks noChangeArrowheads="1"/>
          </p:cNvSpPr>
          <p:nvPr/>
        </p:nvSpPr>
        <p:spPr bwMode="auto">
          <a:xfrm rot="-5400000">
            <a:off x="-342106" y="2958306"/>
            <a:ext cx="2682875" cy="461963"/>
          </a:xfrm>
          <a:prstGeom prst="rect">
            <a:avLst/>
          </a:prstGeom>
          <a:noFill/>
          <a:ln w="9525">
            <a:noFill/>
            <a:miter lim="800000"/>
            <a:headEnd/>
            <a:tailEnd/>
          </a:ln>
        </p:spPr>
        <p:txBody>
          <a:bodyPr wrap="none">
            <a:spAutoFit/>
          </a:bodyPr>
          <a:lstStyle/>
          <a:p>
            <a:r>
              <a:rPr lang="en-US" sz="2400"/>
              <a:t>Amplitude of Partial</a:t>
            </a:r>
          </a:p>
        </p:txBody>
      </p:sp>
      <p:sp>
        <p:nvSpPr>
          <p:cNvPr id="20" name="Rectangle 19"/>
          <p:cNvSpPr/>
          <p:nvPr/>
        </p:nvSpPr>
        <p:spPr>
          <a:xfrm>
            <a:off x="4435475" y="5207000"/>
            <a:ext cx="38735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6416675" y="5211763"/>
            <a:ext cx="387350" cy="46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4097" name="Picture 2"/>
          <p:cNvPicPr>
            <a:picLocks noChangeAspect="1" noChangeArrowheads="1"/>
          </p:cNvPicPr>
          <p:nvPr/>
        </p:nvPicPr>
        <p:blipFill>
          <a:blip r:embed="rId2" cstate="print"/>
          <a:srcRect/>
          <a:stretch>
            <a:fillRect/>
          </a:stretch>
        </p:blipFill>
        <p:spPr bwMode="auto">
          <a:xfrm>
            <a:off x="839788" y="1330325"/>
            <a:ext cx="7300912" cy="48752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21" name="Picture 4"/>
          <p:cNvPicPr>
            <a:picLocks noChangeAspect="1" noChangeArrowheads="1"/>
          </p:cNvPicPr>
          <p:nvPr/>
        </p:nvPicPr>
        <p:blipFill>
          <a:blip r:embed="rId2" cstate="print"/>
          <a:srcRect/>
          <a:stretch>
            <a:fillRect/>
          </a:stretch>
        </p:blipFill>
        <p:spPr bwMode="auto">
          <a:xfrm>
            <a:off x="455613" y="792433"/>
            <a:ext cx="8447087" cy="5640387"/>
          </a:xfrm>
          <a:prstGeom prst="rect">
            <a:avLst/>
          </a:prstGeom>
          <a:noFill/>
          <a:ln w="9525">
            <a:noFill/>
            <a:miter lim="800000"/>
            <a:headEnd/>
            <a:tailEnd/>
          </a:ln>
        </p:spPr>
      </p:pic>
      <p:sp>
        <p:nvSpPr>
          <p:cNvPr id="7" name="Cross 6"/>
          <p:cNvSpPr/>
          <p:nvPr/>
        </p:nvSpPr>
        <p:spPr>
          <a:xfrm>
            <a:off x="4408488" y="1624283"/>
            <a:ext cx="473075" cy="474662"/>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Cross 7"/>
          <p:cNvSpPr/>
          <p:nvPr/>
        </p:nvSpPr>
        <p:spPr>
          <a:xfrm>
            <a:off x="4414838" y="2527570"/>
            <a:ext cx="473075" cy="474663"/>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ross 8"/>
          <p:cNvSpPr/>
          <p:nvPr/>
        </p:nvSpPr>
        <p:spPr>
          <a:xfrm>
            <a:off x="4386263" y="3318145"/>
            <a:ext cx="474662" cy="473075"/>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Equal 10"/>
          <p:cNvSpPr/>
          <p:nvPr/>
        </p:nvSpPr>
        <p:spPr>
          <a:xfrm>
            <a:off x="4262438" y="4302395"/>
            <a:ext cx="782637" cy="5715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Question 223.9.3</a:t>
            </a:r>
          </a:p>
        </p:txBody>
      </p:sp>
      <p:sp>
        <p:nvSpPr>
          <p:cNvPr id="82948" name="Rectangle 3"/>
          <p:cNvSpPr>
            <a:spLocks noGrp="1" noChangeArrowheads="1"/>
          </p:cNvSpPr>
          <p:nvPr>
            <p:ph idx="1"/>
          </p:nvPr>
        </p:nvSpPr>
        <p:spPr/>
        <p:txBody>
          <a:bodyPr/>
          <a:lstStyle/>
          <a:p>
            <a:pPr marL="533400" indent="-533400" eaLnBrk="1" hangingPunct="1">
              <a:buFontTx/>
              <a:buNone/>
            </a:pPr>
            <a:r>
              <a:rPr lang="en-US" sz="2800" dirty="0"/>
              <a:t>If a trumpet sound is made of many frequencies, which frequency gives the sound it’s musical note?</a:t>
            </a:r>
          </a:p>
          <a:p>
            <a:pPr marL="533400" indent="-533400" eaLnBrk="1" hangingPunct="1">
              <a:buFont typeface="+mj-lt"/>
              <a:buAutoNum type="alphaLcParenR"/>
            </a:pPr>
            <a:r>
              <a:rPr lang="en-US" sz="2800" dirty="0"/>
              <a:t>The fundamental</a:t>
            </a:r>
          </a:p>
          <a:p>
            <a:pPr marL="533400" indent="-533400" eaLnBrk="1" hangingPunct="1">
              <a:buFont typeface="+mj-lt"/>
              <a:buAutoNum type="alphaLcParenR"/>
            </a:pPr>
            <a:r>
              <a:rPr lang="en-US" sz="2800" dirty="0"/>
              <a:t>The second harmonic</a:t>
            </a:r>
          </a:p>
          <a:p>
            <a:pPr marL="533400" indent="-533400" eaLnBrk="1" hangingPunct="1">
              <a:buFont typeface="+mj-lt"/>
              <a:buAutoNum type="alphaLcParenR"/>
            </a:pPr>
            <a:r>
              <a:rPr lang="en-US" sz="2800" dirty="0"/>
              <a:t>The third harmonic</a:t>
            </a:r>
          </a:p>
          <a:p>
            <a:pPr marL="533400" indent="-533400" eaLnBrk="1" hangingPunct="1">
              <a:buFont typeface="+mj-lt"/>
              <a:buAutoNum type="alphaLcParenR"/>
            </a:pPr>
            <a:r>
              <a:rPr lang="en-US" sz="2800" dirty="0"/>
              <a:t>The fourth harmonic</a:t>
            </a:r>
          </a:p>
        </p:txBody>
      </p:sp>
      <p:sp>
        <p:nvSpPr>
          <p:cNvPr id="82946" name="Slide Number Placeholder 5"/>
          <p:cNvSpPr>
            <a:spLocks noGrp="1"/>
          </p:cNvSpPr>
          <p:nvPr>
            <p:ph type="sldNum" sz="quarter" idx="12"/>
          </p:nvPr>
        </p:nvSpPr>
        <p:spPr>
          <a:noFill/>
        </p:spPr>
        <p:txBody>
          <a:bodyPr/>
          <a:lstStyle/>
          <a:p>
            <a:fld id="{A6164D1B-69C2-4734-9A54-A71F13ACE644}" type="slidenum">
              <a:rPr lang="en-US" smtClean="0"/>
              <a:pPr/>
              <a:t>16</a:t>
            </a:fld>
            <a:endParaRPr lang="en-US"/>
          </a:p>
        </p:txBody>
      </p:sp>
    </p:spTree>
    <p:extLst>
      <p:ext uri="{BB962C8B-B14F-4D97-AF65-F5344CB8AC3E}">
        <p14:creationId xmlns:p14="http://schemas.microsoft.com/office/powerpoint/2010/main" val="191951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145" name="Picture 2"/>
          <p:cNvPicPr>
            <a:picLocks noChangeAspect="1" noChangeArrowheads="1"/>
          </p:cNvPicPr>
          <p:nvPr/>
        </p:nvPicPr>
        <p:blipFill>
          <a:blip r:embed="rId2" cstate="print"/>
          <a:srcRect/>
          <a:stretch>
            <a:fillRect/>
          </a:stretch>
        </p:blipFill>
        <p:spPr bwMode="auto">
          <a:xfrm>
            <a:off x="558800" y="1289050"/>
            <a:ext cx="8058150" cy="5095875"/>
          </a:xfrm>
          <a:prstGeom prst="rect">
            <a:avLst/>
          </a:prstGeom>
          <a:noFill/>
          <a:ln w="9525">
            <a:noFill/>
            <a:miter lim="800000"/>
            <a:headEnd/>
            <a:tailEnd/>
          </a:ln>
        </p:spPr>
      </p:pic>
      <p:cxnSp>
        <p:nvCxnSpPr>
          <p:cNvPr id="4" name="Straight Arrow Connector 3"/>
          <p:cNvCxnSpPr/>
          <p:nvPr/>
        </p:nvCxnSpPr>
        <p:spPr>
          <a:xfrm rot="5400000">
            <a:off x="2293938" y="1166813"/>
            <a:ext cx="1143000"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16200000" flipH="1">
            <a:off x="2882107" y="1151731"/>
            <a:ext cx="1322388" cy="815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01975" y="865188"/>
            <a:ext cx="2155825" cy="135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19438" y="865188"/>
            <a:ext cx="3525837" cy="1420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6150" name="TextBox 13"/>
          <p:cNvSpPr txBox="1">
            <a:spLocks noChangeArrowheads="1"/>
          </p:cNvSpPr>
          <p:nvPr/>
        </p:nvSpPr>
        <p:spPr bwMode="auto">
          <a:xfrm>
            <a:off x="2155825" y="538163"/>
            <a:ext cx="2014538" cy="369887"/>
          </a:xfrm>
          <a:prstGeom prst="rect">
            <a:avLst/>
          </a:prstGeom>
          <a:noFill/>
          <a:ln w="9525">
            <a:noFill/>
            <a:miter lim="800000"/>
            <a:headEnd/>
            <a:tailEnd/>
          </a:ln>
        </p:spPr>
        <p:txBody>
          <a:bodyPr wrap="none">
            <a:spAutoFit/>
          </a:bodyPr>
          <a:lstStyle/>
          <a:p>
            <a:r>
              <a:rPr lang="en-US"/>
              <a:t>Peaks show partials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7169" name="Picture 2"/>
          <p:cNvPicPr>
            <a:picLocks noChangeAspect="1" noChangeArrowheads="1"/>
          </p:cNvPicPr>
          <p:nvPr/>
        </p:nvPicPr>
        <p:blipFill>
          <a:blip r:embed="rId2" cstate="print"/>
          <a:srcRect/>
          <a:stretch>
            <a:fillRect/>
          </a:stretch>
        </p:blipFill>
        <p:spPr bwMode="auto">
          <a:xfrm>
            <a:off x="558800" y="407988"/>
            <a:ext cx="8058150" cy="5095875"/>
          </a:xfrm>
          <a:prstGeom prst="rect">
            <a:avLst/>
          </a:prstGeom>
          <a:noFill/>
          <a:ln w="9525">
            <a:noFill/>
            <a:miter lim="800000"/>
            <a:headEnd/>
            <a:tailEnd/>
          </a:ln>
        </p:spPr>
      </p:pic>
      <p:cxnSp>
        <p:nvCxnSpPr>
          <p:cNvPr id="4" name="Straight Arrow Connector 3"/>
          <p:cNvCxnSpPr/>
          <p:nvPr/>
        </p:nvCxnSpPr>
        <p:spPr>
          <a:xfrm rot="5400000" flipH="1" flipV="1">
            <a:off x="2605088" y="4595813"/>
            <a:ext cx="160020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2718594" y="3926681"/>
            <a:ext cx="2122488" cy="135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69431" y="2939257"/>
            <a:ext cx="2759075" cy="2693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01975" y="2351088"/>
            <a:ext cx="3576638" cy="32988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7175" name="TextBox 21"/>
          <p:cNvSpPr txBox="1">
            <a:spLocks noChangeArrowheads="1"/>
          </p:cNvSpPr>
          <p:nvPr/>
        </p:nvSpPr>
        <p:spPr bwMode="auto">
          <a:xfrm>
            <a:off x="438150" y="5684838"/>
            <a:ext cx="8266113" cy="922337"/>
          </a:xfrm>
          <a:prstGeom prst="rect">
            <a:avLst/>
          </a:prstGeom>
          <a:noFill/>
          <a:ln w="9525">
            <a:noFill/>
            <a:miter lim="800000"/>
            <a:headEnd/>
            <a:tailEnd/>
          </a:ln>
        </p:spPr>
        <p:txBody>
          <a:bodyPr>
            <a:spAutoFit/>
          </a:bodyPr>
          <a:lstStyle/>
          <a:p>
            <a:r>
              <a:rPr lang="en-US"/>
              <a:t>Strip chart also shows partials, darker black means higher peak</a:t>
            </a:r>
          </a:p>
          <a:p>
            <a:r>
              <a:rPr lang="en-US"/>
              <a:t>It is like looking at the graph above, but from above, and repeated for each second of playing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193" name="Picture 2"/>
          <p:cNvPicPr>
            <a:picLocks noChangeAspect="1" noChangeArrowheads="1"/>
          </p:cNvPicPr>
          <p:nvPr/>
        </p:nvPicPr>
        <p:blipFill>
          <a:blip r:embed="rId2" cstate="print"/>
          <a:srcRect/>
          <a:stretch>
            <a:fillRect/>
          </a:stretch>
        </p:blipFill>
        <p:spPr bwMode="auto">
          <a:xfrm>
            <a:off x="3244850" y="1485900"/>
            <a:ext cx="5551488" cy="3509963"/>
          </a:xfrm>
          <a:prstGeom prst="rect">
            <a:avLst/>
          </a:prstGeom>
          <a:noFill/>
          <a:ln w="9525">
            <a:noFill/>
            <a:miter lim="800000"/>
            <a:headEnd/>
            <a:tailEnd/>
          </a:ln>
        </p:spPr>
      </p:pic>
      <p:cxnSp>
        <p:nvCxnSpPr>
          <p:cNvPr id="4" name="Straight Arrow Connector 3"/>
          <p:cNvCxnSpPr/>
          <p:nvPr/>
        </p:nvCxnSpPr>
        <p:spPr>
          <a:xfrm flipV="1">
            <a:off x="2675365" y="2236788"/>
            <a:ext cx="1909763" cy="1619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75365" y="3856038"/>
            <a:ext cx="2506235" cy="1479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8196" name="TextBox 21"/>
          <p:cNvSpPr txBox="1">
            <a:spLocks noChangeArrowheads="1"/>
          </p:cNvSpPr>
          <p:nvPr/>
        </p:nvSpPr>
        <p:spPr bwMode="auto">
          <a:xfrm>
            <a:off x="373063" y="3071813"/>
            <a:ext cx="2468562" cy="1570037"/>
          </a:xfrm>
          <a:prstGeom prst="rect">
            <a:avLst/>
          </a:prstGeom>
          <a:noFill/>
          <a:ln w="9525">
            <a:noFill/>
            <a:miter lim="800000"/>
            <a:headEnd/>
            <a:tailEnd/>
          </a:ln>
        </p:spPr>
        <p:txBody>
          <a:bodyPr>
            <a:spAutoFit/>
          </a:bodyPr>
          <a:lstStyle/>
          <a:p>
            <a:r>
              <a:rPr lang="en-US" sz="2400"/>
              <a:t>Notice that there are non-harmonic partials in this instrument too!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Sonic Boom Setup</a:t>
            </a:r>
          </a:p>
        </p:txBody>
      </p:sp>
      <p:sp>
        <p:nvSpPr>
          <p:cNvPr id="50179" name="Rectangle 3"/>
          <p:cNvSpPr>
            <a:spLocks noGrp="1" noChangeArrowheads="1"/>
          </p:cNvSpPr>
          <p:nvPr>
            <p:ph type="body" idx="1"/>
          </p:nvPr>
        </p:nvSpPr>
        <p:spPr>
          <a:xfrm>
            <a:off x="457200" y="1600200"/>
            <a:ext cx="1873250" cy="4525963"/>
          </a:xfrm>
        </p:spPr>
        <p:txBody>
          <a:bodyPr/>
          <a:lstStyle/>
          <a:p>
            <a:pPr eaLnBrk="1" hangingPunct="1"/>
            <a:endParaRPr lang="en-US"/>
          </a:p>
        </p:txBody>
      </p:sp>
      <p:grpSp>
        <p:nvGrpSpPr>
          <p:cNvPr id="2" name="Group 4"/>
          <p:cNvGrpSpPr>
            <a:grpSpLocks/>
          </p:cNvGrpSpPr>
          <p:nvPr/>
        </p:nvGrpSpPr>
        <p:grpSpPr bwMode="auto">
          <a:xfrm>
            <a:off x="3797300" y="1571625"/>
            <a:ext cx="4897438" cy="4876800"/>
            <a:chOff x="2392" y="990"/>
            <a:chExt cx="3085" cy="3072"/>
          </a:xfrm>
        </p:grpSpPr>
        <p:grpSp>
          <p:nvGrpSpPr>
            <p:cNvPr id="3" name="Group 5"/>
            <p:cNvGrpSpPr>
              <a:grpSpLocks/>
            </p:cNvGrpSpPr>
            <p:nvPr/>
          </p:nvGrpSpPr>
          <p:grpSpPr bwMode="auto">
            <a:xfrm>
              <a:off x="2392" y="990"/>
              <a:ext cx="3085" cy="3072"/>
              <a:chOff x="2392" y="990"/>
              <a:chExt cx="3085" cy="3072"/>
            </a:xfrm>
          </p:grpSpPr>
          <p:sp>
            <p:nvSpPr>
              <p:cNvPr id="50185" name="AutoShape 6"/>
              <p:cNvSpPr>
                <a:spLocks noChangeArrowheads="1"/>
              </p:cNvSpPr>
              <p:nvPr/>
            </p:nvSpPr>
            <p:spPr bwMode="auto">
              <a:xfrm rot="5400000">
                <a:off x="2158" y="1326"/>
                <a:ext cx="3072" cy="2400"/>
              </a:xfrm>
              <a:prstGeom prst="triangle">
                <a:avLst>
                  <a:gd name="adj" fmla="val 50000"/>
                </a:avLst>
              </a:prstGeom>
              <a:solidFill>
                <a:schemeClr val="accent1"/>
              </a:solidFill>
              <a:ln w="9525" algn="ctr">
                <a:noFill/>
                <a:miter lim="800000"/>
                <a:headEnd/>
                <a:tailEnd/>
              </a:ln>
            </p:spPr>
            <p:txBody>
              <a:bodyPr wrap="none" anchor="ctr"/>
              <a:lstStyle/>
              <a:p>
                <a:endParaRPr lang="en-US"/>
              </a:p>
            </p:txBody>
          </p:sp>
          <p:sp>
            <p:nvSpPr>
              <p:cNvPr id="50186" name="Line 7"/>
              <p:cNvSpPr>
                <a:spLocks noChangeShapeType="1"/>
              </p:cNvSpPr>
              <p:nvPr/>
            </p:nvSpPr>
            <p:spPr bwMode="auto">
              <a:xfrm flipV="1">
                <a:off x="2392" y="2530"/>
                <a:ext cx="3085" cy="8"/>
              </a:xfrm>
              <a:prstGeom prst="line">
                <a:avLst/>
              </a:prstGeom>
              <a:noFill/>
              <a:ln w="9525">
                <a:solidFill>
                  <a:schemeClr val="tx1"/>
                </a:solidFill>
                <a:round/>
                <a:headEnd/>
                <a:tailEnd/>
              </a:ln>
            </p:spPr>
            <p:txBody>
              <a:bodyPr wrap="none" anchor="ctr"/>
              <a:lstStyle/>
              <a:p>
                <a:endParaRPr lang="en-US"/>
              </a:p>
            </p:txBody>
          </p:sp>
          <p:sp>
            <p:nvSpPr>
              <p:cNvPr id="50187" name="Oval 8"/>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188" name="Oval 9"/>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3251" y="1932"/>
                <a:ext cx="1116" cy="1189"/>
                <a:chOff x="2706" y="1746"/>
                <a:chExt cx="1518" cy="1554"/>
              </a:xfrm>
            </p:grpSpPr>
            <p:sp>
              <p:nvSpPr>
                <p:cNvPr id="50215" name="Oval 11"/>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6" name="Oval 12"/>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grpSp>
            <p:nvGrpSpPr>
              <p:cNvPr id="5" name="Group 13"/>
              <p:cNvGrpSpPr>
                <a:grpSpLocks/>
              </p:cNvGrpSpPr>
              <p:nvPr/>
            </p:nvGrpSpPr>
            <p:grpSpPr bwMode="auto">
              <a:xfrm>
                <a:off x="3777" y="2128"/>
                <a:ext cx="749" cy="796"/>
                <a:chOff x="2706" y="1746"/>
                <a:chExt cx="1518" cy="1554"/>
              </a:xfrm>
            </p:grpSpPr>
            <p:sp>
              <p:nvSpPr>
                <p:cNvPr id="50213" name="Oval 14"/>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4" name="Oval 15"/>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grpSp>
            <p:nvGrpSpPr>
              <p:cNvPr id="6" name="Group 16"/>
              <p:cNvGrpSpPr>
                <a:grpSpLocks/>
              </p:cNvGrpSpPr>
              <p:nvPr/>
            </p:nvGrpSpPr>
            <p:grpSpPr bwMode="auto">
              <a:xfrm>
                <a:off x="4295" y="2317"/>
                <a:ext cx="409" cy="419"/>
                <a:chOff x="2706" y="1746"/>
                <a:chExt cx="1518" cy="1554"/>
              </a:xfrm>
            </p:grpSpPr>
            <p:sp>
              <p:nvSpPr>
                <p:cNvPr id="50211" name="Oval 17"/>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2" name="Oval 18"/>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grpSp>
            <p:nvGrpSpPr>
              <p:cNvPr id="7" name="Group 19"/>
              <p:cNvGrpSpPr>
                <a:grpSpLocks/>
              </p:cNvGrpSpPr>
              <p:nvPr/>
            </p:nvGrpSpPr>
            <p:grpSpPr bwMode="auto">
              <a:xfrm>
                <a:off x="4746" y="2467"/>
                <a:ext cx="99" cy="115"/>
                <a:chOff x="2706" y="1746"/>
                <a:chExt cx="1518" cy="1554"/>
              </a:xfrm>
            </p:grpSpPr>
            <p:sp>
              <p:nvSpPr>
                <p:cNvPr id="50209" name="Oval 20"/>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0" name="Oval 21"/>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sp>
            <p:nvSpPr>
              <p:cNvPr id="50193" name="Oval 22"/>
              <p:cNvSpPr>
                <a:spLocks noChangeArrowheads="1"/>
              </p:cNvSpPr>
              <p:nvPr/>
            </p:nvSpPr>
            <p:spPr bwMode="auto">
              <a:xfrm>
                <a:off x="3785"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4" name="Oval 23"/>
              <p:cNvSpPr>
                <a:spLocks noChangeArrowheads="1"/>
              </p:cNvSpPr>
              <p:nvPr/>
            </p:nvSpPr>
            <p:spPr bwMode="auto">
              <a:xfrm>
                <a:off x="4129"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5" name="Oval 24"/>
              <p:cNvSpPr>
                <a:spLocks noChangeArrowheads="1"/>
              </p:cNvSpPr>
              <p:nvPr/>
            </p:nvSpPr>
            <p:spPr bwMode="auto">
              <a:xfrm>
                <a:off x="4477"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6" name="Oval 25"/>
              <p:cNvSpPr>
                <a:spLocks noChangeArrowheads="1"/>
              </p:cNvSpPr>
              <p:nvPr/>
            </p:nvSpPr>
            <p:spPr bwMode="auto">
              <a:xfrm>
                <a:off x="4769"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7" name="Text Box 26"/>
              <p:cNvSpPr txBox="1">
                <a:spLocks noChangeArrowheads="1"/>
              </p:cNvSpPr>
              <p:nvPr/>
            </p:nvSpPr>
            <p:spPr bwMode="auto">
              <a:xfrm>
                <a:off x="3447" y="2495"/>
                <a:ext cx="241" cy="231"/>
              </a:xfrm>
              <a:prstGeom prst="rect">
                <a:avLst/>
              </a:prstGeom>
              <a:noFill/>
              <a:ln w="9525" algn="ctr">
                <a:noFill/>
                <a:miter lim="800000"/>
                <a:headEnd/>
                <a:tailEnd/>
              </a:ln>
            </p:spPr>
            <p:txBody>
              <a:bodyPr wrap="none">
                <a:spAutoFit/>
              </a:bodyPr>
              <a:lstStyle/>
              <a:p>
                <a:r>
                  <a:rPr lang="en-US"/>
                  <a:t>s</a:t>
                </a:r>
                <a:r>
                  <a:rPr lang="en-US" baseline="-25000"/>
                  <a:t>o</a:t>
                </a:r>
              </a:p>
            </p:txBody>
          </p:sp>
          <p:sp>
            <p:nvSpPr>
              <p:cNvPr id="50198" name="Text Box 27"/>
              <p:cNvSpPr txBox="1">
                <a:spLocks noChangeArrowheads="1"/>
              </p:cNvSpPr>
              <p:nvPr/>
            </p:nvSpPr>
            <p:spPr bwMode="auto">
              <a:xfrm>
                <a:off x="3759" y="2495"/>
                <a:ext cx="241" cy="231"/>
              </a:xfrm>
              <a:prstGeom prst="rect">
                <a:avLst/>
              </a:prstGeom>
              <a:noFill/>
              <a:ln w="9525" algn="ctr">
                <a:noFill/>
                <a:miter lim="800000"/>
                <a:headEnd/>
                <a:tailEnd/>
              </a:ln>
            </p:spPr>
            <p:txBody>
              <a:bodyPr wrap="none">
                <a:spAutoFit/>
              </a:bodyPr>
              <a:lstStyle/>
              <a:p>
                <a:r>
                  <a:rPr lang="en-US"/>
                  <a:t>s</a:t>
                </a:r>
                <a:r>
                  <a:rPr lang="en-US" baseline="-25000"/>
                  <a:t>1</a:t>
                </a:r>
              </a:p>
            </p:txBody>
          </p:sp>
          <p:sp>
            <p:nvSpPr>
              <p:cNvPr id="50199" name="Text Box 28"/>
              <p:cNvSpPr txBox="1">
                <a:spLocks noChangeArrowheads="1"/>
              </p:cNvSpPr>
              <p:nvPr/>
            </p:nvSpPr>
            <p:spPr bwMode="auto">
              <a:xfrm>
                <a:off x="4127" y="2479"/>
                <a:ext cx="241" cy="231"/>
              </a:xfrm>
              <a:prstGeom prst="rect">
                <a:avLst/>
              </a:prstGeom>
              <a:noFill/>
              <a:ln w="9525" algn="ctr">
                <a:noFill/>
                <a:miter lim="800000"/>
                <a:headEnd/>
                <a:tailEnd/>
              </a:ln>
            </p:spPr>
            <p:txBody>
              <a:bodyPr wrap="none">
                <a:spAutoFit/>
              </a:bodyPr>
              <a:lstStyle/>
              <a:p>
                <a:r>
                  <a:rPr lang="en-US"/>
                  <a:t>s</a:t>
                </a:r>
                <a:r>
                  <a:rPr lang="en-US" baseline="-25000"/>
                  <a:t>2</a:t>
                </a:r>
              </a:p>
            </p:txBody>
          </p:sp>
          <p:sp>
            <p:nvSpPr>
              <p:cNvPr id="50200" name="Text Box 29"/>
              <p:cNvSpPr txBox="1">
                <a:spLocks noChangeArrowheads="1"/>
              </p:cNvSpPr>
              <p:nvPr/>
            </p:nvSpPr>
            <p:spPr bwMode="auto">
              <a:xfrm>
                <a:off x="4463" y="2487"/>
                <a:ext cx="241" cy="231"/>
              </a:xfrm>
              <a:prstGeom prst="rect">
                <a:avLst/>
              </a:prstGeom>
              <a:noFill/>
              <a:ln w="9525" algn="ctr">
                <a:noFill/>
                <a:miter lim="800000"/>
                <a:headEnd/>
                <a:tailEnd/>
              </a:ln>
            </p:spPr>
            <p:txBody>
              <a:bodyPr wrap="none">
                <a:spAutoFit/>
              </a:bodyPr>
              <a:lstStyle/>
              <a:p>
                <a:r>
                  <a:rPr lang="en-US"/>
                  <a:t>s</a:t>
                </a:r>
                <a:r>
                  <a:rPr lang="en-US" baseline="-25000"/>
                  <a:t>3</a:t>
                </a:r>
              </a:p>
            </p:txBody>
          </p:sp>
          <p:sp>
            <p:nvSpPr>
              <p:cNvPr id="50201" name="Text Box 30"/>
              <p:cNvSpPr txBox="1">
                <a:spLocks noChangeArrowheads="1"/>
              </p:cNvSpPr>
              <p:nvPr/>
            </p:nvSpPr>
            <p:spPr bwMode="auto">
              <a:xfrm>
                <a:off x="4679" y="2543"/>
                <a:ext cx="241" cy="231"/>
              </a:xfrm>
              <a:prstGeom prst="rect">
                <a:avLst/>
              </a:prstGeom>
              <a:noFill/>
              <a:ln w="9525" algn="ctr">
                <a:noFill/>
                <a:miter lim="800000"/>
                <a:headEnd/>
                <a:tailEnd/>
              </a:ln>
            </p:spPr>
            <p:txBody>
              <a:bodyPr wrap="none">
                <a:spAutoFit/>
              </a:bodyPr>
              <a:lstStyle/>
              <a:p>
                <a:r>
                  <a:rPr lang="en-US"/>
                  <a:t>s</a:t>
                </a:r>
                <a:r>
                  <a:rPr lang="en-US" baseline="-25000"/>
                  <a:t>4</a:t>
                </a:r>
              </a:p>
            </p:txBody>
          </p:sp>
          <p:sp>
            <p:nvSpPr>
              <p:cNvPr id="50202" name="Text Box 31"/>
              <p:cNvSpPr txBox="1">
                <a:spLocks noChangeArrowheads="1"/>
              </p:cNvSpPr>
              <p:nvPr/>
            </p:nvSpPr>
            <p:spPr bwMode="auto">
              <a:xfrm>
                <a:off x="4879" y="2271"/>
                <a:ext cx="241" cy="231"/>
              </a:xfrm>
              <a:prstGeom prst="rect">
                <a:avLst/>
              </a:prstGeom>
              <a:noFill/>
              <a:ln w="9525" algn="ctr">
                <a:noFill/>
                <a:miter lim="800000"/>
                <a:headEnd/>
                <a:tailEnd/>
              </a:ln>
            </p:spPr>
            <p:txBody>
              <a:bodyPr wrap="none">
                <a:spAutoFit/>
              </a:bodyPr>
              <a:lstStyle/>
              <a:p>
                <a:r>
                  <a:rPr lang="en-US"/>
                  <a:t>s</a:t>
                </a:r>
                <a:r>
                  <a:rPr lang="en-US" baseline="-25000"/>
                  <a:t>n</a:t>
                </a:r>
              </a:p>
            </p:txBody>
          </p:sp>
          <p:sp>
            <p:nvSpPr>
              <p:cNvPr id="50203" name="Line 32"/>
              <p:cNvSpPr>
                <a:spLocks noChangeShapeType="1"/>
              </p:cNvSpPr>
              <p:nvPr/>
            </p:nvSpPr>
            <p:spPr bwMode="auto">
              <a:xfrm>
                <a:off x="3456" y="2536"/>
                <a:ext cx="0" cy="1112"/>
              </a:xfrm>
              <a:prstGeom prst="line">
                <a:avLst/>
              </a:prstGeom>
              <a:noFill/>
              <a:ln w="9525">
                <a:solidFill>
                  <a:schemeClr val="tx1"/>
                </a:solidFill>
                <a:prstDash val="dash"/>
                <a:round/>
                <a:headEnd/>
                <a:tailEnd/>
              </a:ln>
            </p:spPr>
            <p:txBody>
              <a:bodyPr wrap="none" anchor="ctr"/>
              <a:lstStyle/>
              <a:p>
                <a:endParaRPr lang="en-US"/>
              </a:p>
            </p:txBody>
          </p:sp>
          <p:sp>
            <p:nvSpPr>
              <p:cNvPr id="50204" name="Line 33"/>
              <p:cNvSpPr>
                <a:spLocks noChangeShapeType="1"/>
              </p:cNvSpPr>
              <p:nvPr/>
            </p:nvSpPr>
            <p:spPr bwMode="auto">
              <a:xfrm>
                <a:off x="4896" y="2536"/>
                <a:ext cx="0" cy="1112"/>
              </a:xfrm>
              <a:prstGeom prst="line">
                <a:avLst/>
              </a:prstGeom>
              <a:noFill/>
              <a:ln w="9525">
                <a:solidFill>
                  <a:schemeClr val="tx1"/>
                </a:solidFill>
                <a:prstDash val="dash"/>
                <a:round/>
                <a:headEnd/>
                <a:tailEnd/>
              </a:ln>
            </p:spPr>
            <p:txBody>
              <a:bodyPr wrap="none" anchor="ctr"/>
              <a:lstStyle/>
              <a:p>
                <a:endParaRPr lang="en-US"/>
              </a:p>
            </p:txBody>
          </p:sp>
          <p:sp>
            <p:nvSpPr>
              <p:cNvPr id="50205" name="Line 34"/>
              <p:cNvSpPr>
                <a:spLocks noChangeShapeType="1"/>
              </p:cNvSpPr>
              <p:nvPr/>
            </p:nvSpPr>
            <p:spPr bwMode="auto">
              <a:xfrm>
                <a:off x="3464" y="3544"/>
                <a:ext cx="1432" cy="0"/>
              </a:xfrm>
              <a:prstGeom prst="line">
                <a:avLst/>
              </a:prstGeom>
              <a:noFill/>
              <a:ln w="9525">
                <a:solidFill>
                  <a:schemeClr val="tx1"/>
                </a:solidFill>
                <a:round/>
                <a:headEnd type="arrow" w="med" len="med"/>
                <a:tailEnd type="arrow" w="med" len="med"/>
              </a:ln>
            </p:spPr>
            <p:txBody>
              <a:bodyPr wrap="none" anchor="ctr"/>
              <a:lstStyle/>
              <a:p>
                <a:endParaRPr lang="en-US"/>
              </a:p>
            </p:txBody>
          </p:sp>
          <p:sp>
            <p:nvSpPr>
              <p:cNvPr id="50206" name="Text Box 35"/>
              <p:cNvSpPr txBox="1">
                <a:spLocks noChangeArrowheads="1"/>
              </p:cNvSpPr>
              <p:nvPr/>
            </p:nvSpPr>
            <p:spPr bwMode="auto">
              <a:xfrm>
                <a:off x="4085" y="3423"/>
                <a:ext cx="276" cy="231"/>
              </a:xfrm>
              <a:prstGeom prst="rect">
                <a:avLst/>
              </a:prstGeom>
              <a:solidFill>
                <a:schemeClr val="bg1"/>
              </a:solidFill>
              <a:ln w="9525" algn="ctr">
                <a:noFill/>
                <a:miter lim="800000"/>
                <a:headEnd/>
                <a:tailEnd/>
              </a:ln>
            </p:spPr>
            <p:txBody>
              <a:bodyPr wrap="none">
                <a:spAutoFit/>
              </a:bodyPr>
              <a:lstStyle/>
              <a:p>
                <a:r>
                  <a:rPr lang="en-US"/>
                  <a:t>v</a:t>
                </a:r>
                <a:r>
                  <a:rPr lang="en-US" baseline="-25000"/>
                  <a:t>s</a:t>
                </a:r>
                <a:r>
                  <a:rPr lang="en-US"/>
                  <a:t>t</a:t>
                </a:r>
                <a:endParaRPr lang="en-US" baseline="-25000"/>
              </a:p>
            </p:txBody>
          </p:sp>
          <p:sp>
            <p:nvSpPr>
              <p:cNvPr id="50207" name="Line 36"/>
              <p:cNvSpPr>
                <a:spLocks noChangeShapeType="1"/>
              </p:cNvSpPr>
              <p:nvPr/>
            </p:nvSpPr>
            <p:spPr bwMode="auto">
              <a:xfrm>
                <a:off x="4376" y="1800"/>
                <a:ext cx="480" cy="0"/>
              </a:xfrm>
              <a:prstGeom prst="line">
                <a:avLst/>
              </a:prstGeom>
              <a:noFill/>
              <a:ln w="38100">
                <a:solidFill>
                  <a:srgbClr val="FF0000"/>
                </a:solidFill>
                <a:round/>
                <a:headEnd/>
                <a:tailEnd type="triangle" w="med" len="med"/>
              </a:ln>
            </p:spPr>
            <p:txBody>
              <a:bodyPr wrap="none" anchor="ctr"/>
              <a:lstStyle/>
              <a:p>
                <a:endParaRPr lang="en-US"/>
              </a:p>
            </p:txBody>
          </p:sp>
          <p:sp>
            <p:nvSpPr>
              <p:cNvPr id="50208" name="Text Box 37"/>
              <p:cNvSpPr txBox="1">
                <a:spLocks noChangeArrowheads="1"/>
              </p:cNvSpPr>
              <p:nvPr/>
            </p:nvSpPr>
            <p:spPr bwMode="auto">
              <a:xfrm>
                <a:off x="4423" y="1455"/>
                <a:ext cx="241" cy="231"/>
              </a:xfrm>
              <a:prstGeom prst="rect">
                <a:avLst/>
              </a:prstGeom>
              <a:solidFill>
                <a:schemeClr val="bg1"/>
              </a:solidFill>
              <a:ln w="9525" algn="ctr">
                <a:noFill/>
                <a:miter lim="800000"/>
                <a:headEnd/>
                <a:tailEnd/>
              </a:ln>
            </p:spPr>
            <p:txBody>
              <a:bodyPr>
                <a:spAutoFit/>
              </a:bodyPr>
              <a:lstStyle/>
              <a:p>
                <a:r>
                  <a:rPr lang="en-US">
                    <a:solidFill>
                      <a:srgbClr val="FF0000"/>
                    </a:solidFill>
                  </a:rPr>
                  <a:t>v</a:t>
                </a:r>
                <a:r>
                  <a:rPr lang="en-US" baseline="-25000">
                    <a:solidFill>
                      <a:srgbClr val="FF0000"/>
                    </a:solidFill>
                  </a:rPr>
                  <a:t>s</a:t>
                </a:r>
              </a:p>
            </p:txBody>
          </p:sp>
        </p:grpSp>
        <p:sp>
          <p:nvSpPr>
            <p:cNvPr id="50182" name="Line 38"/>
            <p:cNvSpPr>
              <a:spLocks noChangeShapeType="1"/>
            </p:cNvSpPr>
            <p:nvPr/>
          </p:nvSpPr>
          <p:spPr bwMode="auto">
            <a:xfrm flipH="1" flipV="1">
              <a:off x="2496" y="992"/>
              <a:ext cx="2400" cy="1528"/>
            </a:xfrm>
            <a:prstGeom prst="line">
              <a:avLst/>
            </a:prstGeom>
            <a:noFill/>
            <a:ln w="9525">
              <a:solidFill>
                <a:schemeClr val="tx1"/>
              </a:solidFill>
              <a:prstDash val="dash"/>
              <a:round/>
              <a:headEnd/>
              <a:tailEnd/>
            </a:ln>
          </p:spPr>
          <p:txBody>
            <a:bodyPr wrap="none" anchor="ctr"/>
            <a:lstStyle/>
            <a:p>
              <a:endParaRPr lang="en-US"/>
            </a:p>
          </p:txBody>
        </p:sp>
        <p:sp>
          <p:nvSpPr>
            <p:cNvPr id="50183" name="Arc 39"/>
            <p:cNvSpPr>
              <a:spLocks/>
            </p:cNvSpPr>
            <p:nvPr/>
          </p:nvSpPr>
          <p:spPr bwMode="auto">
            <a:xfrm flipH="1">
              <a:off x="3632" y="1891"/>
              <a:ext cx="328" cy="637"/>
            </a:xfrm>
            <a:custGeom>
              <a:avLst/>
              <a:gdLst>
                <a:gd name="T0" fmla="*/ 0 w 21600"/>
                <a:gd name="T1" fmla="*/ 0 h 20092"/>
                <a:gd name="T2" fmla="*/ 0 w 21600"/>
                <a:gd name="T3" fmla="*/ 1 h 20092"/>
                <a:gd name="T4" fmla="*/ 0 w 21600"/>
                <a:gd name="T5" fmla="*/ 1 h 20092"/>
                <a:gd name="T6" fmla="*/ 0 60000 65536"/>
                <a:gd name="T7" fmla="*/ 0 60000 65536"/>
                <a:gd name="T8" fmla="*/ 0 60000 65536"/>
                <a:gd name="T9" fmla="*/ 0 w 21600"/>
                <a:gd name="T10" fmla="*/ 0 h 20092"/>
                <a:gd name="T11" fmla="*/ 21600 w 21600"/>
                <a:gd name="T12" fmla="*/ 20092 h 20092"/>
              </a:gdLst>
              <a:ahLst/>
              <a:cxnLst>
                <a:cxn ang="T6">
                  <a:pos x="T0" y="T1"/>
                </a:cxn>
                <a:cxn ang="T7">
                  <a:pos x="T2" y="T3"/>
                </a:cxn>
                <a:cxn ang="T8">
                  <a:pos x="T4" y="T5"/>
                </a:cxn>
              </a:cxnLst>
              <a:rect l="T9" t="T10" r="T11" b="T12"/>
              <a:pathLst>
                <a:path w="21600" h="20092" fill="none" extrusionOk="0">
                  <a:moveTo>
                    <a:pt x="7929" y="0"/>
                  </a:moveTo>
                  <a:cubicBezTo>
                    <a:pt x="16179" y="3256"/>
                    <a:pt x="21600" y="11223"/>
                    <a:pt x="21600" y="20092"/>
                  </a:cubicBezTo>
                </a:path>
                <a:path w="21600" h="20092" stroke="0" extrusionOk="0">
                  <a:moveTo>
                    <a:pt x="7929" y="0"/>
                  </a:moveTo>
                  <a:cubicBezTo>
                    <a:pt x="16179" y="3256"/>
                    <a:pt x="21600" y="11223"/>
                    <a:pt x="21600" y="20092"/>
                  </a:cubicBezTo>
                  <a:lnTo>
                    <a:pt x="0" y="20092"/>
                  </a:lnTo>
                  <a:close/>
                </a:path>
              </a:pathLst>
            </a:custGeom>
            <a:noFill/>
            <a:ln w="9525">
              <a:solidFill>
                <a:schemeClr val="tx1"/>
              </a:solidFill>
              <a:prstDash val="dash"/>
              <a:round/>
              <a:headEnd/>
              <a:tailEnd/>
            </a:ln>
          </p:spPr>
          <p:txBody>
            <a:bodyPr wrap="none" anchor="ctr"/>
            <a:lstStyle/>
            <a:p>
              <a:endParaRPr lang="en-US"/>
            </a:p>
          </p:txBody>
        </p:sp>
        <p:sp>
          <p:nvSpPr>
            <p:cNvPr id="50184" name="Text Box 40"/>
            <p:cNvSpPr txBox="1">
              <a:spLocks noChangeArrowheads="1"/>
            </p:cNvSpPr>
            <p:nvPr/>
          </p:nvSpPr>
          <p:spPr bwMode="auto">
            <a:xfrm>
              <a:off x="3457" y="2085"/>
              <a:ext cx="191" cy="231"/>
            </a:xfrm>
            <a:prstGeom prst="rect">
              <a:avLst/>
            </a:prstGeom>
            <a:noFill/>
            <a:ln w="9525" algn="ctr">
              <a:noFill/>
              <a:miter lim="800000"/>
              <a:headEnd/>
              <a:tailEnd/>
            </a:ln>
          </p:spPr>
          <p:txBody>
            <a:bodyPr wrap="none">
              <a:spAutoFit/>
            </a:bodyPr>
            <a:lstStyle/>
            <a:p>
              <a:r>
                <a:rPr lang="en-US">
                  <a:sym typeface="Symbol" pitchFamily="18" charset="2"/>
                </a:rPr>
                <a:t></a:t>
              </a:r>
            </a:p>
          </p:txBody>
        </p:sp>
      </p:grpSp>
    </p:spTree>
    <p:extLst>
      <p:ext uri="{BB962C8B-B14F-4D97-AF65-F5344CB8AC3E}">
        <p14:creationId xmlns:p14="http://schemas.microsoft.com/office/powerpoint/2010/main" val="372626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7" name="TextBox 2"/>
          <p:cNvSpPr txBox="1">
            <a:spLocks noChangeArrowheads="1"/>
          </p:cNvSpPr>
          <p:nvPr/>
        </p:nvSpPr>
        <p:spPr bwMode="auto">
          <a:xfrm>
            <a:off x="3624263" y="6122988"/>
            <a:ext cx="2519362" cy="369887"/>
          </a:xfrm>
          <a:prstGeom prst="rect">
            <a:avLst/>
          </a:prstGeom>
          <a:noFill/>
          <a:ln w="9525">
            <a:noFill/>
            <a:miter lim="800000"/>
            <a:headEnd/>
            <a:tailEnd/>
          </a:ln>
        </p:spPr>
        <p:txBody>
          <a:bodyPr wrap="none">
            <a:spAutoFit/>
          </a:bodyPr>
          <a:lstStyle/>
          <a:p>
            <a:r>
              <a:rPr lang="en-US">
                <a:hlinkClick r:id="rId2" action="ppaction://hlinkfile"/>
              </a:rPr>
              <a:t>Bamboo six holed flute</a:t>
            </a:r>
            <a:endParaRPr lang="en-US"/>
          </a:p>
        </p:txBody>
      </p:sp>
      <p:pic>
        <p:nvPicPr>
          <p:cNvPr id="649218" name="Picture 3"/>
          <p:cNvPicPr>
            <a:picLocks noChangeAspect="1" noChangeArrowheads="1"/>
          </p:cNvPicPr>
          <p:nvPr/>
        </p:nvPicPr>
        <p:blipFill>
          <a:blip r:embed="rId3" cstate="print"/>
          <a:srcRect/>
          <a:stretch>
            <a:fillRect/>
          </a:stretch>
        </p:blipFill>
        <p:spPr bwMode="auto">
          <a:xfrm>
            <a:off x="608013" y="244475"/>
            <a:ext cx="8058150" cy="53244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1" name="Picture 2"/>
          <p:cNvPicPr>
            <a:picLocks noChangeAspect="1" noChangeArrowheads="1"/>
          </p:cNvPicPr>
          <p:nvPr/>
        </p:nvPicPr>
        <p:blipFill>
          <a:blip r:embed="rId2" cstate="print"/>
          <a:srcRect/>
          <a:stretch>
            <a:fillRect/>
          </a:stretch>
        </p:blipFill>
        <p:spPr bwMode="auto">
          <a:xfrm>
            <a:off x="647700" y="625028"/>
            <a:ext cx="8080664" cy="5416550"/>
          </a:xfrm>
          <a:prstGeom prst="rect">
            <a:avLst/>
          </a:prstGeom>
          <a:noFill/>
          <a:ln w="9525">
            <a:noFill/>
            <a:miter lim="800000"/>
            <a:headEnd/>
            <a:tailEnd/>
          </a:ln>
        </p:spPr>
      </p:pic>
      <p:sp>
        <p:nvSpPr>
          <p:cNvPr id="650242" name="TextBox 2"/>
          <p:cNvSpPr txBox="1">
            <a:spLocks noChangeArrowheads="1"/>
          </p:cNvSpPr>
          <p:nvPr/>
        </p:nvSpPr>
        <p:spPr bwMode="auto">
          <a:xfrm>
            <a:off x="4167766" y="6204816"/>
            <a:ext cx="908050" cy="369888"/>
          </a:xfrm>
          <a:prstGeom prst="rect">
            <a:avLst/>
          </a:prstGeom>
          <a:noFill/>
          <a:ln w="9525">
            <a:noFill/>
            <a:miter lim="800000"/>
            <a:headEnd/>
            <a:tailEnd/>
          </a:ln>
        </p:spPr>
        <p:txBody>
          <a:bodyPr wrap="none">
            <a:spAutoFit/>
          </a:bodyPr>
          <a:lstStyle/>
          <a:p>
            <a:r>
              <a:rPr lang="en-US" dirty="0"/>
              <a:t>Ocarina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5" name="TextBox 2">
            <a:hlinkClick r:id="rId2" action="ppaction://hlinkfile"/>
          </p:cNvPr>
          <p:cNvSpPr txBox="1">
            <a:spLocks noChangeArrowheads="1"/>
          </p:cNvSpPr>
          <p:nvPr/>
        </p:nvSpPr>
        <p:spPr bwMode="auto">
          <a:xfrm>
            <a:off x="3935413" y="6188075"/>
            <a:ext cx="1133475" cy="369888"/>
          </a:xfrm>
          <a:prstGeom prst="rect">
            <a:avLst/>
          </a:prstGeom>
          <a:noFill/>
          <a:ln w="9525">
            <a:noFill/>
            <a:miter lim="800000"/>
            <a:headEnd/>
            <a:tailEnd/>
          </a:ln>
        </p:spPr>
        <p:txBody>
          <a:bodyPr wrap="none">
            <a:spAutoFit/>
          </a:bodyPr>
          <a:lstStyle/>
          <a:p>
            <a:r>
              <a:rPr lang="en-US">
                <a:hlinkClick r:id="rId3" action="ppaction://hlinkfile"/>
              </a:rPr>
              <a:t>Recorder</a:t>
            </a:r>
            <a:endParaRPr lang="en-US"/>
          </a:p>
        </p:txBody>
      </p:sp>
      <p:pic>
        <p:nvPicPr>
          <p:cNvPr id="651266" name="Picture 3"/>
          <p:cNvPicPr>
            <a:picLocks noChangeAspect="1" noChangeArrowheads="1"/>
          </p:cNvPicPr>
          <p:nvPr/>
        </p:nvPicPr>
        <p:blipFill>
          <a:blip r:embed="rId4" cstate="print"/>
          <a:srcRect/>
          <a:stretch>
            <a:fillRect/>
          </a:stretch>
        </p:blipFill>
        <p:spPr bwMode="auto">
          <a:xfrm>
            <a:off x="542925" y="766763"/>
            <a:ext cx="8058150" cy="5324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89" name="TextBox 2">
            <a:hlinkClick r:id="rId2" action="ppaction://hlinkfile"/>
          </p:cNvPr>
          <p:cNvSpPr txBox="1">
            <a:spLocks noChangeArrowheads="1"/>
          </p:cNvSpPr>
          <p:nvPr/>
        </p:nvSpPr>
        <p:spPr bwMode="auto">
          <a:xfrm>
            <a:off x="3935413" y="6188075"/>
            <a:ext cx="1033462" cy="369888"/>
          </a:xfrm>
          <a:prstGeom prst="rect">
            <a:avLst/>
          </a:prstGeom>
          <a:noFill/>
          <a:ln w="9525">
            <a:noFill/>
            <a:miter lim="800000"/>
            <a:headEnd/>
            <a:tailEnd/>
          </a:ln>
        </p:spPr>
        <p:txBody>
          <a:bodyPr wrap="none">
            <a:spAutoFit/>
          </a:bodyPr>
          <a:lstStyle/>
          <a:p>
            <a:r>
              <a:rPr lang="en-US"/>
              <a:t>Recorder</a:t>
            </a:r>
          </a:p>
        </p:txBody>
      </p:sp>
      <p:pic>
        <p:nvPicPr>
          <p:cNvPr id="652290" name="Picture 3"/>
          <p:cNvPicPr>
            <a:picLocks noChangeAspect="1" noChangeArrowheads="1"/>
          </p:cNvPicPr>
          <p:nvPr/>
        </p:nvPicPr>
        <p:blipFill>
          <a:blip r:embed="rId3" cstate="print"/>
          <a:srcRect/>
          <a:stretch>
            <a:fillRect/>
          </a:stretch>
        </p:blipFill>
        <p:spPr bwMode="auto">
          <a:xfrm>
            <a:off x="542925" y="766763"/>
            <a:ext cx="8058150" cy="53244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Question 223.9.3.1</a:t>
            </a:r>
          </a:p>
        </p:txBody>
      </p:sp>
      <p:sp>
        <p:nvSpPr>
          <p:cNvPr id="82948" name="Rectangle 3"/>
          <p:cNvSpPr>
            <a:spLocks noGrp="1" noChangeArrowheads="1"/>
          </p:cNvSpPr>
          <p:nvPr>
            <p:ph idx="1"/>
          </p:nvPr>
        </p:nvSpPr>
        <p:spPr/>
        <p:txBody>
          <a:bodyPr/>
          <a:lstStyle/>
          <a:p>
            <a:pPr marL="533400" indent="-533400" eaLnBrk="1" hangingPunct="1">
              <a:buFontTx/>
              <a:buNone/>
            </a:pPr>
            <a:r>
              <a:rPr lang="en-US" sz="2800" dirty="0"/>
              <a:t>We can make a sound spectrum to see what frequencies are in a complex sound. Are light signals also made of multiple frequencies?</a:t>
            </a:r>
          </a:p>
          <a:p>
            <a:pPr marL="533400" indent="-533400" eaLnBrk="1" hangingPunct="1">
              <a:buFont typeface="+mj-lt"/>
              <a:buAutoNum type="alphaLcParenR"/>
            </a:pPr>
            <a:r>
              <a:rPr lang="en-US" sz="2800" dirty="0"/>
              <a:t>Yes</a:t>
            </a:r>
          </a:p>
          <a:p>
            <a:pPr marL="533400" indent="-533400" eaLnBrk="1" hangingPunct="1">
              <a:buFont typeface="+mj-lt"/>
              <a:buAutoNum type="alphaLcParenR"/>
            </a:pPr>
            <a:r>
              <a:rPr lang="en-US" sz="2800" dirty="0"/>
              <a:t>No</a:t>
            </a:r>
          </a:p>
          <a:p>
            <a:pPr marL="533400" indent="-533400" eaLnBrk="1" hangingPunct="1">
              <a:buFont typeface="+mj-lt"/>
              <a:buAutoNum type="alphaLcParenR"/>
            </a:pPr>
            <a:r>
              <a:rPr lang="en-US" sz="2800" dirty="0"/>
              <a:t>This is all crazy</a:t>
            </a:r>
          </a:p>
        </p:txBody>
      </p:sp>
      <p:sp>
        <p:nvSpPr>
          <p:cNvPr id="82946" name="Slide Number Placeholder 5"/>
          <p:cNvSpPr>
            <a:spLocks noGrp="1"/>
          </p:cNvSpPr>
          <p:nvPr>
            <p:ph type="sldNum" sz="quarter" idx="12"/>
          </p:nvPr>
        </p:nvSpPr>
        <p:spPr>
          <a:noFill/>
        </p:spPr>
        <p:txBody>
          <a:bodyPr/>
          <a:lstStyle/>
          <a:p>
            <a:fld id="{A6164D1B-69C2-4734-9A54-A71F13ACE644}" type="slidenum">
              <a:rPr lang="en-US" smtClean="0"/>
              <a:pPr/>
              <a:t>24</a:t>
            </a:fld>
            <a:endParaRPr lang="en-US"/>
          </a:p>
        </p:txBody>
      </p:sp>
    </p:spTree>
    <p:extLst>
      <p:ext uri="{BB962C8B-B14F-4D97-AF65-F5344CB8AC3E}">
        <p14:creationId xmlns:p14="http://schemas.microsoft.com/office/powerpoint/2010/main" val="1271444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Application: Light Spectra</a:t>
            </a:r>
          </a:p>
        </p:txBody>
      </p:sp>
      <p:sp>
        <p:nvSpPr>
          <p:cNvPr id="28675" name="Rectangle 3"/>
          <p:cNvSpPr>
            <a:spLocks noGrp="1" noChangeArrowheads="1"/>
          </p:cNvSpPr>
          <p:nvPr>
            <p:ph type="body" idx="1"/>
          </p:nvPr>
        </p:nvSpPr>
        <p:spPr/>
        <p:txBody>
          <a:bodyPr/>
          <a:lstStyle/>
          <a:p>
            <a:pPr eaLnBrk="1" hangingPunct="1"/>
            <a:endParaRPr lang="en-US"/>
          </a:p>
        </p:txBody>
      </p:sp>
      <p:pic>
        <p:nvPicPr>
          <p:cNvPr id="6" name="Picture 1"/>
          <p:cNvPicPr>
            <a:picLocks noChangeAspect="1" noChangeArrowheads="1"/>
          </p:cNvPicPr>
          <p:nvPr/>
        </p:nvPicPr>
        <p:blipFill>
          <a:blip r:embed="rId2" cstate="print"/>
          <a:srcRect/>
          <a:stretch>
            <a:fillRect/>
          </a:stretch>
        </p:blipFill>
        <p:spPr bwMode="auto">
          <a:xfrm>
            <a:off x="761999" y="2233614"/>
            <a:ext cx="7453021" cy="2338386"/>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2226" name="Picture 2"/>
          <p:cNvPicPr>
            <a:picLocks noChangeAspect="1" noChangeArrowheads="1"/>
          </p:cNvPicPr>
          <p:nvPr/>
        </p:nvPicPr>
        <p:blipFill>
          <a:blip r:embed="rId2" cstate="print"/>
          <a:srcRect/>
          <a:stretch>
            <a:fillRect/>
          </a:stretch>
        </p:blipFill>
        <p:spPr bwMode="auto">
          <a:xfrm>
            <a:off x="0" y="2514600"/>
            <a:ext cx="9144000" cy="1828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a:t>Application: Industrial Monitoring</a:t>
            </a:r>
          </a:p>
        </p:txBody>
      </p:sp>
      <p:sp>
        <p:nvSpPr>
          <p:cNvPr id="26627" name="Rectangle 3"/>
          <p:cNvSpPr>
            <a:spLocks noGrp="1" noChangeArrowheads="1"/>
          </p:cNvSpPr>
          <p:nvPr>
            <p:ph type="body" idx="1"/>
          </p:nvPr>
        </p:nvSpPr>
        <p:spPr/>
        <p:txBody>
          <a:bodyPr/>
          <a:lstStyle/>
          <a:p>
            <a:pPr eaLnBrk="1" hangingPunct="1"/>
            <a:endParaRPr lang="en-US"/>
          </a:p>
        </p:txBody>
      </p:sp>
      <p:pic>
        <p:nvPicPr>
          <p:cNvPr id="26628" name="Picture 4"/>
          <p:cNvPicPr>
            <a:picLocks noChangeAspect="1" noChangeArrowheads="1"/>
          </p:cNvPicPr>
          <p:nvPr/>
        </p:nvPicPr>
        <p:blipFill>
          <a:blip r:embed="rId2" cstate="print"/>
          <a:srcRect t="3201"/>
          <a:stretch>
            <a:fillRect/>
          </a:stretch>
        </p:blipFill>
        <p:spPr bwMode="auto">
          <a:xfrm>
            <a:off x="958850" y="1177925"/>
            <a:ext cx="7023100" cy="3552825"/>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2889250" y="4651375"/>
            <a:ext cx="4683125" cy="202406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a:t>Application, Vibrometry Target ID</a:t>
            </a:r>
          </a:p>
        </p:txBody>
      </p:sp>
      <p:sp>
        <p:nvSpPr>
          <p:cNvPr id="27651" name="Rectangle 3"/>
          <p:cNvSpPr>
            <a:spLocks noGrp="1" noChangeArrowheads="1"/>
          </p:cNvSpPr>
          <p:nvPr>
            <p:ph type="body" idx="1"/>
          </p:nvPr>
        </p:nvSpPr>
        <p:spPr/>
        <p:txBody>
          <a:bodyPr/>
          <a:lstStyle/>
          <a:p>
            <a:pPr eaLnBrk="1" hangingPunct="1"/>
            <a:endParaRPr lang="en-US"/>
          </a:p>
        </p:txBody>
      </p:sp>
      <p:pic>
        <p:nvPicPr>
          <p:cNvPr id="27652" name="Picture 4"/>
          <p:cNvPicPr>
            <a:picLocks noChangeAspect="1" noChangeArrowheads="1"/>
          </p:cNvPicPr>
          <p:nvPr/>
        </p:nvPicPr>
        <p:blipFill>
          <a:blip r:embed="rId2" cstate="print"/>
          <a:srcRect t="8987"/>
          <a:stretch>
            <a:fillRect/>
          </a:stretch>
        </p:blipFill>
        <p:spPr bwMode="auto">
          <a:xfrm>
            <a:off x="1039813" y="1158875"/>
            <a:ext cx="7280275" cy="5184775"/>
          </a:xfrm>
          <a:prstGeom prst="rect">
            <a:avLst/>
          </a:prstGeom>
          <a:noFill/>
          <a:ln w="9525" algn="ctr">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Example: Square Wave</a:t>
            </a:r>
          </a:p>
        </p:txBody>
      </p:sp>
      <p:sp>
        <p:nvSpPr>
          <p:cNvPr id="21507" name="Rectangle 3"/>
          <p:cNvSpPr>
            <a:spLocks noGrp="1" noChangeArrowheads="1"/>
          </p:cNvSpPr>
          <p:nvPr>
            <p:ph type="body" idx="1"/>
          </p:nvPr>
        </p:nvSpPr>
        <p:spPr/>
        <p:txBody>
          <a:bodyPr/>
          <a:lstStyle/>
          <a:p>
            <a:pPr eaLnBrk="1" hangingPunct="1"/>
            <a:endParaRPr lang="en-US"/>
          </a:p>
        </p:txBody>
      </p:sp>
      <p:pic>
        <p:nvPicPr>
          <p:cNvPr id="21508" name="Picture 4"/>
          <p:cNvPicPr>
            <a:picLocks noChangeAspect="1" noChangeArrowheads="1"/>
          </p:cNvPicPr>
          <p:nvPr/>
        </p:nvPicPr>
        <p:blipFill>
          <a:blip r:embed="rId2" cstate="print"/>
          <a:srcRect/>
          <a:stretch>
            <a:fillRect/>
          </a:stretch>
        </p:blipFill>
        <p:spPr bwMode="auto">
          <a:xfrm>
            <a:off x="2366963" y="1822450"/>
            <a:ext cx="4926012" cy="3276600"/>
          </a:xfrm>
          <a:prstGeom prst="rect">
            <a:avLst/>
          </a:prstGeom>
          <a:noFill/>
          <a:ln w="9525" algn="ctr">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pload.wikimedia.org/wikipedia/commons/thumb/0/0d/US_Navy_070205-N-6436W-127_Patrol_Boats_assigned_to_Inshore_Boat_Units_Five_One_%28IBU-51%29_and_IBU-52_conduct_operations_near_Coronado_Bay_Bridge.jpg/800px-US_Navy_070205-N-6436W-127_Patrol_Boats_assigned_to_Inshore_Boat_Units_Five_One_%28IBU-51%29_and_IBU-52_conduct_operations_near_Coronado_Bay_Bridge.jpg"/>
          <p:cNvPicPr>
            <a:picLocks noChangeAspect="1" noChangeArrowheads="1"/>
          </p:cNvPicPr>
          <p:nvPr/>
        </p:nvPicPr>
        <p:blipFill rotWithShape="1">
          <a:blip r:embed="rId2">
            <a:extLst>
              <a:ext uri="{28A0092B-C50C-407E-A947-70E740481C1C}">
                <a14:useLocalDpi xmlns:a14="http://schemas.microsoft.com/office/drawing/2010/main" val="0"/>
              </a:ext>
            </a:extLst>
          </a:blip>
          <a:srcRect t="18243"/>
          <a:stretch/>
        </p:blipFill>
        <p:spPr bwMode="auto">
          <a:xfrm>
            <a:off x="1539324" y="-1"/>
            <a:ext cx="631290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3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Example: Square Wave</a:t>
            </a:r>
          </a:p>
        </p:txBody>
      </p:sp>
      <p:sp>
        <p:nvSpPr>
          <p:cNvPr id="22531" name="Rectangle 3"/>
          <p:cNvSpPr>
            <a:spLocks noGrp="1" noChangeArrowheads="1"/>
          </p:cNvSpPr>
          <p:nvPr>
            <p:ph type="body" idx="1"/>
          </p:nvPr>
        </p:nvSpPr>
        <p:spPr/>
        <p:txBody>
          <a:bodyPr/>
          <a:lstStyle/>
          <a:p>
            <a:pPr eaLnBrk="1" hangingPunct="1"/>
            <a:endParaRPr lang="en-US" dirty="0"/>
          </a:p>
        </p:txBody>
      </p:sp>
      <p:pic>
        <p:nvPicPr>
          <p:cNvPr id="22532" name="Picture 4"/>
          <p:cNvPicPr>
            <a:picLocks noChangeAspect="1" noChangeArrowheads="1"/>
          </p:cNvPicPr>
          <p:nvPr/>
        </p:nvPicPr>
        <p:blipFill>
          <a:blip r:embed="rId2" cstate="print"/>
          <a:srcRect/>
          <a:stretch>
            <a:fillRect/>
          </a:stretch>
        </p:blipFill>
        <p:spPr bwMode="auto">
          <a:xfrm>
            <a:off x="2322513" y="2143125"/>
            <a:ext cx="4708525" cy="3132138"/>
          </a:xfrm>
          <a:prstGeom prst="rect">
            <a:avLst/>
          </a:prstGeom>
          <a:noFill/>
          <a:ln w="9525" algn="ctr">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a:t>Example: Square Wave, More Terms</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484188" y="2593975"/>
            <a:ext cx="8218487" cy="1706563"/>
          </a:xfrm>
          <a:prstGeom prst="rect">
            <a:avLst/>
          </a:prstGeom>
          <a:noFill/>
          <a:ln w="9525" algn="ctr">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t>Example: Square Wave</a:t>
            </a:r>
          </a:p>
        </p:txBody>
      </p:sp>
      <p:sp>
        <p:nvSpPr>
          <p:cNvPr id="2053" name="Rectangle 3"/>
          <p:cNvSpPr>
            <a:spLocks noGrp="1" noChangeArrowheads="1"/>
          </p:cNvSpPr>
          <p:nvPr>
            <p:ph type="body" idx="1"/>
          </p:nvPr>
        </p:nvSpPr>
        <p:spPr/>
        <p:txBody>
          <a:bodyPr/>
          <a:lstStyle/>
          <a:p>
            <a:pPr eaLnBrk="1" hangingPunct="1"/>
            <a:endParaRPr lang="en-US"/>
          </a:p>
        </p:txBody>
      </p:sp>
      <p:pic>
        <p:nvPicPr>
          <p:cNvPr id="2054" name="Picture 4"/>
          <p:cNvPicPr>
            <a:picLocks noChangeAspect="1" noChangeArrowheads="1"/>
          </p:cNvPicPr>
          <p:nvPr/>
        </p:nvPicPr>
        <p:blipFill>
          <a:blip r:embed="rId2" cstate="print"/>
          <a:srcRect/>
          <a:stretch>
            <a:fillRect/>
          </a:stretch>
        </p:blipFill>
        <p:spPr bwMode="auto">
          <a:xfrm>
            <a:off x="4603750" y="2233613"/>
            <a:ext cx="4089400" cy="2717800"/>
          </a:xfrm>
          <a:prstGeom prst="rect">
            <a:avLst/>
          </a:prstGeom>
          <a:noFill/>
          <a:ln w="9525" algn="ctr">
            <a:noFill/>
            <a:miter lim="800000"/>
            <a:headEnd/>
            <a:tailEnd/>
          </a:ln>
        </p:spPr>
      </p:pic>
      <p:sp>
        <p:nvSpPr>
          <p:cNvPr id="2055" name="Rectangle 6"/>
          <p:cNvSpPr>
            <a:spLocks noChangeArrowheads="1"/>
          </p:cNvSpPr>
          <p:nvPr/>
        </p:nvSpPr>
        <p:spPr bwMode="auto">
          <a:xfrm>
            <a:off x="0" y="31623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5"/>
          <p:cNvGraphicFramePr>
            <a:graphicFrameLocks noChangeAspect="1"/>
          </p:cNvGraphicFramePr>
          <p:nvPr/>
        </p:nvGraphicFramePr>
        <p:xfrm>
          <a:off x="1044575" y="2797175"/>
          <a:ext cx="2605088" cy="715963"/>
        </p:xfrm>
        <a:graphic>
          <a:graphicData uri="http://schemas.openxmlformats.org/presentationml/2006/ole">
            <mc:AlternateContent xmlns:mc="http://schemas.openxmlformats.org/markup-compatibility/2006">
              <mc:Choice xmlns:v="urn:schemas-microsoft-com:vml" Requires="v">
                <p:oleObj name="Equation" r:id="rId3" imgW="1574640" imgH="431640" progId="Equation.3">
                  <p:embed/>
                </p:oleObj>
              </mc:Choice>
              <mc:Fallback>
                <p:oleObj name="Equation" r:id="rId3" imgW="1574640" imgH="431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797175"/>
                        <a:ext cx="2605088"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8"/>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1" name="Object 7"/>
          <p:cNvGraphicFramePr>
            <a:graphicFrameLocks noChangeAspect="1"/>
          </p:cNvGraphicFramePr>
          <p:nvPr/>
        </p:nvGraphicFramePr>
        <p:xfrm>
          <a:off x="1123950" y="5289550"/>
          <a:ext cx="6481763" cy="661988"/>
        </p:xfrm>
        <a:graphic>
          <a:graphicData uri="http://schemas.openxmlformats.org/presentationml/2006/ole">
            <mc:AlternateContent xmlns:mc="http://schemas.openxmlformats.org/markup-compatibility/2006">
              <mc:Choice xmlns:v="urn:schemas-microsoft-com:vml" Requires="v">
                <p:oleObj name="Equation" r:id="rId5" imgW="4241520" imgH="431640" progId="Equation.3">
                  <p:embed/>
                </p:oleObj>
              </mc:Choice>
              <mc:Fallback>
                <p:oleObj name="Equation" r:id="rId5" imgW="4241520" imgH="431640" progId="Equation.3">
                  <p:embed/>
                  <p:pic>
                    <p:nvPicPr>
                      <p:cNvPr id="20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5289550"/>
                        <a:ext cx="6481763"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38BB47C-C422-4A10-B689-497035EA9408}"/>
              </a:ext>
            </a:extLst>
          </p:cNvPr>
          <p:cNvSpPr/>
          <p:nvPr/>
        </p:nvSpPr>
        <p:spPr>
          <a:xfrm>
            <a:off x="1600200" y="4181218"/>
            <a:ext cx="1816443" cy="988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a:extLst>
              <a:ext uri="{FF2B5EF4-FFF2-40B4-BE49-F238E27FC236}">
                <a16:creationId xmlns:a16="http://schemas.microsoft.com/office/drawing/2014/main" id="{21E4D206-3BDC-4C5D-94B1-73D7EE99CA1A}"/>
              </a:ext>
            </a:extLst>
          </p:cNvPr>
          <p:cNvSpPr/>
          <p:nvPr/>
        </p:nvSpPr>
        <p:spPr>
          <a:xfrm>
            <a:off x="2326160" y="4131790"/>
            <a:ext cx="296563" cy="191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61439C46-AC36-4DEF-B25E-B86DFB2AE2BB}"/>
              </a:ext>
            </a:extLst>
          </p:cNvPr>
          <p:cNvSpPr/>
          <p:nvPr/>
        </p:nvSpPr>
        <p:spPr>
          <a:xfrm>
            <a:off x="1779374" y="1479722"/>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a:extLst>
              <a:ext uri="{FF2B5EF4-FFF2-40B4-BE49-F238E27FC236}">
                <a16:creationId xmlns:a16="http://schemas.microsoft.com/office/drawing/2014/main" id="{013D1BE2-819C-409E-B48E-FB4A7FDF094A}"/>
              </a:ext>
            </a:extLst>
          </p:cNvPr>
          <p:cNvSpPr/>
          <p:nvPr/>
        </p:nvSpPr>
        <p:spPr>
          <a:xfrm>
            <a:off x="2903839" y="1479722"/>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79E16947-B17F-4EBD-9B5A-F1A096A4FBBE}"/>
              </a:ext>
            </a:extLst>
          </p:cNvPr>
          <p:cNvSpPr/>
          <p:nvPr/>
        </p:nvSpPr>
        <p:spPr>
          <a:xfrm>
            <a:off x="1547684" y="5657850"/>
            <a:ext cx="1816443" cy="1575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217D40F4-F2D3-4496-AC02-24E4CE42F1BD}"/>
              </a:ext>
            </a:extLst>
          </p:cNvPr>
          <p:cNvSpPr/>
          <p:nvPr/>
        </p:nvSpPr>
        <p:spPr>
          <a:xfrm>
            <a:off x="1995617" y="2029598"/>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B9C0E9E7-4C98-4919-93E6-6622614FFE63}"/>
              </a:ext>
            </a:extLst>
          </p:cNvPr>
          <p:cNvSpPr/>
          <p:nvPr/>
        </p:nvSpPr>
        <p:spPr>
          <a:xfrm>
            <a:off x="2740111" y="2029598"/>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A6101ED7-8E74-473B-AAAE-432D77DB9093}"/>
              </a:ext>
            </a:extLst>
          </p:cNvPr>
          <p:cNvSpPr/>
          <p:nvPr/>
        </p:nvSpPr>
        <p:spPr>
          <a:xfrm>
            <a:off x="1569308" y="2565572"/>
            <a:ext cx="1816443" cy="988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3E2AF1A3-E704-4D76-AE3A-D8F9775D3904}"/>
              </a:ext>
            </a:extLst>
          </p:cNvPr>
          <p:cNvSpPr/>
          <p:nvPr/>
        </p:nvSpPr>
        <p:spPr>
          <a:xfrm>
            <a:off x="2344696" y="2506877"/>
            <a:ext cx="231689" cy="203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a:extLst>
              <a:ext uri="{FF2B5EF4-FFF2-40B4-BE49-F238E27FC236}">
                <a16:creationId xmlns:a16="http://schemas.microsoft.com/office/drawing/2014/main" id="{FB290526-B380-4D49-910C-D7FA0D807BFE}"/>
              </a:ext>
            </a:extLst>
          </p:cNvPr>
          <p:cNvSpPr/>
          <p:nvPr/>
        </p:nvSpPr>
        <p:spPr>
          <a:xfrm>
            <a:off x="2035775" y="3347137"/>
            <a:ext cx="846438" cy="342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a:extLst>
              <a:ext uri="{FF2B5EF4-FFF2-40B4-BE49-F238E27FC236}">
                <a16:creationId xmlns:a16="http://schemas.microsoft.com/office/drawing/2014/main" id="{91CBE245-569A-4A2C-B37C-65754AAA062C}"/>
              </a:ext>
            </a:extLst>
          </p:cNvPr>
          <p:cNvSpPr/>
          <p:nvPr/>
        </p:nvSpPr>
        <p:spPr>
          <a:xfrm>
            <a:off x="2165523" y="3774990"/>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a:extLst>
              <a:ext uri="{FF2B5EF4-FFF2-40B4-BE49-F238E27FC236}">
                <a16:creationId xmlns:a16="http://schemas.microsoft.com/office/drawing/2014/main" id="{E58B87E2-9E39-40C3-8257-FE3E448C4EFB}"/>
              </a:ext>
            </a:extLst>
          </p:cNvPr>
          <p:cNvSpPr/>
          <p:nvPr/>
        </p:nvSpPr>
        <p:spPr>
          <a:xfrm>
            <a:off x="2530045" y="3765723"/>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Rectangle 22">
            <a:extLst>
              <a:ext uri="{FF2B5EF4-FFF2-40B4-BE49-F238E27FC236}">
                <a16:creationId xmlns:a16="http://schemas.microsoft.com/office/drawing/2014/main" id="{EAEEB238-B7C2-435B-9FB6-A98016E8898F}"/>
              </a:ext>
            </a:extLst>
          </p:cNvPr>
          <p:cNvSpPr/>
          <p:nvPr/>
        </p:nvSpPr>
        <p:spPr>
          <a:xfrm>
            <a:off x="1998706" y="4627606"/>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Rectangle 23">
            <a:extLst>
              <a:ext uri="{FF2B5EF4-FFF2-40B4-BE49-F238E27FC236}">
                <a16:creationId xmlns:a16="http://schemas.microsoft.com/office/drawing/2014/main" id="{01A44C7C-EC5E-41AE-8422-1DF10C3C4BE1}"/>
              </a:ext>
            </a:extLst>
          </p:cNvPr>
          <p:cNvSpPr/>
          <p:nvPr/>
        </p:nvSpPr>
        <p:spPr>
          <a:xfrm>
            <a:off x="2743200" y="4627606"/>
            <a:ext cx="231689" cy="15754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Freeform: Shape 15">
            <a:extLst>
              <a:ext uri="{FF2B5EF4-FFF2-40B4-BE49-F238E27FC236}">
                <a16:creationId xmlns:a16="http://schemas.microsoft.com/office/drawing/2014/main" id="{1BD1B8A1-F2C0-4029-AD2A-70BE3D042D82}"/>
              </a:ext>
            </a:extLst>
          </p:cNvPr>
          <p:cNvSpPr/>
          <p:nvPr/>
        </p:nvSpPr>
        <p:spPr>
          <a:xfrm>
            <a:off x="2066667" y="1181615"/>
            <a:ext cx="797011" cy="4466969"/>
          </a:xfrm>
          <a:custGeom>
            <a:avLst/>
            <a:gdLst>
              <a:gd name="connsiteX0" fmla="*/ 506627 w 1050324"/>
              <a:gd name="connsiteY0" fmla="*/ 0 h 5955957"/>
              <a:gd name="connsiteX1" fmla="*/ 0 w 1050324"/>
              <a:gd name="connsiteY1" fmla="*/ 457200 h 5955957"/>
              <a:gd name="connsiteX2" fmla="*/ 840260 w 1050324"/>
              <a:gd name="connsiteY2" fmla="*/ 1210963 h 5955957"/>
              <a:gd name="connsiteX3" fmla="*/ 395416 w 1050324"/>
              <a:gd name="connsiteY3" fmla="*/ 2903838 h 5955957"/>
              <a:gd name="connsiteX4" fmla="*/ 827903 w 1050324"/>
              <a:gd name="connsiteY4" fmla="*/ 4732638 h 5955957"/>
              <a:gd name="connsiteX5" fmla="*/ 148281 w 1050324"/>
              <a:gd name="connsiteY5" fmla="*/ 5955957 h 5955957"/>
              <a:gd name="connsiteX6" fmla="*/ 902043 w 1050324"/>
              <a:gd name="connsiteY6" fmla="*/ 5931244 h 5955957"/>
              <a:gd name="connsiteX7" fmla="*/ 271849 w 1050324"/>
              <a:gd name="connsiteY7" fmla="*/ 4720281 h 5955957"/>
              <a:gd name="connsiteX8" fmla="*/ 630195 w 1050324"/>
              <a:gd name="connsiteY8" fmla="*/ 2891481 h 5955957"/>
              <a:gd name="connsiteX9" fmla="*/ 247135 w 1050324"/>
              <a:gd name="connsiteY9" fmla="*/ 1223319 h 5955957"/>
              <a:gd name="connsiteX10" fmla="*/ 1050324 w 1050324"/>
              <a:gd name="connsiteY10" fmla="*/ 494271 h 5955957"/>
              <a:gd name="connsiteX11" fmla="*/ 506627 w 1050324"/>
              <a:gd name="connsiteY11" fmla="*/ 0 h 5955957"/>
              <a:gd name="connsiteX0" fmla="*/ 518984 w 1062681"/>
              <a:gd name="connsiteY0" fmla="*/ 0 h 5955957"/>
              <a:gd name="connsiteX1" fmla="*/ 0 w 1062681"/>
              <a:gd name="connsiteY1" fmla="*/ 506627 h 5955957"/>
              <a:gd name="connsiteX2" fmla="*/ 852617 w 1062681"/>
              <a:gd name="connsiteY2" fmla="*/ 1210963 h 5955957"/>
              <a:gd name="connsiteX3" fmla="*/ 407773 w 1062681"/>
              <a:gd name="connsiteY3" fmla="*/ 2903838 h 5955957"/>
              <a:gd name="connsiteX4" fmla="*/ 840260 w 1062681"/>
              <a:gd name="connsiteY4" fmla="*/ 4732638 h 5955957"/>
              <a:gd name="connsiteX5" fmla="*/ 160638 w 1062681"/>
              <a:gd name="connsiteY5" fmla="*/ 5955957 h 5955957"/>
              <a:gd name="connsiteX6" fmla="*/ 914400 w 1062681"/>
              <a:gd name="connsiteY6" fmla="*/ 5931244 h 5955957"/>
              <a:gd name="connsiteX7" fmla="*/ 284206 w 1062681"/>
              <a:gd name="connsiteY7" fmla="*/ 4720281 h 5955957"/>
              <a:gd name="connsiteX8" fmla="*/ 642552 w 1062681"/>
              <a:gd name="connsiteY8" fmla="*/ 2891481 h 5955957"/>
              <a:gd name="connsiteX9" fmla="*/ 259492 w 1062681"/>
              <a:gd name="connsiteY9" fmla="*/ 1223319 h 5955957"/>
              <a:gd name="connsiteX10" fmla="*/ 1062681 w 1062681"/>
              <a:gd name="connsiteY10" fmla="*/ 494271 h 5955957"/>
              <a:gd name="connsiteX11" fmla="*/ 518984 w 1062681"/>
              <a:gd name="connsiteY11" fmla="*/ 0 h 5955957"/>
              <a:gd name="connsiteX0" fmla="*/ 518984 w 1062681"/>
              <a:gd name="connsiteY0" fmla="*/ 0 h 5955958"/>
              <a:gd name="connsiteX1" fmla="*/ 0 w 1062681"/>
              <a:gd name="connsiteY1" fmla="*/ 506627 h 5955958"/>
              <a:gd name="connsiteX2" fmla="*/ 852617 w 1062681"/>
              <a:gd name="connsiteY2" fmla="*/ 1210963 h 5955958"/>
              <a:gd name="connsiteX3" fmla="*/ 407773 w 1062681"/>
              <a:gd name="connsiteY3" fmla="*/ 2903838 h 5955958"/>
              <a:gd name="connsiteX4" fmla="*/ 840260 w 1062681"/>
              <a:gd name="connsiteY4" fmla="*/ 4732638 h 5955958"/>
              <a:gd name="connsiteX5" fmla="*/ 160638 w 1062681"/>
              <a:gd name="connsiteY5" fmla="*/ 5955957 h 5955958"/>
              <a:gd name="connsiteX6" fmla="*/ 926756 w 1062681"/>
              <a:gd name="connsiteY6" fmla="*/ 5955958 h 5955958"/>
              <a:gd name="connsiteX7" fmla="*/ 284206 w 1062681"/>
              <a:gd name="connsiteY7" fmla="*/ 4720281 h 5955958"/>
              <a:gd name="connsiteX8" fmla="*/ 642552 w 1062681"/>
              <a:gd name="connsiteY8" fmla="*/ 2891481 h 5955958"/>
              <a:gd name="connsiteX9" fmla="*/ 259492 w 1062681"/>
              <a:gd name="connsiteY9" fmla="*/ 1223319 h 5955958"/>
              <a:gd name="connsiteX10" fmla="*/ 1062681 w 1062681"/>
              <a:gd name="connsiteY10" fmla="*/ 494271 h 5955958"/>
              <a:gd name="connsiteX11" fmla="*/ 518984 w 1062681"/>
              <a:gd name="connsiteY11" fmla="*/ 0 h 5955958"/>
              <a:gd name="connsiteX0" fmla="*/ 518984 w 1062681"/>
              <a:gd name="connsiteY0" fmla="*/ 0 h 5955958"/>
              <a:gd name="connsiteX1" fmla="*/ 0 w 1062681"/>
              <a:gd name="connsiteY1" fmla="*/ 506627 h 5955958"/>
              <a:gd name="connsiteX2" fmla="*/ 852617 w 1062681"/>
              <a:gd name="connsiteY2" fmla="*/ 1210963 h 5955958"/>
              <a:gd name="connsiteX3" fmla="*/ 407773 w 1062681"/>
              <a:gd name="connsiteY3" fmla="*/ 2903838 h 5955958"/>
              <a:gd name="connsiteX4" fmla="*/ 840260 w 1062681"/>
              <a:gd name="connsiteY4" fmla="*/ 4732638 h 5955958"/>
              <a:gd name="connsiteX5" fmla="*/ 160638 w 1062681"/>
              <a:gd name="connsiteY5" fmla="*/ 5955957 h 5955958"/>
              <a:gd name="connsiteX6" fmla="*/ 926756 w 1062681"/>
              <a:gd name="connsiteY6" fmla="*/ 5955958 h 5955958"/>
              <a:gd name="connsiteX7" fmla="*/ 284206 w 1062681"/>
              <a:gd name="connsiteY7" fmla="*/ 4744995 h 5955958"/>
              <a:gd name="connsiteX8" fmla="*/ 642552 w 1062681"/>
              <a:gd name="connsiteY8" fmla="*/ 2891481 h 5955958"/>
              <a:gd name="connsiteX9" fmla="*/ 259492 w 1062681"/>
              <a:gd name="connsiteY9" fmla="*/ 1223319 h 5955958"/>
              <a:gd name="connsiteX10" fmla="*/ 1062681 w 1062681"/>
              <a:gd name="connsiteY10" fmla="*/ 494271 h 5955958"/>
              <a:gd name="connsiteX11" fmla="*/ 518984 w 1062681"/>
              <a:gd name="connsiteY11" fmla="*/ 0 h 5955958"/>
              <a:gd name="connsiteX0" fmla="*/ 518984 w 1062681"/>
              <a:gd name="connsiteY0" fmla="*/ 0 h 5955958"/>
              <a:gd name="connsiteX1" fmla="*/ 0 w 1062681"/>
              <a:gd name="connsiteY1" fmla="*/ 506627 h 5955958"/>
              <a:gd name="connsiteX2" fmla="*/ 852617 w 1062681"/>
              <a:gd name="connsiteY2" fmla="*/ 1210963 h 5955958"/>
              <a:gd name="connsiteX3" fmla="*/ 407773 w 1062681"/>
              <a:gd name="connsiteY3" fmla="*/ 2903838 h 5955958"/>
              <a:gd name="connsiteX4" fmla="*/ 840260 w 1062681"/>
              <a:gd name="connsiteY4" fmla="*/ 4732638 h 5955958"/>
              <a:gd name="connsiteX5" fmla="*/ 160638 w 1062681"/>
              <a:gd name="connsiteY5" fmla="*/ 5955957 h 5955958"/>
              <a:gd name="connsiteX6" fmla="*/ 926756 w 1062681"/>
              <a:gd name="connsiteY6" fmla="*/ 5955958 h 5955958"/>
              <a:gd name="connsiteX7" fmla="*/ 284206 w 1062681"/>
              <a:gd name="connsiteY7" fmla="*/ 4744995 h 5955958"/>
              <a:gd name="connsiteX8" fmla="*/ 642552 w 1062681"/>
              <a:gd name="connsiteY8" fmla="*/ 2891481 h 5955958"/>
              <a:gd name="connsiteX9" fmla="*/ 247135 w 1062681"/>
              <a:gd name="connsiteY9" fmla="*/ 1223319 h 5955958"/>
              <a:gd name="connsiteX10" fmla="*/ 1062681 w 1062681"/>
              <a:gd name="connsiteY10" fmla="*/ 494271 h 5955958"/>
              <a:gd name="connsiteX11" fmla="*/ 518984 w 1062681"/>
              <a:gd name="connsiteY11" fmla="*/ 0 h 5955958"/>
              <a:gd name="connsiteX0" fmla="*/ 518984 w 1062681"/>
              <a:gd name="connsiteY0" fmla="*/ 0 h 5955958"/>
              <a:gd name="connsiteX1" fmla="*/ 0 w 1062681"/>
              <a:gd name="connsiteY1" fmla="*/ 506627 h 5955958"/>
              <a:gd name="connsiteX2" fmla="*/ 852617 w 1062681"/>
              <a:gd name="connsiteY2" fmla="*/ 1210963 h 5955958"/>
              <a:gd name="connsiteX3" fmla="*/ 407773 w 1062681"/>
              <a:gd name="connsiteY3" fmla="*/ 2903838 h 5955958"/>
              <a:gd name="connsiteX4" fmla="*/ 840260 w 1062681"/>
              <a:gd name="connsiteY4" fmla="*/ 4732638 h 5955958"/>
              <a:gd name="connsiteX5" fmla="*/ 160638 w 1062681"/>
              <a:gd name="connsiteY5" fmla="*/ 5955957 h 5955958"/>
              <a:gd name="connsiteX6" fmla="*/ 926756 w 1062681"/>
              <a:gd name="connsiteY6" fmla="*/ 5955958 h 5955958"/>
              <a:gd name="connsiteX7" fmla="*/ 284206 w 1062681"/>
              <a:gd name="connsiteY7" fmla="*/ 4744995 h 5955958"/>
              <a:gd name="connsiteX8" fmla="*/ 642552 w 1062681"/>
              <a:gd name="connsiteY8" fmla="*/ 2891481 h 5955958"/>
              <a:gd name="connsiteX9" fmla="*/ 247135 w 1062681"/>
              <a:gd name="connsiteY9" fmla="*/ 1210963 h 5955958"/>
              <a:gd name="connsiteX10" fmla="*/ 1062681 w 1062681"/>
              <a:gd name="connsiteY10" fmla="*/ 494271 h 5955958"/>
              <a:gd name="connsiteX11" fmla="*/ 518984 w 1062681"/>
              <a:gd name="connsiteY11" fmla="*/ 0 h 5955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2681" h="5955958">
                <a:moveTo>
                  <a:pt x="518984" y="0"/>
                </a:moveTo>
                <a:lnTo>
                  <a:pt x="0" y="506627"/>
                </a:lnTo>
                <a:lnTo>
                  <a:pt x="852617" y="1210963"/>
                </a:lnTo>
                <a:lnTo>
                  <a:pt x="407773" y="2903838"/>
                </a:lnTo>
                <a:lnTo>
                  <a:pt x="840260" y="4732638"/>
                </a:lnTo>
                <a:lnTo>
                  <a:pt x="160638" y="5955957"/>
                </a:lnTo>
                <a:lnTo>
                  <a:pt x="926756" y="5955958"/>
                </a:lnTo>
                <a:lnTo>
                  <a:pt x="284206" y="4744995"/>
                </a:lnTo>
                <a:lnTo>
                  <a:pt x="642552" y="2891481"/>
                </a:lnTo>
                <a:lnTo>
                  <a:pt x="247135" y="1210963"/>
                </a:lnTo>
                <a:lnTo>
                  <a:pt x="1062681" y="494271"/>
                </a:lnTo>
                <a:lnTo>
                  <a:pt x="518984" y="0"/>
                </a:lnTo>
                <a:close/>
              </a:path>
            </a:pathLst>
          </a:cu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59FCD68D-6F9B-43CB-B7A4-A4ED05CC6AB3}"/>
              </a:ext>
            </a:extLst>
          </p:cNvPr>
          <p:cNvSpPr txBox="1"/>
          <p:nvPr/>
        </p:nvSpPr>
        <p:spPr>
          <a:xfrm>
            <a:off x="1797908" y="959194"/>
            <a:ext cx="1288558" cy="300082"/>
          </a:xfrm>
          <a:prstGeom prst="rect">
            <a:avLst/>
          </a:prstGeom>
          <a:noFill/>
        </p:spPr>
        <p:txBody>
          <a:bodyPr wrap="none" rtlCol="0">
            <a:spAutoFit/>
          </a:bodyPr>
          <a:lstStyle/>
          <a:p>
            <a:r>
              <a:rPr lang="en-US" sz="1350" dirty="0"/>
              <a:t>Electron Source</a:t>
            </a:r>
          </a:p>
        </p:txBody>
      </p:sp>
      <p:sp>
        <p:nvSpPr>
          <p:cNvPr id="26" name="TextBox 25">
            <a:extLst>
              <a:ext uri="{FF2B5EF4-FFF2-40B4-BE49-F238E27FC236}">
                <a16:creationId xmlns:a16="http://schemas.microsoft.com/office/drawing/2014/main" id="{BF8453BB-F6EC-415E-9140-0542C152475E}"/>
              </a:ext>
            </a:extLst>
          </p:cNvPr>
          <p:cNvSpPr txBox="1"/>
          <p:nvPr/>
        </p:nvSpPr>
        <p:spPr>
          <a:xfrm>
            <a:off x="463379" y="1691331"/>
            <a:ext cx="1454244" cy="300082"/>
          </a:xfrm>
          <a:prstGeom prst="rect">
            <a:avLst/>
          </a:prstGeom>
          <a:noFill/>
        </p:spPr>
        <p:txBody>
          <a:bodyPr wrap="none" rtlCol="0">
            <a:spAutoFit/>
          </a:bodyPr>
          <a:lstStyle/>
          <a:p>
            <a:r>
              <a:rPr lang="en-US" sz="1350" dirty="0"/>
              <a:t>Condenser Lenses</a:t>
            </a:r>
          </a:p>
        </p:txBody>
      </p:sp>
      <p:sp>
        <p:nvSpPr>
          <p:cNvPr id="28" name="TextBox 27">
            <a:extLst>
              <a:ext uri="{FF2B5EF4-FFF2-40B4-BE49-F238E27FC236}">
                <a16:creationId xmlns:a16="http://schemas.microsoft.com/office/drawing/2014/main" id="{9CE464C1-9AAE-4D3F-929E-6970863F7A0F}"/>
              </a:ext>
            </a:extLst>
          </p:cNvPr>
          <p:cNvSpPr txBox="1"/>
          <p:nvPr/>
        </p:nvSpPr>
        <p:spPr>
          <a:xfrm>
            <a:off x="679623" y="2472895"/>
            <a:ext cx="817147" cy="300082"/>
          </a:xfrm>
          <a:prstGeom prst="rect">
            <a:avLst/>
          </a:prstGeom>
          <a:noFill/>
        </p:spPr>
        <p:txBody>
          <a:bodyPr wrap="none" rtlCol="0">
            <a:spAutoFit/>
          </a:bodyPr>
          <a:lstStyle/>
          <a:p>
            <a:r>
              <a:rPr lang="en-US" sz="1350" dirty="0"/>
              <a:t>Aperture</a:t>
            </a:r>
          </a:p>
        </p:txBody>
      </p:sp>
      <p:sp>
        <p:nvSpPr>
          <p:cNvPr id="30" name="TextBox 29">
            <a:extLst>
              <a:ext uri="{FF2B5EF4-FFF2-40B4-BE49-F238E27FC236}">
                <a16:creationId xmlns:a16="http://schemas.microsoft.com/office/drawing/2014/main" id="{40771B4F-E5C0-40AA-9DBE-BFD3089DD20E}"/>
              </a:ext>
            </a:extLst>
          </p:cNvPr>
          <p:cNvSpPr txBox="1"/>
          <p:nvPr/>
        </p:nvSpPr>
        <p:spPr>
          <a:xfrm>
            <a:off x="710515" y="4088541"/>
            <a:ext cx="817147" cy="300082"/>
          </a:xfrm>
          <a:prstGeom prst="rect">
            <a:avLst/>
          </a:prstGeom>
          <a:noFill/>
        </p:spPr>
        <p:txBody>
          <a:bodyPr wrap="none" rtlCol="0">
            <a:spAutoFit/>
          </a:bodyPr>
          <a:lstStyle/>
          <a:p>
            <a:r>
              <a:rPr lang="en-US" sz="1350" dirty="0"/>
              <a:t>Aperture</a:t>
            </a:r>
          </a:p>
        </p:txBody>
      </p:sp>
      <p:sp>
        <p:nvSpPr>
          <p:cNvPr id="32" name="TextBox 31">
            <a:extLst>
              <a:ext uri="{FF2B5EF4-FFF2-40B4-BE49-F238E27FC236}">
                <a16:creationId xmlns:a16="http://schemas.microsoft.com/office/drawing/2014/main" id="{E9C0B1D5-F9CC-4818-9597-2452DB3F6F4B}"/>
              </a:ext>
            </a:extLst>
          </p:cNvPr>
          <p:cNvSpPr txBox="1"/>
          <p:nvPr/>
        </p:nvSpPr>
        <p:spPr>
          <a:xfrm>
            <a:off x="1201696" y="3217390"/>
            <a:ext cx="704039" cy="300082"/>
          </a:xfrm>
          <a:prstGeom prst="rect">
            <a:avLst/>
          </a:prstGeom>
          <a:noFill/>
        </p:spPr>
        <p:txBody>
          <a:bodyPr wrap="none" rtlCol="0">
            <a:spAutoFit/>
          </a:bodyPr>
          <a:lstStyle/>
          <a:p>
            <a:r>
              <a:rPr lang="en-US" sz="1350" dirty="0"/>
              <a:t>Sample</a:t>
            </a:r>
          </a:p>
        </p:txBody>
      </p:sp>
      <p:sp>
        <p:nvSpPr>
          <p:cNvPr id="33" name="TextBox 32">
            <a:extLst>
              <a:ext uri="{FF2B5EF4-FFF2-40B4-BE49-F238E27FC236}">
                <a16:creationId xmlns:a16="http://schemas.microsoft.com/office/drawing/2014/main" id="{4980B1D7-1D00-4828-99B1-19FBD0E5ECA5}"/>
              </a:ext>
            </a:extLst>
          </p:cNvPr>
          <p:cNvSpPr txBox="1"/>
          <p:nvPr/>
        </p:nvSpPr>
        <p:spPr>
          <a:xfrm>
            <a:off x="852617" y="3702392"/>
            <a:ext cx="1210524" cy="300082"/>
          </a:xfrm>
          <a:prstGeom prst="rect">
            <a:avLst/>
          </a:prstGeom>
          <a:noFill/>
        </p:spPr>
        <p:txBody>
          <a:bodyPr wrap="none" rtlCol="0">
            <a:spAutoFit/>
          </a:bodyPr>
          <a:lstStyle/>
          <a:p>
            <a:r>
              <a:rPr lang="en-US" sz="1350" dirty="0"/>
              <a:t>Objective Lens</a:t>
            </a:r>
          </a:p>
        </p:txBody>
      </p:sp>
      <p:sp>
        <p:nvSpPr>
          <p:cNvPr id="34" name="TextBox 33">
            <a:extLst>
              <a:ext uri="{FF2B5EF4-FFF2-40B4-BE49-F238E27FC236}">
                <a16:creationId xmlns:a16="http://schemas.microsoft.com/office/drawing/2014/main" id="{0D7D46C1-BAD9-4EA0-A8AD-33890D117A7F}"/>
              </a:ext>
            </a:extLst>
          </p:cNvPr>
          <p:cNvSpPr txBox="1"/>
          <p:nvPr/>
        </p:nvSpPr>
        <p:spPr>
          <a:xfrm>
            <a:off x="698157" y="4585900"/>
            <a:ext cx="1242969" cy="300082"/>
          </a:xfrm>
          <a:prstGeom prst="rect">
            <a:avLst/>
          </a:prstGeom>
          <a:noFill/>
        </p:spPr>
        <p:txBody>
          <a:bodyPr wrap="none" rtlCol="0">
            <a:spAutoFit/>
          </a:bodyPr>
          <a:lstStyle/>
          <a:p>
            <a:r>
              <a:rPr lang="en-US" sz="1350" dirty="0"/>
              <a:t>Projective Lens</a:t>
            </a:r>
          </a:p>
        </p:txBody>
      </p:sp>
      <p:pic>
        <p:nvPicPr>
          <p:cNvPr id="2054" name="Picture 6" descr="https://upload.wikimedia.org/wikipedia/commons/thumb/6/63/U.S._Department_of_Energy_-_Science_-_276_003_003_%2816625682631%29.jpg/800px-U.S._Department_of_Energy_-_Science_-_276_003_003_%2816625682631%29.jpg">
            <a:extLst>
              <a:ext uri="{FF2B5EF4-FFF2-40B4-BE49-F238E27FC236}">
                <a16:creationId xmlns:a16="http://schemas.microsoft.com/office/drawing/2014/main" id="{6AE728BE-B361-4917-8DCF-60EA94E89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816" y="1099752"/>
            <a:ext cx="5004487" cy="40035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thumb/6/6a/Snow_crystals.jpg/800px-Snow_crystals.jpg">
            <a:extLst>
              <a:ext uri="{FF2B5EF4-FFF2-40B4-BE49-F238E27FC236}">
                <a16:creationId xmlns:a16="http://schemas.microsoft.com/office/drawing/2014/main" id="{6A071989-7C6C-4160-A041-F7642F814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735" y="3617455"/>
            <a:ext cx="2854412" cy="224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99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Question 223.9.3.2</a:t>
            </a:r>
          </a:p>
        </p:txBody>
      </p:sp>
      <p:sp>
        <p:nvSpPr>
          <p:cNvPr id="82948" name="Rectangle 3"/>
          <p:cNvSpPr>
            <a:spLocks noGrp="1" noChangeArrowheads="1"/>
          </p:cNvSpPr>
          <p:nvPr>
            <p:ph idx="1"/>
          </p:nvPr>
        </p:nvSpPr>
        <p:spPr/>
        <p:txBody>
          <a:bodyPr/>
          <a:lstStyle/>
          <a:p>
            <a:pPr marL="533400" indent="-533400" eaLnBrk="1" hangingPunct="1">
              <a:buFontTx/>
              <a:buNone/>
            </a:pPr>
            <a:r>
              <a:rPr lang="en-US" sz="2800" dirty="0"/>
              <a:t>If I make a wave signal last for less time, this will cause its frequency uncertainty to </a:t>
            </a:r>
          </a:p>
          <a:p>
            <a:pPr marL="533400" indent="-533400" eaLnBrk="1" hangingPunct="1">
              <a:buFont typeface="+mj-lt"/>
              <a:buAutoNum type="alphaLcParenR"/>
            </a:pPr>
            <a:r>
              <a:rPr lang="en-US" sz="2800" dirty="0"/>
              <a:t>Increase</a:t>
            </a:r>
          </a:p>
          <a:p>
            <a:pPr marL="533400" indent="-533400" eaLnBrk="1" hangingPunct="1">
              <a:buFont typeface="+mj-lt"/>
              <a:buAutoNum type="alphaLcParenR"/>
            </a:pPr>
            <a:r>
              <a:rPr lang="en-US" sz="2800" dirty="0"/>
              <a:t>Decrease</a:t>
            </a:r>
          </a:p>
          <a:p>
            <a:pPr marL="533400" indent="-533400" eaLnBrk="1" hangingPunct="1">
              <a:buFont typeface="+mj-lt"/>
              <a:buAutoNum type="alphaLcParenR"/>
            </a:pPr>
            <a:r>
              <a:rPr lang="en-US" sz="2800" dirty="0"/>
              <a:t>Stay the same</a:t>
            </a:r>
          </a:p>
          <a:p>
            <a:pPr marL="533400" indent="-533400" eaLnBrk="1" hangingPunct="1">
              <a:buFont typeface="+mj-lt"/>
              <a:buAutoNum type="alphaLcParenR"/>
            </a:pPr>
            <a:r>
              <a:rPr lang="en-US" sz="2800" dirty="0"/>
              <a:t>Explode</a:t>
            </a:r>
          </a:p>
        </p:txBody>
      </p:sp>
      <p:sp>
        <p:nvSpPr>
          <p:cNvPr id="82946" name="Slide Number Placeholder 5"/>
          <p:cNvSpPr>
            <a:spLocks noGrp="1"/>
          </p:cNvSpPr>
          <p:nvPr>
            <p:ph type="sldNum" sz="quarter" idx="12"/>
          </p:nvPr>
        </p:nvSpPr>
        <p:spPr>
          <a:noFill/>
        </p:spPr>
        <p:txBody>
          <a:bodyPr/>
          <a:lstStyle/>
          <a:p>
            <a:fld id="{A6164D1B-69C2-4734-9A54-A71F13ACE644}" type="slidenum">
              <a:rPr lang="en-US" smtClean="0"/>
              <a:pPr/>
              <a:t>34</a:t>
            </a:fld>
            <a:endParaRPr lang="en-US"/>
          </a:p>
        </p:txBody>
      </p:sp>
    </p:spTree>
    <p:extLst>
      <p:ext uri="{BB962C8B-B14F-4D97-AF65-F5344CB8AC3E}">
        <p14:creationId xmlns:p14="http://schemas.microsoft.com/office/powerpoint/2010/main" val="1690255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C78FAB1-F5FA-4740-B933-2D00B3D8C32C}"/>
              </a:ext>
            </a:extLst>
          </p:cNvPr>
          <p:cNvGrpSpPr/>
          <p:nvPr/>
        </p:nvGrpSpPr>
        <p:grpSpPr>
          <a:xfrm>
            <a:off x="2587630" y="3690662"/>
            <a:ext cx="3829051" cy="1463041"/>
            <a:chOff x="5910898" y="2328546"/>
            <a:chExt cx="2928937" cy="1343025"/>
          </a:xfrm>
        </p:grpSpPr>
        <p:sp>
          <p:nvSpPr>
            <p:cNvPr id="5" name="Line 9">
              <a:extLst>
                <a:ext uri="{FF2B5EF4-FFF2-40B4-BE49-F238E27FC236}">
                  <a16:creationId xmlns:a16="http://schemas.microsoft.com/office/drawing/2014/main" id="{30D063C2-693F-4EB0-8BBC-F51DD71A07C3}"/>
                </a:ext>
              </a:extLst>
            </p:cNvPr>
            <p:cNvSpPr>
              <a:spLocks noChangeShapeType="1"/>
            </p:cNvSpPr>
            <p:nvPr/>
          </p:nvSpPr>
          <p:spPr bwMode="auto">
            <a:xfrm flipV="1">
              <a:off x="5910898" y="3055621"/>
              <a:ext cx="28575"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 name="Line 10">
              <a:extLst>
                <a:ext uri="{FF2B5EF4-FFF2-40B4-BE49-F238E27FC236}">
                  <a16:creationId xmlns:a16="http://schemas.microsoft.com/office/drawing/2014/main" id="{C185BB98-3BDE-4B58-89F1-2C542A65CC74}"/>
                </a:ext>
              </a:extLst>
            </p:cNvPr>
            <p:cNvSpPr>
              <a:spLocks noChangeShapeType="1"/>
            </p:cNvSpPr>
            <p:nvPr/>
          </p:nvSpPr>
          <p:spPr bwMode="auto">
            <a:xfrm>
              <a:off x="5939473"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 name="Line 11">
              <a:extLst>
                <a:ext uri="{FF2B5EF4-FFF2-40B4-BE49-F238E27FC236}">
                  <a16:creationId xmlns:a16="http://schemas.microsoft.com/office/drawing/2014/main" id="{753FC474-9734-4F9B-93AA-58C5431CF16B}"/>
                </a:ext>
              </a:extLst>
            </p:cNvPr>
            <p:cNvSpPr>
              <a:spLocks noChangeShapeType="1"/>
            </p:cNvSpPr>
            <p:nvPr/>
          </p:nvSpPr>
          <p:spPr bwMode="auto">
            <a:xfrm flipV="1">
              <a:off x="5969635"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 name="Line 12">
              <a:extLst>
                <a:ext uri="{FF2B5EF4-FFF2-40B4-BE49-F238E27FC236}">
                  <a16:creationId xmlns:a16="http://schemas.microsoft.com/office/drawing/2014/main" id="{F44C8B23-AF98-42D8-8325-CBAC451B414B}"/>
                </a:ext>
              </a:extLst>
            </p:cNvPr>
            <p:cNvSpPr>
              <a:spLocks noChangeShapeType="1"/>
            </p:cNvSpPr>
            <p:nvPr/>
          </p:nvSpPr>
          <p:spPr bwMode="auto">
            <a:xfrm>
              <a:off x="5999798"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 name="Line 13">
              <a:extLst>
                <a:ext uri="{FF2B5EF4-FFF2-40B4-BE49-F238E27FC236}">
                  <a16:creationId xmlns:a16="http://schemas.microsoft.com/office/drawing/2014/main" id="{07F9BC6A-9744-45C9-9C24-095468E76141}"/>
                </a:ext>
              </a:extLst>
            </p:cNvPr>
            <p:cNvSpPr>
              <a:spLocks noChangeShapeType="1"/>
            </p:cNvSpPr>
            <p:nvPr/>
          </p:nvSpPr>
          <p:spPr bwMode="auto">
            <a:xfrm>
              <a:off x="6029960"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0" name="Line 14">
              <a:extLst>
                <a:ext uri="{FF2B5EF4-FFF2-40B4-BE49-F238E27FC236}">
                  <a16:creationId xmlns:a16="http://schemas.microsoft.com/office/drawing/2014/main" id="{D4882B2D-A8F7-4BB5-A454-FFF82C041EB5}"/>
                </a:ext>
              </a:extLst>
            </p:cNvPr>
            <p:cNvSpPr>
              <a:spLocks noChangeShapeType="1"/>
            </p:cNvSpPr>
            <p:nvPr/>
          </p:nvSpPr>
          <p:spPr bwMode="auto">
            <a:xfrm>
              <a:off x="6060123" y="3055621"/>
              <a:ext cx="28575"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1" name="Line 15">
              <a:extLst>
                <a:ext uri="{FF2B5EF4-FFF2-40B4-BE49-F238E27FC236}">
                  <a16:creationId xmlns:a16="http://schemas.microsoft.com/office/drawing/2014/main" id="{6000FEC6-573B-4272-9F06-175D34DC1478}"/>
                </a:ext>
              </a:extLst>
            </p:cNvPr>
            <p:cNvSpPr>
              <a:spLocks noChangeShapeType="1"/>
            </p:cNvSpPr>
            <p:nvPr/>
          </p:nvSpPr>
          <p:spPr bwMode="auto">
            <a:xfrm>
              <a:off x="6088698"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2" name="Line 16">
              <a:extLst>
                <a:ext uri="{FF2B5EF4-FFF2-40B4-BE49-F238E27FC236}">
                  <a16:creationId xmlns:a16="http://schemas.microsoft.com/office/drawing/2014/main" id="{E1E76E3F-97D6-461C-A90D-6F4B573B0758}"/>
                </a:ext>
              </a:extLst>
            </p:cNvPr>
            <p:cNvSpPr>
              <a:spLocks noChangeShapeType="1"/>
            </p:cNvSpPr>
            <p:nvPr/>
          </p:nvSpPr>
          <p:spPr bwMode="auto">
            <a:xfrm>
              <a:off x="6118860"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3" name="Line 17">
              <a:extLst>
                <a:ext uri="{FF2B5EF4-FFF2-40B4-BE49-F238E27FC236}">
                  <a16:creationId xmlns:a16="http://schemas.microsoft.com/office/drawing/2014/main" id="{A1DFB2F2-6CCB-4DCC-9CD2-DEC2AA977DB3}"/>
                </a:ext>
              </a:extLst>
            </p:cNvPr>
            <p:cNvSpPr>
              <a:spLocks noChangeShapeType="1"/>
            </p:cNvSpPr>
            <p:nvPr/>
          </p:nvSpPr>
          <p:spPr bwMode="auto">
            <a:xfrm>
              <a:off x="6149023" y="3057208"/>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4" name="Line 18">
              <a:extLst>
                <a:ext uri="{FF2B5EF4-FFF2-40B4-BE49-F238E27FC236}">
                  <a16:creationId xmlns:a16="http://schemas.microsoft.com/office/drawing/2014/main" id="{D67A4F66-EE5A-4D24-B8D3-658FA1FB754F}"/>
                </a:ext>
              </a:extLst>
            </p:cNvPr>
            <p:cNvSpPr>
              <a:spLocks noChangeShapeType="1"/>
            </p:cNvSpPr>
            <p:nvPr/>
          </p:nvSpPr>
          <p:spPr bwMode="auto">
            <a:xfrm>
              <a:off x="6179185" y="3058796"/>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5" name="Line 19">
              <a:extLst>
                <a:ext uri="{FF2B5EF4-FFF2-40B4-BE49-F238E27FC236}">
                  <a16:creationId xmlns:a16="http://schemas.microsoft.com/office/drawing/2014/main" id="{CE1564BA-56D2-4527-B583-5DC16F0C5458}"/>
                </a:ext>
              </a:extLst>
            </p:cNvPr>
            <p:cNvSpPr>
              <a:spLocks noChangeShapeType="1"/>
            </p:cNvSpPr>
            <p:nvPr/>
          </p:nvSpPr>
          <p:spPr bwMode="auto">
            <a:xfrm>
              <a:off x="6209348" y="3060383"/>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6" name="Line 20">
              <a:extLst>
                <a:ext uri="{FF2B5EF4-FFF2-40B4-BE49-F238E27FC236}">
                  <a16:creationId xmlns:a16="http://schemas.microsoft.com/office/drawing/2014/main" id="{5FE0E607-FBD5-47BD-A4BF-8B1B05B61466}"/>
                </a:ext>
              </a:extLst>
            </p:cNvPr>
            <p:cNvSpPr>
              <a:spLocks noChangeShapeType="1"/>
            </p:cNvSpPr>
            <p:nvPr/>
          </p:nvSpPr>
          <p:spPr bwMode="auto">
            <a:xfrm>
              <a:off x="6239510" y="306197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7" name="Line 21">
              <a:extLst>
                <a:ext uri="{FF2B5EF4-FFF2-40B4-BE49-F238E27FC236}">
                  <a16:creationId xmlns:a16="http://schemas.microsoft.com/office/drawing/2014/main" id="{56D6C3D2-FDC8-48C0-A11C-2DF5CBF40E8C}"/>
                </a:ext>
              </a:extLst>
            </p:cNvPr>
            <p:cNvSpPr>
              <a:spLocks noChangeShapeType="1"/>
            </p:cNvSpPr>
            <p:nvPr/>
          </p:nvSpPr>
          <p:spPr bwMode="auto">
            <a:xfrm flipV="1">
              <a:off x="6269673" y="306197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8" name="Line 22">
              <a:extLst>
                <a:ext uri="{FF2B5EF4-FFF2-40B4-BE49-F238E27FC236}">
                  <a16:creationId xmlns:a16="http://schemas.microsoft.com/office/drawing/2014/main" id="{7B73E041-6D8E-44C8-A4F1-699D43E8B633}"/>
                </a:ext>
              </a:extLst>
            </p:cNvPr>
            <p:cNvSpPr>
              <a:spLocks noChangeShapeType="1"/>
            </p:cNvSpPr>
            <p:nvPr/>
          </p:nvSpPr>
          <p:spPr bwMode="auto">
            <a:xfrm flipV="1">
              <a:off x="6299835" y="3058796"/>
              <a:ext cx="28575" cy="31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9" name="Line 23">
              <a:extLst>
                <a:ext uri="{FF2B5EF4-FFF2-40B4-BE49-F238E27FC236}">
                  <a16:creationId xmlns:a16="http://schemas.microsoft.com/office/drawing/2014/main" id="{F44A92D7-7ABB-4E21-9D2C-3563AA8F012C}"/>
                </a:ext>
              </a:extLst>
            </p:cNvPr>
            <p:cNvSpPr>
              <a:spLocks noChangeShapeType="1"/>
            </p:cNvSpPr>
            <p:nvPr/>
          </p:nvSpPr>
          <p:spPr bwMode="auto">
            <a:xfrm flipV="1">
              <a:off x="6328410" y="3054033"/>
              <a:ext cx="30162" cy="476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0" name="Line 24">
              <a:extLst>
                <a:ext uri="{FF2B5EF4-FFF2-40B4-BE49-F238E27FC236}">
                  <a16:creationId xmlns:a16="http://schemas.microsoft.com/office/drawing/2014/main" id="{C3BDD2B3-6D42-4730-8667-9CB3658F7E65}"/>
                </a:ext>
              </a:extLst>
            </p:cNvPr>
            <p:cNvSpPr>
              <a:spLocks noChangeShapeType="1"/>
            </p:cNvSpPr>
            <p:nvPr/>
          </p:nvSpPr>
          <p:spPr bwMode="auto">
            <a:xfrm flipV="1">
              <a:off x="6358573" y="3044508"/>
              <a:ext cx="30162" cy="95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1" name="Line 25">
              <a:extLst>
                <a:ext uri="{FF2B5EF4-FFF2-40B4-BE49-F238E27FC236}">
                  <a16:creationId xmlns:a16="http://schemas.microsoft.com/office/drawing/2014/main" id="{754FEDF4-CE61-4122-9DC3-D568537F76F8}"/>
                </a:ext>
              </a:extLst>
            </p:cNvPr>
            <p:cNvSpPr>
              <a:spLocks noChangeShapeType="1"/>
            </p:cNvSpPr>
            <p:nvPr/>
          </p:nvSpPr>
          <p:spPr bwMode="auto">
            <a:xfrm flipV="1">
              <a:off x="6388735" y="3036571"/>
              <a:ext cx="30162" cy="793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2" name="Line 26">
              <a:extLst>
                <a:ext uri="{FF2B5EF4-FFF2-40B4-BE49-F238E27FC236}">
                  <a16:creationId xmlns:a16="http://schemas.microsoft.com/office/drawing/2014/main" id="{5ADDB5E0-86B2-4D9B-A47A-F5670707D41F}"/>
                </a:ext>
              </a:extLst>
            </p:cNvPr>
            <p:cNvSpPr>
              <a:spLocks noChangeShapeType="1"/>
            </p:cNvSpPr>
            <p:nvPr/>
          </p:nvSpPr>
          <p:spPr bwMode="auto">
            <a:xfrm flipV="1">
              <a:off x="6418898" y="3027046"/>
              <a:ext cx="30162" cy="95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3" name="Line 27">
              <a:extLst>
                <a:ext uri="{FF2B5EF4-FFF2-40B4-BE49-F238E27FC236}">
                  <a16:creationId xmlns:a16="http://schemas.microsoft.com/office/drawing/2014/main" id="{E628E7B7-530B-4BAF-B4FC-1A07CCB39258}"/>
                </a:ext>
              </a:extLst>
            </p:cNvPr>
            <p:cNvSpPr>
              <a:spLocks noChangeShapeType="1"/>
            </p:cNvSpPr>
            <p:nvPr/>
          </p:nvSpPr>
          <p:spPr bwMode="auto">
            <a:xfrm flipV="1">
              <a:off x="6449060" y="3020696"/>
              <a:ext cx="28575" cy="635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4" name="Line 28">
              <a:extLst>
                <a:ext uri="{FF2B5EF4-FFF2-40B4-BE49-F238E27FC236}">
                  <a16:creationId xmlns:a16="http://schemas.microsoft.com/office/drawing/2014/main" id="{BC376B98-2785-4EBA-8F33-10A0A2F15D20}"/>
                </a:ext>
              </a:extLst>
            </p:cNvPr>
            <p:cNvSpPr>
              <a:spLocks noChangeShapeType="1"/>
            </p:cNvSpPr>
            <p:nvPr/>
          </p:nvSpPr>
          <p:spPr bwMode="auto">
            <a:xfrm>
              <a:off x="6477635" y="3020696"/>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5" name="Line 29">
              <a:extLst>
                <a:ext uri="{FF2B5EF4-FFF2-40B4-BE49-F238E27FC236}">
                  <a16:creationId xmlns:a16="http://schemas.microsoft.com/office/drawing/2014/main" id="{A4FAF013-519D-454D-BC55-084B323357E9}"/>
                </a:ext>
              </a:extLst>
            </p:cNvPr>
            <p:cNvSpPr>
              <a:spLocks noChangeShapeType="1"/>
            </p:cNvSpPr>
            <p:nvPr/>
          </p:nvSpPr>
          <p:spPr bwMode="auto">
            <a:xfrm>
              <a:off x="6507798" y="3020696"/>
              <a:ext cx="30162" cy="95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6" name="Line 30">
              <a:extLst>
                <a:ext uri="{FF2B5EF4-FFF2-40B4-BE49-F238E27FC236}">
                  <a16:creationId xmlns:a16="http://schemas.microsoft.com/office/drawing/2014/main" id="{F328573F-87AC-45C1-9672-11E88BE9CF27}"/>
                </a:ext>
              </a:extLst>
            </p:cNvPr>
            <p:cNvSpPr>
              <a:spLocks noChangeShapeType="1"/>
            </p:cNvSpPr>
            <p:nvPr/>
          </p:nvSpPr>
          <p:spPr bwMode="auto">
            <a:xfrm>
              <a:off x="6537960" y="3030221"/>
              <a:ext cx="30162" cy="1905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7" name="Line 31">
              <a:extLst>
                <a:ext uri="{FF2B5EF4-FFF2-40B4-BE49-F238E27FC236}">
                  <a16:creationId xmlns:a16="http://schemas.microsoft.com/office/drawing/2014/main" id="{8C757F07-ADE1-4CEC-9BF2-7063F297533B}"/>
                </a:ext>
              </a:extLst>
            </p:cNvPr>
            <p:cNvSpPr>
              <a:spLocks noChangeShapeType="1"/>
            </p:cNvSpPr>
            <p:nvPr/>
          </p:nvSpPr>
          <p:spPr bwMode="auto">
            <a:xfrm>
              <a:off x="6568123" y="3049271"/>
              <a:ext cx="30162" cy="285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8" name="Line 32">
              <a:extLst>
                <a:ext uri="{FF2B5EF4-FFF2-40B4-BE49-F238E27FC236}">
                  <a16:creationId xmlns:a16="http://schemas.microsoft.com/office/drawing/2014/main" id="{E01247F8-290D-4DB8-BE99-19DB089487CC}"/>
                </a:ext>
              </a:extLst>
            </p:cNvPr>
            <p:cNvSpPr>
              <a:spLocks noChangeShapeType="1"/>
            </p:cNvSpPr>
            <p:nvPr/>
          </p:nvSpPr>
          <p:spPr bwMode="auto">
            <a:xfrm>
              <a:off x="6598285" y="3077846"/>
              <a:ext cx="30162" cy="349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29" name="Line 33">
              <a:extLst>
                <a:ext uri="{FF2B5EF4-FFF2-40B4-BE49-F238E27FC236}">
                  <a16:creationId xmlns:a16="http://schemas.microsoft.com/office/drawing/2014/main" id="{0FA3CEE9-0B91-4354-BDDE-A89D0A049661}"/>
                </a:ext>
              </a:extLst>
            </p:cNvPr>
            <p:cNvSpPr>
              <a:spLocks noChangeShapeType="1"/>
            </p:cNvSpPr>
            <p:nvPr/>
          </p:nvSpPr>
          <p:spPr bwMode="auto">
            <a:xfrm>
              <a:off x="6628448" y="3112771"/>
              <a:ext cx="28575" cy="3651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0" name="Line 34">
              <a:extLst>
                <a:ext uri="{FF2B5EF4-FFF2-40B4-BE49-F238E27FC236}">
                  <a16:creationId xmlns:a16="http://schemas.microsoft.com/office/drawing/2014/main" id="{0304F93A-B16B-44FD-A918-E4CC3D076E52}"/>
                </a:ext>
              </a:extLst>
            </p:cNvPr>
            <p:cNvSpPr>
              <a:spLocks noChangeShapeType="1"/>
            </p:cNvSpPr>
            <p:nvPr/>
          </p:nvSpPr>
          <p:spPr bwMode="auto">
            <a:xfrm>
              <a:off x="6657023" y="3149283"/>
              <a:ext cx="30162" cy="285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1" name="Line 35">
              <a:extLst>
                <a:ext uri="{FF2B5EF4-FFF2-40B4-BE49-F238E27FC236}">
                  <a16:creationId xmlns:a16="http://schemas.microsoft.com/office/drawing/2014/main" id="{FAA7D67B-0A79-4B60-84F6-90497A64BBF1}"/>
                </a:ext>
              </a:extLst>
            </p:cNvPr>
            <p:cNvSpPr>
              <a:spLocks noChangeShapeType="1"/>
            </p:cNvSpPr>
            <p:nvPr/>
          </p:nvSpPr>
          <p:spPr bwMode="auto">
            <a:xfrm>
              <a:off x="6687185" y="3177858"/>
              <a:ext cx="30162" cy="127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2" name="Line 36">
              <a:extLst>
                <a:ext uri="{FF2B5EF4-FFF2-40B4-BE49-F238E27FC236}">
                  <a16:creationId xmlns:a16="http://schemas.microsoft.com/office/drawing/2014/main" id="{446A0D9B-B002-4FEE-90D6-3342CD8B5B6D}"/>
                </a:ext>
              </a:extLst>
            </p:cNvPr>
            <p:cNvSpPr>
              <a:spLocks noChangeShapeType="1"/>
            </p:cNvSpPr>
            <p:nvPr/>
          </p:nvSpPr>
          <p:spPr bwMode="auto">
            <a:xfrm flipV="1">
              <a:off x="6717348" y="3177858"/>
              <a:ext cx="30162" cy="127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3" name="Line 37">
              <a:extLst>
                <a:ext uri="{FF2B5EF4-FFF2-40B4-BE49-F238E27FC236}">
                  <a16:creationId xmlns:a16="http://schemas.microsoft.com/office/drawing/2014/main" id="{2ADC12D8-6C9B-4D6D-993F-432F4D3E45EC}"/>
                </a:ext>
              </a:extLst>
            </p:cNvPr>
            <p:cNvSpPr>
              <a:spLocks noChangeShapeType="1"/>
            </p:cNvSpPr>
            <p:nvPr/>
          </p:nvSpPr>
          <p:spPr bwMode="auto">
            <a:xfrm flipV="1">
              <a:off x="6747510" y="3134996"/>
              <a:ext cx="30162" cy="4286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 name="Line 38">
              <a:extLst>
                <a:ext uri="{FF2B5EF4-FFF2-40B4-BE49-F238E27FC236}">
                  <a16:creationId xmlns:a16="http://schemas.microsoft.com/office/drawing/2014/main" id="{63946122-8E6C-4779-BD01-71BA4B99CDDB}"/>
                </a:ext>
              </a:extLst>
            </p:cNvPr>
            <p:cNvSpPr>
              <a:spLocks noChangeShapeType="1"/>
            </p:cNvSpPr>
            <p:nvPr/>
          </p:nvSpPr>
          <p:spPr bwMode="auto">
            <a:xfrm flipV="1">
              <a:off x="6777673" y="3061971"/>
              <a:ext cx="28575" cy="730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 name="Line 39">
              <a:extLst>
                <a:ext uri="{FF2B5EF4-FFF2-40B4-BE49-F238E27FC236}">
                  <a16:creationId xmlns:a16="http://schemas.microsoft.com/office/drawing/2014/main" id="{AEEC8068-96CD-40CE-98A0-2D72B8C9A53A}"/>
                </a:ext>
              </a:extLst>
            </p:cNvPr>
            <p:cNvSpPr>
              <a:spLocks noChangeShapeType="1"/>
            </p:cNvSpPr>
            <p:nvPr/>
          </p:nvSpPr>
          <p:spPr bwMode="auto">
            <a:xfrm flipV="1">
              <a:off x="6806248" y="2965133"/>
              <a:ext cx="30162" cy="9683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 name="Line 40">
              <a:extLst>
                <a:ext uri="{FF2B5EF4-FFF2-40B4-BE49-F238E27FC236}">
                  <a16:creationId xmlns:a16="http://schemas.microsoft.com/office/drawing/2014/main" id="{7CA1A7B5-F7A6-45CB-AB0D-C46E1A2227C0}"/>
                </a:ext>
              </a:extLst>
            </p:cNvPr>
            <p:cNvSpPr>
              <a:spLocks noChangeShapeType="1"/>
            </p:cNvSpPr>
            <p:nvPr/>
          </p:nvSpPr>
          <p:spPr bwMode="auto">
            <a:xfrm flipV="1">
              <a:off x="6836410" y="2863533"/>
              <a:ext cx="30162" cy="1016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 name="Line 41">
              <a:extLst>
                <a:ext uri="{FF2B5EF4-FFF2-40B4-BE49-F238E27FC236}">
                  <a16:creationId xmlns:a16="http://schemas.microsoft.com/office/drawing/2014/main" id="{5D4B7846-A757-496A-B2B9-15B7FDA52EED}"/>
                </a:ext>
              </a:extLst>
            </p:cNvPr>
            <p:cNvSpPr>
              <a:spLocks noChangeShapeType="1"/>
            </p:cNvSpPr>
            <p:nvPr/>
          </p:nvSpPr>
          <p:spPr bwMode="auto">
            <a:xfrm flipV="1">
              <a:off x="6866573" y="2773046"/>
              <a:ext cx="30162" cy="904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 name="Line 42">
              <a:extLst>
                <a:ext uri="{FF2B5EF4-FFF2-40B4-BE49-F238E27FC236}">
                  <a16:creationId xmlns:a16="http://schemas.microsoft.com/office/drawing/2014/main" id="{802B96B4-8F42-43AD-9E45-5440202334B0}"/>
                </a:ext>
              </a:extLst>
            </p:cNvPr>
            <p:cNvSpPr>
              <a:spLocks noChangeShapeType="1"/>
            </p:cNvSpPr>
            <p:nvPr/>
          </p:nvSpPr>
          <p:spPr bwMode="auto">
            <a:xfrm flipV="1">
              <a:off x="6896735" y="2717483"/>
              <a:ext cx="30162" cy="5556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 name="Line 43">
              <a:extLst>
                <a:ext uri="{FF2B5EF4-FFF2-40B4-BE49-F238E27FC236}">
                  <a16:creationId xmlns:a16="http://schemas.microsoft.com/office/drawing/2014/main" id="{E919B433-D725-413C-B522-259160CD371A}"/>
                </a:ext>
              </a:extLst>
            </p:cNvPr>
            <p:cNvSpPr>
              <a:spLocks noChangeShapeType="1"/>
            </p:cNvSpPr>
            <p:nvPr/>
          </p:nvSpPr>
          <p:spPr bwMode="auto">
            <a:xfrm flipV="1">
              <a:off x="6926898" y="2714308"/>
              <a:ext cx="30162" cy="31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0" name="Line 44">
              <a:extLst>
                <a:ext uri="{FF2B5EF4-FFF2-40B4-BE49-F238E27FC236}">
                  <a16:creationId xmlns:a16="http://schemas.microsoft.com/office/drawing/2014/main" id="{07AF40E7-8E86-4F6A-BD9C-F5F6B3E8933C}"/>
                </a:ext>
              </a:extLst>
            </p:cNvPr>
            <p:cNvSpPr>
              <a:spLocks noChangeShapeType="1"/>
            </p:cNvSpPr>
            <p:nvPr/>
          </p:nvSpPr>
          <p:spPr bwMode="auto">
            <a:xfrm>
              <a:off x="6957060" y="2714308"/>
              <a:ext cx="30162" cy="650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1" name="Line 45">
              <a:extLst>
                <a:ext uri="{FF2B5EF4-FFF2-40B4-BE49-F238E27FC236}">
                  <a16:creationId xmlns:a16="http://schemas.microsoft.com/office/drawing/2014/main" id="{A56DBFE6-776C-4EA3-AC1E-C40654AD1B3A}"/>
                </a:ext>
              </a:extLst>
            </p:cNvPr>
            <p:cNvSpPr>
              <a:spLocks noChangeShapeType="1"/>
            </p:cNvSpPr>
            <p:nvPr/>
          </p:nvSpPr>
          <p:spPr bwMode="auto">
            <a:xfrm>
              <a:off x="6987223" y="2779396"/>
              <a:ext cx="30162" cy="128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2" name="Line 46">
              <a:extLst>
                <a:ext uri="{FF2B5EF4-FFF2-40B4-BE49-F238E27FC236}">
                  <a16:creationId xmlns:a16="http://schemas.microsoft.com/office/drawing/2014/main" id="{06627566-DC95-4953-9FD8-AD9B2836F2E2}"/>
                </a:ext>
              </a:extLst>
            </p:cNvPr>
            <p:cNvSpPr>
              <a:spLocks noChangeShapeType="1"/>
            </p:cNvSpPr>
            <p:nvPr/>
          </p:nvSpPr>
          <p:spPr bwMode="auto">
            <a:xfrm>
              <a:off x="7017385" y="2907983"/>
              <a:ext cx="28575" cy="1793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 name="Line 47">
              <a:extLst>
                <a:ext uri="{FF2B5EF4-FFF2-40B4-BE49-F238E27FC236}">
                  <a16:creationId xmlns:a16="http://schemas.microsoft.com/office/drawing/2014/main" id="{FD19FAFC-3E5F-47F3-A164-E9519891ECE2}"/>
                </a:ext>
              </a:extLst>
            </p:cNvPr>
            <p:cNvSpPr>
              <a:spLocks noChangeShapeType="1"/>
            </p:cNvSpPr>
            <p:nvPr/>
          </p:nvSpPr>
          <p:spPr bwMode="auto">
            <a:xfrm>
              <a:off x="7045960" y="3087371"/>
              <a:ext cx="30162" cy="2032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 name="Line 48">
              <a:extLst>
                <a:ext uri="{FF2B5EF4-FFF2-40B4-BE49-F238E27FC236}">
                  <a16:creationId xmlns:a16="http://schemas.microsoft.com/office/drawing/2014/main" id="{A62E2999-EA45-4560-9BC2-1FE3A6A1FEF1}"/>
                </a:ext>
              </a:extLst>
            </p:cNvPr>
            <p:cNvSpPr>
              <a:spLocks noChangeShapeType="1"/>
            </p:cNvSpPr>
            <p:nvPr/>
          </p:nvSpPr>
          <p:spPr bwMode="auto">
            <a:xfrm>
              <a:off x="7076123" y="3290571"/>
              <a:ext cx="30162" cy="1905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 name="Line 49">
              <a:extLst>
                <a:ext uri="{FF2B5EF4-FFF2-40B4-BE49-F238E27FC236}">
                  <a16:creationId xmlns:a16="http://schemas.microsoft.com/office/drawing/2014/main" id="{C100313F-6420-4F53-8B7E-02A19F881A9A}"/>
                </a:ext>
              </a:extLst>
            </p:cNvPr>
            <p:cNvSpPr>
              <a:spLocks noChangeShapeType="1"/>
            </p:cNvSpPr>
            <p:nvPr/>
          </p:nvSpPr>
          <p:spPr bwMode="auto">
            <a:xfrm>
              <a:off x="7106285" y="3481071"/>
              <a:ext cx="30162" cy="13811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 name="Line 50">
              <a:extLst>
                <a:ext uri="{FF2B5EF4-FFF2-40B4-BE49-F238E27FC236}">
                  <a16:creationId xmlns:a16="http://schemas.microsoft.com/office/drawing/2014/main" id="{CE131C76-8D10-4F6D-B3A6-9E87BE3CCAE1}"/>
                </a:ext>
              </a:extLst>
            </p:cNvPr>
            <p:cNvSpPr>
              <a:spLocks noChangeShapeType="1"/>
            </p:cNvSpPr>
            <p:nvPr/>
          </p:nvSpPr>
          <p:spPr bwMode="auto">
            <a:xfrm>
              <a:off x="7136448" y="3619183"/>
              <a:ext cx="30162" cy="523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7" name="Line 51">
              <a:extLst>
                <a:ext uri="{FF2B5EF4-FFF2-40B4-BE49-F238E27FC236}">
                  <a16:creationId xmlns:a16="http://schemas.microsoft.com/office/drawing/2014/main" id="{E2815CBF-CA74-438A-A5F5-6EAB784F6049}"/>
                </a:ext>
              </a:extLst>
            </p:cNvPr>
            <p:cNvSpPr>
              <a:spLocks noChangeShapeType="1"/>
            </p:cNvSpPr>
            <p:nvPr/>
          </p:nvSpPr>
          <p:spPr bwMode="auto">
            <a:xfrm flipV="1">
              <a:off x="7166610" y="3619183"/>
              <a:ext cx="28575" cy="523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8" name="Line 52">
              <a:extLst>
                <a:ext uri="{FF2B5EF4-FFF2-40B4-BE49-F238E27FC236}">
                  <a16:creationId xmlns:a16="http://schemas.microsoft.com/office/drawing/2014/main" id="{D9C1B1EA-1A67-484A-A06C-CC1810F8473F}"/>
                </a:ext>
              </a:extLst>
            </p:cNvPr>
            <p:cNvSpPr>
              <a:spLocks noChangeShapeType="1"/>
            </p:cNvSpPr>
            <p:nvPr/>
          </p:nvSpPr>
          <p:spPr bwMode="auto">
            <a:xfrm flipV="1">
              <a:off x="7195185" y="3465196"/>
              <a:ext cx="30162" cy="1539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9" name="Line 53">
              <a:extLst>
                <a:ext uri="{FF2B5EF4-FFF2-40B4-BE49-F238E27FC236}">
                  <a16:creationId xmlns:a16="http://schemas.microsoft.com/office/drawing/2014/main" id="{81E4C87A-BAD4-4505-95C3-08A0DD598360}"/>
                </a:ext>
              </a:extLst>
            </p:cNvPr>
            <p:cNvSpPr>
              <a:spLocks noChangeShapeType="1"/>
            </p:cNvSpPr>
            <p:nvPr/>
          </p:nvSpPr>
          <p:spPr bwMode="auto">
            <a:xfrm flipV="1">
              <a:off x="7225348" y="3227071"/>
              <a:ext cx="30162" cy="2381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0" name="Line 54">
              <a:extLst>
                <a:ext uri="{FF2B5EF4-FFF2-40B4-BE49-F238E27FC236}">
                  <a16:creationId xmlns:a16="http://schemas.microsoft.com/office/drawing/2014/main" id="{1ABB597C-EC21-482B-9AA2-6571FD7DB561}"/>
                </a:ext>
              </a:extLst>
            </p:cNvPr>
            <p:cNvSpPr>
              <a:spLocks noChangeShapeType="1"/>
            </p:cNvSpPr>
            <p:nvPr/>
          </p:nvSpPr>
          <p:spPr bwMode="auto">
            <a:xfrm flipV="1">
              <a:off x="7255510" y="2944496"/>
              <a:ext cx="30162" cy="2825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1" name="Line 55">
              <a:extLst>
                <a:ext uri="{FF2B5EF4-FFF2-40B4-BE49-F238E27FC236}">
                  <a16:creationId xmlns:a16="http://schemas.microsoft.com/office/drawing/2014/main" id="{960969C9-837D-4710-A7DC-DBFD6EC2E5E1}"/>
                </a:ext>
              </a:extLst>
            </p:cNvPr>
            <p:cNvSpPr>
              <a:spLocks noChangeShapeType="1"/>
            </p:cNvSpPr>
            <p:nvPr/>
          </p:nvSpPr>
          <p:spPr bwMode="auto">
            <a:xfrm flipV="1">
              <a:off x="7285673" y="2668271"/>
              <a:ext cx="30162" cy="2762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2" name="Line 56">
              <a:extLst>
                <a:ext uri="{FF2B5EF4-FFF2-40B4-BE49-F238E27FC236}">
                  <a16:creationId xmlns:a16="http://schemas.microsoft.com/office/drawing/2014/main" id="{52A2C3FB-93E8-4139-B50F-B8E2FA63C1A2}"/>
                </a:ext>
              </a:extLst>
            </p:cNvPr>
            <p:cNvSpPr>
              <a:spLocks noChangeShapeType="1"/>
            </p:cNvSpPr>
            <p:nvPr/>
          </p:nvSpPr>
          <p:spPr bwMode="auto">
            <a:xfrm flipV="1">
              <a:off x="7315835" y="2449196"/>
              <a:ext cx="30162" cy="2190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3" name="Line 57">
              <a:extLst>
                <a:ext uri="{FF2B5EF4-FFF2-40B4-BE49-F238E27FC236}">
                  <a16:creationId xmlns:a16="http://schemas.microsoft.com/office/drawing/2014/main" id="{EFD1C52F-DC48-4D9F-B043-3682A35FB278}"/>
                </a:ext>
              </a:extLst>
            </p:cNvPr>
            <p:cNvSpPr>
              <a:spLocks noChangeShapeType="1"/>
            </p:cNvSpPr>
            <p:nvPr/>
          </p:nvSpPr>
          <p:spPr bwMode="auto">
            <a:xfrm flipV="1">
              <a:off x="7345998" y="2328546"/>
              <a:ext cx="28575" cy="12065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4" name="Line 58">
              <a:extLst>
                <a:ext uri="{FF2B5EF4-FFF2-40B4-BE49-F238E27FC236}">
                  <a16:creationId xmlns:a16="http://schemas.microsoft.com/office/drawing/2014/main" id="{251302B8-503C-4332-A475-BFEB5DCD06B1}"/>
                </a:ext>
              </a:extLst>
            </p:cNvPr>
            <p:cNvSpPr>
              <a:spLocks noChangeShapeType="1"/>
            </p:cNvSpPr>
            <p:nvPr/>
          </p:nvSpPr>
          <p:spPr bwMode="auto">
            <a:xfrm>
              <a:off x="7374573" y="2328546"/>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5" name="Line 59">
              <a:extLst>
                <a:ext uri="{FF2B5EF4-FFF2-40B4-BE49-F238E27FC236}">
                  <a16:creationId xmlns:a16="http://schemas.microsoft.com/office/drawing/2014/main" id="{D5074D97-F399-4012-BF87-C5747F519996}"/>
                </a:ext>
              </a:extLst>
            </p:cNvPr>
            <p:cNvSpPr>
              <a:spLocks noChangeShapeType="1"/>
            </p:cNvSpPr>
            <p:nvPr/>
          </p:nvSpPr>
          <p:spPr bwMode="auto">
            <a:xfrm>
              <a:off x="7404735" y="2328546"/>
              <a:ext cx="30162" cy="12065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6" name="Line 60">
              <a:extLst>
                <a:ext uri="{FF2B5EF4-FFF2-40B4-BE49-F238E27FC236}">
                  <a16:creationId xmlns:a16="http://schemas.microsoft.com/office/drawing/2014/main" id="{57E65BD8-8C05-4CAF-990F-3E6C4E471CE7}"/>
                </a:ext>
              </a:extLst>
            </p:cNvPr>
            <p:cNvSpPr>
              <a:spLocks noChangeShapeType="1"/>
            </p:cNvSpPr>
            <p:nvPr/>
          </p:nvSpPr>
          <p:spPr bwMode="auto">
            <a:xfrm>
              <a:off x="7434898" y="2449196"/>
              <a:ext cx="30162" cy="2190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 name="Line 61">
              <a:extLst>
                <a:ext uri="{FF2B5EF4-FFF2-40B4-BE49-F238E27FC236}">
                  <a16:creationId xmlns:a16="http://schemas.microsoft.com/office/drawing/2014/main" id="{DA7BBC00-37D8-46ED-A7A1-7BA15E1B3054}"/>
                </a:ext>
              </a:extLst>
            </p:cNvPr>
            <p:cNvSpPr>
              <a:spLocks noChangeShapeType="1"/>
            </p:cNvSpPr>
            <p:nvPr/>
          </p:nvSpPr>
          <p:spPr bwMode="auto">
            <a:xfrm>
              <a:off x="7465060" y="2668271"/>
              <a:ext cx="30162" cy="2762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 name="Line 62">
              <a:extLst>
                <a:ext uri="{FF2B5EF4-FFF2-40B4-BE49-F238E27FC236}">
                  <a16:creationId xmlns:a16="http://schemas.microsoft.com/office/drawing/2014/main" id="{C3C47D0B-23FB-4845-957F-46D03F9B759F}"/>
                </a:ext>
              </a:extLst>
            </p:cNvPr>
            <p:cNvSpPr>
              <a:spLocks noChangeShapeType="1"/>
            </p:cNvSpPr>
            <p:nvPr/>
          </p:nvSpPr>
          <p:spPr bwMode="auto">
            <a:xfrm>
              <a:off x="7495223" y="2944496"/>
              <a:ext cx="28575" cy="2825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 name="Line 63">
              <a:extLst>
                <a:ext uri="{FF2B5EF4-FFF2-40B4-BE49-F238E27FC236}">
                  <a16:creationId xmlns:a16="http://schemas.microsoft.com/office/drawing/2014/main" id="{9B2C517D-0223-4435-9A10-86A883E5AAE9}"/>
                </a:ext>
              </a:extLst>
            </p:cNvPr>
            <p:cNvSpPr>
              <a:spLocks noChangeShapeType="1"/>
            </p:cNvSpPr>
            <p:nvPr/>
          </p:nvSpPr>
          <p:spPr bwMode="auto">
            <a:xfrm>
              <a:off x="7523798" y="3227071"/>
              <a:ext cx="30162" cy="2381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 name="Line 64">
              <a:extLst>
                <a:ext uri="{FF2B5EF4-FFF2-40B4-BE49-F238E27FC236}">
                  <a16:creationId xmlns:a16="http://schemas.microsoft.com/office/drawing/2014/main" id="{5139BF82-BC8F-41E3-BFC7-C7D1E1883F83}"/>
                </a:ext>
              </a:extLst>
            </p:cNvPr>
            <p:cNvSpPr>
              <a:spLocks noChangeShapeType="1"/>
            </p:cNvSpPr>
            <p:nvPr/>
          </p:nvSpPr>
          <p:spPr bwMode="auto">
            <a:xfrm>
              <a:off x="7553960" y="3465196"/>
              <a:ext cx="30162" cy="1539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 name="Line 65">
              <a:extLst>
                <a:ext uri="{FF2B5EF4-FFF2-40B4-BE49-F238E27FC236}">
                  <a16:creationId xmlns:a16="http://schemas.microsoft.com/office/drawing/2014/main" id="{D2A05CFC-8369-4064-8C26-7A251989E3D1}"/>
                </a:ext>
              </a:extLst>
            </p:cNvPr>
            <p:cNvSpPr>
              <a:spLocks noChangeShapeType="1"/>
            </p:cNvSpPr>
            <p:nvPr/>
          </p:nvSpPr>
          <p:spPr bwMode="auto">
            <a:xfrm>
              <a:off x="7584123" y="3619183"/>
              <a:ext cx="30162" cy="523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 name="Line 66">
              <a:extLst>
                <a:ext uri="{FF2B5EF4-FFF2-40B4-BE49-F238E27FC236}">
                  <a16:creationId xmlns:a16="http://schemas.microsoft.com/office/drawing/2014/main" id="{8230302A-6B72-4ED3-806D-440DEBE9200C}"/>
                </a:ext>
              </a:extLst>
            </p:cNvPr>
            <p:cNvSpPr>
              <a:spLocks noChangeShapeType="1"/>
            </p:cNvSpPr>
            <p:nvPr/>
          </p:nvSpPr>
          <p:spPr bwMode="auto">
            <a:xfrm flipV="1">
              <a:off x="7614285" y="3619183"/>
              <a:ext cx="30162" cy="523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3" name="Line 67">
              <a:extLst>
                <a:ext uri="{FF2B5EF4-FFF2-40B4-BE49-F238E27FC236}">
                  <a16:creationId xmlns:a16="http://schemas.microsoft.com/office/drawing/2014/main" id="{35C3CC05-4430-498F-98D6-7C5C3E9F38AF}"/>
                </a:ext>
              </a:extLst>
            </p:cNvPr>
            <p:cNvSpPr>
              <a:spLocks noChangeShapeType="1"/>
            </p:cNvSpPr>
            <p:nvPr/>
          </p:nvSpPr>
          <p:spPr bwMode="auto">
            <a:xfrm flipV="1">
              <a:off x="7644448" y="3481071"/>
              <a:ext cx="30162" cy="13811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4" name="Line 68">
              <a:extLst>
                <a:ext uri="{FF2B5EF4-FFF2-40B4-BE49-F238E27FC236}">
                  <a16:creationId xmlns:a16="http://schemas.microsoft.com/office/drawing/2014/main" id="{6A3A166A-BDD1-4419-A8C2-B4888B63D103}"/>
                </a:ext>
              </a:extLst>
            </p:cNvPr>
            <p:cNvSpPr>
              <a:spLocks noChangeShapeType="1"/>
            </p:cNvSpPr>
            <p:nvPr/>
          </p:nvSpPr>
          <p:spPr bwMode="auto">
            <a:xfrm flipV="1">
              <a:off x="7674610" y="3290571"/>
              <a:ext cx="30162" cy="1905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5" name="Line 69">
              <a:extLst>
                <a:ext uri="{FF2B5EF4-FFF2-40B4-BE49-F238E27FC236}">
                  <a16:creationId xmlns:a16="http://schemas.microsoft.com/office/drawing/2014/main" id="{15E7FC7A-F696-417A-878A-375F5CE4B9A0}"/>
                </a:ext>
              </a:extLst>
            </p:cNvPr>
            <p:cNvSpPr>
              <a:spLocks noChangeShapeType="1"/>
            </p:cNvSpPr>
            <p:nvPr/>
          </p:nvSpPr>
          <p:spPr bwMode="auto">
            <a:xfrm flipV="1">
              <a:off x="7704773" y="3087371"/>
              <a:ext cx="30162" cy="2032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6" name="Line 70">
              <a:extLst>
                <a:ext uri="{FF2B5EF4-FFF2-40B4-BE49-F238E27FC236}">
                  <a16:creationId xmlns:a16="http://schemas.microsoft.com/office/drawing/2014/main" id="{FB4092EB-E4FD-4614-B61E-478312B884FD}"/>
                </a:ext>
              </a:extLst>
            </p:cNvPr>
            <p:cNvSpPr>
              <a:spLocks noChangeShapeType="1"/>
            </p:cNvSpPr>
            <p:nvPr/>
          </p:nvSpPr>
          <p:spPr bwMode="auto">
            <a:xfrm flipV="1">
              <a:off x="7734935" y="2907983"/>
              <a:ext cx="28575" cy="1793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7" name="Line 71">
              <a:extLst>
                <a:ext uri="{FF2B5EF4-FFF2-40B4-BE49-F238E27FC236}">
                  <a16:creationId xmlns:a16="http://schemas.microsoft.com/office/drawing/2014/main" id="{48851182-2DCD-4D5D-8E85-EC9464D39C5D}"/>
                </a:ext>
              </a:extLst>
            </p:cNvPr>
            <p:cNvSpPr>
              <a:spLocks noChangeShapeType="1"/>
            </p:cNvSpPr>
            <p:nvPr/>
          </p:nvSpPr>
          <p:spPr bwMode="auto">
            <a:xfrm flipV="1">
              <a:off x="7763510" y="2779396"/>
              <a:ext cx="30162" cy="128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 name="Line 72">
              <a:extLst>
                <a:ext uri="{FF2B5EF4-FFF2-40B4-BE49-F238E27FC236}">
                  <a16:creationId xmlns:a16="http://schemas.microsoft.com/office/drawing/2014/main" id="{2B19B490-F08C-48CD-98FE-562C234C980A}"/>
                </a:ext>
              </a:extLst>
            </p:cNvPr>
            <p:cNvSpPr>
              <a:spLocks noChangeShapeType="1"/>
            </p:cNvSpPr>
            <p:nvPr/>
          </p:nvSpPr>
          <p:spPr bwMode="auto">
            <a:xfrm flipV="1">
              <a:off x="7793673" y="2714308"/>
              <a:ext cx="30162" cy="650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9" name="Line 73">
              <a:extLst>
                <a:ext uri="{FF2B5EF4-FFF2-40B4-BE49-F238E27FC236}">
                  <a16:creationId xmlns:a16="http://schemas.microsoft.com/office/drawing/2014/main" id="{63716C9C-34B6-48DF-981F-72D6EABBAFA9}"/>
                </a:ext>
              </a:extLst>
            </p:cNvPr>
            <p:cNvSpPr>
              <a:spLocks noChangeShapeType="1"/>
            </p:cNvSpPr>
            <p:nvPr/>
          </p:nvSpPr>
          <p:spPr bwMode="auto">
            <a:xfrm>
              <a:off x="7823835" y="2714308"/>
              <a:ext cx="30162" cy="31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 name="Line 74">
              <a:extLst>
                <a:ext uri="{FF2B5EF4-FFF2-40B4-BE49-F238E27FC236}">
                  <a16:creationId xmlns:a16="http://schemas.microsoft.com/office/drawing/2014/main" id="{6058FF97-7D84-4D72-84CD-95DA7E66E2AF}"/>
                </a:ext>
              </a:extLst>
            </p:cNvPr>
            <p:cNvSpPr>
              <a:spLocks noChangeShapeType="1"/>
            </p:cNvSpPr>
            <p:nvPr/>
          </p:nvSpPr>
          <p:spPr bwMode="auto">
            <a:xfrm>
              <a:off x="7853998" y="2717483"/>
              <a:ext cx="30162" cy="5556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1" name="Line 75">
              <a:extLst>
                <a:ext uri="{FF2B5EF4-FFF2-40B4-BE49-F238E27FC236}">
                  <a16:creationId xmlns:a16="http://schemas.microsoft.com/office/drawing/2014/main" id="{F483CF8D-C175-4FEB-9A95-0AE8B5B410A0}"/>
                </a:ext>
              </a:extLst>
            </p:cNvPr>
            <p:cNvSpPr>
              <a:spLocks noChangeShapeType="1"/>
            </p:cNvSpPr>
            <p:nvPr/>
          </p:nvSpPr>
          <p:spPr bwMode="auto">
            <a:xfrm>
              <a:off x="7884160" y="2773046"/>
              <a:ext cx="28575" cy="904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 name="Line 76">
              <a:extLst>
                <a:ext uri="{FF2B5EF4-FFF2-40B4-BE49-F238E27FC236}">
                  <a16:creationId xmlns:a16="http://schemas.microsoft.com/office/drawing/2014/main" id="{CE641B92-0524-4654-9081-4D2AFD0A9224}"/>
                </a:ext>
              </a:extLst>
            </p:cNvPr>
            <p:cNvSpPr>
              <a:spLocks noChangeShapeType="1"/>
            </p:cNvSpPr>
            <p:nvPr/>
          </p:nvSpPr>
          <p:spPr bwMode="auto">
            <a:xfrm>
              <a:off x="7912735" y="2863533"/>
              <a:ext cx="30162" cy="1016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3" name="Line 77">
              <a:extLst>
                <a:ext uri="{FF2B5EF4-FFF2-40B4-BE49-F238E27FC236}">
                  <a16:creationId xmlns:a16="http://schemas.microsoft.com/office/drawing/2014/main" id="{6AFB5C4B-10D1-4E66-98DA-3DFDB15DD36C}"/>
                </a:ext>
              </a:extLst>
            </p:cNvPr>
            <p:cNvSpPr>
              <a:spLocks noChangeShapeType="1"/>
            </p:cNvSpPr>
            <p:nvPr/>
          </p:nvSpPr>
          <p:spPr bwMode="auto">
            <a:xfrm>
              <a:off x="7942898" y="2965133"/>
              <a:ext cx="30162" cy="9683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 name="Line 78">
              <a:extLst>
                <a:ext uri="{FF2B5EF4-FFF2-40B4-BE49-F238E27FC236}">
                  <a16:creationId xmlns:a16="http://schemas.microsoft.com/office/drawing/2014/main" id="{194D742B-7016-4307-ADD9-4C554E3CF50E}"/>
                </a:ext>
              </a:extLst>
            </p:cNvPr>
            <p:cNvSpPr>
              <a:spLocks noChangeShapeType="1"/>
            </p:cNvSpPr>
            <p:nvPr/>
          </p:nvSpPr>
          <p:spPr bwMode="auto">
            <a:xfrm>
              <a:off x="7973060" y="3061971"/>
              <a:ext cx="30162" cy="730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 name="Line 79">
              <a:extLst>
                <a:ext uri="{FF2B5EF4-FFF2-40B4-BE49-F238E27FC236}">
                  <a16:creationId xmlns:a16="http://schemas.microsoft.com/office/drawing/2014/main" id="{BEE44FFF-FC1A-4A95-A848-9DEA99DB73BB}"/>
                </a:ext>
              </a:extLst>
            </p:cNvPr>
            <p:cNvSpPr>
              <a:spLocks noChangeShapeType="1"/>
            </p:cNvSpPr>
            <p:nvPr/>
          </p:nvSpPr>
          <p:spPr bwMode="auto">
            <a:xfrm>
              <a:off x="8003223" y="3134996"/>
              <a:ext cx="30162" cy="4286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6" name="Line 80">
              <a:extLst>
                <a:ext uri="{FF2B5EF4-FFF2-40B4-BE49-F238E27FC236}">
                  <a16:creationId xmlns:a16="http://schemas.microsoft.com/office/drawing/2014/main" id="{C69A96B6-0C17-4A37-BD16-65341B07F6BD}"/>
                </a:ext>
              </a:extLst>
            </p:cNvPr>
            <p:cNvSpPr>
              <a:spLocks noChangeShapeType="1"/>
            </p:cNvSpPr>
            <p:nvPr/>
          </p:nvSpPr>
          <p:spPr bwMode="auto">
            <a:xfrm>
              <a:off x="8033385" y="3177858"/>
              <a:ext cx="28575" cy="127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7" name="Line 81">
              <a:extLst>
                <a:ext uri="{FF2B5EF4-FFF2-40B4-BE49-F238E27FC236}">
                  <a16:creationId xmlns:a16="http://schemas.microsoft.com/office/drawing/2014/main" id="{F64F8F61-0958-4089-9764-AB61FB913BC8}"/>
                </a:ext>
              </a:extLst>
            </p:cNvPr>
            <p:cNvSpPr>
              <a:spLocks noChangeShapeType="1"/>
            </p:cNvSpPr>
            <p:nvPr/>
          </p:nvSpPr>
          <p:spPr bwMode="auto">
            <a:xfrm flipV="1">
              <a:off x="8061960" y="3177858"/>
              <a:ext cx="30162" cy="1270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8" name="Line 82">
              <a:extLst>
                <a:ext uri="{FF2B5EF4-FFF2-40B4-BE49-F238E27FC236}">
                  <a16:creationId xmlns:a16="http://schemas.microsoft.com/office/drawing/2014/main" id="{69217BF8-61EA-4035-A789-096E42AFDC0A}"/>
                </a:ext>
              </a:extLst>
            </p:cNvPr>
            <p:cNvSpPr>
              <a:spLocks noChangeShapeType="1"/>
            </p:cNvSpPr>
            <p:nvPr/>
          </p:nvSpPr>
          <p:spPr bwMode="auto">
            <a:xfrm flipV="1">
              <a:off x="8092123" y="3149283"/>
              <a:ext cx="30162" cy="285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9" name="Line 83">
              <a:extLst>
                <a:ext uri="{FF2B5EF4-FFF2-40B4-BE49-F238E27FC236}">
                  <a16:creationId xmlns:a16="http://schemas.microsoft.com/office/drawing/2014/main" id="{3B0B4049-1968-4B2A-AE54-DE5E3251034A}"/>
                </a:ext>
              </a:extLst>
            </p:cNvPr>
            <p:cNvSpPr>
              <a:spLocks noChangeShapeType="1"/>
            </p:cNvSpPr>
            <p:nvPr/>
          </p:nvSpPr>
          <p:spPr bwMode="auto">
            <a:xfrm flipV="1">
              <a:off x="8122285" y="3112771"/>
              <a:ext cx="30162" cy="3651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0" name="Line 84">
              <a:extLst>
                <a:ext uri="{FF2B5EF4-FFF2-40B4-BE49-F238E27FC236}">
                  <a16:creationId xmlns:a16="http://schemas.microsoft.com/office/drawing/2014/main" id="{107EE1E5-1CAD-4FBE-B004-361EA9F7B19D}"/>
                </a:ext>
              </a:extLst>
            </p:cNvPr>
            <p:cNvSpPr>
              <a:spLocks noChangeShapeType="1"/>
            </p:cNvSpPr>
            <p:nvPr/>
          </p:nvSpPr>
          <p:spPr bwMode="auto">
            <a:xfrm flipV="1">
              <a:off x="8152448" y="3077846"/>
              <a:ext cx="30162" cy="349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1" name="Line 85">
              <a:extLst>
                <a:ext uri="{FF2B5EF4-FFF2-40B4-BE49-F238E27FC236}">
                  <a16:creationId xmlns:a16="http://schemas.microsoft.com/office/drawing/2014/main" id="{3972E49A-952D-45C3-AD45-811289080ECB}"/>
                </a:ext>
              </a:extLst>
            </p:cNvPr>
            <p:cNvSpPr>
              <a:spLocks noChangeShapeType="1"/>
            </p:cNvSpPr>
            <p:nvPr/>
          </p:nvSpPr>
          <p:spPr bwMode="auto">
            <a:xfrm flipV="1">
              <a:off x="8182610" y="3049271"/>
              <a:ext cx="30162" cy="285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2" name="Line 86">
              <a:extLst>
                <a:ext uri="{FF2B5EF4-FFF2-40B4-BE49-F238E27FC236}">
                  <a16:creationId xmlns:a16="http://schemas.microsoft.com/office/drawing/2014/main" id="{3EC4FDB2-3F9A-4D0F-A3D4-02F66D581A9F}"/>
                </a:ext>
              </a:extLst>
            </p:cNvPr>
            <p:cNvSpPr>
              <a:spLocks noChangeShapeType="1"/>
            </p:cNvSpPr>
            <p:nvPr/>
          </p:nvSpPr>
          <p:spPr bwMode="auto">
            <a:xfrm flipV="1">
              <a:off x="8212773" y="3030221"/>
              <a:ext cx="28575" cy="1905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3" name="Line 87">
              <a:extLst>
                <a:ext uri="{FF2B5EF4-FFF2-40B4-BE49-F238E27FC236}">
                  <a16:creationId xmlns:a16="http://schemas.microsoft.com/office/drawing/2014/main" id="{5DFA8238-D3AB-4957-92E2-BF673FFF2431}"/>
                </a:ext>
              </a:extLst>
            </p:cNvPr>
            <p:cNvSpPr>
              <a:spLocks noChangeShapeType="1"/>
            </p:cNvSpPr>
            <p:nvPr/>
          </p:nvSpPr>
          <p:spPr bwMode="auto">
            <a:xfrm flipV="1">
              <a:off x="8241348" y="3020696"/>
              <a:ext cx="30162" cy="95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4" name="Line 88">
              <a:extLst>
                <a:ext uri="{FF2B5EF4-FFF2-40B4-BE49-F238E27FC236}">
                  <a16:creationId xmlns:a16="http://schemas.microsoft.com/office/drawing/2014/main" id="{48205DAA-B060-4E3E-B4F2-77B70BFD33DD}"/>
                </a:ext>
              </a:extLst>
            </p:cNvPr>
            <p:cNvSpPr>
              <a:spLocks noChangeShapeType="1"/>
            </p:cNvSpPr>
            <p:nvPr/>
          </p:nvSpPr>
          <p:spPr bwMode="auto">
            <a:xfrm>
              <a:off x="8271510" y="3020696"/>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5" name="Line 89">
              <a:extLst>
                <a:ext uri="{FF2B5EF4-FFF2-40B4-BE49-F238E27FC236}">
                  <a16:creationId xmlns:a16="http://schemas.microsoft.com/office/drawing/2014/main" id="{5C931043-9B98-477C-A97C-5E7F1C94EC2C}"/>
                </a:ext>
              </a:extLst>
            </p:cNvPr>
            <p:cNvSpPr>
              <a:spLocks noChangeShapeType="1"/>
            </p:cNvSpPr>
            <p:nvPr/>
          </p:nvSpPr>
          <p:spPr bwMode="auto">
            <a:xfrm>
              <a:off x="8301673" y="3020696"/>
              <a:ext cx="30162" cy="6350"/>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6" name="Line 90">
              <a:extLst>
                <a:ext uri="{FF2B5EF4-FFF2-40B4-BE49-F238E27FC236}">
                  <a16:creationId xmlns:a16="http://schemas.microsoft.com/office/drawing/2014/main" id="{BC6C0B3C-C2AF-40A3-8439-D2E9E8C27F62}"/>
                </a:ext>
              </a:extLst>
            </p:cNvPr>
            <p:cNvSpPr>
              <a:spLocks noChangeShapeType="1"/>
            </p:cNvSpPr>
            <p:nvPr/>
          </p:nvSpPr>
          <p:spPr bwMode="auto">
            <a:xfrm>
              <a:off x="8331835" y="3027046"/>
              <a:ext cx="30162" cy="95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7" name="Line 91">
              <a:extLst>
                <a:ext uri="{FF2B5EF4-FFF2-40B4-BE49-F238E27FC236}">
                  <a16:creationId xmlns:a16="http://schemas.microsoft.com/office/drawing/2014/main" id="{55288B3E-4076-4C1C-A9F4-A6D08D6B2052}"/>
                </a:ext>
              </a:extLst>
            </p:cNvPr>
            <p:cNvSpPr>
              <a:spLocks noChangeShapeType="1"/>
            </p:cNvSpPr>
            <p:nvPr/>
          </p:nvSpPr>
          <p:spPr bwMode="auto">
            <a:xfrm>
              <a:off x="8361998" y="3036571"/>
              <a:ext cx="30162" cy="793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8" name="Line 92">
              <a:extLst>
                <a:ext uri="{FF2B5EF4-FFF2-40B4-BE49-F238E27FC236}">
                  <a16:creationId xmlns:a16="http://schemas.microsoft.com/office/drawing/2014/main" id="{BA49EF45-405E-4BC1-A9F6-5A29CDC24211}"/>
                </a:ext>
              </a:extLst>
            </p:cNvPr>
            <p:cNvSpPr>
              <a:spLocks noChangeShapeType="1"/>
            </p:cNvSpPr>
            <p:nvPr/>
          </p:nvSpPr>
          <p:spPr bwMode="auto">
            <a:xfrm>
              <a:off x="8392160" y="3044508"/>
              <a:ext cx="30162" cy="952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89" name="Line 93">
              <a:extLst>
                <a:ext uri="{FF2B5EF4-FFF2-40B4-BE49-F238E27FC236}">
                  <a16:creationId xmlns:a16="http://schemas.microsoft.com/office/drawing/2014/main" id="{19E0E5D5-15AF-4524-BB9F-AE0011899793}"/>
                </a:ext>
              </a:extLst>
            </p:cNvPr>
            <p:cNvSpPr>
              <a:spLocks noChangeShapeType="1"/>
            </p:cNvSpPr>
            <p:nvPr/>
          </p:nvSpPr>
          <p:spPr bwMode="auto">
            <a:xfrm>
              <a:off x="8422323" y="3054033"/>
              <a:ext cx="28575" cy="4763"/>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0" name="Line 94">
              <a:extLst>
                <a:ext uri="{FF2B5EF4-FFF2-40B4-BE49-F238E27FC236}">
                  <a16:creationId xmlns:a16="http://schemas.microsoft.com/office/drawing/2014/main" id="{BADF0230-123D-431D-A9BC-584881A10777}"/>
                </a:ext>
              </a:extLst>
            </p:cNvPr>
            <p:cNvSpPr>
              <a:spLocks noChangeShapeType="1"/>
            </p:cNvSpPr>
            <p:nvPr/>
          </p:nvSpPr>
          <p:spPr bwMode="auto">
            <a:xfrm>
              <a:off x="8450898" y="3058796"/>
              <a:ext cx="30162" cy="3175"/>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1" name="Line 95">
              <a:extLst>
                <a:ext uri="{FF2B5EF4-FFF2-40B4-BE49-F238E27FC236}">
                  <a16:creationId xmlns:a16="http://schemas.microsoft.com/office/drawing/2014/main" id="{CA4B6E2E-6F26-4572-ACE7-544DDF458E21}"/>
                </a:ext>
              </a:extLst>
            </p:cNvPr>
            <p:cNvSpPr>
              <a:spLocks noChangeShapeType="1"/>
            </p:cNvSpPr>
            <p:nvPr/>
          </p:nvSpPr>
          <p:spPr bwMode="auto">
            <a:xfrm>
              <a:off x="8481060" y="306197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2" name="Line 96">
              <a:extLst>
                <a:ext uri="{FF2B5EF4-FFF2-40B4-BE49-F238E27FC236}">
                  <a16:creationId xmlns:a16="http://schemas.microsoft.com/office/drawing/2014/main" id="{A38786CD-6511-4756-B4D2-F0841888F976}"/>
                </a:ext>
              </a:extLst>
            </p:cNvPr>
            <p:cNvSpPr>
              <a:spLocks noChangeShapeType="1"/>
            </p:cNvSpPr>
            <p:nvPr/>
          </p:nvSpPr>
          <p:spPr bwMode="auto">
            <a:xfrm flipV="1">
              <a:off x="8511223" y="306197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3" name="Line 97">
              <a:extLst>
                <a:ext uri="{FF2B5EF4-FFF2-40B4-BE49-F238E27FC236}">
                  <a16:creationId xmlns:a16="http://schemas.microsoft.com/office/drawing/2014/main" id="{B25B3DAB-9924-437C-A6A9-3DDD1FCF51ED}"/>
                </a:ext>
              </a:extLst>
            </p:cNvPr>
            <p:cNvSpPr>
              <a:spLocks noChangeShapeType="1"/>
            </p:cNvSpPr>
            <p:nvPr/>
          </p:nvSpPr>
          <p:spPr bwMode="auto">
            <a:xfrm flipV="1">
              <a:off x="8541385" y="3060383"/>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4" name="Line 98">
              <a:extLst>
                <a:ext uri="{FF2B5EF4-FFF2-40B4-BE49-F238E27FC236}">
                  <a16:creationId xmlns:a16="http://schemas.microsoft.com/office/drawing/2014/main" id="{5228A1AB-C670-421F-8E6A-71F782462DB7}"/>
                </a:ext>
              </a:extLst>
            </p:cNvPr>
            <p:cNvSpPr>
              <a:spLocks noChangeShapeType="1"/>
            </p:cNvSpPr>
            <p:nvPr/>
          </p:nvSpPr>
          <p:spPr bwMode="auto">
            <a:xfrm flipV="1">
              <a:off x="8571548" y="3058796"/>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5" name="Line 99">
              <a:extLst>
                <a:ext uri="{FF2B5EF4-FFF2-40B4-BE49-F238E27FC236}">
                  <a16:creationId xmlns:a16="http://schemas.microsoft.com/office/drawing/2014/main" id="{4DE8B451-2061-4284-9B85-2BFAACBFBE9B}"/>
                </a:ext>
              </a:extLst>
            </p:cNvPr>
            <p:cNvSpPr>
              <a:spLocks noChangeShapeType="1"/>
            </p:cNvSpPr>
            <p:nvPr/>
          </p:nvSpPr>
          <p:spPr bwMode="auto">
            <a:xfrm flipV="1">
              <a:off x="8601710" y="3057208"/>
              <a:ext cx="28575"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6" name="Line 100">
              <a:extLst>
                <a:ext uri="{FF2B5EF4-FFF2-40B4-BE49-F238E27FC236}">
                  <a16:creationId xmlns:a16="http://schemas.microsoft.com/office/drawing/2014/main" id="{045317B5-D569-4CC0-B95B-8A5F6F7F98DF}"/>
                </a:ext>
              </a:extLst>
            </p:cNvPr>
            <p:cNvSpPr>
              <a:spLocks noChangeShapeType="1"/>
            </p:cNvSpPr>
            <p:nvPr/>
          </p:nvSpPr>
          <p:spPr bwMode="auto">
            <a:xfrm flipV="1">
              <a:off x="8630285"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7" name="Line 101">
              <a:extLst>
                <a:ext uri="{FF2B5EF4-FFF2-40B4-BE49-F238E27FC236}">
                  <a16:creationId xmlns:a16="http://schemas.microsoft.com/office/drawing/2014/main" id="{0DF05804-40D1-47E0-9490-9E932387C483}"/>
                </a:ext>
              </a:extLst>
            </p:cNvPr>
            <p:cNvSpPr>
              <a:spLocks noChangeShapeType="1"/>
            </p:cNvSpPr>
            <p:nvPr/>
          </p:nvSpPr>
          <p:spPr bwMode="auto">
            <a:xfrm flipV="1">
              <a:off x="8660448"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8" name="Line 102">
              <a:extLst>
                <a:ext uri="{FF2B5EF4-FFF2-40B4-BE49-F238E27FC236}">
                  <a16:creationId xmlns:a16="http://schemas.microsoft.com/office/drawing/2014/main" id="{60BB35B7-D9E9-4089-8E17-292C3F8F1A40}"/>
                </a:ext>
              </a:extLst>
            </p:cNvPr>
            <p:cNvSpPr>
              <a:spLocks noChangeShapeType="1"/>
            </p:cNvSpPr>
            <p:nvPr/>
          </p:nvSpPr>
          <p:spPr bwMode="auto">
            <a:xfrm flipV="1">
              <a:off x="8690610"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99" name="Line 103">
              <a:extLst>
                <a:ext uri="{FF2B5EF4-FFF2-40B4-BE49-F238E27FC236}">
                  <a16:creationId xmlns:a16="http://schemas.microsoft.com/office/drawing/2014/main" id="{DEAC99B1-8F99-43EC-8D8E-EA06801A444C}"/>
                </a:ext>
              </a:extLst>
            </p:cNvPr>
            <p:cNvSpPr>
              <a:spLocks noChangeShapeType="1"/>
            </p:cNvSpPr>
            <p:nvPr/>
          </p:nvSpPr>
          <p:spPr bwMode="auto">
            <a:xfrm>
              <a:off x="8720773"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00" name="Line 104">
              <a:extLst>
                <a:ext uri="{FF2B5EF4-FFF2-40B4-BE49-F238E27FC236}">
                  <a16:creationId xmlns:a16="http://schemas.microsoft.com/office/drawing/2014/main" id="{E08A9C0E-231D-4537-BFD7-E9BCE877A55E}"/>
                </a:ext>
              </a:extLst>
            </p:cNvPr>
            <p:cNvSpPr>
              <a:spLocks noChangeShapeType="1"/>
            </p:cNvSpPr>
            <p:nvPr/>
          </p:nvSpPr>
          <p:spPr bwMode="auto">
            <a:xfrm>
              <a:off x="8750935" y="3055621"/>
              <a:ext cx="28575"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01" name="Line 105">
              <a:extLst>
                <a:ext uri="{FF2B5EF4-FFF2-40B4-BE49-F238E27FC236}">
                  <a16:creationId xmlns:a16="http://schemas.microsoft.com/office/drawing/2014/main" id="{FEE51602-F6D8-493A-9136-F6AED79B81EC}"/>
                </a:ext>
              </a:extLst>
            </p:cNvPr>
            <p:cNvSpPr>
              <a:spLocks noChangeShapeType="1"/>
            </p:cNvSpPr>
            <p:nvPr/>
          </p:nvSpPr>
          <p:spPr bwMode="auto">
            <a:xfrm>
              <a:off x="8779510"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102" name="Line 106">
              <a:extLst>
                <a:ext uri="{FF2B5EF4-FFF2-40B4-BE49-F238E27FC236}">
                  <a16:creationId xmlns:a16="http://schemas.microsoft.com/office/drawing/2014/main" id="{8E64B4AF-3BEE-4540-ADCA-A3C3F363AC84}"/>
                </a:ext>
              </a:extLst>
            </p:cNvPr>
            <p:cNvSpPr>
              <a:spLocks noChangeShapeType="1"/>
            </p:cNvSpPr>
            <p:nvPr/>
          </p:nvSpPr>
          <p:spPr bwMode="auto">
            <a:xfrm>
              <a:off x="8809673" y="3055621"/>
              <a:ext cx="30162" cy="1588"/>
            </a:xfrm>
            <a:prstGeom prst="line">
              <a:avLst/>
            </a:prstGeom>
            <a:noFill/>
            <a:ln w="38100">
              <a:solidFill>
                <a:srgbClr val="FF0000"/>
              </a:solid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grpSp>
      <p:pic>
        <p:nvPicPr>
          <p:cNvPr id="104" name="Picture 103">
            <a:extLst>
              <a:ext uri="{FF2B5EF4-FFF2-40B4-BE49-F238E27FC236}">
                <a16:creationId xmlns:a16="http://schemas.microsoft.com/office/drawing/2014/main" id="{63CD26B9-EA34-4E21-8C9F-79B0DCE333E8}"/>
              </a:ext>
            </a:extLst>
          </p:cNvPr>
          <p:cNvPicPr>
            <a:picLocks noChangeAspect="1"/>
          </p:cNvPicPr>
          <p:nvPr/>
        </p:nvPicPr>
        <p:blipFill>
          <a:blip r:embed="rId2"/>
          <a:stretch>
            <a:fillRect/>
          </a:stretch>
        </p:blipFill>
        <p:spPr>
          <a:xfrm>
            <a:off x="1022383" y="1279716"/>
            <a:ext cx="6891306" cy="1850974"/>
          </a:xfrm>
          <a:prstGeom prst="rect">
            <a:avLst/>
          </a:prstGeom>
        </p:spPr>
      </p:pic>
    </p:spTree>
    <p:extLst>
      <p:ext uri="{BB962C8B-B14F-4D97-AF65-F5344CB8AC3E}">
        <p14:creationId xmlns:p14="http://schemas.microsoft.com/office/powerpoint/2010/main" val="2064908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A61DB8-8AFD-4A90-82E1-B3412E8E607F}"/>
              </a:ext>
            </a:extLst>
          </p:cNvPr>
          <p:cNvPicPr>
            <a:picLocks noChangeAspect="1"/>
          </p:cNvPicPr>
          <p:nvPr/>
        </p:nvPicPr>
        <p:blipFill>
          <a:blip r:embed="rId2"/>
          <a:stretch>
            <a:fillRect/>
          </a:stretch>
        </p:blipFill>
        <p:spPr>
          <a:xfrm>
            <a:off x="323169" y="2145168"/>
            <a:ext cx="3715597" cy="2400847"/>
          </a:xfrm>
          <a:prstGeom prst="rect">
            <a:avLst/>
          </a:prstGeom>
        </p:spPr>
      </p:pic>
      <p:pic>
        <p:nvPicPr>
          <p:cNvPr id="5" name="Picture 4">
            <a:extLst>
              <a:ext uri="{FF2B5EF4-FFF2-40B4-BE49-F238E27FC236}">
                <a16:creationId xmlns:a16="http://schemas.microsoft.com/office/drawing/2014/main" id="{9FC01A78-FB49-4EA3-B5E4-83840AED39ED}"/>
              </a:ext>
            </a:extLst>
          </p:cNvPr>
          <p:cNvPicPr>
            <a:picLocks noChangeAspect="1"/>
          </p:cNvPicPr>
          <p:nvPr/>
        </p:nvPicPr>
        <p:blipFill>
          <a:blip r:embed="rId3"/>
          <a:stretch>
            <a:fillRect/>
          </a:stretch>
        </p:blipFill>
        <p:spPr>
          <a:xfrm>
            <a:off x="4463085" y="2135901"/>
            <a:ext cx="3572689" cy="2400847"/>
          </a:xfrm>
          <a:prstGeom prst="rect">
            <a:avLst/>
          </a:prstGeom>
        </p:spPr>
      </p:pic>
      <p:sp>
        <p:nvSpPr>
          <p:cNvPr id="6" name="TextBox 5">
            <a:extLst>
              <a:ext uri="{FF2B5EF4-FFF2-40B4-BE49-F238E27FC236}">
                <a16:creationId xmlns:a16="http://schemas.microsoft.com/office/drawing/2014/main" id="{2B085C4D-719C-4CD2-B526-C0EC078099F6}"/>
              </a:ext>
            </a:extLst>
          </p:cNvPr>
          <p:cNvSpPr txBox="1"/>
          <p:nvPr/>
        </p:nvSpPr>
        <p:spPr>
          <a:xfrm>
            <a:off x="3753366" y="5009120"/>
            <a:ext cx="989373" cy="300082"/>
          </a:xfrm>
          <a:prstGeom prst="rect">
            <a:avLst/>
          </a:prstGeom>
          <a:noFill/>
        </p:spPr>
        <p:txBody>
          <a:bodyPr wrap="none" rtlCol="0">
            <a:spAutoFit/>
          </a:bodyPr>
          <a:lstStyle/>
          <a:p>
            <a:r>
              <a:rPr lang="en-US" sz="1350" dirty="0"/>
              <a:t>10s,  200Hz</a:t>
            </a:r>
          </a:p>
        </p:txBody>
      </p:sp>
      <p:sp>
        <p:nvSpPr>
          <p:cNvPr id="3" name="TextBox 2">
            <a:extLst>
              <a:ext uri="{FF2B5EF4-FFF2-40B4-BE49-F238E27FC236}">
                <a16:creationId xmlns:a16="http://schemas.microsoft.com/office/drawing/2014/main" id="{F83841A3-BFB0-4ADF-944A-B54EE32D50B5}"/>
              </a:ext>
            </a:extLst>
          </p:cNvPr>
          <p:cNvSpPr txBox="1"/>
          <p:nvPr/>
        </p:nvSpPr>
        <p:spPr>
          <a:xfrm>
            <a:off x="1662193" y="4472230"/>
            <a:ext cx="1310167" cy="300082"/>
          </a:xfrm>
          <a:prstGeom prst="rect">
            <a:avLst/>
          </a:prstGeom>
          <a:noFill/>
        </p:spPr>
        <p:txBody>
          <a:bodyPr wrap="none" rtlCol="0">
            <a:spAutoFit/>
          </a:bodyPr>
          <a:lstStyle/>
          <a:p>
            <a:r>
              <a:rPr lang="en-US" sz="1350" dirty="0"/>
              <a:t>Time in seconds</a:t>
            </a:r>
          </a:p>
        </p:txBody>
      </p:sp>
      <p:sp>
        <p:nvSpPr>
          <p:cNvPr id="8" name="TextBox 7">
            <a:extLst>
              <a:ext uri="{FF2B5EF4-FFF2-40B4-BE49-F238E27FC236}">
                <a16:creationId xmlns:a16="http://schemas.microsoft.com/office/drawing/2014/main" id="{7F6BF7B4-0313-4E5E-86DE-F08588FE8037}"/>
              </a:ext>
            </a:extLst>
          </p:cNvPr>
          <p:cNvSpPr txBox="1"/>
          <p:nvPr/>
        </p:nvSpPr>
        <p:spPr>
          <a:xfrm>
            <a:off x="5775055" y="4481916"/>
            <a:ext cx="1307666" cy="300082"/>
          </a:xfrm>
          <a:prstGeom prst="rect">
            <a:avLst/>
          </a:prstGeom>
          <a:noFill/>
        </p:spPr>
        <p:txBody>
          <a:bodyPr wrap="none" rtlCol="0">
            <a:spAutoFit/>
          </a:bodyPr>
          <a:lstStyle/>
          <a:p>
            <a:r>
              <a:rPr lang="en-US" sz="1350" dirty="0"/>
              <a:t>Frequency in Hz</a:t>
            </a:r>
          </a:p>
        </p:txBody>
      </p:sp>
    </p:spTree>
    <p:extLst>
      <p:ext uri="{BB962C8B-B14F-4D97-AF65-F5344CB8AC3E}">
        <p14:creationId xmlns:p14="http://schemas.microsoft.com/office/powerpoint/2010/main" val="2709353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47C0CC-2D30-45A6-B7C2-79D6645AABED}"/>
              </a:ext>
            </a:extLst>
          </p:cNvPr>
          <p:cNvSpPr txBox="1"/>
          <p:nvPr/>
        </p:nvSpPr>
        <p:spPr>
          <a:xfrm>
            <a:off x="3697760" y="4897909"/>
            <a:ext cx="1007007" cy="300082"/>
          </a:xfrm>
          <a:prstGeom prst="rect">
            <a:avLst/>
          </a:prstGeom>
          <a:noFill/>
        </p:spPr>
        <p:txBody>
          <a:bodyPr wrap="none" rtlCol="0">
            <a:spAutoFit/>
          </a:bodyPr>
          <a:lstStyle/>
          <a:p>
            <a:r>
              <a:rPr lang="en-US" sz="1350" dirty="0"/>
              <a:t>1sec, 200hz</a:t>
            </a:r>
          </a:p>
        </p:txBody>
      </p:sp>
      <p:pic>
        <p:nvPicPr>
          <p:cNvPr id="8" name="Picture 7">
            <a:extLst>
              <a:ext uri="{FF2B5EF4-FFF2-40B4-BE49-F238E27FC236}">
                <a16:creationId xmlns:a16="http://schemas.microsoft.com/office/drawing/2014/main" id="{222804A4-3697-4DA0-B11F-62E70F3106B3}"/>
              </a:ext>
            </a:extLst>
          </p:cNvPr>
          <p:cNvPicPr>
            <a:picLocks noChangeAspect="1"/>
          </p:cNvPicPr>
          <p:nvPr/>
        </p:nvPicPr>
        <p:blipFill>
          <a:blip r:embed="rId2"/>
          <a:stretch>
            <a:fillRect/>
          </a:stretch>
        </p:blipFill>
        <p:spPr>
          <a:xfrm>
            <a:off x="4717551" y="2138414"/>
            <a:ext cx="3572689" cy="2400847"/>
          </a:xfrm>
          <a:prstGeom prst="rect">
            <a:avLst/>
          </a:prstGeom>
        </p:spPr>
      </p:pic>
      <p:pic>
        <p:nvPicPr>
          <p:cNvPr id="9" name="Picture 8">
            <a:extLst>
              <a:ext uri="{FF2B5EF4-FFF2-40B4-BE49-F238E27FC236}">
                <a16:creationId xmlns:a16="http://schemas.microsoft.com/office/drawing/2014/main" id="{0BADE7B9-9C44-43A9-93D4-A2AD9E304706}"/>
              </a:ext>
            </a:extLst>
          </p:cNvPr>
          <p:cNvPicPr>
            <a:picLocks noChangeAspect="1"/>
          </p:cNvPicPr>
          <p:nvPr/>
        </p:nvPicPr>
        <p:blipFill>
          <a:blip r:embed="rId3"/>
          <a:stretch>
            <a:fillRect/>
          </a:stretch>
        </p:blipFill>
        <p:spPr>
          <a:xfrm>
            <a:off x="610464" y="2126634"/>
            <a:ext cx="3715597" cy="2400847"/>
          </a:xfrm>
          <a:prstGeom prst="rect">
            <a:avLst/>
          </a:prstGeom>
        </p:spPr>
      </p:pic>
      <p:sp>
        <p:nvSpPr>
          <p:cNvPr id="5" name="TextBox 4">
            <a:extLst>
              <a:ext uri="{FF2B5EF4-FFF2-40B4-BE49-F238E27FC236}">
                <a16:creationId xmlns:a16="http://schemas.microsoft.com/office/drawing/2014/main" id="{297AB232-7F16-4FCB-B07D-FE821235943F}"/>
              </a:ext>
            </a:extLst>
          </p:cNvPr>
          <p:cNvSpPr txBox="1"/>
          <p:nvPr/>
        </p:nvSpPr>
        <p:spPr>
          <a:xfrm>
            <a:off x="1662193" y="4472230"/>
            <a:ext cx="1310167" cy="300082"/>
          </a:xfrm>
          <a:prstGeom prst="rect">
            <a:avLst/>
          </a:prstGeom>
          <a:noFill/>
        </p:spPr>
        <p:txBody>
          <a:bodyPr wrap="none" rtlCol="0">
            <a:spAutoFit/>
          </a:bodyPr>
          <a:lstStyle/>
          <a:p>
            <a:r>
              <a:rPr lang="en-US" sz="1350" dirty="0"/>
              <a:t>Time in seconds</a:t>
            </a:r>
          </a:p>
        </p:txBody>
      </p:sp>
      <p:sp>
        <p:nvSpPr>
          <p:cNvPr id="6" name="TextBox 5">
            <a:extLst>
              <a:ext uri="{FF2B5EF4-FFF2-40B4-BE49-F238E27FC236}">
                <a16:creationId xmlns:a16="http://schemas.microsoft.com/office/drawing/2014/main" id="{8B592AA1-296F-4548-986A-1876D9B479A6}"/>
              </a:ext>
            </a:extLst>
          </p:cNvPr>
          <p:cNvSpPr txBox="1"/>
          <p:nvPr/>
        </p:nvSpPr>
        <p:spPr>
          <a:xfrm>
            <a:off x="5775055" y="4481916"/>
            <a:ext cx="1307666" cy="300082"/>
          </a:xfrm>
          <a:prstGeom prst="rect">
            <a:avLst/>
          </a:prstGeom>
          <a:noFill/>
        </p:spPr>
        <p:txBody>
          <a:bodyPr wrap="none" rtlCol="0">
            <a:spAutoFit/>
          </a:bodyPr>
          <a:lstStyle/>
          <a:p>
            <a:r>
              <a:rPr lang="en-US" sz="1350" dirty="0"/>
              <a:t>Frequency in Hz</a:t>
            </a:r>
          </a:p>
        </p:txBody>
      </p:sp>
    </p:spTree>
    <p:extLst>
      <p:ext uri="{BB962C8B-B14F-4D97-AF65-F5344CB8AC3E}">
        <p14:creationId xmlns:p14="http://schemas.microsoft.com/office/powerpoint/2010/main" val="2154793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47C0CC-2D30-45A6-B7C2-79D6645AABED}"/>
              </a:ext>
            </a:extLst>
          </p:cNvPr>
          <p:cNvSpPr txBox="1"/>
          <p:nvPr/>
        </p:nvSpPr>
        <p:spPr>
          <a:xfrm>
            <a:off x="3697760" y="4897909"/>
            <a:ext cx="1176925" cy="300082"/>
          </a:xfrm>
          <a:prstGeom prst="rect">
            <a:avLst/>
          </a:prstGeom>
          <a:noFill/>
        </p:spPr>
        <p:txBody>
          <a:bodyPr wrap="none" rtlCol="0">
            <a:spAutoFit/>
          </a:bodyPr>
          <a:lstStyle/>
          <a:p>
            <a:r>
              <a:rPr lang="en-US" sz="1350" dirty="0"/>
              <a:t>0.1 sec, 200hz</a:t>
            </a:r>
          </a:p>
        </p:txBody>
      </p:sp>
      <p:pic>
        <p:nvPicPr>
          <p:cNvPr id="2" name="Picture 1">
            <a:extLst>
              <a:ext uri="{FF2B5EF4-FFF2-40B4-BE49-F238E27FC236}">
                <a16:creationId xmlns:a16="http://schemas.microsoft.com/office/drawing/2014/main" id="{48FD6B1A-F1AA-4D73-B6E8-8CA39126CAF1}"/>
              </a:ext>
            </a:extLst>
          </p:cNvPr>
          <p:cNvPicPr>
            <a:picLocks noChangeAspect="1"/>
          </p:cNvPicPr>
          <p:nvPr/>
        </p:nvPicPr>
        <p:blipFill>
          <a:blip r:embed="rId2"/>
          <a:stretch>
            <a:fillRect/>
          </a:stretch>
        </p:blipFill>
        <p:spPr>
          <a:xfrm>
            <a:off x="4889394" y="2191506"/>
            <a:ext cx="3572689" cy="2400847"/>
          </a:xfrm>
          <a:prstGeom prst="rect">
            <a:avLst/>
          </a:prstGeom>
        </p:spPr>
      </p:pic>
      <p:pic>
        <p:nvPicPr>
          <p:cNvPr id="3" name="Picture 2">
            <a:extLst>
              <a:ext uri="{FF2B5EF4-FFF2-40B4-BE49-F238E27FC236}">
                <a16:creationId xmlns:a16="http://schemas.microsoft.com/office/drawing/2014/main" id="{39683C38-F435-4C7E-BCA2-0A24252F2CFB}"/>
              </a:ext>
            </a:extLst>
          </p:cNvPr>
          <p:cNvPicPr>
            <a:picLocks noChangeAspect="1"/>
          </p:cNvPicPr>
          <p:nvPr/>
        </p:nvPicPr>
        <p:blipFill>
          <a:blip r:embed="rId3"/>
          <a:stretch>
            <a:fillRect/>
          </a:stretch>
        </p:blipFill>
        <p:spPr>
          <a:xfrm>
            <a:off x="684604" y="2191506"/>
            <a:ext cx="3715597" cy="2400847"/>
          </a:xfrm>
          <a:prstGeom prst="rect">
            <a:avLst/>
          </a:prstGeom>
        </p:spPr>
      </p:pic>
      <p:sp>
        <p:nvSpPr>
          <p:cNvPr id="5" name="TextBox 4">
            <a:extLst>
              <a:ext uri="{FF2B5EF4-FFF2-40B4-BE49-F238E27FC236}">
                <a16:creationId xmlns:a16="http://schemas.microsoft.com/office/drawing/2014/main" id="{687C3F5B-3EED-4B36-AAC1-C9BE6CFD36C7}"/>
              </a:ext>
            </a:extLst>
          </p:cNvPr>
          <p:cNvSpPr txBox="1"/>
          <p:nvPr/>
        </p:nvSpPr>
        <p:spPr>
          <a:xfrm>
            <a:off x="1662193" y="4472230"/>
            <a:ext cx="1310167" cy="300082"/>
          </a:xfrm>
          <a:prstGeom prst="rect">
            <a:avLst/>
          </a:prstGeom>
          <a:noFill/>
        </p:spPr>
        <p:txBody>
          <a:bodyPr wrap="none" rtlCol="0">
            <a:spAutoFit/>
          </a:bodyPr>
          <a:lstStyle/>
          <a:p>
            <a:r>
              <a:rPr lang="en-US" sz="1350" dirty="0"/>
              <a:t>Time in seconds</a:t>
            </a:r>
          </a:p>
        </p:txBody>
      </p:sp>
      <p:sp>
        <p:nvSpPr>
          <p:cNvPr id="6" name="TextBox 5">
            <a:extLst>
              <a:ext uri="{FF2B5EF4-FFF2-40B4-BE49-F238E27FC236}">
                <a16:creationId xmlns:a16="http://schemas.microsoft.com/office/drawing/2014/main" id="{B4C50D0D-8ABE-4874-B7DB-97C6A9296B23}"/>
              </a:ext>
            </a:extLst>
          </p:cNvPr>
          <p:cNvSpPr txBox="1"/>
          <p:nvPr/>
        </p:nvSpPr>
        <p:spPr>
          <a:xfrm>
            <a:off x="5775055" y="4481916"/>
            <a:ext cx="1307666" cy="300082"/>
          </a:xfrm>
          <a:prstGeom prst="rect">
            <a:avLst/>
          </a:prstGeom>
          <a:noFill/>
        </p:spPr>
        <p:txBody>
          <a:bodyPr wrap="none" rtlCol="0">
            <a:spAutoFit/>
          </a:bodyPr>
          <a:lstStyle/>
          <a:p>
            <a:r>
              <a:rPr lang="en-US" sz="1350" dirty="0"/>
              <a:t>Frequency in Hz</a:t>
            </a:r>
          </a:p>
        </p:txBody>
      </p:sp>
    </p:spTree>
    <p:extLst>
      <p:ext uri="{BB962C8B-B14F-4D97-AF65-F5344CB8AC3E}">
        <p14:creationId xmlns:p14="http://schemas.microsoft.com/office/powerpoint/2010/main" val="4128024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47C0CC-2D30-45A6-B7C2-79D6645AABED}"/>
              </a:ext>
            </a:extLst>
          </p:cNvPr>
          <p:cNvSpPr txBox="1"/>
          <p:nvPr/>
        </p:nvSpPr>
        <p:spPr>
          <a:xfrm>
            <a:off x="3686136" y="4781672"/>
            <a:ext cx="1265090" cy="300082"/>
          </a:xfrm>
          <a:prstGeom prst="rect">
            <a:avLst/>
          </a:prstGeom>
          <a:noFill/>
        </p:spPr>
        <p:txBody>
          <a:bodyPr wrap="none" rtlCol="0">
            <a:spAutoFit/>
          </a:bodyPr>
          <a:lstStyle/>
          <a:p>
            <a:r>
              <a:rPr lang="en-US" sz="1350" dirty="0"/>
              <a:t>0.05 sec, 200hz</a:t>
            </a:r>
          </a:p>
        </p:txBody>
      </p:sp>
      <p:pic>
        <p:nvPicPr>
          <p:cNvPr id="4" name="Picture 3">
            <a:extLst>
              <a:ext uri="{FF2B5EF4-FFF2-40B4-BE49-F238E27FC236}">
                <a16:creationId xmlns:a16="http://schemas.microsoft.com/office/drawing/2014/main" id="{476958EA-CDCD-4FB4-8A74-FE2408DC40EE}"/>
              </a:ext>
            </a:extLst>
          </p:cNvPr>
          <p:cNvPicPr>
            <a:picLocks noChangeAspect="1"/>
          </p:cNvPicPr>
          <p:nvPr/>
        </p:nvPicPr>
        <p:blipFill>
          <a:blip r:embed="rId2"/>
          <a:stretch>
            <a:fillRect/>
          </a:stretch>
        </p:blipFill>
        <p:spPr>
          <a:xfrm>
            <a:off x="4778183" y="2179727"/>
            <a:ext cx="3572689" cy="2400847"/>
          </a:xfrm>
          <a:prstGeom prst="rect">
            <a:avLst/>
          </a:prstGeom>
        </p:spPr>
      </p:pic>
      <p:pic>
        <p:nvPicPr>
          <p:cNvPr id="5" name="Picture 4">
            <a:extLst>
              <a:ext uri="{FF2B5EF4-FFF2-40B4-BE49-F238E27FC236}">
                <a16:creationId xmlns:a16="http://schemas.microsoft.com/office/drawing/2014/main" id="{E5ED7139-B39B-4F61-B37B-F67F45523CBB}"/>
              </a:ext>
            </a:extLst>
          </p:cNvPr>
          <p:cNvPicPr>
            <a:picLocks noChangeAspect="1"/>
          </p:cNvPicPr>
          <p:nvPr/>
        </p:nvPicPr>
        <p:blipFill>
          <a:blip r:embed="rId3"/>
          <a:stretch>
            <a:fillRect/>
          </a:stretch>
        </p:blipFill>
        <p:spPr>
          <a:xfrm>
            <a:off x="462183" y="2156480"/>
            <a:ext cx="3715597" cy="2400847"/>
          </a:xfrm>
          <a:prstGeom prst="rect">
            <a:avLst/>
          </a:prstGeom>
        </p:spPr>
      </p:pic>
      <p:sp>
        <p:nvSpPr>
          <p:cNvPr id="6" name="TextBox 5">
            <a:extLst>
              <a:ext uri="{FF2B5EF4-FFF2-40B4-BE49-F238E27FC236}">
                <a16:creationId xmlns:a16="http://schemas.microsoft.com/office/drawing/2014/main" id="{E6FCCE1E-0142-43C8-9EB2-1AF9E6E6E50A}"/>
              </a:ext>
            </a:extLst>
          </p:cNvPr>
          <p:cNvSpPr txBox="1"/>
          <p:nvPr/>
        </p:nvSpPr>
        <p:spPr>
          <a:xfrm>
            <a:off x="1662193" y="4472230"/>
            <a:ext cx="1310167" cy="300082"/>
          </a:xfrm>
          <a:prstGeom prst="rect">
            <a:avLst/>
          </a:prstGeom>
          <a:noFill/>
        </p:spPr>
        <p:txBody>
          <a:bodyPr wrap="none" rtlCol="0">
            <a:spAutoFit/>
          </a:bodyPr>
          <a:lstStyle/>
          <a:p>
            <a:r>
              <a:rPr lang="en-US" sz="1350" dirty="0"/>
              <a:t>Time in seconds</a:t>
            </a:r>
          </a:p>
        </p:txBody>
      </p:sp>
      <p:sp>
        <p:nvSpPr>
          <p:cNvPr id="8" name="TextBox 7">
            <a:extLst>
              <a:ext uri="{FF2B5EF4-FFF2-40B4-BE49-F238E27FC236}">
                <a16:creationId xmlns:a16="http://schemas.microsoft.com/office/drawing/2014/main" id="{89D31F2B-45BF-45F0-9228-78C17E23446B}"/>
              </a:ext>
            </a:extLst>
          </p:cNvPr>
          <p:cNvSpPr txBox="1"/>
          <p:nvPr/>
        </p:nvSpPr>
        <p:spPr>
          <a:xfrm>
            <a:off x="5775055" y="4481916"/>
            <a:ext cx="1307666" cy="300082"/>
          </a:xfrm>
          <a:prstGeom prst="rect">
            <a:avLst/>
          </a:prstGeom>
          <a:noFill/>
        </p:spPr>
        <p:txBody>
          <a:bodyPr wrap="none" rtlCol="0">
            <a:spAutoFit/>
          </a:bodyPr>
          <a:lstStyle/>
          <a:p>
            <a:r>
              <a:rPr lang="en-US" sz="1350" dirty="0"/>
              <a:t>Frequency in Hz</a:t>
            </a:r>
          </a:p>
        </p:txBody>
      </p:sp>
    </p:spTree>
    <p:extLst>
      <p:ext uri="{BB962C8B-B14F-4D97-AF65-F5344CB8AC3E}">
        <p14:creationId xmlns:p14="http://schemas.microsoft.com/office/powerpoint/2010/main" val="162128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upload.wikimedia.org/wikipedia/commons/5/52/Sonic_boom_clou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4" y="0"/>
            <a:ext cx="7682139" cy="684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80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47C0CC-2D30-45A6-B7C2-79D6645AABED}"/>
              </a:ext>
            </a:extLst>
          </p:cNvPr>
          <p:cNvSpPr txBox="1"/>
          <p:nvPr/>
        </p:nvSpPr>
        <p:spPr>
          <a:xfrm>
            <a:off x="3697760" y="4897909"/>
            <a:ext cx="1353256" cy="300082"/>
          </a:xfrm>
          <a:prstGeom prst="rect">
            <a:avLst/>
          </a:prstGeom>
          <a:noFill/>
        </p:spPr>
        <p:txBody>
          <a:bodyPr wrap="none" rtlCol="0">
            <a:spAutoFit/>
          </a:bodyPr>
          <a:lstStyle/>
          <a:p>
            <a:r>
              <a:rPr lang="en-US" sz="1350" dirty="0"/>
              <a:t>0.025 sec, 200hz</a:t>
            </a:r>
          </a:p>
        </p:txBody>
      </p:sp>
      <p:pic>
        <p:nvPicPr>
          <p:cNvPr id="2" name="Picture 1">
            <a:extLst>
              <a:ext uri="{FF2B5EF4-FFF2-40B4-BE49-F238E27FC236}">
                <a16:creationId xmlns:a16="http://schemas.microsoft.com/office/drawing/2014/main" id="{6F449E0E-D3A1-4ABA-B567-82383699605C}"/>
              </a:ext>
            </a:extLst>
          </p:cNvPr>
          <p:cNvPicPr>
            <a:picLocks noChangeAspect="1"/>
          </p:cNvPicPr>
          <p:nvPr/>
        </p:nvPicPr>
        <p:blipFill>
          <a:blip r:embed="rId2"/>
          <a:stretch>
            <a:fillRect/>
          </a:stretch>
        </p:blipFill>
        <p:spPr>
          <a:xfrm>
            <a:off x="406577" y="2172971"/>
            <a:ext cx="3715597" cy="2400847"/>
          </a:xfrm>
          <a:prstGeom prst="rect">
            <a:avLst/>
          </a:prstGeom>
        </p:spPr>
      </p:pic>
      <p:pic>
        <p:nvPicPr>
          <p:cNvPr id="3" name="Picture 2">
            <a:extLst>
              <a:ext uri="{FF2B5EF4-FFF2-40B4-BE49-F238E27FC236}">
                <a16:creationId xmlns:a16="http://schemas.microsoft.com/office/drawing/2014/main" id="{BB06ACCA-8B18-4B8A-B5BE-6C291859D740}"/>
              </a:ext>
            </a:extLst>
          </p:cNvPr>
          <p:cNvPicPr>
            <a:picLocks noChangeAspect="1"/>
          </p:cNvPicPr>
          <p:nvPr/>
        </p:nvPicPr>
        <p:blipFill>
          <a:blip r:embed="rId3"/>
          <a:stretch>
            <a:fillRect/>
          </a:stretch>
        </p:blipFill>
        <p:spPr>
          <a:xfrm>
            <a:off x="4889394" y="2247111"/>
            <a:ext cx="3572689" cy="2400847"/>
          </a:xfrm>
          <a:prstGeom prst="rect">
            <a:avLst/>
          </a:prstGeom>
        </p:spPr>
      </p:pic>
    </p:spTree>
    <p:extLst>
      <p:ext uri="{BB962C8B-B14F-4D97-AF65-F5344CB8AC3E}">
        <p14:creationId xmlns:p14="http://schemas.microsoft.com/office/powerpoint/2010/main" val="1299418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47C0CC-2D30-45A6-B7C2-79D6645AABED}"/>
              </a:ext>
            </a:extLst>
          </p:cNvPr>
          <p:cNvSpPr txBox="1"/>
          <p:nvPr/>
        </p:nvSpPr>
        <p:spPr>
          <a:xfrm>
            <a:off x="3697760" y="4897909"/>
            <a:ext cx="1353256" cy="300082"/>
          </a:xfrm>
          <a:prstGeom prst="rect">
            <a:avLst/>
          </a:prstGeom>
          <a:noFill/>
        </p:spPr>
        <p:txBody>
          <a:bodyPr wrap="none" rtlCol="0">
            <a:spAutoFit/>
          </a:bodyPr>
          <a:lstStyle/>
          <a:p>
            <a:r>
              <a:rPr lang="en-US" sz="1350" dirty="0"/>
              <a:t>0.005 sec, 200hz</a:t>
            </a:r>
          </a:p>
        </p:txBody>
      </p:sp>
      <p:sp>
        <p:nvSpPr>
          <p:cNvPr id="3" name="Rectangle 2">
            <a:extLst>
              <a:ext uri="{FF2B5EF4-FFF2-40B4-BE49-F238E27FC236}">
                <a16:creationId xmlns:a16="http://schemas.microsoft.com/office/drawing/2014/main" id="{D3AD3E83-91C6-4368-B819-00E59CD1E77B}"/>
              </a:ext>
            </a:extLst>
          </p:cNvPr>
          <p:cNvSpPr/>
          <p:nvPr/>
        </p:nvSpPr>
        <p:spPr>
          <a:xfrm>
            <a:off x="4478705" y="3290500"/>
            <a:ext cx="232756" cy="300082"/>
          </a:xfrm>
          <a:prstGeom prst="rect">
            <a:avLst/>
          </a:prstGeom>
        </p:spPr>
        <p:txBody>
          <a:bodyPr wrap="none">
            <a:spAutoFit/>
          </a:bodyPr>
          <a:lstStyle/>
          <a:p>
            <a:r>
              <a:rPr lang="en-US" sz="1350" dirty="0"/>
              <a:t>￼</a:t>
            </a:r>
          </a:p>
        </p:txBody>
      </p:sp>
      <p:pic>
        <p:nvPicPr>
          <p:cNvPr id="10" name="Picture 9">
            <a:extLst>
              <a:ext uri="{FF2B5EF4-FFF2-40B4-BE49-F238E27FC236}">
                <a16:creationId xmlns:a16="http://schemas.microsoft.com/office/drawing/2014/main" id="{89EF1544-B7BE-4A6F-996F-D57479D721D5}"/>
              </a:ext>
            </a:extLst>
          </p:cNvPr>
          <p:cNvPicPr>
            <a:picLocks noChangeAspect="1"/>
          </p:cNvPicPr>
          <p:nvPr/>
        </p:nvPicPr>
        <p:blipFill>
          <a:blip r:embed="rId2"/>
          <a:stretch>
            <a:fillRect/>
          </a:stretch>
        </p:blipFill>
        <p:spPr>
          <a:xfrm>
            <a:off x="517317" y="2251824"/>
            <a:ext cx="3715597" cy="2400847"/>
          </a:xfrm>
          <a:prstGeom prst="rect">
            <a:avLst/>
          </a:prstGeom>
        </p:spPr>
      </p:pic>
      <p:sp>
        <p:nvSpPr>
          <p:cNvPr id="6" name="TextBox 5">
            <a:extLst>
              <a:ext uri="{FF2B5EF4-FFF2-40B4-BE49-F238E27FC236}">
                <a16:creationId xmlns:a16="http://schemas.microsoft.com/office/drawing/2014/main" id="{CD14FDF8-7293-4AAA-9250-855A0DF0E4A3}"/>
              </a:ext>
            </a:extLst>
          </p:cNvPr>
          <p:cNvSpPr txBox="1"/>
          <p:nvPr/>
        </p:nvSpPr>
        <p:spPr>
          <a:xfrm>
            <a:off x="1697065" y="4576843"/>
            <a:ext cx="1310167" cy="300082"/>
          </a:xfrm>
          <a:prstGeom prst="rect">
            <a:avLst/>
          </a:prstGeom>
          <a:noFill/>
        </p:spPr>
        <p:txBody>
          <a:bodyPr wrap="none" rtlCol="0">
            <a:spAutoFit/>
          </a:bodyPr>
          <a:lstStyle/>
          <a:p>
            <a:r>
              <a:rPr lang="en-US" sz="1350" dirty="0"/>
              <a:t>Time in seconds</a:t>
            </a:r>
          </a:p>
        </p:txBody>
      </p:sp>
      <p:sp>
        <p:nvSpPr>
          <p:cNvPr id="8" name="TextBox 7">
            <a:extLst>
              <a:ext uri="{FF2B5EF4-FFF2-40B4-BE49-F238E27FC236}">
                <a16:creationId xmlns:a16="http://schemas.microsoft.com/office/drawing/2014/main" id="{92120C4B-BE64-495B-8045-124B1C2D10D7}"/>
              </a:ext>
            </a:extLst>
          </p:cNvPr>
          <p:cNvSpPr txBox="1"/>
          <p:nvPr/>
        </p:nvSpPr>
        <p:spPr>
          <a:xfrm>
            <a:off x="5809927" y="4586529"/>
            <a:ext cx="1307666" cy="300082"/>
          </a:xfrm>
          <a:prstGeom prst="rect">
            <a:avLst/>
          </a:prstGeom>
          <a:noFill/>
        </p:spPr>
        <p:txBody>
          <a:bodyPr wrap="none" rtlCol="0">
            <a:spAutoFit/>
          </a:bodyPr>
          <a:lstStyle/>
          <a:p>
            <a:r>
              <a:rPr lang="en-US" sz="1350" dirty="0"/>
              <a:t>Frequency in Hz</a:t>
            </a:r>
          </a:p>
        </p:txBody>
      </p:sp>
      <p:pic>
        <p:nvPicPr>
          <p:cNvPr id="11" name="Picture 10">
            <a:extLst>
              <a:ext uri="{FF2B5EF4-FFF2-40B4-BE49-F238E27FC236}">
                <a16:creationId xmlns:a16="http://schemas.microsoft.com/office/drawing/2014/main" id="{7D9B8F73-84F7-40C1-9A88-C7CC3DD64CAF}"/>
              </a:ext>
            </a:extLst>
          </p:cNvPr>
          <p:cNvPicPr>
            <a:picLocks noChangeAspect="1"/>
          </p:cNvPicPr>
          <p:nvPr/>
        </p:nvPicPr>
        <p:blipFill>
          <a:blip r:embed="rId3"/>
          <a:stretch>
            <a:fillRect/>
          </a:stretch>
        </p:blipFill>
        <p:spPr>
          <a:xfrm>
            <a:off x="4657076" y="2251824"/>
            <a:ext cx="3572689" cy="2400847"/>
          </a:xfrm>
          <a:prstGeom prst="rect">
            <a:avLst/>
          </a:prstGeom>
        </p:spPr>
      </p:pic>
    </p:spTree>
    <p:extLst>
      <p:ext uri="{BB962C8B-B14F-4D97-AF65-F5344CB8AC3E}">
        <p14:creationId xmlns:p14="http://schemas.microsoft.com/office/powerpoint/2010/main" val="1864254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6714-2A9E-F795-E87F-CD903BFCFA7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A7CF69C3-7D24-A60D-1CE7-08A85D5712A7}"/>
              </a:ext>
            </a:extLst>
          </p:cNvPr>
          <p:cNvPicPr>
            <a:picLocks noChangeAspect="1"/>
          </p:cNvPicPr>
          <p:nvPr/>
        </p:nvPicPr>
        <p:blipFill>
          <a:blip r:embed="rId2"/>
          <a:stretch>
            <a:fillRect/>
          </a:stretch>
        </p:blipFill>
        <p:spPr>
          <a:xfrm>
            <a:off x="1547812" y="2947987"/>
            <a:ext cx="6048375" cy="962025"/>
          </a:xfrm>
          <a:prstGeom prst="rect">
            <a:avLst/>
          </a:prstGeom>
        </p:spPr>
      </p:pic>
      <p:pic>
        <p:nvPicPr>
          <p:cNvPr id="12" name="Content Placeholder 11">
            <a:extLst>
              <a:ext uri="{FF2B5EF4-FFF2-40B4-BE49-F238E27FC236}">
                <a16:creationId xmlns:a16="http://schemas.microsoft.com/office/drawing/2014/main" id="{DF0687DC-7864-6BEF-3051-E07684402B98}"/>
              </a:ext>
            </a:extLst>
          </p:cNvPr>
          <p:cNvPicPr>
            <a:picLocks noGrp="1" noChangeAspect="1"/>
          </p:cNvPicPr>
          <p:nvPr>
            <p:ph idx="1"/>
          </p:nvPr>
        </p:nvPicPr>
        <p:blipFill>
          <a:blip r:embed="rId3"/>
          <a:stretch>
            <a:fillRect/>
          </a:stretch>
        </p:blipFill>
        <p:spPr>
          <a:xfrm>
            <a:off x="1547812" y="3382169"/>
            <a:ext cx="6048375" cy="962025"/>
          </a:xfrm>
        </p:spPr>
      </p:pic>
    </p:spTree>
    <p:extLst>
      <p:ext uri="{BB962C8B-B14F-4D97-AF65-F5344CB8AC3E}">
        <p14:creationId xmlns:p14="http://schemas.microsoft.com/office/powerpoint/2010/main" val="3456011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FDAC3-B06F-DBB1-71B3-857AB94B699C}"/>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8EB0A8DE-A299-0940-A672-7C21689461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6117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lstStyle/>
          <a:p>
            <a:pPr eaLnBrk="1" hangingPunct="1"/>
            <a:r>
              <a:rPr lang="en-US" dirty="0"/>
              <a:t>Question 223.10.1</a:t>
            </a:r>
          </a:p>
        </p:txBody>
      </p:sp>
      <p:sp>
        <p:nvSpPr>
          <p:cNvPr id="147460" name="Rectangle 3"/>
          <p:cNvSpPr>
            <a:spLocks noGrp="1" noChangeArrowheads="1"/>
          </p:cNvSpPr>
          <p:nvPr>
            <p:ph idx="1"/>
          </p:nvPr>
        </p:nvSpPr>
        <p:spPr/>
        <p:txBody>
          <a:bodyPr/>
          <a:lstStyle/>
          <a:p>
            <a:pPr marL="609600" indent="-609600" eaLnBrk="1" hangingPunct="1">
              <a:buFontTx/>
              <a:buNone/>
            </a:pPr>
            <a:r>
              <a:rPr lang="en-US" dirty="0"/>
              <a:t>Light is a …</a:t>
            </a:r>
          </a:p>
          <a:p>
            <a:pPr marL="609600" indent="-609600" eaLnBrk="1" hangingPunct="1">
              <a:buFontTx/>
              <a:buAutoNum type="alphaLcParenR"/>
            </a:pPr>
            <a:r>
              <a:rPr lang="en-US" dirty="0"/>
              <a:t>Electromagnetic Wave </a:t>
            </a:r>
          </a:p>
          <a:p>
            <a:pPr marL="609600" indent="-609600" eaLnBrk="1" hangingPunct="1">
              <a:buFontTx/>
              <a:buAutoNum type="alphaLcParenR"/>
            </a:pPr>
            <a:r>
              <a:rPr lang="en-US" dirty="0"/>
              <a:t>Particle</a:t>
            </a:r>
          </a:p>
          <a:p>
            <a:pPr marL="609600" indent="-609600" eaLnBrk="1" hangingPunct="1">
              <a:buFontTx/>
              <a:buAutoNum type="alphaLcParenR"/>
            </a:pPr>
            <a:r>
              <a:rPr lang="en-US" dirty="0"/>
              <a:t>Neither</a:t>
            </a:r>
          </a:p>
          <a:p>
            <a:pPr marL="609600" indent="-609600" eaLnBrk="1" hangingPunct="1">
              <a:buFontTx/>
              <a:buAutoNum type="alphaLcParenR"/>
            </a:pPr>
            <a:r>
              <a:rPr lang="en-US" dirty="0"/>
              <a:t>Both</a:t>
            </a:r>
          </a:p>
        </p:txBody>
      </p:sp>
      <p:sp>
        <p:nvSpPr>
          <p:cNvPr id="147458" name="Slide Number Placeholder 5"/>
          <p:cNvSpPr>
            <a:spLocks noGrp="1"/>
          </p:cNvSpPr>
          <p:nvPr>
            <p:ph type="sldNum" sz="quarter" idx="12"/>
          </p:nvPr>
        </p:nvSpPr>
        <p:spPr>
          <a:noFill/>
        </p:spPr>
        <p:txBody>
          <a:bodyPr/>
          <a:lstStyle/>
          <a:p>
            <a:fld id="{C2C12A0F-1836-420C-B65D-7E17BED4DCB0}" type="slidenum">
              <a:rPr lang="en-US" smtClean="0"/>
              <a:pPr/>
              <a:t>44</a:t>
            </a:fld>
            <a:endParaRPr lang="en-US"/>
          </a:p>
        </p:txBody>
      </p:sp>
    </p:spTree>
    <p:extLst>
      <p:ext uri="{BB962C8B-B14F-4D97-AF65-F5344CB8AC3E}">
        <p14:creationId xmlns:p14="http://schemas.microsoft.com/office/powerpoint/2010/main" val="2525812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r>
              <a:rPr lang="en-US" dirty="0"/>
              <a:t>Question 223.10.2</a:t>
            </a:r>
          </a:p>
        </p:txBody>
      </p:sp>
      <p:sp>
        <p:nvSpPr>
          <p:cNvPr id="148484" name="Rectangle 3"/>
          <p:cNvSpPr>
            <a:spLocks noGrp="1" noChangeArrowheads="1"/>
          </p:cNvSpPr>
          <p:nvPr>
            <p:ph idx="1"/>
          </p:nvPr>
        </p:nvSpPr>
        <p:spPr/>
        <p:txBody>
          <a:bodyPr/>
          <a:lstStyle/>
          <a:p>
            <a:pPr marL="609600" indent="-609600" eaLnBrk="1" hangingPunct="1">
              <a:buFontTx/>
              <a:buNone/>
            </a:pPr>
            <a:r>
              <a:rPr lang="en-US"/>
              <a:t>The energy of a photon is proportional to </a:t>
            </a:r>
          </a:p>
          <a:p>
            <a:pPr marL="609600" indent="-609600" eaLnBrk="1" hangingPunct="1">
              <a:buFontTx/>
              <a:buAutoNum type="alphaLcParenR"/>
            </a:pPr>
            <a:r>
              <a:rPr lang="en-US"/>
              <a:t>The wavelength</a:t>
            </a:r>
          </a:p>
          <a:p>
            <a:pPr marL="609600" indent="-609600" eaLnBrk="1" hangingPunct="1">
              <a:buFontTx/>
              <a:buAutoNum type="alphaLcParenR"/>
            </a:pPr>
            <a:r>
              <a:rPr lang="en-US"/>
              <a:t>The period</a:t>
            </a:r>
          </a:p>
          <a:p>
            <a:pPr marL="609600" indent="-609600" eaLnBrk="1" hangingPunct="1">
              <a:buFontTx/>
              <a:buAutoNum type="alphaLcParenR"/>
            </a:pPr>
            <a:r>
              <a:rPr lang="en-US"/>
              <a:t>The frequency</a:t>
            </a:r>
          </a:p>
          <a:p>
            <a:pPr marL="609600" indent="-609600" eaLnBrk="1" hangingPunct="1">
              <a:buFontTx/>
              <a:buAutoNum type="alphaLcParenR"/>
            </a:pPr>
            <a:r>
              <a:rPr lang="en-US">
                <a:sym typeface="Symbol" pitchFamily="18" charset="2"/>
              </a:rPr>
              <a:t></a:t>
            </a:r>
          </a:p>
        </p:txBody>
      </p:sp>
      <p:sp>
        <p:nvSpPr>
          <p:cNvPr id="148482" name="Slide Number Placeholder 5"/>
          <p:cNvSpPr>
            <a:spLocks noGrp="1"/>
          </p:cNvSpPr>
          <p:nvPr>
            <p:ph type="sldNum" sz="quarter" idx="12"/>
          </p:nvPr>
        </p:nvSpPr>
        <p:spPr>
          <a:noFill/>
        </p:spPr>
        <p:txBody>
          <a:bodyPr/>
          <a:lstStyle/>
          <a:p>
            <a:fld id="{55D2D622-B04C-41CE-9A18-30BE77436C65}" type="slidenum">
              <a:rPr lang="en-US" smtClean="0"/>
              <a:pPr/>
              <a:t>45</a:t>
            </a:fld>
            <a:endParaRPr lang="en-US"/>
          </a:p>
        </p:txBody>
      </p:sp>
    </p:spTree>
    <p:extLst>
      <p:ext uri="{BB962C8B-B14F-4D97-AF65-F5344CB8AC3E}">
        <p14:creationId xmlns:p14="http://schemas.microsoft.com/office/powerpoint/2010/main" val="2321507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r>
              <a:rPr lang="en-US" dirty="0"/>
              <a:t>Question 223.10.3</a:t>
            </a:r>
          </a:p>
        </p:txBody>
      </p:sp>
      <p:sp>
        <p:nvSpPr>
          <p:cNvPr id="149508" name="Rectangle 3"/>
          <p:cNvSpPr>
            <a:spLocks noGrp="1" noChangeArrowheads="1"/>
          </p:cNvSpPr>
          <p:nvPr>
            <p:ph idx="1"/>
          </p:nvPr>
        </p:nvSpPr>
        <p:spPr/>
        <p:txBody>
          <a:bodyPr/>
          <a:lstStyle/>
          <a:p>
            <a:pPr marL="609600" indent="-609600" eaLnBrk="1" hangingPunct="1">
              <a:buFontTx/>
              <a:buNone/>
            </a:pPr>
            <a:r>
              <a:rPr lang="en-US"/>
              <a:t>The speed of light is always constant</a:t>
            </a:r>
          </a:p>
          <a:p>
            <a:pPr marL="609600" indent="-609600" eaLnBrk="1" hangingPunct="1">
              <a:buFontTx/>
              <a:buAutoNum type="alphaLcParenR"/>
            </a:pPr>
            <a:r>
              <a:rPr lang="en-US"/>
              <a:t>True</a:t>
            </a:r>
          </a:p>
          <a:p>
            <a:pPr marL="609600" indent="-609600" eaLnBrk="1" hangingPunct="1">
              <a:buFontTx/>
              <a:buAutoNum type="alphaLcParenR"/>
            </a:pPr>
            <a:r>
              <a:rPr lang="en-US"/>
              <a:t>False</a:t>
            </a:r>
          </a:p>
          <a:p>
            <a:pPr marL="609600" indent="-609600" eaLnBrk="1" hangingPunct="1"/>
            <a:endParaRPr lang="en-US"/>
          </a:p>
        </p:txBody>
      </p:sp>
      <p:sp>
        <p:nvSpPr>
          <p:cNvPr id="149506" name="Slide Number Placeholder 5"/>
          <p:cNvSpPr>
            <a:spLocks noGrp="1"/>
          </p:cNvSpPr>
          <p:nvPr>
            <p:ph type="sldNum" sz="quarter" idx="12"/>
          </p:nvPr>
        </p:nvSpPr>
        <p:spPr>
          <a:noFill/>
        </p:spPr>
        <p:txBody>
          <a:bodyPr/>
          <a:lstStyle/>
          <a:p>
            <a:fld id="{EB9F4E97-DFD9-491A-B656-B1C0E42ADD5C}" type="slidenum">
              <a:rPr lang="en-US" smtClean="0"/>
              <a:pPr/>
              <a:t>46</a:t>
            </a:fld>
            <a:endParaRPr lang="en-US"/>
          </a:p>
        </p:txBody>
      </p:sp>
    </p:spTree>
    <p:extLst>
      <p:ext uri="{BB962C8B-B14F-4D97-AF65-F5344CB8AC3E}">
        <p14:creationId xmlns:p14="http://schemas.microsoft.com/office/powerpoint/2010/main" val="19037719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r>
              <a:rPr lang="en-US" dirty="0"/>
              <a:t>Question 223.10.4</a:t>
            </a:r>
          </a:p>
        </p:txBody>
      </p:sp>
      <p:sp>
        <p:nvSpPr>
          <p:cNvPr id="149508" name="Rectangle 3"/>
          <p:cNvSpPr>
            <a:spLocks noGrp="1" noChangeArrowheads="1"/>
          </p:cNvSpPr>
          <p:nvPr>
            <p:ph idx="1"/>
          </p:nvPr>
        </p:nvSpPr>
        <p:spPr/>
        <p:txBody>
          <a:bodyPr/>
          <a:lstStyle/>
          <a:p>
            <a:pPr marL="609600" indent="-609600" eaLnBrk="1" hangingPunct="1">
              <a:buFontTx/>
              <a:buNone/>
            </a:pPr>
            <a:r>
              <a:rPr lang="en-US" dirty="0"/>
              <a:t>Can anything go faster than light?</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Only at CERN</a:t>
            </a:r>
          </a:p>
          <a:p>
            <a:pPr marL="609600" indent="-609600" eaLnBrk="1" hangingPunct="1"/>
            <a:endParaRPr lang="en-US" dirty="0"/>
          </a:p>
        </p:txBody>
      </p:sp>
      <p:sp>
        <p:nvSpPr>
          <p:cNvPr id="149506" name="Slide Number Placeholder 5"/>
          <p:cNvSpPr>
            <a:spLocks noGrp="1"/>
          </p:cNvSpPr>
          <p:nvPr>
            <p:ph type="sldNum" sz="quarter" idx="12"/>
          </p:nvPr>
        </p:nvSpPr>
        <p:spPr>
          <a:noFill/>
        </p:spPr>
        <p:txBody>
          <a:bodyPr/>
          <a:lstStyle/>
          <a:p>
            <a:fld id="{EB9F4E97-DFD9-491A-B656-B1C0E42ADD5C}" type="slidenum">
              <a:rPr lang="en-US" smtClean="0"/>
              <a:pPr/>
              <a:t>47</a:t>
            </a:fld>
            <a:endParaRPr lang="en-US"/>
          </a:p>
        </p:txBody>
      </p:sp>
    </p:spTree>
    <p:extLst>
      <p:ext uri="{BB962C8B-B14F-4D97-AF65-F5344CB8AC3E}">
        <p14:creationId xmlns:p14="http://schemas.microsoft.com/office/powerpoint/2010/main" val="856326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The Nature of Light</a:t>
            </a:r>
          </a:p>
        </p:txBody>
      </p:sp>
      <p:sp>
        <p:nvSpPr>
          <p:cNvPr id="5123" name="Rectangle 3"/>
          <p:cNvSpPr>
            <a:spLocks noGrp="1" noChangeArrowheads="1"/>
          </p:cNvSpPr>
          <p:nvPr>
            <p:ph type="body" idx="1"/>
          </p:nvPr>
        </p:nvSpPr>
        <p:spPr/>
        <p:txBody>
          <a:bodyPr/>
          <a:lstStyle/>
          <a:p>
            <a:pPr>
              <a:lnSpc>
                <a:spcPct val="90000"/>
              </a:lnSpc>
            </a:pPr>
            <a:r>
              <a:rPr lang="en-US" sz="2800" dirty="0"/>
              <a:t>Before the beginning of the nineteenth century, light was considered to be a stream of particles</a:t>
            </a:r>
          </a:p>
          <a:p>
            <a:pPr>
              <a:lnSpc>
                <a:spcPct val="90000"/>
              </a:lnSpc>
            </a:pPr>
            <a:r>
              <a:rPr lang="en-US" sz="2800" dirty="0"/>
              <a:t>The particles were either emitted by the object being viewed or emanated from the eyes of the viewer</a:t>
            </a:r>
          </a:p>
          <a:p>
            <a:pPr>
              <a:lnSpc>
                <a:spcPct val="90000"/>
              </a:lnSpc>
            </a:pPr>
            <a:r>
              <a:rPr lang="en-US" sz="2800" dirty="0"/>
              <a:t>Newton was the chief architect of the particle theory of light</a:t>
            </a:r>
          </a:p>
          <a:p>
            <a:pPr lvl="1">
              <a:lnSpc>
                <a:spcPct val="90000"/>
              </a:lnSpc>
            </a:pPr>
            <a:r>
              <a:rPr lang="en-US" sz="2400" dirty="0"/>
              <a:t>He believed the particles left the object and stimulated the sense of sight upon entering the eyes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6146" name="Rectangle 2"/>
          <p:cNvSpPr>
            <a:spLocks noGrp="1" noChangeArrowheads="1"/>
          </p:cNvSpPr>
          <p:nvPr>
            <p:ph type="title"/>
          </p:nvPr>
        </p:nvSpPr>
        <p:spPr/>
        <p:txBody>
          <a:bodyPr/>
          <a:lstStyle/>
          <a:p>
            <a:r>
              <a:rPr lang="en-US" sz="3200"/>
              <a:t>Nature of Light – Alternative View</a:t>
            </a:r>
          </a:p>
        </p:txBody>
      </p:sp>
      <p:sp>
        <p:nvSpPr>
          <p:cNvPr id="6147" name="Rectangle 3"/>
          <p:cNvSpPr>
            <a:spLocks noGrp="1" noChangeArrowheads="1"/>
          </p:cNvSpPr>
          <p:nvPr>
            <p:ph type="body" idx="1"/>
          </p:nvPr>
        </p:nvSpPr>
        <p:spPr/>
        <p:txBody>
          <a:bodyPr/>
          <a:lstStyle/>
          <a:p>
            <a:pPr>
              <a:lnSpc>
                <a:spcPct val="90000"/>
              </a:lnSpc>
            </a:pPr>
            <a:r>
              <a:rPr lang="en-US"/>
              <a:t>Christian Huygens argued that light might be some sort of a wave motion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QX04ySm4TTk"/>
          <p:cNvPicPr>
            <a:picLocks noRot="1" noChangeAspect="1"/>
          </p:cNvPicPr>
          <p:nvPr>
            <a:videoFile r:link="rId1"/>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2432453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4994" name="Rectangle 2"/>
          <p:cNvSpPr>
            <a:spLocks noGrp="1" noChangeArrowheads="1"/>
          </p:cNvSpPr>
          <p:nvPr>
            <p:ph type="title"/>
          </p:nvPr>
        </p:nvSpPr>
        <p:spPr/>
        <p:txBody>
          <a:bodyPr/>
          <a:lstStyle/>
          <a:p>
            <a:r>
              <a:rPr lang="en-US"/>
              <a:t>Young’s Contribution</a:t>
            </a:r>
          </a:p>
        </p:txBody>
      </p:sp>
      <p:sp>
        <p:nvSpPr>
          <p:cNvPr id="84995" name="Rectangle 3"/>
          <p:cNvSpPr>
            <a:spLocks noGrp="1" noChangeArrowheads="1"/>
          </p:cNvSpPr>
          <p:nvPr>
            <p:ph type="body" idx="1"/>
          </p:nvPr>
        </p:nvSpPr>
        <p:spPr/>
        <p:txBody>
          <a:bodyPr/>
          <a:lstStyle/>
          <a:p>
            <a:r>
              <a:rPr lang="en-US"/>
              <a:t>Thomas Young (1801) provided the first clear demonstration of the wave nature of light</a:t>
            </a:r>
          </a:p>
          <a:p>
            <a:pPr lvl="1"/>
            <a:r>
              <a:rPr lang="en-US"/>
              <a:t>He showed that light rays interfere with each other</a:t>
            </a:r>
          </a:p>
          <a:p>
            <a:pPr lvl="1"/>
            <a:r>
              <a:rPr lang="en-US"/>
              <a:t>Such behavior could not be explained by particles</a:t>
            </a:r>
          </a:p>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6018"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6019" name="Rectangle 3"/>
          <p:cNvSpPr>
            <a:spLocks noGrp="1" noChangeArrowheads="1"/>
          </p:cNvSpPr>
          <p:nvPr>
            <p:ph type="body" idx="1"/>
          </p:nvPr>
        </p:nvSpPr>
        <p:spPr/>
        <p:txBody>
          <a:bodyPr/>
          <a:lstStyle/>
          <a:p>
            <a:pPr>
              <a:lnSpc>
                <a:spcPct val="90000"/>
              </a:lnSpc>
            </a:pPr>
            <a:r>
              <a:rPr lang="en-US"/>
              <a:t> In September of 1832 Joseph Smith received a revelation that said in part :</a:t>
            </a:r>
          </a:p>
          <a:p>
            <a:pPr lvl="1">
              <a:lnSpc>
                <a:spcPct val="90000"/>
              </a:lnSpc>
            </a:pPr>
            <a:r>
              <a:rPr lang="en-US"/>
              <a:t>For the word of the Lord is truth, and whatsoever is truth is light, and whatsoever is light is Spirit, even the Spirit of Jesus Christ. And the Spirit giveth light to every man that cometh into the world; and the Spirit enlighteneth every man through the world, that hearkeneth to the voice of the Spirit. (D&amp;C 84:45-46)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7042"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7043" name="Rectangle 3"/>
          <p:cNvSpPr>
            <a:spLocks noGrp="1" noChangeArrowheads="1"/>
          </p:cNvSpPr>
          <p:nvPr>
            <p:ph type="body" idx="1"/>
          </p:nvPr>
        </p:nvSpPr>
        <p:spPr/>
        <p:txBody>
          <a:bodyPr>
            <a:normAutofit lnSpcReduction="10000"/>
          </a:bodyPr>
          <a:lstStyle/>
          <a:p>
            <a:pPr>
              <a:lnSpc>
                <a:spcPct val="80000"/>
              </a:lnSpc>
            </a:pPr>
            <a:r>
              <a:rPr lang="en-US" sz="2000"/>
              <a:t> In December of 1832 Joseph Smith received another revelation that says in part:</a:t>
            </a:r>
          </a:p>
          <a:p>
            <a:pPr lvl="1">
              <a:lnSpc>
                <a:spcPct val="80000"/>
              </a:lnSpc>
            </a:pPr>
            <a:r>
              <a:rPr lang="en-US" sz="1800"/>
              <a:t>This Comforter is the promise which I give unto you of eternal life, even the glory of the celestial kingdom; which glory is that of the church of the Firstborn, even of God, the holiest of all, through Jesus Christ his Son---He that ascended up on high, as also he descended below all things, in that he comprehended all things, that he might be in all and through all things, the light of truth; which truth shineth. </a:t>
            </a:r>
            <a:r>
              <a:rPr lang="en-US" sz="1800" i="1">
                <a:solidFill>
                  <a:srgbClr val="3366FF"/>
                </a:solidFill>
              </a:rPr>
              <a:t>This is the light of Christ. As also he is in the sun, and the light of the sun, and the power thereof by which it was made. As also he is in the moon, and is the light of the moon, and the power thereof by which it was made; as also the light of the stars, and the power thereof by which they were made; and the earth also, and the power thereof, even the earth upon which you astand. And the light which shineth, which giveth you light, is through him who enlighteneth your eyes, which is the same light that quickeneth your understandings; which light proceedeth forth from the presence of God to fill the immensity of space---the light which is in all things, which giveth life to all things, which is the law by which all things are governed,</a:t>
            </a:r>
            <a:r>
              <a:rPr lang="en-US" sz="1800">
                <a:solidFill>
                  <a:srgbClr val="3366FF"/>
                </a:solidFill>
              </a:rPr>
              <a:t> even the power of God who sitteth upon his throne</a:t>
            </a:r>
            <a:r>
              <a:rPr lang="en-US" sz="1800"/>
              <a:t>, who is in the bosom of eternity, who is in the midst of all things. (D&amp;C 88:5-12 emphasis added)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7170" name="Rectangle 2"/>
          <p:cNvSpPr>
            <a:spLocks noGrp="1" noChangeArrowheads="1"/>
          </p:cNvSpPr>
          <p:nvPr>
            <p:ph type="title"/>
          </p:nvPr>
        </p:nvSpPr>
        <p:spPr/>
        <p:txBody>
          <a:bodyPr/>
          <a:lstStyle/>
          <a:p>
            <a:r>
              <a:rPr lang="en-US" sz="3200"/>
              <a:t>More Confirmation of Wave Nature</a:t>
            </a:r>
          </a:p>
        </p:txBody>
      </p:sp>
      <p:sp>
        <p:nvSpPr>
          <p:cNvPr id="7171" name="Rectangle 3"/>
          <p:cNvSpPr>
            <a:spLocks noGrp="1" noChangeArrowheads="1"/>
          </p:cNvSpPr>
          <p:nvPr>
            <p:ph type="body" idx="1"/>
          </p:nvPr>
        </p:nvSpPr>
        <p:spPr/>
        <p:txBody>
          <a:bodyPr/>
          <a:lstStyle/>
          <a:p>
            <a:r>
              <a:rPr lang="en-US"/>
              <a:t>During the nineteenth century, other developments led to the general acceptance of the wave theory of light</a:t>
            </a:r>
          </a:p>
          <a:p>
            <a:r>
              <a:rPr lang="en-US"/>
              <a:t>Maxwell asserted that light was a form of high-frequency electromagnetic wave</a:t>
            </a:r>
          </a:p>
          <a:p>
            <a:r>
              <a:rPr lang="en-US"/>
              <a:t>Hertz confirmed Maxwell’s predictions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194" name="Rectangle 2"/>
          <p:cNvSpPr>
            <a:spLocks noGrp="1" noChangeArrowheads="1"/>
          </p:cNvSpPr>
          <p:nvPr>
            <p:ph type="title"/>
          </p:nvPr>
        </p:nvSpPr>
        <p:spPr/>
        <p:txBody>
          <a:bodyPr/>
          <a:lstStyle/>
          <a:p>
            <a:r>
              <a:rPr lang="en-US"/>
              <a:t>Particle Nature</a:t>
            </a:r>
          </a:p>
        </p:txBody>
      </p:sp>
      <p:sp>
        <p:nvSpPr>
          <p:cNvPr id="8195" name="Rectangle 3"/>
          <p:cNvSpPr>
            <a:spLocks noGrp="1" noChangeArrowheads="1"/>
          </p:cNvSpPr>
          <p:nvPr>
            <p:ph type="body" idx="1"/>
          </p:nvPr>
        </p:nvSpPr>
        <p:spPr/>
        <p:txBody>
          <a:bodyPr/>
          <a:lstStyle/>
          <a:p>
            <a:pPr>
              <a:lnSpc>
                <a:spcPct val="90000"/>
              </a:lnSpc>
            </a:pPr>
            <a:r>
              <a:rPr lang="en-US"/>
              <a:t>Some experiments could not be explained by the wave nature of light</a:t>
            </a:r>
          </a:p>
          <a:p>
            <a:pPr>
              <a:lnSpc>
                <a:spcPct val="90000"/>
              </a:lnSpc>
            </a:pPr>
            <a:r>
              <a:rPr lang="en-US"/>
              <a:t>The photoelectric effect was a major phenomenon not explained by waves</a:t>
            </a:r>
          </a:p>
          <a:p>
            <a:pPr lvl="1">
              <a:lnSpc>
                <a:spcPct val="90000"/>
              </a:lnSpc>
            </a:pPr>
            <a:r>
              <a:rPr lang="en-US"/>
              <a:t>When light strikes a metal surface, electrons are sometimes ejected from the surface</a:t>
            </a:r>
          </a:p>
          <a:p>
            <a:pPr lvl="1">
              <a:lnSpc>
                <a:spcPct val="90000"/>
              </a:lnSpc>
            </a:pPr>
            <a:r>
              <a:rPr lang="en-US"/>
              <a:t>The kinetic energy of the ejected electron is independent of the frequency of the light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rot="16200000">
            <a:off x="4285371" y="-435517"/>
            <a:ext cx="3124200" cy="5334000"/>
          </a:xfrm>
          <a:prstGeom prst="can">
            <a:avLst>
              <a:gd name="adj" fmla="val 137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86"/>
          <p:cNvGrpSpPr/>
          <p:nvPr/>
        </p:nvGrpSpPr>
        <p:grpSpPr>
          <a:xfrm>
            <a:off x="5866228" y="2054989"/>
            <a:ext cx="1831058" cy="350199"/>
            <a:chOff x="1228054" y="3000375"/>
            <a:chExt cx="1831058" cy="736334"/>
          </a:xfrm>
        </p:grpSpPr>
        <p:grpSp>
          <p:nvGrpSpPr>
            <p:cNvPr id="3" name="Group 385"/>
            <p:cNvGrpSpPr/>
            <p:nvPr/>
          </p:nvGrpSpPr>
          <p:grpSpPr>
            <a:xfrm>
              <a:off x="1228054" y="3003284"/>
              <a:ext cx="915988" cy="733425"/>
              <a:chOff x="1228054" y="3003284"/>
              <a:chExt cx="915988" cy="733425"/>
            </a:xfrm>
          </p:grpSpPr>
          <p:sp>
            <p:nvSpPr>
              <p:cNvPr id="197"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386"/>
            <p:cNvGrpSpPr/>
            <p:nvPr/>
          </p:nvGrpSpPr>
          <p:grpSpPr>
            <a:xfrm flipV="1">
              <a:off x="2143124" y="3000375"/>
              <a:ext cx="915988" cy="733425"/>
              <a:chOff x="1228054" y="3003284"/>
              <a:chExt cx="915988" cy="733425"/>
            </a:xfrm>
          </p:grpSpPr>
          <p:sp>
            <p:nvSpPr>
              <p:cNvPr id="388"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6"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7"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8"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9"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0"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1"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2"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3"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4"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5"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6"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7"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8"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9"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0"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1"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2"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3"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4"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5"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6"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7"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8"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0"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1"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2"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6"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7"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8"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9"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0"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1"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2"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3"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4"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5"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6"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7"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8"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9"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5"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6"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7"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8"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9"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0"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1"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2"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3"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4"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5"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6"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7"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8"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9"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0"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1"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2"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3"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4"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5"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6"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7"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8"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9"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0"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1"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2"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3"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4"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5"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6"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688"/>
          <p:cNvGrpSpPr/>
          <p:nvPr/>
        </p:nvGrpSpPr>
        <p:grpSpPr>
          <a:xfrm>
            <a:off x="4032738" y="2045381"/>
            <a:ext cx="1831058" cy="350199"/>
            <a:chOff x="1228054" y="3000375"/>
            <a:chExt cx="1831058" cy="736334"/>
          </a:xfrm>
        </p:grpSpPr>
        <p:grpSp>
          <p:nvGrpSpPr>
            <p:cNvPr id="7" name="Group 385"/>
            <p:cNvGrpSpPr/>
            <p:nvPr/>
          </p:nvGrpSpPr>
          <p:grpSpPr>
            <a:xfrm>
              <a:off x="1228054" y="3003284"/>
              <a:ext cx="915988" cy="733425"/>
              <a:chOff x="1228054" y="3003284"/>
              <a:chExt cx="915988" cy="733425"/>
            </a:xfrm>
          </p:grpSpPr>
          <p:sp>
            <p:nvSpPr>
              <p:cNvPr id="7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386"/>
            <p:cNvGrpSpPr/>
            <p:nvPr/>
          </p:nvGrpSpPr>
          <p:grpSpPr>
            <a:xfrm flipV="1">
              <a:off x="2143124" y="3000375"/>
              <a:ext cx="915988" cy="733425"/>
              <a:chOff x="1228054" y="3003284"/>
              <a:chExt cx="915988" cy="733425"/>
            </a:xfrm>
          </p:grpSpPr>
          <p:sp>
            <p:nvSpPr>
              <p:cNvPr id="69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1" name="Oval 890"/>
          <p:cNvSpPr/>
          <p:nvPr/>
        </p:nvSpPr>
        <p:spPr>
          <a:xfrm>
            <a:off x="8088923" y="661177"/>
            <a:ext cx="407963" cy="3108960"/>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Can 891"/>
          <p:cNvSpPr/>
          <p:nvPr/>
        </p:nvSpPr>
        <p:spPr>
          <a:xfrm rot="16200000" flipH="1">
            <a:off x="6727881" y="2064437"/>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Cube 892"/>
          <p:cNvSpPr/>
          <p:nvPr/>
        </p:nvSpPr>
        <p:spPr>
          <a:xfrm flipH="1">
            <a:off x="3886200" y="5190977"/>
            <a:ext cx="3352800" cy="1336430"/>
          </a:xfrm>
          <a:prstGeom prst="cube">
            <a:avLst>
              <a:gd name="adj" fmla="val 21742"/>
            </a:avLst>
          </a:prstGeom>
          <a:solidFill>
            <a:schemeClr val="accent2"/>
          </a:solidFill>
          <a:ln>
            <a:solidFill>
              <a:schemeClr val="tx1"/>
            </a:solidFill>
          </a:ln>
          <a:scene3d>
            <a:camera prst="orthographicFront">
              <a:rot lat="0" lon="18899957"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Big Battery</a:t>
            </a:r>
          </a:p>
        </p:txBody>
      </p:sp>
      <p:sp>
        <p:nvSpPr>
          <p:cNvPr id="894" name="Can 893"/>
          <p:cNvSpPr/>
          <p:nvPr/>
        </p:nvSpPr>
        <p:spPr>
          <a:xfrm>
            <a:off x="4979961" y="5120638"/>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5" name="Can 894"/>
          <p:cNvSpPr/>
          <p:nvPr/>
        </p:nvSpPr>
        <p:spPr>
          <a:xfrm>
            <a:off x="6018626" y="5146429"/>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Can 895"/>
          <p:cNvSpPr/>
          <p:nvPr/>
        </p:nvSpPr>
        <p:spPr>
          <a:xfrm rot="16200000" flipH="1">
            <a:off x="3067934" y="2048026"/>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3981156" y="1969477"/>
            <a:ext cx="56271" cy="5908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487"/>
          <p:cNvGrpSpPr/>
          <p:nvPr/>
        </p:nvGrpSpPr>
        <p:grpSpPr>
          <a:xfrm>
            <a:off x="2192217" y="2053874"/>
            <a:ext cx="1831058" cy="350199"/>
            <a:chOff x="1228054" y="3000375"/>
            <a:chExt cx="1831058" cy="736334"/>
          </a:xfrm>
        </p:grpSpPr>
        <p:grpSp>
          <p:nvGrpSpPr>
            <p:cNvPr id="10" name="Group 385"/>
            <p:cNvGrpSpPr/>
            <p:nvPr/>
          </p:nvGrpSpPr>
          <p:grpSpPr>
            <a:xfrm>
              <a:off x="1228054" y="3003284"/>
              <a:ext cx="915988" cy="733425"/>
              <a:chOff x="1228054" y="3003284"/>
              <a:chExt cx="915988" cy="733425"/>
            </a:xfrm>
          </p:grpSpPr>
          <p:sp>
            <p:nvSpPr>
              <p:cNvPr id="590"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1"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2"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5"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6"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7"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8"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9"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0"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1"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2"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3"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4"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5"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6"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7"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8"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9"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0"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1"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2"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3"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4"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5"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6"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7"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8"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9"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0"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1"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2"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3"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5"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6"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7"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8"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9"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0"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1"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2"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3"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4"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5"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6"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7"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8"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9"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0"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1"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2"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3"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4"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5"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6"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7"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8"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9"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0"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1"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2"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3"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4"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5"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6"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7"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8"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9"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0"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1"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2"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3"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4"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5"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6"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7"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8"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9"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0"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1"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2"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3"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4"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5"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6"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7"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8"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9"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0"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1"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2"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3"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4"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5"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6"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7"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8"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6"/>
            <p:cNvGrpSpPr/>
            <p:nvPr/>
          </p:nvGrpSpPr>
          <p:grpSpPr>
            <a:xfrm flipV="1">
              <a:off x="2143124" y="3000375"/>
              <a:ext cx="915988" cy="733425"/>
              <a:chOff x="1228054" y="3003284"/>
              <a:chExt cx="915988" cy="733425"/>
            </a:xfrm>
          </p:grpSpPr>
          <p:sp>
            <p:nvSpPr>
              <p:cNvPr id="4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8" name="Oval 897"/>
          <p:cNvSpPr/>
          <p:nvPr/>
        </p:nvSpPr>
        <p:spPr>
          <a:xfrm>
            <a:off x="7047914" y="1547454"/>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sp>
        <p:nvSpPr>
          <p:cNvPr id="899" name="Oval 898"/>
          <p:cNvSpPr/>
          <p:nvPr/>
        </p:nvSpPr>
        <p:spPr>
          <a:xfrm>
            <a:off x="4555574" y="2459503"/>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sp>
        <p:nvSpPr>
          <p:cNvPr id="900" name="Oval 899"/>
          <p:cNvSpPr/>
          <p:nvPr/>
        </p:nvSpPr>
        <p:spPr>
          <a:xfrm>
            <a:off x="6072553" y="2443089"/>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cxnSp>
        <p:nvCxnSpPr>
          <p:cNvPr id="902" name="Straight Arrow Connector 901"/>
          <p:cNvCxnSpPr/>
          <p:nvPr/>
        </p:nvCxnSpPr>
        <p:spPr>
          <a:xfrm rot="10800000">
            <a:off x="6485208" y="1561515"/>
            <a:ext cx="534575" cy="1547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4" name="Straight Arrow Connector 903"/>
          <p:cNvCxnSpPr/>
          <p:nvPr/>
        </p:nvCxnSpPr>
        <p:spPr>
          <a:xfrm rot="10800000" flipV="1">
            <a:off x="5556739" y="2670515"/>
            <a:ext cx="475960" cy="23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6" name="Straight Arrow Connector 905"/>
          <p:cNvCxnSpPr/>
          <p:nvPr/>
        </p:nvCxnSpPr>
        <p:spPr>
          <a:xfrm rot="10800000" flipV="1">
            <a:off x="4459445" y="2768993"/>
            <a:ext cx="138332" cy="1008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11" name="Oval 910"/>
          <p:cNvSpPr/>
          <p:nvPr/>
        </p:nvSpPr>
        <p:spPr>
          <a:xfrm>
            <a:off x="5427785" y="1446636"/>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cxnSp>
        <p:nvCxnSpPr>
          <p:cNvPr id="912" name="Straight Arrow Connector 911"/>
          <p:cNvCxnSpPr/>
          <p:nvPr/>
        </p:nvCxnSpPr>
        <p:spPr>
          <a:xfrm rot="10800000">
            <a:off x="4822876" y="1573238"/>
            <a:ext cx="565051" cy="586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18" name="Elbow Connector 917"/>
          <p:cNvCxnSpPr>
            <a:stCxn id="896" idx="4"/>
            <a:endCxn id="894" idx="1"/>
          </p:cNvCxnSpPr>
          <p:nvPr/>
        </p:nvCxnSpPr>
        <p:spPr>
          <a:xfrm rot="16200000" flipH="1">
            <a:off x="3702738" y="3632400"/>
            <a:ext cx="1866308" cy="111016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Elbow Connector 919"/>
          <p:cNvCxnSpPr>
            <a:stCxn id="892" idx="4"/>
            <a:endCxn id="925" idx="10"/>
          </p:cNvCxnSpPr>
          <p:nvPr/>
        </p:nvCxnSpPr>
        <p:spPr>
          <a:xfrm rot="5400000">
            <a:off x="6817897" y="3551741"/>
            <a:ext cx="1203858" cy="64185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925"/>
          <p:cNvGrpSpPr/>
          <p:nvPr/>
        </p:nvGrpSpPr>
        <p:grpSpPr>
          <a:xfrm rot="5400000" flipH="1">
            <a:off x="7156938" y="3964484"/>
            <a:ext cx="869252" cy="1348718"/>
            <a:chOff x="1965960" y="1854330"/>
            <a:chExt cx="869252" cy="1348718"/>
          </a:xfrm>
        </p:grpSpPr>
        <p:sp>
          <p:nvSpPr>
            <p:cNvPr id="921" name="Oval 13"/>
            <p:cNvSpPr>
              <a:spLocks noChangeArrowheads="1"/>
            </p:cNvSpPr>
            <p:nvPr/>
          </p:nvSpPr>
          <p:spPr bwMode="auto">
            <a:xfrm>
              <a:off x="1975255" y="1854330"/>
              <a:ext cx="851248" cy="776929"/>
            </a:xfrm>
            <a:prstGeom prst="ellipse">
              <a:avLst/>
            </a:prstGeom>
            <a:solidFill>
              <a:srgbClr val="969696"/>
            </a:solidFill>
            <a:ln w="9525">
              <a:noFill/>
              <a:round/>
              <a:headEnd/>
              <a:tailEnd/>
            </a:ln>
          </p:spPr>
          <p:txBody>
            <a:bodyPr wrap="none" anchor="ctr"/>
            <a:lstStyle/>
            <a:p>
              <a:endParaRPr lang="en-US" dirty="0"/>
            </a:p>
          </p:txBody>
        </p:sp>
        <p:sp>
          <p:nvSpPr>
            <p:cNvPr id="922" name="AutoShape 14"/>
            <p:cNvSpPr>
              <a:spLocks noChangeArrowheads="1"/>
            </p:cNvSpPr>
            <p:nvPr/>
          </p:nvSpPr>
          <p:spPr bwMode="auto">
            <a:xfrm>
              <a:off x="1965960" y="2287472"/>
              <a:ext cx="869252" cy="563228"/>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a:noFill/>
              <a:miter lim="800000"/>
              <a:headEnd/>
              <a:tailEnd/>
            </a:ln>
          </p:spPr>
          <p:txBody>
            <a:bodyPr wrap="none" anchor="ctr"/>
            <a:lstStyle/>
            <a:p>
              <a:endParaRPr lang="en-US" dirty="0"/>
            </a:p>
          </p:txBody>
        </p:sp>
        <p:sp>
          <p:nvSpPr>
            <p:cNvPr id="923" name="Oval 13"/>
            <p:cNvSpPr>
              <a:spLocks noChangeArrowheads="1"/>
            </p:cNvSpPr>
            <p:nvPr/>
          </p:nvSpPr>
          <p:spPr bwMode="auto">
            <a:xfrm>
              <a:off x="2005733" y="1884491"/>
              <a:ext cx="791573" cy="742337"/>
            </a:xfrm>
            <a:prstGeom prst="ellipse">
              <a:avLst/>
            </a:prstGeom>
            <a:solidFill>
              <a:srgbClr val="FFFF99"/>
            </a:solidFill>
            <a:ln w="9525">
              <a:noFill/>
              <a:round/>
              <a:headEnd/>
              <a:tailEnd/>
            </a:ln>
          </p:spPr>
          <p:txBody>
            <a:bodyPr wrap="none" anchor="ctr"/>
            <a:lstStyle/>
            <a:p>
              <a:endParaRPr lang="en-US" dirty="0"/>
            </a:p>
          </p:txBody>
        </p:sp>
        <p:sp>
          <p:nvSpPr>
            <p:cNvPr id="924" name="AutoShape 14"/>
            <p:cNvSpPr>
              <a:spLocks noChangeArrowheads="1"/>
            </p:cNvSpPr>
            <p:nvPr/>
          </p:nvSpPr>
          <p:spPr bwMode="auto">
            <a:xfrm>
              <a:off x="2023026" y="2327471"/>
              <a:ext cx="755068" cy="538151"/>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noFill/>
              <a:miter lim="800000"/>
              <a:headEnd/>
              <a:tailEnd/>
            </a:ln>
          </p:spPr>
          <p:txBody>
            <a:bodyPr wrap="none" anchor="ctr"/>
            <a:lstStyle/>
            <a:p>
              <a:endParaRPr lang="en-US" dirty="0"/>
            </a:p>
          </p:txBody>
        </p:sp>
        <p:sp>
          <p:nvSpPr>
            <p:cNvPr id="925" name="Freeform 15"/>
            <p:cNvSpPr>
              <a:spLocks/>
            </p:cNvSpPr>
            <p:nvPr/>
          </p:nvSpPr>
          <p:spPr bwMode="auto">
            <a:xfrm>
              <a:off x="2201706" y="2860431"/>
              <a:ext cx="391944" cy="342617"/>
            </a:xfrm>
            <a:custGeom>
              <a:avLst/>
              <a:gdLst>
                <a:gd name="T0" fmla="*/ 0 w 204"/>
                <a:gd name="T1" fmla="*/ 0 h 198"/>
                <a:gd name="T2" fmla="*/ 15 w 204"/>
                <a:gd name="T3" fmla="*/ 39 h 198"/>
                <a:gd name="T4" fmla="*/ 0 w 204"/>
                <a:gd name="T5" fmla="*/ 72 h 198"/>
                <a:gd name="T6" fmla="*/ 15 w 204"/>
                <a:gd name="T7" fmla="*/ 108 h 198"/>
                <a:gd name="T8" fmla="*/ 0 w 204"/>
                <a:gd name="T9" fmla="*/ 153 h 198"/>
                <a:gd name="T10" fmla="*/ 36 w 204"/>
                <a:gd name="T11" fmla="*/ 186 h 198"/>
                <a:gd name="T12" fmla="*/ 102 w 204"/>
                <a:gd name="T13" fmla="*/ 198 h 198"/>
                <a:gd name="T14" fmla="*/ 156 w 204"/>
                <a:gd name="T15" fmla="*/ 189 h 198"/>
                <a:gd name="T16" fmla="*/ 204 w 204"/>
                <a:gd name="T17" fmla="*/ 171 h 198"/>
                <a:gd name="T18" fmla="*/ 177 w 204"/>
                <a:gd name="T19" fmla="*/ 141 h 198"/>
                <a:gd name="T20" fmla="*/ 189 w 204"/>
                <a:gd name="T21" fmla="*/ 93 h 198"/>
                <a:gd name="T22" fmla="*/ 177 w 204"/>
                <a:gd name="T23" fmla="*/ 60 h 198"/>
                <a:gd name="T24" fmla="*/ 201 w 204"/>
                <a:gd name="T25" fmla="*/ 24 h 198"/>
                <a:gd name="T26" fmla="*/ 201 w 204"/>
                <a:gd name="T27" fmla="*/ 0 h 198"/>
                <a:gd name="T28" fmla="*/ 0 w 204"/>
                <a:gd name="T29" fmla="*/ 0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4"/>
                <a:gd name="T46" fmla="*/ 0 h 198"/>
                <a:gd name="T47" fmla="*/ 204 w 204"/>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4" h="198">
                  <a:moveTo>
                    <a:pt x="0" y="0"/>
                  </a:moveTo>
                  <a:lnTo>
                    <a:pt x="15" y="39"/>
                  </a:lnTo>
                  <a:lnTo>
                    <a:pt x="0" y="72"/>
                  </a:lnTo>
                  <a:lnTo>
                    <a:pt x="15" y="108"/>
                  </a:lnTo>
                  <a:lnTo>
                    <a:pt x="0" y="153"/>
                  </a:lnTo>
                  <a:lnTo>
                    <a:pt x="36" y="186"/>
                  </a:lnTo>
                  <a:lnTo>
                    <a:pt x="102" y="198"/>
                  </a:lnTo>
                  <a:lnTo>
                    <a:pt x="156" y="189"/>
                  </a:lnTo>
                  <a:lnTo>
                    <a:pt x="204" y="171"/>
                  </a:lnTo>
                  <a:lnTo>
                    <a:pt x="177" y="141"/>
                  </a:lnTo>
                  <a:lnTo>
                    <a:pt x="189" y="93"/>
                  </a:lnTo>
                  <a:lnTo>
                    <a:pt x="177" y="60"/>
                  </a:lnTo>
                  <a:lnTo>
                    <a:pt x="201" y="24"/>
                  </a:lnTo>
                  <a:lnTo>
                    <a:pt x="201" y="0"/>
                  </a:lnTo>
                  <a:lnTo>
                    <a:pt x="0" y="0"/>
                  </a:lnTo>
                  <a:close/>
                </a:path>
              </a:pathLst>
            </a:custGeom>
            <a:solidFill>
              <a:srgbClr val="4D4D4D"/>
            </a:solidFill>
            <a:ln w="9525">
              <a:solidFill>
                <a:schemeClr val="tx1"/>
              </a:solidFill>
              <a:round/>
              <a:headEnd/>
              <a:tailEnd/>
            </a:ln>
          </p:spPr>
          <p:txBody>
            <a:bodyPr/>
            <a:lstStyle/>
            <a:p>
              <a:endParaRPr lang="en-US" dirty="0"/>
            </a:p>
          </p:txBody>
        </p:sp>
      </p:grpSp>
      <p:cxnSp>
        <p:nvCxnSpPr>
          <p:cNvPr id="934" name="Elbow Connector 933"/>
          <p:cNvCxnSpPr>
            <a:stCxn id="925" idx="6"/>
            <a:endCxn id="895" idx="1"/>
          </p:cNvCxnSpPr>
          <p:nvPr/>
        </p:nvCxnSpPr>
        <p:spPr>
          <a:xfrm rot="16200000" flipH="1" flipV="1">
            <a:off x="6321085" y="4550307"/>
            <a:ext cx="504677" cy="687565"/>
          </a:xfrm>
          <a:prstGeom prst="bentConnector3">
            <a:avLst>
              <a:gd name="adj1" fmla="val -6767"/>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938"/>
          <p:cNvGrpSpPr/>
          <p:nvPr/>
        </p:nvGrpSpPr>
        <p:grpSpPr>
          <a:xfrm>
            <a:off x="375140" y="2037462"/>
            <a:ext cx="1831058" cy="350199"/>
            <a:chOff x="1228054" y="3000375"/>
            <a:chExt cx="1831058" cy="736334"/>
          </a:xfrm>
        </p:grpSpPr>
        <p:grpSp>
          <p:nvGrpSpPr>
            <p:cNvPr id="14" name="Group 385"/>
            <p:cNvGrpSpPr/>
            <p:nvPr/>
          </p:nvGrpSpPr>
          <p:grpSpPr>
            <a:xfrm>
              <a:off x="1228054" y="3003284"/>
              <a:ext cx="915988" cy="733425"/>
              <a:chOff x="1228054" y="3003284"/>
              <a:chExt cx="915988" cy="733425"/>
            </a:xfrm>
          </p:grpSpPr>
          <p:sp>
            <p:nvSpPr>
              <p:cNvPr id="104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6"/>
            <p:cNvGrpSpPr/>
            <p:nvPr/>
          </p:nvGrpSpPr>
          <p:grpSpPr>
            <a:xfrm flipV="1">
              <a:off x="2143124" y="3000375"/>
              <a:ext cx="915988" cy="733425"/>
              <a:chOff x="1228054" y="3003284"/>
              <a:chExt cx="915988" cy="733425"/>
            </a:xfrm>
          </p:grpSpPr>
          <p:sp>
            <p:nvSpPr>
              <p:cNvPr id="94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140" name="Plus 1139"/>
          <p:cNvSpPr/>
          <p:nvPr/>
        </p:nvSpPr>
        <p:spPr>
          <a:xfrm>
            <a:off x="4643510" y="5537982"/>
            <a:ext cx="309490" cy="25321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1" name="Plus 1140"/>
          <p:cNvSpPr/>
          <p:nvPr/>
        </p:nvSpPr>
        <p:spPr>
          <a:xfrm>
            <a:off x="4738467" y="4738465"/>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2" name="Plus 1141"/>
          <p:cNvSpPr/>
          <p:nvPr/>
        </p:nvSpPr>
        <p:spPr>
          <a:xfrm>
            <a:off x="4722054" y="425781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3" name="Plus 1142"/>
          <p:cNvSpPr/>
          <p:nvPr/>
        </p:nvSpPr>
        <p:spPr>
          <a:xfrm>
            <a:off x="4058528" y="422733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4" name="Plus 1143"/>
          <p:cNvSpPr/>
          <p:nvPr/>
        </p:nvSpPr>
        <p:spPr>
          <a:xfrm>
            <a:off x="3732626" y="3718558"/>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5" name="Plus 1144"/>
          <p:cNvSpPr/>
          <p:nvPr/>
        </p:nvSpPr>
        <p:spPr>
          <a:xfrm>
            <a:off x="3744349" y="2858084"/>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6" name="Plus 1145"/>
          <p:cNvSpPr/>
          <p:nvPr/>
        </p:nvSpPr>
        <p:spPr>
          <a:xfrm>
            <a:off x="3770139" y="1448970"/>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7" name="Plus 1146"/>
          <p:cNvSpPr/>
          <p:nvPr/>
        </p:nvSpPr>
        <p:spPr>
          <a:xfrm>
            <a:off x="3739659" y="172797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9" name="Minus 1148"/>
          <p:cNvSpPr/>
          <p:nvPr/>
        </p:nvSpPr>
        <p:spPr>
          <a:xfrm>
            <a:off x="6330462" y="5562600"/>
            <a:ext cx="295421" cy="168812"/>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0" name="Minus 1149"/>
          <p:cNvSpPr/>
          <p:nvPr/>
        </p:nvSpPr>
        <p:spPr>
          <a:xfrm>
            <a:off x="6271846" y="4808806"/>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1" name="Minus 1150"/>
          <p:cNvSpPr/>
          <p:nvPr/>
        </p:nvSpPr>
        <p:spPr>
          <a:xfrm>
            <a:off x="7183902" y="394833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2" name="Minus 1151"/>
          <p:cNvSpPr/>
          <p:nvPr/>
        </p:nvSpPr>
        <p:spPr>
          <a:xfrm>
            <a:off x="6731391" y="4522763"/>
            <a:ext cx="295421" cy="168812"/>
          </a:xfrm>
          <a:prstGeom prst="mathMin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3" name="Minus 1152"/>
          <p:cNvSpPr/>
          <p:nvPr/>
        </p:nvSpPr>
        <p:spPr>
          <a:xfrm>
            <a:off x="7434776" y="3538025"/>
            <a:ext cx="295421" cy="168812"/>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4" name="Minus 1153"/>
          <p:cNvSpPr/>
          <p:nvPr/>
        </p:nvSpPr>
        <p:spPr>
          <a:xfrm>
            <a:off x="7784123" y="2790092"/>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5" name="Minus 1154"/>
          <p:cNvSpPr/>
          <p:nvPr/>
        </p:nvSpPr>
        <p:spPr>
          <a:xfrm>
            <a:off x="7908387" y="1465384"/>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6" name="Minus 1155"/>
          <p:cNvSpPr/>
          <p:nvPr/>
        </p:nvSpPr>
        <p:spPr>
          <a:xfrm>
            <a:off x="7934178" y="211015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3444240" y="4141708"/>
            <a:ext cx="2286000" cy="64008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rgbClr val="969696"/>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64080" y="1855708"/>
            <a:ext cx="242316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zzzzzzzzzzzzzzzzzzzzzzzz</a:t>
            </a:r>
          </a:p>
        </p:txBody>
      </p:sp>
      <p:grpSp>
        <p:nvGrpSpPr>
          <p:cNvPr id="2" name="Group 30"/>
          <p:cNvGrpSpPr/>
          <p:nvPr/>
        </p:nvGrpSpPr>
        <p:grpSpPr>
          <a:xfrm>
            <a:off x="1280160" y="1886188"/>
            <a:ext cx="4053840" cy="4099560"/>
            <a:chOff x="1280160" y="899160"/>
            <a:chExt cx="4053840" cy="4099560"/>
          </a:xfrm>
        </p:grpSpPr>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699761" y="4324588"/>
            <a:ext cx="3169919" cy="830997"/>
          </a:xfrm>
          <a:prstGeom prst="rect">
            <a:avLst/>
          </a:prstGeom>
          <a:noFill/>
        </p:spPr>
        <p:txBody>
          <a:bodyPr wrap="square" rtlCol="0">
            <a:spAutoFit/>
          </a:bodyPr>
          <a:lstStyle/>
          <a:p>
            <a:r>
              <a:rPr lang="en-US" sz="2400" i="1" dirty="0"/>
              <a:t>Nucleus with protons and neutrons</a:t>
            </a:r>
          </a:p>
        </p:txBody>
      </p:sp>
      <p:sp>
        <p:nvSpPr>
          <p:cNvPr id="21" name="TextBox 20"/>
          <p:cNvSpPr txBox="1"/>
          <p:nvPr/>
        </p:nvSpPr>
        <p:spPr>
          <a:xfrm>
            <a:off x="5378211" y="2861548"/>
            <a:ext cx="1207382" cy="461665"/>
          </a:xfrm>
          <a:prstGeom prst="rect">
            <a:avLst/>
          </a:prstGeom>
          <a:noFill/>
        </p:spPr>
        <p:txBody>
          <a:bodyPr wrap="none" rtlCol="0">
            <a:spAutoFit/>
          </a:bodyPr>
          <a:lstStyle/>
          <a:p>
            <a:r>
              <a:rPr lang="en-US" sz="2400" i="1" dirty="0"/>
              <a:t>Electron</a:t>
            </a:r>
          </a:p>
        </p:txBody>
      </p:sp>
      <p:sp>
        <p:nvSpPr>
          <p:cNvPr id="27" name="TextBox 26"/>
          <p:cNvSpPr txBox="1"/>
          <p:nvPr/>
        </p:nvSpPr>
        <p:spPr>
          <a:xfrm>
            <a:off x="3046491" y="4797028"/>
            <a:ext cx="1207382" cy="461665"/>
          </a:xfrm>
          <a:prstGeom prst="rect">
            <a:avLst/>
          </a:prstGeom>
          <a:noFill/>
        </p:spPr>
        <p:txBody>
          <a:bodyPr wrap="none" rtlCol="0">
            <a:spAutoFit/>
          </a:bodyPr>
          <a:lstStyle/>
          <a:p>
            <a:r>
              <a:rPr lang="en-US" sz="2400" i="1" dirty="0"/>
              <a:t>Electron</a:t>
            </a:r>
          </a:p>
        </p:txBody>
      </p:sp>
      <p:sp>
        <p:nvSpPr>
          <p:cNvPr id="29" name="TextBox 28"/>
          <p:cNvSpPr txBox="1"/>
          <p:nvPr/>
        </p:nvSpPr>
        <p:spPr>
          <a:xfrm>
            <a:off x="3581400" y="6336268"/>
            <a:ext cx="2761269" cy="369332"/>
          </a:xfrm>
          <a:prstGeom prst="rect">
            <a:avLst/>
          </a:prstGeom>
          <a:noFill/>
        </p:spPr>
        <p:txBody>
          <a:bodyPr wrap="none" rtlCol="0">
            <a:spAutoFit/>
          </a:bodyPr>
          <a:lstStyle/>
          <a:p>
            <a:r>
              <a:rPr lang="en-US" i="1" dirty="0"/>
              <a:t>Particles not drawn to scale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p:nvPr/>
        </p:nvGrpSpPr>
        <p:grpSpPr>
          <a:xfrm rot="2880074">
            <a:off x="3061662" y="3699455"/>
            <a:ext cx="966365" cy="408391"/>
            <a:chOff x="5910898" y="2328546"/>
            <a:chExt cx="2928937" cy="1343025"/>
          </a:xfrm>
        </p:grpSpPr>
        <p:sp>
          <p:nvSpPr>
            <p:cNvPr id="1033" name="Line 9"/>
            <p:cNvSpPr>
              <a:spLocks noChangeShapeType="1"/>
            </p:cNvSpPr>
            <p:nvPr/>
          </p:nvSpPr>
          <p:spPr bwMode="auto">
            <a:xfrm flipV="1">
              <a:off x="5910898"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
            <p:cNvSpPr>
              <a:spLocks noChangeShapeType="1"/>
            </p:cNvSpPr>
            <p:nvPr/>
          </p:nvSpPr>
          <p:spPr bwMode="auto">
            <a:xfrm>
              <a:off x="59394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1"/>
            <p:cNvSpPr>
              <a:spLocks noChangeShapeType="1"/>
            </p:cNvSpPr>
            <p:nvPr/>
          </p:nvSpPr>
          <p:spPr bwMode="auto">
            <a:xfrm flipV="1">
              <a:off x="596963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2"/>
            <p:cNvSpPr>
              <a:spLocks noChangeShapeType="1"/>
            </p:cNvSpPr>
            <p:nvPr/>
          </p:nvSpPr>
          <p:spPr bwMode="auto">
            <a:xfrm>
              <a:off x="59997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3"/>
            <p:cNvSpPr>
              <a:spLocks noChangeShapeType="1"/>
            </p:cNvSpPr>
            <p:nvPr/>
          </p:nvSpPr>
          <p:spPr bwMode="auto">
            <a:xfrm>
              <a:off x="60299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4"/>
            <p:cNvSpPr>
              <a:spLocks noChangeShapeType="1"/>
            </p:cNvSpPr>
            <p:nvPr/>
          </p:nvSpPr>
          <p:spPr bwMode="auto">
            <a:xfrm>
              <a:off x="6060123"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5"/>
            <p:cNvSpPr>
              <a:spLocks noChangeShapeType="1"/>
            </p:cNvSpPr>
            <p:nvPr/>
          </p:nvSpPr>
          <p:spPr bwMode="auto">
            <a:xfrm>
              <a:off x="60886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6"/>
            <p:cNvSpPr>
              <a:spLocks noChangeShapeType="1"/>
            </p:cNvSpPr>
            <p:nvPr/>
          </p:nvSpPr>
          <p:spPr bwMode="auto">
            <a:xfrm>
              <a:off x="61188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1" name="Line 17"/>
            <p:cNvSpPr>
              <a:spLocks noChangeShapeType="1"/>
            </p:cNvSpPr>
            <p:nvPr/>
          </p:nvSpPr>
          <p:spPr bwMode="auto">
            <a:xfrm>
              <a:off x="6149023" y="3057208"/>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18"/>
            <p:cNvSpPr>
              <a:spLocks noChangeShapeType="1"/>
            </p:cNvSpPr>
            <p:nvPr/>
          </p:nvSpPr>
          <p:spPr bwMode="auto">
            <a:xfrm>
              <a:off x="6179185"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9"/>
            <p:cNvSpPr>
              <a:spLocks noChangeShapeType="1"/>
            </p:cNvSpPr>
            <p:nvPr/>
          </p:nvSpPr>
          <p:spPr bwMode="auto">
            <a:xfrm>
              <a:off x="6209348"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20"/>
            <p:cNvSpPr>
              <a:spLocks noChangeShapeType="1"/>
            </p:cNvSpPr>
            <p:nvPr/>
          </p:nvSpPr>
          <p:spPr bwMode="auto">
            <a:xfrm>
              <a:off x="623951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21"/>
            <p:cNvSpPr>
              <a:spLocks noChangeShapeType="1"/>
            </p:cNvSpPr>
            <p:nvPr/>
          </p:nvSpPr>
          <p:spPr bwMode="auto">
            <a:xfrm flipV="1">
              <a:off x="626967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22"/>
            <p:cNvSpPr>
              <a:spLocks noChangeShapeType="1"/>
            </p:cNvSpPr>
            <p:nvPr/>
          </p:nvSpPr>
          <p:spPr bwMode="auto">
            <a:xfrm flipV="1">
              <a:off x="6299835" y="3058796"/>
              <a:ext cx="28575"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23"/>
            <p:cNvSpPr>
              <a:spLocks noChangeShapeType="1"/>
            </p:cNvSpPr>
            <p:nvPr/>
          </p:nvSpPr>
          <p:spPr bwMode="auto">
            <a:xfrm flipV="1">
              <a:off x="6328410" y="3054033"/>
              <a:ext cx="30162"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24"/>
            <p:cNvSpPr>
              <a:spLocks noChangeShapeType="1"/>
            </p:cNvSpPr>
            <p:nvPr/>
          </p:nvSpPr>
          <p:spPr bwMode="auto">
            <a:xfrm flipV="1">
              <a:off x="6358573"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25"/>
            <p:cNvSpPr>
              <a:spLocks noChangeShapeType="1"/>
            </p:cNvSpPr>
            <p:nvPr/>
          </p:nvSpPr>
          <p:spPr bwMode="auto">
            <a:xfrm flipV="1">
              <a:off x="6388735"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26"/>
            <p:cNvSpPr>
              <a:spLocks noChangeShapeType="1"/>
            </p:cNvSpPr>
            <p:nvPr/>
          </p:nvSpPr>
          <p:spPr bwMode="auto">
            <a:xfrm flipV="1">
              <a:off x="6418898"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27"/>
            <p:cNvSpPr>
              <a:spLocks noChangeShapeType="1"/>
            </p:cNvSpPr>
            <p:nvPr/>
          </p:nvSpPr>
          <p:spPr bwMode="auto">
            <a:xfrm flipV="1">
              <a:off x="6449060" y="3020696"/>
              <a:ext cx="28575"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28"/>
            <p:cNvSpPr>
              <a:spLocks noChangeShapeType="1"/>
            </p:cNvSpPr>
            <p:nvPr/>
          </p:nvSpPr>
          <p:spPr bwMode="auto">
            <a:xfrm>
              <a:off x="6477635"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9"/>
            <p:cNvSpPr>
              <a:spLocks noChangeShapeType="1"/>
            </p:cNvSpPr>
            <p:nvPr/>
          </p:nvSpPr>
          <p:spPr bwMode="auto">
            <a:xfrm>
              <a:off x="650779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30"/>
            <p:cNvSpPr>
              <a:spLocks noChangeShapeType="1"/>
            </p:cNvSpPr>
            <p:nvPr/>
          </p:nvSpPr>
          <p:spPr bwMode="auto">
            <a:xfrm>
              <a:off x="6537960" y="3030221"/>
              <a:ext cx="30162"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31"/>
            <p:cNvSpPr>
              <a:spLocks noChangeShapeType="1"/>
            </p:cNvSpPr>
            <p:nvPr/>
          </p:nvSpPr>
          <p:spPr bwMode="auto">
            <a:xfrm>
              <a:off x="6568123"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32"/>
            <p:cNvSpPr>
              <a:spLocks noChangeShapeType="1"/>
            </p:cNvSpPr>
            <p:nvPr/>
          </p:nvSpPr>
          <p:spPr bwMode="auto">
            <a:xfrm>
              <a:off x="6598285"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33"/>
            <p:cNvSpPr>
              <a:spLocks noChangeShapeType="1"/>
            </p:cNvSpPr>
            <p:nvPr/>
          </p:nvSpPr>
          <p:spPr bwMode="auto">
            <a:xfrm>
              <a:off x="6628448" y="3112771"/>
              <a:ext cx="28575"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34"/>
            <p:cNvSpPr>
              <a:spLocks noChangeShapeType="1"/>
            </p:cNvSpPr>
            <p:nvPr/>
          </p:nvSpPr>
          <p:spPr bwMode="auto">
            <a:xfrm>
              <a:off x="66570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35"/>
            <p:cNvSpPr>
              <a:spLocks noChangeShapeType="1"/>
            </p:cNvSpPr>
            <p:nvPr/>
          </p:nvSpPr>
          <p:spPr bwMode="auto">
            <a:xfrm>
              <a:off x="6687185"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36"/>
            <p:cNvSpPr>
              <a:spLocks noChangeShapeType="1"/>
            </p:cNvSpPr>
            <p:nvPr/>
          </p:nvSpPr>
          <p:spPr bwMode="auto">
            <a:xfrm flipV="1">
              <a:off x="6717348"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37"/>
            <p:cNvSpPr>
              <a:spLocks noChangeShapeType="1"/>
            </p:cNvSpPr>
            <p:nvPr/>
          </p:nvSpPr>
          <p:spPr bwMode="auto">
            <a:xfrm flipV="1">
              <a:off x="6747510"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38"/>
            <p:cNvSpPr>
              <a:spLocks noChangeShapeType="1"/>
            </p:cNvSpPr>
            <p:nvPr/>
          </p:nvSpPr>
          <p:spPr bwMode="auto">
            <a:xfrm flipV="1">
              <a:off x="6777673" y="3061971"/>
              <a:ext cx="28575"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9"/>
            <p:cNvSpPr>
              <a:spLocks noChangeShapeType="1"/>
            </p:cNvSpPr>
            <p:nvPr/>
          </p:nvSpPr>
          <p:spPr bwMode="auto">
            <a:xfrm flipV="1">
              <a:off x="680624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40"/>
            <p:cNvSpPr>
              <a:spLocks noChangeShapeType="1"/>
            </p:cNvSpPr>
            <p:nvPr/>
          </p:nvSpPr>
          <p:spPr bwMode="auto">
            <a:xfrm flipV="1">
              <a:off x="6836410"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41"/>
            <p:cNvSpPr>
              <a:spLocks noChangeShapeType="1"/>
            </p:cNvSpPr>
            <p:nvPr/>
          </p:nvSpPr>
          <p:spPr bwMode="auto">
            <a:xfrm flipV="1">
              <a:off x="6866573" y="2773046"/>
              <a:ext cx="30162"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42"/>
            <p:cNvSpPr>
              <a:spLocks noChangeShapeType="1"/>
            </p:cNvSpPr>
            <p:nvPr/>
          </p:nvSpPr>
          <p:spPr bwMode="auto">
            <a:xfrm flipV="1">
              <a:off x="6896735"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43"/>
            <p:cNvSpPr>
              <a:spLocks noChangeShapeType="1"/>
            </p:cNvSpPr>
            <p:nvPr/>
          </p:nvSpPr>
          <p:spPr bwMode="auto">
            <a:xfrm flipV="1">
              <a:off x="6926898"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44"/>
            <p:cNvSpPr>
              <a:spLocks noChangeShapeType="1"/>
            </p:cNvSpPr>
            <p:nvPr/>
          </p:nvSpPr>
          <p:spPr bwMode="auto">
            <a:xfrm>
              <a:off x="6957060"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45"/>
            <p:cNvSpPr>
              <a:spLocks noChangeShapeType="1"/>
            </p:cNvSpPr>
            <p:nvPr/>
          </p:nvSpPr>
          <p:spPr bwMode="auto">
            <a:xfrm>
              <a:off x="6987223"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46"/>
            <p:cNvSpPr>
              <a:spLocks noChangeShapeType="1"/>
            </p:cNvSpPr>
            <p:nvPr/>
          </p:nvSpPr>
          <p:spPr bwMode="auto">
            <a:xfrm>
              <a:off x="701738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47"/>
            <p:cNvSpPr>
              <a:spLocks noChangeShapeType="1"/>
            </p:cNvSpPr>
            <p:nvPr/>
          </p:nvSpPr>
          <p:spPr bwMode="auto">
            <a:xfrm>
              <a:off x="7045960"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48"/>
            <p:cNvSpPr>
              <a:spLocks noChangeShapeType="1"/>
            </p:cNvSpPr>
            <p:nvPr/>
          </p:nvSpPr>
          <p:spPr bwMode="auto">
            <a:xfrm>
              <a:off x="7076123"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9"/>
            <p:cNvSpPr>
              <a:spLocks noChangeShapeType="1"/>
            </p:cNvSpPr>
            <p:nvPr/>
          </p:nvSpPr>
          <p:spPr bwMode="auto">
            <a:xfrm>
              <a:off x="7106285"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50"/>
            <p:cNvSpPr>
              <a:spLocks noChangeShapeType="1"/>
            </p:cNvSpPr>
            <p:nvPr/>
          </p:nvSpPr>
          <p:spPr bwMode="auto">
            <a:xfrm>
              <a:off x="7136448"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51"/>
            <p:cNvSpPr>
              <a:spLocks noChangeShapeType="1"/>
            </p:cNvSpPr>
            <p:nvPr/>
          </p:nvSpPr>
          <p:spPr bwMode="auto">
            <a:xfrm flipV="1">
              <a:off x="7166610" y="3619183"/>
              <a:ext cx="28575"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52"/>
            <p:cNvSpPr>
              <a:spLocks noChangeShapeType="1"/>
            </p:cNvSpPr>
            <p:nvPr/>
          </p:nvSpPr>
          <p:spPr bwMode="auto">
            <a:xfrm flipV="1">
              <a:off x="7195185"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53"/>
            <p:cNvSpPr>
              <a:spLocks noChangeShapeType="1"/>
            </p:cNvSpPr>
            <p:nvPr/>
          </p:nvSpPr>
          <p:spPr bwMode="auto">
            <a:xfrm flipV="1">
              <a:off x="722534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54"/>
            <p:cNvSpPr>
              <a:spLocks noChangeShapeType="1"/>
            </p:cNvSpPr>
            <p:nvPr/>
          </p:nvSpPr>
          <p:spPr bwMode="auto">
            <a:xfrm flipV="1">
              <a:off x="7255510" y="2944496"/>
              <a:ext cx="30162"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55"/>
            <p:cNvSpPr>
              <a:spLocks noChangeShapeType="1"/>
            </p:cNvSpPr>
            <p:nvPr/>
          </p:nvSpPr>
          <p:spPr bwMode="auto">
            <a:xfrm flipV="1">
              <a:off x="7285673"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56"/>
            <p:cNvSpPr>
              <a:spLocks noChangeShapeType="1"/>
            </p:cNvSpPr>
            <p:nvPr/>
          </p:nvSpPr>
          <p:spPr bwMode="auto">
            <a:xfrm flipV="1">
              <a:off x="7315835"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57"/>
            <p:cNvSpPr>
              <a:spLocks noChangeShapeType="1"/>
            </p:cNvSpPr>
            <p:nvPr/>
          </p:nvSpPr>
          <p:spPr bwMode="auto">
            <a:xfrm flipV="1">
              <a:off x="7345998" y="2328546"/>
              <a:ext cx="28575"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58"/>
            <p:cNvSpPr>
              <a:spLocks noChangeShapeType="1"/>
            </p:cNvSpPr>
            <p:nvPr/>
          </p:nvSpPr>
          <p:spPr bwMode="auto">
            <a:xfrm>
              <a:off x="7374573" y="232854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9"/>
            <p:cNvSpPr>
              <a:spLocks noChangeShapeType="1"/>
            </p:cNvSpPr>
            <p:nvPr/>
          </p:nvSpPr>
          <p:spPr bwMode="auto">
            <a:xfrm>
              <a:off x="7404735" y="2328546"/>
              <a:ext cx="30162"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60"/>
            <p:cNvSpPr>
              <a:spLocks noChangeShapeType="1"/>
            </p:cNvSpPr>
            <p:nvPr/>
          </p:nvSpPr>
          <p:spPr bwMode="auto">
            <a:xfrm>
              <a:off x="7434898"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61"/>
            <p:cNvSpPr>
              <a:spLocks noChangeShapeType="1"/>
            </p:cNvSpPr>
            <p:nvPr/>
          </p:nvSpPr>
          <p:spPr bwMode="auto">
            <a:xfrm>
              <a:off x="7465060"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62"/>
            <p:cNvSpPr>
              <a:spLocks noChangeShapeType="1"/>
            </p:cNvSpPr>
            <p:nvPr/>
          </p:nvSpPr>
          <p:spPr bwMode="auto">
            <a:xfrm>
              <a:off x="7495223" y="2944496"/>
              <a:ext cx="28575"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63"/>
            <p:cNvSpPr>
              <a:spLocks noChangeShapeType="1"/>
            </p:cNvSpPr>
            <p:nvPr/>
          </p:nvSpPr>
          <p:spPr bwMode="auto">
            <a:xfrm>
              <a:off x="752379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64"/>
            <p:cNvSpPr>
              <a:spLocks noChangeShapeType="1"/>
            </p:cNvSpPr>
            <p:nvPr/>
          </p:nvSpPr>
          <p:spPr bwMode="auto">
            <a:xfrm>
              <a:off x="7553960"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65"/>
            <p:cNvSpPr>
              <a:spLocks noChangeShapeType="1"/>
            </p:cNvSpPr>
            <p:nvPr/>
          </p:nvSpPr>
          <p:spPr bwMode="auto">
            <a:xfrm>
              <a:off x="7584123"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66"/>
            <p:cNvSpPr>
              <a:spLocks noChangeShapeType="1"/>
            </p:cNvSpPr>
            <p:nvPr/>
          </p:nvSpPr>
          <p:spPr bwMode="auto">
            <a:xfrm flipV="1">
              <a:off x="7614285"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67"/>
            <p:cNvSpPr>
              <a:spLocks noChangeShapeType="1"/>
            </p:cNvSpPr>
            <p:nvPr/>
          </p:nvSpPr>
          <p:spPr bwMode="auto">
            <a:xfrm flipV="1">
              <a:off x="7644448"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68"/>
            <p:cNvSpPr>
              <a:spLocks noChangeShapeType="1"/>
            </p:cNvSpPr>
            <p:nvPr/>
          </p:nvSpPr>
          <p:spPr bwMode="auto">
            <a:xfrm flipV="1">
              <a:off x="7674610"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9"/>
            <p:cNvSpPr>
              <a:spLocks noChangeShapeType="1"/>
            </p:cNvSpPr>
            <p:nvPr/>
          </p:nvSpPr>
          <p:spPr bwMode="auto">
            <a:xfrm flipV="1">
              <a:off x="7704773"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70"/>
            <p:cNvSpPr>
              <a:spLocks noChangeShapeType="1"/>
            </p:cNvSpPr>
            <p:nvPr/>
          </p:nvSpPr>
          <p:spPr bwMode="auto">
            <a:xfrm flipV="1">
              <a:off x="773493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71"/>
            <p:cNvSpPr>
              <a:spLocks noChangeShapeType="1"/>
            </p:cNvSpPr>
            <p:nvPr/>
          </p:nvSpPr>
          <p:spPr bwMode="auto">
            <a:xfrm flipV="1">
              <a:off x="7763510"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72"/>
            <p:cNvSpPr>
              <a:spLocks noChangeShapeType="1"/>
            </p:cNvSpPr>
            <p:nvPr/>
          </p:nvSpPr>
          <p:spPr bwMode="auto">
            <a:xfrm flipV="1">
              <a:off x="7793673"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73"/>
            <p:cNvSpPr>
              <a:spLocks noChangeShapeType="1"/>
            </p:cNvSpPr>
            <p:nvPr/>
          </p:nvSpPr>
          <p:spPr bwMode="auto">
            <a:xfrm>
              <a:off x="7823835"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74"/>
            <p:cNvSpPr>
              <a:spLocks noChangeShapeType="1"/>
            </p:cNvSpPr>
            <p:nvPr/>
          </p:nvSpPr>
          <p:spPr bwMode="auto">
            <a:xfrm>
              <a:off x="7853998"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75"/>
            <p:cNvSpPr>
              <a:spLocks noChangeShapeType="1"/>
            </p:cNvSpPr>
            <p:nvPr/>
          </p:nvSpPr>
          <p:spPr bwMode="auto">
            <a:xfrm>
              <a:off x="7884160" y="2773046"/>
              <a:ext cx="28575"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76"/>
            <p:cNvSpPr>
              <a:spLocks noChangeShapeType="1"/>
            </p:cNvSpPr>
            <p:nvPr/>
          </p:nvSpPr>
          <p:spPr bwMode="auto">
            <a:xfrm>
              <a:off x="7912735"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77"/>
            <p:cNvSpPr>
              <a:spLocks noChangeShapeType="1"/>
            </p:cNvSpPr>
            <p:nvPr/>
          </p:nvSpPr>
          <p:spPr bwMode="auto">
            <a:xfrm>
              <a:off x="794289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78"/>
            <p:cNvSpPr>
              <a:spLocks noChangeShapeType="1"/>
            </p:cNvSpPr>
            <p:nvPr/>
          </p:nvSpPr>
          <p:spPr bwMode="auto">
            <a:xfrm>
              <a:off x="7973060" y="3061971"/>
              <a:ext cx="30162"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9"/>
            <p:cNvSpPr>
              <a:spLocks noChangeShapeType="1"/>
            </p:cNvSpPr>
            <p:nvPr/>
          </p:nvSpPr>
          <p:spPr bwMode="auto">
            <a:xfrm>
              <a:off x="8003223"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80"/>
            <p:cNvSpPr>
              <a:spLocks noChangeShapeType="1"/>
            </p:cNvSpPr>
            <p:nvPr/>
          </p:nvSpPr>
          <p:spPr bwMode="auto">
            <a:xfrm>
              <a:off x="8033385" y="3177858"/>
              <a:ext cx="28575"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81"/>
            <p:cNvSpPr>
              <a:spLocks noChangeShapeType="1"/>
            </p:cNvSpPr>
            <p:nvPr/>
          </p:nvSpPr>
          <p:spPr bwMode="auto">
            <a:xfrm flipV="1">
              <a:off x="8061960"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82"/>
            <p:cNvSpPr>
              <a:spLocks noChangeShapeType="1"/>
            </p:cNvSpPr>
            <p:nvPr/>
          </p:nvSpPr>
          <p:spPr bwMode="auto">
            <a:xfrm flipV="1">
              <a:off x="80921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83"/>
            <p:cNvSpPr>
              <a:spLocks noChangeShapeType="1"/>
            </p:cNvSpPr>
            <p:nvPr/>
          </p:nvSpPr>
          <p:spPr bwMode="auto">
            <a:xfrm flipV="1">
              <a:off x="8122285" y="3112771"/>
              <a:ext cx="30162"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84"/>
            <p:cNvSpPr>
              <a:spLocks noChangeShapeType="1"/>
            </p:cNvSpPr>
            <p:nvPr/>
          </p:nvSpPr>
          <p:spPr bwMode="auto">
            <a:xfrm flipV="1">
              <a:off x="8152448"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85"/>
            <p:cNvSpPr>
              <a:spLocks noChangeShapeType="1"/>
            </p:cNvSpPr>
            <p:nvPr/>
          </p:nvSpPr>
          <p:spPr bwMode="auto">
            <a:xfrm flipV="1">
              <a:off x="8182610"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86"/>
            <p:cNvSpPr>
              <a:spLocks noChangeShapeType="1"/>
            </p:cNvSpPr>
            <p:nvPr/>
          </p:nvSpPr>
          <p:spPr bwMode="auto">
            <a:xfrm flipV="1">
              <a:off x="8212773" y="3030221"/>
              <a:ext cx="28575"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87"/>
            <p:cNvSpPr>
              <a:spLocks noChangeShapeType="1"/>
            </p:cNvSpPr>
            <p:nvPr/>
          </p:nvSpPr>
          <p:spPr bwMode="auto">
            <a:xfrm flipV="1">
              <a:off x="824134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88"/>
            <p:cNvSpPr>
              <a:spLocks noChangeShapeType="1"/>
            </p:cNvSpPr>
            <p:nvPr/>
          </p:nvSpPr>
          <p:spPr bwMode="auto">
            <a:xfrm>
              <a:off x="8271510"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9"/>
            <p:cNvSpPr>
              <a:spLocks noChangeShapeType="1"/>
            </p:cNvSpPr>
            <p:nvPr/>
          </p:nvSpPr>
          <p:spPr bwMode="auto">
            <a:xfrm>
              <a:off x="8301673" y="3020696"/>
              <a:ext cx="30162"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90"/>
            <p:cNvSpPr>
              <a:spLocks noChangeShapeType="1"/>
            </p:cNvSpPr>
            <p:nvPr/>
          </p:nvSpPr>
          <p:spPr bwMode="auto">
            <a:xfrm>
              <a:off x="8331835"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91"/>
            <p:cNvSpPr>
              <a:spLocks noChangeShapeType="1"/>
            </p:cNvSpPr>
            <p:nvPr/>
          </p:nvSpPr>
          <p:spPr bwMode="auto">
            <a:xfrm>
              <a:off x="8361998"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92"/>
            <p:cNvSpPr>
              <a:spLocks noChangeShapeType="1"/>
            </p:cNvSpPr>
            <p:nvPr/>
          </p:nvSpPr>
          <p:spPr bwMode="auto">
            <a:xfrm>
              <a:off x="8392160"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93"/>
            <p:cNvSpPr>
              <a:spLocks noChangeShapeType="1"/>
            </p:cNvSpPr>
            <p:nvPr/>
          </p:nvSpPr>
          <p:spPr bwMode="auto">
            <a:xfrm>
              <a:off x="8422323" y="3054033"/>
              <a:ext cx="28575"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94"/>
            <p:cNvSpPr>
              <a:spLocks noChangeShapeType="1"/>
            </p:cNvSpPr>
            <p:nvPr/>
          </p:nvSpPr>
          <p:spPr bwMode="auto">
            <a:xfrm>
              <a:off x="8450898" y="3058796"/>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95"/>
            <p:cNvSpPr>
              <a:spLocks noChangeShapeType="1"/>
            </p:cNvSpPr>
            <p:nvPr/>
          </p:nvSpPr>
          <p:spPr bwMode="auto">
            <a:xfrm>
              <a:off x="848106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96"/>
            <p:cNvSpPr>
              <a:spLocks noChangeShapeType="1"/>
            </p:cNvSpPr>
            <p:nvPr/>
          </p:nvSpPr>
          <p:spPr bwMode="auto">
            <a:xfrm flipV="1">
              <a:off x="851122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97"/>
            <p:cNvSpPr>
              <a:spLocks noChangeShapeType="1"/>
            </p:cNvSpPr>
            <p:nvPr/>
          </p:nvSpPr>
          <p:spPr bwMode="auto">
            <a:xfrm flipV="1">
              <a:off x="8541385"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98"/>
            <p:cNvSpPr>
              <a:spLocks noChangeShapeType="1"/>
            </p:cNvSpPr>
            <p:nvPr/>
          </p:nvSpPr>
          <p:spPr bwMode="auto">
            <a:xfrm flipV="1">
              <a:off x="8571548"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9"/>
            <p:cNvSpPr>
              <a:spLocks noChangeShapeType="1"/>
            </p:cNvSpPr>
            <p:nvPr/>
          </p:nvSpPr>
          <p:spPr bwMode="auto">
            <a:xfrm flipV="1">
              <a:off x="8601710" y="3057208"/>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100"/>
            <p:cNvSpPr>
              <a:spLocks noChangeShapeType="1"/>
            </p:cNvSpPr>
            <p:nvPr/>
          </p:nvSpPr>
          <p:spPr bwMode="auto">
            <a:xfrm flipV="1">
              <a:off x="863028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101"/>
            <p:cNvSpPr>
              <a:spLocks noChangeShapeType="1"/>
            </p:cNvSpPr>
            <p:nvPr/>
          </p:nvSpPr>
          <p:spPr bwMode="auto">
            <a:xfrm flipV="1">
              <a:off x="866044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102"/>
            <p:cNvSpPr>
              <a:spLocks noChangeShapeType="1"/>
            </p:cNvSpPr>
            <p:nvPr/>
          </p:nvSpPr>
          <p:spPr bwMode="auto">
            <a:xfrm flipV="1">
              <a:off x="86906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103"/>
            <p:cNvSpPr>
              <a:spLocks noChangeShapeType="1"/>
            </p:cNvSpPr>
            <p:nvPr/>
          </p:nvSpPr>
          <p:spPr bwMode="auto">
            <a:xfrm>
              <a:off x="87207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104"/>
            <p:cNvSpPr>
              <a:spLocks noChangeShapeType="1"/>
            </p:cNvSpPr>
            <p:nvPr/>
          </p:nvSpPr>
          <p:spPr bwMode="auto">
            <a:xfrm>
              <a:off x="8750935"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105"/>
            <p:cNvSpPr>
              <a:spLocks noChangeShapeType="1"/>
            </p:cNvSpPr>
            <p:nvPr/>
          </p:nvSpPr>
          <p:spPr bwMode="auto">
            <a:xfrm>
              <a:off x="87795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106"/>
            <p:cNvSpPr>
              <a:spLocks noChangeShapeType="1"/>
            </p:cNvSpPr>
            <p:nvPr/>
          </p:nvSpPr>
          <p:spPr bwMode="auto">
            <a:xfrm>
              <a:off x="88096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27" name="Straight Arrow Connector 126"/>
          <p:cNvCxnSpPr/>
          <p:nvPr/>
        </p:nvCxnSpPr>
        <p:spPr>
          <a:xfrm rot="16200000" flipV="1">
            <a:off x="3049739" y="3397341"/>
            <a:ext cx="259811" cy="2258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rot="5400000" flipH="1" flipV="1">
            <a:off x="7254240" y="1857423"/>
            <a:ext cx="533400" cy="1066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9" name="Right Arrow 248"/>
          <p:cNvSpPr/>
          <p:nvPr/>
        </p:nvSpPr>
        <p:spPr>
          <a:xfrm>
            <a:off x="4130040" y="3381423"/>
            <a:ext cx="50292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TextBox 249"/>
          <p:cNvSpPr txBox="1"/>
          <p:nvPr/>
        </p:nvSpPr>
        <p:spPr>
          <a:xfrm>
            <a:off x="2910840" y="4478703"/>
            <a:ext cx="1786708" cy="369332"/>
          </a:xfrm>
          <a:prstGeom prst="rect">
            <a:avLst/>
          </a:prstGeom>
          <a:noFill/>
        </p:spPr>
        <p:txBody>
          <a:bodyPr wrap="none" rtlCol="0">
            <a:spAutoFit/>
          </a:bodyPr>
          <a:lstStyle/>
          <a:p>
            <a:r>
              <a:rPr lang="en-US" i="1" dirty="0"/>
              <a:t>Incoming photon</a:t>
            </a:r>
          </a:p>
        </p:txBody>
      </p:sp>
      <p:sp>
        <p:nvSpPr>
          <p:cNvPr id="251" name="TextBox 250"/>
          <p:cNvSpPr txBox="1"/>
          <p:nvPr/>
        </p:nvSpPr>
        <p:spPr>
          <a:xfrm>
            <a:off x="7204892" y="2512743"/>
            <a:ext cx="1872692" cy="369332"/>
          </a:xfrm>
          <a:prstGeom prst="rect">
            <a:avLst/>
          </a:prstGeom>
          <a:noFill/>
        </p:spPr>
        <p:txBody>
          <a:bodyPr wrap="none" rtlCol="0">
            <a:spAutoFit/>
          </a:bodyPr>
          <a:lstStyle/>
          <a:p>
            <a:r>
              <a:rPr lang="en-US" i="1" dirty="0"/>
              <a:t>Outgoing Electron</a:t>
            </a:r>
          </a:p>
        </p:txBody>
      </p:sp>
      <p:grpSp>
        <p:nvGrpSpPr>
          <p:cNvPr id="3" name="Group 166"/>
          <p:cNvGrpSpPr/>
          <p:nvPr/>
        </p:nvGrpSpPr>
        <p:grpSpPr>
          <a:xfrm>
            <a:off x="624840" y="2467023"/>
            <a:ext cx="2377440" cy="2499360"/>
            <a:chOff x="1280160" y="2606040"/>
            <a:chExt cx="4053840" cy="4130040"/>
          </a:xfrm>
        </p:grpSpPr>
        <p:sp>
          <p:nvSpPr>
            <p:cNvPr id="154" name="Oval 153"/>
            <p:cNvSpPr/>
            <p:nvPr/>
          </p:nvSpPr>
          <p:spPr>
            <a:xfrm rot="19673694">
              <a:off x="2164080" y="2606040"/>
              <a:ext cx="2423159" cy="4099561"/>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126375" y="464439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3144575" y="451676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Plus 157"/>
            <p:cNvSpPr/>
            <p:nvPr/>
          </p:nvSpPr>
          <p:spPr>
            <a:xfrm>
              <a:off x="3178420" y="454229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3262878" y="450695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3235577" y="461494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160"/>
            <p:cNvSpPr/>
            <p:nvPr/>
          </p:nvSpPr>
          <p:spPr>
            <a:xfrm>
              <a:off x="3269422" y="464047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1280160" y="2636520"/>
              <a:ext cx="4053840" cy="4099560"/>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5042328" y="381706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Minus 163"/>
            <p:cNvSpPr/>
            <p:nvPr/>
          </p:nvSpPr>
          <p:spPr>
            <a:xfrm>
              <a:off x="5067686" y="389176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2725848" y="576778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Minus 165"/>
            <p:cNvSpPr/>
            <p:nvPr/>
          </p:nvSpPr>
          <p:spPr>
            <a:xfrm>
              <a:off x="2751206" y="584248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9" name="Oval 168"/>
          <p:cNvSpPr/>
          <p:nvPr/>
        </p:nvSpPr>
        <p:spPr>
          <a:xfrm rot="19673694">
            <a:off x="5503610" y="2436543"/>
            <a:ext cx="1421101"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6067964" y="3670087"/>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6078637" y="3592851"/>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Plus 171"/>
          <p:cNvSpPr/>
          <p:nvPr/>
        </p:nvSpPr>
        <p:spPr>
          <a:xfrm>
            <a:off x="6098486" y="3608300"/>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6148018" y="3586910"/>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6132007" y="3652263"/>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Plus 174"/>
          <p:cNvSpPr/>
          <p:nvPr/>
        </p:nvSpPr>
        <p:spPr>
          <a:xfrm>
            <a:off x="6151856" y="3667712"/>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4985221" y="2454988"/>
            <a:ext cx="2377440"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80"/>
          <p:cNvGrpSpPr/>
          <p:nvPr/>
        </p:nvGrpSpPr>
        <p:grpSpPr>
          <a:xfrm>
            <a:off x="7328765" y="2331212"/>
            <a:ext cx="153180" cy="170958"/>
            <a:chOff x="7433704" y="1952069"/>
            <a:chExt cx="153180" cy="170958"/>
          </a:xfrm>
        </p:grpSpPr>
        <p:sp>
          <p:nvSpPr>
            <p:cNvPr id="177" name="Oval 176"/>
            <p:cNvSpPr/>
            <p:nvPr/>
          </p:nvSpPr>
          <p:spPr>
            <a:xfrm>
              <a:off x="7433704" y="1952069"/>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Minus 177"/>
            <p:cNvSpPr/>
            <p:nvPr/>
          </p:nvSpPr>
          <p:spPr>
            <a:xfrm>
              <a:off x="7448576" y="1997275"/>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9" name="Oval 178"/>
          <p:cNvSpPr/>
          <p:nvPr/>
        </p:nvSpPr>
        <p:spPr>
          <a:xfrm>
            <a:off x="5833068" y="4349922"/>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Minus 179"/>
          <p:cNvSpPr/>
          <p:nvPr/>
        </p:nvSpPr>
        <p:spPr>
          <a:xfrm>
            <a:off x="5847940" y="4395127"/>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218" name="Rectangle 2"/>
          <p:cNvSpPr>
            <a:spLocks noGrp="1" noChangeArrowheads="1"/>
          </p:cNvSpPr>
          <p:nvPr>
            <p:ph type="title"/>
          </p:nvPr>
        </p:nvSpPr>
        <p:spPr/>
        <p:txBody>
          <a:bodyPr/>
          <a:lstStyle/>
          <a:p>
            <a:r>
              <a:rPr lang="en-US"/>
              <a:t>Particle Nature, cont.</a:t>
            </a:r>
          </a:p>
        </p:txBody>
      </p:sp>
      <p:sp>
        <p:nvSpPr>
          <p:cNvPr id="9219" name="Rectangle 3"/>
          <p:cNvSpPr>
            <a:spLocks noGrp="1" noChangeArrowheads="1"/>
          </p:cNvSpPr>
          <p:nvPr>
            <p:ph type="body" idx="1"/>
          </p:nvPr>
        </p:nvSpPr>
        <p:spPr/>
        <p:txBody>
          <a:bodyPr/>
          <a:lstStyle/>
          <a:p>
            <a:r>
              <a:rPr lang="en-US"/>
              <a:t>Einstein (in 1905) proposed an explanation of the photoelectric effect that used the idea of quantization</a:t>
            </a:r>
          </a:p>
          <a:p>
            <a:pPr lvl="1"/>
            <a:r>
              <a:rPr lang="en-US"/>
              <a:t>The quantization model assumes that the energy of a light wave is present in particles called </a:t>
            </a:r>
            <a:r>
              <a:rPr lang="en-US" i="1"/>
              <a:t>photons</a:t>
            </a:r>
            <a:endParaRPr lang="en-US"/>
          </a:p>
          <a:p>
            <a:pPr lvl="1"/>
            <a:r>
              <a:rPr lang="en-US" i="1"/>
              <a:t>E</a:t>
            </a:r>
            <a:r>
              <a:rPr lang="en-US"/>
              <a:t> = </a:t>
            </a:r>
            <a:r>
              <a:rPr lang="en-US" i="1"/>
              <a:t>h</a:t>
            </a:r>
            <a:r>
              <a:rPr lang="en-US"/>
              <a:t>ƒ</a:t>
            </a:r>
          </a:p>
          <a:p>
            <a:pPr lvl="2"/>
            <a:r>
              <a:rPr lang="en-US" i="1"/>
              <a:t>h</a:t>
            </a:r>
            <a:r>
              <a:rPr lang="en-US"/>
              <a:t> is Planck’s Constant and = 6.63 x 10</a:t>
            </a:r>
            <a:r>
              <a:rPr lang="en-US" baseline="30000"/>
              <a:t>-34</a:t>
            </a:r>
            <a:r>
              <a:rPr lang="en-US"/>
              <a:t> J</a:t>
            </a:r>
            <a:r>
              <a:rPr lang="en-US" baseline="30000"/>
              <a:t>.</a:t>
            </a:r>
            <a:r>
              <a:rPr lang="en-US"/>
              <a: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6" name="Rectangle 2"/>
          <p:cNvSpPr>
            <a:spLocks noGrp="1" noChangeArrowheads="1"/>
          </p:cNvSpPr>
          <p:nvPr>
            <p:ph type="title"/>
          </p:nvPr>
        </p:nvSpPr>
        <p:spPr/>
        <p:txBody>
          <a:bodyPr/>
          <a:lstStyle/>
          <a:p>
            <a:r>
              <a:rPr lang="en-US"/>
              <a:t>Dual Nature of Light</a:t>
            </a:r>
          </a:p>
        </p:txBody>
      </p:sp>
      <p:sp>
        <p:nvSpPr>
          <p:cNvPr id="1027" name="Rectangle 3"/>
          <p:cNvSpPr>
            <a:spLocks noGrp="1" noChangeArrowheads="1"/>
          </p:cNvSpPr>
          <p:nvPr>
            <p:ph type="body" idx="1"/>
          </p:nvPr>
        </p:nvSpPr>
        <p:spPr/>
        <p:txBody>
          <a:bodyPr/>
          <a:lstStyle/>
          <a:p>
            <a:pPr>
              <a:lnSpc>
                <a:spcPct val="90000"/>
              </a:lnSpc>
            </a:pPr>
            <a:r>
              <a:rPr lang="en-US"/>
              <a:t>In view of these developments, light must be regarded as having a dual nature</a:t>
            </a:r>
          </a:p>
          <a:p>
            <a:pPr>
              <a:lnSpc>
                <a:spcPct val="90000"/>
              </a:lnSpc>
            </a:pPr>
            <a:r>
              <a:rPr lang="en-US"/>
              <a:t>Light exhibits the characteristics of a wave in some situations and the characteristics of a particle in other situations</a:t>
            </a:r>
          </a:p>
          <a:p>
            <a:pPr lvl="1">
              <a:lnSpc>
                <a:spcPct val="90000"/>
              </a:lnSpc>
            </a:pPr>
            <a:r>
              <a:rPr lang="en-US"/>
              <a:t>Nature prevents testing both qualities at the same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75B08-617C-61EE-505D-6D4721EDA6AE}"/>
              </a:ext>
            </a:extLst>
          </p:cNvPr>
          <p:cNvSpPr>
            <a:spLocks noGrp="1"/>
          </p:cNvSpPr>
          <p:nvPr>
            <p:ph type="ctrTitle"/>
          </p:nvPr>
        </p:nvSpPr>
        <p:spPr/>
        <p:txBody>
          <a:bodyPr/>
          <a:lstStyle/>
          <a:p>
            <a:r>
              <a:rPr lang="en-US" dirty="0"/>
              <a:t>But, what if the waves aren’t sinusoidal?</a:t>
            </a:r>
          </a:p>
        </p:txBody>
      </p:sp>
      <p:sp>
        <p:nvSpPr>
          <p:cNvPr id="5" name="Subtitle 4">
            <a:extLst>
              <a:ext uri="{FF2B5EF4-FFF2-40B4-BE49-F238E27FC236}">
                <a16:creationId xmlns:a16="http://schemas.microsoft.com/office/drawing/2014/main" id="{E8F1B507-3972-E589-6CE1-35F5C414E0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7970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9332" name="Rectangle 4"/>
          <p:cNvSpPr>
            <a:spLocks noGrp="1" noChangeArrowheads="1"/>
          </p:cNvSpPr>
          <p:nvPr>
            <p:ph type="ctrTitle"/>
          </p:nvPr>
        </p:nvSpPr>
        <p:spPr/>
        <p:txBody>
          <a:bodyPr/>
          <a:lstStyle/>
          <a:p>
            <a:r>
              <a:rPr lang="en-US" dirty="0"/>
              <a:t>Measurement of the Speed of Light</a:t>
            </a:r>
          </a:p>
        </p:txBody>
      </p:sp>
      <p:sp>
        <p:nvSpPr>
          <p:cNvPr id="99333" name="Rectangle 5"/>
          <p:cNvSpPr>
            <a:spLocks noGrp="1" noChangeArrowheads="1"/>
          </p:cNvSpPr>
          <p:nvPr>
            <p:ph type="subTitle"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42" name="Rectangle 2"/>
          <p:cNvSpPr>
            <a:spLocks noGrp="1" noChangeArrowheads="1"/>
          </p:cNvSpPr>
          <p:nvPr>
            <p:ph type="title"/>
          </p:nvPr>
        </p:nvSpPr>
        <p:spPr>
          <a:xfrm>
            <a:off x="1219200" y="0"/>
            <a:ext cx="7467600" cy="1143000"/>
          </a:xfrm>
        </p:spPr>
        <p:txBody>
          <a:bodyPr/>
          <a:lstStyle/>
          <a:p>
            <a:r>
              <a:rPr lang="en-US" sz="2800"/>
              <a:t>Measurements of the Speed of Light</a:t>
            </a:r>
          </a:p>
        </p:txBody>
      </p:sp>
      <p:sp>
        <p:nvSpPr>
          <p:cNvPr id="10243" name="Rectangle 3"/>
          <p:cNvSpPr>
            <a:spLocks noGrp="1" noChangeArrowheads="1"/>
          </p:cNvSpPr>
          <p:nvPr>
            <p:ph type="body" idx="1"/>
          </p:nvPr>
        </p:nvSpPr>
        <p:spPr/>
        <p:txBody>
          <a:bodyPr/>
          <a:lstStyle/>
          <a:p>
            <a:r>
              <a:rPr lang="en-US"/>
              <a:t>Since light travels at a very high speed, early attempts to measure its speed were unsuccessful</a:t>
            </a:r>
          </a:p>
          <a:p>
            <a:pPr lvl="1"/>
            <a:r>
              <a:rPr lang="en-US"/>
              <a:t>Remember </a:t>
            </a:r>
            <a:r>
              <a:rPr lang="en-US" i="1"/>
              <a:t>c</a:t>
            </a:r>
            <a:r>
              <a:rPr lang="en-US"/>
              <a:t> = 3.00 x 10</a:t>
            </a:r>
            <a:r>
              <a:rPr lang="en-US" baseline="30000"/>
              <a:t>8</a:t>
            </a:r>
            <a:r>
              <a:rPr lang="en-US"/>
              <a:t> m/s</a:t>
            </a:r>
          </a:p>
          <a:p>
            <a:r>
              <a:rPr lang="en-US"/>
              <a:t>Galileo tried by using two observers separated by about 10 km</a:t>
            </a:r>
          </a:p>
          <a:p>
            <a:pPr lvl="1"/>
            <a:r>
              <a:rPr lang="en-US"/>
              <a:t>The reaction time of the observers was more than the transit time of the light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 Todd Lines</a:t>
            </a:r>
          </a:p>
        </p:txBody>
      </p:sp>
      <p:sp>
        <p:nvSpPr>
          <p:cNvPr id="11266" name="Rectangle 2"/>
          <p:cNvSpPr>
            <a:spLocks noGrp="1" noChangeArrowheads="1"/>
          </p:cNvSpPr>
          <p:nvPr>
            <p:ph type="title"/>
          </p:nvPr>
        </p:nvSpPr>
        <p:spPr>
          <a:xfrm>
            <a:off x="1600200" y="-152400"/>
            <a:ext cx="6477000" cy="1143000"/>
          </a:xfrm>
        </p:spPr>
        <p:txBody>
          <a:bodyPr/>
          <a:lstStyle/>
          <a:p>
            <a:r>
              <a:rPr lang="en-US" sz="3200"/>
              <a:t>Measurement of the Speed of Light – Roemer’s Method</a:t>
            </a:r>
          </a:p>
        </p:txBody>
      </p:sp>
      <p:sp>
        <p:nvSpPr>
          <p:cNvPr id="11267" name="Rectangle 3"/>
          <p:cNvSpPr>
            <a:spLocks noGrp="1" noChangeArrowheads="1"/>
          </p:cNvSpPr>
          <p:nvPr>
            <p:ph type="body" sz="half" idx="1"/>
          </p:nvPr>
        </p:nvSpPr>
        <p:spPr>
          <a:xfrm>
            <a:off x="685800" y="1524000"/>
            <a:ext cx="3810000" cy="4459287"/>
          </a:xfrm>
        </p:spPr>
        <p:txBody>
          <a:bodyPr/>
          <a:lstStyle/>
          <a:p>
            <a:r>
              <a:rPr lang="en-US" sz="2800" dirty="0"/>
              <a:t>Ole Roemer (1675) used astronomical observations to estimate the speed of light</a:t>
            </a:r>
          </a:p>
          <a:p>
            <a:r>
              <a:rPr lang="en-US" sz="2800" dirty="0"/>
              <a:t>He used the period of revolution of Io, a moon of Jupiter, as Jupiter revolved around the sun</a:t>
            </a:r>
          </a:p>
        </p:txBody>
      </p:sp>
      <p:sp>
        <p:nvSpPr>
          <p:cNvPr id="2" name="ClipArt Placeholder 1"/>
          <p:cNvSpPr>
            <a:spLocks noGrp="1"/>
          </p:cNvSpPr>
          <p:nvPr>
            <p:ph type="clipArt" sz="half" idx="2"/>
          </p:nvPr>
        </p:nvSpPr>
        <p:spPr/>
        <p:txBody>
          <a:bodyPr/>
          <a:lstStyle/>
          <a:p>
            <a:endParaRPr lang="en-US"/>
          </a:p>
        </p:txBody>
      </p:sp>
      <p:pic>
        <p:nvPicPr>
          <p:cNvPr id="7" name="Picture 2"/>
          <p:cNvPicPr>
            <a:picLocks noChangeAspect="1" noChangeArrowheads="1"/>
          </p:cNvPicPr>
          <p:nvPr/>
        </p:nvPicPr>
        <p:blipFill>
          <a:blip r:embed="rId2" cstate="print"/>
          <a:srcRect/>
          <a:stretch>
            <a:fillRect/>
          </a:stretch>
        </p:blipFill>
        <p:spPr bwMode="auto">
          <a:xfrm>
            <a:off x="5614705" y="1460309"/>
            <a:ext cx="2645188" cy="469383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2290" name="Rectangle 2"/>
          <p:cNvSpPr>
            <a:spLocks noGrp="1" noChangeArrowheads="1"/>
          </p:cNvSpPr>
          <p:nvPr>
            <p:ph type="title"/>
          </p:nvPr>
        </p:nvSpPr>
        <p:spPr/>
        <p:txBody>
          <a:bodyPr/>
          <a:lstStyle/>
          <a:p>
            <a:r>
              <a:rPr lang="en-US"/>
              <a:t>Roemer’s Method, cont.</a:t>
            </a:r>
          </a:p>
        </p:txBody>
      </p:sp>
      <p:sp>
        <p:nvSpPr>
          <p:cNvPr id="12291" name="Rectangle 3"/>
          <p:cNvSpPr>
            <a:spLocks noGrp="1" noChangeArrowheads="1"/>
          </p:cNvSpPr>
          <p:nvPr>
            <p:ph type="body" idx="1"/>
          </p:nvPr>
        </p:nvSpPr>
        <p:spPr>
          <a:xfrm>
            <a:off x="838200" y="1371600"/>
            <a:ext cx="7772400" cy="4459288"/>
          </a:xfrm>
        </p:spPr>
        <p:txBody>
          <a:bodyPr/>
          <a:lstStyle/>
          <a:p>
            <a:r>
              <a:rPr lang="en-US" sz="3000"/>
              <a:t>The periods of revolution were longer when the Earth was receding from Jupiter</a:t>
            </a:r>
          </a:p>
          <a:p>
            <a:pPr lvl="1"/>
            <a:r>
              <a:rPr lang="en-US" sz="2600"/>
              <a:t>and shorter when the Earth was approaching</a:t>
            </a:r>
          </a:p>
          <a:p>
            <a:r>
              <a:rPr lang="en-US" sz="3000"/>
              <a:t>Using Roemer’s data, Huygens estimated the lower limit of the speed of light to be 2.3 x 10</a:t>
            </a:r>
            <a:r>
              <a:rPr lang="en-US" sz="3000" baseline="30000"/>
              <a:t>8</a:t>
            </a:r>
            <a:r>
              <a:rPr lang="en-US" sz="3000"/>
              <a:t> m/s</a:t>
            </a:r>
          </a:p>
          <a:p>
            <a:pPr lvl="1"/>
            <a:r>
              <a:rPr lang="en-US" sz="2600"/>
              <a:t>This was important because it demonstrated that light has a finite speed as well as giving an estimate of that speed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3314" name="Rectangle 2"/>
          <p:cNvSpPr>
            <a:spLocks noGrp="1" noChangeArrowheads="1"/>
          </p:cNvSpPr>
          <p:nvPr>
            <p:ph type="title"/>
          </p:nvPr>
        </p:nvSpPr>
        <p:spPr>
          <a:xfrm>
            <a:off x="1600200" y="-152400"/>
            <a:ext cx="6477000" cy="1143000"/>
          </a:xfrm>
        </p:spPr>
        <p:txBody>
          <a:bodyPr/>
          <a:lstStyle/>
          <a:p>
            <a:r>
              <a:rPr lang="en-US" sz="3200"/>
              <a:t>Measurements of the Speed of Light – Fizeau’s Method</a:t>
            </a:r>
          </a:p>
        </p:txBody>
      </p:sp>
      <p:sp>
        <p:nvSpPr>
          <p:cNvPr id="13315" name="Rectangle 3"/>
          <p:cNvSpPr>
            <a:spLocks noGrp="1" noChangeArrowheads="1"/>
          </p:cNvSpPr>
          <p:nvPr>
            <p:ph type="body" idx="1"/>
          </p:nvPr>
        </p:nvSpPr>
        <p:spPr>
          <a:xfrm>
            <a:off x="1182688" y="2017713"/>
            <a:ext cx="7772400" cy="4459287"/>
          </a:xfrm>
        </p:spPr>
        <p:txBody>
          <a:bodyPr/>
          <a:lstStyle/>
          <a:p>
            <a:pPr>
              <a:lnSpc>
                <a:spcPct val="90000"/>
              </a:lnSpc>
            </a:pPr>
            <a:r>
              <a:rPr lang="en-US"/>
              <a:t>This was the first successful method for measuring the speed of light by means of a purely terrestrial technique</a:t>
            </a:r>
          </a:p>
          <a:p>
            <a:pPr>
              <a:lnSpc>
                <a:spcPct val="90000"/>
              </a:lnSpc>
            </a:pPr>
            <a:r>
              <a:rPr lang="en-US"/>
              <a:t>It was developed in 1849 by Armand Fizeau</a:t>
            </a:r>
          </a:p>
          <a:p>
            <a:pPr>
              <a:lnSpc>
                <a:spcPct val="90000"/>
              </a:lnSpc>
            </a:pPr>
            <a:r>
              <a:rPr lang="en-US"/>
              <a:t>He used a rotating toothed wheel</a:t>
            </a:r>
          </a:p>
          <a:p>
            <a:pPr>
              <a:lnSpc>
                <a:spcPct val="90000"/>
              </a:lnSpc>
            </a:pPr>
            <a:r>
              <a:rPr lang="en-US"/>
              <a:t>The distance between the wheel (considered to be the source) and a mirror was known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R. Todd Lines</a:t>
            </a:r>
          </a:p>
        </p:txBody>
      </p:sp>
      <p:sp>
        <p:nvSpPr>
          <p:cNvPr id="15362" name="Rectangle 2"/>
          <p:cNvSpPr>
            <a:spLocks noGrp="1" noChangeArrowheads="1"/>
          </p:cNvSpPr>
          <p:nvPr>
            <p:ph type="title"/>
          </p:nvPr>
        </p:nvSpPr>
        <p:spPr/>
        <p:txBody>
          <a:bodyPr/>
          <a:lstStyle/>
          <a:p>
            <a:r>
              <a:rPr lang="en-US"/>
              <a:t>Fizeau’s Method, cont.</a:t>
            </a:r>
          </a:p>
        </p:txBody>
      </p:sp>
      <p:sp>
        <p:nvSpPr>
          <p:cNvPr id="15363" name="Rectangle 3"/>
          <p:cNvSpPr>
            <a:spLocks noGrp="1" noChangeArrowheads="1"/>
          </p:cNvSpPr>
          <p:nvPr>
            <p:ph type="body" sz="half" idx="1"/>
          </p:nvPr>
        </p:nvSpPr>
        <p:spPr>
          <a:xfrm>
            <a:off x="457200" y="1600200"/>
            <a:ext cx="4033838" cy="4525963"/>
          </a:xfrm>
        </p:spPr>
        <p:txBody>
          <a:bodyPr/>
          <a:lstStyle/>
          <a:p>
            <a:pPr>
              <a:lnSpc>
                <a:spcPct val="90000"/>
              </a:lnSpc>
            </a:pPr>
            <a:r>
              <a:rPr lang="en-US" sz="2800" i="1" dirty="0"/>
              <a:t>d</a:t>
            </a:r>
            <a:r>
              <a:rPr lang="en-US" sz="2800" dirty="0"/>
              <a:t> is the distance between the wheel and the mirror</a:t>
            </a:r>
          </a:p>
          <a:p>
            <a:pPr>
              <a:lnSpc>
                <a:spcPct val="90000"/>
              </a:lnSpc>
              <a:buNone/>
            </a:pPr>
            <a:r>
              <a:rPr lang="en-US" sz="2800" dirty="0">
                <a:latin typeface="Symbol" pitchFamily="18" charset="2"/>
                <a:cs typeface="Arial" pitchFamily="34" charset="0"/>
                <a:sym typeface="Symbol"/>
              </a:rPr>
              <a:t></a:t>
            </a:r>
            <a:r>
              <a:rPr lang="en-US" sz="2800" i="1" dirty="0"/>
              <a:t>t</a:t>
            </a:r>
            <a:r>
              <a:rPr lang="en-US" sz="2800" dirty="0"/>
              <a:t> is the time for one round trip</a:t>
            </a:r>
          </a:p>
          <a:p>
            <a:pPr>
              <a:lnSpc>
                <a:spcPct val="90000"/>
              </a:lnSpc>
            </a:pPr>
            <a:r>
              <a:rPr lang="en-US" sz="2800" dirty="0"/>
              <a:t>Then </a:t>
            </a:r>
            <a:r>
              <a:rPr lang="en-US" sz="2800" i="1" dirty="0"/>
              <a:t>c</a:t>
            </a:r>
            <a:r>
              <a:rPr lang="en-US" sz="2800" dirty="0"/>
              <a:t> = 2</a:t>
            </a:r>
            <a:r>
              <a:rPr lang="en-US" sz="2800" i="1" dirty="0"/>
              <a:t>d </a:t>
            </a:r>
            <a:r>
              <a:rPr lang="en-US" sz="2800" dirty="0"/>
              <a:t>/ </a:t>
            </a:r>
            <a:r>
              <a:rPr lang="en-US" sz="2800" dirty="0">
                <a:latin typeface="Symbol" pitchFamily="18" charset="2"/>
                <a:cs typeface="Arial" pitchFamily="34" charset="0"/>
                <a:sym typeface="Symbol"/>
              </a:rPr>
              <a:t> </a:t>
            </a:r>
            <a:r>
              <a:rPr lang="en-US" sz="2800" i="1" dirty="0"/>
              <a:t>t</a:t>
            </a:r>
            <a:endParaRPr lang="en-US" sz="2800" dirty="0"/>
          </a:p>
          <a:p>
            <a:pPr>
              <a:lnSpc>
                <a:spcPct val="90000"/>
              </a:lnSpc>
            </a:pPr>
            <a:r>
              <a:rPr lang="en-US" sz="2800" dirty="0" err="1"/>
              <a:t>Fizeau</a:t>
            </a:r>
            <a:r>
              <a:rPr lang="en-US" sz="2800" dirty="0"/>
              <a:t> found a value of </a:t>
            </a:r>
          </a:p>
          <a:p>
            <a:pPr>
              <a:lnSpc>
                <a:spcPct val="90000"/>
              </a:lnSpc>
              <a:buFontTx/>
              <a:buNone/>
            </a:pPr>
            <a:r>
              <a:rPr lang="en-US" sz="2800" i="1" dirty="0"/>
              <a:t>    c</a:t>
            </a:r>
            <a:r>
              <a:rPr lang="en-US" sz="2800" dirty="0"/>
              <a:t> = 3.1 x 10</a:t>
            </a:r>
            <a:r>
              <a:rPr lang="en-US" sz="2800" baseline="30000" dirty="0"/>
              <a:t>8</a:t>
            </a:r>
            <a:r>
              <a:rPr lang="en-US" sz="2800" dirty="0"/>
              <a:t> m/s</a:t>
            </a:r>
          </a:p>
        </p:txBody>
      </p:sp>
      <p:sp>
        <p:nvSpPr>
          <p:cNvPr id="2" name="ClipArt Placeholder 1"/>
          <p:cNvSpPr>
            <a:spLocks noGrp="1"/>
          </p:cNvSpPr>
          <p:nvPr>
            <p:ph type="clipArt" sz="half" idx="2"/>
          </p:nvPr>
        </p:nvSpPr>
        <p:spPr/>
        <p:txBody>
          <a:bodyPr/>
          <a:lstStyle/>
          <a:p>
            <a:endParaRPr 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1665" y="2061027"/>
            <a:ext cx="3752098" cy="245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 Todd Lines</a:t>
            </a:r>
          </a:p>
        </p:txBody>
      </p:sp>
      <p:sp>
        <p:nvSpPr>
          <p:cNvPr id="118786" name="Rectangle 2"/>
          <p:cNvSpPr>
            <a:spLocks noGrp="1" noChangeArrowheads="1"/>
          </p:cNvSpPr>
          <p:nvPr>
            <p:ph type="title"/>
          </p:nvPr>
        </p:nvSpPr>
        <p:spPr/>
        <p:txBody>
          <a:bodyPr/>
          <a:lstStyle/>
          <a:p>
            <a:r>
              <a:rPr lang="en-US"/>
              <a:t>Faster than light?</a:t>
            </a:r>
          </a:p>
        </p:txBody>
      </p:sp>
      <p:sp>
        <p:nvSpPr>
          <p:cNvPr id="118787" name="Rectangle 3"/>
          <p:cNvSpPr>
            <a:spLocks noGrp="1" noChangeArrowheads="1"/>
          </p:cNvSpPr>
          <p:nvPr>
            <p:ph type="body" idx="1"/>
          </p:nvPr>
        </p:nvSpPr>
        <p:spPr/>
        <p:txBody>
          <a:bodyPr/>
          <a:lstStyle/>
          <a:p>
            <a:endParaRPr lang="en-US"/>
          </a:p>
        </p:txBody>
      </p:sp>
      <p:pic>
        <p:nvPicPr>
          <p:cNvPr id="118788" name="Picture 4" descr="TrigaReactorCore"/>
          <p:cNvPicPr>
            <a:picLocks noChangeAspect="1" noChangeArrowheads="1"/>
          </p:cNvPicPr>
          <p:nvPr/>
        </p:nvPicPr>
        <p:blipFill>
          <a:blip r:embed="rId2" cstate="print"/>
          <a:srcRect/>
          <a:stretch>
            <a:fillRect/>
          </a:stretch>
        </p:blipFill>
        <p:spPr bwMode="auto">
          <a:xfrm>
            <a:off x="1600200" y="1295400"/>
            <a:ext cx="6400800" cy="4713288"/>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p:txBody>
          <a:bodyPr/>
          <a:lstStyle/>
          <a:p>
            <a:r>
              <a:rPr lang="en-US" dirty="0"/>
              <a:t>Question 223.10.5</a:t>
            </a:r>
          </a:p>
        </p:txBody>
      </p:sp>
      <p:sp>
        <p:nvSpPr>
          <p:cNvPr id="189444" name="Rectangle 3"/>
          <p:cNvSpPr>
            <a:spLocks noGrp="1" noChangeArrowheads="1"/>
          </p:cNvSpPr>
          <p:nvPr>
            <p:ph idx="1"/>
          </p:nvPr>
        </p:nvSpPr>
        <p:spPr/>
        <p:txBody>
          <a:bodyPr/>
          <a:lstStyle/>
          <a:p>
            <a:pPr marL="609600" indent="-609600" eaLnBrk="1" hangingPunct="1">
              <a:buFontTx/>
              <a:buNone/>
            </a:pPr>
            <a:r>
              <a:rPr lang="en-US" dirty="0"/>
              <a:t>If you see a bright fringe in a “Young’s Experiment,” the path difference from the fringe to the slits must be equal to </a:t>
            </a:r>
          </a:p>
          <a:p>
            <a:pPr marL="609600" indent="-609600" eaLnBrk="1" hangingPunct="1">
              <a:buFontTx/>
              <a:buAutoNum type="alphaLcParenR"/>
            </a:pPr>
            <a:r>
              <a:rPr lang="en-US" dirty="0"/>
              <a:t>And integer number of wavelengths</a:t>
            </a:r>
          </a:p>
          <a:p>
            <a:pPr marL="609600" indent="-609600" eaLnBrk="1" hangingPunct="1">
              <a:buFontTx/>
              <a:buAutoNum type="alphaLcParenR"/>
            </a:pPr>
            <a:r>
              <a:rPr lang="en-US" dirty="0"/>
              <a:t>And integer number of half wavelengths</a:t>
            </a:r>
          </a:p>
          <a:p>
            <a:pPr marL="609600" indent="-609600" eaLnBrk="1" hangingPunct="1">
              <a:buFontTx/>
              <a:buAutoNum type="alphaLcParenR"/>
            </a:pPr>
            <a:r>
              <a:rPr lang="en-US" dirty="0">
                <a:sym typeface="Symbol" pitchFamily="18" charset="2"/>
              </a:rPr>
              <a:t></a:t>
            </a:r>
          </a:p>
          <a:p>
            <a:pPr marL="609600" indent="-609600" eaLnBrk="1" hangingPunct="1">
              <a:buFontTx/>
              <a:buAutoNum type="alphaLcParenR"/>
            </a:pPr>
            <a:r>
              <a:rPr lang="en-US" dirty="0" err="1">
                <a:sym typeface="Symbol" pitchFamily="18" charset="2"/>
              </a:rPr>
              <a:t>Arctan</a:t>
            </a:r>
            <a:r>
              <a:rPr lang="en-US" dirty="0">
                <a:sym typeface="Symbol" pitchFamily="18" charset="2"/>
              </a:rPr>
              <a:t>()</a:t>
            </a:r>
          </a:p>
        </p:txBody>
      </p:sp>
      <p:sp>
        <p:nvSpPr>
          <p:cNvPr id="189442" name="Slide Number Placeholder 5"/>
          <p:cNvSpPr>
            <a:spLocks noGrp="1"/>
          </p:cNvSpPr>
          <p:nvPr>
            <p:ph type="sldNum" sz="quarter" idx="12"/>
          </p:nvPr>
        </p:nvSpPr>
        <p:spPr>
          <a:noFill/>
        </p:spPr>
        <p:txBody>
          <a:bodyPr/>
          <a:lstStyle/>
          <a:p>
            <a:fld id="{12011D49-4984-4E8B-879F-EA7B3C82F5A1}" type="slidenum">
              <a:rPr lang="en-US" smtClean="0"/>
              <a:pPr/>
              <a:t>67</a:t>
            </a:fld>
            <a:endParaRPr lang="en-US"/>
          </a:p>
        </p:txBody>
      </p:sp>
    </p:spTree>
    <p:extLst>
      <p:ext uri="{BB962C8B-B14F-4D97-AF65-F5344CB8AC3E}">
        <p14:creationId xmlns:p14="http://schemas.microsoft.com/office/powerpoint/2010/main" val="2879102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p:txBody>
          <a:bodyPr/>
          <a:lstStyle/>
          <a:p>
            <a:r>
              <a:rPr lang="en-US"/>
              <a:t>Question 223.10.6</a:t>
            </a:r>
            <a:endParaRPr lang="en-US" dirty="0"/>
          </a:p>
        </p:txBody>
      </p:sp>
      <p:sp>
        <p:nvSpPr>
          <p:cNvPr id="190468" name="Rectangle 3"/>
          <p:cNvSpPr>
            <a:spLocks noGrp="1" noChangeArrowheads="1"/>
          </p:cNvSpPr>
          <p:nvPr>
            <p:ph idx="1"/>
          </p:nvPr>
        </p:nvSpPr>
        <p:spPr/>
        <p:txBody>
          <a:bodyPr/>
          <a:lstStyle/>
          <a:p>
            <a:pPr marL="609600" indent="-609600" eaLnBrk="1" hangingPunct="1">
              <a:buFontTx/>
              <a:buNone/>
            </a:pPr>
            <a:r>
              <a:rPr lang="en-US"/>
              <a:t>When considering order numbers, m, the possible orders are</a:t>
            </a:r>
          </a:p>
          <a:p>
            <a:pPr marL="609600" indent="-609600" eaLnBrk="1" hangingPunct="1">
              <a:buFontTx/>
              <a:buAutoNum type="alphaLcParenR"/>
            </a:pPr>
            <a:r>
              <a:rPr lang="en-US"/>
              <a:t>1, 2, 3, . . .</a:t>
            </a:r>
          </a:p>
          <a:p>
            <a:pPr marL="609600" indent="-609600" eaLnBrk="1" hangingPunct="1">
              <a:buFontTx/>
              <a:buAutoNum type="alphaLcParenR"/>
            </a:pPr>
            <a:r>
              <a:rPr lang="en-US"/>
              <a:t>0, 1, 2, 3, . . .</a:t>
            </a:r>
          </a:p>
          <a:p>
            <a:pPr marL="609600" indent="-609600" eaLnBrk="1" hangingPunct="1">
              <a:buFontTx/>
              <a:buAutoNum type="alphaLcParenR"/>
            </a:pPr>
            <a:r>
              <a:rPr lang="en-US"/>
              <a:t>0, </a:t>
            </a:r>
            <a:r>
              <a:rPr lang="en-US">
                <a:cs typeface="Arial" charset="0"/>
              </a:rPr>
              <a:t>±</a:t>
            </a:r>
            <a:r>
              <a:rPr lang="en-US"/>
              <a:t>1, </a:t>
            </a:r>
            <a:r>
              <a:rPr lang="en-US">
                <a:cs typeface="Arial" charset="0"/>
              </a:rPr>
              <a:t>±</a:t>
            </a:r>
            <a:r>
              <a:rPr lang="en-US"/>
              <a:t> 2, </a:t>
            </a:r>
            <a:r>
              <a:rPr lang="en-US">
                <a:cs typeface="Arial" charset="0"/>
              </a:rPr>
              <a:t>±</a:t>
            </a:r>
            <a:r>
              <a:rPr lang="en-US"/>
              <a:t> 3, . . .</a:t>
            </a:r>
          </a:p>
          <a:p>
            <a:pPr marL="609600" indent="-609600" eaLnBrk="1" hangingPunct="1">
              <a:buFontTx/>
              <a:buAutoNum type="alphaLcParenR"/>
            </a:pPr>
            <a:r>
              <a:rPr lang="en-US">
                <a:cs typeface="Arial" charset="0"/>
              </a:rPr>
              <a:t>±</a:t>
            </a:r>
            <a:r>
              <a:rPr lang="en-US"/>
              <a:t>1, </a:t>
            </a:r>
            <a:r>
              <a:rPr lang="en-US">
                <a:cs typeface="Arial" charset="0"/>
              </a:rPr>
              <a:t>±</a:t>
            </a:r>
            <a:r>
              <a:rPr lang="en-US"/>
              <a:t> 2, </a:t>
            </a:r>
            <a:r>
              <a:rPr lang="en-US">
                <a:cs typeface="Arial" charset="0"/>
              </a:rPr>
              <a:t>±</a:t>
            </a:r>
            <a:r>
              <a:rPr lang="en-US"/>
              <a:t> 3, . . .</a:t>
            </a:r>
          </a:p>
          <a:p>
            <a:pPr marL="609600" indent="-609600" eaLnBrk="1" hangingPunct="1"/>
            <a:endParaRPr lang="en-US"/>
          </a:p>
        </p:txBody>
      </p:sp>
      <p:sp>
        <p:nvSpPr>
          <p:cNvPr id="190466" name="Slide Number Placeholder 5"/>
          <p:cNvSpPr>
            <a:spLocks noGrp="1"/>
          </p:cNvSpPr>
          <p:nvPr>
            <p:ph type="sldNum" sz="quarter" idx="12"/>
          </p:nvPr>
        </p:nvSpPr>
        <p:spPr>
          <a:noFill/>
        </p:spPr>
        <p:txBody>
          <a:bodyPr/>
          <a:lstStyle/>
          <a:p>
            <a:fld id="{C3BB3221-CAE7-46FB-81E3-40CF3F771399}" type="slidenum">
              <a:rPr lang="en-US" smtClean="0"/>
              <a:pPr/>
              <a:t>68</a:t>
            </a:fld>
            <a:endParaRPr lang="en-US"/>
          </a:p>
        </p:txBody>
      </p:sp>
    </p:spTree>
    <p:extLst>
      <p:ext uri="{BB962C8B-B14F-4D97-AF65-F5344CB8AC3E}">
        <p14:creationId xmlns:p14="http://schemas.microsoft.com/office/powerpoint/2010/main" val="40635232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766532" y="1364776"/>
            <a:ext cx="4323653" cy="411392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28600" y="1069095"/>
            <a:ext cx="1501775" cy="487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bwMode="auto">
          <a:xfrm>
            <a:off x="266700" y="1751720"/>
            <a:ext cx="1501775" cy="487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bwMode="auto">
          <a:xfrm>
            <a:off x="239712" y="2432758"/>
            <a:ext cx="1501775"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Eggs</a:t>
            </a:r>
          </a:p>
        </p:txBody>
      </p:sp>
      <p:sp>
        <p:nvSpPr>
          <p:cNvPr id="6" name="Rectangle 5"/>
          <p:cNvSpPr/>
          <p:nvPr/>
        </p:nvSpPr>
        <p:spPr bwMode="auto">
          <a:xfrm>
            <a:off x="244475" y="3250320"/>
            <a:ext cx="1503362" cy="487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Chips</a:t>
            </a:r>
          </a:p>
        </p:txBody>
      </p:sp>
      <p:sp>
        <p:nvSpPr>
          <p:cNvPr id="7" name="Rectangle 6"/>
          <p:cNvSpPr/>
          <p:nvPr/>
        </p:nvSpPr>
        <p:spPr bwMode="auto">
          <a:xfrm>
            <a:off x="266700" y="4013908"/>
            <a:ext cx="1501775"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Powder</a:t>
            </a:r>
          </a:p>
        </p:txBody>
      </p:sp>
      <p:sp>
        <p:nvSpPr>
          <p:cNvPr id="8" name="Rectangle 7"/>
          <p:cNvSpPr/>
          <p:nvPr/>
        </p:nvSpPr>
        <p:spPr bwMode="auto">
          <a:xfrm>
            <a:off x="255587" y="4817183"/>
            <a:ext cx="1501775"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Margarine</a:t>
            </a:r>
          </a:p>
        </p:txBody>
      </p:sp>
      <p:grpSp>
        <p:nvGrpSpPr>
          <p:cNvPr id="10" name="Group 9"/>
          <p:cNvGrpSpPr/>
          <p:nvPr/>
        </p:nvGrpSpPr>
        <p:grpSpPr>
          <a:xfrm>
            <a:off x="3081337" y="2559758"/>
            <a:ext cx="1192213" cy="989012"/>
            <a:chOff x="4572000" y="2559758"/>
            <a:chExt cx="1192213" cy="989012"/>
          </a:xfrm>
        </p:grpSpPr>
        <p:sp>
          <p:nvSpPr>
            <p:cNvPr id="9" name="Oval 8"/>
            <p:cNvSpPr/>
            <p:nvPr/>
          </p:nvSpPr>
          <p:spPr bwMode="auto">
            <a:xfrm>
              <a:off x="4572000" y="2559758"/>
              <a:ext cx="1192213" cy="9890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bwMode="auto">
            <a:xfrm rot="16200000" flipH="1">
              <a:off x="4818063" y="2632782"/>
              <a:ext cx="700088" cy="842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bwMode="auto">
            <a:xfrm rot="5400000" flipH="1" flipV="1">
              <a:off x="4818063" y="2632782"/>
              <a:ext cx="700088" cy="84296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Elbow Connector 14"/>
          <p:cNvCxnSpPr>
            <a:stCxn id="3" idx="3"/>
            <a:endCxn id="9" idx="0"/>
          </p:cNvCxnSpPr>
          <p:nvPr/>
        </p:nvCxnSpPr>
        <p:spPr bwMode="auto">
          <a:xfrm>
            <a:off x="1730375" y="1312777"/>
            <a:ext cx="1947069" cy="124698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bwMode="auto">
          <a:xfrm>
            <a:off x="1768475" y="1995402"/>
            <a:ext cx="1487458" cy="70919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bwMode="auto">
          <a:xfrm>
            <a:off x="1741487" y="2676439"/>
            <a:ext cx="1339850" cy="3778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bwMode="auto">
          <a:xfrm flipV="1">
            <a:off x="1747837" y="3054264"/>
            <a:ext cx="1333500" cy="43973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bwMode="auto">
          <a:xfrm flipV="1">
            <a:off x="1768475" y="3403933"/>
            <a:ext cx="1487458" cy="85365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bwMode="auto">
          <a:xfrm flipV="1">
            <a:off x="1757362" y="3548770"/>
            <a:ext cx="1920082" cy="15120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9" idx="6"/>
          </p:cNvCxnSpPr>
          <p:nvPr/>
        </p:nvCxnSpPr>
        <p:spPr bwMode="auto">
          <a:xfrm>
            <a:off x="4273550" y="3054264"/>
            <a:ext cx="298450" cy="94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7337425" y="2528008"/>
            <a:ext cx="1501775" cy="105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 Cookies</a:t>
            </a:r>
          </a:p>
        </p:txBody>
      </p:sp>
      <p:sp>
        <p:nvSpPr>
          <p:cNvPr id="37" name="Rectangle 36"/>
          <p:cNvSpPr/>
          <p:nvPr/>
        </p:nvSpPr>
        <p:spPr bwMode="auto">
          <a:xfrm>
            <a:off x="244475" y="5499808"/>
            <a:ext cx="1503362"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38" name="Elbow Connector 14"/>
          <p:cNvCxnSpPr>
            <a:stCxn id="37" idx="3"/>
            <a:endCxn id="9" idx="4"/>
          </p:cNvCxnSpPr>
          <p:nvPr/>
        </p:nvCxnSpPr>
        <p:spPr bwMode="auto">
          <a:xfrm flipV="1">
            <a:off x="1747837" y="3548770"/>
            <a:ext cx="1929607" cy="21947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5" name="Picture 2" descr="Kitchen Icon - Oven by StudioFibonacci - Kitchen oven sto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5825" y="2627348"/>
            <a:ext cx="860286" cy="84845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bwMode="auto">
          <a:xfrm flipV="1">
            <a:off x="6826111" y="3051577"/>
            <a:ext cx="484187" cy="12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32" name="Group 231">
            <a:extLst>
              <a:ext uri="{FF2B5EF4-FFF2-40B4-BE49-F238E27FC236}">
                <a16:creationId xmlns:a16="http://schemas.microsoft.com/office/drawing/2014/main" id="{2A591465-3673-A556-E8D3-A60392FA1EE2}"/>
              </a:ext>
            </a:extLst>
          </p:cNvPr>
          <p:cNvGrpSpPr/>
          <p:nvPr/>
        </p:nvGrpSpPr>
        <p:grpSpPr>
          <a:xfrm>
            <a:off x="4576470" y="2300519"/>
            <a:ext cx="859631" cy="1437164"/>
            <a:chOff x="5417742" y="4800361"/>
            <a:chExt cx="859631" cy="1437164"/>
          </a:xfrm>
        </p:grpSpPr>
        <p:grpSp>
          <p:nvGrpSpPr>
            <p:cNvPr id="16" name="Group 15">
              <a:extLst>
                <a:ext uri="{FF2B5EF4-FFF2-40B4-BE49-F238E27FC236}">
                  <a16:creationId xmlns:a16="http://schemas.microsoft.com/office/drawing/2014/main" id="{868D93BF-BE2A-CE48-0B7F-4F15281BB979}"/>
                </a:ext>
              </a:extLst>
            </p:cNvPr>
            <p:cNvGrpSpPr/>
            <p:nvPr/>
          </p:nvGrpSpPr>
          <p:grpSpPr>
            <a:xfrm>
              <a:off x="5417742" y="4800361"/>
              <a:ext cx="859631" cy="1437164"/>
              <a:chOff x="5417742" y="4800361"/>
              <a:chExt cx="859631" cy="1437164"/>
            </a:xfrm>
          </p:grpSpPr>
          <p:sp>
            <p:nvSpPr>
              <p:cNvPr id="14" name="Rectangle: Rounded Corners 13">
                <a:extLst>
                  <a:ext uri="{FF2B5EF4-FFF2-40B4-BE49-F238E27FC236}">
                    <a16:creationId xmlns:a16="http://schemas.microsoft.com/office/drawing/2014/main" id="{AAEA6304-7117-A1B2-FDB2-EBF1BBB84F56}"/>
                  </a:ext>
                </a:extLst>
              </p:cNvPr>
              <p:cNvSpPr/>
              <p:nvPr/>
            </p:nvSpPr>
            <p:spPr>
              <a:xfrm>
                <a:off x="5417742" y="4800361"/>
                <a:ext cx="859631" cy="143716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068447C-8F5B-27FD-AB0B-8C3C4594B72C}"/>
                  </a:ext>
                </a:extLst>
              </p:cNvPr>
              <p:cNvSpPr/>
              <p:nvPr/>
            </p:nvSpPr>
            <p:spPr>
              <a:xfrm>
                <a:off x="5466557" y="4888266"/>
                <a:ext cx="762000" cy="126135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965E0111-D14B-626F-E9A3-FA55BAE5C68D}"/>
                </a:ext>
              </a:extLst>
            </p:cNvPr>
            <p:cNvGrpSpPr/>
            <p:nvPr/>
          </p:nvGrpSpPr>
          <p:grpSpPr>
            <a:xfrm>
              <a:off x="5486400" y="4939023"/>
              <a:ext cx="142597" cy="243682"/>
              <a:chOff x="6683514" y="4212409"/>
              <a:chExt cx="860286" cy="848456"/>
            </a:xfrm>
          </p:grpSpPr>
          <p:sp>
            <p:nvSpPr>
              <p:cNvPr id="17" name="Cloud 16">
                <a:extLst>
                  <a:ext uri="{FF2B5EF4-FFF2-40B4-BE49-F238E27FC236}">
                    <a16:creationId xmlns:a16="http://schemas.microsoft.com/office/drawing/2014/main" id="{93BA43BE-85B3-697C-31E5-54D567D64BE9}"/>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loud 18">
                <a:extLst>
                  <a:ext uri="{FF2B5EF4-FFF2-40B4-BE49-F238E27FC236}">
                    <a16:creationId xmlns:a16="http://schemas.microsoft.com/office/drawing/2014/main" id="{06B54E4D-5FFA-C639-18FB-8F33B74A13E5}"/>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loud 19">
                <a:extLst>
                  <a:ext uri="{FF2B5EF4-FFF2-40B4-BE49-F238E27FC236}">
                    <a16:creationId xmlns:a16="http://schemas.microsoft.com/office/drawing/2014/main" id="{4531B58E-4A11-0BD0-0627-9CEA76A84E01}"/>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loud 21">
                <a:extLst>
                  <a:ext uri="{FF2B5EF4-FFF2-40B4-BE49-F238E27FC236}">
                    <a16:creationId xmlns:a16="http://schemas.microsoft.com/office/drawing/2014/main" id="{D2939099-21C0-87B8-93A7-BBD498FF4884}"/>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loud 22">
                <a:extLst>
                  <a:ext uri="{FF2B5EF4-FFF2-40B4-BE49-F238E27FC236}">
                    <a16:creationId xmlns:a16="http://schemas.microsoft.com/office/drawing/2014/main" id="{0A8E1BEB-1370-9884-F803-3644D1C40BD4}"/>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loud 27">
                <a:extLst>
                  <a:ext uri="{FF2B5EF4-FFF2-40B4-BE49-F238E27FC236}">
                    <a16:creationId xmlns:a16="http://schemas.microsoft.com/office/drawing/2014/main" id="{0232837F-2486-F951-FB46-C3EBAAEAC0D6}"/>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loud 28">
                <a:extLst>
                  <a:ext uri="{FF2B5EF4-FFF2-40B4-BE49-F238E27FC236}">
                    <a16:creationId xmlns:a16="http://schemas.microsoft.com/office/drawing/2014/main" id="{231090E6-325E-B6FA-1A1F-85FB9752A0EA}"/>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loud 30">
                <a:extLst>
                  <a:ext uri="{FF2B5EF4-FFF2-40B4-BE49-F238E27FC236}">
                    <a16:creationId xmlns:a16="http://schemas.microsoft.com/office/drawing/2014/main" id="{6B04FB60-5A5A-3C4B-B659-1415E05915D3}"/>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192129FC-2D54-984F-9494-DB62293557AC}"/>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loud 32">
                <a:extLst>
                  <a:ext uri="{FF2B5EF4-FFF2-40B4-BE49-F238E27FC236}">
                    <a16:creationId xmlns:a16="http://schemas.microsoft.com/office/drawing/2014/main" id="{50D905A3-D036-E3DE-F2DF-8C419974E088}"/>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loud 35">
                <a:extLst>
                  <a:ext uri="{FF2B5EF4-FFF2-40B4-BE49-F238E27FC236}">
                    <a16:creationId xmlns:a16="http://schemas.microsoft.com/office/drawing/2014/main" id="{399C2F1F-0637-FFC7-70C5-75E10AD11FBB}"/>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loud 38">
                <a:extLst>
                  <a:ext uri="{FF2B5EF4-FFF2-40B4-BE49-F238E27FC236}">
                    <a16:creationId xmlns:a16="http://schemas.microsoft.com/office/drawing/2014/main" id="{A2F667E6-4AAA-753A-3794-68991F6FC34E}"/>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loud 39">
                <a:extLst>
                  <a:ext uri="{FF2B5EF4-FFF2-40B4-BE49-F238E27FC236}">
                    <a16:creationId xmlns:a16="http://schemas.microsoft.com/office/drawing/2014/main" id="{0678FF34-3F61-AC3C-74F6-D400C7E04344}"/>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loud 40">
                <a:extLst>
                  <a:ext uri="{FF2B5EF4-FFF2-40B4-BE49-F238E27FC236}">
                    <a16:creationId xmlns:a16="http://schemas.microsoft.com/office/drawing/2014/main" id="{13FFCDF9-8490-37A6-1A71-00EC4406564B}"/>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loud 41">
                <a:extLst>
                  <a:ext uri="{FF2B5EF4-FFF2-40B4-BE49-F238E27FC236}">
                    <a16:creationId xmlns:a16="http://schemas.microsoft.com/office/drawing/2014/main" id="{4A61D8A7-534F-9CFC-1961-67B942E39118}"/>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loud 42">
                <a:extLst>
                  <a:ext uri="{FF2B5EF4-FFF2-40B4-BE49-F238E27FC236}">
                    <a16:creationId xmlns:a16="http://schemas.microsoft.com/office/drawing/2014/main" id="{9A58E47F-9CBB-E343-6757-8B566BFC5F21}"/>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4A44F52F-13C0-4F85-4650-F18131B94C99}"/>
                </a:ext>
              </a:extLst>
            </p:cNvPr>
            <p:cNvGrpSpPr/>
            <p:nvPr/>
          </p:nvGrpSpPr>
          <p:grpSpPr>
            <a:xfrm>
              <a:off x="5724803" y="4937918"/>
              <a:ext cx="142597" cy="243682"/>
              <a:chOff x="6683514" y="4212409"/>
              <a:chExt cx="860286" cy="848456"/>
            </a:xfrm>
          </p:grpSpPr>
          <p:sp>
            <p:nvSpPr>
              <p:cNvPr id="46" name="Cloud 45">
                <a:extLst>
                  <a:ext uri="{FF2B5EF4-FFF2-40B4-BE49-F238E27FC236}">
                    <a16:creationId xmlns:a16="http://schemas.microsoft.com/office/drawing/2014/main" id="{567BC340-8197-D8FC-152D-811E4DAD0224}"/>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loud 46">
                <a:extLst>
                  <a:ext uri="{FF2B5EF4-FFF2-40B4-BE49-F238E27FC236}">
                    <a16:creationId xmlns:a16="http://schemas.microsoft.com/office/drawing/2014/main" id="{258BAE33-7E8C-F44D-EB07-A4983806D154}"/>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loud 47">
                <a:extLst>
                  <a:ext uri="{FF2B5EF4-FFF2-40B4-BE49-F238E27FC236}">
                    <a16:creationId xmlns:a16="http://schemas.microsoft.com/office/drawing/2014/main" id="{904ED2EE-B0BF-328A-C2DF-BEA73BDBA7C1}"/>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48">
                <a:extLst>
                  <a:ext uri="{FF2B5EF4-FFF2-40B4-BE49-F238E27FC236}">
                    <a16:creationId xmlns:a16="http://schemas.microsoft.com/office/drawing/2014/main" id="{F08D032C-75A6-BBAB-3041-DA9B665A05EA}"/>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loud 49">
                <a:extLst>
                  <a:ext uri="{FF2B5EF4-FFF2-40B4-BE49-F238E27FC236}">
                    <a16:creationId xmlns:a16="http://schemas.microsoft.com/office/drawing/2014/main" id="{DB7B3AA9-3B88-08D2-A0D2-5E611B2F4724}"/>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loud 50">
                <a:extLst>
                  <a:ext uri="{FF2B5EF4-FFF2-40B4-BE49-F238E27FC236}">
                    <a16:creationId xmlns:a16="http://schemas.microsoft.com/office/drawing/2014/main" id="{98DB5328-11AC-581D-7CC6-F764BF8F6F37}"/>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loud 51">
                <a:extLst>
                  <a:ext uri="{FF2B5EF4-FFF2-40B4-BE49-F238E27FC236}">
                    <a16:creationId xmlns:a16="http://schemas.microsoft.com/office/drawing/2014/main" id="{F11A0768-8740-05B1-0CB1-F2EBD7819DB5}"/>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loud 52">
                <a:extLst>
                  <a:ext uri="{FF2B5EF4-FFF2-40B4-BE49-F238E27FC236}">
                    <a16:creationId xmlns:a16="http://schemas.microsoft.com/office/drawing/2014/main" id="{4B9EE800-449D-60FB-A85D-8E4119119C52}"/>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loud 53">
                <a:extLst>
                  <a:ext uri="{FF2B5EF4-FFF2-40B4-BE49-F238E27FC236}">
                    <a16:creationId xmlns:a16="http://schemas.microsoft.com/office/drawing/2014/main" id="{A241648B-1020-DD14-941B-95970C39AF45}"/>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loud 54">
                <a:extLst>
                  <a:ext uri="{FF2B5EF4-FFF2-40B4-BE49-F238E27FC236}">
                    <a16:creationId xmlns:a16="http://schemas.microsoft.com/office/drawing/2014/main" id="{6F2B5422-4A3F-5D61-40D0-5B5642FB884D}"/>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loud 55">
                <a:extLst>
                  <a:ext uri="{FF2B5EF4-FFF2-40B4-BE49-F238E27FC236}">
                    <a16:creationId xmlns:a16="http://schemas.microsoft.com/office/drawing/2014/main" id="{2C48DF27-2BE1-07C8-22FF-F4301C4793C4}"/>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loud 56">
                <a:extLst>
                  <a:ext uri="{FF2B5EF4-FFF2-40B4-BE49-F238E27FC236}">
                    <a16:creationId xmlns:a16="http://schemas.microsoft.com/office/drawing/2014/main" id="{BD4D98E4-4E40-BD3D-A337-85E17D79C53C}"/>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loud 57">
                <a:extLst>
                  <a:ext uri="{FF2B5EF4-FFF2-40B4-BE49-F238E27FC236}">
                    <a16:creationId xmlns:a16="http://schemas.microsoft.com/office/drawing/2014/main" id="{88C55EAA-FC81-9C75-839D-28062A67F361}"/>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Cloud 58">
                <a:extLst>
                  <a:ext uri="{FF2B5EF4-FFF2-40B4-BE49-F238E27FC236}">
                    <a16:creationId xmlns:a16="http://schemas.microsoft.com/office/drawing/2014/main" id="{62AC101B-F2A8-244B-8223-96067EA43B3D}"/>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loud 59">
                <a:extLst>
                  <a:ext uri="{FF2B5EF4-FFF2-40B4-BE49-F238E27FC236}">
                    <a16:creationId xmlns:a16="http://schemas.microsoft.com/office/drawing/2014/main" id="{CD80F685-D50D-FE47-50EF-25E947B8CF5B}"/>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loud 60">
                <a:extLst>
                  <a:ext uri="{FF2B5EF4-FFF2-40B4-BE49-F238E27FC236}">
                    <a16:creationId xmlns:a16="http://schemas.microsoft.com/office/drawing/2014/main" id="{2876290F-9E0F-B4CF-F689-A3C61B209577}"/>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E326CAE-C25A-95F3-39F8-73D99AD40F34}"/>
                </a:ext>
              </a:extLst>
            </p:cNvPr>
            <p:cNvGrpSpPr/>
            <p:nvPr/>
          </p:nvGrpSpPr>
          <p:grpSpPr>
            <a:xfrm>
              <a:off x="6029603" y="4937918"/>
              <a:ext cx="142597" cy="243682"/>
              <a:chOff x="6683514" y="4212409"/>
              <a:chExt cx="860286" cy="848456"/>
            </a:xfrm>
          </p:grpSpPr>
          <p:sp>
            <p:nvSpPr>
              <p:cNvPr id="63" name="Cloud 62">
                <a:extLst>
                  <a:ext uri="{FF2B5EF4-FFF2-40B4-BE49-F238E27FC236}">
                    <a16:creationId xmlns:a16="http://schemas.microsoft.com/office/drawing/2014/main" id="{27E7DF1C-E661-D702-05E9-BC4F59C51E15}"/>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Cloud 63">
                <a:extLst>
                  <a:ext uri="{FF2B5EF4-FFF2-40B4-BE49-F238E27FC236}">
                    <a16:creationId xmlns:a16="http://schemas.microsoft.com/office/drawing/2014/main" id="{95879910-0425-2516-EF26-9FCC8C740814}"/>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loud 64">
                <a:extLst>
                  <a:ext uri="{FF2B5EF4-FFF2-40B4-BE49-F238E27FC236}">
                    <a16:creationId xmlns:a16="http://schemas.microsoft.com/office/drawing/2014/main" id="{C0784431-B657-2C53-B5E8-1C033B3FFE1D}"/>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loud 65">
                <a:extLst>
                  <a:ext uri="{FF2B5EF4-FFF2-40B4-BE49-F238E27FC236}">
                    <a16:creationId xmlns:a16="http://schemas.microsoft.com/office/drawing/2014/main" id="{B33C1C75-6269-3CE1-08D1-B22918D50EAE}"/>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loud 66">
                <a:extLst>
                  <a:ext uri="{FF2B5EF4-FFF2-40B4-BE49-F238E27FC236}">
                    <a16:creationId xmlns:a16="http://schemas.microsoft.com/office/drawing/2014/main" id="{AD5B67A1-CB54-B8C1-D0B4-C83F8DAB8990}"/>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loud 67">
                <a:extLst>
                  <a:ext uri="{FF2B5EF4-FFF2-40B4-BE49-F238E27FC236}">
                    <a16:creationId xmlns:a16="http://schemas.microsoft.com/office/drawing/2014/main" id="{E642740E-E059-F9E4-DD1E-45FBC4F2C167}"/>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Cloud 68">
                <a:extLst>
                  <a:ext uri="{FF2B5EF4-FFF2-40B4-BE49-F238E27FC236}">
                    <a16:creationId xmlns:a16="http://schemas.microsoft.com/office/drawing/2014/main" id="{A6297AEB-5159-A4FF-AE25-2554D94BB589}"/>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loud 69">
                <a:extLst>
                  <a:ext uri="{FF2B5EF4-FFF2-40B4-BE49-F238E27FC236}">
                    <a16:creationId xmlns:a16="http://schemas.microsoft.com/office/drawing/2014/main" id="{B6430900-0337-74C1-9F71-CE8D5C6D413A}"/>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loud 70">
                <a:extLst>
                  <a:ext uri="{FF2B5EF4-FFF2-40B4-BE49-F238E27FC236}">
                    <a16:creationId xmlns:a16="http://schemas.microsoft.com/office/drawing/2014/main" id="{A968DA96-9741-7650-877A-BA5685B9AC2A}"/>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loud 71">
                <a:extLst>
                  <a:ext uri="{FF2B5EF4-FFF2-40B4-BE49-F238E27FC236}">
                    <a16:creationId xmlns:a16="http://schemas.microsoft.com/office/drawing/2014/main" id="{C10C75BC-0073-1BE6-36DB-9852DC6348E4}"/>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loud 72">
                <a:extLst>
                  <a:ext uri="{FF2B5EF4-FFF2-40B4-BE49-F238E27FC236}">
                    <a16:creationId xmlns:a16="http://schemas.microsoft.com/office/drawing/2014/main" id="{9D21CD11-F2FD-06E1-A2B1-8E39F681EEC8}"/>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loud 73">
                <a:extLst>
                  <a:ext uri="{FF2B5EF4-FFF2-40B4-BE49-F238E27FC236}">
                    <a16:creationId xmlns:a16="http://schemas.microsoft.com/office/drawing/2014/main" id="{FF6C24F0-0CC0-76B8-544B-0F97C740B580}"/>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loud 74">
                <a:extLst>
                  <a:ext uri="{FF2B5EF4-FFF2-40B4-BE49-F238E27FC236}">
                    <a16:creationId xmlns:a16="http://schemas.microsoft.com/office/drawing/2014/main" id="{3789C8DF-5D94-AF8A-1267-BB11C636ECE2}"/>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loud 75">
                <a:extLst>
                  <a:ext uri="{FF2B5EF4-FFF2-40B4-BE49-F238E27FC236}">
                    <a16:creationId xmlns:a16="http://schemas.microsoft.com/office/drawing/2014/main" id="{EF73A531-A7C7-C704-8625-77B9D13BFD8D}"/>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loud 76">
                <a:extLst>
                  <a:ext uri="{FF2B5EF4-FFF2-40B4-BE49-F238E27FC236}">
                    <a16:creationId xmlns:a16="http://schemas.microsoft.com/office/drawing/2014/main" id="{865C2DF7-2847-6EE7-68B8-D45983840B3B}"/>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loud 77">
                <a:extLst>
                  <a:ext uri="{FF2B5EF4-FFF2-40B4-BE49-F238E27FC236}">
                    <a16:creationId xmlns:a16="http://schemas.microsoft.com/office/drawing/2014/main" id="{F7B78A25-DF35-BBD2-2FD1-1BC10625F3C5}"/>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BB2D2FFE-0F86-0BB3-A504-F701C9FD87FA}"/>
                </a:ext>
              </a:extLst>
            </p:cNvPr>
            <p:cNvGrpSpPr/>
            <p:nvPr/>
          </p:nvGrpSpPr>
          <p:grpSpPr>
            <a:xfrm>
              <a:off x="5486400" y="5242718"/>
              <a:ext cx="142597" cy="243682"/>
              <a:chOff x="6683514" y="4212409"/>
              <a:chExt cx="860286" cy="848456"/>
            </a:xfrm>
          </p:grpSpPr>
          <p:sp>
            <p:nvSpPr>
              <p:cNvPr id="80" name="Cloud 79">
                <a:extLst>
                  <a:ext uri="{FF2B5EF4-FFF2-40B4-BE49-F238E27FC236}">
                    <a16:creationId xmlns:a16="http://schemas.microsoft.com/office/drawing/2014/main" id="{F59D2B00-9833-75FD-5183-CDDE418341BF}"/>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loud 80">
                <a:extLst>
                  <a:ext uri="{FF2B5EF4-FFF2-40B4-BE49-F238E27FC236}">
                    <a16:creationId xmlns:a16="http://schemas.microsoft.com/office/drawing/2014/main" id="{7FA0B58B-4056-F3A8-6B9D-FEC69BB4FED2}"/>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loud 81">
                <a:extLst>
                  <a:ext uri="{FF2B5EF4-FFF2-40B4-BE49-F238E27FC236}">
                    <a16:creationId xmlns:a16="http://schemas.microsoft.com/office/drawing/2014/main" id="{88358CE6-4301-AA89-0D47-453FC130FB16}"/>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loud 82">
                <a:extLst>
                  <a:ext uri="{FF2B5EF4-FFF2-40B4-BE49-F238E27FC236}">
                    <a16:creationId xmlns:a16="http://schemas.microsoft.com/office/drawing/2014/main" id="{D88197B9-AC73-78F8-C7D1-47524DCDBA05}"/>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loud 83">
                <a:extLst>
                  <a:ext uri="{FF2B5EF4-FFF2-40B4-BE49-F238E27FC236}">
                    <a16:creationId xmlns:a16="http://schemas.microsoft.com/office/drawing/2014/main" id="{585A6502-A4DB-B14F-0B6D-10772D85403F}"/>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loud 84">
                <a:extLst>
                  <a:ext uri="{FF2B5EF4-FFF2-40B4-BE49-F238E27FC236}">
                    <a16:creationId xmlns:a16="http://schemas.microsoft.com/office/drawing/2014/main" id="{C5580944-E677-9FBC-BAEC-0227EE81F177}"/>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loud 85">
                <a:extLst>
                  <a:ext uri="{FF2B5EF4-FFF2-40B4-BE49-F238E27FC236}">
                    <a16:creationId xmlns:a16="http://schemas.microsoft.com/office/drawing/2014/main" id="{A4DEC6BF-0C9B-6095-9528-40FB45E4EAAF}"/>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loud 86">
                <a:extLst>
                  <a:ext uri="{FF2B5EF4-FFF2-40B4-BE49-F238E27FC236}">
                    <a16:creationId xmlns:a16="http://schemas.microsoft.com/office/drawing/2014/main" id="{D1F2AFD9-EE67-17A3-92F6-C295D2C305BB}"/>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loud 87">
                <a:extLst>
                  <a:ext uri="{FF2B5EF4-FFF2-40B4-BE49-F238E27FC236}">
                    <a16:creationId xmlns:a16="http://schemas.microsoft.com/office/drawing/2014/main" id="{3393C8FB-2082-67B7-2384-96A4BD579106}"/>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loud 88">
                <a:extLst>
                  <a:ext uri="{FF2B5EF4-FFF2-40B4-BE49-F238E27FC236}">
                    <a16:creationId xmlns:a16="http://schemas.microsoft.com/office/drawing/2014/main" id="{4EED4EEC-DF9A-80AB-12C0-86AE71A80C40}"/>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loud 89">
                <a:extLst>
                  <a:ext uri="{FF2B5EF4-FFF2-40B4-BE49-F238E27FC236}">
                    <a16:creationId xmlns:a16="http://schemas.microsoft.com/office/drawing/2014/main" id="{A915A5A6-48A3-D5C1-309B-3837BC710B20}"/>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loud 90">
                <a:extLst>
                  <a:ext uri="{FF2B5EF4-FFF2-40B4-BE49-F238E27FC236}">
                    <a16:creationId xmlns:a16="http://schemas.microsoft.com/office/drawing/2014/main" id="{7CDF5940-8BBC-233A-8EC5-2775595AA995}"/>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loud 91">
                <a:extLst>
                  <a:ext uri="{FF2B5EF4-FFF2-40B4-BE49-F238E27FC236}">
                    <a16:creationId xmlns:a16="http://schemas.microsoft.com/office/drawing/2014/main" id="{036DB05F-3C0E-F058-1A8D-0B883B56C424}"/>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loud 92">
                <a:extLst>
                  <a:ext uri="{FF2B5EF4-FFF2-40B4-BE49-F238E27FC236}">
                    <a16:creationId xmlns:a16="http://schemas.microsoft.com/office/drawing/2014/main" id="{D0CDAFF2-2596-229E-191F-B930955F6046}"/>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loud 93">
                <a:extLst>
                  <a:ext uri="{FF2B5EF4-FFF2-40B4-BE49-F238E27FC236}">
                    <a16:creationId xmlns:a16="http://schemas.microsoft.com/office/drawing/2014/main" id="{9132F131-0249-C5BA-5959-0EEC0C4DFA47}"/>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loud 94">
                <a:extLst>
                  <a:ext uri="{FF2B5EF4-FFF2-40B4-BE49-F238E27FC236}">
                    <a16:creationId xmlns:a16="http://schemas.microsoft.com/office/drawing/2014/main" id="{DF8433E3-5D42-74F6-B3D8-59E5E61DEBE4}"/>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AF5AC789-12FA-E3BC-545F-8580E096D157}"/>
                </a:ext>
              </a:extLst>
            </p:cNvPr>
            <p:cNvGrpSpPr/>
            <p:nvPr/>
          </p:nvGrpSpPr>
          <p:grpSpPr>
            <a:xfrm>
              <a:off x="5724803" y="5241613"/>
              <a:ext cx="142597" cy="243682"/>
              <a:chOff x="6683514" y="4212409"/>
              <a:chExt cx="860286" cy="848456"/>
            </a:xfrm>
          </p:grpSpPr>
          <p:sp>
            <p:nvSpPr>
              <p:cNvPr id="97" name="Cloud 96">
                <a:extLst>
                  <a:ext uri="{FF2B5EF4-FFF2-40B4-BE49-F238E27FC236}">
                    <a16:creationId xmlns:a16="http://schemas.microsoft.com/office/drawing/2014/main" id="{50AECFA8-A754-4C9F-0991-B534615019EC}"/>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loud 97">
                <a:extLst>
                  <a:ext uri="{FF2B5EF4-FFF2-40B4-BE49-F238E27FC236}">
                    <a16:creationId xmlns:a16="http://schemas.microsoft.com/office/drawing/2014/main" id="{EADAA2FB-3B5F-3DA8-21B1-8DF14F8E2812}"/>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Cloud 98">
                <a:extLst>
                  <a:ext uri="{FF2B5EF4-FFF2-40B4-BE49-F238E27FC236}">
                    <a16:creationId xmlns:a16="http://schemas.microsoft.com/office/drawing/2014/main" id="{4172A3C5-C869-409A-9D9E-46F7CDF6E210}"/>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Cloud 99">
                <a:extLst>
                  <a:ext uri="{FF2B5EF4-FFF2-40B4-BE49-F238E27FC236}">
                    <a16:creationId xmlns:a16="http://schemas.microsoft.com/office/drawing/2014/main" id="{5E723ADD-1817-97EB-9B57-412A948D9CAE}"/>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loud 100">
                <a:extLst>
                  <a:ext uri="{FF2B5EF4-FFF2-40B4-BE49-F238E27FC236}">
                    <a16:creationId xmlns:a16="http://schemas.microsoft.com/office/drawing/2014/main" id="{10551F2D-48EE-0F2E-3ACD-E24A9934C4F7}"/>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loud 101">
                <a:extLst>
                  <a:ext uri="{FF2B5EF4-FFF2-40B4-BE49-F238E27FC236}">
                    <a16:creationId xmlns:a16="http://schemas.microsoft.com/office/drawing/2014/main" id="{66DE835A-6030-9AC0-2D2B-F0E427C1733F}"/>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Cloud 102">
                <a:extLst>
                  <a:ext uri="{FF2B5EF4-FFF2-40B4-BE49-F238E27FC236}">
                    <a16:creationId xmlns:a16="http://schemas.microsoft.com/office/drawing/2014/main" id="{F5AB4A49-7FBE-A0D7-7046-51CD3EF1CB1B}"/>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Cloud 103">
                <a:extLst>
                  <a:ext uri="{FF2B5EF4-FFF2-40B4-BE49-F238E27FC236}">
                    <a16:creationId xmlns:a16="http://schemas.microsoft.com/office/drawing/2014/main" id="{5537EA04-6F71-3B42-4CB4-6C3FFC0F9BC4}"/>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loud 104">
                <a:extLst>
                  <a:ext uri="{FF2B5EF4-FFF2-40B4-BE49-F238E27FC236}">
                    <a16:creationId xmlns:a16="http://schemas.microsoft.com/office/drawing/2014/main" id="{939C39AE-E8D5-CE2B-0BF2-ADD7C53859AA}"/>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Cloud 105">
                <a:extLst>
                  <a:ext uri="{FF2B5EF4-FFF2-40B4-BE49-F238E27FC236}">
                    <a16:creationId xmlns:a16="http://schemas.microsoft.com/office/drawing/2014/main" id="{232A97A6-FA4E-96A5-E046-8B904BDAD608}"/>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loud 106">
                <a:extLst>
                  <a:ext uri="{FF2B5EF4-FFF2-40B4-BE49-F238E27FC236}">
                    <a16:creationId xmlns:a16="http://schemas.microsoft.com/office/drawing/2014/main" id="{BBB9330A-C7F1-8685-CD9F-55D55ACDC341}"/>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Cloud 107">
                <a:extLst>
                  <a:ext uri="{FF2B5EF4-FFF2-40B4-BE49-F238E27FC236}">
                    <a16:creationId xmlns:a16="http://schemas.microsoft.com/office/drawing/2014/main" id="{F57AEA6F-FAF0-0A7B-1E44-A974F9916174}"/>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Cloud 108">
                <a:extLst>
                  <a:ext uri="{FF2B5EF4-FFF2-40B4-BE49-F238E27FC236}">
                    <a16:creationId xmlns:a16="http://schemas.microsoft.com/office/drawing/2014/main" id="{06175D7C-39A9-83A6-D892-93D633D0F71E}"/>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loud 109">
                <a:extLst>
                  <a:ext uri="{FF2B5EF4-FFF2-40B4-BE49-F238E27FC236}">
                    <a16:creationId xmlns:a16="http://schemas.microsoft.com/office/drawing/2014/main" id="{E817FE47-995B-672F-214A-9D32293BEABE}"/>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loud 110">
                <a:extLst>
                  <a:ext uri="{FF2B5EF4-FFF2-40B4-BE49-F238E27FC236}">
                    <a16:creationId xmlns:a16="http://schemas.microsoft.com/office/drawing/2014/main" id="{2635D42E-F558-358F-ED2C-26AA0EA4DA8B}"/>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loud 111">
                <a:extLst>
                  <a:ext uri="{FF2B5EF4-FFF2-40B4-BE49-F238E27FC236}">
                    <a16:creationId xmlns:a16="http://schemas.microsoft.com/office/drawing/2014/main" id="{8A9B7A99-A62B-FC1A-86EC-F87898005399}"/>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7D73567D-930B-10F9-049A-D8681EBC571A}"/>
                </a:ext>
              </a:extLst>
            </p:cNvPr>
            <p:cNvGrpSpPr/>
            <p:nvPr/>
          </p:nvGrpSpPr>
          <p:grpSpPr>
            <a:xfrm>
              <a:off x="6029603" y="5241613"/>
              <a:ext cx="142597" cy="243682"/>
              <a:chOff x="6683514" y="4212409"/>
              <a:chExt cx="860286" cy="848456"/>
            </a:xfrm>
          </p:grpSpPr>
          <p:sp>
            <p:nvSpPr>
              <p:cNvPr id="114" name="Cloud 113">
                <a:extLst>
                  <a:ext uri="{FF2B5EF4-FFF2-40B4-BE49-F238E27FC236}">
                    <a16:creationId xmlns:a16="http://schemas.microsoft.com/office/drawing/2014/main" id="{98003817-BD2D-E522-A9ED-555A3EADC251}"/>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Cloud 114">
                <a:extLst>
                  <a:ext uri="{FF2B5EF4-FFF2-40B4-BE49-F238E27FC236}">
                    <a16:creationId xmlns:a16="http://schemas.microsoft.com/office/drawing/2014/main" id="{99E20D79-9606-B344-7DE1-C32D2B8FB7E7}"/>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Cloud 115">
                <a:extLst>
                  <a:ext uri="{FF2B5EF4-FFF2-40B4-BE49-F238E27FC236}">
                    <a16:creationId xmlns:a16="http://schemas.microsoft.com/office/drawing/2014/main" id="{0AF7B244-FEF0-5474-5FBD-990AD077EFE5}"/>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Cloud 116">
                <a:extLst>
                  <a:ext uri="{FF2B5EF4-FFF2-40B4-BE49-F238E27FC236}">
                    <a16:creationId xmlns:a16="http://schemas.microsoft.com/office/drawing/2014/main" id="{6A4B42B6-603F-22E4-9502-0F71808DAEC9}"/>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loud 117">
                <a:extLst>
                  <a:ext uri="{FF2B5EF4-FFF2-40B4-BE49-F238E27FC236}">
                    <a16:creationId xmlns:a16="http://schemas.microsoft.com/office/drawing/2014/main" id="{0CDB2194-359E-15BD-C2FF-68B2C0CA4035}"/>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loud 118">
                <a:extLst>
                  <a:ext uri="{FF2B5EF4-FFF2-40B4-BE49-F238E27FC236}">
                    <a16:creationId xmlns:a16="http://schemas.microsoft.com/office/drawing/2014/main" id="{9EB2E239-112F-B60C-A999-2CF7BB2ED967}"/>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loud 119">
                <a:extLst>
                  <a:ext uri="{FF2B5EF4-FFF2-40B4-BE49-F238E27FC236}">
                    <a16:creationId xmlns:a16="http://schemas.microsoft.com/office/drawing/2014/main" id="{FC8AE3A0-A8AA-3CBB-6882-D130EA3F04EA}"/>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loud 120">
                <a:extLst>
                  <a:ext uri="{FF2B5EF4-FFF2-40B4-BE49-F238E27FC236}">
                    <a16:creationId xmlns:a16="http://schemas.microsoft.com/office/drawing/2014/main" id="{C77B5AFD-8462-E909-A886-CACE7564D9EB}"/>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loud 121">
                <a:extLst>
                  <a:ext uri="{FF2B5EF4-FFF2-40B4-BE49-F238E27FC236}">
                    <a16:creationId xmlns:a16="http://schemas.microsoft.com/office/drawing/2014/main" id="{59644B26-C34B-CA93-7664-83A1A606EBDE}"/>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loud 122">
                <a:extLst>
                  <a:ext uri="{FF2B5EF4-FFF2-40B4-BE49-F238E27FC236}">
                    <a16:creationId xmlns:a16="http://schemas.microsoft.com/office/drawing/2014/main" id="{C752C72F-2A47-38BC-B243-111CB7A5496B}"/>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loud 123">
                <a:extLst>
                  <a:ext uri="{FF2B5EF4-FFF2-40B4-BE49-F238E27FC236}">
                    <a16:creationId xmlns:a16="http://schemas.microsoft.com/office/drawing/2014/main" id="{52C8B0A4-EF0E-AC43-51A7-D5C9B7F80649}"/>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loud 124">
                <a:extLst>
                  <a:ext uri="{FF2B5EF4-FFF2-40B4-BE49-F238E27FC236}">
                    <a16:creationId xmlns:a16="http://schemas.microsoft.com/office/drawing/2014/main" id="{4C6248A9-1B38-1746-4750-50B5A7A93827}"/>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loud 125">
                <a:extLst>
                  <a:ext uri="{FF2B5EF4-FFF2-40B4-BE49-F238E27FC236}">
                    <a16:creationId xmlns:a16="http://schemas.microsoft.com/office/drawing/2014/main" id="{77A4DF75-FA25-E324-BE55-702D33ED0090}"/>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loud 126">
                <a:extLst>
                  <a:ext uri="{FF2B5EF4-FFF2-40B4-BE49-F238E27FC236}">
                    <a16:creationId xmlns:a16="http://schemas.microsoft.com/office/drawing/2014/main" id="{99C13381-CC02-52DB-F87B-F946BFDF80D4}"/>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loud 127">
                <a:extLst>
                  <a:ext uri="{FF2B5EF4-FFF2-40B4-BE49-F238E27FC236}">
                    <a16:creationId xmlns:a16="http://schemas.microsoft.com/office/drawing/2014/main" id="{3C1AEC9E-C858-17EB-55B3-C463443BC042}"/>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loud 128">
                <a:extLst>
                  <a:ext uri="{FF2B5EF4-FFF2-40B4-BE49-F238E27FC236}">
                    <a16:creationId xmlns:a16="http://schemas.microsoft.com/office/drawing/2014/main" id="{9550B4A8-4EFA-4171-039B-0F215777DC6A}"/>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AC7C307E-7081-D229-202C-14E025382D35}"/>
                </a:ext>
              </a:extLst>
            </p:cNvPr>
            <p:cNvGrpSpPr/>
            <p:nvPr/>
          </p:nvGrpSpPr>
          <p:grpSpPr>
            <a:xfrm>
              <a:off x="5486400" y="5547518"/>
              <a:ext cx="142597" cy="243682"/>
              <a:chOff x="6683514" y="4212409"/>
              <a:chExt cx="860286" cy="848456"/>
            </a:xfrm>
          </p:grpSpPr>
          <p:sp>
            <p:nvSpPr>
              <p:cNvPr id="131" name="Cloud 130">
                <a:extLst>
                  <a:ext uri="{FF2B5EF4-FFF2-40B4-BE49-F238E27FC236}">
                    <a16:creationId xmlns:a16="http://schemas.microsoft.com/office/drawing/2014/main" id="{291D329E-3F1F-C744-7796-625723F5D70E}"/>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Cloud 131">
                <a:extLst>
                  <a:ext uri="{FF2B5EF4-FFF2-40B4-BE49-F238E27FC236}">
                    <a16:creationId xmlns:a16="http://schemas.microsoft.com/office/drawing/2014/main" id="{979412D4-3375-24A9-CC20-6736F7711AA9}"/>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Cloud 132">
                <a:extLst>
                  <a:ext uri="{FF2B5EF4-FFF2-40B4-BE49-F238E27FC236}">
                    <a16:creationId xmlns:a16="http://schemas.microsoft.com/office/drawing/2014/main" id="{2CCAF6E0-58EC-DCE7-397C-46F60793E13D}"/>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loud 133">
                <a:extLst>
                  <a:ext uri="{FF2B5EF4-FFF2-40B4-BE49-F238E27FC236}">
                    <a16:creationId xmlns:a16="http://schemas.microsoft.com/office/drawing/2014/main" id="{D32DFFA4-E330-20CB-EFA6-30EAC7841E90}"/>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Cloud 134">
                <a:extLst>
                  <a:ext uri="{FF2B5EF4-FFF2-40B4-BE49-F238E27FC236}">
                    <a16:creationId xmlns:a16="http://schemas.microsoft.com/office/drawing/2014/main" id="{3C50D621-A530-EFB4-D436-70F1B7F46A7B}"/>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loud 135">
                <a:extLst>
                  <a:ext uri="{FF2B5EF4-FFF2-40B4-BE49-F238E27FC236}">
                    <a16:creationId xmlns:a16="http://schemas.microsoft.com/office/drawing/2014/main" id="{AFBAE3AA-CF70-21E0-ED12-E2FB8D36FEA4}"/>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loud 136">
                <a:extLst>
                  <a:ext uri="{FF2B5EF4-FFF2-40B4-BE49-F238E27FC236}">
                    <a16:creationId xmlns:a16="http://schemas.microsoft.com/office/drawing/2014/main" id="{E3FDD5A7-E0B2-6BED-B3A2-9361D0BF7384}"/>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Cloud 137">
                <a:extLst>
                  <a:ext uri="{FF2B5EF4-FFF2-40B4-BE49-F238E27FC236}">
                    <a16:creationId xmlns:a16="http://schemas.microsoft.com/office/drawing/2014/main" id="{02EA3697-8659-AC60-7A0A-11E061FB9B88}"/>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Cloud 138">
                <a:extLst>
                  <a:ext uri="{FF2B5EF4-FFF2-40B4-BE49-F238E27FC236}">
                    <a16:creationId xmlns:a16="http://schemas.microsoft.com/office/drawing/2014/main" id="{FB8B4CA3-0E66-0146-ECC3-816937CBF90A}"/>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Cloud 139">
                <a:extLst>
                  <a:ext uri="{FF2B5EF4-FFF2-40B4-BE49-F238E27FC236}">
                    <a16:creationId xmlns:a16="http://schemas.microsoft.com/office/drawing/2014/main" id="{FB88AE64-5C41-C684-2196-6C95E0BEF289}"/>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loud 140">
                <a:extLst>
                  <a:ext uri="{FF2B5EF4-FFF2-40B4-BE49-F238E27FC236}">
                    <a16:creationId xmlns:a16="http://schemas.microsoft.com/office/drawing/2014/main" id="{CD9D2775-FA0F-ABBB-D764-5B6CA759F0D7}"/>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Cloud 141">
                <a:extLst>
                  <a:ext uri="{FF2B5EF4-FFF2-40B4-BE49-F238E27FC236}">
                    <a16:creationId xmlns:a16="http://schemas.microsoft.com/office/drawing/2014/main" id="{707190D4-74FB-63A8-5769-763DEA9F984C}"/>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Cloud 142">
                <a:extLst>
                  <a:ext uri="{FF2B5EF4-FFF2-40B4-BE49-F238E27FC236}">
                    <a16:creationId xmlns:a16="http://schemas.microsoft.com/office/drawing/2014/main" id="{27DCEE33-E12B-6E7C-1F97-F50A9D7706FC}"/>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loud 143">
                <a:extLst>
                  <a:ext uri="{FF2B5EF4-FFF2-40B4-BE49-F238E27FC236}">
                    <a16:creationId xmlns:a16="http://schemas.microsoft.com/office/drawing/2014/main" id="{374E724A-B4DB-6A95-2220-62A323D8FD9E}"/>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Cloud 144">
                <a:extLst>
                  <a:ext uri="{FF2B5EF4-FFF2-40B4-BE49-F238E27FC236}">
                    <a16:creationId xmlns:a16="http://schemas.microsoft.com/office/drawing/2014/main" id="{CBDDFFE6-5F71-92A2-3B2C-A438868F23D6}"/>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loud 145">
                <a:extLst>
                  <a:ext uri="{FF2B5EF4-FFF2-40B4-BE49-F238E27FC236}">
                    <a16:creationId xmlns:a16="http://schemas.microsoft.com/office/drawing/2014/main" id="{9363B602-EAA3-3EBE-9FAF-A9BB0946D6A1}"/>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a:extLst>
                <a:ext uri="{FF2B5EF4-FFF2-40B4-BE49-F238E27FC236}">
                  <a16:creationId xmlns:a16="http://schemas.microsoft.com/office/drawing/2014/main" id="{D6B6863D-134B-3DB3-A9AF-0E735AAB5E0D}"/>
                </a:ext>
              </a:extLst>
            </p:cNvPr>
            <p:cNvGrpSpPr/>
            <p:nvPr/>
          </p:nvGrpSpPr>
          <p:grpSpPr>
            <a:xfrm>
              <a:off x="5724803" y="5546413"/>
              <a:ext cx="142597" cy="243682"/>
              <a:chOff x="6683514" y="4212409"/>
              <a:chExt cx="860286" cy="848456"/>
            </a:xfrm>
          </p:grpSpPr>
          <p:sp>
            <p:nvSpPr>
              <p:cNvPr id="148" name="Cloud 147">
                <a:extLst>
                  <a:ext uri="{FF2B5EF4-FFF2-40B4-BE49-F238E27FC236}">
                    <a16:creationId xmlns:a16="http://schemas.microsoft.com/office/drawing/2014/main" id="{62B827F9-46A3-1655-8E74-FF91A47BA895}"/>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Cloud 148">
                <a:extLst>
                  <a:ext uri="{FF2B5EF4-FFF2-40B4-BE49-F238E27FC236}">
                    <a16:creationId xmlns:a16="http://schemas.microsoft.com/office/drawing/2014/main" id="{A9B5791B-D8A3-DDBF-E92A-0EF0973857FD}"/>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Cloud 149">
                <a:extLst>
                  <a:ext uri="{FF2B5EF4-FFF2-40B4-BE49-F238E27FC236}">
                    <a16:creationId xmlns:a16="http://schemas.microsoft.com/office/drawing/2014/main" id="{D623D767-0480-F1DA-C8B9-085C789ACECB}"/>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Cloud 150">
                <a:extLst>
                  <a:ext uri="{FF2B5EF4-FFF2-40B4-BE49-F238E27FC236}">
                    <a16:creationId xmlns:a16="http://schemas.microsoft.com/office/drawing/2014/main" id="{8C11F8FA-0AC7-C19C-7437-A7BFAD3AFB0A}"/>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Cloud 151">
                <a:extLst>
                  <a:ext uri="{FF2B5EF4-FFF2-40B4-BE49-F238E27FC236}">
                    <a16:creationId xmlns:a16="http://schemas.microsoft.com/office/drawing/2014/main" id="{74BB4BF4-E962-6DA2-6AA4-170CF405808D}"/>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loud 152">
                <a:extLst>
                  <a:ext uri="{FF2B5EF4-FFF2-40B4-BE49-F238E27FC236}">
                    <a16:creationId xmlns:a16="http://schemas.microsoft.com/office/drawing/2014/main" id="{3FE2066D-435A-77FE-1811-AECF4192B32E}"/>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loud 153">
                <a:extLst>
                  <a:ext uri="{FF2B5EF4-FFF2-40B4-BE49-F238E27FC236}">
                    <a16:creationId xmlns:a16="http://schemas.microsoft.com/office/drawing/2014/main" id="{82EFC489-CC6A-19D6-4DEE-881C4D996909}"/>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loud 154">
                <a:extLst>
                  <a:ext uri="{FF2B5EF4-FFF2-40B4-BE49-F238E27FC236}">
                    <a16:creationId xmlns:a16="http://schemas.microsoft.com/office/drawing/2014/main" id="{502CE8C9-E248-D340-3428-9F4A916237F5}"/>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Cloud 155">
                <a:extLst>
                  <a:ext uri="{FF2B5EF4-FFF2-40B4-BE49-F238E27FC236}">
                    <a16:creationId xmlns:a16="http://schemas.microsoft.com/office/drawing/2014/main" id="{BD6856D5-BF5F-0E23-0D69-7D5C5D68EFAC}"/>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Cloud 156">
                <a:extLst>
                  <a:ext uri="{FF2B5EF4-FFF2-40B4-BE49-F238E27FC236}">
                    <a16:creationId xmlns:a16="http://schemas.microsoft.com/office/drawing/2014/main" id="{7113D170-312F-D38E-AD8C-77ABD89D156F}"/>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Cloud 157">
                <a:extLst>
                  <a:ext uri="{FF2B5EF4-FFF2-40B4-BE49-F238E27FC236}">
                    <a16:creationId xmlns:a16="http://schemas.microsoft.com/office/drawing/2014/main" id="{91DC1581-F3F8-E54B-B5C7-52F0B8A96513}"/>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Cloud 158">
                <a:extLst>
                  <a:ext uri="{FF2B5EF4-FFF2-40B4-BE49-F238E27FC236}">
                    <a16:creationId xmlns:a16="http://schemas.microsoft.com/office/drawing/2014/main" id="{B80016ED-9C71-2119-23F6-533EE7A1650F}"/>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loud 159">
                <a:extLst>
                  <a:ext uri="{FF2B5EF4-FFF2-40B4-BE49-F238E27FC236}">
                    <a16:creationId xmlns:a16="http://schemas.microsoft.com/office/drawing/2014/main" id="{E88D1093-8846-5AFF-4481-6DEAD85C4E7E}"/>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loud 160">
                <a:extLst>
                  <a:ext uri="{FF2B5EF4-FFF2-40B4-BE49-F238E27FC236}">
                    <a16:creationId xmlns:a16="http://schemas.microsoft.com/office/drawing/2014/main" id="{04E0F9E5-4A32-5466-86AB-9E3A8CC968FB}"/>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loud 161">
                <a:extLst>
                  <a:ext uri="{FF2B5EF4-FFF2-40B4-BE49-F238E27FC236}">
                    <a16:creationId xmlns:a16="http://schemas.microsoft.com/office/drawing/2014/main" id="{3F7E7B88-23ED-143E-4392-3B6AE05FAB6E}"/>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loud 162">
                <a:extLst>
                  <a:ext uri="{FF2B5EF4-FFF2-40B4-BE49-F238E27FC236}">
                    <a16:creationId xmlns:a16="http://schemas.microsoft.com/office/drawing/2014/main" id="{DB09B4C5-6E98-95E4-61F5-2AFF7369E031}"/>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1FECAC2A-5806-35CB-D470-9A6181B83F9B}"/>
                </a:ext>
              </a:extLst>
            </p:cNvPr>
            <p:cNvGrpSpPr/>
            <p:nvPr/>
          </p:nvGrpSpPr>
          <p:grpSpPr>
            <a:xfrm>
              <a:off x="6029603" y="5546413"/>
              <a:ext cx="142597" cy="243682"/>
              <a:chOff x="6683514" y="4212409"/>
              <a:chExt cx="860286" cy="848456"/>
            </a:xfrm>
          </p:grpSpPr>
          <p:sp>
            <p:nvSpPr>
              <p:cNvPr id="165" name="Cloud 164">
                <a:extLst>
                  <a:ext uri="{FF2B5EF4-FFF2-40B4-BE49-F238E27FC236}">
                    <a16:creationId xmlns:a16="http://schemas.microsoft.com/office/drawing/2014/main" id="{93A59C56-CC94-8BB7-A1A8-80BF359CA42B}"/>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loud 165">
                <a:extLst>
                  <a:ext uri="{FF2B5EF4-FFF2-40B4-BE49-F238E27FC236}">
                    <a16:creationId xmlns:a16="http://schemas.microsoft.com/office/drawing/2014/main" id="{3A66A8A5-673B-2324-06A4-CAE01554D672}"/>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loud 166">
                <a:extLst>
                  <a:ext uri="{FF2B5EF4-FFF2-40B4-BE49-F238E27FC236}">
                    <a16:creationId xmlns:a16="http://schemas.microsoft.com/office/drawing/2014/main" id="{F18AC737-7AEB-E614-F863-071F09889C1C}"/>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Cloud 167">
                <a:extLst>
                  <a:ext uri="{FF2B5EF4-FFF2-40B4-BE49-F238E27FC236}">
                    <a16:creationId xmlns:a16="http://schemas.microsoft.com/office/drawing/2014/main" id="{6703A782-A4A2-B1A9-6740-EDA7AF24AF34}"/>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Cloud 168">
                <a:extLst>
                  <a:ext uri="{FF2B5EF4-FFF2-40B4-BE49-F238E27FC236}">
                    <a16:creationId xmlns:a16="http://schemas.microsoft.com/office/drawing/2014/main" id="{BB75AC41-E2BC-7D4C-7EFC-A582554F1AF3}"/>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loud 169">
                <a:extLst>
                  <a:ext uri="{FF2B5EF4-FFF2-40B4-BE49-F238E27FC236}">
                    <a16:creationId xmlns:a16="http://schemas.microsoft.com/office/drawing/2014/main" id="{2448E972-238B-A359-7552-C5748A7E7EB7}"/>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loud 170">
                <a:extLst>
                  <a:ext uri="{FF2B5EF4-FFF2-40B4-BE49-F238E27FC236}">
                    <a16:creationId xmlns:a16="http://schemas.microsoft.com/office/drawing/2014/main" id="{5DC71758-9F7A-80D3-3455-8E17F8BE8E57}"/>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Cloud 171">
                <a:extLst>
                  <a:ext uri="{FF2B5EF4-FFF2-40B4-BE49-F238E27FC236}">
                    <a16:creationId xmlns:a16="http://schemas.microsoft.com/office/drawing/2014/main" id="{9C686DC8-B319-160A-C753-768C790CE324}"/>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Cloud 172">
                <a:extLst>
                  <a:ext uri="{FF2B5EF4-FFF2-40B4-BE49-F238E27FC236}">
                    <a16:creationId xmlns:a16="http://schemas.microsoft.com/office/drawing/2014/main" id="{3E356A5B-E0C2-7315-AC2A-A043C8A27012}"/>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Cloud 173">
                <a:extLst>
                  <a:ext uri="{FF2B5EF4-FFF2-40B4-BE49-F238E27FC236}">
                    <a16:creationId xmlns:a16="http://schemas.microsoft.com/office/drawing/2014/main" id="{033316E8-15F3-579A-C745-BC8570A9C2CD}"/>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Cloud 174">
                <a:extLst>
                  <a:ext uri="{FF2B5EF4-FFF2-40B4-BE49-F238E27FC236}">
                    <a16:creationId xmlns:a16="http://schemas.microsoft.com/office/drawing/2014/main" id="{4A8AF603-0484-4EE1-F0D6-53BB661A3646}"/>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Cloud 175">
                <a:extLst>
                  <a:ext uri="{FF2B5EF4-FFF2-40B4-BE49-F238E27FC236}">
                    <a16:creationId xmlns:a16="http://schemas.microsoft.com/office/drawing/2014/main" id="{D8589F9F-E493-72A1-74B6-6A4E6A02B79E}"/>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Cloud 176">
                <a:extLst>
                  <a:ext uri="{FF2B5EF4-FFF2-40B4-BE49-F238E27FC236}">
                    <a16:creationId xmlns:a16="http://schemas.microsoft.com/office/drawing/2014/main" id="{A25F6E05-3E55-07BA-A636-98A9585CBD46}"/>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Cloud 177">
                <a:extLst>
                  <a:ext uri="{FF2B5EF4-FFF2-40B4-BE49-F238E27FC236}">
                    <a16:creationId xmlns:a16="http://schemas.microsoft.com/office/drawing/2014/main" id="{F6A8B7E9-911C-2B27-4E56-FF2C177D0F21}"/>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Cloud 178">
                <a:extLst>
                  <a:ext uri="{FF2B5EF4-FFF2-40B4-BE49-F238E27FC236}">
                    <a16:creationId xmlns:a16="http://schemas.microsoft.com/office/drawing/2014/main" id="{50889709-DCE1-B555-BF58-AB0CA4B7BA94}"/>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Cloud 179">
                <a:extLst>
                  <a:ext uri="{FF2B5EF4-FFF2-40B4-BE49-F238E27FC236}">
                    <a16:creationId xmlns:a16="http://schemas.microsoft.com/office/drawing/2014/main" id="{5972C36E-5E20-95BD-8930-7FCA7BA9AC92}"/>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a:extLst>
                <a:ext uri="{FF2B5EF4-FFF2-40B4-BE49-F238E27FC236}">
                  <a16:creationId xmlns:a16="http://schemas.microsoft.com/office/drawing/2014/main" id="{0E3C296D-15F0-54EC-7540-4DF7C838BF4D}"/>
                </a:ext>
              </a:extLst>
            </p:cNvPr>
            <p:cNvGrpSpPr/>
            <p:nvPr/>
          </p:nvGrpSpPr>
          <p:grpSpPr>
            <a:xfrm>
              <a:off x="5486400" y="5852318"/>
              <a:ext cx="142597" cy="243682"/>
              <a:chOff x="6683514" y="4212409"/>
              <a:chExt cx="860286" cy="848456"/>
            </a:xfrm>
          </p:grpSpPr>
          <p:sp>
            <p:nvSpPr>
              <p:cNvPr id="182" name="Cloud 181">
                <a:extLst>
                  <a:ext uri="{FF2B5EF4-FFF2-40B4-BE49-F238E27FC236}">
                    <a16:creationId xmlns:a16="http://schemas.microsoft.com/office/drawing/2014/main" id="{0CAB9EEA-2958-ABCB-23EA-0C18278D1AB3}"/>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Cloud 182">
                <a:extLst>
                  <a:ext uri="{FF2B5EF4-FFF2-40B4-BE49-F238E27FC236}">
                    <a16:creationId xmlns:a16="http://schemas.microsoft.com/office/drawing/2014/main" id="{959ED773-DC93-ABAF-CCFD-361917E0D318}"/>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Cloud 183">
                <a:extLst>
                  <a:ext uri="{FF2B5EF4-FFF2-40B4-BE49-F238E27FC236}">
                    <a16:creationId xmlns:a16="http://schemas.microsoft.com/office/drawing/2014/main" id="{EA345A0A-2617-1781-396D-67413F008970}"/>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Cloud 184">
                <a:extLst>
                  <a:ext uri="{FF2B5EF4-FFF2-40B4-BE49-F238E27FC236}">
                    <a16:creationId xmlns:a16="http://schemas.microsoft.com/office/drawing/2014/main" id="{57D313E9-A35D-EB8E-FFAB-94436B42A8EE}"/>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Cloud 185">
                <a:extLst>
                  <a:ext uri="{FF2B5EF4-FFF2-40B4-BE49-F238E27FC236}">
                    <a16:creationId xmlns:a16="http://schemas.microsoft.com/office/drawing/2014/main" id="{B8916FD1-EE68-2F6F-AED3-E9B86203348D}"/>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loud 186">
                <a:extLst>
                  <a:ext uri="{FF2B5EF4-FFF2-40B4-BE49-F238E27FC236}">
                    <a16:creationId xmlns:a16="http://schemas.microsoft.com/office/drawing/2014/main" id="{2600F0C9-341B-F562-A57A-32A54F4641D4}"/>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Cloud 187">
                <a:extLst>
                  <a:ext uri="{FF2B5EF4-FFF2-40B4-BE49-F238E27FC236}">
                    <a16:creationId xmlns:a16="http://schemas.microsoft.com/office/drawing/2014/main" id="{B0BFAF36-3557-969D-0249-8CAB7EFBE997}"/>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Cloud 188">
                <a:extLst>
                  <a:ext uri="{FF2B5EF4-FFF2-40B4-BE49-F238E27FC236}">
                    <a16:creationId xmlns:a16="http://schemas.microsoft.com/office/drawing/2014/main" id="{9EA89D39-C02E-2EF0-2691-A080EA67DF9D}"/>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Cloud 189">
                <a:extLst>
                  <a:ext uri="{FF2B5EF4-FFF2-40B4-BE49-F238E27FC236}">
                    <a16:creationId xmlns:a16="http://schemas.microsoft.com/office/drawing/2014/main" id="{8BAA3141-45E6-3D60-6A55-00AF43226B91}"/>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Cloud 190">
                <a:extLst>
                  <a:ext uri="{FF2B5EF4-FFF2-40B4-BE49-F238E27FC236}">
                    <a16:creationId xmlns:a16="http://schemas.microsoft.com/office/drawing/2014/main" id="{BC1ED9A9-A758-0F02-10D3-8C95E188283F}"/>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Cloud 191">
                <a:extLst>
                  <a:ext uri="{FF2B5EF4-FFF2-40B4-BE49-F238E27FC236}">
                    <a16:creationId xmlns:a16="http://schemas.microsoft.com/office/drawing/2014/main" id="{2F0D9E69-3211-B5FB-C504-E9255EF08917}"/>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Cloud 192">
                <a:extLst>
                  <a:ext uri="{FF2B5EF4-FFF2-40B4-BE49-F238E27FC236}">
                    <a16:creationId xmlns:a16="http://schemas.microsoft.com/office/drawing/2014/main" id="{57600B93-AE65-AFA5-F720-AFCEA72B4F37}"/>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Cloud 193">
                <a:extLst>
                  <a:ext uri="{FF2B5EF4-FFF2-40B4-BE49-F238E27FC236}">
                    <a16:creationId xmlns:a16="http://schemas.microsoft.com/office/drawing/2014/main" id="{84B44285-4F66-388F-B0BA-BB6EE05BF9E8}"/>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Cloud 194">
                <a:extLst>
                  <a:ext uri="{FF2B5EF4-FFF2-40B4-BE49-F238E27FC236}">
                    <a16:creationId xmlns:a16="http://schemas.microsoft.com/office/drawing/2014/main" id="{7FD9C193-C228-9E07-678B-6EA0D7D250CD}"/>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Cloud 195">
                <a:extLst>
                  <a:ext uri="{FF2B5EF4-FFF2-40B4-BE49-F238E27FC236}">
                    <a16:creationId xmlns:a16="http://schemas.microsoft.com/office/drawing/2014/main" id="{03F9D467-20FA-DBA4-A8A7-54C0B4265B05}"/>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Cloud 196">
                <a:extLst>
                  <a:ext uri="{FF2B5EF4-FFF2-40B4-BE49-F238E27FC236}">
                    <a16:creationId xmlns:a16="http://schemas.microsoft.com/office/drawing/2014/main" id="{85DA0AAD-48FB-21D5-9381-EC2B070EAC45}"/>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838A5EAE-12C8-6A86-C68C-D6721B4B60D1}"/>
                </a:ext>
              </a:extLst>
            </p:cNvPr>
            <p:cNvGrpSpPr/>
            <p:nvPr/>
          </p:nvGrpSpPr>
          <p:grpSpPr>
            <a:xfrm>
              <a:off x="5724803" y="5851213"/>
              <a:ext cx="142597" cy="243682"/>
              <a:chOff x="6683514" y="4212409"/>
              <a:chExt cx="860286" cy="848456"/>
            </a:xfrm>
          </p:grpSpPr>
          <p:sp>
            <p:nvSpPr>
              <p:cNvPr id="199" name="Cloud 198">
                <a:extLst>
                  <a:ext uri="{FF2B5EF4-FFF2-40B4-BE49-F238E27FC236}">
                    <a16:creationId xmlns:a16="http://schemas.microsoft.com/office/drawing/2014/main" id="{1704201A-1775-2EBC-5471-ADEEE3908B86}"/>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Cloud 199">
                <a:extLst>
                  <a:ext uri="{FF2B5EF4-FFF2-40B4-BE49-F238E27FC236}">
                    <a16:creationId xmlns:a16="http://schemas.microsoft.com/office/drawing/2014/main" id="{F61F4E72-8EBD-8447-E578-DFDF086D3D7F}"/>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Cloud 200">
                <a:extLst>
                  <a:ext uri="{FF2B5EF4-FFF2-40B4-BE49-F238E27FC236}">
                    <a16:creationId xmlns:a16="http://schemas.microsoft.com/office/drawing/2014/main" id="{AFE32885-2417-6CB5-FF70-D07D80AA3003}"/>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Cloud 201">
                <a:extLst>
                  <a:ext uri="{FF2B5EF4-FFF2-40B4-BE49-F238E27FC236}">
                    <a16:creationId xmlns:a16="http://schemas.microsoft.com/office/drawing/2014/main" id="{F7F8C2FD-CA74-C7A5-22E3-9F5B2EB14B89}"/>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Cloud 202">
                <a:extLst>
                  <a:ext uri="{FF2B5EF4-FFF2-40B4-BE49-F238E27FC236}">
                    <a16:creationId xmlns:a16="http://schemas.microsoft.com/office/drawing/2014/main" id="{68FAEF1F-DBAC-AF87-4FCC-9B9CA79CDD70}"/>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Cloud 203">
                <a:extLst>
                  <a:ext uri="{FF2B5EF4-FFF2-40B4-BE49-F238E27FC236}">
                    <a16:creationId xmlns:a16="http://schemas.microsoft.com/office/drawing/2014/main" id="{DFE0FF8B-3650-A006-7409-10AD67E2472E}"/>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Cloud 204">
                <a:extLst>
                  <a:ext uri="{FF2B5EF4-FFF2-40B4-BE49-F238E27FC236}">
                    <a16:creationId xmlns:a16="http://schemas.microsoft.com/office/drawing/2014/main" id="{BFDEB839-055F-EA09-71FD-16DE30D91FB9}"/>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Cloud 205">
                <a:extLst>
                  <a:ext uri="{FF2B5EF4-FFF2-40B4-BE49-F238E27FC236}">
                    <a16:creationId xmlns:a16="http://schemas.microsoft.com/office/drawing/2014/main" id="{A9EA75FC-01FB-496B-40E9-4F24AFFA11B4}"/>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Cloud 206">
                <a:extLst>
                  <a:ext uri="{FF2B5EF4-FFF2-40B4-BE49-F238E27FC236}">
                    <a16:creationId xmlns:a16="http://schemas.microsoft.com/office/drawing/2014/main" id="{9ACC2105-1F07-D6E9-1A5B-44C2D078BCD1}"/>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Cloud 207">
                <a:extLst>
                  <a:ext uri="{FF2B5EF4-FFF2-40B4-BE49-F238E27FC236}">
                    <a16:creationId xmlns:a16="http://schemas.microsoft.com/office/drawing/2014/main" id="{B2928C72-76DE-819F-E90A-126B37923F5A}"/>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Cloud 208">
                <a:extLst>
                  <a:ext uri="{FF2B5EF4-FFF2-40B4-BE49-F238E27FC236}">
                    <a16:creationId xmlns:a16="http://schemas.microsoft.com/office/drawing/2014/main" id="{B652219D-2FAE-AE27-8C3A-D4694B6AB1BB}"/>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Cloud 209">
                <a:extLst>
                  <a:ext uri="{FF2B5EF4-FFF2-40B4-BE49-F238E27FC236}">
                    <a16:creationId xmlns:a16="http://schemas.microsoft.com/office/drawing/2014/main" id="{47F6D76A-046E-1B60-327F-3715AFEEDB7C}"/>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Cloud 210">
                <a:extLst>
                  <a:ext uri="{FF2B5EF4-FFF2-40B4-BE49-F238E27FC236}">
                    <a16:creationId xmlns:a16="http://schemas.microsoft.com/office/drawing/2014/main" id="{720EE0B2-B42C-78C4-C2A2-75131D886682}"/>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Cloud 211">
                <a:extLst>
                  <a:ext uri="{FF2B5EF4-FFF2-40B4-BE49-F238E27FC236}">
                    <a16:creationId xmlns:a16="http://schemas.microsoft.com/office/drawing/2014/main" id="{48636EC4-2E70-1D29-151A-DC97A9292872}"/>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Cloud 212">
                <a:extLst>
                  <a:ext uri="{FF2B5EF4-FFF2-40B4-BE49-F238E27FC236}">
                    <a16:creationId xmlns:a16="http://schemas.microsoft.com/office/drawing/2014/main" id="{D47AFB38-CA26-C736-526B-06BF5668B92D}"/>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loud 213">
                <a:extLst>
                  <a:ext uri="{FF2B5EF4-FFF2-40B4-BE49-F238E27FC236}">
                    <a16:creationId xmlns:a16="http://schemas.microsoft.com/office/drawing/2014/main" id="{70D3AE3E-E798-BBDB-50CA-BB48C08E35A1}"/>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5DDE7271-B912-9A1E-52D5-484B66E8FC96}"/>
                </a:ext>
              </a:extLst>
            </p:cNvPr>
            <p:cNvGrpSpPr/>
            <p:nvPr/>
          </p:nvGrpSpPr>
          <p:grpSpPr>
            <a:xfrm>
              <a:off x="6029603" y="5851213"/>
              <a:ext cx="142597" cy="243682"/>
              <a:chOff x="6683514" y="4212409"/>
              <a:chExt cx="860286" cy="848456"/>
            </a:xfrm>
          </p:grpSpPr>
          <p:sp>
            <p:nvSpPr>
              <p:cNvPr id="216" name="Cloud 215">
                <a:extLst>
                  <a:ext uri="{FF2B5EF4-FFF2-40B4-BE49-F238E27FC236}">
                    <a16:creationId xmlns:a16="http://schemas.microsoft.com/office/drawing/2014/main" id="{5EE32F1D-DE5D-6C62-CBC4-80954BF7249E}"/>
                  </a:ext>
                </a:extLst>
              </p:cNvPr>
              <p:cNvSpPr/>
              <p:nvPr/>
            </p:nvSpPr>
            <p:spPr>
              <a:xfrm>
                <a:off x="6683514" y="4212409"/>
                <a:ext cx="860286" cy="848456"/>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Cloud 216">
                <a:extLst>
                  <a:ext uri="{FF2B5EF4-FFF2-40B4-BE49-F238E27FC236}">
                    <a16:creationId xmlns:a16="http://schemas.microsoft.com/office/drawing/2014/main" id="{E9083681-1902-6120-6EC3-43B6BFC03D39}"/>
                  </a:ext>
                </a:extLst>
              </p:cNvPr>
              <p:cNvSpPr/>
              <p:nvPr/>
            </p:nvSpPr>
            <p:spPr>
              <a:xfrm>
                <a:off x="6835914" y="44196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Cloud 217">
                <a:extLst>
                  <a:ext uri="{FF2B5EF4-FFF2-40B4-BE49-F238E27FC236}">
                    <a16:creationId xmlns:a16="http://schemas.microsoft.com/office/drawing/2014/main" id="{474A158B-497E-0BC7-CC72-9B1EADA05E81}"/>
                  </a:ext>
                </a:extLst>
              </p:cNvPr>
              <p:cNvSpPr/>
              <p:nvPr/>
            </p:nvSpPr>
            <p:spPr>
              <a:xfrm>
                <a:off x="6781800"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Cloud 218">
                <a:extLst>
                  <a:ext uri="{FF2B5EF4-FFF2-40B4-BE49-F238E27FC236}">
                    <a16:creationId xmlns:a16="http://schemas.microsoft.com/office/drawing/2014/main" id="{8FD68E61-1BB6-D018-C609-CF0D86CC2537}"/>
                  </a:ext>
                </a:extLst>
              </p:cNvPr>
              <p:cNvSpPr/>
              <p:nvPr/>
            </p:nvSpPr>
            <p:spPr>
              <a:xfrm>
                <a:off x="6988314" y="46280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Cloud 219">
                <a:extLst>
                  <a:ext uri="{FF2B5EF4-FFF2-40B4-BE49-F238E27FC236}">
                    <a16:creationId xmlns:a16="http://schemas.microsoft.com/office/drawing/2014/main" id="{688A7F48-BFFC-6313-1A01-64C873BCE62E}"/>
                  </a:ext>
                </a:extLst>
              </p:cNvPr>
              <p:cNvSpPr/>
              <p:nvPr/>
            </p:nvSpPr>
            <p:spPr>
              <a:xfrm>
                <a:off x="69342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Cloud 220">
                <a:extLst>
                  <a:ext uri="{FF2B5EF4-FFF2-40B4-BE49-F238E27FC236}">
                    <a16:creationId xmlns:a16="http://schemas.microsoft.com/office/drawing/2014/main" id="{7CDA149E-E2AB-0899-8CDD-0AF88A2CFEAD}"/>
                  </a:ext>
                </a:extLst>
              </p:cNvPr>
              <p:cNvSpPr/>
              <p:nvPr/>
            </p:nvSpPr>
            <p:spPr>
              <a:xfrm>
                <a:off x="7010400" y="4343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Cloud 221">
                <a:extLst>
                  <a:ext uri="{FF2B5EF4-FFF2-40B4-BE49-F238E27FC236}">
                    <a16:creationId xmlns:a16="http://schemas.microsoft.com/office/drawing/2014/main" id="{6CED7A97-A726-7434-E43E-1660A000775C}"/>
                  </a:ext>
                </a:extLst>
              </p:cNvPr>
              <p:cNvSpPr/>
              <p:nvPr/>
            </p:nvSpPr>
            <p:spPr>
              <a:xfrm>
                <a:off x="7162800" y="44958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Cloud 222">
                <a:extLst>
                  <a:ext uri="{FF2B5EF4-FFF2-40B4-BE49-F238E27FC236}">
                    <a16:creationId xmlns:a16="http://schemas.microsoft.com/office/drawing/2014/main" id="{1617167D-89E7-7B5A-387A-7946D098EEDE}"/>
                  </a:ext>
                </a:extLst>
              </p:cNvPr>
              <p:cNvSpPr/>
              <p:nvPr/>
            </p:nvSpPr>
            <p:spPr>
              <a:xfrm>
                <a:off x="7162800"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Cloud 223">
                <a:extLst>
                  <a:ext uri="{FF2B5EF4-FFF2-40B4-BE49-F238E27FC236}">
                    <a16:creationId xmlns:a16="http://schemas.microsoft.com/office/drawing/2014/main" id="{C75D1AFB-9513-C7D1-C2D2-E351E3E0261D}"/>
                  </a:ext>
                </a:extLst>
              </p:cNvPr>
              <p:cNvSpPr/>
              <p:nvPr/>
            </p:nvSpPr>
            <p:spPr>
              <a:xfrm>
                <a:off x="7140714" y="47042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Cloud 224">
                <a:extLst>
                  <a:ext uri="{FF2B5EF4-FFF2-40B4-BE49-F238E27FC236}">
                    <a16:creationId xmlns:a16="http://schemas.microsoft.com/office/drawing/2014/main" id="{A76A17F3-089C-A00E-D711-38A85CAB60C0}"/>
                  </a:ext>
                </a:extLst>
              </p:cNvPr>
              <p:cNvSpPr/>
              <p:nvPr/>
            </p:nvSpPr>
            <p:spPr>
              <a:xfrm>
                <a:off x="7369314" y="47244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loud 225">
                <a:extLst>
                  <a:ext uri="{FF2B5EF4-FFF2-40B4-BE49-F238E27FC236}">
                    <a16:creationId xmlns:a16="http://schemas.microsoft.com/office/drawing/2014/main" id="{3254B282-FA64-F0F5-6102-73874C8225AA}"/>
                  </a:ext>
                </a:extLst>
              </p:cNvPr>
              <p:cNvSpPr/>
              <p:nvPr/>
            </p:nvSpPr>
            <p:spPr>
              <a:xfrm>
                <a:off x="7293114" y="4475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Cloud 226">
                <a:extLst>
                  <a:ext uri="{FF2B5EF4-FFF2-40B4-BE49-F238E27FC236}">
                    <a16:creationId xmlns:a16="http://schemas.microsoft.com/office/drawing/2014/main" id="{1A123C33-54CF-25EB-BCD1-4D91E45CDA62}"/>
                  </a:ext>
                </a:extLst>
              </p:cNvPr>
              <p:cNvSpPr/>
              <p:nvPr/>
            </p:nvSpPr>
            <p:spPr>
              <a:xfrm>
                <a:off x="71407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Cloud 227">
                <a:extLst>
                  <a:ext uri="{FF2B5EF4-FFF2-40B4-BE49-F238E27FC236}">
                    <a16:creationId xmlns:a16="http://schemas.microsoft.com/office/drawing/2014/main" id="{D38D9F3E-C847-C9A2-DDB9-1F286C64A017}"/>
                  </a:ext>
                </a:extLst>
              </p:cNvPr>
              <p:cNvSpPr/>
              <p:nvPr/>
            </p:nvSpPr>
            <p:spPr>
              <a:xfrm>
                <a:off x="7369314" y="42672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Cloud 228">
                <a:extLst>
                  <a:ext uri="{FF2B5EF4-FFF2-40B4-BE49-F238E27FC236}">
                    <a16:creationId xmlns:a16="http://schemas.microsoft.com/office/drawing/2014/main" id="{1EB86E36-E145-5047-E7F6-7250B52D0E56}"/>
                  </a:ext>
                </a:extLst>
              </p:cNvPr>
              <p:cNvSpPr/>
              <p:nvPr/>
            </p:nvSpPr>
            <p:spPr>
              <a:xfrm>
                <a:off x="74455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Cloud 229">
                <a:extLst>
                  <a:ext uri="{FF2B5EF4-FFF2-40B4-BE49-F238E27FC236}">
                    <a16:creationId xmlns:a16="http://schemas.microsoft.com/office/drawing/2014/main" id="{0AB3B5D0-3A7D-5E21-AE70-3BC7A7D6D4AE}"/>
                  </a:ext>
                </a:extLst>
              </p:cNvPr>
              <p:cNvSpPr/>
              <p:nvPr/>
            </p:nvSpPr>
            <p:spPr>
              <a:xfrm>
                <a:off x="6835914" y="4572000"/>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Cloud 230">
                <a:extLst>
                  <a:ext uri="{FF2B5EF4-FFF2-40B4-BE49-F238E27FC236}">
                    <a16:creationId xmlns:a16="http://schemas.microsoft.com/office/drawing/2014/main" id="{22D5EB94-4429-9947-6C4F-9957759D3C93}"/>
                  </a:ext>
                </a:extLst>
              </p:cNvPr>
              <p:cNvSpPr/>
              <p:nvPr/>
            </p:nvSpPr>
            <p:spPr>
              <a:xfrm>
                <a:off x="6912114" y="4856601"/>
                <a:ext cx="98286" cy="172599"/>
              </a:xfrm>
              <a:prstGeom prst="cloud">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233" name="Straight Arrow Connector 232">
            <a:extLst>
              <a:ext uri="{FF2B5EF4-FFF2-40B4-BE49-F238E27FC236}">
                <a16:creationId xmlns:a16="http://schemas.microsoft.com/office/drawing/2014/main" id="{01DC2C29-8C78-A430-48BE-4C61C3BEA075}"/>
              </a:ext>
            </a:extLst>
          </p:cNvPr>
          <p:cNvCxnSpPr>
            <a:cxnSpLocks/>
          </p:cNvCxnSpPr>
          <p:nvPr/>
        </p:nvCxnSpPr>
        <p:spPr bwMode="auto">
          <a:xfrm>
            <a:off x="5410200" y="3048000"/>
            <a:ext cx="543191" cy="160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370747" y="1105468"/>
            <a:ext cx="4484143" cy="5259387"/>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cstate="print"/>
          <a:srcRect/>
          <a:stretch>
            <a:fillRect/>
          </a:stretch>
        </p:blipFill>
        <p:spPr bwMode="auto">
          <a:xfrm>
            <a:off x="159323" y="2183642"/>
            <a:ext cx="8420184" cy="264766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cxnSp>
        <p:nvCxnSpPr>
          <p:cNvPr id="7" name="Straight Connector 6"/>
          <p:cNvCxnSpPr/>
          <p:nvPr/>
        </p:nvCxnSpPr>
        <p:spPr>
          <a:xfrm flipV="1">
            <a:off x="3133165" y="2837329"/>
            <a:ext cx="1492623" cy="403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19718" y="2864224"/>
            <a:ext cx="1398494" cy="1210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1212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
        <p:nvSpPr>
          <p:cNvPr id="5" name="Right Triangle 4"/>
          <p:cNvSpPr/>
          <p:nvPr/>
        </p:nvSpPr>
        <p:spPr>
          <a:xfrm rot="16200000">
            <a:off x="3489516" y="2568390"/>
            <a:ext cx="813546" cy="1351423"/>
          </a:xfrm>
          <a:prstGeom prst="rtTriangle">
            <a:avLst/>
          </a:prstGeom>
          <a:solidFill>
            <a:srgbClr val="FCFF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9828714" flipH="1">
            <a:off x="2960980" y="3310963"/>
            <a:ext cx="360342" cy="695732"/>
          </a:xfrm>
          <a:prstGeom prst="rtTriangle">
            <a:avLst/>
          </a:prstGeom>
          <a:solidFill>
            <a:srgbClr val="91F0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3133165" y="2810435"/>
            <a:ext cx="1479176" cy="4303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19718" y="2837329"/>
            <a:ext cx="1465729" cy="1237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7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95536" y="1801506"/>
            <a:ext cx="3230282" cy="3392156"/>
          </a:xfrm>
          <a:prstGeom prst="rect">
            <a:avLst/>
          </a:prstGeom>
          <a:noFill/>
          <a:ln w="9525">
            <a:noFill/>
            <a:miter lim="800000"/>
            <a:headEnd/>
            <a:tailEnd/>
          </a:ln>
          <a:effectLst/>
        </p:spPr>
      </p:pic>
      <p:sp>
        <p:nvSpPr>
          <p:cNvPr id="7" name="Rectangle 6"/>
          <p:cNvSpPr/>
          <p:nvPr/>
        </p:nvSpPr>
        <p:spPr>
          <a:xfrm>
            <a:off x="1558107" y="2975211"/>
            <a:ext cx="1471696" cy="1095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1542197" y="955343"/>
            <a:ext cx="2838734" cy="200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029803" y="3848670"/>
            <a:ext cx="5813946" cy="20471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94571" y="965575"/>
            <a:ext cx="4503762" cy="289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cstate="print"/>
          <a:srcRect/>
          <a:stretch>
            <a:fillRect/>
          </a:stretch>
        </p:blipFill>
        <p:spPr bwMode="auto">
          <a:xfrm>
            <a:off x="4499213" y="988729"/>
            <a:ext cx="4267200" cy="28670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5" name="Rectangle 3"/>
          <p:cNvSpPr>
            <a:spLocks noGrp="1" noChangeArrowheads="1"/>
          </p:cNvSpPr>
          <p:nvPr>
            <p:ph type="title"/>
          </p:nvPr>
        </p:nvSpPr>
        <p:spPr>
          <a:xfrm>
            <a:off x="660400" y="0"/>
            <a:ext cx="8050213" cy="838200"/>
          </a:xfrm>
        </p:spPr>
        <p:txBody>
          <a:bodyPr/>
          <a:lstStyle/>
          <a:p>
            <a:pPr>
              <a:lnSpc>
                <a:spcPct val="90000"/>
              </a:lnSpc>
              <a:defRPr/>
            </a:pPr>
            <a:r>
              <a:rPr lang="en-US" sz="2800" i="1" dirty="0" err="1"/>
              <a:t>ConcepTest</a:t>
            </a:r>
            <a:r>
              <a:rPr lang="en-US" sz="2800" i="1" dirty="0"/>
              <a:t> 24.3a	</a:t>
            </a:r>
            <a:r>
              <a:rPr lang="en-US" sz="2800" dirty="0">
                <a:solidFill>
                  <a:schemeClr val="accent2"/>
                </a:solidFill>
              </a:rPr>
              <a:t>Double Slits I</a:t>
            </a:r>
          </a:p>
        </p:txBody>
      </p:sp>
      <p:sp>
        <p:nvSpPr>
          <p:cNvPr id="1999897" name="Rectangle 25"/>
          <p:cNvSpPr>
            <a:spLocks noGrp="1" noChangeArrowheads="1"/>
          </p:cNvSpPr>
          <p:nvPr>
            <p:ph idx="1"/>
          </p:nvPr>
        </p:nvSpPr>
        <p:spPr>
          <a:xfrm>
            <a:off x="231775" y="1301935"/>
            <a:ext cx="4286437" cy="4560981"/>
          </a:xfrm>
        </p:spPr>
        <p:txBody>
          <a:bodyPr/>
          <a:lstStyle/>
          <a:p>
            <a:pPr marL="401638" indent="-401638">
              <a:lnSpc>
                <a:spcPct val="140000"/>
              </a:lnSpc>
              <a:buFont typeface="Monotype Sorts" pitchFamily="2" charset="2"/>
              <a:buNone/>
              <a:defRPr/>
            </a:pPr>
            <a:r>
              <a:rPr lang="en-US" sz="2200" b="1" dirty="0"/>
              <a:t>	</a:t>
            </a:r>
            <a:r>
              <a:rPr lang="en-US" b="1" dirty="0"/>
              <a:t>In a double-slit experiment, when the </a:t>
            </a:r>
            <a:r>
              <a:rPr lang="en-US" b="1" dirty="0">
                <a:solidFill>
                  <a:schemeClr val="accent2"/>
                </a:solidFill>
              </a:rPr>
              <a:t>wavelength</a:t>
            </a:r>
            <a:r>
              <a:rPr lang="en-US" b="1" dirty="0"/>
              <a:t> of the light is </a:t>
            </a:r>
            <a:r>
              <a:rPr lang="en-US" b="1" dirty="0">
                <a:solidFill>
                  <a:schemeClr val="accent2"/>
                </a:solidFill>
              </a:rPr>
              <a:t>increased</a:t>
            </a:r>
            <a:r>
              <a:rPr lang="en-US" b="1" dirty="0"/>
              <a:t>, the interference pattern</a:t>
            </a:r>
            <a:r>
              <a:rPr lang="en-US" b="1" dirty="0">
                <a:effectLst>
                  <a:outerShdw blurRad="38100" dist="38100" dir="2700000" algn="tl">
                    <a:srgbClr val="000000"/>
                  </a:outerShdw>
                </a:effectLst>
              </a:rPr>
              <a:t> </a:t>
            </a:r>
          </a:p>
        </p:txBody>
      </p:sp>
      <p:sp>
        <p:nvSpPr>
          <p:cNvPr id="1999876" name="Rectangle 4"/>
          <p:cNvSpPr>
            <a:spLocks noChangeArrowheads="1"/>
          </p:cNvSpPr>
          <p:nvPr/>
        </p:nvSpPr>
        <p:spPr bwMode="auto">
          <a:xfrm>
            <a:off x="5110163" y="1379723"/>
            <a:ext cx="3763962" cy="2401299"/>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Font typeface="+mj-lt"/>
              <a:buAutoNum type="alphaLcParenR"/>
              <a:defRPr/>
            </a:pPr>
            <a:r>
              <a:rPr lang="en-US" sz="2000" b="1" dirty="0">
                <a:solidFill>
                  <a:schemeClr val="tx2"/>
                </a:solidFill>
              </a:rPr>
              <a:t>spreads out</a:t>
            </a:r>
          </a:p>
          <a:p>
            <a:pPr marL="457200" indent="-457200">
              <a:lnSpc>
                <a:spcPct val="110000"/>
              </a:lnSpc>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lnSpc>
                <a:spcPct val="110000"/>
              </a:lnSpc>
              <a:spcBef>
                <a:spcPct val="50000"/>
              </a:spcBef>
              <a:buFont typeface="+mj-lt"/>
              <a:buAutoNum type="alphaLcParenR"/>
              <a:defRPr/>
            </a:pPr>
            <a:r>
              <a:rPr lang="en-US" sz="2000" b="1" dirty="0">
                <a:solidFill>
                  <a:schemeClr val="tx2"/>
                </a:solidFill>
              </a:rPr>
              <a:t>shrinks together</a:t>
            </a:r>
          </a:p>
          <a:p>
            <a:pPr marL="457200" indent="-457200">
              <a:lnSpc>
                <a:spcPct val="110000"/>
              </a:lnSpc>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11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5"/>
          <p:cNvGrpSpPr>
            <a:grpSpLocks/>
          </p:cNvGrpSpPr>
          <p:nvPr/>
        </p:nvGrpSpPr>
        <p:grpSpPr bwMode="auto">
          <a:xfrm>
            <a:off x="4137025" y="3424238"/>
            <a:ext cx="3843338" cy="3103562"/>
            <a:chOff x="2606" y="2157"/>
            <a:chExt cx="2421" cy="1955"/>
          </a:xfrm>
        </p:grpSpPr>
        <p:sp>
          <p:nvSpPr>
            <p:cNvPr id="378887" name="AutoShape 6"/>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78888" name="Line 7"/>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8"/>
            <p:cNvGrpSpPr>
              <a:grpSpLocks/>
            </p:cNvGrpSpPr>
            <p:nvPr/>
          </p:nvGrpSpPr>
          <p:grpSpPr bwMode="auto">
            <a:xfrm rot="-5400000">
              <a:off x="3821" y="2906"/>
              <a:ext cx="1955" cy="457"/>
              <a:chOff x="2855" y="192"/>
              <a:chExt cx="2504" cy="896"/>
            </a:xfrm>
          </p:grpSpPr>
          <p:sp>
            <p:nvSpPr>
              <p:cNvPr id="378895" name="Freeform 9"/>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0"/>
              <p:cNvGrpSpPr>
                <a:grpSpLocks/>
              </p:cNvGrpSpPr>
              <p:nvPr/>
            </p:nvGrpSpPr>
            <p:grpSpPr bwMode="auto">
              <a:xfrm>
                <a:off x="4264" y="422"/>
                <a:ext cx="1095" cy="666"/>
                <a:chOff x="4920" y="3603"/>
                <a:chExt cx="688" cy="435"/>
              </a:xfrm>
            </p:grpSpPr>
            <p:sp>
              <p:nvSpPr>
                <p:cNvPr id="378902"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3"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4"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5"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5"/>
              <p:cNvGrpSpPr>
                <a:grpSpLocks/>
              </p:cNvGrpSpPr>
              <p:nvPr/>
            </p:nvGrpSpPr>
            <p:grpSpPr bwMode="auto">
              <a:xfrm flipH="1">
                <a:off x="2855" y="422"/>
                <a:ext cx="1095" cy="666"/>
                <a:chOff x="4920" y="3603"/>
                <a:chExt cx="688" cy="435"/>
              </a:xfrm>
            </p:grpSpPr>
            <p:sp>
              <p:nvSpPr>
                <p:cNvPr id="378898" name="Freeform 1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899" name="Freeform 1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0" name="Freeform 1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1" name="Freeform 1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0"/>
            <p:cNvGrpSpPr>
              <a:grpSpLocks/>
            </p:cNvGrpSpPr>
            <p:nvPr/>
          </p:nvGrpSpPr>
          <p:grpSpPr bwMode="auto">
            <a:xfrm>
              <a:off x="4064" y="2974"/>
              <a:ext cx="436" cy="346"/>
              <a:chOff x="4454" y="1236"/>
              <a:chExt cx="436" cy="346"/>
            </a:xfrm>
          </p:grpSpPr>
          <p:sp>
            <p:nvSpPr>
              <p:cNvPr id="378891" name="Rectangle 21"/>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2"/>
              <p:cNvGrpSpPr>
                <a:grpSpLocks/>
              </p:cNvGrpSpPr>
              <p:nvPr/>
            </p:nvGrpSpPr>
            <p:grpSpPr bwMode="auto">
              <a:xfrm>
                <a:off x="4619" y="1277"/>
                <a:ext cx="106" cy="264"/>
                <a:chOff x="4600" y="1291"/>
                <a:chExt cx="106" cy="264"/>
              </a:xfrm>
            </p:grpSpPr>
            <p:sp>
              <p:nvSpPr>
                <p:cNvPr id="378893" name="Line 23"/>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78894" name="Line 24"/>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Tree>
    <p:extLst>
      <p:ext uri="{BB962C8B-B14F-4D97-AF65-F5344CB8AC3E}">
        <p14:creationId xmlns:p14="http://schemas.microsoft.com/office/powerpoint/2010/main" val="35341515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AutoShape 2"/>
          <p:cNvSpPr>
            <a:spLocks noChangeArrowheads="1"/>
          </p:cNvSpPr>
          <p:nvPr/>
        </p:nvSpPr>
        <p:spPr bwMode="auto">
          <a:xfrm>
            <a:off x="0" y="3644900"/>
            <a:ext cx="3970338" cy="2725738"/>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2001923" name="Rectangle 3"/>
          <p:cNvSpPr>
            <a:spLocks noChangeArrowheads="1"/>
          </p:cNvSpPr>
          <p:nvPr/>
        </p:nvSpPr>
        <p:spPr bwMode="auto">
          <a:xfrm>
            <a:off x="0" y="4471988"/>
            <a:ext cx="3940175" cy="18415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defRPr/>
            </a:pPr>
            <a:r>
              <a:rPr lang="en-US" sz="2200" b="1">
                <a:solidFill>
                  <a:schemeClr val="bg2"/>
                </a:solidFill>
              </a:rPr>
              <a:t>	</a:t>
            </a:r>
            <a:r>
              <a:rPr lang="en-US" sz="2000" b="1">
                <a:solidFill>
                  <a:schemeClr val="bg2"/>
                </a:solidFill>
              </a:rPr>
              <a:t>If </a:t>
            </a:r>
            <a:r>
              <a:rPr lang="en-US" sz="2000" b="1">
                <a:solidFill>
                  <a:srgbClr val="FF0000"/>
                </a:solidFill>
                <a:effectLst>
                  <a:outerShdw blurRad="38100" dist="38100" dir="2700000" algn="tl">
                    <a:srgbClr val="000000"/>
                  </a:outerShdw>
                </a:effectLst>
                <a:latin typeface="Symbol" pitchFamily="18" charset="2"/>
              </a:rPr>
              <a:t></a:t>
            </a:r>
            <a:r>
              <a:rPr lang="en-US" sz="2000" b="1">
                <a:solidFill>
                  <a:srgbClr val="FF0000"/>
                </a:solidFill>
                <a:effectLst>
                  <a:outerShdw blurRad="38100" dist="38100" dir="2700000" algn="tl">
                    <a:srgbClr val="000000"/>
                  </a:outerShdw>
                </a:effectLst>
              </a:rPr>
              <a:t> is increased</a:t>
            </a:r>
            <a:r>
              <a:rPr lang="en-US" sz="2000" b="1">
                <a:solidFill>
                  <a:schemeClr val="bg2"/>
                </a:solidFill>
              </a:rPr>
              <a:t> and </a:t>
            </a:r>
            <a:r>
              <a:rPr lang="en-US" sz="2000" b="1" i="1">
                <a:solidFill>
                  <a:srgbClr val="FF0000"/>
                </a:solidFill>
                <a:effectLst>
                  <a:outerShdw blurRad="38100" dist="38100" dir="2700000" algn="tl">
                    <a:srgbClr val="000000"/>
                  </a:outerShdw>
                </a:effectLst>
              </a:rPr>
              <a:t>d</a:t>
            </a:r>
            <a:r>
              <a:rPr lang="en-US" sz="2000" b="1">
                <a:solidFill>
                  <a:srgbClr val="FF0000"/>
                </a:solidFill>
                <a:effectLst>
                  <a:outerShdw blurRad="38100" dist="38100" dir="2700000" algn="tl">
                    <a:srgbClr val="000000"/>
                  </a:outerShdw>
                </a:effectLst>
              </a:rPr>
              <a:t> does not change</a:t>
            </a:r>
            <a:r>
              <a:rPr lang="en-US" sz="2000" b="1">
                <a:solidFill>
                  <a:schemeClr val="bg2"/>
                </a:solidFill>
              </a:rPr>
              <a:t>, then </a:t>
            </a:r>
            <a:r>
              <a:rPr lang="en-US" sz="2000" b="1">
                <a:solidFill>
                  <a:srgbClr val="0066FF"/>
                </a:solidFill>
                <a:effectLst>
                  <a:outerShdw blurRad="38100" dist="38100" dir="2700000" algn="tl">
                    <a:srgbClr val="000000"/>
                  </a:outerShdw>
                </a:effectLst>
                <a:latin typeface="Symbol" pitchFamily="18" charset="2"/>
              </a:rPr>
              <a:t></a:t>
            </a:r>
            <a:r>
              <a:rPr lang="en-US" sz="2000" b="1">
                <a:solidFill>
                  <a:srgbClr val="0066FF"/>
                </a:solidFill>
                <a:effectLst>
                  <a:outerShdw blurRad="38100" dist="38100" dir="2700000" algn="tl">
                    <a:srgbClr val="000000"/>
                  </a:outerShdw>
                </a:effectLst>
              </a:rPr>
              <a:t> must increase</a:t>
            </a:r>
            <a:r>
              <a:rPr lang="en-US" sz="2000" b="1">
                <a:solidFill>
                  <a:schemeClr val="bg2"/>
                </a:solidFill>
              </a:rPr>
              <a:t>, so the pattern spreads out.</a:t>
            </a:r>
          </a:p>
        </p:txBody>
      </p:sp>
      <p:sp>
        <p:nvSpPr>
          <p:cNvPr id="2001925" name="Rectangle 5"/>
          <p:cNvSpPr>
            <a:spLocks noGrp="1" noChangeArrowheads="1"/>
          </p:cNvSpPr>
          <p:nvPr>
            <p:ph type="title"/>
          </p:nvPr>
        </p:nvSpPr>
        <p:spPr>
          <a:xfrm>
            <a:off x="660400" y="0"/>
            <a:ext cx="8050213" cy="838200"/>
          </a:xfrm>
        </p:spPr>
        <p:txBody>
          <a:bodyPr/>
          <a:lstStyle/>
          <a:p>
            <a:pPr>
              <a:lnSpc>
                <a:spcPct val="90000"/>
              </a:lnSpc>
              <a:defRPr/>
            </a:pPr>
            <a:r>
              <a:rPr lang="en-US" sz="2800" i="1"/>
              <a:t>ConcepTest 24.3a	</a:t>
            </a:r>
            <a:r>
              <a:rPr lang="en-US" sz="2800">
                <a:solidFill>
                  <a:schemeClr val="accent2"/>
                </a:solidFill>
              </a:rPr>
              <a:t>Double Slits I</a:t>
            </a:r>
          </a:p>
        </p:txBody>
      </p:sp>
      <p:sp>
        <p:nvSpPr>
          <p:cNvPr id="2001949" name="Rectangle 29"/>
          <p:cNvSpPr>
            <a:spLocks noGrp="1" noChangeArrowheads="1"/>
          </p:cNvSpPr>
          <p:nvPr>
            <p:ph idx="1"/>
          </p:nvPr>
        </p:nvSpPr>
        <p:spPr>
          <a:xfrm>
            <a:off x="231775" y="1117981"/>
            <a:ext cx="4572000" cy="1890713"/>
          </a:xfrm>
        </p:spPr>
        <p:txBody>
          <a:bodyPr>
            <a:normAutofit fontScale="92500" lnSpcReduction="10000"/>
          </a:bodyPr>
          <a:lstStyle/>
          <a:p>
            <a:pPr marL="401638" indent="-401638">
              <a:lnSpc>
                <a:spcPct val="140000"/>
              </a:lnSpc>
              <a:buFont typeface="Monotype Sorts" pitchFamily="2" charset="2"/>
              <a:buNone/>
              <a:defRPr/>
            </a:pPr>
            <a:r>
              <a:rPr lang="en-US" sz="1800" b="1" dirty="0"/>
              <a:t>	</a:t>
            </a:r>
            <a:r>
              <a:rPr lang="en-US" sz="2400" b="1" dirty="0"/>
              <a:t>In a double-slit experiment, when the </a:t>
            </a:r>
            <a:r>
              <a:rPr lang="en-US" sz="2400" b="1" dirty="0">
                <a:solidFill>
                  <a:schemeClr val="accent2"/>
                </a:solidFill>
              </a:rPr>
              <a:t>wavelength</a:t>
            </a:r>
            <a:r>
              <a:rPr lang="en-US" sz="2400" b="1" dirty="0"/>
              <a:t> of the light is </a:t>
            </a:r>
            <a:r>
              <a:rPr lang="en-US" sz="2400" b="1" dirty="0">
                <a:solidFill>
                  <a:schemeClr val="accent2"/>
                </a:solidFill>
              </a:rPr>
              <a:t>increased</a:t>
            </a:r>
            <a:r>
              <a:rPr lang="en-US" sz="2400" b="1" dirty="0"/>
              <a:t>, the interference pattern</a:t>
            </a:r>
            <a:r>
              <a:rPr lang="en-US" sz="2400" b="1" dirty="0">
                <a:effectLst>
                  <a:outerShdw blurRad="38100" dist="38100" dir="2700000" algn="tl">
                    <a:srgbClr val="000000"/>
                  </a:outerShdw>
                </a:effectLst>
              </a:rPr>
              <a:t> </a:t>
            </a:r>
          </a:p>
        </p:txBody>
      </p:sp>
      <p:sp>
        <p:nvSpPr>
          <p:cNvPr id="2001926" name="Rectangle 6"/>
          <p:cNvSpPr>
            <a:spLocks noChangeArrowheads="1"/>
          </p:cNvSpPr>
          <p:nvPr/>
        </p:nvSpPr>
        <p:spPr bwMode="auto">
          <a:xfrm>
            <a:off x="5110163" y="1514193"/>
            <a:ext cx="3763962" cy="2401299"/>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Font typeface="+mj-lt"/>
              <a:buAutoNum type="alphaLcParenR"/>
              <a:defRPr/>
            </a:pPr>
            <a:r>
              <a:rPr lang="en-US" sz="2000" b="1" dirty="0">
                <a:solidFill>
                  <a:schemeClr val="tx2"/>
                </a:solidFill>
              </a:rPr>
              <a:t>spreads out</a:t>
            </a:r>
          </a:p>
          <a:p>
            <a:pPr marL="457200" indent="-457200">
              <a:lnSpc>
                <a:spcPct val="110000"/>
              </a:lnSpc>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lnSpc>
                <a:spcPct val="110000"/>
              </a:lnSpc>
              <a:spcBef>
                <a:spcPct val="50000"/>
              </a:spcBef>
              <a:buFont typeface="+mj-lt"/>
              <a:buAutoNum type="alphaLcParenR"/>
              <a:defRPr/>
            </a:pPr>
            <a:r>
              <a:rPr lang="en-US" sz="2000" b="1" dirty="0">
                <a:solidFill>
                  <a:schemeClr val="tx2"/>
                </a:solidFill>
              </a:rPr>
              <a:t>shrinks together</a:t>
            </a:r>
          </a:p>
          <a:p>
            <a:pPr marL="457200" indent="-457200">
              <a:lnSpc>
                <a:spcPct val="110000"/>
              </a:lnSpc>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11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7"/>
          <p:cNvGrpSpPr>
            <a:grpSpLocks/>
          </p:cNvGrpSpPr>
          <p:nvPr/>
        </p:nvGrpSpPr>
        <p:grpSpPr bwMode="auto">
          <a:xfrm>
            <a:off x="4137025" y="3424238"/>
            <a:ext cx="3843338" cy="3103562"/>
            <a:chOff x="2606" y="2157"/>
            <a:chExt cx="2421" cy="1955"/>
          </a:xfrm>
        </p:grpSpPr>
        <p:sp>
          <p:nvSpPr>
            <p:cNvPr id="379915" name="AutoShape 8"/>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79916" name="Line 9"/>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10"/>
            <p:cNvGrpSpPr>
              <a:grpSpLocks/>
            </p:cNvGrpSpPr>
            <p:nvPr/>
          </p:nvGrpSpPr>
          <p:grpSpPr bwMode="auto">
            <a:xfrm rot="-5400000">
              <a:off x="3821" y="2906"/>
              <a:ext cx="1955" cy="457"/>
              <a:chOff x="2855" y="192"/>
              <a:chExt cx="2504" cy="896"/>
            </a:xfrm>
          </p:grpSpPr>
          <p:sp>
            <p:nvSpPr>
              <p:cNvPr id="379923" name="Freeform 11"/>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2"/>
              <p:cNvGrpSpPr>
                <a:grpSpLocks/>
              </p:cNvGrpSpPr>
              <p:nvPr/>
            </p:nvGrpSpPr>
            <p:grpSpPr bwMode="auto">
              <a:xfrm>
                <a:off x="4264" y="422"/>
                <a:ext cx="1095" cy="666"/>
                <a:chOff x="4920" y="3603"/>
                <a:chExt cx="688" cy="435"/>
              </a:xfrm>
            </p:grpSpPr>
            <p:sp>
              <p:nvSpPr>
                <p:cNvPr id="379930" name="Freeform 13"/>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1" name="Freeform 14"/>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2" name="Freeform 15"/>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3" name="Freeform 16"/>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7"/>
              <p:cNvGrpSpPr>
                <a:grpSpLocks/>
              </p:cNvGrpSpPr>
              <p:nvPr/>
            </p:nvGrpSpPr>
            <p:grpSpPr bwMode="auto">
              <a:xfrm flipH="1">
                <a:off x="2855" y="422"/>
                <a:ext cx="1095" cy="666"/>
                <a:chOff x="4920" y="3603"/>
                <a:chExt cx="688" cy="435"/>
              </a:xfrm>
            </p:grpSpPr>
            <p:sp>
              <p:nvSpPr>
                <p:cNvPr id="379926" name="Freeform 18"/>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7" name="Freeform 19"/>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8" name="Freeform 20"/>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9" name="Freeform 21"/>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2"/>
            <p:cNvGrpSpPr>
              <a:grpSpLocks/>
            </p:cNvGrpSpPr>
            <p:nvPr/>
          </p:nvGrpSpPr>
          <p:grpSpPr bwMode="auto">
            <a:xfrm>
              <a:off x="4064" y="2974"/>
              <a:ext cx="436" cy="346"/>
              <a:chOff x="4454" y="1236"/>
              <a:chExt cx="436" cy="346"/>
            </a:xfrm>
          </p:grpSpPr>
          <p:sp>
            <p:nvSpPr>
              <p:cNvPr id="379919" name="Rectangle 23"/>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4"/>
              <p:cNvGrpSpPr>
                <a:grpSpLocks/>
              </p:cNvGrpSpPr>
              <p:nvPr/>
            </p:nvGrpSpPr>
            <p:grpSpPr bwMode="auto">
              <a:xfrm>
                <a:off x="4619" y="1277"/>
                <a:ext cx="106" cy="264"/>
                <a:chOff x="4600" y="1291"/>
                <a:chExt cx="106" cy="264"/>
              </a:xfrm>
            </p:grpSpPr>
            <p:sp>
              <p:nvSpPr>
                <p:cNvPr id="379921" name="Line 25"/>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79922" name="Line 26"/>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
        <p:nvSpPr>
          <p:cNvPr id="2001947" name="Rectangle 27"/>
          <p:cNvSpPr>
            <a:spLocks noChangeArrowheads="1"/>
          </p:cNvSpPr>
          <p:nvPr/>
        </p:nvSpPr>
        <p:spPr bwMode="auto">
          <a:xfrm>
            <a:off x="476250" y="3944938"/>
            <a:ext cx="2782888" cy="533400"/>
          </a:xfrm>
          <a:prstGeom prst="rect">
            <a:avLst/>
          </a:prstGeom>
          <a:noFill/>
          <a:ln w="57150">
            <a:solidFill>
              <a:schemeClr val="bg1"/>
            </a:solidFill>
            <a:miter lim="800000"/>
            <a:headEnd/>
            <a:tailEnd/>
          </a:ln>
          <a:effectLst/>
        </p:spPr>
        <p:txBody>
          <a:bodyPr>
            <a:spAutoFit/>
          </a:bodyPr>
          <a:lstStyle/>
          <a:p>
            <a:pPr>
              <a:lnSpc>
                <a:spcPct val="90000"/>
              </a:lnSpc>
              <a:defRPr/>
            </a:pPr>
            <a:r>
              <a:rPr lang="en-US" sz="2800" b="1">
                <a:solidFill>
                  <a:srgbClr val="FF0000"/>
                </a:solidFill>
                <a:effectLst>
                  <a:outerShdw blurRad="38100" dist="38100" dir="2700000" algn="tl">
                    <a:srgbClr val="000000"/>
                  </a:outerShdw>
                </a:effectLst>
              </a:rPr>
              <a:t> </a:t>
            </a:r>
            <a:r>
              <a:rPr lang="en-US" sz="2800" b="1" i="1">
                <a:solidFill>
                  <a:srgbClr val="FF0000"/>
                </a:solidFill>
                <a:effectLst>
                  <a:outerShdw blurRad="38100" dist="38100" dir="2700000" algn="tl">
                    <a:srgbClr val="000000"/>
                  </a:outerShdw>
                </a:effectLst>
              </a:rPr>
              <a:t>d</a:t>
            </a:r>
            <a:r>
              <a:rPr lang="en-US" sz="2800" b="1">
                <a:solidFill>
                  <a:srgbClr val="FF0000"/>
                </a:solidFill>
                <a:effectLst>
                  <a:outerShdw blurRad="38100" dist="38100" dir="2700000" algn="tl">
                    <a:srgbClr val="000000"/>
                  </a:outerShdw>
                </a:effectLst>
              </a:rPr>
              <a:t> sin </a:t>
            </a:r>
            <a:r>
              <a:rPr lang="en-US" sz="2800" b="1">
                <a:solidFill>
                  <a:srgbClr val="FF0000"/>
                </a:solidFill>
                <a:effectLst>
                  <a:outerShdw blurRad="38100" dist="38100" dir="2700000" algn="tl">
                    <a:srgbClr val="000000"/>
                  </a:outerShdw>
                </a:effectLst>
                <a:latin typeface="Symbol" pitchFamily="18" charset="2"/>
              </a:rPr>
              <a:t> </a:t>
            </a:r>
            <a:r>
              <a:rPr lang="en-US" sz="2800" b="1">
                <a:solidFill>
                  <a:srgbClr val="FF0000"/>
                </a:solidFill>
                <a:effectLst>
                  <a:outerShdw blurRad="38100" dist="38100" dir="2700000" algn="tl">
                    <a:srgbClr val="000000"/>
                  </a:outerShdw>
                </a:effectLst>
              </a:rPr>
              <a:t>=  m </a:t>
            </a:r>
            <a:r>
              <a:rPr lang="en-US" sz="2800" b="1">
                <a:solidFill>
                  <a:srgbClr val="FF0000"/>
                </a:solidFill>
                <a:effectLst>
                  <a:outerShdw blurRad="38100" dist="38100" dir="2700000" algn="tl">
                    <a:srgbClr val="000000"/>
                  </a:outerShdw>
                </a:effectLst>
                <a:latin typeface="Symbol" pitchFamily="18" charset="2"/>
              </a:rPr>
              <a:t></a:t>
            </a:r>
            <a:endParaRPr lang="en-US" sz="2000" b="1">
              <a:solidFill>
                <a:srgbClr val="FF0000"/>
              </a:solidFill>
              <a:latin typeface="Symbol" pitchFamily="18" charset="2"/>
            </a:endParaRPr>
          </a:p>
        </p:txBody>
      </p:sp>
      <p:sp>
        <p:nvSpPr>
          <p:cNvPr id="379913" name="Oval 28"/>
          <p:cNvSpPr>
            <a:spLocks noChangeArrowheads="1"/>
          </p:cNvSpPr>
          <p:nvPr/>
        </p:nvSpPr>
        <p:spPr bwMode="auto">
          <a:xfrm>
            <a:off x="4775200" y="1496730"/>
            <a:ext cx="2847975" cy="52705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385693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1947"/>
                                        </p:tgtEl>
                                        <p:attrNameLst>
                                          <p:attrName>style.visibility</p:attrName>
                                        </p:attrNameLst>
                                      </p:cBhvr>
                                      <p:to>
                                        <p:strVal val="visible"/>
                                      </p:to>
                                    </p:set>
                                    <p:animEffect transition="in" filter="dissolve">
                                      <p:cBhvr>
                                        <p:cTn id="7" dur="500"/>
                                        <p:tgtEl>
                                          <p:spTgt spid="2001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47"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3971" name="Rectangle 3"/>
          <p:cNvSpPr>
            <a:spLocks noGrp="1" noChangeArrowheads="1"/>
          </p:cNvSpPr>
          <p:nvPr>
            <p:ph type="title"/>
          </p:nvPr>
        </p:nvSpPr>
        <p:spPr>
          <a:xfrm>
            <a:off x="660400" y="0"/>
            <a:ext cx="8050213" cy="838200"/>
          </a:xfrm>
        </p:spPr>
        <p:txBody>
          <a:bodyPr/>
          <a:lstStyle/>
          <a:p>
            <a:pPr>
              <a:lnSpc>
                <a:spcPct val="90000"/>
              </a:lnSpc>
              <a:defRPr/>
            </a:pPr>
            <a:r>
              <a:rPr lang="en-US" sz="2800" i="1"/>
              <a:t>ConcepTest 24.3b	 </a:t>
            </a:r>
            <a:r>
              <a:rPr lang="en-US" sz="2800">
                <a:solidFill>
                  <a:schemeClr val="accent2"/>
                </a:solidFill>
              </a:rPr>
              <a:t>Double Slits II</a:t>
            </a:r>
          </a:p>
        </p:txBody>
      </p:sp>
      <p:sp>
        <p:nvSpPr>
          <p:cNvPr id="2003993" name="Rectangle 25"/>
          <p:cNvSpPr>
            <a:spLocks noGrp="1" noChangeArrowheads="1"/>
          </p:cNvSpPr>
          <p:nvPr>
            <p:ph idx="1"/>
          </p:nvPr>
        </p:nvSpPr>
        <p:spPr>
          <a:xfrm>
            <a:off x="0" y="1215835"/>
            <a:ext cx="4732338" cy="3502469"/>
          </a:xfrm>
        </p:spPr>
        <p:txBody>
          <a:bodyPr>
            <a:normAutofit lnSpcReduction="10000"/>
          </a:bodyPr>
          <a:lstStyle/>
          <a:p>
            <a:pPr marL="401638" indent="-401638">
              <a:lnSpc>
                <a:spcPct val="140000"/>
              </a:lnSpc>
              <a:buFont typeface="Monotype Sorts" pitchFamily="2" charset="2"/>
              <a:buNone/>
              <a:defRPr/>
            </a:pPr>
            <a:r>
              <a:rPr lang="en-US" sz="2400" b="1" dirty="0"/>
              <a:t>	</a:t>
            </a:r>
            <a:r>
              <a:rPr lang="en-US" b="1" dirty="0"/>
              <a:t>If instead the </a:t>
            </a:r>
            <a:r>
              <a:rPr lang="en-US" b="1" dirty="0">
                <a:solidFill>
                  <a:schemeClr val="tx2"/>
                </a:solidFill>
              </a:rPr>
              <a:t>slits</a:t>
            </a:r>
            <a:r>
              <a:rPr lang="en-US" b="1" dirty="0"/>
              <a:t> are moved </a:t>
            </a:r>
            <a:r>
              <a:rPr lang="en-US" b="1" dirty="0">
                <a:solidFill>
                  <a:schemeClr val="tx2"/>
                </a:solidFill>
              </a:rPr>
              <a:t>farther apart</a:t>
            </a:r>
            <a:r>
              <a:rPr lang="en-US" b="1" dirty="0"/>
              <a:t> (without changing the wavelength) the interference pattern </a:t>
            </a:r>
          </a:p>
          <a:p>
            <a:pPr marL="401638" indent="-401638">
              <a:lnSpc>
                <a:spcPct val="140000"/>
              </a:lnSpc>
              <a:spcBef>
                <a:spcPct val="50000"/>
              </a:spcBef>
              <a:defRPr/>
            </a:pPr>
            <a:endParaRPr lang="en-US" b="1" dirty="0"/>
          </a:p>
        </p:txBody>
      </p:sp>
      <p:sp>
        <p:nvSpPr>
          <p:cNvPr id="2003972" name="Rectangle 4"/>
          <p:cNvSpPr>
            <a:spLocks noChangeArrowheads="1"/>
          </p:cNvSpPr>
          <p:nvPr/>
        </p:nvSpPr>
        <p:spPr bwMode="auto">
          <a:xfrm>
            <a:off x="5319078" y="1402398"/>
            <a:ext cx="3516312" cy="2165350"/>
          </a:xfrm>
          <a:prstGeom prst="rect">
            <a:avLst/>
          </a:prstGeom>
          <a:noFill/>
          <a:ln w="9525">
            <a:noFill/>
            <a:miter lim="800000"/>
            <a:headEnd/>
            <a:tailEnd/>
          </a:ln>
          <a:effectLst/>
        </p:spPr>
        <p:txBody>
          <a:bodyPr lIns="92075" tIns="46038" rIns="92075" bIns="46038">
            <a:spAutoFit/>
          </a:bodyPr>
          <a:lstStyle/>
          <a:p>
            <a:pPr marL="457200" indent="-457200">
              <a:spcBef>
                <a:spcPct val="50000"/>
              </a:spcBef>
              <a:buFont typeface="+mj-lt"/>
              <a:buAutoNum type="alphaLcParenR"/>
              <a:defRPr/>
            </a:pPr>
            <a:r>
              <a:rPr lang="en-US" sz="2000" b="1" dirty="0">
                <a:solidFill>
                  <a:schemeClr val="tx2"/>
                </a:solidFill>
              </a:rPr>
              <a:t>spreads out</a:t>
            </a:r>
          </a:p>
          <a:p>
            <a:pPr marL="457200" indent="-457200">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spcBef>
                <a:spcPct val="50000"/>
              </a:spcBef>
              <a:buFont typeface="+mj-lt"/>
              <a:buAutoNum type="alphaLcParenR"/>
              <a:defRPr/>
            </a:pPr>
            <a:r>
              <a:rPr lang="en-US" sz="2000" b="1" dirty="0">
                <a:solidFill>
                  <a:schemeClr val="tx2"/>
                </a:solidFill>
              </a:rPr>
              <a:t>shrinks together</a:t>
            </a:r>
          </a:p>
          <a:p>
            <a:pPr marL="457200" indent="-457200">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8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5"/>
          <p:cNvGrpSpPr>
            <a:grpSpLocks/>
          </p:cNvGrpSpPr>
          <p:nvPr/>
        </p:nvGrpSpPr>
        <p:grpSpPr bwMode="auto">
          <a:xfrm>
            <a:off x="4137025" y="3424238"/>
            <a:ext cx="3843338" cy="3103562"/>
            <a:chOff x="2606" y="2157"/>
            <a:chExt cx="2421" cy="1955"/>
          </a:xfrm>
        </p:grpSpPr>
        <p:sp>
          <p:nvSpPr>
            <p:cNvPr id="380935" name="AutoShape 6"/>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80936" name="Line 7"/>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8"/>
            <p:cNvGrpSpPr>
              <a:grpSpLocks/>
            </p:cNvGrpSpPr>
            <p:nvPr/>
          </p:nvGrpSpPr>
          <p:grpSpPr bwMode="auto">
            <a:xfrm rot="-5400000">
              <a:off x="3821" y="2906"/>
              <a:ext cx="1955" cy="457"/>
              <a:chOff x="2855" y="192"/>
              <a:chExt cx="2504" cy="896"/>
            </a:xfrm>
          </p:grpSpPr>
          <p:sp>
            <p:nvSpPr>
              <p:cNvPr id="380943" name="Freeform 9"/>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0"/>
              <p:cNvGrpSpPr>
                <a:grpSpLocks/>
              </p:cNvGrpSpPr>
              <p:nvPr/>
            </p:nvGrpSpPr>
            <p:grpSpPr bwMode="auto">
              <a:xfrm>
                <a:off x="4264" y="422"/>
                <a:ext cx="1095" cy="666"/>
                <a:chOff x="4920" y="3603"/>
                <a:chExt cx="688" cy="435"/>
              </a:xfrm>
            </p:grpSpPr>
            <p:sp>
              <p:nvSpPr>
                <p:cNvPr id="380950"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1"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2"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3"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5"/>
              <p:cNvGrpSpPr>
                <a:grpSpLocks/>
              </p:cNvGrpSpPr>
              <p:nvPr/>
            </p:nvGrpSpPr>
            <p:grpSpPr bwMode="auto">
              <a:xfrm flipH="1">
                <a:off x="2855" y="422"/>
                <a:ext cx="1095" cy="666"/>
                <a:chOff x="4920" y="3603"/>
                <a:chExt cx="688" cy="435"/>
              </a:xfrm>
            </p:grpSpPr>
            <p:sp>
              <p:nvSpPr>
                <p:cNvPr id="380946" name="Freeform 1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7" name="Freeform 1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8" name="Freeform 1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9" name="Freeform 1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0"/>
            <p:cNvGrpSpPr>
              <a:grpSpLocks/>
            </p:cNvGrpSpPr>
            <p:nvPr/>
          </p:nvGrpSpPr>
          <p:grpSpPr bwMode="auto">
            <a:xfrm>
              <a:off x="4064" y="2974"/>
              <a:ext cx="436" cy="346"/>
              <a:chOff x="4454" y="1236"/>
              <a:chExt cx="436" cy="346"/>
            </a:xfrm>
          </p:grpSpPr>
          <p:sp>
            <p:nvSpPr>
              <p:cNvPr id="380939" name="Rectangle 21"/>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2"/>
              <p:cNvGrpSpPr>
                <a:grpSpLocks/>
              </p:cNvGrpSpPr>
              <p:nvPr/>
            </p:nvGrpSpPr>
            <p:grpSpPr bwMode="auto">
              <a:xfrm>
                <a:off x="4619" y="1277"/>
                <a:ext cx="106" cy="264"/>
                <a:chOff x="4600" y="1291"/>
                <a:chExt cx="106" cy="264"/>
              </a:xfrm>
            </p:grpSpPr>
            <p:sp>
              <p:nvSpPr>
                <p:cNvPr id="380941" name="Line 23"/>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80942" name="Line 24"/>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Tree>
    <p:extLst>
      <p:ext uri="{BB962C8B-B14F-4D97-AF65-F5344CB8AC3E}">
        <p14:creationId xmlns:p14="http://schemas.microsoft.com/office/powerpoint/2010/main" val="21326185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AutoShape 2"/>
          <p:cNvSpPr>
            <a:spLocks noChangeArrowheads="1"/>
          </p:cNvSpPr>
          <p:nvPr/>
        </p:nvSpPr>
        <p:spPr bwMode="auto">
          <a:xfrm>
            <a:off x="0" y="3644900"/>
            <a:ext cx="3970338" cy="25304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381955" name="Rectangle 3"/>
          <p:cNvSpPr>
            <a:spLocks noChangeArrowheads="1"/>
          </p:cNvSpPr>
          <p:nvPr/>
        </p:nvSpPr>
        <p:spPr bwMode="auto">
          <a:xfrm>
            <a:off x="0" y="4471988"/>
            <a:ext cx="3940175" cy="1431925"/>
          </a:xfrm>
          <a:prstGeom prst="rect">
            <a:avLst/>
          </a:prstGeom>
          <a:noFill/>
          <a:ln w="9525">
            <a:noFill/>
            <a:miter lim="800000"/>
            <a:headEnd/>
            <a:tailEnd/>
          </a:ln>
        </p:spPr>
        <p:txBody>
          <a:bodyPr lIns="92075" tIns="46038" rIns="92075" bIns="46038">
            <a:spAutoFit/>
          </a:bodyPr>
          <a:lstStyle/>
          <a:p>
            <a:pPr marL="285750" indent="-285750">
              <a:lnSpc>
                <a:spcPct val="110000"/>
              </a:lnSpc>
              <a:spcBef>
                <a:spcPct val="50000"/>
              </a:spcBef>
            </a:pPr>
            <a:r>
              <a:rPr lang="en-US" sz="2000" b="1">
                <a:solidFill>
                  <a:schemeClr val="bg2"/>
                </a:solidFill>
              </a:rPr>
              <a:t>	If instead </a:t>
            </a:r>
            <a:r>
              <a:rPr lang="en-US" sz="2000" b="1" i="1">
                <a:solidFill>
                  <a:schemeClr val="bg2"/>
                </a:solidFill>
              </a:rPr>
              <a:t>d</a:t>
            </a:r>
            <a:r>
              <a:rPr lang="en-US" sz="2000" b="1">
                <a:solidFill>
                  <a:schemeClr val="bg2"/>
                </a:solidFill>
              </a:rPr>
              <a:t> is increased and </a:t>
            </a:r>
            <a:r>
              <a:rPr lang="en-US" sz="2000" b="1">
                <a:solidFill>
                  <a:schemeClr val="bg2"/>
                </a:solidFill>
                <a:latin typeface="Symbol" pitchFamily="18" charset="2"/>
              </a:rPr>
              <a:t></a:t>
            </a:r>
            <a:r>
              <a:rPr lang="en-US" sz="2000" b="1">
                <a:solidFill>
                  <a:schemeClr val="bg2"/>
                </a:solidFill>
              </a:rPr>
              <a:t> does not change, then </a:t>
            </a:r>
            <a:r>
              <a:rPr lang="en-US" sz="2000" b="1">
                <a:solidFill>
                  <a:schemeClr val="bg2"/>
                </a:solidFill>
                <a:latin typeface="Symbol" pitchFamily="18" charset="2"/>
              </a:rPr>
              <a:t></a:t>
            </a:r>
            <a:r>
              <a:rPr lang="en-US" sz="2000" b="1">
                <a:solidFill>
                  <a:schemeClr val="bg2"/>
                </a:solidFill>
              </a:rPr>
              <a:t> must decrease, so the pattern shrinks together</a:t>
            </a:r>
          </a:p>
        </p:txBody>
      </p:sp>
      <p:sp>
        <p:nvSpPr>
          <p:cNvPr id="2006021" name="Rectangle 5"/>
          <p:cNvSpPr>
            <a:spLocks noGrp="1" noChangeArrowheads="1"/>
          </p:cNvSpPr>
          <p:nvPr>
            <p:ph type="title"/>
          </p:nvPr>
        </p:nvSpPr>
        <p:spPr>
          <a:xfrm>
            <a:off x="660400" y="0"/>
            <a:ext cx="8050213" cy="838200"/>
          </a:xfrm>
        </p:spPr>
        <p:txBody>
          <a:bodyPr/>
          <a:lstStyle/>
          <a:p>
            <a:pPr>
              <a:lnSpc>
                <a:spcPct val="90000"/>
              </a:lnSpc>
              <a:defRPr/>
            </a:pPr>
            <a:r>
              <a:rPr lang="en-US" sz="2800" i="1"/>
              <a:t>ConcepTest 24.3b	 </a:t>
            </a:r>
            <a:r>
              <a:rPr lang="en-US" sz="2800">
                <a:solidFill>
                  <a:schemeClr val="accent2"/>
                </a:solidFill>
              </a:rPr>
              <a:t>Double Slits II</a:t>
            </a:r>
          </a:p>
        </p:txBody>
      </p:sp>
      <p:sp>
        <p:nvSpPr>
          <p:cNvPr id="2006045" name="Rectangle 29"/>
          <p:cNvSpPr>
            <a:spLocks noGrp="1" noChangeArrowheads="1"/>
          </p:cNvSpPr>
          <p:nvPr>
            <p:ph idx="1"/>
          </p:nvPr>
        </p:nvSpPr>
        <p:spPr>
          <a:xfrm>
            <a:off x="0" y="1124395"/>
            <a:ext cx="4732338" cy="2154237"/>
          </a:xfrm>
        </p:spPr>
        <p:txBody>
          <a:bodyPr/>
          <a:lstStyle/>
          <a:p>
            <a:pPr marL="401638" indent="-401638">
              <a:lnSpc>
                <a:spcPct val="140000"/>
              </a:lnSpc>
              <a:buFont typeface="Monotype Sorts" pitchFamily="2" charset="2"/>
              <a:buNone/>
              <a:defRPr/>
            </a:pPr>
            <a:r>
              <a:rPr lang="en-US" sz="1800" b="1" dirty="0"/>
              <a:t>	</a:t>
            </a:r>
            <a:r>
              <a:rPr lang="en-US" sz="2400" b="1" dirty="0"/>
              <a:t>If instead the </a:t>
            </a:r>
            <a:r>
              <a:rPr lang="en-US" sz="2400" b="1" dirty="0">
                <a:solidFill>
                  <a:schemeClr val="tx2"/>
                </a:solidFill>
              </a:rPr>
              <a:t>slits</a:t>
            </a:r>
            <a:r>
              <a:rPr lang="en-US" sz="2400" b="1" dirty="0"/>
              <a:t> are moved </a:t>
            </a:r>
            <a:r>
              <a:rPr lang="en-US" sz="2400" b="1" dirty="0">
                <a:solidFill>
                  <a:schemeClr val="tx2"/>
                </a:solidFill>
              </a:rPr>
              <a:t>farther apart</a:t>
            </a:r>
            <a:r>
              <a:rPr lang="en-US" sz="2400" b="1" dirty="0"/>
              <a:t> (without changing the wavelength) the interference pattern </a:t>
            </a:r>
          </a:p>
          <a:p>
            <a:pPr marL="401638" indent="-401638">
              <a:lnSpc>
                <a:spcPct val="140000"/>
              </a:lnSpc>
              <a:spcBef>
                <a:spcPct val="50000"/>
              </a:spcBef>
              <a:defRPr/>
            </a:pPr>
            <a:endParaRPr lang="en-US" sz="2400" b="1" dirty="0"/>
          </a:p>
        </p:txBody>
      </p:sp>
      <p:sp>
        <p:nvSpPr>
          <p:cNvPr id="2006022" name="Rectangle 6"/>
          <p:cNvSpPr>
            <a:spLocks noChangeArrowheads="1"/>
          </p:cNvSpPr>
          <p:nvPr/>
        </p:nvSpPr>
        <p:spPr bwMode="auto">
          <a:xfrm>
            <a:off x="5227638" y="1128078"/>
            <a:ext cx="3516312" cy="2165350"/>
          </a:xfrm>
          <a:prstGeom prst="rect">
            <a:avLst/>
          </a:prstGeom>
          <a:noFill/>
          <a:ln w="9525">
            <a:noFill/>
            <a:miter lim="800000"/>
            <a:headEnd/>
            <a:tailEnd/>
          </a:ln>
          <a:effectLst/>
        </p:spPr>
        <p:txBody>
          <a:bodyPr lIns="92075" tIns="46038" rIns="92075" bIns="46038">
            <a:spAutoFit/>
          </a:bodyPr>
          <a:lstStyle/>
          <a:p>
            <a:pPr marL="457200" indent="-457200">
              <a:spcBef>
                <a:spcPct val="50000"/>
              </a:spcBef>
              <a:buFont typeface="+mj-lt"/>
              <a:buAutoNum type="alphaLcParenR"/>
              <a:defRPr/>
            </a:pPr>
            <a:r>
              <a:rPr lang="en-US" sz="2000" b="1" dirty="0">
                <a:solidFill>
                  <a:schemeClr val="tx2"/>
                </a:solidFill>
              </a:rPr>
              <a:t>spreads out</a:t>
            </a:r>
          </a:p>
          <a:p>
            <a:pPr marL="457200" indent="-457200">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spcBef>
                <a:spcPct val="50000"/>
              </a:spcBef>
              <a:buFont typeface="+mj-lt"/>
              <a:buAutoNum type="alphaLcParenR"/>
              <a:defRPr/>
            </a:pPr>
            <a:r>
              <a:rPr lang="en-US" sz="2000" b="1" dirty="0">
                <a:solidFill>
                  <a:schemeClr val="tx2"/>
                </a:solidFill>
              </a:rPr>
              <a:t>shrinks together</a:t>
            </a:r>
          </a:p>
          <a:p>
            <a:pPr marL="457200" indent="-457200">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8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7"/>
          <p:cNvGrpSpPr>
            <a:grpSpLocks/>
          </p:cNvGrpSpPr>
          <p:nvPr/>
        </p:nvGrpSpPr>
        <p:grpSpPr bwMode="auto">
          <a:xfrm>
            <a:off x="4137025" y="3424238"/>
            <a:ext cx="3843338" cy="3103562"/>
            <a:chOff x="2606" y="2157"/>
            <a:chExt cx="2421" cy="1955"/>
          </a:xfrm>
        </p:grpSpPr>
        <p:sp>
          <p:nvSpPr>
            <p:cNvPr id="381964" name="AutoShape 8"/>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81965" name="Line 9"/>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10"/>
            <p:cNvGrpSpPr>
              <a:grpSpLocks/>
            </p:cNvGrpSpPr>
            <p:nvPr/>
          </p:nvGrpSpPr>
          <p:grpSpPr bwMode="auto">
            <a:xfrm rot="-5400000">
              <a:off x="3821" y="2906"/>
              <a:ext cx="1955" cy="457"/>
              <a:chOff x="2855" y="192"/>
              <a:chExt cx="2504" cy="896"/>
            </a:xfrm>
          </p:grpSpPr>
          <p:sp>
            <p:nvSpPr>
              <p:cNvPr id="381972" name="Freeform 11"/>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2"/>
              <p:cNvGrpSpPr>
                <a:grpSpLocks/>
              </p:cNvGrpSpPr>
              <p:nvPr/>
            </p:nvGrpSpPr>
            <p:grpSpPr bwMode="auto">
              <a:xfrm>
                <a:off x="4264" y="422"/>
                <a:ext cx="1095" cy="666"/>
                <a:chOff x="4920" y="3603"/>
                <a:chExt cx="688" cy="435"/>
              </a:xfrm>
            </p:grpSpPr>
            <p:sp>
              <p:nvSpPr>
                <p:cNvPr id="381979" name="Freeform 13"/>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0" name="Freeform 14"/>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1" name="Freeform 15"/>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2" name="Freeform 16"/>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7"/>
              <p:cNvGrpSpPr>
                <a:grpSpLocks/>
              </p:cNvGrpSpPr>
              <p:nvPr/>
            </p:nvGrpSpPr>
            <p:grpSpPr bwMode="auto">
              <a:xfrm flipH="1">
                <a:off x="2855" y="422"/>
                <a:ext cx="1095" cy="666"/>
                <a:chOff x="4920" y="3603"/>
                <a:chExt cx="688" cy="435"/>
              </a:xfrm>
            </p:grpSpPr>
            <p:sp>
              <p:nvSpPr>
                <p:cNvPr id="381975" name="Freeform 18"/>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6" name="Freeform 19"/>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7" name="Freeform 20"/>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8" name="Freeform 21"/>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2"/>
            <p:cNvGrpSpPr>
              <a:grpSpLocks/>
            </p:cNvGrpSpPr>
            <p:nvPr/>
          </p:nvGrpSpPr>
          <p:grpSpPr bwMode="auto">
            <a:xfrm>
              <a:off x="4064" y="2974"/>
              <a:ext cx="436" cy="346"/>
              <a:chOff x="4454" y="1236"/>
              <a:chExt cx="436" cy="346"/>
            </a:xfrm>
          </p:grpSpPr>
          <p:sp>
            <p:nvSpPr>
              <p:cNvPr id="381968" name="Rectangle 23"/>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4"/>
              <p:cNvGrpSpPr>
                <a:grpSpLocks/>
              </p:cNvGrpSpPr>
              <p:nvPr/>
            </p:nvGrpSpPr>
            <p:grpSpPr bwMode="auto">
              <a:xfrm>
                <a:off x="4619" y="1277"/>
                <a:ext cx="106" cy="264"/>
                <a:chOff x="4600" y="1291"/>
                <a:chExt cx="106" cy="264"/>
              </a:xfrm>
            </p:grpSpPr>
            <p:sp>
              <p:nvSpPr>
                <p:cNvPr id="381970" name="Line 25"/>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81971" name="Line 26"/>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
        <p:nvSpPr>
          <p:cNvPr id="2006043" name="Rectangle 27"/>
          <p:cNvSpPr>
            <a:spLocks noChangeArrowheads="1"/>
          </p:cNvSpPr>
          <p:nvPr/>
        </p:nvSpPr>
        <p:spPr bwMode="auto">
          <a:xfrm>
            <a:off x="476250" y="3944938"/>
            <a:ext cx="2782888" cy="514350"/>
          </a:xfrm>
          <a:prstGeom prst="rect">
            <a:avLst/>
          </a:prstGeom>
          <a:noFill/>
          <a:ln w="38100">
            <a:solidFill>
              <a:srgbClr val="990000"/>
            </a:solidFill>
            <a:miter lim="800000"/>
            <a:headEnd/>
            <a:tailEnd/>
          </a:ln>
        </p:spPr>
        <p:txBody>
          <a:bodyPr>
            <a:spAutoFit/>
          </a:bodyPr>
          <a:lstStyle/>
          <a:p>
            <a:pPr>
              <a:lnSpc>
                <a:spcPct val="90000"/>
              </a:lnSpc>
            </a:pPr>
            <a:r>
              <a:rPr lang="en-US" sz="2800" b="1" i="1">
                <a:solidFill>
                  <a:srgbClr val="990000"/>
                </a:solidFill>
              </a:rPr>
              <a:t>d</a:t>
            </a:r>
            <a:r>
              <a:rPr lang="en-US" sz="2800" b="1">
                <a:solidFill>
                  <a:srgbClr val="990000"/>
                </a:solidFill>
              </a:rPr>
              <a:t> sin </a:t>
            </a:r>
            <a:r>
              <a:rPr lang="en-US" sz="2800" b="1">
                <a:solidFill>
                  <a:srgbClr val="990000"/>
                </a:solidFill>
                <a:latin typeface="Symbol" pitchFamily="18" charset="2"/>
              </a:rPr>
              <a:t> </a:t>
            </a:r>
            <a:r>
              <a:rPr lang="en-US" sz="2800" b="1">
                <a:solidFill>
                  <a:srgbClr val="990000"/>
                </a:solidFill>
              </a:rPr>
              <a:t>=  m </a:t>
            </a:r>
            <a:r>
              <a:rPr lang="en-US" sz="2800" b="1">
                <a:solidFill>
                  <a:srgbClr val="990000"/>
                </a:solidFill>
                <a:latin typeface="Symbol" pitchFamily="18" charset="2"/>
              </a:rPr>
              <a:t></a:t>
            </a:r>
            <a:endParaRPr lang="en-US" sz="2000" b="1">
              <a:solidFill>
                <a:schemeClr val="accent1"/>
              </a:solidFill>
              <a:latin typeface="Symbol" pitchFamily="18" charset="2"/>
            </a:endParaRPr>
          </a:p>
        </p:txBody>
      </p:sp>
      <p:sp>
        <p:nvSpPr>
          <p:cNvPr id="381961" name="Oval 28"/>
          <p:cNvSpPr>
            <a:spLocks noChangeArrowheads="1"/>
          </p:cNvSpPr>
          <p:nvPr/>
        </p:nvSpPr>
        <p:spPr bwMode="auto">
          <a:xfrm>
            <a:off x="4875213" y="1980565"/>
            <a:ext cx="3430587" cy="527050"/>
          </a:xfrm>
          <a:prstGeom prst="ellipse">
            <a:avLst/>
          </a:prstGeom>
          <a:noFill/>
          <a:ln w="38100">
            <a:solidFill>
              <a:schemeClr val="accent1"/>
            </a:solidFill>
            <a:round/>
            <a:headEnd/>
            <a:tailEnd/>
          </a:ln>
        </p:spPr>
        <p:txBody>
          <a:bodyPr anchor="ctr">
            <a:spAutoFit/>
          </a:bodyPr>
          <a:lstStyle/>
          <a:p>
            <a:endParaRPr lang="en-US"/>
          </a:p>
        </p:txBody>
      </p:sp>
      <p:sp>
        <p:nvSpPr>
          <p:cNvPr id="2006046" name="Text Box 30"/>
          <p:cNvSpPr txBox="1">
            <a:spLocks noChangeArrowheads="1"/>
          </p:cNvSpPr>
          <p:nvPr/>
        </p:nvSpPr>
        <p:spPr bwMode="auto">
          <a:xfrm>
            <a:off x="368300" y="6451600"/>
            <a:ext cx="7440613" cy="4064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a:t>
            </a:r>
            <a:r>
              <a:rPr lang="en-US" sz="2000" b="1"/>
              <a:t>When would the interference pattern disappear?</a:t>
            </a:r>
            <a:endParaRPr lang="en-US" sz="2000" b="1">
              <a:effectLst>
                <a:outerShdw blurRad="38100" dist="38100" dir="2700000" algn="tl">
                  <a:srgbClr val="000000"/>
                </a:outerShdw>
              </a:effectLst>
            </a:endParaRPr>
          </a:p>
        </p:txBody>
      </p:sp>
    </p:spTree>
    <p:extLst>
      <p:ext uri="{BB962C8B-B14F-4D97-AF65-F5344CB8AC3E}">
        <p14:creationId xmlns:p14="http://schemas.microsoft.com/office/powerpoint/2010/main" val="37077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6043"/>
                                        </p:tgtEl>
                                        <p:attrNameLst>
                                          <p:attrName>style.visibility</p:attrName>
                                        </p:attrNameLst>
                                      </p:cBhvr>
                                      <p:to>
                                        <p:strVal val="visible"/>
                                      </p:to>
                                    </p:set>
                                    <p:animEffect transition="in" filter="dissolve">
                                      <p:cBhvr>
                                        <p:cTn id="7" dur="500"/>
                                        <p:tgtEl>
                                          <p:spTgt spid="200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604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533400" y="95537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bwMode="auto">
          <a:xfrm>
            <a:off x="571500" y="167292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bwMode="auto">
          <a:xfrm>
            <a:off x="544512" y="239047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vinegar</a:t>
            </a:r>
          </a:p>
        </p:txBody>
      </p:sp>
      <p:sp>
        <p:nvSpPr>
          <p:cNvPr id="6" name="Rectangle 5"/>
          <p:cNvSpPr/>
          <p:nvPr/>
        </p:nvSpPr>
        <p:spPr bwMode="auto">
          <a:xfrm>
            <a:off x="549275" y="3250895"/>
            <a:ext cx="1503362"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cocoa</a:t>
            </a:r>
          </a:p>
        </p:txBody>
      </p:sp>
      <p:sp>
        <p:nvSpPr>
          <p:cNvPr id="7" name="Rectangle 6"/>
          <p:cNvSpPr/>
          <p:nvPr/>
        </p:nvSpPr>
        <p:spPr bwMode="auto">
          <a:xfrm>
            <a:off x="571500" y="405417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Soda</a:t>
            </a:r>
          </a:p>
        </p:txBody>
      </p:sp>
      <p:sp>
        <p:nvSpPr>
          <p:cNvPr id="8" name="Rectangle 7"/>
          <p:cNvSpPr/>
          <p:nvPr/>
        </p:nvSpPr>
        <p:spPr bwMode="auto">
          <a:xfrm>
            <a:off x="560387" y="4900308"/>
            <a:ext cx="1501775" cy="51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oil</a:t>
            </a:r>
          </a:p>
        </p:txBody>
      </p:sp>
      <p:sp>
        <p:nvSpPr>
          <p:cNvPr id="9" name="Oval 8"/>
          <p:cNvSpPr/>
          <p:nvPr/>
        </p:nvSpPr>
        <p:spPr bwMode="auto">
          <a:xfrm>
            <a:off x="3386137" y="2484676"/>
            <a:ext cx="1192213" cy="10398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p:nvPr/>
        </p:nvCxnSpPr>
        <p:spPr bwMode="auto">
          <a:xfrm>
            <a:off x="3560733" y="2636953"/>
            <a:ext cx="843021" cy="735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flipV="1">
            <a:off x="3560733" y="2636953"/>
            <a:ext cx="843021" cy="735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bwMode="auto">
          <a:xfrm>
            <a:off x="2035175" y="1211752"/>
            <a:ext cx="1947069" cy="127292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bwMode="auto">
          <a:xfrm>
            <a:off x="2073275" y="1929302"/>
            <a:ext cx="1487458" cy="70765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bwMode="auto">
          <a:xfrm>
            <a:off x="2046287" y="2646852"/>
            <a:ext cx="1339850" cy="357731"/>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bwMode="auto">
          <a:xfrm flipV="1">
            <a:off x="2052637" y="3004583"/>
            <a:ext cx="1333500" cy="50269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bwMode="auto">
          <a:xfrm flipV="1">
            <a:off x="2073275" y="3372212"/>
            <a:ext cx="1487458" cy="93834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bwMode="auto">
          <a:xfrm flipV="1">
            <a:off x="2062162" y="3524489"/>
            <a:ext cx="1920082" cy="16322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endCxn id="14338" idx="1"/>
          </p:cNvCxnSpPr>
          <p:nvPr/>
        </p:nvCxnSpPr>
        <p:spPr bwMode="auto">
          <a:xfrm>
            <a:off x="5686379" y="2985804"/>
            <a:ext cx="355646" cy="189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7413625" y="2748201"/>
            <a:ext cx="1501775" cy="51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cake</a:t>
            </a:r>
          </a:p>
        </p:txBody>
      </p:sp>
      <p:sp>
        <p:nvSpPr>
          <p:cNvPr id="19" name="Rectangle 18"/>
          <p:cNvSpPr/>
          <p:nvPr/>
        </p:nvSpPr>
        <p:spPr bwMode="auto">
          <a:xfrm>
            <a:off x="549275" y="5617858"/>
            <a:ext cx="1503362" cy="51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20" name="Elbow Connector 14"/>
          <p:cNvCxnSpPr>
            <a:stCxn id="19" idx="3"/>
            <a:endCxn id="9" idx="4"/>
          </p:cNvCxnSpPr>
          <p:nvPr/>
        </p:nvCxnSpPr>
        <p:spPr bwMode="auto">
          <a:xfrm flipV="1">
            <a:off x="2052637" y="3524489"/>
            <a:ext cx="1929607" cy="234975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4338" name="Picture 2" descr="Kitchen Icon - Oven by StudioFibonacci - Kitchen oven sto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2025" y="2580543"/>
            <a:ext cx="860286" cy="84845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p:nvPr/>
        </p:nvCxnSpPr>
        <p:spPr bwMode="auto">
          <a:xfrm flipV="1">
            <a:off x="6902311" y="3003788"/>
            <a:ext cx="4841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17A1349-19A8-C73F-A26B-E46A5F3A2CF0}"/>
              </a:ext>
            </a:extLst>
          </p:cNvPr>
          <p:cNvGrpSpPr/>
          <p:nvPr/>
        </p:nvGrpSpPr>
        <p:grpSpPr>
          <a:xfrm>
            <a:off x="4875564" y="2286000"/>
            <a:ext cx="859631" cy="1437164"/>
            <a:chOff x="5417742" y="4800361"/>
            <a:chExt cx="859631" cy="1437164"/>
          </a:xfrm>
        </p:grpSpPr>
        <p:sp>
          <p:nvSpPr>
            <p:cNvPr id="14502" name="Rectangle: Rounded Corners 14501">
              <a:extLst>
                <a:ext uri="{FF2B5EF4-FFF2-40B4-BE49-F238E27FC236}">
                  <a16:creationId xmlns:a16="http://schemas.microsoft.com/office/drawing/2014/main" id="{8EA0284A-B9DE-F0A8-6A87-BF411DB8CF9C}"/>
                </a:ext>
              </a:extLst>
            </p:cNvPr>
            <p:cNvSpPr/>
            <p:nvPr/>
          </p:nvSpPr>
          <p:spPr>
            <a:xfrm>
              <a:off x="5417742" y="4800361"/>
              <a:ext cx="859631" cy="143716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03" name="Rectangle: Rounded Corners 14502">
              <a:extLst>
                <a:ext uri="{FF2B5EF4-FFF2-40B4-BE49-F238E27FC236}">
                  <a16:creationId xmlns:a16="http://schemas.microsoft.com/office/drawing/2014/main" id="{70A58826-C12C-2F94-C931-A7D228A33117}"/>
                </a:ext>
              </a:extLst>
            </p:cNvPr>
            <p:cNvSpPr/>
            <p:nvPr/>
          </p:nvSpPr>
          <p:spPr>
            <a:xfrm>
              <a:off x="5466557" y="4888266"/>
              <a:ext cx="762000" cy="126135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504" name="Straight Arrow Connector 14503">
            <a:extLst>
              <a:ext uri="{FF2B5EF4-FFF2-40B4-BE49-F238E27FC236}">
                <a16:creationId xmlns:a16="http://schemas.microsoft.com/office/drawing/2014/main" id="{98271335-FC56-864C-095B-DCC1D6DEABB5}"/>
              </a:ext>
            </a:extLst>
          </p:cNvPr>
          <p:cNvCxnSpPr>
            <a:cxnSpLocks/>
          </p:cNvCxnSpPr>
          <p:nvPr/>
        </p:nvCxnSpPr>
        <p:spPr bwMode="auto">
          <a:xfrm>
            <a:off x="4578350" y="3004582"/>
            <a:ext cx="34602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Text Box 3"/>
          <p:cNvSpPr txBox="1">
            <a:spLocks noChangeArrowheads="1"/>
          </p:cNvSpPr>
          <p:nvPr/>
        </p:nvSpPr>
        <p:spPr bwMode="auto">
          <a:xfrm>
            <a:off x="4630738" y="1286955"/>
            <a:ext cx="4513262" cy="2554545"/>
          </a:xfrm>
          <a:prstGeom prst="rect">
            <a:avLst/>
          </a:prstGeom>
          <a:noFill/>
          <a:ln w="9525">
            <a:noFill/>
            <a:miter lim="800000"/>
            <a:headEnd/>
            <a:tailEnd/>
          </a:ln>
        </p:spPr>
        <p:txBody>
          <a:bodyPr>
            <a:spAutoFit/>
          </a:bodyPr>
          <a:lstStyle/>
          <a:p>
            <a:pPr marL="457200" indent="-457200">
              <a:lnSpc>
                <a:spcPct val="160000"/>
              </a:lnSpc>
              <a:buFont typeface="+mj-lt"/>
              <a:buAutoNum type="alphaLcParenR"/>
            </a:pPr>
            <a:r>
              <a:rPr lang="en-US" sz="2000" b="1" dirty="0">
                <a:solidFill>
                  <a:schemeClr val="tx2"/>
                </a:solidFill>
              </a:rPr>
              <a:t>there is no difference</a:t>
            </a:r>
          </a:p>
          <a:p>
            <a:pPr marL="457200" indent="-457200">
              <a:lnSpc>
                <a:spcPct val="160000"/>
              </a:lnSpc>
              <a:buFont typeface="+mj-lt"/>
              <a:buAutoNum type="alphaLcParenR"/>
            </a:pPr>
            <a:r>
              <a:rPr lang="en-US" sz="2000" b="1" dirty="0">
                <a:solidFill>
                  <a:schemeClr val="tx2"/>
                </a:solidFill>
              </a:rPr>
              <a:t>half a wavelength</a:t>
            </a:r>
            <a:endParaRPr lang="en-US" sz="2000" b="1" dirty="0">
              <a:solidFill>
                <a:schemeClr val="tx2"/>
              </a:solidFill>
              <a:sym typeface="Symbol" pitchFamily="18" charset="2"/>
            </a:endParaRPr>
          </a:p>
          <a:p>
            <a:pPr marL="457200" indent="-457200">
              <a:lnSpc>
                <a:spcPct val="160000"/>
              </a:lnSpc>
              <a:buFont typeface="+mj-lt"/>
              <a:buAutoNum type="alphaLcParenR"/>
            </a:pPr>
            <a:r>
              <a:rPr lang="en-US" sz="2000" b="1" dirty="0">
                <a:solidFill>
                  <a:schemeClr val="tx2"/>
                </a:solidFill>
              </a:rPr>
              <a:t>one wavelength</a:t>
            </a:r>
          </a:p>
          <a:p>
            <a:pPr marL="457200" indent="-457200">
              <a:lnSpc>
                <a:spcPct val="160000"/>
              </a:lnSpc>
              <a:buFont typeface="+mj-lt"/>
              <a:buAutoNum type="alphaLcParenR"/>
            </a:pPr>
            <a:r>
              <a:rPr lang="en-US" sz="2000" b="1" dirty="0">
                <a:solidFill>
                  <a:schemeClr val="tx2"/>
                </a:solidFill>
              </a:rPr>
              <a:t>three wavelengths</a:t>
            </a:r>
          </a:p>
          <a:p>
            <a:pPr marL="457200" indent="-457200">
              <a:lnSpc>
                <a:spcPct val="160000"/>
              </a:lnSpc>
              <a:buFont typeface="+mj-lt"/>
              <a:buAutoNum type="alphaLcParenR"/>
            </a:pPr>
            <a:r>
              <a:rPr lang="en-US" sz="2000" b="1" dirty="0">
                <a:solidFill>
                  <a:schemeClr val="tx2"/>
                </a:solidFill>
              </a:rPr>
              <a:t>more than three wavelengths</a:t>
            </a:r>
            <a:endParaRPr lang="en-US" sz="2000" b="1" dirty="0"/>
          </a:p>
        </p:txBody>
      </p:sp>
      <p:sp>
        <p:nvSpPr>
          <p:cNvPr id="2008098" name="Rectangle 34"/>
          <p:cNvSpPr>
            <a:spLocks noGrp="1" noChangeArrowheads="1"/>
          </p:cNvSpPr>
          <p:nvPr>
            <p:ph type="title"/>
          </p:nvPr>
        </p:nvSpPr>
        <p:spPr>
          <a:xfrm>
            <a:off x="660400" y="0"/>
            <a:ext cx="8050213" cy="838200"/>
          </a:xfrm>
        </p:spPr>
        <p:txBody>
          <a:bodyPr/>
          <a:lstStyle/>
          <a:p>
            <a:pPr>
              <a:lnSpc>
                <a:spcPct val="90000"/>
              </a:lnSpc>
              <a:defRPr/>
            </a:pPr>
            <a:r>
              <a:rPr lang="en-US" sz="2800" i="1"/>
              <a:t>ConcepTest 24.4	</a:t>
            </a:r>
            <a:r>
              <a:rPr lang="en-US" sz="2800">
                <a:solidFill>
                  <a:schemeClr val="accent2"/>
                </a:solidFill>
              </a:rPr>
              <a:t>Path Difference</a:t>
            </a:r>
          </a:p>
        </p:txBody>
      </p:sp>
      <p:sp>
        <p:nvSpPr>
          <p:cNvPr id="382980" name="Rectangle 4"/>
          <p:cNvSpPr>
            <a:spLocks noGrp="1" noChangeArrowheads="1"/>
          </p:cNvSpPr>
          <p:nvPr>
            <p:ph idx="1"/>
          </p:nvPr>
        </p:nvSpPr>
        <p:spPr>
          <a:xfrm>
            <a:off x="0" y="1088009"/>
            <a:ext cx="4572000" cy="2390775"/>
          </a:xfrm>
          <a:noFill/>
        </p:spPr>
        <p:txBody>
          <a:bodyPr>
            <a:normAutofit fontScale="77500" lnSpcReduction="20000"/>
          </a:bodyPr>
          <a:lstStyle/>
          <a:p>
            <a:pPr marL="401638" indent="-401638">
              <a:lnSpc>
                <a:spcPct val="140000"/>
              </a:lnSpc>
              <a:buFont typeface="Monotype Sorts" pitchFamily="2" charset="2"/>
              <a:buNone/>
            </a:pPr>
            <a:r>
              <a:rPr lang="en-US" b="1" dirty="0"/>
              <a:t>	In a double-slit experiment, what </a:t>
            </a:r>
            <a:r>
              <a:rPr lang="en-US" b="1" i="1" dirty="0"/>
              <a:t>path difference</a:t>
            </a:r>
            <a:r>
              <a:rPr lang="en-US" b="1" dirty="0"/>
              <a:t>  have the waves from each slit traveled to give a minimum at the indicated position?</a:t>
            </a:r>
            <a:r>
              <a:rPr lang="en-US" dirty="0"/>
              <a:t> </a:t>
            </a:r>
          </a:p>
        </p:txBody>
      </p:sp>
      <p:grpSp>
        <p:nvGrpSpPr>
          <p:cNvPr id="2" name="Group 7"/>
          <p:cNvGrpSpPr>
            <a:grpSpLocks/>
          </p:cNvGrpSpPr>
          <p:nvPr/>
        </p:nvGrpSpPr>
        <p:grpSpPr bwMode="auto">
          <a:xfrm>
            <a:off x="5160963" y="4203192"/>
            <a:ext cx="3975100" cy="1422400"/>
            <a:chOff x="2855" y="192"/>
            <a:chExt cx="2504" cy="896"/>
          </a:xfrm>
        </p:grpSpPr>
        <p:sp>
          <p:nvSpPr>
            <p:cNvPr id="383000" name="Freeform 8"/>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3" name="Group 9"/>
            <p:cNvGrpSpPr>
              <a:grpSpLocks/>
            </p:cNvGrpSpPr>
            <p:nvPr/>
          </p:nvGrpSpPr>
          <p:grpSpPr bwMode="auto">
            <a:xfrm>
              <a:off x="4264" y="422"/>
              <a:ext cx="1095" cy="666"/>
              <a:chOff x="4920" y="3603"/>
              <a:chExt cx="688" cy="435"/>
            </a:xfrm>
          </p:grpSpPr>
          <p:sp>
            <p:nvSpPr>
              <p:cNvPr id="383007" name="Freeform 10"/>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8" name="Freeform 11"/>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9" name="Freeform 12"/>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10" name="Freeform 13"/>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4" name="Group 14"/>
            <p:cNvGrpSpPr>
              <a:grpSpLocks/>
            </p:cNvGrpSpPr>
            <p:nvPr/>
          </p:nvGrpSpPr>
          <p:grpSpPr bwMode="auto">
            <a:xfrm flipH="1">
              <a:off x="2855" y="422"/>
              <a:ext cx="1095" cy="666"/>
              <a:chOff x="4920" y="3603"/>
              <a:chExt cx="688" cy="435"/>
            </a:xfrm>
          </p:grpSpPr>
          <p:sp>
            <p:nvSpPr>
              <p:cNvPr id="383003" name="Freeform 15"/>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4" name="Freeform 16"/>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5" name="Freeform 17"/>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6" name="Freeform 18"/>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
        <p:nvSpPr>
          <p:cNvPr id="382997" name="Line 19"/>
          <p:cNvSpPr>
            <a:spLocks noChangeShapeType="1"/>
          </p:cNvSpPr>
          <p:nvPr/>
        </p:nvSpPr>
        <p:spPr bwMode="auto">
          <a:xfrm flipV="1">
            <a:off x="5105400" y="4184142"/>
            <a:ext cx="0" cy="1543050"/>
          </a:xfrm>
          <a:prstGeom prst="line">
            <a:avLst/>
          </a:prstGeom>
          <a:noFill/>
          <a:ln w="38100">
            <a:solidFill>
              <a:schemeClr val="tx1"/>
            </a:solidFill>
            <a:round/>
            <a:headEnd/>
            <a:tailEnd type="triangle" w="med" len="med"/>
          </a:ln>
        </p:spPr>
        <p:txBody>
          <a:bodyPr anchor="ctr">
            <a:spAutoFit/>
          </a:bodyPr>
          <a:lstStyle/>
          <a:p>
            <a:endParaRPr lang="en-US"/>
          </a:p>
        </p:txBody>
      </p:sp>
      <p:sp>
        <p:nvSpPr>
          <p:cNvPr id="382998" name="Line 20"/>
          <p:cNvSpPr>
            <a:spLocks noChangeShapeType="1"/>
          </p:cNvSpPr>
          <p:nvPr/>
        </p:nvSpPr>
        <p:spPr bwMode="auto">
          <a:xfrm flipV="1">
            <a:off x="8705850" y="5708142"/>
            <a:ext cx="0" cy="419100"/>
          </a:xfrm>
          <a:prstGeom prst="line">
            <a:avLst/>
          </a:prstGeom>
          <a:noFill/>
          <a:ln w="38100">
            <a:solidFill>
              <a:srgbClr val="FF0000"/>
            </a:solidFill>
            <a:round/>
            <a:headEnd/>
            <a:tailEnd type="triangle" w="med" len="med"/>
          </a:ln>
        </p:spPr>
        <p:txBody>
          <a:bodyPr wrap="none" anchor="ctr">
            <a:spAutoFit/>
          </a:bodyPr>
          <a:lstStyle/>
          <a:p>
            <a:endParaRPr lang="en-US"/>
          </a:p>
        </p:txBody>
      </p:sp>
      <p:sp>
        <p:nvSpPr>
          <p:cNvPr id="382999" name="Text Box 21"/>
          <p:cNvSpPr txBox="1">
            <a:spLocks noChangeArrowheads="1"/>
          </p:cNvSpPr>
          <p:nvPr/>
        </p:nvSpPr>
        <p:spPr bwMode="auto">
          <a:xfrm rot="16200000">
            <a:off x="4125913" y="4722304"/>
            <a:ext cx="1228725" cy="366713"/>
          </a:xfrm>
          <a:prstGeom prst="rect">
            <a:avLst/>
          </a:prstGeom>
          <a:noFill/>
          <a:ln w="38100">
            <a:noFill/>
            <a:miter lim="800000"/>
            <a:headEnd/>
            <a:tailEnd/>
          </a:ln>
        </p:spPr>
        <p:txBody>
          <a:bodyPr wrap="none">
            <a:spAutoFit/>
          </a:bodyPr>
          <a:lstStyle/>
          <a:p>
            <a:pPr>
              <a:lnSpc>
                <a:spcPct val="90000"/>
              </a:lnSpc>
            </a:pPr>
            <a:r>
              <a:rPr lang="en-US" sz="2000" b="1"/>
              <a:t>Intensity</a:t>
            </a:r>
          </a:p>
        </p:txBody>
      </p:sp>
      <p:grpSp>
        <p:nvGrpSpPr>
          <p:cNvPr id="5" name="Group 22"/>
          <p:cNvGrpSpPr>
            <a:grpSpLocks/>
          </p:cNvGrpSpPr>
          <p:nvPr/>
        </p:nvGrpSpPr>
        <p:grpSpPr bwMode="auto">
          <a:xfrm>
            <a:off x="5168900" y="4227005"/>
            <a:ext cx="3975100" cy="1422400"/>
            <a:chOff x="2855" y="192"/>
            <a:chExt cx="2504" cy="896"/>
          </a:xfrm>
        </p:grpSpPr>
        <p:sp>
          <p:nvSpPr>
            <p:cNvPr id="382985" name="Freeform 23"/>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6" name="Group 24"/>
            <p:cNvGrpSpPr>
              <a:grpSpLocks/>
            </p:cNvGrpSpPr>
            <p:nvPr/>
          </p:nvGrpSpPr>
          <p:grpSpPr bwMode="auto">
            <a:xfrm>
              <a:off x="4264" y="422"/>
              <a:ext cx="1095" cy="666"/>
              <a:chOff x="4920" y="3603"/>
              <a:chExt cx="688" cy="435"/>
            </a:xfrm>
          </p:grpSpPr>
          <p:sp>
            <p:nvSpPr>
              <p:cNvPr id="382992" name="Freeform 25"/>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3" name="Freeform 26"/>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4" name="Freeform 27"/>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5" name="Freeform 28"/>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7" name="Group 29"/>
            <p:cNvGrpSpPr>
              <a:grpSpLocks/>
            </p:cNvGrpSpPr>
            <p:nvPr/>
          </p:nvGrpSpPr>
          <p:grpSpPr bwMode="auto">
            <a:xfrm flipH="1">
              <a:off x="2855" y="422"/>
              <a:ext cx="1095" cy="666"/>
              <a:chOff x="4920" y="3603"/>
              <a:chExt cx="688" cy="435"/>
            </a:xfrm>
          </p:grpSpPr>
          <p:sp>
            <p:nvSpPr>
              <p:cNvPr id="382988" name="Freeform 30"/>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89" name="Freeform 31"/>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0" name="Freeform 32"/>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1" name="Freeform 33"/>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Tree>
    <p:extLst>
      <p:ext uri="{BB962C8B-B14F-4D97-AF65-F5344CB8AC3E}">
        <p14:creationId xmlns:p14="http://schemas.microsoft.com/office/powerpoint/2010/main" val="830016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176838" y="4145788"/>
            <a:ext cx="3975100" cy="1422400"/>
            <a:chOff x="2855" y="192"/>
            <a:chExt cx="2504" cy="896"/>
          </a:xfrm>
        </p:grpSpPr>
        <p:sp>
          <p:nvSpPr>
            <p:cNvPr id="384033" name="Freeform 4"/>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3" name="Group 5"/>
            <p:cNvGrpSpPr>
              <a:grpSpLocks/>
            </p:cNvGrpSpPr>
            <p:nvPr/>
          </p:nvGrpSpPr>
          <p:grpSpPr bwMode="auto">
            <a:xfrm>
              <a:off x="4264" y="422"/>
              <a:ext cx="1095" cy="666"/>
              <a:chOff x="4920" y="3603"/>
              <a:chExt cx="688" cy="435"/>
            </a:xfrm>
          </p:grpSpPr>
          <p:sp>
            <p:nvSpPr>
              <p:cNvPr id="384040" name="Freeform 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1" name="Freeform 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2" name="Freeform 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3" name="Freeform 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4" name="Group 10"/>
            <p:cNvGrpSpPr>
              <a:grpSpLocks/>
            </p:cNvGrpSpPr>
            <p:nvPr/>
          </p:nvGrpSpPr>
          <p:grpSpPr bwMode="auto">
            <a:xfrm flipH="1">
              <a:off x="2855" y="422"/>
              <a:ext cx="1095" cy="666"/>
              <a:chOff x="4920" y="3603"/>
              <a:chExt cx="688" cy="435"/>
            </a:xfrm>
          </p:grpSpPr>
          <p:sp>
            <p:nvSpPr>
              <p:cNvPr id="384036"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7"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8"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9"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
        <p:nvSpPr>
          <p:cNvPr id="384004" name="Line 15"/>
          <p:cNvSpPr>
            <a:spLocks noChangeShapeType="1"/>
          </p:cNvSpPr>
          <p:nvPr/>
        </p:nvSpPr>
        <p:spPr bwMode="auto">
          <a:xfrm flipV="1">
            <a:off x="5121275" y="4126738"/>
            <a:ext cx="0" cy="1543050"/>
          </a:xfrm>
          <a:prstGeom prst="line">
            <a:avLst/>
          </a:prstGeom>
          <a:noFill/>
          <a:ln w="38100">
            <a:solidFill>
              <a:schemeClr val="tx1"/>
            </a:solidFill>
            <a:round/>
            <a:headEnd/>
            <a:tailEnd type="triangle" w="med" len="med"/>
          </a:ln>
        </p:spPr>
        <p:txBody>
          <a:bodyPr anchor="ctr">
            <a:spAutoFit/>
          </a:bodyPr>
          <a:lstStyle/>
          <a:p>
            <a:endParaRPr lang="en-US"/>
          </a:p>
        </p:txBody>
      </p:sp>
      <p:sp>
        <p:nvSpPr>
          <p:cNvPr id="384005" name="Text Box 16"/>
          <p:cNvSpPr txBox="1">
            <a:spLocks noChangeArrowheads="1"/>
          </p:cNvSpPr>
          <p:nvPr/>
        </p:nvSpPr>
        <p:spPr bwMode="auto">
          <a:xfrm rot="-5400000">
            <a:off x="4140994" y="4665694"/>
            <a:ext cx="1228725" cy="366713"/>
          </a:xfrm>
          <a:prstGeom prst="rect">
            <a:avLst/>
          </a:prstGeom>
          <a:noFill/>
          <a:ln w="38100">
            <a:noFill/>
            <a:miter lim="800000"/>
            <a:headEnd/>
            <a:tailEnd/>
          </a:ln>
        </p:spPr>
        <p:txBody>
          <a:bodyPr wrap="none">
            <a:spAutoFit/>
          </a:bodyPr>
          <a:lstStyle/>
          <a:p>
            <a:pPr>
              <a:lnSpc>
                <a:spcPct val="90000"/>
              </a:lnSpc>
            </a:pPr>
            <a:r>
              <a:rPr lang="en-US" sz="2000" b="1"/>
              <a:t>Intensity</a:t>
            </a:r>
          </a:p>
        </p:txBody>
      </p:sp>
      <p:sp>
        <p:nvSpPr>
          <p:cNvPr id="384006" name="Oval 17"/>
          <p:cNvSpPr>
            <a:spLocks noChangeArrowheads="1"/>
          </p:cNvSpPr>
          <p:nvPr/>
        </p:nvSpPr>
        <p:spPr bwMode="auto">
          <a:xfrm>
            <a:off x="4303713" y="3201226"/>
            <a:ext cx="4740275" cy="527050"/>
          </a:xfrm>
          <a:prstGeom prst="ellipse">
            <a:avLst/>
          </a:prstGeom>
          <a:noFill/>
          <a:ln w="38100">
            <a:solidFill>
              <a:schemeClr val="accent1"/>
            </a:solidFill>
            <a:round/>
            <a:headEnd/>
            <a:tailEnd/>
          </a:ln>
        </p:spPr>
        <p:txBody>
          <a:bodyPr anchor="ctr">
            <a:spAutoFit/>
          </a:bodyPr>
          <a:lstStyle/>
          <a:p>
            <a:endParaRPr lang="en-US"/>
          </a:p>
        </p:txBody>
      </p:sp>
      <p:sp>
        <p:nvSpPr>
          <p:cNvPr id="384007" name="Line 18"/>
          <p:cNvSpPr>
            <a:spLocks noChangeShapeType="1"/>
          </p:cNvSpPr>
          <p:nvPr/>
        </p:nvSpPr>
        <p:spPr bwMode="auto">
          <a:xfrm flipV="1">
            <a:off x="8705850" y="5712651"/>
            <a:ext cx="0" cy="419100"/>
          </a:xfrm>
          <a:prstGeom prst="line">
            <a:avLst/>
          </a:prstGeom>
          <a:noFill/>
          <a:ln w="38100">
            <a:solidFill>
              <a:schemeClr val="accent2"/>
            </a:solidFill>
            <a:round/>
            <a:headEnd/>
            <a:tailEnd type="triangle" w="med" len="med"/>
          </a:ln>
        </p:spPr>
        <p:txBody>
          <a:bodyPr wrap="none" anchor="ctr">
            <a:spAutoFit/>
          </a:bodyPr>
          <a:lstStyle/>
          <a:p>
            <a:endParaRPr lang="en-US"/>
          </a:p>
        </p:txBody>
      </p:sp>
      <p:sp>
        <p:nvSpPr>
          <p:cNvPr id="2010131" name="Text Box 19"/>
          <p:cNvSpPr txBox="1">
            <a:spLocks noChangeArrowheads="1"/>
          </p:cNvSpPr>
          <p:nvPr/>
        </p:nvSpPr>
        <p:spPr bwMode="auto">
          <a:xfrm rot="-5400000">
            <a:off x="8376444" y="6280182"/>
            <a:ext cx="676275" cy="366713"/>
          </a:xfrm>
          <a:prstGeom prst="rect">
            <a:avLst/>
          </a:prstGeom>
          <a:noFill/>
          <a:ln w="38100">
            <a:noFill/>
            <a:miter lim="800000"/>
            <a:headEnd/>
            <a:tailEnd/>
          </a:ln>
        </p:spPr>
        <p:txBody>
          <a:bodyPr wrap="none">
            <a:spAutoFit/>
          </a:bodyPr>
          <a:lstStyle/>
          <a:p>
            <a:pPr>
              <a:lnSpc>
                <a:spcPct val="90000"/>
              </a:lnSpc>
            </a:pPr>
            <a:r>
              <a:rPr lang="en-US" sz="2000" b="1">
                <a:solidFill>
                  <a:schemeClr val="accent2"/>
                </a:solidFill>
                <a:sym typeface="Symbol" pitchFamily="18" charset="2"/>
              </a:rPr>
              <a:t>7/2</a:t>
            </a:r>
            <a:endParaRPr lang="en-US" sz="2000" b="1">
              <a:solidFill>
                <a:schemeClr val="accent2"/>
              </a:solidFill>
            </a:endParaRPr>
          </a:p>
        </p:txBody>
      </p:sp>
      <p:grpSp>
        <p:nvGrpSpPr>
          <p:cNvPr id="5" name="Group 20"/>
          <p:cNvGrpSpPr>
            <a:grpSpLocks/>
          </p:cNvGrpSpPr>
          <p:nvPr/>
        </p:nvGrpSpPr>
        <p:grpSpPr bwMode="auto">
          <a:xfrm>
            <a:off x="7261225" y="5712651"/>
            <a:ext cx="366713" cy="947737"/>
            <a:chOff x="4171" y="1140"/>
            <a:chExt cx="231" cy="597"/>
          </a:xfrm>
        </p:grpSpPr>
        <p:sp>
          <p:nvSpPr>
            <p:cNvPr id="384031" name="Text Box 21"/>
            <p:cNvSpPr txBox="1">
              <a:spLocks noChangeArrowheads="1"/>
            </p:cNvSpPr>
            <p:nvPr/>
          </p:nvSpPr>
          <p:spPr bwMode="auto">
            <a:xfrm rot="-5400000">
              <a:off x="4118" y="1453"/>
              <a:ext cx="337" cy="231"/>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/2</a:t>
              </a:r>
              <a:endParaRPr lang="en-US" sz="2000" b="1">
                <a:solidFill>
                  <a:schemeClr val="accent1"/>
                </a:solidFill>
              </a:endParaRPr>
            </a:p>
          </p:txBody>
        </p:sp>
        <p:sp>
          <p:nvSpPr>
            <p:cNvPr id="384032" name="Line 22"/>
            <p:cNvSpPr>
              <a:spLocks noChangeShapeType="1"/>
            </p:cNvSpPr>
            <p:nvPr/>
          </p:nvSpPr>
          <p:spPr bwMode="auto">
            <a:xfrm flipV="1">
              <a:off x="4284"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6" name="Group 23"/>
          <p:cNvGrpSpPr>
            <a:grpSpLocks/>
          </p:cNvGrpSpPr>
          <p:nvPr/>
        </p:nvGrpSpPr>
        <p:grpSpPr bwMode="auto">
          <a:xfrm>
            <a:off x="7705725" y="5712651"/>
            <a:ext cx="366713" cy="1073150"/>
            <a:chOff x="4451" y="1140"/>
            <a:chExt cx="231" cy="676"/>
          </a:xfrm>
        </p:grpSpPr>
        <p:sp>
          <p:nvSpPr>
            <p:cNvPr id="384029" name="Text Box 24"/>
            <p:cNvSpPr txBox="1">
              <a:spLocks noChangeArrowheads="1"/>
            </p:cNvSpPr>
            <p:nvPr/>
          </p:nvSpPr>
          <p:spPr bwMode="auto">
            <a:xfrm rot="-5400000">
              <a:off x="4354" y="1487"/>
              <a:ext cx="426" cy="231"/>
            </a:xfrm>
            <a:prstGeom prst="rect">
              <a:avLst/>
            </a:prstGeom>
            <a:noFill/>
            <a:ln w="38100">
              <a:noFill/>
              <a:miter lim="800000"/>
              <a:headEnd/>
              <a:tailEnd/>
            </a:ln>
          </p:spPr>
          <p:txBody>
            <a:bodyPr>
              <a:spAutoFit/>
            </a:bodyPr>
            <a:lstStyle/>
            <a:p>
              <a:pPr>
                <a:lnSpc>
                  <a:spcPct val="90000"/>
                </a:lnSpc>
              </a:pPr>
              <a:r>
                <a:rPr lang="en-US" sz="2000" b="1">
                  <a:solidFill>
                    <a:schemeClr val="accent1"/>
                  </a:solidFill>
                  <a:sym typeface="Symbol" pitchFamily="18" charset="2"/>
                </a:rPr>
                <a:t>3/2</a:t>
              </a:r>
              <a:endParaRPr lang="en-US" sz="2000" b="1">
                <a:solidFill>
                  <a:schemeClr val="accent1"/>
                </a:solidFill>
              </a:endParaRPr>
            </a:p>
          </p:txBody>
        </p:sp>
        <p:sp>
          <p:nvSpPr>
            <p:cNvPr id="384030" name="Line 25"/>
            <p:cNvSpPr>
              <a:spLocks noChangeShapeType="1"/>
            </p:cNvSpPr>
            <p:nvPr/>
          </p:nvSpPr>
          <p:spPr bwMode="auto">
            <a:xfrm flipV="1">
              <a:off x="4548"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7" name="Group 26"/>
          <p:cNvGrpSpPr>
            <a:grpSpLocks/>
          </p:cNvGrpSpPr>
          <p:nvPr/>
        </p:nvGrpSpPr>
        <p:grpSpPr bwMode="auto">
          <a:xfrm>
            <a:off x="8120063" y="5712651"/>
            <a:ext cx="366712" cy="1089025"/>
            <a:chOff x="4712" y="1140"/>
            <a:chExt cx="231" cy="686"/>
          </a:xfrm>
        </p:grpSpPr>
        <p:sp>
          <p:nvSpPr>
            <p:cNvPr id="384027" name="Text Box 27"/>
            <p:cNvSpPr txBox="1">
              <a:spLocks noChangeArrowheads="1"/>
            </p:cNvSpPr>
            <p:nvPr/>
          </p:nvSpPr>
          <p:spPr bwMode="auto">
            <a:xfrm rot="-5400000">
              <a:off x="4615" y="1497"/>
              <a:ext cx="426" cy="231"/>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5/2</a:t>
              </a:r>
              <a:endParaRPr lang="en-US" sz="2000" b="1">
                <a:solidFill>
                  <a:schemeClr val="accent1"/>
                </a:solidFill>
              </a:endParaRPr>
            </a:p>
          </p:txBody>
        </p:sp>
        <p:sp>
          <p:nvSpPr>
            <p:cNvPr id="384028" name="Line 28"/>
            <p:cNvSpPr>
              <a:spLocks noChangeShapeType="1"/>
            </p:cNvSpPr>
            <p:nvPr/>
          </p:nvSpPr>
          <p:spPr bwMode="auto">
            <a:xfrm flipV="1">
              <a:off x="4812"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sp>
        <p:nvSpPr>
          <p:cNvPr id="384012" name="AutoShape 29"/>
          <p:cNvSpPr>
            <a:spLocks noChangeArrowheads="1"/>
          </p:cNvSpPr>
          <p:nvPr/>
        </p:nvSpPr>
        <p:spPr bwMode="auto">
          <a:xfrm>
            <a:off x="0" y="3998913"/>
            <a:ext cx="4329113" cy="22510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384013" name="Text Box 30"/>
          <p:cNvSpPr txBox="1">
            <a:spLocks noChangeArrowheads="1"/>
          </p:cNvSpPr>
          <p:nvPr/>
        </p:nvSpPr>
        <p:spPr bwMode="auto">
          <a:xfrm>
            <a:off x="0" y="4225925"/>
            <a:ext cx="5070475" cy="1828800"/>
          </a:xfrm>
          <a:prstGeom prst="rect">
            <a:avLst/>
          </a:prstGeom>
          <a:noFill/>
          <a:ln w="38100">
            <a:noFill/>
            <a:miter lim="800000"/>
            <a:headEnd/>
            <a:tailEnd/>
          </a:ln>
        </p:spPr>
        <p:txBody>
          <a:bodyPr wrap="none">
            <a:spAutoFit/>
          </a:bodyPr>
          <a:lstStyle/>
          <a:p>
            <a:pPr defTabSz="280988">
              <a:lnSpc>
                <a:spcPct val="120000"/>
              </a:lnSpc>
            </a:pPr>
            <a:r>
              <a:rPr lang="en-US" sz="2000" b="1">
                <a:solidFill>
                  <a:schemeClr val="bg2"/>
                </a:solidFill>
                <a:sym typeface="Symbol" pitchFamily="18" charset="2"/>
              </a:rPr>
              <a:t>For Destructive Interference</a:t>
            </a:r>
          </a:p>
          <a:p>
            <a:pPr defTabSz="280988">
              <a:lnSpc>
                <a:spcPct val="120000"/>
              </a:lnSpc>
            </a:pPr>
            <a:r>
              <a:rPr lang="en-US" sz="900" b="1">
                <a:solidFill>
                  <a:schemeClr val="bg2"/>
                </a:solidFill>
                <a:sym typeface="Symbol" pitchFamily="18" charset="2"/>
              </a:rPr>
              <a:t> </a:t>
            </a:r>
          </a:p>
          <a:p>
            <a:pPr defTabSz="280988">
              <a:lnSpc>
                <a:spcPct val="120000"/>
              </a:lnSpc>
            </a:pPr>
            <a:r>
              <a:rPr lang="en-US" sz="2800" b="1">
                <a:solidFill>
                  <a:schemeClr val="bg2"/>
                </a:solidFill>
                <a:sym typeface="Symbol" pitchFamily="18" charset="2"/>
              </a:rPr>
              <a:t>	= 1/2 , 3/2 , 5/2 , 7/2 , …</a:t>
            </a:r>
            <a:endParaRPr lang="en-US" sz="1000" b="1">
              <a:solidFill>
                <a:schemeClr val="bg2"/>
              </a:solidFill>
              <a:sym typeface="Symbol" pitchFamily="18" charset="2"/>
            </a:endParaRPr>
          </a:p>
          <a:p>
            <a:pPr defTabSz="280988">
              <a:lnSpc>
                <a:spcPct val="120000"/>
              </a:lnSpc>
            </a:pPr>
            <a:r>
              <a:rPr lang="en-US" sz="1000" b="1">
                <a:solidFill>
                  <a:schemeClr val="bg2"/>
                </a:solidFill>
                <a:sym typeface="Symbol" pitchFamily="18" charset="2"/>
              </a:rPr>
              <a:t> </a:t>
            </a:r>
          </a:p>
          <a:p>
            <a:pPr defTabSz="280988">
              <a:lnSpc>
                <a:spcPct val="120000"/>
              </a:lnSpc>
            </a:pPr>
            <a:r>
              <a:rPr lang="en-US" sz="2800" b="1">
                <a:solidFill>
                  <a:schemeClr val="bg2"/>
                </a:solidFill>
                <a:sym typeface="Symbol" pitchFamily="18" charset="2"/>
              </a:rPr>
              <a:t>	= </a:t>
            </a:r>
            <a:r>
              <a:rPr lang="en-US" b="1">
                <a:solidFill>
                  <a:schemeClr val="bg2"/>
                </a:solidFill>
                <a:sym typeface="Symbol" pitchFamily="18" charset="2"/>
              </a:rPr>
              <a:t>(m +</a:t>
            </a:r>
            <a:r>
              <a:rPr lang="en-US" sz="2800" b="1">
                <a:solidFill>
                  <a:schemeClr val="bg2"/>
                </a:solidFill>
                <a:sym typeface="Symbol" pitchFamily="18" charset="2"/>
              </a:rPr>
              <a:t> </a:t>
            </a:r>
            <a:r>
              <a:rPr lang="en-US" b="1">
                <a:solidFill>
                  <a:schemeClr val="bg2"/>
                </a:solidFill>
                <a:sym typeface="Symbol" pitchFamily="18" charset="2"/>
              </a:rPr>
              <a:t>1/2) </a:t>
            </a:r>
            <a:r>
              <a:rPr lang="en-US" sz="2800" b="1">
                <a:solidFill>
                  <a:schemeClr val="bg2"/>
                </a:solidFill>
                <a:sym typeface="Symbol" pitchFamily="18" charset="2"/>
              </a:rPr>
              <a:t></a:t>
            </a:r>
          </a:p>
        </p:txBody>
      </p:sp>
      <p:sp>
        <p:nvSpPr>
          <p:cNvPr id="384014" name="Line 31"/>
          <p:cNvSpPr>
            <a:spLocks noChangeShapeType="1"/>
          </p:cNvSpPr>
          <p:nvPr/>
        </p:nvSpPr>
        <p:spPr bwMode="auto">
          <a:xfrm>
            <a:off x="7177088" y="3942588"/>
            <a:ext cx="0" cy="1604963"/>
          </a:xfrm>
          <a:prstGeom prst="line">
            <a:avLst/>
          </a:prstGeom>
          <a:noFill/>
          <a:ln w="38100">
            <a:solidFill>
              <a:schemeClr val="accent1"/>
            </a:solidFill>
            <a:prstDash val="sysDot"/>
            <a:round/>
            <a:headEnd type="none" w="sm" len="sm"/>
            <a:tailEnd type="none" w="sm" len="sm"/>
          </a:ln>
        </p:spPr>
        <p:txBody>
          <a:bodyPr wrap="none" anchor="ctr"/>
          <a:lstStyle/>
          <a:p>
            <a:endParaRPr lang="en-US"/>
          </a:p>
        </p:txBody>
      </p:sp>
      <p:grpSp>
        <p:nvGrpSpPr>
          <p:cNvPr id="8" name="Group 32"/>
          <p:cNvGrpSpPr>
            <a:grpSpLocks/>
          </p:cNvGrpSpPr>
          <p:nvPr/>
        </p:nvGrpSpPr>
        <p:grpSpPr bwMode="auto">
          <a:xfrm rot="5400000">
            <a:off x="7289006" y="4008470"/>
            <a:ext cx="714375" cy="420688"/>
            <a:chOff x="3678" y="3614"/>
            <a:chExt cx="450" cy="265"/>
          </a:xfrm>
        </p:grpSpPr>
        <p:sp>
          <p:nvSpPr>
            <p:cNvPr id="384025" name="Text Box 33"/>
            <p:cNvSpPr txBox="1">
              <a:spLocks noChangeArrowheads="1"/>
            </p:cNvSpPr>
            <p:nvPr/>
          </p:nvSpPr>
          <p:spPr bwMode="auto">
            <a:xfrm rot="10800000" flipH="1" flipV="1">
              <a:off x="3678" y="3614"/>
              <a:ext cx="221" cy="265"/>
            </a:xfrm>
            <a:prstGeom prst="rect">
              <a:avLst/>
            </a:prstGeom>
            <a:noFill/>
            <a:ln w="38100">
              <a:noFill/>
              <a:miter lim="800000"/>
              <a:headEnd/>
              <a:tailEnd/>
            </a:ln>
          </p:spPr>
          <p:txBody>
            <a:bodyPr wrap="none">
              <a:spAutoFit/>
            </a:bodyPr>
            <a:lstStyle/>
            <a:p>
              <a:pPr>
                <a:lnSpc>
                  <a:spcPct val="90000"/>
                </a:lnSpc>
              </a:pPr>
              <a:r>
                <a:rPr lang="en-US" b="1">
                  <a:solidFill>
                    <a:schemeClr val="accent1"/>
                  </a:solidFill>
                  <a:sym typeface="Symbol" pitchFamily="18" charset="2"/>
                </a:rPr>
                <a:t></a:t>
              </a:r>
              <a:endParaRPr lang="en-US" sz="2000" b="1">
                <a:solidFill>
                  <a:schemeClr val="accent1"/>
                </a:solidFill>
              </a:endParaRPr>
            </a:p>
          </p:txBody>
        </p:sp>
        <p:sp>
          <p:nvSpPr>
            <p:cNvPr id="384026" name="Line 34"/>
            <p:cNvSpPr>
              <a:spLocks noChangeShapeType="1"/>
            </p:cNvSpPr>
            <p:nvPr/>
          </p:nvSpPr>
          <p:spPr bwMode="auto">
            <a:xfrm rot="16200000" flipH="1">
              <a:off x="3996" y="3622"/>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9" name="Group 35"/>
          <p:cNvGrpSpPr>
            <a:grpSpLocks/>
          </p:cNvGrpSpPr>
          <p:nvPr/>
        </p:nvGrpSpPr>
        <p:grpSpPr bwMode="auto">
          <a:xfrm rot="5400000">
            <a:off x="7619207" y="4148169"/>
            <a:ext cx="920750" cy="420687"/>
            <a:chOff x="2928" y="3818"/>
            <a:chExt cx="580" cy="265"/>
          </a:xfrm>
        </p:grpSpPr>
        <p:sp>
          <p:nvSpPr>
            <p:cNvPr id="384023" name="Text Box 36"/>
            <p:cNvSpPr txBox="1">
              <a:spLocks noChangeArrowheads="1"/>
            </p:cNvSpPr>
            <p:nvPr/>
          </p:nvSpPr>
          <p:spPr bwMode="auto">
            <a:xfrm rot="10800000" flipH="1" flipV="1">
              <a:off x="2928" y="3818"/>
              <a:ext cx="310" cy="265"/>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2</a:t>
              </a:r>
              <a:r>
                <a:rPr lang="en-US" b="1">
                  <a:solidFill>
                    <a:schemeClr val="accent1"/>
                  </a:solidFill>
                  <a:sym typeface="Symbol" pitchFamily="18" charset="2"/>
                </a:rPr>
                <a:t></a:t>
              </a:r>
              <a:endParaRPr lang="en-US" sz="2000" b="1">
                <a:solidFill>
                  <a:schemeClr val="accent1"/>
                </a:solidFill>
              </a:endParaRPr>
            </a:p>
          </p:txBody>
        </p:sp>
        <p:sp>
          <p:nvSpPr>
            <p:cNvPr id="384024" name="Line 37"/>
            <p:cNvSpPr>
              <a:spLocks noChangeShapeType="1"/>
            </p:cNvSpPr>
            <p:nvPr/>
          </p:nvSpPr>
          <p:spPr bwMode="auto">
            <a:xfrm rot="16200000" flipH="1">
              <a:off x="3376" y="3827"/>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10" name="Group 38"/>
          <p:cNvGrpSpPr>
            <a:grpSpLocks/>
          </p:cNvGrpSpPr>
          <p:nvPr/>
        </p:nvGrpSpPr>
        <p:grpSpPr bwMode="auto">
          <a:xfrm rot="5400000">
            <a:off x="8052594" y="4448207"/>
            <a:ext cx="920750" cy="420688"/>
            <a:chOff x="3862" y="3889"/>
            <a:chExt cx="580" cy="265"/>
          </a:xfrm>
        </p:grpSpPr>
        <p:sp>
          <p:nvSpPr>
            <p:cNvPr id="384021" name="Text Box 39"/>
            <p:cNvSpPr txBox="1">
              <a:spLocks noChangeArrowheads="1"/>
            </p:cNvSpPr>
            <p:nvPr/>
          </p:nvSpPr>
          <p:spPr bwMode="auto">
            <a:xfrm rot="10800000" flipH="1" flipV="1">
              <a:off x="3862" y="3889"/>
              <a:ext cx="310" cy="265"/>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3</a:t>
              </a:r>
              <a:r>
                <a:rPr lang="en-US" b="1">
                  <a:solidFill>
                    <a:schemeClr val="accent1"/>
                  </a:solidFill>
                  <a:sym typeface="Symbol" pitchFamily="18" charset="2"/>
                </a:rPr>
                <a:t></a:t>
              </a:r>
              <a:endParaRPr lang="en-US" sz="2000" b="1">
                <a:solidFill>
                  <a:schemeClr val="accent1"/>
                </a:solidFill>
              </a:endParaRPr>
            </a:p>
          </p:txBody>
        </p:sp>
        <p:sp>
          <p:nvSpPr>
            <p:cNvPr id="384022" name="Line 40"/>
            <p:cNvSpPr>
              <a:spLocks noChangeShapeType="1"/>
            </p:cNvSpPr>
            <p:nvPr/>
          </p:nvSpPr>
          <p:spPr bwMode="auto">
            <a:xfrm rot="16200000" flipH="1">
              <a:off x="4310" y="3898"/>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sp>
        <p:nvSpPr>
          <p:cNvPr id="384018" name="Text Box 41"/>
          <p:cNvSpPr txBox="1">
            <a:spLocks noChangeArrowheads="1"/>
          </p:cNvSpPr>
          <p:nvPr/>
        </p:nvSpPr>
        <p:spPr bwMode="auto">
          <a:xfrm>
            <a:off x="4630738" y="1140651"/>
            <a:ext cx="4513262" cy="2554545"/>
          </a:xfrm>
          <a:prstGeom prst="rect">
            <a:avLst/>
          </a:prstGeom>
          <a:noFill/>
          <a:ln w="9525">
            <a:noFill/>
            <a:miter lim="800000"/>
            <a:headEnd/>
            <a:tailEnd/>
          </a:ln>
        </p:spPr>
        <p:txBody>
          <a:bodyPr>
            <a:spAutoFit/>
          </a:bodyPr>
          <a:lstStyle/>
          <a:p>
            <a:pPr marL="457200" indent="-457200">
              <a:lnSpc>
                <a:spcPct val="160000"/>
              </a:lnSpc>
              <a:buFont typeface="+mj-lt"/>
              <a:buAutoNum type="alphaLcParenR"/>
            </a:pPr>
            <a:r>
              <a:rPr lang="en-US" sz="2000" b="1" dirty="0">
                <a:solidFill>
                  <a:schemeClr val="tx2"/>
                </a:solidFill>
              </a:rPr>
              <a:t>there is no difference</a:t>
            </a:r>
          </a:p>
          <a:p>
            <a:pPr marL="457200" indent="-457200">
              <a:lnSpc>
                <a:spcPct val="160000"/>
              </a:lnSpc>
              <a:buFont typeface="+mj-lt"/>
              <a:buAutoNum type="alphaLcParenR"/>
            </a:pPr>
            <a:r>
              <a:rPr lang="en-US" sz="2000" b="1" dirty="0">
                <a:solidFill>
                  <a:schemeClr val="tx2"/>
                </a:solidFill>
              </a:rPr>
              <a:t>half a wavelength</a:t>
            </a:r>
            <a:endParaRPr lang="en-US" sz="2000" b="1" dirty="0">
              <a:solidFill>
                <a:schemeClr val="tx2"/>
              </a:solidFill>
              <a:sym typeface="Symbol" pitchFamily="18" charset="2"/>
            </a:endParaRPr>
          </a:p>
          <a:p>
            <a:pPr marL="457200" indent="-457200">
              <a:lnSpc>
                <a:spcPct val="160000"/>
              </a:lnSpc>
              <a:buFont typeface="+mj-lt"/>
              <a:buAutoNum type="alphaLcParenR"/>
            </a:pPr>
            <a:r>
              <a:rPr lang="en-US" sz="2000" b="1" dirty="0">
                <a:solidFill>
                  <a:schemeClr val="tx2"/>
                </a:solidFill>
              </a:rPr>
              <a:t>one wavelength</a:t>
            </a:r>
          </a:p>
          <a:p>
            <a:pPr marL="457200" indent="-457200">
              <a:lnSpc>
                <a:spcPct val="160000"/>
              </a:lnSpc>
              <a:buFont typeface="+mj-lt"/>
              <a:buAutoNum type="alphaLcParenR"/>
            </a:pPr>
            <a:r>
              <a:rPr lang="en-US" sz="2000" b="1" dirty="0">
                <a:solidFill>
                  <a:schemeClr val="tx2"/>
                </a:solidFill>
              </a:rPr>
              <a:t>three wavelengths</a:t>
            </a:r>
          </a:p>
          <a:p>
            <a:pPr marL="457200" indent="-457200">
              <a:lnSpc>
                <a:spcPct val="160000"/>
              </a:lnSpc>
              <a:buFont typeface="+mj-lt"/>
              <a:buAutoNum type="alphaLcParenR"/>
            </a:pPr>
            <a:r>
              <a:rPr lang="en-US" sz="2000" b="1" dirty="0">
                <a:solidFill>
                  <a:schemeClr val="tx2"/>
                </a:solidFill>
              </a:rPr>
              <a:t>more than three wavelengths</a:t>
            </a:r>
            <a:endParaRPr lang="en-US" sz="2000" b="1" dirty="0"/>
          </a:p>
        </p:txBody>
      </p:sp>
      <p:sp>
        <p:nvSpPr>
          <p:cNvPr id="2010155" name="Rectangle 43"/>
          <p:cNvSpPr>
            <a:spLocks noGrp="1" noChangeArrowheads="1"/>
          </p:cNvSpPr>
          <p:nvPr>
            <p:ph type="title"/>
          </p:nvPr>
        </p:nvSpPr>
        <p:spPr>
          <a:xfrm>
            <a:off x="660400" y="0"/>
            <a:ext cx="8050213" cy="838200"/>
          </a:xfrm>
        </p:spPr>
        <p:txBody>
          <a:bodyPr/>
          <a:lstStyle/>
          <a:p>
            <a:pPr>
              <a:lnSpc>
                <a:spcPct val="90000"/>
              </a:lnSpc>
              <a:defRPr/>
            </a:pPr>
            <a:r>
              <a:rPr lang="en-US" sz="2800" i="1"/>
              <a:t>ConcepTest 24.4	</a:t>
            </a:r>
            <a:r>
              <a:rPr lang="en-US" sz="2800">
                <a:solidFill>
                  <a:schemeClr val="accent2"/>
                </a:solidFill>
              </a:rPr>
              <a:t>Path Difference</a:t>
            </a:r>
          </a:p>
        </p:txBody>
      </p:sp>
      <p:sp>
        <p:nvSpPr>
          <p:cNvPr id="384019" name="Rectangle 42"/>
          <p:cNvSpPr>
            <a:spLocks noGrp="1" noChangeArrowheads="1"/>
          </p:cNvSpPr>
          <p:nvPr>
            <p:ph idx="1"/>
          </p:nvPr>
        </p:nvSpPr>
        <p:spPr>
          <a:xfrm>
            <a:off x="0" y="1216025"/>
            <a:ext cx="4572000" cy="2390775"/>
          </a:xfrm>
          <a:noFill/>
        </p:spPr>
        <p:txBody>
          <a:bodyPr>
            <a:normAutofit fontScale="92500" lnSpcReduction="10000"/>
          </a:bodyPr>
          <a:lstStyle/>
          <a:p>
            <a:pPr marL="401638" indent="-401638">
              <a:lnSpc>
                <a:spcPct val="140000"/>
              </a:lnSpc>
              <a:buFont typeface="Monotype Sorts" pitchFamily="2" charset="2"/>
              <a:buNone/>
            </a:pPr>
            <a:r>
              <a:rPr lang="en-US" sz="2400" b="1" dirty="0"/>
              <a:t>	In a double-slit experiment, what </a:t>
            </a:r>
            <a:r>
              <a:rPr lang="en-US" sz="2400" b="1" i="1" dirty="0"/>
              <a:t>path difference</a:t>
            </a:r>
            <a:r>
              <a:rPr lang="en-US" sz="2400" b="1" dirty="0"/>
              <a:t>  have the waves from each slit traveled to give a minimum at the indicated position?</a:t>
            </a:r>
            <a:r>
              <a:rPr lang="en-US" sz="2400" dirty="0"/>
              <a:t> </a:t>
            </a:r>
          </a:p>
        </p:txBody>
      </p:sp>
    </p:spTree>
    <p:extLst>
      <p:ext uri="{BB962C8B-B14F-4D97-AF65-F5344CB8AC3E}">
        <p14:creationId xmlns:p14="http://schemas.microsoft.com/office/powerpoint/2010/main" val="48119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10131"/>
                                        </p:tgtEl>
                                        <p:attrNameLst>
                                          <p:attrName>style.visibility</p:attrName>
                                        </p:attrNameLst>
                                      </p:cBhvr>
                                      <p:to>
                                        <p:strVal val="visible"/>
                                      </p:to>
                                    </p:set>
                                    <p:anim calcmode="lin" valueType="num">
                                      <p:cBhvr additive="base">
                                        <p:cTn id="25" dur="500" fill="hold"/>
                                        <p:tgtEl>
                                          <p:spTgt spid="2010131"/>
                                        </p:tgtEl>
                                        <p:attrNameLst>
                                          <p:attrName>ppt_x</p:attrName>
                                        </p:attrNameLst>
                                      </p:cBhvr>
                                      <p:tavLst>
                                        <p:tav tm="0">
                                          <p:val>
                                            <p:strVal val="1+#ppt_w/2"/>
                                          </p:val>
                                        </p:tav>
                                        <p:tav tm="100000">
                                          <p:val>
                                            <p:strVal val="#ppt_x"/>
                                          </p:val>
                                        </p:tav>
                                      </p:tavLst>
                                    </p:anim>
                                    <p:anim calcmode="lin" valueType="num">
                                      <p:cBhvr additive="base">
                                        <p:cTn id="26" dur="500" fill="hold"/>
                                        <p:tgtEl>
                                          <p:spTgt spid="20101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3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Text Box 3"/>
          <p:cNvSpPr txBox="1">
            <a:spLocks noChangeArrowheads="1"/>
          </p:cNvSpPr>
          <p:nvPr/>
        </p:nvSpPr>
        <p:spPr bwMode="auto">
          <a:xfrm>
            <a:off x="5246688" y="1083501"/>
            <a:ext cx="3605212" cy="2677656"/>
          </a:xfrm>
          <a:prstGeom prst="rect">
            <a:avLst/>
          </a:prstGeom>
          <a:noFill/>
          <a:ln w="9525">
            <a:noFill/>
            <a:miter lim="800000"/>
            <a:headEnd/>
            <a:tailEnd/>
          </a:ln>
        </p:spPr>
        <p:txBody>
          <a:bodyPr>
            <a:spAutoFit/>
          </a:bodyPr>
          <a:lstStyle/>
          <a:p>
            <a:pPr marL="457200" indent="-457200">
              <a:lnSpc>
                <a:spcPct val="140000"/>
              </a:lnSpc>
              <a:buFont typeface="+mj-lt"/>
              <a:buAutoNum type="alphaLcParenR"/>
            </a:pPr>
            <a:r>
              <a:rPr lang="en-US" sz="2000" b="1" dirty="0">
                <a:solidFill>
                  <a:schemeClr val="tx2"/>
                </a:solidFill>
              </a:rPr>
              <a:t>pattern vanishes</a:t>
            </a:r>
          </a:p>
          <a:p>
            <a:pPr marL="457200" indent="-457200">
              <a:lnSpc>
                <a:spcPct val="140000"/>
              </a:lnSpc>
              <a:buFont typeface="+mj-lt"/>
              <a:buAutoNum type="alphaLcParenR"/>
            </a:pPr>
            <a:r>
              <a:rPr lang="en-US" sz="2000" b="1" dirty="0">
                <a:solidFill>
                  <a:schemeClr val="tx2"/>
                </a:solidFill>
              </a:rPr>
              <a:t>pattern expands</a:t>
            </a:r>
            <a:endParaRPr lang="en-US" sz="2000" b="1" dirty="0">
              <a:solidFill>
                <a:schemeClr val="tx2"/>
              </a:solidFill>
              <a:sym typeface="Symbol" pitchFamily="18" charset="2"/>
            </a:endParaRPr>
          </a:p>
          <a:p>
            <a:pPr marL="457200" indent="-457200">
              <a:lnSpc>
                <a:spcPct val="140000"/>
              </a:lnSpc>
              <a:buFont typeface="+mj-lt"/>
              <a:buAutoNum type="alphaLcParenR"/>
            </a:pPr>
            <a:r>
              <a:rPr lang="en-US" sz="2000" b="1" dirty="0">
                <a:solidFill>
                  <a:schemeClr val="tx2"/>
                </a:solidFill>
                <a:sym typeface="Symbol" pitchFamily="18" charset="2"/>
              </a:rPr>
              <a:t>bright and dark spots       are interchanged</a:t>
            </a:r>
          </a:p>
          <a:p>
            <a:pPr marL="457200" indent="-457200">
              <a:lnSpc>
                <a:spcPct val="140000"/>
              </a:lnSpc>
              <a:buFont typeface="+mj-lt"/>
              <a:buAutoNum type="alphaLcParenR"/>
            </a:pPr>
            <a:r>
              <a:rPr lang="en-US" sz="2000" b="1" dirty="0">
                <a:solidFill>
                  <a:schemeClr val="tx2"/>
                </a:solidFill>
                <a:sym typeface="Symbol" pitchFamily="18" charset="2"/>
              </a:rPr>
              <a:t>pattern shrinks</a:t>
            </a:r>
          </a:p>
          <a:p>
            <a:pPr marL="457200" indent="-457200">
              <a:lnSpc>
                <a:spcPct val="140000"/>
              </a:lnSpc>
              <a:buFont typeface="+mj-lt"/>
              <a:buAutoNum type="alphaLcParenR"/>
            </a:pPr>
            <a:r>
              <a:rPr lang="en-US" sz="2000" b="1" dirty="0">
                <a:solidFill>
                  <a:schemeClr val="tx2"/>
                </a:solidFill>
                <a:sym typeface="Symbol" pitchFamily="18" charset="2"/>
              </a:rPr>
              <a:t>no change at all</a:t>
            </a:r>
            <a:endParaRPr lang="en-US" sz="2000" b="1" dirty="0"/>
          </a:p>
        </p:txBody>
      </p:sp>
      <p:sp>
        <p:nvSpPr>
          <p:cNvPr id="2012164" name="Rectangle 4"/>
          <p:cNvSpPr>
            <a:spLocks noChangeArrowheads="1"/>
          </p:cNvSpPr>
          <p:nvPr/>
        </p:nvSpPr>
        <p:spPr bwMode="auto">
          <a:xfrm>
            <a:off x="0" y="1480312"/>
            <a:ext cx="5097463" cy="2374900"/>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accent1"/>
              </a:buClr>
              <a:buSzPct val="75000"/>
              <a:buFont typeface="Monotype Sorts" pitchFamily="2" charset="2"/>
              <a:buNone/>
              <a:defRPr/>
            </a:pPr>
            <a:r>
              <a:rPr lang="en-US" sz="2000" b="1" dirty="0"/>
              <a:t>	An interference pattern is seen from two slits.  Now cover one slit with </a:t>
            </a:r>
            <a:r>
              <a:rPr lang="en-US" sz="2000" b="1" dirty="0">
                <a:solidFill>
                  <a:schemeClr val="tx2"/>
                </a:solidFill>
              </a:rPr>
              <a:t>glass</a:t>
            </a:r>
            <a:r>
              <a:rPr lang="en-US" sz="2000" b="1" dirty="0"/>
              <a:t>,  introducing a </a:t>
            </a:r>
            <a:r>
              <a:rPr lang="en-US" sz="2000" b="1" i="1" u="sng" dirty="0">
                <a:solidFill>
                  <a:schemeClr val="accent2"/>
                </a:solidFill>
              </a:rPr>
              <a:t>phase difference  of 180</a:t>
            </a:r>
            <a:r>
              <a:rPr lang="en-US" sz="2000" b="1" i="1" dirty="0">
                <a:solidFill>
                  <a:schemeClr val="accent2"/>
                </a:solidFill>
              </a:rPr>
              <a:t>°  (1/2 wavelength)</a:t>
            </a:r>
            <a:r>
              <a:rPr lang="en-US" sz="2000" b="1" dirty="0"/>
              <a:t> at the slits.  How is the pattern altered?</a:t>
            </a:r>
          </a:p>
          <a:p>
            <a:pPr marL="401638" indent="-401638">
              <a:lnSpc>
                <a:spcPct val="140000"/>
              </a:lnSpc>
              <a:spcBef>
                <a:spcPct val="30000"/>
              </a:spcBef>
              <a:buClr>
                <a:schemeClr val="accent1"/>
              </a:buClr>
              <a:buSzPct val="75000"/>
              <a:buFont typeface="Monotype Sorts" pitchFamily="2" charset="2"/>
              <a:buNone/>
              <a:defRPr/>
            </a:pPr>
            <a:endParaRPr lang="en-US" sz="2000" b="1" dirty="0"/>
          </a:p>
        </p:txBody>
      </p:sp>
      <p:sp>
        <p:nvSpPr>
          <p:cNvPr id="385032" name="Rectangle 6"/>
          <p:cNvSpPr>
            <a:spLocks noChangeArrowheads="1"/>
          </p:cNvSpPr>
          <p:nvPr/>
        </p:nvSpPr>
        <p:spPr bwMode="auto">
          <a:xfrm>
            <a:off x="5740401" y="5423789"/>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pic>
        <p:nvPicPr>
          <p:cNvPr id="385036" name="Picture 9"/>
          <p:cNvPicPr>
            <a:picLocks noChangeAspect="1" noChangeArrowheads="1"/>
          </p:cNvPicPr>
          <p:nvPr/>
        </p:nvPicPr>
        <p:blipFill>
          <a:blip r:embed="rId3" cstate="print">
            <a:lum bright="-30000" contrast="48000"/>
          </a:blip>
          <a:srcRect l="5534" t="8684" r="36778" b="6480"/>
          <a:stretch>
            <a:fillRect/>
          </a:stretch>
        </p:blipFill>
        <p:spPr bwMode="auto">
          <a:xfrm>
            <a:off x="4491038" y="3755327"/>
            <a:ext cx="4275138" cy="2819400"/>
          </a:xfrm>
          <a:prstGeom prst="rect">
            <a:avLst/>
          </a:prstGeom>
          <a:noFill/>
          <a:ln w="9525">
            <a:noFill/>
            <a:miter lim="800000"/>
            <a:headEnd type="none" w="sm" len="sm"/>
            <a:tailEnd type="none" w="sm" len="sm"/>
          </a:ln>
        </p:spPr>
      </p:pic>
      <p:sp>
        <p:nvSpPr>
          <p:cNvPr id="2012170" name="Text Box 10"/>
          <p:cNvSpPr txBox="1">
            <a:spLocks noChangeArrowheads="1"/>
          </p:cNvSpPr>
          <p:nvPr/>
        </p:nvSpPr>
        <p:spPr bwMode="auto">
          <a:xfrm>
            <a:off x="4557713" y="3859860"/>
            <a:ext cx="4213225" cy="397225"/>
          </a:xfrm>
          <a:prstGeom prst="rect">
            <a:avLst/>
          </a:prstGeom>
          <a:solidFill>
            <a:schemeClr val="bg1"/>
          </a:solidFill>
          <a:ln w="9525">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C0C0C0"/>
                  </a:outerShdw>
                </a:effectLst>
              </a:rPr>
              <a:t>Double slit     Interference pattern</a:t>
            </a:r>
            <a:endParaRPr lang="en-US" dirty="0"/>
          </a:p>
        </p:txBody>
      </p:sp>
      <p:sp>
        <p:nvSpPr>
          <p:cNvPr id="2012171" name="Text Box 11"/>
          <p:cNvSpPr txBox="1">
            <a:spLocks noChangeArrowheads="1"/>
          </p:cNvSpPr>
          <p:nvPr/>
        </p:nvSpPr>
        <p:spPr bwMode="auto">
          <a:xfrm>
            <a:off x="4591876" y="4399361"/>
            <a:ext cx="1150938" cy="398718"/>
          </a:xfrm>
          <a:prstGeom prst="rect">
            <a:avLst/>
          </a:prstGeom>
          <a:solidFill>
            <a:schemeClr val="bg1"/>
          </a:solidFill>
          <a:ln w="9525">
            <a:noFill/>
            <a:miter lim="800000"/>
            <a:headEnd type="none" w="sm" len="sm"/>
            <a:tailEnd type="none" w="sm" len="sm"/>
          </a:ln>
          <a:effectLst/>
        </p:spPr>
        <p:txBody>
          <a:bodyPr>
            <a:spAutoFit/>
          </a:bodyPr>
          <a:lstStyle/>
          <a:p>
            <a:pPr>
              <a:defRPr/>
            </a:pPr>
            <a:r>
              <a:rPr lang="en-US" sz="2000" b="1" dirty="0">
                <a:effectLst>
                  <a:outerShdw blurRad="38100" dist="38100" dir="2700000" algn="tl">
                    <a:srgbClr val="C0C0C0"/>
                  </a:outerShdw>
                </a:effectLst>
              </a:rPr>
              <a:t>wave</a:t>
            </a:r>
            <a:endParaRPr lang="en-US" dirty="0"/>
          </a:p>
        </p:txBody>
      </p:sp>
      <p:sp>
        <p:nvSpPr>
          <p:cNvPr id="385035" name="Line 12"/>
          <p:cNvSpPr>
            <a:spLocks noChangeShapeType="1"/>
          </p:cNvSpPr>
          <p:nvPr/>
        </p:nvSpPr>
        <p:spPr bwMode="auto">
          <a:xfrm>
            <a:off x="2513013" y="3699764"/>
            <a:ext cx="3141663" cy="1992313"/>
          </a:xfrm>
          <a:prstGeom prst="line">
            <a:avLst/>
          </a:prstGeom>
          <a:noFill/>
          <a:ln w="57150">
            <a:solidFill>
              <a:schemeClr val="tx1">
                <a:lumMod val="65000"/>
                <a:lumOff val="35000"/>
              </a:schemeClr>
            </a:solidFill>
            <a:round/>
            <a:headEnd type="none" w="sm" len="sm"/>
            <a:tailEnd type="triangle" w="sm" len="sm"/>
          </a:ln>
        </p:spPr>
        <p:txBody>
          <a:bodyPr wrap="none" anchor="ctr"/>
          <a:lstStyle/>
          <a:p>
            <a:endParaRPr lang="en-US"/>
          </a:p>
        </p:txBody>
      </p:sp>
      <p:sp>
        <p:nvSpPr>
          <p:cNvPr id="2012173" name="Rectangle 13"/>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defRPr/>
            </a:pPr>
            <a:r>
              <a:rPr lang="en-US" sz="2800" b="1" i="1">
                <a:solidFill>
                  <a:schemeClr val="tx2"/>
                </a:solidFill>
                <a:effectLst>
                  <a:outerShdw blurRad="38100" dist="38100" dir="2700000" algn="tl">
                    <a:srgbClr val="000000"/>
                  </a:outerShdw>
                </a:effectLst>
              </a:rPr>
              <a:t>ConcepTest 24.5	</a:t>
            </a:r>
            <a:r>
              <a:rPr lang="en-US" sz="2800" b="1">
                <a:solidFill>
                  <a:schemeClr val="accent2"/>
                </a:solidFill>
                <a:effectLst>
                  <a:outerShdw blurRad="38100" dist="38100" dir="2700000" algn="tl">
                    <a:srgbClr val="000000"/>
                  </a:outerShdw>
                </a:effectLst>
              </a:rPr>
              <a:t>Interference Pattern</a:t>
            </a:r>
          </a:p>
        </p:txBody>
      </p:sp>
      <p:sp>
        <p:nvSpPr>
          <p:cNvPr id="385031" name="Rectangle 14"/>
          <p:cNvSpPr>
            <a:spLocks noChangeArrowheads="1"/>
          </p:cNvSpPr>
          <p:nvPr/>
        </p:nvSpPr>
        <p:spPr bwMode="auto">
          <a:xfrm>
            <a:off x="5715000" y="5255514"/>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spTree>
    <p:extLst>
      <p:ext uri="{BB962C8B-B14F-4D97-AF65-F5344CB8AC3E}">
        <p14:creationId xmlns:p14="http://schemas.microsoft.com/office/powerpoint/2010/main" val="326763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AutoShape 2"/>
          <p:cNvSpPr>
            <a:spLocks noChangeArrowheads="1"/>
          </p:cNvSpPr>
          <p:nvPr/>
        </p:nvSpPr>
        <p:spPr bwMode="auto">
          <a:xfrm>
            <a:off x="0" y="3282950"/>
            <a:ext cx="4614863" cy="29749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2014211" name="Rectangle 3"/>
          <p:cNvSpPr>
            <a:spLocks noChangeArrowheads="1"/>
          </p:cNvSpPr>
          <p:nvPr/>
        </p:nvSpPr>
        <p:spPr bwMode="auto">
          <a:xfrm>
            <a:off x="0" y="3330575"/>
            <a:ext cx="4613275" cy="28702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defRPr/>
            </a:pPr>
            <a:r>
              <a:rPr lang="en-US" sz="2000" b="1">
                <a:solidFill>
                  <a:schemeClr val="bg2"/>
                </a:solidFill>
              </a:rPr>
              <a:t>    If the waves originating from the two slits have a </a:t>
            </a:r>
            <a:r>
              <a:rPr lang="en-US" sz="2000" b="1">
                <a:solidFill>
                  <a:srgbClr val="FF0000"/>
                </a:solidFill>
                <a:effectLst>
                  <a:outerShdw blurRad="38100" dist="38100" dir="2700000" algn="tl">
                    <a:srgbClr val="000000"/>
                  </a:outerShdw>
                </a:effectLst>
              </a:rPr>
              <a:t>phase difference of 180°</a:t>
            </a:r>
            <a:r>
              <a:rPr lang="en-US" sz="2000" b="1">
                <a:solidFill>
                  <a:schemeClr val="bg2"/>
                </a:solidFill>
                <a:effectLst>
                  <a:outerShdw blurRad="38100" dist="38100" dir="2700000" algn="tl">
                    <a:srgbClr val="000000"/>
                  </a:outerShdw>
                </a:effectLst>
              </a:rPr>
              <a:t> </a:t>
            </a:r>
            <a:r>
              <a:rPr lang="en-US" sz="2000" b="1">
                <a:solidFill>
                  <a:schemeClr val="bg2"/>
                </a:solidFill>
              </a:rPr>
              <a:t>when they start off, the central spot will now be </a:t>
            </a:r>
            <a:r>
              <a:rPr lang="en-US" sz="2000" b="1">
                <a:solidFill>
                  <a:srgbClr val="FF0000"/>
                </a:solidFill>
                <a:effectLst>
                  <a:outerShdw blurRad="38100" dist="38100" dir="2700000" algn="tl">
                    <a:srgbClr val="000000"/>
                  </a:outerShdw>
                </a:effectLst>
              </a:rPr>
              <a:t>dark</a:t>
            </a:r>
            <a:r>
              <a:rPr lang="en-US" sz="2000" b="1">
                <a:solidFill>
                  <a:schemeClr val="bg2"/>
                </a:solidFill>
              </a:rPr>
              <a:t> !!     To the left and the right, there will be bright spots.  Thus, </a:t>
            </a:r>
            <a:r>
              <a:rPr lang="en-US" sz="2000" b="1">
                <a:solidFill>
                  <a:srgbClr val="0066FF"/>
                </a:solidFill>
                <a:effectLst>
                  <a:outerShdw blurRad="38100" dist="38100" dir="2700000" algn="tl">
                    <a:srgbClr val="000000"/>
                  </a:outerShdw>
                </a:effectLst>
              </a:rPr>
              <a:t>bright and dark spots are interchanged</a:t>
            </a:r>
            <a:r>
              <a:rPr lang="en-US" sz="2000" b="1">
                <a:solidFill>
                  <a:schemeClr val="bg2"/>
                </a:solidFill>
              </a:rPr>
              <a:t>.  </a:t>
            </a:r>
          </a:p>
        </p:txBody>
      </p:sp>
      <p:sp>
        <p:nvSpPr>
          <p:cNvPr id="386054" name="Line 6"/>
          <p:cNvSpPr>
            <a:spLocks noChangeShapeType="1"/>
          </p:cNvSpPr>
          <p:nvPr/>
        </p:nvSpPr>
        <p:spPr bwMode="auto">
          <a:xfrm>
            <a:off x="7764463" y="3727450"/>
            <a:ext cx="795337" cy="677863"/>
          </a:xfrm>
          <a:prstGeom prst="line">
            <a:avLst/>
          </a:prstGeom>
          <a:noFill/>
          <a:ln w="9525">
            <a:solidFill>
              <a:schemeClr val="bg1"/>
            </a:solidFill>
            <a:round/>
            <a:headEnd/>
            <a:tailEnd/>
          </a:ln>
        </p:spPr>
        <p:txBody>
          <a:bodyPr anchor="ctr">
            <a:spAutoFit/>
          </a:bodyPr>
          <a:lstStyle/>
          <a:p>
            <a:endParaRPr lang="en-US"/>
          </a:p>
        </p:txBody>
      </p:sp>
      <p:sp>
        <p:nvSpPr>
          <p:cNvPr id="386055" name="Line 7"/>
          <p:cNvSpPr>
            <a:spLocks noChangeShapeType="1"/>
          </p:cNvSpPr>
          <p:nvPr/>
        </p:nvSpPr>
        <p:spPr bwMode="auto">
          <a:xfrm flipH="1">
            <a:off x="7947025" y="4656138"/>
            <a:ext cx="598488" cy="515937"/>
          </a:xfrm>
          <a:prstGeom prst="line">
            <a:avLst/>
          </a:prstGeom>
          <a:noFill/>
          <a:ln w="9525">
            <a:solidFill>
              <a:schemeClr val="bg1"/>
            </a:solidFill>
            <a:round/>
            <a:headEnd/>
            <a:tailEnd/>
          </a:ln>
        </p:spPr>
        <p:txBody>
          <a:bodyPr wrap="none" anchor="ctr">
            <a:spAutoFit/>
          </a:bodyPr>
          <a:lstStyle/>
          <a:p>
            <a:endParaRPr lang="en-US"/>
          </a:p>
        </p:txBody>
      </p:sp>
      <p:sp>
        <p:nvSpPr>
          <p:cNvPr id="2014223" name="Rectangle 15"/>
          <p:cNvSpPr>
            <a:spLocks noChangeArrowheads="1"/>
          </p:cNvSpPr>
          <p:nvPr/>
        </p:nvSpPr>
        <p:spPr bwMode="auto">
          <a:xfrm>
            <a:off x="0" y="1127252"/>
            <a:ext cx="5097463" cy="2374900"/>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accent1"/>
              </a:buClr>
              <a:buSzPct val="75000"/>
              <a:buFont typeface="Monotype Sorts" pitchFamily="2" charset="2"/>
              <a:buNone/>
              <a:defRPr/>
            </a:pPr>
            <a:r>
              <a:rPr lang="en-US" b="1" dirty="0"/>
              <a:t>	An interference pattern is seen from two slits.  Now cover one slit with </a:t>
            </a:r>
            <a:r>
              <a:rPr lang="en-US" b="1" dirty="0">
                <a:solidFill>
                  <a:schemeClr val="tx2"/>
                </a:solidFill>
              </a:rPr>
              <a:t>glass</a:t>
            </a:r>
            <a:r>
              <a:rPr lang="en-US" b="1" dirty="0"/>
              <a:t>,  introducing a </a:t>
            </a:r>
            <a:r>
              <a:rPr lang="en-US" b="1" i="1" u="sng" dirty="0">
                <a:solidFill>
                  <a:schemeClr val="accent2"/>
                </a:solidFill>
              </a:rPr>
              <a:t>phase difference  of 180</a:t>
            </a:r>
            <a:r>
              <a:rPr lang="en-US" b="1" i="1" dirty="0">
                <a:solidFill>
                  <a:schemeClr val="accent2"/>
                </a:solidFill>
              </a:rPr>
              <a:t>°  (1/2 wavelength)</a:t>
            </a:r>
            <a:r>
              <a:rPr lang="en-US" b="1" dirty="0"/>
              <a:t> at the slits.  How is the pattern altered?</a:t>
            </a:r>
          </a:p>
          <a:p>
            <a:pPr marL="401638" indent="-401638">
              <a:lnSpc>
                <a:spcPct val="140000"/>
              </a:lnSpc>
              <a:spcBef>
                <a:spcPct val="30000"/>
              </a:spcBef>
              <a:buClr>
                <a:schemeClr val="accent1"/>
              </a:buClr>
              <a:buSzPct val="75000"/>
              <a:buFont typeface="Monotype Sorts" pitchFamily="2" charset="2"/>
              <a:buNone/>
              <a:defRPr/>
            </a:pPr>
            <a:endParaRPr lang="en-US" b="1" dirty="0"/>
          </a:p>
        </p:txBody>
      </p:sp>
      <p:sp>
        <p:nvSpPr>
          <p:cNvPr id="2014224" name="Rectangle 16"/>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defRPr/>
            </a:pPr>
            <a:r>
              <a:rPr lang="en-US" sz="2800" b="1" i="1" dirty="0" err="1">
                <a:solidFill>
                  <a:schemeClr val="tx2"/>
                </a:solidFill>
                <a:effectLst>
                  <a:outerShdw blurRad="38100" dist="38100" dir="2700000" algn="tl">
                    <a:srgbClr val="000000"/>
                  </a:outerShdw>
                </a:effectLst>
              </a:rPr>
              <a:t>ConcepTest</a:t>
            </a:r>
            <a:r>
              <a:rPr lang="en-US" sz="2800" b="1" i="1" dirty="0">
                <a:solidFill>
                  <a:schemeClr val="tx2"/>
                </a:solidFill>
                <a:effectLst>
                  <a:outerShdw blurRad="38100" dist="38100" dir="2700000" algn="tl">
                    <a:srgbClr val="000000"/>
                  </a:outerShdw>
                </a:effectLst>
              </a:rPr>
              <a:t> 24.5	</a:t>
            </a:r>
            <a:r>
              <a:rPr lang="en-US" sz="2800" b="1" dirty="0">
                <a:solidFill>
                  <a:schemeClr val="accent2"/>
                </a:solidFill>
                <a:effectLst>
                  <a:outerShdw blurRad="38100" dist="38100" dir="2700000" algn="tl">
                    <a:srgbClr val="000000"/>
                  </a:outerShdw>
                </a:effectLst>
              </a:rPr>
              <a:t>Interference Pattern</a:t>
            </a:r>
          </a:p>
        </p:txBody>
      </p:sp>
      <p:sp>
        <p:nvSpPr>
          <p:cNvPr id="24" name="Text Box 3"/>
          <p:cNvSpPr txBox="1">
            <a:spLocks noChangeArrowheads="1"/>
          </p:cNvSpPr>
          <p:nvPr/>
        </p:nvSpPr>
        <p:spPr bwMode="auto">
          <a:xfrm>
            <a:off x="5356416" y="1083501"/>
            <a:ext cx="3605212" cy="2677656"/>
          </a:xfrm>
          <a:prstGeom prst="rect">
            <a:avLst/>
          </a:prstGeom>
          <a:noFill/>
          <a:ln w="9525">
            <a:noFill/>
            <a:miter lim="800000"/>
            <a:headEnd/>
            <a:tailEnd/>
          </a:ln>
        </p:spPr>
        <p:txBody>
          <a:bodyPr>
            <a:spAutoFit/>
          </a:bodyPr>
          <a:lstStyle/>
          <a:p>
            <a:pPr marL="457200" indent="-457200">
              <a:lnSpc>
                <a:spcPct val="140000"/>
              </a:lnSpc>
              <a:buFont typeface="+mj-lt"/>
              <a:buAutoNum type="alphaLcParenR"/>
            </a:pPr>
            <a:r>
              <a:rPr lang="en-US" sz="2000" b="1" dirty="0">
                <a:solidFill>
                  <a:schemeClr val="tx2"/>
                </a:solidFill>
              </a:rPr>
              <a:t>pattern vanishes</a:t>
            </a:r>
          </a:p>
          <a:p>
            <a:pPr marL="457200" indent="-457200">
              <a:lnSpc>
                <a:spcPct val="140000"/>
              </a:lnSpc>
              <a:buFont typeface="+mj-lt"/>
              <a:buAutoNum type="alphaLcParenR"/>
            </a:pPr>
            <a:r>
              <a:rPr lang="en-US" sz="2000" b="1" dirty="0">
                <a:solidFill>
                  <a:schemeClr val="tx2"/>
                </a:solidFill>
              </a:rPr>
              <a:t>pattern expands</a:t>
            </a:r>
            <a:endParaRPr lang="en-US" sz="2000" b="1" dirty="0">
              <a:solidFill>
                <a:schemeClr val="tx2"/>
              </a:solidFill>
              <a:sym typeface="Symbol" pitchFamily="18" charset="2"/>
            </a:endParaRPr>
          </a:p>
          <a:p>
            <a:pPr marL="457200" indent="-457200">
              <a:lnSpc>
                <a:spcPct val="140000"/>
              </a:lnSpc>
              <a:buFont typeface="+mj-lt"/>
              <a:buAutoNum type="alphaLcParenR"/>
            </a:pPr>
            <a:r>
              <a:rPr lang="en-US" sz="2000" b="1" dirty="0">
                <a:solidFill>
                  <a:schemeClr val="tx2"/>
                </a:solidFill>
                <a:sym typeface="Symbol" pitchFamily="18" charset="2"/>
              </a:rPr>
              <a:t>bright and dark spots       are interchanged</a:t>
            </a:r>
          </a:p>
          <a:p>
            <a:pPr marL="457200" indent="-457200">
              <a:lnSpc>
                <a:spcPct val="140000"/>
              </a:lnSpc>
              <a:buFont typeface="+mj-lt"/>
              <a:buAutoNum type="alphaLcParenR"/>
            </a:pPr>
            <a:r>
              <a:rPr lang="en-US" sz="2000" b="1" dirty="0">
                <a:solidFill>
                  <a:schemeClr val="tx2"/>
                </a:solidFill>
                <a:sym typeface="Symbol" pitchFamily="18" charset="2"/>
              </a:rPr>
              <a:t>pattern shrinks</a:t>
            </a:r>
          </a:p>
          <a:p>
            <a:pPr marL="457200" indent="-457200">
              <a:lnSpc>
                <a:spcPct val="140000"/>
              </a:lnSpc>
              <a:buFont typeface="+mj-lt"/>
              <a:buAutoNum type="alphaLcParenR"/>
            </a:pPr>
            <a:r>
              <a:rPr lang="en-US" sz="2000" b="1" dirty="0">
                <a:solidFill>
                  <a:schemeClr val="tx2"/>
                </a:solidFill>
                <a:sym typeface="Symbol" pitchFamily="18" charset="2"/>
              </a:rPr>
              <a:t>no change at all</a:t>
            </a:r>
            <a:endParaRPr lang="en-US" sz="2000" b="1" dirty="0"/>
          </a:p>
        </p:txBody>
      </p:sp>
      <p:sp>
        <p:nvSpPr>
          <p:cNvPr id="25" name="Rectangle 6"/>
          <p:cNvSpPr>
            <a:spLocks noChangeArrowheads="1"/>
          </p:cNvSpPr>
          <p:nvPr/>
        </p:nvSpPr>
        <p:spPr bwMode="auto">
          <a:xfrm>
            <a:off x="5850129" y="5423789"/>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pic>
        <p:nvPicPr>
          <p:cNvPr id="26" name="Picture 9"/>
          <p:cNvPicPr>
            <a:picLocks noChangeAspect="1" noChangeArrowheads="1"/>
          </p:cNvPicPr>
          <p:nvPr/>
        </p:nvPicPr>
        <p:blipFill>
          <a:blip r:embed="rId3" cstate="print">
            <a:lum bright="-30000" contrast="48000"/>
          </a:blip>
          <a:srcRect l="5534" t="8684" r="36778" b="6480"/>
          <a:stretch>
            <a:fillRect/>
          </a:stretch>
        </p:blipFill>
        <p:spPr bwMode="auto">
          <a:xfrm>
            <a:off x="4600766" y="3755327"/>
            <a:ext cx="4275138" cy="2819400"/>
          </a:xfrm>
          <a:prstGeom prst="rect">
            <a:avLst/>
          </a:prstGeom>
          <a:noFill/>
          <a:ln w="9525">
            <a:noFill/>
            <a:miter lim="800000"/>
            <a:headEnd type="none" w="sm" len="sm"/>
            <a:tailEnd type="none" w="sm" len="sm"/>
          </a:ln>
        </p:spPr>
      </p:pic>
      <p:sp>
        <p:nvSpPr>
          <p:cNvPr id="27" name="Text Box 10"/>
          <p:cNvSpPr txBox="1">
            <a:spLocks noChangeArrowheads="1"/>
          </p:cNvSpPr>
          <p:nvPr/>
        </p:nvSpPr>
        <p:spPr bwMode="auto">
          <a:xfrm>
            <a:off x="4667441" y="3859860"/>
            <a:ext cx="4213225" cy="397225"/>
          </a:xfrm>
          <a:prstGeom prst="rect">
            <a:avLst/>
          </a:prstGeom>
          <a:solidFill>
            <a:schemeClr val="bg1"/>
          </a:solidFill>
          <a:ln w="9525">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C0C0C0"/>
                  </a:outerShdw>
                </a:effectLst>
              </a:rPr>
              <a:t>Double slit     Interference pattern</a:t>
            </a:r>
            <a:endParaRPr lang="en-US" dirty="0"/>
          </a:p>
        </p:txBody>
      </p:sp>
      <p:sp>
        <p:nvSpPr>
          <p:cNvPr id="28" name="Text Box 11"/>
          <p:cNvSpPr txBox="1">
            <a:spLocks noChangeArrowheads="1"/>
          </p:cNvSpPr>
          <p:nvPr/>
        </p:nvSpPr>
        <p:spPr bwMode="auto">
          <a:xfrm>
            <a:off x="4701604" y="4399361"/>
            <a:ext cx="1150938" cy="398718"/>
          </a:xfrm>
          <a:prstGeom prst="rect">
            <a:avLst/>
          </a:prstGeom>
          <a:solidFill>
            <a:schemeClr val="bg1"/>
          </a:solidFill>
          <a:ln w="9525">
            <a:noFill/>
            <a:miter lim="800000"/>
            <a:headEnd type="none" w="sm" len="sm"/>
            <a:tailEnd type="none" w="sm" len="sm"/>
          </a:ln>
          <a:effectLst/>
        </p:spPr>
        <p:txBody>
          <a:bodyPr>
            <a:spAutoFit/>
          </a:bodyPr>
          <a:lstStyle/>
          <a:p>
            <a:pPr>
              <a:defRPr/>
            </a:pPr>
            <a:r>
              <a:rPr lang="en-US" sz="2000" b="1" dirty="0">
                <a:effectLst>
                  <a:outerShdw blurRad="38100" dist="38100" dir="2700000" algn="tl">
                    <a:srgbClr val="C0C0C0"/>
                  </a:outerShdw>
                </a:effectLst>
              </a:rPr>
              <a:t>wave</a:t>
            </a:r>
            <a:endParaRPr lang="en-US" dirty="0"/>
          </a:p>
        </p:txBody>
      </p:sp>
      <p:sp>
        <p:nvSpPr>
          <p:cNvPr id="29" name="Rectangle 14"/>
          <p:cNvSpPr>
            <a:spLocks noChangeArrowheads="1"/>
          </p:cNvSpPr>
          <p:nvPr/>
        </p:nvSpPr>
        <p:spPr bwMode="auto">
          <a:xfrm>
            <a:off x="5824728" y="5255514"/>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sp>
        <p:nvSpPr>
          <p:cNvPr id="30" name="Oval 29"/>
          <p:cNvSpPr/>
          <p:nvPr/>
        </p:nvSpPr>
        <p:spPr>
          <a:xfrm>
            <a:off x="5193792" y="1773936"/>
            <a:ext cx="3602736" cy="12435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4225" name="Text Box 17"/>
          <p:cNvSpPr txBox="1">
            <a:spLocks noChangeArrowheads="1"/>
          </p:cNvSpPr>
          <p:nvPr/>
        </p:nvSpPr>
        <p:spPr bwMode="auto">
          <a:xfrm>
            <a:off x="368300" y="6440488"/>
            <a:ext cx="7500938" cy="4064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a:defRPr/>
            </a:pPr>
            <a:r>
              <a:rPr lang="en-US" sz="2000" b="1" dirty="0">
                <a:solidFill>
                  <a:srgbClr val="000000"/>
                </a:solidFill>
                <a:effectLst>
                  <a:outerShdw blurRad="38100" dist="38100" dir="2700000" algn="tl">
                    <a:srgbClr val="FFFFFF"/>
                  </a:outerShdw>
                </a:effectLst>
              </a:rPr>
              <a:t>Follow-up:</a:t>
            </a:r>
            <a:r>
              <a:rPr lang="en-US" sz="2000" b="1" dirty="0">
                <a:effectLst>
                  <a:outerShdw blurRad="38100" dist="38100" dir="2700000" algn="tl">
                    <a:srgbClr val="000000"/>
                  </a:outerShdw>
                </a:effectLst>
              </a:rPr>
              <a:t>  </a:t>
            </a:r>
            <a:r>
              <a:rPr lang="en-US" sz="2000" b="1" dirty="0"/>
              <a:t>What happens when the phase difference is 90</a:t>
            </a:r>
            <a:r>
              <a:rPr lang="en-US" sz="2000" b="1" i="1" dirty="0">
                <a:solidFill>
                  <a:schemeClr val="accent2"/>
                </a:solidFill>
                <a:effectLst>
                  <a:outerShdw blurRad="38100" dist="38100" dir="2700000" algn="tl">
                    <a:srgbClr val="000000"/>
                  </a:outerShdw>
                </a:effectLst>
              </a:rPr>
              <a:t>°</a:t>
            </a:r>
            <a:r>
              <a:rPr lang="en-US" sz="2000" b="1" dirty="0"/>
              <a:t>?</a:t>
            </a:r>
          </a:p>
        </p:txBody>
      </p:sp>
    </p:spTree>
    <p:extLst>
      <p:ext uri="{BB962C8B-B14F-4D97-AF65-F5344CB8AC3E}">
        <p14:creationId xmlns:p14="http://schemas.microsoft.com/office/powerpoint/2010/main" val="6860176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srcRect/>
          <a:stretch>
            <a:fillRect/>
          </a:stretch>
        </p:blipFill>
        <p:spPr bwMode="auto">
          <a:xfrm>
            <a:off x="1001856" y="1398351"/>
            <a:ext cx="7203043" cy="4797733"/>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2" cstate="print"/>
          <a:srcRect/>
          <a:stretch>
            <a:fillRect/>
          </a:stretch>
        </p:blipFill>
        <p:spPr bwMode="auto">
          <a:xfrm>
            <a:off x="675847" y="1033321"/>
            <a:ext cx="7840355" cy="5235389"/>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14298" t="28617" r="15657" b="23033"/>
          <a:stretch>
            <a:fillRect/>
          </a:stretch>
        </p:blipFill>
        <p:spPr bwMode="auto">
          <a:xfrm>
            <a:off x="1478280" y="3581400"/>
            <a:ext cx="5897880" cy="128016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1691640" y="1752600"/>
            <a:ext cx="5334000" cy="1386840"/>
          </a:xfrm>
          <a:prstGeom prst="rect">
            <a:avLst/>
          </a:prstGeom>
          <a:noFill/>
          <a:ln w="9525">
            <a:noFill/>
            <a:miter lim="800000"/>
            <a:headEnd/>
            <a:tailEnd/>
          </a:ln>
          <a:effectLst/>
        </p:spPr>
      </p:pic>
      <p:sp>
        <p:nvSpPr>
          <p:cNvPr id="6" name="TextBox 5"/>
          <p:cNvSpPr txBox="1"/>
          <p:nvPr/>
        </p:nvSpPr>
        <p:spPr>
          <a:xfrm>
            <a:off x="5897880" y="3101340"/>
            <a:ext cx="399468" cy="338554"/>
          </a:xfrm>
          <a:prstGeom prst="rect">
            <a:avLst/>
          </a:prstGeom>
          <a:noFill/>
        </p:spPr>
        <p:txBody>
          <a:bodyPr wrap="none" rtlCol="0">
            <a:spAutoFit/>
          </a:bodyPr>
          <a:lstStyle/>
          <a:p>
            <a:r>
              <a:rPr lang="en-US" sz="1600" dirty="0">
                <a:latin typeface="Times New Roman" pitchFamily="18" charset="0"/>
                <a:cs typeface="Times New Roman" pitchFamily="18" charset="0"/>
              </a:rPr>
              <a:t>5</a:t>
            </a:r>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7" name="TextBox 6"/>
          <p:cNvSpPr txBox="1"/>
          <p:nvPr/>
        </p:nvSpPr>
        <p:spPr>
          <a:xfrm>
            <a:off x="4602480" y="3101340"/>
            <a:ext cx="296876"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8" name="TextBox 7"/>
          <p:cNvSpPr txBox="1"/>
          <p:nvPr/>
        </p:nvSpPr>
        <p:spPr>
          <a:xfrm>
            <a:off x="5181600" y="3101340"/>
            <a:ext cx="399468"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3</a:t>
            </a:r>
            <a:endParaRPr lang="en-US" sz="1600" dirty="0">
              <a:latin typeface="Times New Roman" pitchFamily="18" charset="0"/>
              <a:cs typeface="Times New Roman" pitchFamily="18" charset="0"/>
            </a:endParaRPr>
          </a:p>
        </p:txBody>
      </p:sp>
      <p:sp>
        <p:nvSpPr>
          <p:cNvPr id="9" name="TextBox 8"/>
          <p:cNvSpPr txBox="1"/>
          <p:nvPr/>
        </p:nvSpPr>
        <p:spPr>
          <a:xfrm>
            <a:off x="3017520" y="3101340"/>
            <a:ext cx="468398" cy="338554"/>
          </a:xfrm>
          <a:prstGeom prst="rect">
            <a:avLst/>
          </a:prstGeom>
          <a:noFill/>
        </p:spPr>
        <p:txBody>
          <a:bodyPr wrap="none" rtlCol="0">
            <a:spAutoFit/>
          </a:bodyPr>
          <a:lstStyle/>
          <a:p>
            <a:r>
              <a:rPr lang="en-US" sz="1600" dirty="0">
                <a:latin typeface="Times New Roman" pitchFamily="18" charset="0"/>
                <a:cs typeface="Times New Roman" pitchFamily="18" charset="0"/>
              </a:rPr>
              <a:t>-3</a:t>
            </a:r>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0" name="TextBox 9"/>
          <p:cNvSpPr txBox="1"/>
          <p:nvPr/>
        </p:nvSpPr>
        <p:spPr>
          <a:xfrm>
            <a:off x="3810000" y="3101340"/>
            <a:ext cx="365806"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1" name="TextBox 10"/>
          <p:cNvSpPr txBox="1"/>
          <p:nvPr/>
        </p:nvSpPr>
        <p:spPr>
          <a:xfrm>
            <a:off x="2346960" y="3101340"/>
            <a:ext cx="468398"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-5</a:t>
            </a:r>
            <a:endParaRPr lang="en-US" sz="1600" dirty="0">
              <a:latin typeface="Times New Roman" pitchFamily="18" charset="0"/>
              <a:cs typeface="Times New Roman" pitchFamily="18" charset="0"/>
            </a:endParaRPr>
          </a:p>
        </p:txBody>
      </p:sp>
      <p:sp>
        <p:nvSpPr>
          <p:cNvPr id="12" name="TextBox 11"/>
          <p:cNvSpPr txBox="1"/>
          <p:nvPr/>
        </p:nvSpPr>
        <p:spPr>
          <a:xfrm>
            <a:off x="6934200" y="2926080"/>
            <a:ext cx="511679" cy="369332"/>
          </a:xfrm>
          <a:prstGeom prst="rect">
            <a:avLst/>
          </a:prstGeom>
          <a:noFill/>
        </p:spPr>
        <p:txBody>
          <a:bodyPr wrap="none" rtlCol="0">
            <a:spAutoFit/>
          </a:bodyPr>
          <a:lstStyle/>
          <a:p>
            <a:r>
              <a:rPr lang="en-US" dirty="0">
                <a:sym typeface="Symbol"/>
              </a:rPr>
              <a:t>/2</a:t>
            </a:r>
            <a:endParaRPr lang="en-US" dirty="0"/>
          </a:p>
        </p:txBody>
      </p:sp>
      <p:cxnSp>
        <p:nvCxnSpPr>
          <p:cNvPr id="14" name="Straight Arrow Connector 13"/>
          <p:cNvCxnSpPr/>
          <p:nvPr/>
        </p:nvCxnSpPr>
        <p:spPr>
          <a:xfrm flipH="1">
            <a:off x="5196840" y="1844040"/>
            <a:ext cx="914400" cy="274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7440" y="1584960"/>
            <a:ext cx="2118360" cy="830997"/>
          </a:xfrm>
          <a:prstGeom prst="rect">
            <a:avLst/>
          </a:prstGeom>
          <a:noFill/>
        </p:spPr>
        <p:txBody>
          <a:bodyPr wrap="square" rtlCol="0">
            <a:spAutoFit/>
          </a:bodyPr>
          <a:lstStyle/>
          <a:p>
            <a:r>
              <a:rPr lang="en-US" sz="1600" b="1" dirty="0"/>
              <a:t>Interference fringes:</a:t>
            </a:r>
          </a:p>
          <a:p>
            <a:r>
              <a:rPr lang="en-US" sz="1600" dirty="0"/>
              <a:t> due to having two slits.</a:t>
            </a:r>
          </a:p>
        </p:txBody>
      </p:sp>
      <p:sp>
        <p:nvSpPr>
          <p:cNvPr id="16" name="TextBox 15"/>
          <p:cNvSpPr txBox="1"/>
          <p:nvPr/>
        </p:nvSpPr>
        <p:spPr>
          <a:xfrm>
            <a:off x="4008120" y="1463040"/>
            <a:ext cx="261610" cy="369332"/>
          </a:xfrm>
          <a:prstGeom prst="rect">
            <a:avLst/>
          </a:prstGeom>
          <a:noFill/>
        </p:spPr>
        <p:txBody>
          <a:bodyPr wrap="none" rtlCol="0">
            <a:spAutoFit/>
          </a:bodyPr>
          <a:lstStyle/>
          <a:p>
            <a:r>
              <a:rPr lang="en-US" i="1" dirty="0">
                <a:latin typeface="Times New Roman" pitchFamily="18" charset="0"/>
                <a:cs typeface="Times New Roman" pitchFamily="18" charset="0"/>
              </a:rPr>
              <a:t>I</a:t>
            </a:r>
          </a:p>
        </p:txBody>
      </p:sp>
    </p:spTree>
    <p:extLst>
      <p:ext uri="{BB962C8B-B14F-4D97-AF65-F5344CB8AC3E}">
        <p14:creationId xmlns:p14="http://schemas.microsoft.com/office/powerpoint/2010/main" val="150388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Eggs</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Chips</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Powder</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Margarine</a:t>
            </a:r>
          </a:p>
        </p:txBody>
      </p:sp>
      <p:sp>
        <p:nvSpPr>
          <p:cNvPr id="35" name="Rectangle 34"/>
          <p:cNvSpPr/>
          <p:nvPr/>
        </p:nvSpPr>
        <p:spPr>
          <a:xfrm>
            <a:off x="6324600" y="1524000"/>
            <a:ext cx="1501775" cy="84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 Cookies</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2938463"/>
            <a:ext cx="369888" cy="230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4457700"/>
            <a:ext cx="331788" cy="79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4441825" y="3119438"/>
            <a:ext cx="342900" cy="213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5062538"/>
            <a:ext cx="354013"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5051425"/>
            <a:ext cx="354012" cy="20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6450013" y="3870325"/>
            <a:ext cx="327025"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0018" name="TextBox 40"/>
          <p:cNvSpPr txBox="1">
            <a:spLocks noChangeArrowheads="1"/>
          </p:cNvSpPr>
          <p:nvPr/>
        </p:nvSpPr>
        <p:spPr bwMode="auto">
          <a:xfrm rot="-5400000">
            <a:off x="-256381" y="2958306"/>
            <a:ext cx="2511425" cy="461963"/>
          </a:xfrm>
          <a:prstGeom prst="rect">
            <a:avLst/>
          </a:prstGeom>
          <a:noFill/>
          <a:ln w="9525">
            <a:noFill/>
            <a:miter lim="800000"/>
            <a:headEnd/>
            <a:tailEnd/>
          </a:ln>
        </p:spPr>
        <p:txBody>
          <a:bodyPr wrap="none">
            <a:spAutoFit/>
          </a:bodyPr>
          <a:lstStyle/>
          <a:p>
            <a:r>
              <a:rPr lang="en-US" sz="2400"/>
              <a:t>Mass of ingredient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2151</Words>
  <Application>Microsoft Office PowerPoint</Application>
  <PresentationFormat>On-screen Show (4:3)</PresentationFormat>
  <Paragraphs>351</Paragraphs>
  <Slides>86</Slides>
  <Notes>8</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3" baseType="lpstr">
      <vt:lpstr>Arial</vt:lpstr>
      <vt:lpstr>Calibri</vt:lpstr>
      <vt:lpstr>Monotype Sorts</vt:lpstr>
      <vt:lpstr>Symbol</vt:lpstr>
      <vt:lpstr>Times New Roman</vt:lpstr>
      <vt:lpstr>Office Theme</vt:lpstr>
      <vt:lpstr>Equation</vt:lpstr>
      <vt:lpstr>Lecture 11</vt:lpstr>
      <vt:lpstr>Sonic Boom Setup</vt:lpstr>
      <vt:lpstr>PowerPoint Presentation</vt:lpstr>
      <vt:lpstr>PowerPoint Presentation</vt:lpstr>
      <vt:lpstr>PowerPoint Presentation</vt:lpstr>
      <vt:lpstr>But, what if the waves aren’t sinusoidal?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223.9.3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223.9.3.1</vt:lpstr>
      <vt:lpstr>Application: Light Spectra</vt:lpstr>
      <vt:lpstr>PowerPoint Presentation</vt:lpstr>
      <vt:lpstr>Application: Industrial Monitoring</vt:lpstr>
      <vt:lpstr>Application, Vibrometry Target ID</vt:lpstr>
      <vt:lpstr>Example: Square Wave</vt:lpstr>
      <vt:lpstr>Example: Square Wave</vt:lpstr>
      <vt:lpstr>Example: Square Wave, More Terms</vt:lpstr>
      <vt:lpstr>Example: Square Wave</vt:lpstr>
      <vt:lpstr>PowerPoint Presentation</vt:lpstr>
      <vt:lpstr>Question 223.9.3.2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lpstr>Question 223.10.1</vt:lpstr>
      <vt:lpstr>Question 223.10.2</vt:lpstr>
      <vt:lpstr>Question 223.10.3</vt:lpstr>
      <vt:lpstr>Question 223.10.4</vt:lpstr>
      <vt:lpstr>The Nature of Light</vt:lpstr>
      <vt:lpstr>Nature of Light – Alternative View</vt:lpstr>
      <vt:lpstr>Young’s Contribution</vt:lpstr>
      <vt:lpstr>Modern Scriptural Comments on Nature of Light</vt:lpstr>
      <vt:lpstr>Modern Scriptural Comments on Nature of Light</vt:lpstr>
      <vt:lpstr>More Confirmation of Wave Nature</vt:lpstr>
      <vt:lpstr>Particle Nature</vt:lpstr>
      <vt:lpstr>PowerPoint Presentation</vt:lpstr>
      <vt:lpstr>PowerPoint Presentation</vt:lpstr>
      <vt:lpstr>PowerPoint Presentation</vt:lpstr>
      <vt:lpstr>Particle Nature, cont.</vt:lpstr>
      <vt:lpstr>Dual Nature of Light</vt:lpstr>
      <vt:lpstr>Measurement of the Speed of Light</vt:lpstr>
      <vt:lpstr>Measurements of the Speed of Light</vt:lpstr>
      <vt:lpstr>Measurement of the Speed of Light – Roemer’s Method</vt:lpstr>
      <vt:lpstr>Roemer’s Method, cont.</vt:lpstr>
      <vt:lpstr>Measurements of the Speed of Light – Fizeau’s Method</vt:lpstr>
      <vt:lpstr>Fizeau’s Method, cont.</vt:lpstr>
      <vt:lpstr>Faster than light?</vt:lpstr>
      <vt:lpstr>Question 223.10.5</vt:lpstr>
      <vt:lpstr>Question 223.10.6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ConcepTest 24.3a Double Slits I</vt:lpstr>
      <vt:lpstr>ConcepTest 24.3a Double Slits I</vt:lpstr>
      <vt:lpstr>ConcepTest 24.3b  Double Slits II</vt:lpstr>
      <vt:lpstr>ConcepTest 24.3b  Double Slits II</vt:lpstr>
      <vt:lpstr>ConcepTest 24.4 Path Difference</vt:lpstr>
      <vt:lpstr>ConcepTest 24.4 Path Difference</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8</cp:revision>
  <dcterms:created xsi:type="dcterms:W3CDTF">2011-09-27T01:13:32Z</dcterms:created>
  <dcterms:modified xsi:type="dcterms:W3CDTF">2025-05-09T18:02:38Z</dcterms:modified>
</cp:coreProperties>
</file>