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300" r:id="rId3"/>
    <p:sldId id="298" r:id="rId4"/>
    <p:sldId id="301" r:id="rId5"/>
    <p:sldId id="302" r:id="rId6"/>
    <p:sldId id="303" r:id="rId7"/>
    <p:sldId id="304" r:id="rId8"/>
    <p:sldId id="297" r:id="rId9"/>
    <p:sldId id="299" r:id="rId10"/>
    <p:sldId id="292" r:id="rId11"/>
    <p:sldId id="290" r:id="rId12"/>
    <p:sldId id="283" r:id="rId13"/>
    <p:sldId id="291" r:id="rId14"/>
    <p:sldId id="257" r:id="rId15"/>
    <p:sldId id="258" r:id="rId16"/>
    <p:sldId id="286" r:id="rId17"/>
    <p:sldId id="259" r:id="rId18"/>
    <p:sldId id="260" r:id="rId19"/>
    <p:sldId id="293" r:id="rId20"/>
    <p:sldId id="285" r:id="rId21"/>
    <p:sldId id="289" r:id="rId22"/>
    <p:sldId id="268" r:id="rId23"/>
    <p:sldId id="269" r:id="rId24"/>
    <p:sldId id="270" r:id="rId25"/>
    <p:sldId id="271" r:id="rId26"/>
    <p:sldId id="272" r:id="rId27"/>
    <p:sldId id="274" r:id="rId28"/>
    <p:sldId id="287" r:id="rId29"/>
    <p:sldId id="275" r:id="rId30"/>
    <p:sldId id="276" r:id="rId31"/>
    <p:sldId id="277" r:id="rId32"/>
    <p:sldId id="278" r:id="rId33"/>
    <p:sldId id="294" r:id="rId34"/>
    <p:sldId id="279" r:id="rId35"/>
    <p:sldId id="280" r:id="rId36"/>
    <p:sldId id="295" r:id="rId37"/>
    <p:sldId id="296" r:id="rId38"/>
    <p:sldId id="281" r:id="rId39"/>
    <p:sldId id="282" r:id="rId40"/>
    <p:sldId id="261" r:id="rId41"/>
    <p:sldId id="262" r:id="rId42"/>
    <p:sldId id="263" r:id="rId43"/>
    <p:sldId id="264" r:id="rId44"/>
    <p:sldId id="265" r:id="rId45"/>
    <p:sldId id="266" r:id="rId46"/>
    <p:sldId id="267" r:id="rId47"/>
    <p:sldId id="288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1E9E7"/>
    <a:srgbClr val="49C9B1"/>
    <a:srgbClr val="52C2BD"/>
    <a:srgbClr val="7DD1CD"/>
    <a:srgbClr val="9CDCD9"/>
    <a:srgbClr val="9FDDDA"/>
    <a:srgbClr val="74CECA"/>
    <a:srgbClr val="50C2BD"/>
    <a:srgbClr val="B8D0EE"/>
    <a:srgbClr val="E4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CE9F97-F49E-4588-B481-5FC2FE408DD7}" v="117" dt="2025-05-13T19:50:47.0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05CE9F97-F49E-4588-B481-5FC2FE408DD7}"/>
    <pc:docChg chg="undo custSel addSld modSld sldOrd">
      <pc:chgData name="Lines, Todd" userId="afaf7c3a-e8aa-4568-882a-02ad8f9e19b0" providerId="ADAL" clId="{05CE9F97-F49E-4588-B481-5FC2FE408DD7}" dt="2025-05-13T19:50:51.891" v="947" actId="21"/>
      <pc:docMkLst>
        <pc:docMk/>
      </pc:docMkLst>
      <pc:sldChg chg="modSp mod">
        <pc:chgData name="Lines, Todd" userId="afaf7c3a-e8aa-4568-882a-02ad8f9e19b0" providerId="ADAL" clId="{05CE9F97-F49E-4588-B481-5FC2FE408DD7}" dt="2025-05-12T20:42:06.943" v="9" actId="20577"/>
        <pc:sldMkLst>
          <pc:docMk/>
          <pc:sldMk cId="0" sldId="256"/>
        </pc:sldMkLst>
        <pc:spChg chg="mod">
          <ac:chgData name="Lines, Todd" userId="afaf7c3a-e8aa-4568-882a-02ad8f9e19b0" providerId="ADAL" clId="{05CE9F97-F49E-4588-B481-5FC2FE408DD7}" dt="2025-05-12T20:42:06.943" v="9" actId="20577"/>
          <ac:spMkLst>
            <pc:docMk/>
            <pc:sldMk cId="0" sldId="256"/>
            <ac:spMk id="2" creationId="{00000000-0000-0000-0000-000000000000}"/>
          </ac:spMkLst>
        </pc:spChg>
      </pc:sldChg>
      <pc:sldChg chg="addSp delSp modSp new mod modClrScheme chgLayout">
        <pc:chgData name="Lines, Todd" userId="afaf7c3a-e8aa-4568-882a-02ad8f9e19b0" providerId="ADAL" clId="{05CE9F97-F49E-4588-B481-5FC2FE408DD7}" dt="2025-05-12T20:42:13.473" v="14" actId="20577"/>
        <pc:sldMkLst>
          <pc:docMk/>
          <pc:sldMk cId="3067245618" sldId="297"/>
        </pc:sldMkLst>
        <pc:spChg chg="del mod ord">
          <ac:chgData name="Lines, Todd" userId="afaf7c3a-e8aa-4568-882a-02ad8f9e19b0" providerId="ADAL" clId="{05CE9F97-F49E-4588-B481-5FC2FE408DD7}" dt="2025-05-12T20:42:11.428" v="11" actId="700"/>
          <ac:spMkLst>
            <pc:docMk/>
            <pc:sldMk cId="3067245618" sldId="297"/>
            <ac:spMk id="2" creationId="{7202F384-8B3D-D5B3-ED00-3ED8CB53AA3D}"/>
          </ac:spMkLst>
        </pc:spChg>
        <pc:spChg chg="del mod ord">
          <ac:chgData name="Lines, Todd" userId="afaf7c3a-e8aa-4568-882a-02ad8f9e19b0" providerId="ADAL" clId="{05CE9F97-F49E-4588-B481-5FC2FE408DD7}" dt="2025-05-12T20:42:11.428" v="11" actId="700"/>
          <ac:spMkLst>
            <pc:docMk/>
            <pc:sldMk cId="3067245618" sldId="297"/>
            <ac:spMk id="3" creationId="{9EF6E4AF-D0AE-D143-994F-3BA4583EBE5C}"/>
          </ac:spMkLst>
        </pc:spChg>
        <pc:spChg chg="add mod ord">
          <ac:chgData name="Lines, Todd" userId="afaf7c3a-e8aa-4568-882a-02ad8f9e19b0" providerId="ADAL" clId="{05CE9F97-F49E-4588-B481-5FC2FE408DD7}" dt="2025-05-12T20:42:13.473" v="14" actId="20577"/>
          <ac:spMkLst>
            <pc:docMk/>
            <pc:sldMk cId="3067245618" sldId="297"/>
            <ac:spMk id="4" creationId="{2805B648-BFDB-133E-F96E-E25637AA7ABD}"/>
          </ac:spMkLst>
        </pc:spChg>
        <pc:spChg chg="add mod ord">
          <ac:chgData name="Lines, Todd" userId="afaf7c3a-e8aa-4568-882a-02ad8f9e19b0" providerId="ADAL" clId="{05CE9F97-F49E-4588-B481-5FC2FE408DD7}" dt="2025-05-12T20:42:11.428" v="11" actId="700"/>
          <ac:spMkLst>
            <pc:docMk/>
            <pc:sldMk cId="3067245618" sldId="297"/>
            <ac:spMk id="5" creationId="{6BF67E4E-B083-B16E-DDE5-DBAE2BFE849F}"/>
          </ac:spMkLst>
        </pc:spChg>
      </pc:sldChg>
      <pc:sldChg chg="addSp delSp modSp new mod">
        <pc:chgData name="Lines, Todd" userId="afaf7c3a-e8aa-4568-882a-02ad8f9e19b0" providerId="ADAL" clId="{05CE9F97-F49E-4588-B481-5FC2FE408DD7}" dt="2025-05-12T21:05:01.581" v="357" actId="21"/>
        <pc:sldMkLst>
          <pc:docMk/>
          <pc:sldMk cId="570198271" sldId="298"/>
        </pc:sldMkLst>
        <pc:spChg chg="del">
          <ac:chgData name="Lines, Todd" userId="afaf7c3a-e8aa-4568-882a-02ad8f9e19b0" providerId="ADAL" clId="{05CE9F97-F49E-4588-B481-5FC2FE408DD7}" dt="2025-05-12T20:42:18.727" v="16" actId="478"/>
          <ac:spMkLst>
            <pc:docMk/>
            <pc:sldMk cId="570198271" sldId="298"/>
            <ac:spMk id="2" creationId="{79AAE6C2-9C71-C271-2F0C-5301615A96E4}"/>
          </ac:spMkLst>
        </pc:spChg>
        <pc:spChg chg="del">
          <ac:chgData name="Lines, Todd" userId="afaf7c3a-e8aa-4568-882a-02ad8f9e19b0" providerId="ADAL" clId="{05CE9F97-F49E-4588-B481-5FC2FE408DD7}" dt="2025-05-12T20:42:18.727" v="16" actId="478"/>
          <ac:spMkLst>
            <pc:docMk/>
            <pc:sldMk cId="570198271" sldId="298"/>
            <ac:spMk id="3" creationId="{FEA4E5B0-9A3B-BF0D-3995-7C36AC984BA9}"/>
          </ac:spMkLst>
        </pc:spChg>
        <pc:spChg chg="mod topLvl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4" creationId="{925FEA0D-CC19-9781-955F-C24627B20FE0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5" creationId="{79E3388A-690A-91CF-918F-F3294341DB11}"/>
          </ac:spMkLst>
        </pc:spChg>
        <pc:spChg chg="del">
          <ac:chgData name="Lines, Todd" userId="afaf7c3a-e8aa-4568-882a-02ad8f9e19b0" providerId="ADAL" clId="{05CE9F97-F49E-4588-B481-5FC2FE408DD7}" dt="2025-05-12T20:44:12.460" v="19" actId="478"/>
          <ac:spMkLst>
            <pc:docMk/>
            <pc:sldMk cId="570198271" sldId="298"/>
            <ac:spMk id="6" creationId="{512EC363-E871-2674-A893-2A07233A1115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7" creationId="{D4FDE7CB-04DE-363A-3618-3D28846C32E6}"/>
          </ac:spMkLst>
        </pc:spChg>
        <pc:spChg chg="del mod">
          <ac:chgData name="Lines, Todd" userId="afaf7c3a-e8aa-4568-882a-02ad8f9e19b0" providerId="ADAL" clId="{05CE9F97-F49E-4588-B481-5FC2FE408DD7}" dt="2025-05-12T20:46:38.072" v="65" actId="478"/>
          <ac:spMkLst>
            <pc:docMk/>
            <pc:sldMk cId="570198271" sldId="298"/>
            <ac:spMk id="8" creationId="{52F5EA52-A22B-04AF-A2F8-91F3199E436A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9" creationId="{DAEFCDF9-B11F-3731-9141-F12899735E73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0" creationId="{CEE5F339-8780-BB59-54ED-D22E79356FCE}"/>
          </ac:spMkLst>
        </pc:spChg>
        <pc:spChg chg="add mod or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1" creationId="{B593C538-2273-563F-D8BB-59F8C860D8BA}"/>
          </ac:spMkLst>
        </pc:spChg>
        <pc:spChg chg="add mo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2" creationId="{8ADEBB6F-09DD-003E-5E1E-1E7C49C58169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13" creationId="{B1D8C6C4-2A6A-7447-0586-BCD7DD811E97}"/>
          </ac:spMkLst>
        </pc:spChg>
        <pc:spChg chg="add del mod">
          <ac:chgData name="Lines, Todd" userId="afaf7c3a-e8aa-4568-882a-02ad8f9e19b0" providerId="ADAL" clId="{05CE9F97-F49E-4588-B481-5FC2FE408DD7}" dt="2025-05-12T20:45:00.846" v="38" actId="478"/>
          <ac:spMkLst>
            <pc:docMk/>
            <pc:sldMk cId="570198271" sldId="298"/>
            <ac:spMk id="14" creationId="{BE65B875-F4A8-E1A7-B197-B9EA4EA7E682}"/>
          </ac:spMkLst>
        </pc:spChg>
        <pc:spChg chg="add mod topLvl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15" creationId="{14B3D986-C942-3100-7A0B-AC4101AA3FCD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16" creationId="{DF8D4DC5-F937-3053-42FA-57FED387D6D1}"/>
          </ac:spMkLst>
        </pc:spChg>
        <pc:spChg chg="mo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17" creationId="{DB7ED3CB-6D94-F0ED-75BE-CBCE8420CE63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19" creationId="{458D3C03-6DD2-9751-4BA4-2B68632C86F2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20" creationId="{5160B618-7C10-C791-33C8-9534402BFAEB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22" creationId="{50A101AC-67B1-62E8-E53A-AE187DFBC0D2}"/>
          </ac:spMkLst>
        </pc:spChg>
        <pc:spChg chg="mod">
          <ac:chgData name="Lines, Todd" userId="afaf7c3a-e8aa-4568-882a-02ad8f9e19b0" providerId="ADAL" clId="{05CE9F97-F49E-4588-B481-5FC2FE408DD7}" dt="2025-05-12T20:44:08.181" v="18"/>
          <ac:spMkLst>
            <pc:docMk/>
            <pc:sldMk cId="570198271" sldId="298"/>
            <ac:spMk id="24" creationId="{936FF6C2-15CD-BDB2-935C-1F7046422238}"/>
          </ac:spMkLst>
        </pc:spChg>
        <pc:spChg chg="mod">
          <ac:chgData name="Lines, Todd" userId="afaf7c3a-e8aa-4568-882a-02ad8f9e19b0" providerId="ADAL" clId="{05CE9F97-F49E-4588-B481-5FC2FE408DD7}" dt="2025-05-12T21:03:54.677" v="348" actId="165"/>
          <ac:spMkLst>
            <pc:docMk/>
            <pc:sldMk cId="570198271" sldId="298"/>
            <ac:spMk id="25" creationId="{E61089F0-0ED4-3BA1-4C54-19867375DE87}"/>
          </ac:spMkLst>
        </pc:spChg>
        <pc:spChg chg="add del mod">
          <ac:chgData name="Lines, Todd" userId="afaf7c3a-e8aa-4568-882a-02ad8f9e19b0" providerId="ADAL" clId="{05CE9F97-F49E-4588-B481-5FC2FE408DD7}" dt="2025-05-12T20:46:39.065" v="66" actId="478"/>
          <ac:spMkLst>
            <pc:docMk/>
            <pc:sldMk cId="570198271" sldId="298"/>
            <ac:spMk id="26" creationId="{9CFCD28C-7B20-2891-39C9-615AB7C0421C}"/>
          </ac:spMkLst>
        </pc:spChg>
        <pc:spChg chg="mod">
          <ac:chgData name="Lines, Todd" userId="afaf7c3a-e8aa-4568-882a-02ad8f9e19b0" providerId="ADAL" clId="{05CE9F97-F49E-4588-B481-5FC2FE408DD7}" dt="2025-05-12T21:04:31.121" v="354" actId="164"/>
          <ac:spMkLst>
            <pc:docMk/>
            <pc:sldMk cId="570198271" sldId="298"/>
            <ac:spMk id="27" creationId="{9F4DD3FA-7B3B-B797-5E49-BD3E33B15C0C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28" creationId="{F7C0194A-C504-F973-46DF-EC5D0476825F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29" creationId="{AA0C26DE-B66E-5B62-89C3-A2A83E1CBDDE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30" creationId="{44411227-9B7C-5D0C-4EE4-0F5A574F1014}"/>
          </ac:spMkLst>
        </pc:spChg>
        <pc:spChg chg="add mod">
          <ac:chgData name="Lines, Todd" userId="afaf7c3a-e8aa-4568-882a-02ad8f9e19b0" providerId="ADAL" clId="{05CE9F97-F49E-4588-B481-5FC2FE408DD7}" dt="2025-05-12T21:03:28.291" v="345" actId="1037"/>
          <ac:spMkLst>
            <pc:docMk/>
            <pc:sldMk cId="570198271" sldId="298"/>
            <ac:spMk id="31" creationId="{1D0CE1C6-E1E9-38F5-FDD4-E8BB427BB536}"/>
          </ac:spMkLst>
        </pc:spChg>
        <pc:spChg chg="add del mod">
          <ac:chgData name="Lines, Todd" userId="afaf7c3a-e8aa-4568-882a-02ad8f9e19b0" providerId="ADAL" clId="{05CE9F97-F49E-4588-B481-5FC2FE408DD7}" dt="2025-05-12T20:46:55.720" v="70" actId="478"/>
          <ac:spMkLst>
            <pc:docMk/>
            <pc:sldMk cId="570198271" sldId="298"/>
            <ac:spMk id="32" creationId="{10C70C51-5D5F-36F9-A955-A166E7DA2254}"/>
          </ac:spMkLst>
        </pc:spChg>
        <pc:spChg chg="add del mod">
          <ac:chgData name="Lines, Todd" userId="afaf7c3a-e8aa-4568-882a-02ad8f9e19b0" providerId="ADAL" clId="{05CE9F97-F49E-4588-B481-5FC2FE408DD7}" dt="2025-05-12T20:46:54.583" v="69" actId="478"/>
          <ac:spMkLst>
            <pc:docMk/>
            <pc:sldMk cId="570198271" sldId="298"/>
            <ac:spMk id="33" creationId="{213D8128-5D0A-54D9-F531-757CCCEDBEB2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4" creationId="{695A3993-836B-0F9A-5ECE-F6E09597B190}"/>
          </ac:spMkLst>
        </pc:spChg>
        <pc:spChg chg="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5" creationId="{42B63A6D-A68B-490B-3EEC-34978362EEEB}"/>
          </ac:spMkLst>
        </pc:spChg>
        <pc:spChg chg="add del mod">
          <ac:chgData name="Lines, Todd" userId="afaf7c3a-e8aa-4568-882a-02ad8f9e19b0" providerId="ADAL" clId="{05CE9F97-F49E-4588-B481-5FC2FE408DD7}" dt="2025-05-12T20:47:11.385" v="75" actId="478"/>
          <ac:spMkLst>
            <pc:docMk/>
            <pc:sldMk cId="570198271" sldId="298"/>
            <ac:spMk id="36" creationId="{E9DC4394-D834-FD58-DE84-B8A9324848F6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7" creationId="{E05D9497-3B11-991B-05DB-D7045945FCB1}"/>
          </ac:spMkLst>
        </pc:spChg>
        <pc:spChg chg="add mod topLvl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38" creationId="{33DB0DB5-7E44-BF2B-4330-92A4B88E16E4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39" creationId="{0D2E3C3C-FE90-3F05-4158-2154DABF4E40}"/>
          </ac:spMkLst>
        </pc:spChg>
        <pc:spChg chg="mod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40" creationId="{E43B14A3-3100-1787-74AE-2284765C711C}"/>
          </ac:spMkLst>
        </pc:spChg>
        <pc:spChg chg="add 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41" creationId="{0972F8BA-391D-B1D4-C95A-517B4B79DFC2}"/>
          </ac:spMkLst>
        </pc:spChg>
        <pc:spChg chg="mod topLvl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42" creationId="{0342A339-3631-3FF6-49BA-D34CD4F6A99F}"/>
          </ac:spMkLst>
        </pc:spChg>
        <pc:spChg chg="mod topLvl">
          <ac:chgData name="Lines, Todd" userId="afaf7c3a-e8aa-4568-882a-02ad8f9e19b0" providerId="ADAL" clId="{05CE9F97-F49E-4588-B481-5FC2FE408DD7}" dt="2025-05-12T20:51:18.846" v="139" actId="164"/>
          <ac:spMkLst>
            <pc:docMk/>
            <pc:sldMk cId="570198271" sldId="298"/>
            <ac:spMk id="43" creationId="{5CC166A6-D84D-E4B6-9CF1-4B2F9CC4E5AB}"/>
          </ac:spMkLst>
        </pc:spChg>
        <pc:spChg chg="add del mod topLvl">
          <ac:chgData name="Lines, Todd" userId="afaf7c3a-e8aa-4568-882a-02ad8f9e19b0" providerId="ADAL" clId="{05CE9F97-F49E-4588-B481-5FC2FE408DD7}" dt="2025-05-12T20:51:11.256" v="138" actId="478"/>
          <ac:spMkLst>
            <pc:docMk/>
            <pc:sldMk cId="570198271" sldId="298"/>
            <ac:spMk id="44" creationId="{DCCFCA48-2FA4-E3B6-98F8-08FDE7BE5E8E}"/>
          </ac:spMkLst>
        </pc:spChg>
        <pc:spChg chg="add mod topLvl">
          <ac:chgData name="Lines, Todd" userId="afaf7c3a-e8aa-4568-882a-02ad8f9e19b0" providerId="ADAL" clId="{05CE9F97-F49E-4588-B481-5FC2FE408DD7}" dt="2025-05-12T20:48:20.771" v="93" actId="164"/>
          <ac:spMkLst>
            <pc:docMk/>
            <pc:sldMk cId="570198271" sldId="298"/>
            <ac:spMk id="45" creationId="{929F8126-8B1C-2098-A802-5D510E20C635}"/>
          </ac:spMkLst>
        </pc:spChg>
        <pc:spChg chg="mod">
          <ac:chgData name="Lines, Todd" userId="afaf7c3a-e8aa-4568-882a-02ad8f9e19b0" providerId="ADAL" clId="{05CE9F97-F49E-4588-B481-5FC2FE408DD7}" dt="2025-05-12T21:04:01.888" v="349" actId="165"/>
          <ac:spMkLst>
            <pc:docMk/>
            <pc:sldMk cId="570198271" sldId="298"/>
            <ac:spMk id="46" creationId="{941428BF-1044-1A44-7087-0CAF31774867}"/>
          </ac:spMkLst>
        </pc:spChg>
        <pc:spChg chg="add del mod">
          <ac:chgData name="Lines, Todd" userId="afaf7c3a-e8aa-4568-882a-02ad8f9e19b0" providerId="ADAL" clId="{05CE9F97-F49E-4588-B481-5FC2FE408DD7}" dt="2025-05-12T20:47:10.617" v="74" actId="478"/>
          <ac:spMkLst>
            <pc:docMk/>
            <pc:sldMk cId="570198271" sldId="298"/>
            <ac:spMk id="47" creationId="{79DDDB6C-2E3F-B7DD-58BA-54432BF6876F}"/>
          </ac:spMkLst>
        </pc:spChg>
        <pc:spChg chg="add del mod">
          <ac:chgData name="Lines, Todd" userId="afaf7c3a-e8aa-4568-882a-02ad8f9e19b0" providerId="ADAL" clId="{05CE9F97-F49E-4588-B481-5FC2FE408DD7}" dt="2025-05-12T20:47:09.320" v="73" actId="478"/>
          <ac:spMkLst>
            <pc:docMk/>
            <pc:sldMk cId="570198271" sldId="298"/>
            <ac:spMk id="48" creationId="{4852688C-AA3B-3D3F-5FD7-F1B0438D020E}"/>
          </ac:spMkLst>
        </pc:spChg>
        <pc:spChg chg="add mo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51" creationId="{DB37606A-8A4F-273C-85DE-8EB09A839C84}"/>
          </ac:spMkLst>
        </pc:spChg>
        <pc:spChg chg="add mod topLvl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52" creationId="{7002E1B4-9B59-09F5-C9F2-CA700513FB06}"/>
          </ac:spMkLst>
        </pc:spChg>
        <pc:spChg chg="add mod ord">
          <ac:chgData name="Lines, Todd" userId="afaf7c3a-e8aa-4568-882a-02ad8f9e19b0" providerId="ADAL" clId="{05CE9F97-F49E-4588-B481-5FC2FE408DD7}" dt="2025-05-12T21:04:11.347" v="350" actId="164"/>
          <ac:spMkLst>
            <pc:docMk/>
            <pc:sldMk cId="570198271" sldId="298"/>
            <ac:spMk id="53" creationId="{B299340C-1833-0269-C670-7374B4C32831}"/>
          </ac:spMkLst>
        </pc:spChg>
        <pc:spChg chg="add mod">
          <ac:chgData name="Lines, Todd" userId="afaf7c3a-e8aa-4568-882a-02ad8f9e19b0" providerId="ADAL" clId="{05CE9F97-F49E-4588-B481-5FC2FE408DD7}" dt="2025-05-12T20:59:15.007" v="198" actId="2085"/>
          <ac:spMkLst>
            <pc:docMk/>
            <pc:sldMk cId="570198271" sldId="298"/>
            <ac:spMk id="59" creationId="{08382407-A695-1AFF-0728-38E59A6A284B}"/>
          </ac:spMkLst>
        </pc:spChg>
        <pc:spChg chg="add mod">
          <ac:chgData name="Lines, Todd" userId="afaf7c3a-e8aa-4568-882a-02ad8f9e19b0" providerId="ADAL" clId="{05CE9F97-F49E-4588-B481-5FC2FE408DD7}" dt="2025-05-12T20:59:04.551" v="197" actId="208"/>
          <ac:spMkLst>
            <pc:docMk/>
            <pc:sldMk cId="570198271" sldId="298"/>
            <ac:spMk id="60" creationId="{04CF6433-EB79-82F6-CB13-AE61B5815458}"/>
          </ac:spMkLst>
        </pc:spChg>
        <pc:spChg chg="add mod">
          <ac:chgData name="Lines, Todd" userId="afaf7c3a-e8aa-4568-882a-02ad8f9e19b0" providerId="ADAL" clId="{05CE9F97-F49E-4588-B481-5FC2FE408DD7}" dt="2025-05-12T20:59:29.935" v="199" actId="14100"/>
          <ac:spMkLst>
            <pc:docMk/>
            <pc:sldMk cId="570198271" sldId="298"/>
            <ac:spMk id="65" creationId="{1F53F7C6-A4E0-0351-6B6B-329842033B1F}"/>
          </ac:spMkLst>
        </pc:spChg>
        <pc:spChg chg="add mod ord">
          <ac:chgData name="Lines, Todd" userId="afaf7c3a-e8aa-4568-882a-02ad8f9e19b0" providerId="ADAL" clId="{05CE9F97-F49E-4588-B481-5FC2FE408DD7}" dt="2025-05-12T21:01:26.169" v="214" actId="20577"/>
          <ac:spMkLst>
            <pc:docMk/>
            <pc:sldMk cId="570198271" sldId="298"/>
            <ac:spMk id="66" creationId="{EEE1C949-D2A9-B20B-719B-4F2200A5AE2E}"/>
          </ac:spMkLst>
        </pc:spChg>
        <pc:spChg chg="add mod ord">
          <ac:chgData name="Lines, Todd" userId="afaf7c3a-e8aa-4568-882a-02ad8f9e19b0" providerId="ADAL" clId="{05CE9F97-F49E-4588-B481-5FC2FE408DD7}" dt="2025-05-12T20:58:03.437" v="190" actId="207"/>
          <ac:spMkLst>
            <pc:docMk/>
            <pc:sldMk cId="570198271" sldId="298"/>
            <ac:spMk id="67" creationId="{2C0C8249-C38B-11B0-3F5A-60BECD8ABF3F}"/>
          </ac:spMkLst>
        </pc:spChg>
        <pc:spChg chg="add mod ord">
          <ac:chgData name="Lines, Todd" userId="afaf7c3a-e8aa-4568-882a-02ad8f9e19b0" providerId="ADAL" clId="{05CE9F97-F49E-4588-B481-5FC2FE408DD7}" dt="2025-05-12T20:58:32.315" v="193" actId="207"/>
          <ac:spMkLst>
            <pc:docMk/>
            <pc:sldMk cId="570198271" sldId="298"/>
            <ac:spMk id="68" creationId="{51B22AF3-DDEE-CF77-8219-F9F1B9D06A30}"/>
          </ac:spMkLst>
        </pc:spChg>
        <pc:spChg chg="add mod ord">
          <ac:chgData name="Lines, Todd" userId="afaf7c3a-e8aa-4568-882a-02ad8f9e19b0" providerId="ADAL" clId="{05CE9F97-F49E-4588-B481-5FC2FE408DD7}" dt="2025-05-12T20:58:41.696" v="194" actId="207"/>
          <ac:spMkLst>
            <pc:docMk/>
            <pc:sldMk cId="570198271" sldId="298"/>
            <ac:spMk id="69" creationId="{321D8BF6-CA4E-CE81-9564-D01DA92AF7F5}"/>
          </ac:spMkLst>
        </pc:spChg>
        <pc:spChg chg="add mod ord">
          <ac:chgData name="Lines, Todd" userId="afaf7c3a-e8aa-4568-882a-02ad8f9e19b0" providerId="ADAL" clId="{05CE9F97-F49E-4588-B481-5FC2FE408DD7}" dt="2025-05-12T20:58:48.192" v="195" actId="207"/>
          <ac:spMkLst>
            <pc:docMk/>
            <pc:sldMk cId="570198271" sldId="298"/>
            <ac:spMk id="70" creationId="{D1E38641-B6EC-C5AE-DA39-5FBE42E3E632}"/>
          </ac:spMkLst>
        </pc:spChg>
        <pc:spChg chg="add mod">
          <ac:chgData name="Lines, Todd" userId="afaf7c3a-e8aa-4568-882a-02ad8f9e19b0" providerId="ADAL" clId="{05CE9F97-F49E-4588-B481-5FC2FE408DD7}" dt="2025-05-12T21:03:15.803" v="311" actId="1076"/>
          <ac:spMkLst>
            <pc:docMk/>
            <pc:sldMk cId="570198271" sldId="298"/>
            <ac:spMk id="75" creationId="{B415D21B-93FE-82C6-0FE2-60FCF9F98D4F}"/>
          </ac:spMkLst>
        </pc:spChg>
        <pc:spChg chg="add mod">
          <ac:chgData name="Lines, Todd" userId="afaf7c3a-e8aa-4568-882a-02ad8f9e19b0" providerId="ADAL" clId="{05CE9F97-F49E-4588-B481-5FC2FE408DD7}" dt="2025-05-12T21:03:10.505" v="310" actId="1076"/>
          <ac:spMkLst>
            <pc:docMk/>
            <pc:sldMk cId="570198271" sldId="298"/>
            <ac:spMk id="76" creationId="{02DC6790-4C6E-7074-C4E3-04951FB740B3}"/>
          </ac:spMkLst>
        </pc:spChg>
        <pc:grpChg chg="mod ord">
          <ac:chgData name="Lines, Todd" userId="afaf7c3a-e8aa-4568-882a-02ad8f9e19b0" providerId="ADAL" clId="{05CE9F97-F49E-4588-B481-5FC2FE408DD7}" dt="2025-05-12T20:51:42.406" v="143" actId="164"/>
          <ac:grpSpMkLst>
            <pc:docMk/>
            <pc:sldMk cId="570198271" sldId="298"/>
            <ac:grpSpMk id="18" creationId="{DF036605-72B5-E0E4-475B-C711FD084F0A}"/>
          </ac:grpSpMkLst>
        </pc:grpChg>
        <pc:grpChg chg="mod">
          <ac:chgData name="Lines, Todd" userId="afaf7c3a-e8aa-4568-882a-02ad8f9e19b0" providerId="ADAL" clId="{05CE9F97-F49E-4588-B481-5FC2FE408DD7}" dt="2025-05-12T20:47:29.724" v="78" actId="196"/>
          <ac:grpSpMkLst>
            <pc:docMk/>
            <pc:sldMk cId="570198271" sldId="298"/>
            <ac:grpSpMk id="49" creationId="{08333E4E-D328-ED07-6B79-30553DFAEB76}"/>
          </ac:grpSpMkLst>
        </pc:grpChg>
        <pc:grpChg chg="add mod">
          <ac:chgData name="Lines, Todd" userId="afaf7c3a-e8aa-4568-882a-02ad8f9e19b0" providerId="ADAL" clId="{05CE9F97-F49E-4588-B481-5FC2FE408DD7}" dt="2025-05-12T20:51:18.846" v="139" actId="164"/>
          <ac:grpSpMkLst>
            <pc:docMk/>
            <pc:sldMk cId="570198271" sldId="298"/>
            <ac:grpSpMk id="50" creationId="{7F4EC91B-095D-F031-325E-C0691252D67E}"/>
          </ac:grpSpMkLst>
        </pc:grpChg>
        <pc:grpChg chg="add mod">
          <ac:chgData name="Lines, Todd" userId="afaf7c3a-e8aa-4568-882a-02ad8f9e19b0" providerId="ADAL" clId="{05CE9F97-F49E-4588-B481-5FC2FE408DD7}" dt="2025-05-12T20:51:25.160" v="141" actId="1076"/>
          <ac:grpSpMkLst>
            <pc:docMk/>
            <pc:sldMk cId="570198271" sldId="298"/>
            <ac:grpSpMk id="54" creationId="{CE96AC71-CD39-AA06-5CA9-21E8E3EB340E}"/>
          </ac:grpSpMkLst>
        </pc:grpChg>
        <pc:grpChg chg="mod">
          <ac:chgData name="Lines, Todd" userId="afaf7c3a-e8aa-4568-882a-02ad8f9e19b0" providerId="ADAL" clId="{05CE9F97-F49E-4588-B481-5FC2FE408DD7}" dt="2025-05-12T20:51:42.406" v="143" actId="164"/>
          <ac:grpSpMkLst>
            <pc:docMk/>
            <pc:sldMk cId="570198271" sldId="298"/>
            <ac:grpSpMk id="55" creationId="{018FF789-E082-4BC9-E38B-31EFA749AC70}"/>
          </ac:grpSpMkLst>
        </pc:grpChg>
        <pc:grpChg chg="add mod">
          <ac:chgData name="Lines, Todd" userId="afaf7c3a-e8aa-4568-882a-02ad8f9e19b0" providerId="ADAL" clId="{05CE9F97-F49E-4588-B481-5FC2FE408DD7}" dt="2025-05-12T20:51:51.464" v="144" actId="14100"/>
          <ac:grpSpMkLst>
            <pc:docMk/>
            <pc:sldMk cId="570198271" sldId="298"/>
            <ac:grpSpMk id="56" creationId="{1C3F1A22-3F6C-0FD6-5A07-0A752A711360}"/>
          </ac:grpSpMkLst>
        </pc:grpChg>
        <pc:grpChg chg="add mod">
          <ac:chgData name="Lines, Todd" userId="afaf7c3a-e8aa-4568-882a-02ad8f9e19b0" providerId="ADAL" clId="{05CE9F97-F49E-4588-B481-5FC2FE408DD7}" dt="2025-05-12T21:04:31.121" v="354" actId="164"/>
          <ac:grpSpMkLst>
            <pc:docMk/>
            <pc:sldMk cId="570198271" sldId="298"/>
            <ac:grpSpMk id="87" creationId="{66E997E3-717B-A87F-A0F0-CDD92031C675}"/>
          </ac:grpSpMkLst>
        </pc:grpChg>
        <pc:grpChg chg="add mod">
          <ac:chgData name="Lines, Todd" userId="afaf7c3a-e8aa-4568-882a-02ad8f9e19b0" providerId="ADAL" clId="{05CE9F97-F49E-4588-B481-5FC2FE408DD7}" dt="2025-05-12T21:04:31.121" v="354" actId="164"/>
          <ac:grpSpMkLst>
            <pc:docMk/>
            <pc:sldMk cId="570198271" sldId="298"/>
            <ac:grpSpMk id="88" creationId="{FDF9559D-79EC-2802-4C55-A242CCB4CF7A}"/>
          </ac:grpSpMkLst>
        </pc:grpChg>
        <pc:picChg chg="del mod">
          <ac:chgData name="Lines, Todd" userId="afaf7c3a-e8aa-4568-882a-02ad8f9e19b0" providerId="ADAL" clId="{05CE9F97-F49E-4588-B481-5FC2FE408DD7}" dt="2025-05-12T21:05:01.581" v="357" actId="21"/>
          <ac:picMkLst>
            <pc:docMk/>
            <pc:sldMk cId="570198271" sldId="298"/>
            <ac:picMk id="89" creationId="{FC99CDB4-F042-637E-C436-14058FB970A7}"/>
          </ac:picMkLst>
        </pc:picChg>
        <pc:cxnChg chg="add del">
          <ac:chgData name="Lines, Todd" userId="afaf7c3a-e8aa-4568-882a-02ad8f9e19b0" providerId="ADAL" clId="{05CE9F97-F49E-4588-B481-5FC2FE408DD7}" dt="2025-05-12T20:54:09.062" v="154" actId="478"/>
          <ac:cxnSpMkLst>
            <pc:docMk/>
            <pc:sldMk cId="570198271" sldId="298"/>
            <ac:cxnSpMk id="58" creationId="{468CE0FD-C819-22B5-7565-FB61CD293C1F}"/>
          </ac:cxnSpMkLst>
        </pc:cxnChg>
        <pc:cxnChg chg="add del mod">
          <ac:chgData name="Lines, Todd" userId="afaf7c3a-e8aa-4568-882a-02ad8f9e19b0" providerId="ADAL" clId="{05CE9F97-F49E-4588-B481-5FC2FE408DD7}" dt="2025-05-12T20:54:52.391" v="158" actId="478"/>
          <ac:cxnSpMkLst>
            <pc:docMk/>
            <pc:sldMk cId="570198271" sldId="298"/>
            <ac:cxnSpMk id="62" creationId="{CA21A5CB-EF34-CD17-89EF-426525D011F9}"/>
          </ac:cxnSpMkLst>
        </pc:cxnChg>
        <pc:cxnChg chg="add mod">
          <ac:chgData name="Lines, Todd" userId="afaf7c3a-e8aa-4568-882a-02ad8f9e19b0" providerId="ADAL" clId="{05CE9F97-F49E-4588-B481-5FC2FE408DD7}" dt="2025-05-12T21:02:52.356" v="304" actId="1038"/>
          <ac:cxnSpMkLst>
            <pc:docMk/>
            <pc:sldMk cId="570198271" sldId="298"/>
            <ac:cxnSpMk id="72" creationId="{7A8291A6-45BF-4A56-2258-59C90348AF9A}"/>
          </ac:cxnSpMkLst>
        </pc:cxnChg>
        <pc:cxnChg chg="add mod">
          <ac:chgData name="Lines, Todd" userId="afaf7c3a-e8aa-4568-882a-02ad8f9e19b0" providerId="ADAL" clId="{05CE9F97-F49E-4588-B481-5FC2FE408DD7}" dt="2025-05-12T21:02:55.709" v="305" actId="1076"/>
          <ac:cxnSpMkLst>
            <pc:docMk/>
            <pc:sldMk cId="570198271" sldId="298"/>
            <ac:cxnSpMk id="77" creationId="{4DDBBFE2-EF44-DBE6-7B31-268E71D29229}"/>
          </ac:cxnSpMkLst>
        </pc:cxnChg>
        <pc:cxnChg chg="add mod">
          <ac:chgData name="Lines, Todd" userId="afaf7c3a-e8aa-4568-882a-02ad8f9e19b0" providerId="ADAL" clId="{05CE9F97-F49E-4588-B481-5FC2FE408DD7}" dt="2025-05-12T21:02:57.653" v="306" actId="1076"/>
          <ac:cxnSpMkLst>
            <pc:docMk/>
            <pc:sldMk cId="570198271" sldId="298"/>
            <ac:cxnSpMk id="80" creationId="{3B75E58D-F245-7ABC-6598-885A764E39F7}"/>
          </ac:cxnSpMkLst>
        </pc:cxnChg>
        <pc:cxnChg chg="add mod">
          <ac:chgData name="Lines, Todd" userId="afaf7c3a-e8aa-4568-882a-02ad8f9e19b0" providerId="ADAL" clId="{05CE9F97-F49E-4588-B481-5FC2FE408DD7}" dt="2025-05-12T21:02:59.369" v="307" actId="1076"/>
          <ac:cxnSpMkLst>
            <pc:docMk/>
            <pc:sldMk cId="570198271" sldId="298"/>
            <ac:cxnSpMk id="83" creationId="{97028083-7E73-238C-53A2-B84E7239F596}"/>
          </ac:cxnSpMkLst>
        </pc:cxnChg>
        <pc:cxnChg chg="add mod">
          <ac:chgData name="Lines, Todd" userId="afaf7c3a-e8aa-4568-882a-02ad8f9e19b0" providerId="ADAL" clId="{05CE9F97-F49E-4588-B481-5FC2FE408DD7}" dt="2025-05-12T21:03:03.532" v="308" actId="1076"/>
          <ac:cxnSpMkLst>
            <pc:docMk/>
            <pc:sldMk cId="570198271" sldId="298"/>
            <ac:cxnSpMk id="85" creationId="{5203F62C-C6B0-6609-E30D-C56C4978949D}"/>
          </ac:cxnSpMkLst>
        </pc:cxnChg>
      </pc:sldChg>
      <pc:sldChg chg="add ord">
        <pc:chgData name="Lines, Todd" userId="afaf7c3a-e8aa-4568-882a-02ad8f9e19b0" providerId="ADAL" clId="{05CE9F97-F49E-4588-B481-5FC2FE408DD7}" dt="2025-05-12T21:25:27.372" v="391"/>
        <pc:sldMkLst>
          <pc:docMk/>
          <pc:sldMk cId="1373451021" sldId="299"/>
        </pc:sldMkLst>
      </pc:sldChg>
      <pc:sldChg chg="addSp delSp modSp add mod">
        <pc:chgData name="Lines, Todd" userId="afaf7c3a-e8aa-4568-882a-02ad8f9e19b0" providerId="ADAL" clId="{05CE9F97-F49E-4588-B481-5FC2FE408DD7}" dt="2025-05-12T21:11:13.545" v="388" actId="21"/>
        <pc:sldMkLst>
          <pc:docMk/>
          <pc:sldMk cId="1893603730" sldId="300"/>
        </pc:sldMkLst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3" creationId="{33F037F7-E97E-D3C3-6630-D96125DE8241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6" creationId="{1EE0BB57-D783-830C-9E3E-F8A0810F93DC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8" creationId="{09F31CCD-CEB4-9423-8F50-64A5F1E63063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14" creationId="{EAEDB4E0-0689-F483-2313-24916F791115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26" creationId="{E588D481-202E-79D7-3C85-E0284698D359}"/>
          </ac:spMkLst>
        </pc:spChg>
        <pc:spChg chg="mod">
          <ac:chgData name="Lines, Todd" userId="afaf7c3a-e8aa-4568-882a-02ad8f9e19b0" providerId="ADAL" clId="{05CE9F97-F49E-4588-B481-5FC2FE408DD7}" dt="2025-05-12T21:10:27.655" v="380" actId="207"/>
          <ac:spMkLst>
            <pc:docMk/>
            <pc:sldMk cId="1893603730" sldId="300"/>
            <ac:spMk id="32" creationId="{EB65D5BA-352D-2846-ACB5-FE1F66C4DEFE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36" creationId="{7C7D9ED5-5EDE-A996-3290-167494740B8D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4" creationId="{54A30F27-F2B8-E03B-34F1-DBA0F6F19BB3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7" creationId="{6F72357C-E244-72FB-CE55-D7979891E20A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8" creationId="{1DB24351-987D-8B2C-67DD-D9D7C00CED9F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49" creationId="{FB426DA2-3B80-B668-9DF3-F7AA10FDFF0D}"/>
          </ac:spMkLst>
        </pc:spChg>
        <pc:spChg chg="mod">
          <ac:chgData name="Lines, Todd" userId="afaf7c3a-e8aa-4568-882a-02ad8f9e19b0" providerId="ADAL" clId="{05CE9F97-F49E-4588-B481-5FC2FE408DD7}" dt="2025-05-12T21:10:35.683" v="383"/>
          <ac:spMkLst>
            <pc:docMk/>
            <pc:sldMk cId="1893603730" sldId="300"/>
            <ac:spMk id="55" creationId="{50EF6321-6816-7CB3-7D5E-ADA8BAF1EE60}"/>
          </ac:spMkLst>
        </pc:spChg>
        <pc:spChg chg="del">
          <ac:chgData name="Lines, Todd" userId="afaf7c3a-e8aa-4568-882a-02ad8f9e19b0" providerId="ADAL" clId="{05CE9F97-F49E-4588-B481-5FC2FE408DD7}" dt="2025-05-12T21:05:38.783" v="362" actId="478"/>
          <ac:spMkLst>
            <pc:docMk/>
            <pc:sldMk cId="1893603730" sldId="300"/>
            <ac:spMk id="59" creationId="{141BABB8-C964-E8AA-5101-9B2023C4A6A3}"/>
          </ac:spMkLst>
        </pc:spChg>
        <pc:spChg chg="del">
          <ac:chgData name="Lines, Todd" userId="afaf7c3a-e8aa-4568-882a-02ad8f9e19b0" providerId="ADAL" clId="{05CE9F97-F49E-4588-B481-5FC2FE408DD7}" dt="2025-05-12T21:05:41.503" v="363" actId="478"/>
          <ac:spMkLst>
            <pc:docMk/>
            <pc:sldMk cId="1893603730" sldId="300"/>
            <ac:spMk id="60" creationId="{1C346929-ED68-17FB-4636-6E7B62E19D43}"/>
          </ac:spMkLst>
        </pc:spChg>
        <pc:spChg chg="del">
          <ac:chgData name="Lines, Todd" userId="afaf7c3a-e8aa-4568-882a-02ad8f9e19b0" providerId="ADAL" clId="{05CE9F97-F49E-4588-B481-5FC2FE408DD7}" dt="2025-05-12T21:05:37.935" v="361" actId="478"/>
          <ac:spMkLst>
            <pc:docMk/>
            <pc:sldMk cId="1893603730" sldId="300"/>
            <ac:spMk id="65" creationId="{E95506FC-7937-4E43-7C31-81F9670C41B8}"/>
          </ac:spMkLst>
        </pc:spChg>
        <pc:spChg chg="mod">
          <ac:chgData name="Lines, Todd" userId="afaf7c3a-e8aa-4568-882a-02ad8f9e19b0" providerId="ADAL" clId="{05CE9F97-F49E-4588-B481-5FC2FE408DD7}" dt="2025-05-12T21:08:01.132" v="373" actId="207"/>
          <ac:spMkLst>
            <pc:docMk/>
            <pc:sldMk cId="1893603730" sldId="300"/>
            <ac:spMk id="66" creationId="{2520B8C1-733E-B1C7-41C4-4D3940D7CA3D}"/>
          </ac:spMkLst>
        </pc:spChg>
        <pc:spChg chg="mod">
          <ac:chgData name="Lines, Todd" userId="afaf7c3a-e8aa-4568-882a-02ad8f9e19b0" providerId="ADAL" clId="{05CE9F97-F49E-4588-B481-5FC2FE408DD7}" dt="2025-05-12T21:08:54.448" v="377" actId="207"/>
          <ac:spMkLst>
            <pc:docMk/>
            <pc:sldMk cId="1893603730" sldId="300"/>
            <ac:spMk id="67" creationId="{AFDDFB98-1B23-3038-6D0E-A3F1337D62D5}"/>
          </ac:spMkLst>
        </pc:spChg>
        <pc:spChg chg="mod">
          <ac:chgData name="Lines, Todd" userId="afaf7c3a-e8aa-4568-882a-02ad8f9e19b0" providerId="ADAL" clId="{05CE9F97-F49E-4588-B481-5FC2FE408DD7}" dt="2025-05-12T21:08:42.963" v="376" actId="207"/>
          <ac:spMkLst>
            <pc:docMk/>
            <pc:sldMk cId="1893603730" sldId="300"/>
            <ac:spMk id="68" creationId="{ED2280D8-1367-D680-0CC3-444B8E4387EA}"/>
          </ac:spMkLst>
        </pc:spChg>
        <pc:spChg chg="mod">
          <ac:chgData name="Lines, Todd" userId="afaf7c3a-e8aa-4568-882a-02ad8f9e19b0" providerId="ADAL" clId="{05CE9F97-F49E-4588-B481-5FC2FE408DD7}" dt="2025-05-12T21:08:29.668" v="375" actId="207"/>
          <ac:spMkLst>
            <pc:docMk/>
            <pc:sldMk cId="1893603730" sldId="300"/>
            <ac:spMk id="69" creationId="{381278CF-4592-9A3C-176E-449A068A37FC}"/>
          </ac:spMkLst>
        </pc:spChg>
        <pc:spChg chg="mod">
          <ac:chgData name="Lines, Todd" userId="afaf7c3a-e8aa-4568-882a-02ad8f9e19b0" providerId="ADAL" clId="{05CE9F97-F49E-4588-B481-5FC2FE408DD7}" dt="2025-05-12T21:09:07.237" v="378" actId="207"/>
          <ac:spMkLst>
            <pc:docMk/>
            <pc:sldMk cId="1893603730" sldId="300"/>
            <ac:spMk id="70" creationId="{C127A035-E7AA-5569-5991-10629702BEF5}"/>
          </ac:spMkLst>
        </pc:spChg>
        <pc:grpChg chg="add mod">
          <ac:chgData name="Lines, Todd" userId="afaf7c3a-e8aa-4568-882a-02ad8f9e19b0" providerId="ADAL" clId="{05CE9F97-F49E-4588-B481-5FC2FE408DD7}" dt="2025-05-12T21:10:33.745" v="382" actId="14100"/>
          <ac:grpSpMkLst>
            <pc:docMk/>
            <pc:sldMk cId="1893603730" sldId="300"/>
            <ac:grpSpMk id="2" creationId="{46EEE382-EE47-15D2-79E1-8E2911FC60DE}"/>
          </ac:grpSpMkLst>
        </pc:grpChg>
        <pc:grpChg chg="del">
          <ac:chgData name="Lines, Todd" userId="afaf7c3a-e8aa-4568-882a-02ad8f9e19b0" providerId="ADAL" clId="{05CE9F97-F49E-4588-B481-5FC2FE408DD7}" dt="2025-05-12T21:05:36.847" v="360" actId="478"/>
          <ac:grpSpMkLst>
            <pc:docMk/>
            <pc:sldMk cId="1893603730" sldId="300"/>
            <ac:grpSpMk id="18" creationId="{10A4B9E9-3305-84BA-FA32-637212BCF9FB}"/>
          </ac:grpSpMkLst>
        </pc:grpChg>
        <pc:grpChg chg="add mod">
          <ac:chgData name="Lines, Todd" userId="afaf7c3a-e8aa-4568-882a-02ad8f9e19b0" providerId="ADAL" clId="{05CE9F97-F49E-4588-B481-5FC2FE408DD7}" dt="2025-05-12T21:10:48.604" v="386" actId="196"/>
          <ac:grpSpMkLst>
            <pc:docMk/>
            <pc:sldMk cId="1893603730" sldId="300"/>
            <ac:grpSpMk id="33" creationId="{14620EC2-F36D-970F-15C1-020AC0814BD2}"/>
          </ac:grpSpMkLst>
        </pc:grpChg>
        <pc:grpChg chg="del">
          <ac:chgData name="Lines, Todd" userId="afaf7c3a-e8aa-4568-882a-02ad8f9e19b0" providerId="ADAL" clId="{05CE9F97-F49E-4588-B481-5FC2FE408DD7}" dt="2025-05-12T21:05:33.906" v="359" actId="478"/>
          <ac:grpSpMkLst>
            <pc:docMk/>
            <pc:sldMk cId="1893603730" sldId="300"/>
            <ac:grpSpMk id="54" creationId="{3D93CBF7-8DD7-A748-6C9D-2B738E21C5E1}"/>
          </ac:grpSpMkLst>
        </pc:grpChg>
        <pc:grpChg chg="del">
          <ac:chgData name="Lines, Todd" userId="afaf7c3a-e8aa-4568-882a-02ad8f9e19b0" providerId="ADAL" clId="{05CE9F97-F49E-4588-B481-5FC2FE408DD7}" dt="2025-05-12T21:05:33.906" v="359" actId="478"/>
          <ac:grpSpMkLst>
            <pc:docMk/>
            <pc:sldMk cId="1893603730" sldId="300"/>
            <ac:grpSpMk id="88" creationId="{F7CB4370-D390-E90B-9939-FEC0BABBD9FC}"/>
          </ac:grpSpMkLst>
        </pc:grpChg>
        <pc:picChg chg="del mod">
          <ac:chgData name="Lines, Todd" userId="afaf7c3a-e8aa-4568-882a-02ad8f9e19b0" providerId="ADAL" clId="{05CE9F97-F49E-4588-B481-5FC2FE408DD7}" dt="2025-05-12T21:11:13.545" v="388" actId="21"/>
          <ac:picMkLst>
            <pc:docMk/>
            <pc:sldMk cId="1893603730" sldId="300"/>
            <ac:picMk id="56" creationId="{F49728CB-936D-8392-CCE0-E49C1BC90ADB}"/>
          </ac:picMkLst>
        </pc:picChg>
      </pc:sldChg>
      <pc:sldChg chg="addSp delSp modSp add mod">
        <pc:chgData name="Lines, Todd" userId="afaf7c3a-e8aa-4568-882a-02ad8f9e19b0" providerId="ADAL" clId="{05CE9F97-F49E-4588-B481-5FC2FE408DD7}" dt="2025-05-12T22:15:45.022" v="694" actId="21"/>
        <pc:sldMkLst>
          <pc:docMk/>
          <pc:sldMk cId="4046887057" sldId="301"/>
        </pc:sldMkLst>
        <pc:spChg chg="add mod or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4" creationId="{EC6F3B2E-107B-ACB3-636F-E56650D2C0E8}"/>
          </ac:spMkLst>
        </pc:spChg>
        <pc:spChg chg="add mod or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5" creationId="{AD3E0138-9006-8C35-6B74-1B2688C6114D}"/>
          </ac:spMkLst>
        </pc:spChg>
        <pc:spChg chg="add mod or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7" creationId="{E539376E-22BF-C47D-DDF0-159900EA343C}"/>
          </ac:spMkLst>
        </pc:spChg>
        <pc:spChg chg="add mod ord">
          <ac:chgData name="Lines, Todd" userId="afaf7c3a-e8aa-4568-882a-02ad8f9e19b0" providerId="ADAL" clId="{05CE9F97-F49E-4588-B481-5FC2FE408DD7}" dt="2025-05-12T22:06:23.024" v="651" actId="166"/>
          <ac:spMkLst>
            <pc:docMk/>
            <pc:sldMk cId="4046887057" sldId="301"/>
            <ac:spMk id="10" creationId="{77E9042A-789F-0B6A-217D-06DADC03566D}"/>
          </ac:spMkLst>
        </pc:spChg>
        <pc:spChg chg="add mod ord">
          <ac:chgData name="Lines, Todd" userId="afaf7c3a-e8aa-4568-882a-02ad8f9e19b0" providerId="ADAL" clId="{05CE9F97-F49E-4588-B481-5FC2FE408DD7}" dt="2025-05-12T22:06:23.024" v="651" actId="166"/>
          <ac:spMkLst>
            <pc:docMk/>
            <pc:sldMk cId="4046887057" sldId="301"/>
            <ac:spMk id="11" creationId="{5EEB142F-B0CB-EE71-C9F8-3CC23832873F}"/>
          </ac:spMkLst>
        </pc:spChg>
        <pc:spChg chg="add mod ord">
          <ac:chgData name="Lines, Todd" userId="afaf7c3a-e8aa-4568-882a-02ad8f9e19b0" providerId="ADAL" clId="{05CE9F97-F49E-4588-B481-5FC2FE408DD7}" dt="2025-05-12T21:39:46.075" v="607" actId="166"/>
          <ac:spMkLst>
            <pc:docMk/>
            <pc:sldMk cId="4046887057" sldId="301"/>
            <ac:spMk id="12" creationId="{22B81290-11EB-EF64-2203-8503B6D15EAE}"/>
          </ac:spMkLst>
        </pc:spChg>
        <pc:spChg chg="add mod ord">
          <ac:chgData name="Lines, Todd" userId="afaf7c3a-e8aa-4568-882a-02ad8f9e19b0" providerId="ADAL" clId="{05CE9F97-F49E-4588-B481-5FC2FE408DD7}" dt="2025-05-12T22:03:41.047" v="609" actId="166"/>
          <ac:spMkLst>
            <pc:docMk/>
            <pc:sldMk cId="4046887057" sldId="301"/>
            <ac:spMk id="15" creationId="{3AB939A6-4A86-2AF4-8E7E-35FA3745D314}"/>
          </ac:spMkLst>
        </pc:spChg>
        <pc:spChg chg="add mod ord">
          <ac:chgData name="Lines, Todd" userId="afaf7c3a-e8aa-4568-882a-02ad8f9e19b0" providerId="ADAL" clId="{05CE9F97-F49E-4588-B481-5FC2FE408DD7}" dt="2025-05-12T22:03:46.893" v="610" actId="166"/>
          <ac:spMkLst>
            <pc:docMk/>
            <pc:sldMk cId="4046887057" sldId="301"/>
            <ac:spMk id="17" creationId="{736120AE-0E98-4582-B150-D20045EF653C}"/>
          </ac:spMkLst>
        </pc:spChg>
        <pc:spChg chg="add mod ord">
          <ac:chgData name="Lines, Todd" userId="afaf7c3a-e8aa-4568-882a-02ad8f9e19b0" providerId="ADAL" clId="{05CE9F97-F49E-4588-B481-5FC2FE408DD7}" dt="2025-05-12T22:04:12.755" v="614" actId="206"/>
          <ac:spMkLst>
            <pc:docMk/>
            <pc:sldMk cId="4046887057" sldId="301"/>
            <ac:spMk id="18" creationId="{5F24F57C-D2B1-0E64-4983-4FD051AA120D}"/>
          </ac:spMkLst>
        </pc:spChg>
        <pc:spChg chg="add mod">
          <ac:chgData name="Lines, Todd" userId="afaf7c3a-e8aa-4568-882a-02ad8f9e19b0" providerId="ADAL" clId="{05CE9F97-F49E-4588-B481-5FC2FE408DD7}" dt="2025-05-12T22:06:03.976" v="649" actId="1038"/>
          <ac:spMkLst>
            <pc:docMk/>
            <pc:sldMk cId="4046887057" sldId="301"/>
            <ac:spMk id="19" creationId="{2C81B816-B28A-6AAF-3277-540B940CD471}"/>
          </ac:spMkLst>
        </pc:spChg>
        <pc:spChg chg="add mod ord">
          <ac:chgData name="Lines, Todd" userId="afaf7c3a-e8aa-4568-882a-02ad8f9e19b0" providerId="ADAL" clId="{05CE9F97-F49E-4588-B481-5FC2FE408DD7}" dt="2025-05-12T22:14:12.043" v="683" actId="1076"/>
          <ac:spMkLst>
            <pc:docMk/>
            <pc:sldMk cId="4046887057" sldId="301"/>
            <ac:spMk id="20" creationId="{2DDD4838-96E1-0355-39AE-A329BD76B0D3}"/>
          </ac:spMkLst>
        </pc:spChg>
        <pc:spChg chg="add mod">
          <ac:chgData name="Lines, Todd" userId="afaf7c3a-e8aa-4568-882a-02ad8f9e19b0" providerId="ADAL" clId="{05CE9F97-F49E-4588-B481-5FC2FE408DD7}" dt="2025-05-12T22:05:04.804" v="628" actId="1076"/>
          <ac:spMkLst>
            <pc:docMk/>
            <pc:sldMk cId="4046887057" sldId="301"/>
            <ac:spMk id="21" creationId="{1738FA8F-46C3-6CFC-9E35-88CB56283325}"/>
          </ac:spMkLst>
        </pc:spChg>
        <pc:spChg chg="add mod">
          <ac:chgData name="Lines, Todd" userId="afaf7c3a-e8aa-4568-882a-02ad8f9e19b0" providerId="ADAL" clId="{05CE9F97-F49E-4588-B481-5FC2FE408DD7}" dt="2025-05-12T22:05:12.387" v="631" actId="1076"/>
          <ac:spMkLst>
            <pc:docMk/>
            <pc:sldMk cId="4046887057" sldId="301"/>
            <ac:spMk id="22" creationId="{7D5898A4-9D2B-7B58-C0CE-A3F414F66709}"/>
          </ac:spMkLst>
        </pc:spChg>
        <pc:spChg chg="add mod">
          <ac:chgData name="Lines, Todd" userId="afaf7c3a-e8aa-4568-882a-02ad8f9e19b0" providerId="ADAL" clId="{05CE9F97-F49E-4588-B481-5FC2FE408DD7}" dt="2025-05-12T22:05:19.879" v="633" actId="1076"/>
          <ac:spMkLst>
            <pc:docMk/>
            <pc:sldMk cId="4046887057" sldId="301"/>
            <ac:spMk id="23" creationId="{922AFAE5-6015-366A-3EED-A24370B0F824}"/>
          </ac:spMkLst>
        </pc:spChg>
        <pc:spChg chg="add mod">
          <ac:chgData name="Lines, Todd" userId="afaf7c3a-e8aa-4568-882a-02ad8f9e19b0" providerId="ADAL" clId="{05CE9F97-F49E-4588-B481-5FC2FE408DD7}" dt="2025-05-12T22:05:19.879" v="633" actId="1076"/>
          <ac:spMkLst>
            <pc:docMk/>
            <pc:sldMk cId="4046887057" sldId="301"/>
            <ac:spMk id="24" creationId="{7EB8B289-F755-8456-4C2C-3E5AE7EC8392}"/>
          </ac:spMkLst>
        </pc:spChg>
        <pc:spChg chg="add del mod">
          <ac:chgData name="Lines, Todd" userId="afaf7c3a-e8aa-4568-882a-02ad8f9e19b0" providerId="ADAL" clId="{05CE9F97-F49E-4588-B481-5FC2FE408DD7}" dt="2025-05-12T22:05:24.969" v="634" actId="478"/>
          <ac:spMkLst>
            <pc:docMk/>
            <pc:sldMk cId="4046887057" sldId="301"/>
            <ac:spMk id="25" creationId="{25989C49-60D4-1413-D62E-4E8B4A05239B}"/>
          </ac:spMkLst>
        </pc:spChg>
        <pc:spChg chg="add mod">
          <ac:chgData name="Lines, Todd" userId="afaf7c3a-e8aa-4568-882a-02ad8f9e19b0" providerId="ADAL" clId="{05CE9F97-F49E-4588-B481-5FC2FE408DD7}" dt="2025-05-12T22:07:08.139" v="674" actId="1076"/>
          <ac:spMkLst>
            <pc:docMk/>
            <pc:sldMk cId="4046887057" sldId="301"/>
            <ac:spMk id="27" creationId="{23D11155-858A-37F2-539A-E1B90D627EB1}"/>
          </ac:spMkLst>
        </pc:spChg>
        <pc:spChg chg="mod ord">
          <ac:chgData name="Lines, Todd" userId="afaf7c3a-e8aa-4568-882a-02ad8f9e19b0" providerId="ADAL" clId="{05CE9F97-F49E-4588-B481-5FC2FE408DD7}" dt="2025-05-12T22:03:06.123" v="608" actId="1076"/>
          <ac:spMkLst>
            <pc:docMk/>
            <pc:sldMk cId="4046887057" sldId="301"/>
            <ac:spMk id="31" creationId="{9D439AE5-3DA6-A279-3BCA-4BC6FA842DD3}"/>
          </ac:spMkLst>
        </pc:spChg>
        <pc:spChg chg="add mod">
          <ac:chgData name="Lines, Todd" userId="afaf7c3a-e8aa-4568-882a-02ad8f9e19b0" providerId="ADAL" clId="{05CE9F97-F49E-4588-B481-5FC2FE408DD7}" dt="2025-05-12T22:06:58.456" v="672" actId="1076"/>
          <ac:spMkLst>
            <pc:docMk/>
            <pc:sldMk cId="4046887057" sldId="301"/>
            <ac:spMk id="34" creationId="{55F9B635-E825-DAD9-61B8-8B4D7F40932E}"/>
          </ac:spMkLst>
        </pc:spChg>
        <pc:spChg chg="add mod ord">
          <ac:chgData name="Lines, Todd" userId="afaf7c3a-e8aa-4568-882a-02ad8f9e19b0" providerId="ADAL" clId="{05CE9F97-F49E-4588-B481-5FC2FE408DD7}" dt="2025-05-12T22:14:21.139" v="686" actId="1076"/>
          <ac:spMkLst>
            <pc:docMk/>
            <pc:sldMk cId="4046887057" sldId="301"/>
            <ac:spMk id="37" creationId="{5C5DB57F-FC85-4B5A-FBB0-474782ED48E9}"/>
          </ac:spMkLst>
        </pc:spChg>
        <pc:spChg chg="add mod">
          <ac:chgData name="Lines, Todd" userId="afaf7c3a-e8aa-4568-882a-02ad8f9e19b0" providerId="ADAL" clId="{05CE9F97-F49E-4588-B481-5FC2FE408DD7}" dt="2025-05-12T22:15:14.069" v="692" actId="14100"/>
          <ac:spMkLst>
            <pc:docMk/>
            <pc:sldMk cId="4046887057" sldId="301"/>
            <ac:spMk id="38" creationId="{485AD3B2-E900-8A22-C774-79928F219E05}"/>
          </ac:spMkLst>
        </pc:spChg>
        <pc:spChg chg="mod">
          <ac:chgData name="Lines, Todd" userId="afaf7c3a-e8aa-4568-882a-02ad8f9e19b0" providerId="ADAL" clId="{05CE9F97-F49E-4588-B481-5FC2FE408DD7}" dt="2025-05-12T21:31:54.747" v="430" actId="1076"/>
          <ac:spMkLst>
            <pc:docMk/>
            <pc:sldMk cId="4046887057" sldId="301"/>
            <ac:spMk id="66" creationId="{B16FB2E8-FCD4-5183-EFF3-949744B89CDB}"/>
          </ac:spMkLst>
        </pc:spChg>
        <pc:spChg chg="mod">
          <ac:chgData name="Lines, Todd" userId="afaf7c3a-e8aa-4568-882a-02ad8f9e19b0" providerId="ADAL" clId="{05CE9F97-F49E-4588-B481-5FC2FE408DD7}" dt="2025-05-12T21:33:51.112" v="472" actId="1076"/>
          <ac:spMkLst>
            <pc:docMk/>
            <pc:sldMk cId="4046887057" sldId="301"/>
            <ac:spMk id="69" creationId="{D32B8C02-9613-80E5-323B-83014D5B80FB}"/>
          </ac:spMkLst>
        </pc:spChg>
        <pc:spChg chg="mod">
          <ac:chgData name="Lines, Todd" userId="afaf7c3a-e8aa-4568-882a-02ad8f9e19b0" providerId="ADAL" clId="{05CE9F97-F49E-4588-B481-5FC2FE408DD7}" dt="2025-05-12T21:34:21.471" v="480" actId="1076"/>
          <ac:spMkLst>
            <pc:docMk/>
            <pc:sldMk cId="4046887057" sldId="301"/>
            <ac:spMk id="70" creationId="{8023D93F-B265-4134-08C5-7944954CBF6E}"/>
          </ac:spMkLst>
        </pc:spChg>
        <pc:spChg chg="mod">
          <ac:chgData name="Lines, Todd" userId="afaf7c3a-e8aa-4568-882a-02ad8f9e19b0" providerId="ADAL" clId="{05CE9F97-F49E-4588-B481-5FC2FE408DD7}" dt="2025-05-12T22:06:33.352" v="664" actId="1038"/>
          <ac:spMkLst>
            <pc:docMk/>
            <pc:sldMk cId="4046887057" sldId="301"/>
            <ac:spMk id="75" creationId="{D1E03195-1D66-EB82-DB58-2F31CE471943}"/>
          </ac:spMkLst>
        </pc:spChg>
        <pc:spChg chg="mod">
          <ac:chgData name="Lines, Todd" userId="afaf7c3a-e8aa-4568-882a-02ad8f9e19b0" providerId="ADAL" clId="{05CE9F97-F49E-4588-B481-5FC2FE408DD7}" dt="2025-05-12T22:06:33.352" v="664" actId="1038"/>
          <ac:spMkLst>
            <pc:docMk/>
            <pc:sldMk cId="4046887057" sldId="301"/>
            <ac:spMk id="76" creationId="{25750B0A-21A6-F2F1-3A8E-AD03C33FF19B}"/>
          </ac:spMkLst>
        </pc:spChg>
        <pc:grpChg chg="mod">
          <ac:chgData name="Lines, Todd" userId="afaf7c3a-e8aa-4568-882a-02ad8f9e19b0" providerId="ADAL" clId="{05CE9F97-F49E-4588-B481-5FC2FE408DD7}" dt="2025-05-12T21:26:08.028" v="397" actId="1076"/>
          <ac:grpSpMkLst>
            <pc:docMk/>
            <pc:sldMk cId="4046887057" sldId="301"/>
            <ac:grpSpMk id="2" creationId="{13592CEB-8854-9E6A-097D-E0469B475F64}"/>
          </ac:grpSpMkLst>
        </pc:grpChg>
        <pc:grpChg chg="del">
          <ac:chgData name="Lines, Todd" userId="afaf7c3a-e8aa-4568-882a-02ad8f9e19b0" providerId="ADAL" clId="{05CE9F97-F49E-4588-B481-5FC2FE408DD7}" dt="2025-05-12T21:25:43.014" v="392" actId="478"/>
          <ac:grpSpMkLst>
            <pc:docMk/>
            <pc:sldMk cId="4046887057" sldId="301"/>
            <ac:grpSpMk id="33" creationId="{58ADC016-2BDE-7F1D-36A5-1A9ABA7D2AD1}"/>
          </ac:grpSpMkLst>
        </pc:grpChg>
        <pc:picChg chg="del mod">
          <ac:chgData name="Lines, Todd" userId="afaf7c3a-e8aa-4568-882a-02ad8f9e19b0" providerId="ADAL" clId="{05CE9F97-F49E-4588-B481-5FC2FE408DD7}" dt="2025-05-12T22:07:21.315" v="676" actId="21"/>
          <ac:picMkLst>
            <pc:docMk/>
            <pc:sldMk cId="4046887057" sldId="301"/>
            <ac:picMk id="35" creationId="{B0417F90-7E3A-15A3-AFA6-7269774DC294}"/>
          </ac:picMkLst>
        </pc:picChg>
        <pc:picChg chg="del mod">
          <ac:chgData name="Lines, Todd" userId="afaf7c3a-e8aa-4568-882a-02ad8f9e19b0" providerId="ADAL" clId="{05CE9F97-F49E-4588-B481-5FC2FE408DD7}" dt="2025-05-12T22:15:45.022" v="694" actId="21"/>
          <ac:picMkLst>
            <pc:docMk/>
            <pc:sldMk cId="4046887057" sldId="301"/>
            <ac:picMk id="39" creationId="{B772714B-FCD8-045C-570C-FACAFCBA898F}"/>
          </ac:picMkLst>
        </pc:picChg>
        <pc:cxnChg chg="add del mod">
          <ac:chgData name="Lines, Todd" userId="afaf7c3a-e8aa-4568-882a-02ad8f9e19b0" providerId="ADAL" clId="{05CE9F97-F49E-4588-B481-5FC2FE408DD7}" dt="2025-05-12T21:31:18.983" v="423" actId="478"/>
          <ac:cxnSpMkLst>
            <pc:docMk/>
            <pc:sldMk cId="4046887057" sldId="301"/>
            <ac:cxnSpMk id="9" creationId="{206CE415-F578-B742-16B5-D9014B18894E}"/>
          </ac:cxnSpMkLst>
        </pc:cxnChg>
        <pc:cxnChg chg="add del mod">
          <ac:chgData name="Lines, Todd" userId="afaf7c3a-e8aa-4568-882a-02ad8f9e19b0" providerId="ADAL" clId="{05CE9F97-F49E-4588-B481-5FC2FE408DD7}" dt="2025-05-12T21:33:32.473" v="466" actId="478"/>
          <ac:cxnSpMkLst>
            <pc:docMk/>
            <pc:sldMk cId="4046887057" sldId="301"/>
            <ac:cxnSpMk id="13" creationId="{B65F4D27-4969-8422-42EA-68BB230EB991}"/>
          </ac:cxnSpMkLst>
        </pc:cxnChg>
        <pc:cxnChg chg="add del mod">
          <ac:chgData name="Lines, Todd" userId="afaf7c3a-e8aa-4568-882a-02ad8f9e19b0" providerId="ADAL" clId="{05CE9F97-F49E-4588-B481-5FC2FE408DD7}" dt="2025-05-12T21:33:45.527" v="469" actId="478"/>
          <ac:cxnSpMkLst>
            <pc:docMk/>
            <pc:sldMk cId="4046887057" sldId="301"/>
            <ac:cxnSpMk id="16" creationId="{278A634C-AB92-373D-ACAB-98E79BBB53F9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72" creationId="{3C1A0DC3-CE55-C0C1-72F2-713902403AB6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77" creationId="{47B073C6-C46F-3D92-D73C-F1BEE9EFC7C6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80" creationId="{62B229C0-9B75-3D97-F7EF-86A4856B8780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83" creationId="{C4F0E7A1-49BF-EE00-AA1C-B6BDD72C8E0C}"/>
          </ac:cxnSpMkLst>
        </pc:cxnChg>
        <pc:cxnChg chg="mod">
          <ac:chgData name="Lines, Todd" userId="afaf7c3a-e8aa-4568-882a-02ad8f9e19b0" providerId="ADAL" clId="{05CE9F97-F49E-4588-B481-5FC2FE408DD7}" dt="2025-05-12T22:06:33.352" v="664" actId="1038"/>
          <ac:cxnSpMkLst>
            <pc:docMk/>
            <pc:sldMk cId="4046887057" sldId="301"/>
            <ac:cxnSpMk id="85" creationId="{28588867-5359-9E16-7ED4-D8A428B63290}"/>
          </ac:cxnSpMkLst>
        </pc:cxnChg>
      </pc:sldChg>
      <pc:sldChg chg="addSp delSp modSp new mod">
        <pc:chgData name="Lines, Todd" userId="afaf7c3a-e8aa-4568-882a-02ad8f9e19b0" providerId="ADAL" clId="{05CE9F97-F49E-4588-B481-5FC2FE408DD7}" dt="2025-05-12T22:47:10.190" v="797" actId="21"/>
        <pc:sldMkLst>
          <pc:docMk/>
          <pc:sldMk cId="3759403102" sldId="302"/>
        </pc:sldMkLst>
        <pc:spChg chg="del">
          <ac:chgData name="Lines, Todd" userId="afaf7c3a-e8aa-4568-882a-02ad8f9e19b0" providerId="ADAL" clId="{05CE9F97-F49E-4588-B481-5FC2FE408DD7}" dt="2025-05-12T22:36:43.785" v="696" actId="478"/>
          <ac:spMkLst>
            <pc:docMk/>
            <pc:sldMk cId="3759403102" sldId="302"/>
            <ac:spMk id="2" creationId="{E9ACD9BF-DB4A-F2EE-326A-2A654F64039B}"/>
          </ac:spMkLst>
        </pc:spChg>
        <pc:spChg chg="del">
          <ac:chgData name="Lines, Todd" userId="afaf7c3a-e8aa-4568-882a-02ad8f9e19b0" providerId="ADAL" clId="{05CE9F97-F49E-4588-B481-5FC2FE408DD7}" dt="2025-05-12T22:36:43.785" v="696" actId="478"/>
          <ac:spMkLst>
            <pc:docMk/>
            <pc:sldMk cId="3759403102" sldId="302"/>
            <ac:spMk id="3" creationId="{9B649D3B-A27E-F5A3-FD6B-6ABD933A91B8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4" creationId="{06902695-297E-EC30-6337-6EF27AB9DCC2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5" creationId="{A1AC6621-64C7-BE89-AEFD-66DDEA588E88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6" creationId="{9CC5F9BA-B2CA-972C-E304-BCFBAFCE348A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7" creationId="{9FAE4B82-7690-AF02-BED0-7E1AED236FE5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8" creationId="{43A7B154-8887-831F-4417-2A870054FA65}"/>
          </ac:spMkLst>
        </pc:spChg>
        <pc:spChg chg="add mod">
          <ac:chgData name="Lines, Todd" userId="afaf7c3a-e8aa-4568-882a-02ad8f9e19b0" providerId="ADAL" clId="{05CE9F97-F49E-4588-B481-5FC2FE408DD7}" dt="2025-05-12T22:46:43.380" v="794" actId="1036"/>
          <ac:spMkLst>
            <pc:docMk/>
            <pc:sldMk cId="3759403102" sldId="302"/>
            <ac:spMk id="9" creationId="{0F41D16B-E87B-777C-F8CC-5CDACC5DA7D1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10" creationId="{87CEA8ED-8DC4-9F77-64AC-D2E955B41123}"/>
          </ac:spMkLst>
        </pc:spChg>
        <pc:spChg chg="add mod">
          <ac:chgData name="Lines, Todd" userId="afaf7c3a-e8aa-4568-882a-02ad8f9e19b0" providerId="ADAL" clId="{05CE9F97-F49E-4588-B481-5FC2FE408DD7}" dt="2025-05-12T22:41:21.602" v="762" actId="1076"/>
          <ac:spMkLst>
            <pc:docMk/>
            <pc:sldMk cId="3759403102" sldId="302"/>
            <ac:spMk id="14" creationId="{60C90FCD-8AD6-1483-29D3-0F3FA2A37BD1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15" creationId="{C7B07F62-B2E3-622F-9DCA-DA1EDA718BC5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18" creationId="{4166C6AA-602E-1B6D-67FB-98682B71D332}"/>
          </ac:spMkLst>
        </pc:spChg>
        <pc:spChg chg="add mod">
          <ac:chgData name="Lines, Todd" userId="afaf7c3a-e8aa-4568-882a-02ad8f9e19b0" providerId="ADAL" clId="{05CE9F97-F49E-4588-B481-5FC2FE408DD7}" dt="2025-05-12T22:46:40.016" v="793" actId="1076"/>
          <ac:spMkLst>
            <pc:docMk/>
            <pc:sldMk cId="3759403102" sldId="302"/>
            <ac:spMk id="22" creationId="{6EFA5398-EBB6-8B1C-EB46-C01374ECBE2C}"/>
          </ac:spMkLst>
        </pc:spChg>
        <pc:picChg chg="del mod">
          <ac:chgData name="Lines, Todd" userId="afaf7c3a-e8aa-4568-882a-02ad8f9e19b0" providerId="ADAL" clId="{05CE9F97-F49E-4588-B481-5FC2FE408DD7}" dt="2025-05-12T22:44:12.480" v="792" actId="21"/>
          <ac:picMkLst>
            <pc:docMk/>
            <pc:sldMk cId="3759403102" sldId="302"/>
            <ac:picMk id="23" creationId="{EF976984-CDE8-EB63-F1D7-894455B3A410}"/>
          </ac:picMkLst>
        </pc:picChg>
        <pc:picChg chg="del">
          <ac:chgData name="Lines, Todd" userId="afaf7c3a-e8aa-4568-882a-02ad8f9e19b0" providerId="ADAL" clId="{05CE9F97-F49E-4588-B481-5FC2FE408DD7}" dt="2025-05-12T22:46:57.619" v="795" actId="478"/>
          <ac:picMkLst>
            <pc:docMk/>
            <pc:sldMk cId="3759403102" sldId="302"/>
            <ac:picMk id="24" creationId="{C85110C2-1E24-7AAB-B7E1-E2FD4AD2DD55}"/>
          </ac:picMkLst>
        </pc:picChg>
        <pc:picChg chg="del mod">
          <ac:chgData name="Lines, Todd" userId="afaf7c3a-e8aa-4568-882a-02ad8f9e19b0" providerId="ADAL" clId="{05CE9F97-F49E-4588-B481-5FC2FE408DD7}" dt="2025-05-12T22:47:10.190" v="797" actId="21"/>
          <ac:picMkLst>
            <pc:docMk/>
            <pc:sldMk cId="3759403102" sldId="302"/>
            <ac:picMk id="25" creationId="{749279A5-890E-6FEA-556B-05E0587B6F46}"/>
          </ac:picMkLst>
        </pc:picChg>
        <pc:cxnChg chg="add mod">
          <ac:chgData name="Lines, Todd" userId="afaf7c3a-e8aa-4568-882a-02ad8f9e19b0" providerId="ADAL" clId="{05CE9F97-F49E-4588-B481-5FC2FE408DD7}" dt="2025-05-12T22:41:18.417" v="761" actId="1076"/>
          <ac:cxnSpMkLst>
            <pc:docMk/>
            <pc:sldMk cId="3759403102" sldId="302"/>
            <ac:cxnSpMk id="12" creationId="{A1D03BBB-4A49-F9E8-C386-C9FB61688EE5}"/>
          </ac:cxnSpMkLst>
        </pc:cxnChg>
        <pc:cxnChg chg="add mod">
          <ac:chgData name="Lines, Todd" userId="afaf7c3a-e8aa-4568-882a-02ad8f9e19b0" providerId="ADAL" clId="{05CE9F97-F49E-4588-B481-5FC2FE408DD7}" dt="2025-05-12T22:42:07.915" v="774" actId="1076"/>
          <ac:cxnSpMkLst>
            <pc:docMk/>
            <pc:sldMk cId="3759403102" sldId="302"/>
            <ac:cxnSpMk id="17" creationId="{171740F3-E708-7412-3F1F-4BEC92D18D73}"/>
          </ac:cxnSpMkLst>
        </pc:cxnChg>
        <pc:cxnChg chg="add mod">
          <ac:chgData name="Lines, Todd" userId="afaf7c3a-e8aa-4568-882a-02ad8f9e19b0" providerId="ADAL" clId="{05CE9F97-F49E-4588-B481-5FC2FE408DD7}" dt="2025-05-12T22:43:12.705" v="784" actId="208"/>
          <ac:cxnSpMkLst>
            <pc:docMk/>
            <pc:sldMk cId="3759403102" sldId="302"/>
            <ac:cxnSpMk id="20" creationId="{1CD1205B-8B9B-098A-0D21-8F2C758510C7}"/>
          </ac:cxnSpMkLst>
        </pc:cxnChg>
      </pc:sldChg>
      <pc:sldChg chg="addSp delSp modSp new mod">
        <pc:chgData name="Lines, Todd" userId="afaf7c3a-e8aa-4568-882a-02ad8f9e19b0" providerId="ADAL" clId="{05CE9F97-F49E-4588-B481-5FC2FE408DD7}" dt="2025-05-13T19:50:51.891" v="947" actId="21"/>
        <pc:sldMkLst>
          <pc:docMk/>
          <pc:sldMk cId="3081948480" sldId="303"/>
        </pc:sldMkLst>
        <pc:spChg chg="add mod">
          <ac:chgData name="Lines, Todd" userId="afaf7c3a-e8aa-4568-882a-02ad8f9e19b0" providerId="ADAL" clId="{05CE9F97-F49E-4588-B481-5FC2FE408DD7}" dt="2025-05-13T19:50:32.233" v="943" actId="1076"/>
          <ac:spMkLst>
            <pc:docMk/>
            <pc:sldMk cId="3081948480" sldId="303"/>
            <ac:spMk id="2" creationId="{B8ECF7BF-0879-F808-6A80-5EB969682769}"/>
          </ac:spMkLst>
        </pc:spChg>
        <pc:spChg chg="del">
          <ac:chgData name="Lines, Todd" userId="afaf7c3a-e8aa-4568-882a-02ad8f9e19b0" providerId="ADAL" clId="{05CE9F97-F49E-4588-B481-5FC2FE408DD7}" dt="2025-05-12T22:53:43.202" v="800" actId="478"/>
          <ac:spMkLst>
            <pc:docMk/>
            <pc:sldMk cId="3081948480" sldId="303"/>
            <ac:spMk id="2" creationId="{FDB7A812-0EAA-C132-0421-99DF40DA8F0F}"/>
          </ac:spMkLst>
        </pc:spChg>
        <pc:spChg chg="add mod">
          <ac:chgData name="Lines, Todd" userId="afaf7c3a-e8aa-4568-882a-02ad8f9e19b0" providerId="ADAL" clId="{05CE9F97-F49E-4588-B481-5FC2FE408DD7}" dt="2025-05-13T19:50:37.962" v="945" actId="1076"/>
          <ac:spMkLst>
            <pc:docMk/>
            <pc:sldMk cId="3081948480" sldId="303"/>
            <ac:spMk id="3" creationId="{7DF50B7F-399C-9C98-5566-7A6BBFF0C343}"/>
          </ac:spMkLst>
        </pc:spChg>
        <pc:spChg chg="del">
          <ac:chgData name="Lines, Todd" userId="afaf7c3a-e8aa-4568-882a-02ad8f9e19b0" providerId="ADAL" clId="{05CE9F97-F49E-4588-B481-5FC2FE408DD7}" dt="2025-05-12T22:53:42.129" v="799" actId="478"/>
          <ac:spMkLst>
            <pc:docMk/>
            <pc:sldMk cId="3081948480" sldId="303"/>
            <ac:spMk id="3" creationId="{9A5CCB58-EEC3-9F96-FBE3-63F18027B9BF}"/>
          </ac:spMkLst>
        </pc:spChg>
        <pc:spChg chg="add del mod">
          <ac:chgData name="Lines, Todd" userId="afaf7c3a-e8aa-4568-882a-02ad8f9e19b0" providerId="ADAL" clId="{05CE9F97-F49E-4588-B481-5FC2FE408DD7}" dt="2025-05-12T22:53:57.568" v="803" actId="478"/>
          <ac:spMkLst>
            <pc:docMk/>
            <pc:sldMk cId="3081948480" sldId="303"/>
            <ac:spMk id="4" creationId="{D0FD4915-BBE7-3A6D-3C45-28D9DF93DCBA}"/>
          </ac:spMkLst>
        </pc:spChg>
        <pc:spChg chg="add mod">
          <ac:chgData name="Lines, Todd" userId="afaf7c3a-e8aa-4568-882a-02ad8f9e19b0" providerId="ADAL" clId="{05CE9F97-F49E-4588-B481-5FC2FE408DD7}" dt="2025-05-13T19:49:14.396" v="893" actId="14100"/>
          <ac:spMkLst>
            <pc:docMk/>
            <pc:sldMk cId="3081948480" sldId="303"/>
            <ac:spMk id="5" creationId="{7CC346F8-CBB0-4D13-5749-D220B8C3B8C8}"/>
          </ac:spMkLst>
        </pc:spChg>
        <pc:spChg chg="add mod">
          <ac:chgData name="Lines, Todd" userId="afaf7c3a-e8aa-4568-882a-02ad8f9e19b0" providerId="ADAL" clId="{05CE9F97-F49E-4588-B481-5FC2FE408DD7}" dt="2025-05-13T19:50:20.037" v="940" actId="1038"/>
          <ac:spMkLst>
            <pc:docMk/>
            <pc:sldMk cId="3081948480" sldId="303"/>
            <ac:spMk id="6" creationId="{0C1C599C-05F2-5A6B-DFF3-08107BA360F5}"/>
          </ac:spMkLst>
        </pc:spChg>
        <pc:spChg chg="add mod">
          <ac:chgData name="Lines, Todd" userId="afaf7c3a-e8aa-4568-882a-02ad8f9e19b0" providerId="ADAL" clId="{05CE9F97-F49E-4588-B481-5FC2FE408DD7}" dt="2025-05-12T22:55:44.113" v="839" actId="1076"/>
          <ac:spMkLst>
            <pc:docMk/>
            <pc:sldMk cId="3081948480" sldId="303"/>
            <ac:spMk id="9" creationId="{42C8A8BE-FA9D-F2DB-1CFE-F5565A2DC944}"/>
          </ac:spMkLst>
        </pc:spChg>
        <pc:spChg chg="add mod">
          <ac:chgData name="Lines, Todd" userId="afaf7c3a-e8aa-4568-882a-02ad8f9e19b0" providerId="ADAL" clId="{05CE9F97-F49E-4588-B481-5FC2FE408DD7}" dt="2025-05-12T22:55:20.273" v="835" actId="1076"/>
          <ac:spMkLst>
            <pc:docMk/>
            <pc:sldMk cId="3081948480" sldId="303"/>
            <ac:spMk id="10" creationId="{AAD982F1-12B1-864C-54F5-DDA42F713A45}"/>
          </ac:spMkLst>
        </pc:spChg>
        <pc:picChg chg="del mod">
          <ac:chgData name="Lines, Todd" userId="afaf7c3a-e8aa-4568-882a-02ad8f9e19b0" providerId="ADAL" clId="{05CE9F97-F49E-4588-B481-5FC2FE408DD7}" dt="2025-05-13T19:50:51.891" v="947" actId="21"/>
          <ac:picMkLst>
            <pc:docMk/>
            <pc:sldMk cId="3081948480" sldId="303"/>
            <ac:picMk id="4" creationId="{3F5CD27C-D148-A8D8-0BBB-5B6B5157F735}"/>
          </ac:picMkLst>
        </pc:picChg>
        <pc:picChg chg="del mod">
          <ac:chgData name="Lines, Todd" userId="afaf7c3a-e8aa-4568-882a-02ad8f9e19b0" providerId="ADAL" clId="{05CE9F97-F49E-4588-B481-5FC2FE408DD7}" dt="2025-05-12T23:01:26.694" v="892" actId="21"/>
          <ac:picMkLst>
            <pc:docMk/>
            <pc:sldMk cId="3081948480" sldId="303"/>
            <ac:picMk id="13" creationId="{6632FC42-0AEC-8BAB-7DB1-4D315C796BAB}"/>
          </ac:picMkLst>
        </pc:picChg>
        <pc:cxnChg chg="add mod">
          <ac:chgData name="Lines, Todd" userId="afaf7c3a-e8aa-4568-882a-02ad8f9e19b0" providerId="ADAL" clId="{05CE9F97-F49E-4588-B481-5FC2FE408DD7}" dt="2025-05-12T22:55:44.113" v="839" actId="1076"/>
          <ac:cxnSpMkLst>
            <pc:docMk/>
            <pc:sldMk cId="3081948480" sldId="303"/>
            <ac:cxnSpMk id="8" creationId="{F1BF6FF5-164B-2E2B-F696-0AA8BDCBD20F}"/>
          </ac:cxnSpMkLst>
        </pc:cxnChg>
        <pc:cxnChg chg="add mod">
          <ac:chgData name="Lines, Todd" userId="afaf7c3a-e8aa-4568-882a-02ad8f9e19b0" providerId="ADAL" clId="{05CE9F97-F49E-4588-B481-5FC2FE408DD7}" dt="2025-05-12T22:55:17.843" v="834" actId="1076"/>
          <ac:cxnSpMkLst>
            <pc:docMk/>
            <pc:sldMk cId="3081948480" sldId="303"/>
            <ac:cxnSpMk id="11" creationId="{5BC3FBA1-051A-00B5-10B0-5A9B8E64D030}"/>
          </ac:cxnSpMkLst>
        </pc:cxnChg>
      </pc:sldChg>
      <pc:sldChg chg="addSp delSp modSp new mod">
        <pc:chgData name="Lines, Todd" userId="afaf7c3a-e8aa-4568-882a-02ad8f9e19b0" providerId="ADAL" clId="{05CE9F97-F49E-4588-B481-5FC2FE408DD7}" dt="2025-05-12T23:00:39.746" v="889" actId="208"/>
        <pc:sldMkLst>
          <pc:docMk/>
          <pc:sldMk cId="181218864" sldId="304"/>
        </pc:sldMkLst>
        <pc:spChg chg="del">
          <ac:chgData name="Lines, Todd" userId="afaf7c3a-e8aa-4568-882a-02ad8f9e19b0" providerId="ADAL" clId="{05CE9F97-F49E-4588-B481-5FC2FE408DD7}" dt="2025-05-12T22:56:46.382" v="841" actId="478"/>
          <ac:spMkLst>
            <pc:docMk/>
            <pc:sldMk cId="181218864" sldId="304"/>
            <ac:spMk id="2" creationId="{5CA555C6-4FF0-B676-9E09-8B5CD3AEF099}"/>
          </ac:spMkLst>
        </pc:spChg>
        <pc:spChg chg="del">
          <ac:chgData name="Lines, Todd" userId="afaf7c3a-e8aa-4568-882a-02ad8f9e19b0" providerId="ADAL" clId="{05CE9F97-F49E-4588-B481-5FC2FE408DD7}" dt="2025-05-12T22:56:46.382" v="841" actId="478"/>
          <ac:spMkLst>
            <pc:docMk/>
            <pc:sldMk cId="181218864" sldId="304"/>
            <ac:spMk id="3" creationId="{6FE461A0-1202-B38F-E1D8-BD43087F682E}"/>
          </ac:spMkLst>
        </pc:spChg>
        <pc:spChg chg="add mod">
          <ac:chgData name="Lines, Todd" userId="afaf7c3a-e8aa-4568-882a-02ad8f9e19b0" providerId="ADAL" clId="{05CE9F97-F49E-4588-B481-5FC2FE408DD7}" dt="2025-05-12T22:59:46.911" v="872" actId="1076"/>
          <ac:spMkLst>
            <pc:docMk/>
            <pc:sldMk cId="181218864" sldId="304"/>
            <ac:spMk id="4" creationId="{F96B63A0-92D8-899E-CB4F-E13E74E628F6}"/>
          </ac:spMkLst>
        </pc:spChg>
        <pc:spChg chg="add mod">
          <ac:chgData name="Lines, Todd" userId="afaf7c3a-e8aa-4568-882a-02ad8f9e19b0" providerId="ADAL" clId="{05CE9F97-F49E-4588-B481-5FC2FE408DD7}" dt="2025-05-12T22:59:46.911" v="872" actId="1076"/>
          <ac:spMkLst>
            <pc:docMk/>
            <pc:sldMk cId="181218864" sldId="304"/>
            <ac:spMk id="5" creationId="{E2E4629A-AB32-EB62-8FE1-0864ADAB2C3C}"/>
          </ac:spMkLst>
        </pc:spChg>
        <pc:spChg chg="add mod ord">
          <ac:chgData name="Lines, Todd" userId="afaf7c3a-e8aa-4568-882a-02ad8f9e19b0" providerId="ADAL" clId="{05CE9F97-F49E-4588-B481-5FC2FE408DD7}" dt="2025-05-12T22:59:46.911" v="872" actId="1076"/>
          <ac:spMkLst>
            <pc:docMk/>
            <pc:sldMk cId="181218864" sldId="304"/>
            <ac:spMk id="6" creationId="{3473081F-1A13-A0D4-2F46-AF71B4B8BF51}"/>
          </ac:spMkLst>
        </pc:spChg>
        <pc:spChg chg="add mod">
          <ac:chgData name="Lines, Todd" userId="afaf7c3a-e8aa-4568-882a-02ad8f9e19b0" providerId="ADAL" clId="{05CE9F97-F49E-4588-B481-5FC2FE408DD7}" dt="2025-05-12T22:59:56.527" v="878" actId="1036"/>
          <ac:spMkLst>
            <pc:docMk/>
            <pc:sldMk cId="181218864" sldId="304"/>
            <ac:spMk id="12" creationId="{0D61D9E2-C68C-AD71-7876-8AD4CE540C5C}"/>
          </ac:spMkLst>
        </pc:spChg>
        <pc:spChg chg="add mod">
          <ac:chgData name="Lines, Todd" userId="afaf7c3a-e8aa-4568-882a-02ad8f9e19b0" providerId="ADAL" clId="{05CE9F97-F49E-4588-B481-5FC2FE408DD7}" dt="2025-05-12T22:59:56.527" v="878" actId="1036"/>
          <ac:spMkLst>
            <pc:docMk/>
            <pc:sldMk cId="181218864" sldId="304"/>
            <ac:spMk id="13" creationId="{41F4D377-F872-A17F-0EA8-CD3E18C357C9}"/>
          </ac:spMkLst>
        </pc:spChg>
        <pc:spChg chg="add mod">
          <ac:chgData name="Lines, Todd" userId="afaf7c3a-e8aa-4568-882a-02ad8f9e19b0" providerId="ADAL" clId="{05CE9F97-F49E-4588-B481-5FC2FE408DD7}" dt="2025-05-12T22:59:56.527" v="878" actId="1036"/>
          <ac:spMkLst>
            <pc:docMk/>
            <pc:sldMk cId="181218864" sldId="304"/>
            <ac:spMk id="14" creationId="{F0A7374A-88B0-790C-1972-AA420C6CF12F}"/>
          </ac:spMkLst>
        </pc:sp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7" creationId="{DBA80352-8A99-AC92-1EDA-A87D316A7664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8" creationId="{9FB087D4-76FB-FDFE-D02B-0DEF7C54B04C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9" creationId="{56CE5EA2-B0C3-4620-1A6C-A5CC7BBE4A28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0" creationId="{E87B7C5C-1CF2-099D-D530-194AFCFCE1E0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1" creationId="{1C9F5989-1649-4CD0-26F0-B86D93731E0F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5" creationId="{8B8A60EB-D757-AD5D-EDE5-D1F6AF6F305C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6" creationId="{A9D36AF9-A063-A79B-DA45-72F59F5EAAB3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17" creationId="{F6E3F522-3EC8-5A40-CFD4-FCAC3D68F966}"/>
          </ac:cxnSpMkLst>
        </pc:cxnChg>
        <pc:cxnChg chg="add del mod">
          <ac:chgData name="Lines, Todd" userId="afaf7c3a-e8aa-4568-882a-02ad8f9e19b0" providerId="ADAL" clId="{05CE9F97-F49E-4588-B481-5FC2FE408DD7}" dt="2025-05-12T23:00:13.133" v="882" actId="478"/>
          <ac:cxnSpMkLst>
            <pc:docMk/>
            <pc:sldMk cId="181218864" sldId="304"/>
            <ac:cxnSpMk id="18" creationId="{85453AB4-A9ED-1C07-CA68-EC4FB45D93F8}"/>
          </ac:cxnSpMkLst>
        </pc:cxnChg>
        <pc:cxnChg chg="add del mod">
          <ac:chgData name="Lines, Todd" userId="afaf7c3a-e8aa-4568-882a-02ad8f9e19b0" providerId="ADAL" clId="{05CE9F97-F49E-4588-B481-5FC2FE408DD7}" dt="2025-05-12T23:00:14.014" v="883" actId="478"/>
          <ac:cxnSpMkLst>
            <pc:docMk/>
            <pc:sldMk cId="181218864" sldId="304"/>
            <ac:cxnSpMk id="19" creationId="{F97F0895-706A-07A5-A6FD-8A9DEBB2540E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22" creationId="{986EEC2C-21B2-0B83-3818-8ED3501E3FEA}"/>
          </ac:cxnSpMkLst>
        </pc:cxnChg>
        <pc:cxnChg chg="add mod">
          <ac:chgData name="Lines, Todd" userId="afaf7c3a-e8aa-4568-882a-02ad8f9e19b0" providerId="ADAL" clId="{05CE9F97-F49E-4588-B481-5FC2FE408DD7}" dt="2025-05-12T23:00:39.746" v="889" actId="208"/>
          <ac:cxnSpMkLst>
            <pc:docMk/>
            <pc:sldMk cId="181218864" sldId="304"/>
            <ac:cxnSpMk id="23" creationId="{69BA166A-1C41-F75A-FEE3-9913F1BBB7AD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92725-F166-4357-BC82-0228278E906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C13280-CF9E-41AA-A7CE-A23C7C4F17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43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89AE1-6793-DF8E-2BC8-F7A356933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FD64B3-9730-88ED-CB72-EE74714AF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5A351A-BB2A-F658-880F-917E84872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67D6F6-25B7-095F-1B5D-4DBEDF3EE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3280-CF9E-41AA-A7CE-A23C7C4F17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9675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3280-CF9E-41AA-A7CE-A23C7C4F17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2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BE129-CBCB-0602-863D-B0EC06B15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81E6EF-DE2F-0ACD-E928-115C92025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00C434-4524-485A-B8F2-844A219E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841034-AF67-31E9-A048-A89A8BE84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C13280-CF9E-41AA-A7CE-A23C7C4F17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Oct 11-13, 2006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 smtClean="0">
                <a:latin typeface="Arial" pitchFamily="34" charset="0"/>
              </a:defRPr>
            </a:lvl1pPr>
          </a:lstStyle>
          <a:p>
            <a:pPr>
              <a:defRPr/>
            </a:pPr>
            <a:fld id="{E411E565-5F0F-4822-978D-CA564D0D7C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D09D0E-00BC-47FC-BC29-A6800C1C6B52}" type="datetimeFigureOut">
              <a:rPr lang="en-US" smtClean="0"/>
              <a:pPr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00442-1A43-4849-9E49-86BB6AEBA6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6.emf"/><Relationship Id="rId7" Type="http://schemas.openxmlformats.org/officeDocument/2006/relationships/image" Target="../media/image18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20.emf"/><Relationship Id="rId5" Type="http://schemas.openxmlformats.org/officeDocument/2006/relationships/image" Target="../media/image17.e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9.e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6.emf"/><Relationship Id="rId18" Type="http://schemas.openxmlformats.org/officeDocument/2006/relationships/oleObject" Target="../embeddings/oleObject23.bin"/><Relationship Id="rId3" Type="http://schemas.openxmlformats.org/officeDocument/2006/relationships/image" Target="../media/image21.emf"/><Relationship Id="rId7" Type="http://schemas.openxmlformats.org/officeDocument/2006/relationships/image" Target="../media/image23.e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8.emf"/><Relationship Id="rId2" Type="http://schemas.openxmlformats.org/officeDocument/2006/relationships/oleObject" Target="../embeddings/oleObject15.bin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5.emf"/><Relationship Id="rId5" Type="http://schemas.openxmlformats.org/officeDocument/2006/relationships/image" Target="../media/image22.emf"/><Relationship Id="rId15" Type="http://schemas.openxmlformats.org/officeDocument/2006/relationships/image" Target="../media/image27.e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29.e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4.emf"/><Relationship Id="rId14" Type="http://schemas.openxmlformats.org/officeDocument/2006/relationships/oleObject" Target="../embeddings/oleObject21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6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2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image" Target="../media/image38.emf"/><Relationship Id="rId3" Type="http://schemas.openxmlformats.org/officeDocument/2006/relationships/image" Target="../media/image33.emf"/><Relationship Id="rId7" Type="http://schemas.openxmlformats.org/officeDocument/2006/relationships/image" Target="../media/image35.emf"/><Relationship Id="rId12" Type="http://schemas.openxmlformats.org/officeDocument/2006/relationships/oleObject" Target="../embeddings/oleObject32.bin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9.bin"/><Relationship Id="rId11" Type="http://schemas.openxmlformats.org/officeDocument/2006/relationships/image" Target="../media/image37.emf"/><Relationship Id="rId5" Type="http://schemas.openxmlformats.org/officeDocument/2006/relationships/image" Target="../media/image34.emf"/><Relationship Id="rId15" Type="http://schemas.openxmlformats.org/officeDocument/2006/relationships/image" Target="../media/image39.emf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6.emf"/><Relationship Id="rId1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123.12.1.1</a:t>
            </a:r>
          </a:p>
        </p:txBody>
      </p:sp>
      <p:sp>
        <p:nvSpPr>
          <p:cNvPr id="1699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I have a sample of a substance with a heat capacity of 100J/K. How much heat can this sample hold if it is at 2000K?</a:t>
            </a:r>
          </a:p>
          <a:p>
            <a:pPr>
              <a:buFontTx/>
              <a:buAutoNum type="alphaUcPeriod"/>
            </a:pPr>
            <a:r>
              <a:rPr lang="en-US"/>
              <a:t> 2000000J</a:t>
            </a:r>
          </a:p>
          <a:p>
            <a:pPr>
              <a:buFontTx/>
              <a:buAutoNum type="alphaUcPeriod"/>
            </a:pPr>
            <a:r>
              <a:rPr lang="en-US"/>
              <a:t>20J</a:t>
            </a:r>
          </a:p>
          <a:p>
            <a:pPr>
              <a:buFontTx/>
              <a:buAutoNum type="alphaUcPeriod"/>
            </a:pPr>
            <a:r>
              <a:rPr lang="en-US"/>
              <a:t>0.5J</a:t>
            </a:r>
          </a:p>
          <a:p>
            <a:pPr>
              <a:buFontTx/>
              <a:buAutoNum type="alphaUcPeriod"/>
            </a:pPr>
            <a:r>
              <a:rPr lang="en-US"/>
              <a:t>None at all</a:t>
            </a:r>
          </a:p>
        </p:txBody>
      </p:sp>
      <p:sp>
        <p:nvSpPr>
          <p:cNvPr id="16998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4F3EC6-6038-4A01-ACEF-F6206AE311A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7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 descr="Frying pan by rdev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968101"/>
            <a:ext cx="3600903" cy="43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658" name="Picture 2" descr="Steak by dkdlv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2884715"/>
            <a:ext cx="1705306" cy="1887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851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828800" y="609600"/>
            <a:ext cx="0" cy="48006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1828800" y="5410200"/>
            <a:ext cx="58674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91400" y="5562600"/>
            <a:ext cx="65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Q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" y="685800"/>
            <a:ext cx="94609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ym typeface="Symbol"/>
              </a:rPr>
              <a:t>T</a:t>
            </a:r>
            <a:endParaRPr lang="en-US" sz="54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3200400" y="1828800"/>
            <a:ext cx="3429000" cy="2133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61" name="Picture 5" descr="Frying pan by rdevri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6885" y="968101"/>
            <a:ext cx="3600903" cy="4354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reeform 4"/>
          <p:cNvSpPr/>
          <p:nvPr/>
        </p:nvSpPr>
        <p:spPr>
          <a:xfrm>
            <a:off x="3592286" y="3690257"/>
            <a:ext cx="838200" cy="674914"/>
          </a:xfrm>
          <a:custGeom>
            <a:avLst/>
            <a:gdLst>
              <a:gd name="connsiteX0" fmla="*/ 0 w 838200"/>
              <a:gd name="connsiteY0" fmla="*/ 0 h 674914"/>
              <a:gd name="connsiteX1" fmla="*/ 108857 w 838200"/>
              <a:gd name="connsiteY1" fmla="*/ 391886 h 674914"/>
              <a:gd name="connsiteX2" fmla="*/ 402771 w 838200"/>
              <a:gd name="connsiteY2" fmla="*/ 642257 h 674914"/>
              <a:gd name="connsiteX3" fmla="*/ 653143 w 838200"/>
              <a:gd name="connsiteY3" fmla="*/ 674914 h 674914"/>
              <a:gd name="connsiteX4" fmla="*/ 827314 w 838200"/>
              <a:gd name="connsiteY4" fmla="*/ 533400 h 674914"/>
              <a:gd name="connsiteX5" fmla="*/ 838200 w 838200"/>
              <a:gd name="connsiteY5" fmla="*/ 359229 h 674914"/>
              <a:gd name="connsiteX6" fmla="*/ 816428 w 838200"/>
              <a:gd name="connsiteY6" fmla="*/ 261257 h 674914"/>
              <a:gd name="connsiteX7" fmla="*/ 794657 w 838200"/>
              <a:gd name="connsiteY7" fmla="*/ 65314 h 674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8200" h="674914">
                <a:moveTo>
                  <a:pt x="0" y="0"/>
                </a:moveTo>
                <a:lnTo>
                  <a:pt x="108857" y="391886"/>
                </a:lnTo>
                <a:lnTo>
                  <a:pt x="402771" y="642257"/>
                </a:lnTo>
                <a:lnTo>
                  <a:pt x="653143" y="674914"/>
                </a:lnTo>
                <a:lnTo>
                  <a:pt x="827314" y="533400"/>
                </a:lnTo>
                <a:lnTo>
                  <a:pt x="838200" y="359229"/>
                </a:lnTo>
                <a:lnTo>
                  <a:pt x="816428" y="261257"/>
                </a:lnTo>
                <a:lnTo>
                  <a:pt x="794657" y="65314"/>
                </a:lnTo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 3"/>
          <p:cNvSpPr/>
          <p:nvPr/>
        </p:nvSpPr>
        <p:spPr>
          <a:xfrm>
            <a:off x="3581401" y="3298372"/>
            <a:ext cx="816428" cy="990600"/>
          </a:xfrm>
          <a:custGeom>
            <a:avLst/>
            <a:gdLst>
              <a:gd name="connsiteX0" fmla="*/ 76200 w 816428"/>
              <a:gd name="connsiteY0" fmla="*/ 119742 h 990600"/>
              <a:gd name="connsiteX1" fmla="*/ 0 w 816428"/>
              <a:gd name="connsiteY1" fmla="*/ 359228 h 990600"/>
              <a:gd name="connsiteX2" fmla="*/ 217714 w 816428"/>
              <a:gd name="connsiteY2" fmla="*/ 783771 h 990600"/>
              <a:gd name="connsiteX3" fmla="*/ 598714 w 816428"/>
              <a:gd name="connsiteY3" fmla="*/ 990600 h 990600"/>
              <a:gd name="connsiteX4" fmla="*/ 794657 w 816428"/>
              <a:gd name="connsiteY4" fmla="*/ 838200 h 990600"/>
              <a:gd name="connsiteX5" fmla="*/ 794657 w 816428"/>
              <a:gd name="connsiteY5" fmla="*/ 653142 h 990600"/>
              <a:gd name="connsiteX6" fmla="*/ 816428 w 816428"/>
              <a:gd name="connsiteY6" fmla="*/ 424542 h 990600"/>
              <a:gd name="connsiteX7" fmla="*/ 674914 w 816428"/>
              <a:gd name="connsiteY7" fmla="*/ 370114 h 990600"/>
              <a:gd name="connsiteX8" fmla="*/ 402771 w 816428"/>
              <a:gd name="connsiteY8" fmla="*/ 326571 h 990600"/>
              <a:gd name="connsiteX9" fmla="*/ 217714 w 816428"/>
              <a:gd name="connsiteY9" fmla="*/ 195942 h 990600"/>
              <a:gd name="connsiteX10" fmla="*/ 152400 w 816428"/>
              <a:gd name="connsiteY10" fmla="*/ 0 h 990600"/>
              <a:gd name="connsiteX11" fmla="*/ 97971 w 816428"/>
              <a:gd name="connsiteY11" fmla="*/ 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6428" h="990600">
                <a:moveTo>
                  <a:pt x="76200" y="119742"/>
                </a:moveTo>
                <a:lnTo>
                  <a:pt x="0" y="359228"/>
                </a:lnTo>
                <a:lnTo>
                  <a:pt x="217714" y="783771"/>
                </a:lnTo>
                <a:lnTo>
                  <a:pt x="598714" y="990600"/>
                </a:lnTo>
                <a:lnTo>
                  <a:pt x="794657" y="838200"/>
                </a:lnTo>
                <a:lnTo>
                  <a:pt x="794657" y="653142"/>
                </a:lnTo>
                <a:lnTo>
                  <a:pt x="816428" y="424542"/>
                </a:lnTo>
                <a:lnTo>
                  <a:pt x="674914" y="370114"/>
                </a:lnTo>
                <a:lnTo>
                  <a:pt x="402771" y="326571"/>
                </a:lnTo>
                <a:lnTo>
                  <a:pt x="217714" y="195942"/>
                </a:lnTo>
                <a:lnTo>
                  <a:pt x="152400" y="0"/>
                </a:lnTo>
                <a:lnTo>
                  <a:pt x="97971" y="0"/>
                </a:lnTo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458493" y="870511"/>
            <a:ext cx="6159706" cy="3169621"/>
          </a:xfrm>
          <a:custGeom>
            <a:avLst/>
            <a:gdLst>
              <a:gd name="connsiteX0" fmla="*/ 1816622 w 6159706"/>
              <a:gd name="connsiteY0" fmla="*/ 130975 h 3169621"/>
              <a:gd name="connsiteX1" fmla="*/ 3057593 w 6159706"/>
              <a:gd name="connsiteY1" fmla="*/ 33004 h 3169621"/>
              <a:gd name="connsiteX2" fmla="*/ 3699851 w 6159706"/>
              <a:gd name="connsiteY2" fmla="*/ 120090 h 3169621"/>
              <a:gd name="connsiteX3" fmla="*/ 4450965 w 6159706"/>
              <a:gd name="connsiteY3" fmla="*/ 347 h 3169621"/>
              <a:gd name="connsiteX4" fmla="*/ 5158536 w 6159706"/>
              <a:gd name="connsiteY4" fmla="*/ 87432 h 3169621"/>
              <a:gd name="connsiteX5" fmla="*/ 5735479 w 6159706"/>
              <a:gd name="connsiteY5" fmla="*/ 196290 h 3169621"/>
              <a:gd name="connsiteX6" fmla="*/ 5953193 w 6159706"/>
              <a:gd name="connsiteY6" fmla="*/ 479318 h 3169621"/>
              <a:gd name="connsiteX7" fmla="*/ 6149136 w 6159706"/>
              <a:gd name="connsiteY7" fmla="*/ 653490 h 3169621"/>
              <a:gd name="connsiteX8" fmla="*/ 5615736 w 6159706"/>
              <a:gd name="connsiteY8" fmla="*/ 784118 h 3169621"/>
              <a:gd name="connsiteX9" fmla="*/ 4853736 w 6159706"/>
              <a:gd name="connsiteY9" fmla="*/ 675261 h 3169621"/>
              <a:gd name="connsiteX10" fmla="*/ 4363879 w 6159706"/>
              <a:gd name="connsiteY10" fmla="*/ 860318 h 3169621"/>
              <a:gd name="connsiteX11" fmla="*/ 3906679 w 6159706"/>
              <a:gd name="connsiteY11" fmla="*/ 914747 h 3169621"/>
              <a:gd name="connsiteX12" fmla="*/ 3917565 w 6159706"/>
              <a:gd name="connsiteY12" fmla="*/ 1078032 h 3169621"/>
              <a:gd name="connsiteX13" fmla="*/ 4102622 w 6159706"/>
              <a:gd name="connsiteY13" fmla="*/ 1176004 h 3169621"/>
              <a:gd name="connsiteX14" fmla="*/ 4015536 w 6159706"/>
              <a:gd name="connsiteY14" fmla="*/ 1284861 h 3169621"/>
              <a:gd name="connsiteX15" fmla="*/ 4211479 w 6159706"/>
              <a:gd name="connsiteY15" fmla="*/ 1480804 h 3169621"/>
              <a:gd name="connsiteX16" fmla="*/ 4026422 w 6159706"/>
              <a:gd name="connsiteY16" fmla="*/ 1644090 h 3169621"/>
              <a:gd name="connsiteX17" fmla="*/ 4004651 w 6159706"/>
              <a:gd name="connsiteY17" fmla="*/ 1992432 h 3169621"/>
              <a:gd name="connsiteX18" fmla="*/ 3808708 w 6159706"/>
              <a:gd name="connsiteY18" fmla="*/ 2144832 h 3169621"/>
              <a:gd name="connsiteX19" fmla="*/ 3993765 w 6159706"/>
              <a:gd name="connsiteY19" fmla="*/ 2286347 h 3169621"/>
              <a:gd name="connsiteX20" fmla="*/ 3906679 w 6159706"/>
              <a:gd name="connsiteY20" fmla="*/ 2449632 h 3169621"/>
              <a:gd name="connsiteX21" fmla="*/ 3928451 w 6159706"/>
              <a:gd name="connsiteY21" fmla="*/ 2645575 h 3169621"/>
              <a:gd name="connsiteX22" fmla="*/ 3765165 w 6159706"/>
              <a:gd name="connsiteY22" fmla="*/ 2852404 h 3169621"/>
              <a:gd name="connsiteX23" fmla="*/ 3765165 w 6159706"/>
              <a:gd name="connsiteY23" fmla="*/ 3059232 h 3169621"/>
              <a:gd name="connsiteX24" fmla="*/ 3580108 w 6159706"/>
              <a:gd name="connsiteY24" fmla="*/ 3168090 h 3169621"/>
              <a:gd name="connsiteX25" fmla="*/ 3297079 w 6159706"/>
              <a:gd name="connsiteY25" fmla="*/ 2983032 h 3169621"/>
              <a:gd name="connsiteX26" fmla="*/ 3373279 w 6159706"/>
              <a:gd name="connsiteY26" fmla="*/ 2852404 h 3169621"/>
              <a:gd name="connsiteX27" fmla="*/ 3155565 w 6159706"/>
              <a:gd name="connsiteY27" fmla="*/ 2710890 h 3169621"/>
              <a:gd name="connsiteX28" fmla="*/ 3209993 w 6159706"/>
              <a:gd name="connsiteY28" fmla="*/ 2558490 h 3169621"/>
              <a:gd name="connsiteX29" fmla="*/ 2992279 w 6159706"/>
              <a:gd name="connsiteY29" fmla="*/ 2275461 h 3169621"/>
              <a:gd name="connsiteX30" fmla="*/ 3155565 w 6159706"/>
              <a:gd name="connsiteY30" fmla="*/ 2144832 h 3169621"/>
              <a:gd name="connsiteX31" fmla="*/ 2774565 w 6159706"/>
              <a:gd name="connsiteY31" fmla="*/ 1970661 h 3169621"/>
              <a:gd name="connsiteX32" fmla="*/ 2469765 w 6159706"/>
              <a:gd name="connsiteY32" fmla="*/ 1818261 h 3169621"/>
              <a:gd name="connsiteX33" fmla="*/ 2709251 w 6159706"/>
              <a:gd name="connsiteY33" fmla="*/ 1633204 h 3169621"/>
              <a:gd name="connsiteX34" fmla="*/ 2643936 w 6159706"/>
              <a:gd name="connsiteY34" fmla="*/ 1426375 h 3169621"/>
              <a:gd name="connsiteX35" fmla="*/ 2828993 w 6159706"/>
              <a:gd name="connsiteY35" fmla="*/ 1295747 h 3169621"/>
              <a:gd name="connsiteX36" fmla="*/ 2633051 w 6159706"/>
              <a:gd name="connsiteY36" fmla="*/ 1132461 h 3169621"/>
              <a:gd name="connsiteX37" fmla="*/ 2132308 w 6159706"/>
              <a:gd name="connsiteY37" fmla="*/ 1132461 h 3169621"/>
              <a:gd name="connsiteX38" fmla="*/ 1174365 w 6159706"/>
              <a:gd name="connsiteY38" fmla="*/ 882090 h 3169621"/>
              <a:gd name="connsiteX39" fmla="*/ 357936 w 6159706"/>
              <a:gd name="connsiteY39" fmla="*/ 1034490 h 3169621"/>
              <a:gd name="connsiteX40" fmla="*/ 140222 w 6159706"/>
              <a:gd name="connsiteY40" fmla="*/ 740575 h 3169621"/>
              <a:gd name="connsiteX41" fmla="*/ 31365 w 6159706"/>
              <a:gd name="connsiteY41" fmla="*/ 555518 h 3169621"/>
              <a:gd name="connsiteX42" fmla="*/ 717165 w 6159706"/>
              <a:gd name="connsiteY42" fmla="*/ 392232 h 3169621"/>
              <a:gd name="connsiteX43" fmla="*/ 1272336 w 6159706"/>
              <a:gd name="connsiteY43" fmla="*/ 185404 h 3169621"/>
              <a:gd name="connsiteX44" fmla="*/ 1685993 w 6159706"/>
              <a:gd name="connsiteY44" fmla="*/ 326918 h 3169621"/>
              <a:gd name="connsiteX45" fmla="*/ 1871051 w 6159706"/>
              <a:gd name="connsiteY45" fmla="*/ 120090 h 31696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6159706" h="3169621">
                <a:moveTo>
                  <a:pt x="1816622" y="130975"/>
                </a:moveTo>
                <a:cubicBezTo>
                  <a:pt x="2280172" y="82896"/>
                  <a:pt x="2743722" y="34818"/>
                  <a:pt x="3057593" y="33004"/>
                </a:cubicBezTo>
                <a:cubicBezTo>
                  <a:pt x="3371464" y="31190"/>
                  <a:pt x="3467622" y="125533"/>
                  <a:pt x="3699851" y="120090"/>
                </a:cubicBezTo>
                <a:cubicBezTo>
                  <a:pt x="3932080" y="114647"/>
                  <a:pt x="4207851" y="5790"/>
                  <a:pt x="4450965" y="347"/>
                </a:cubicBezTo>
                <a:cubicBezTo>
                  <a:pt x="4694079" y="-5096"/>
                  <a:pt x="4944450" y="54775"/>
                  <a:pt x="5158536" y="87432"/>
                </a:cubicBezTo>
                <a:cubicBezTo>
                  <a:pt x="5372622" y="120089"/>
                  <a:pt x="5603036" y="130976"/>
                  <a:pt x="5735479" y="196290"/>
                </a:cubicBezTo>
                <a:cubicBezTo>
                  <a:pt x="5867922" y="261604"/>
                  <a:pt x="5884250" y="403118"/>
                  <a:pt x="5953193" y="479318"/>
                </a:cubicBezTo>
                <a:cubicBezTo>
                  <a:pt x="6022136" y="555518"/>
                  <a:pt x="6205379" y="602690"/>
                  <a:pt x="6149136" y="653490"/>
                </a:cubicBezTo>
                <a:cubicBezTo>
                  <a:pt x="6092893" y="704290"/>
                  <a:pt x="5831636" y="780490"/>
                  <a:pt x="5615736" y="784118"/>
                </a:cubicBezTo>
                <a:cubicBezTo>
                  <a:pt x="5399836" y="787746"/>
                  <a:pt x="5062379" y="662561"/>
                  <a:pt x="4853736" y="675261"/>
                </a:cubicBezTo>
                <a:cubicBezTo>
                  <a:pt x="4645093" y="687961"/>
                  <a:pt x="4521722" y="820404"/>
                  <a:pt x="4363879" y="860318"/>
                </a:cubicBezTo>
                <a:cubicBezTo>
                  <a:pt x="4206036" y="900232"/>
                  <a:pt x="3981065" y="878461"/>
                  <a:pt x="3906679" y="914747"/>
                </a:cubicBezTo>
                <a:cubicBezTo>
                  <a:pt x="3832293" y="951033"/>
                  <a:pt x="3884908" y="1034489"/>
                  <a:pt x="3917565" y="1078032"/>
                </a:cubicBezTo>
                <a:cubicBezTo>
                  <a:pt x="3950222" y="1121575"/>
                  <a:pt x="4086294" y="1141533"/>
                  <a:pt x="4102622" y="1176004"/>
                </a:cubicBezTo>
                <a:cubicBezTo>
                  <a:pt x="4118950" y="1210475"/>
                  <a:pt x="3997393" y="1234061"/>
                  <a:pt x="4015536" y="1284861"/>
                </a:cubicBezTo>
                <a:cubicBezTo>
                  <a:pt x="4033679" y="1335661"/>
                  <a:pt x="4209665" y="1420933"/>
                  <a:pt x="4211479" y="1480804"/>
                </a:cubicBezTo>
                <a:cubicBezTo>
                  <a:pt x="4213293" y="1540675"/>
                  <a:pt x="4060893" y="1558819"/>
                  <a:pt x="4026422" y="1644090"/>
                </a:cubicBezTo>
                <a:cubicBezTo>
                  <a:pt x="3991951" y="1729361"/>
                  <a:pt x="4040937" y="1908975"/>
                  <a:pt x="4004651" y="1992432"/>
                </a:cubicBezTo>
                <a:cubicBezTo>
                  <a:pt x="3968365" y="2075889"/>
                  <a:pt x="3810522" y="2095846"/>
                  <a:pt x="3808708" y="2144832"/>
                </a:cubicBezTo>
                <a:cubicBezTo>
                  <a:pt x="3806894" y="2193818"/>
                  <a:pt x="3977437" y="2235547"/>
                  <a:pt x="3993765" y="2286347"/>
                </a:cubicBezTo>
                <a:cubicBezTo>
                  <a:pt x="4010094" y="2337147"/>
                  <a:pt x="3917565" y="2389761"/>
                  <a:pt x="3906679" y="2449632"/>
                </a:cubicBezTo>
                <a:cubicBezTo>
                  <a:pt x="3895793" y="2509503"/>
                  <a:pt x="3952037" y="2578446"/>
                  <a:pt x="3928451" y="2645575"/>
                </a:cubicBezTo>
                <a:cubicBezTo>
                  <a:pt x="3904865" y="2712704"/>
                  <a:pt x="3792379" y="2783461"/>
                  <a:pt x="3765165" y="2852404"/>
                </a:cubicBezTo>
                <a:cubicBezTo>
                  <a:pt x="3737951" y="2921347"/>
                  <a:pt x="3796008" y="3006618"/>
                  <a:pt x="3765165" y="3059232"/>
                </a:cubicBezTo>
                <a:cubicBezTo>
                  <a:pt x="3734322" y="3111846"/>
                  <a:pt x="3658122" y="3180790"/>
                  <a:pt x="3580108" y="3168090"/>
                </a:cubicBezTo>
                <a:cubicBezTo>
                  <a:pt x="3502094" y="3155390"/>
                  <a:pt x="3331551" y="3035646"/>
                  <a:pt x="3297079" y="2983032"/>
                </a:cubicBezTo>
                <a:cubicBezTo>
                  <a:pt x="3262608" y="2930418"/>
                  <a:pt x="3396865" y="2897761"/>
                  <a:pt x="3373279" y="2852404"/>
                </a:cubicBezTo>
                <a:cubicBezTo>
                  <a:pt x="3349693" y="2807047"/>
                  <a:pt x="3182779" y="2759875"/>
                  <a:pt x="3155565" y="2710890"/>
                </a:cubicBezTo>
                <a:cubicBezTo>
                  <a:pt x="3128351" y="2661905"/>
                  <a:pt x="3237207" y="2631062"/>
                  <a:pt x="3209993" y="2558490"/>
                </a:cubicBezTo>
                <a:cubicBezTo>
                  <a:pt x="3182779" y="2485919"/>
                  <a:pt x="3001350" y="2344404"/>
                  <a:pt x="2992279" y="2275461"/>
                </a:cubicBezTo>
                <a:cubicBezTo>
                  <a:pt x="2983208" y="2206518"/>
                  <a:pt x="3191851" y="2195632"/>
                  <a:pt x="3155565" y="2144832"/>
                </a:cubicBezTo>
                <a:cubicBezTo>
                  <a:pt x="3119279" y="2094032"/>
                  <a:pt x="2888865" y="2025089"/>
                  <a:pt x="2774565" y="1970661"/>
                </a:cubicBezTo>
                <a:cubicBezTo>
                  <a:pt x="2660265" y="1916233"/>
                  <a:pt x="2480651" y="1874504"/>
                  <a:pt x="2469765" y="1818261"/>
                </a:cubicBezTo>
                <a:cubicBezTo>
                  <a:pt x="2458879" y="1762018"/>
                  <a:pt x="2680223" y="1698518"/>
                  <a:pt x="2709251" y="1633204"/>
                </a:cubicBezTo>
                <a:cubicBezTo>
                  <a:pt x="2738279" y="1567890"/>
                  <a:pt x="2623979" y="1482618"/>
                  <a:pt x="2643936" y="1426375"/>
                </a:cubicBezTo>
                <a:cubicBezTo>
                  <a:pt x="2663893" y="1370132"/>
                  <a:pt x="2830807" y="1344733"/>
                  <a:pt x="2828993" y="1295747"/>
                </a:cubicBezTo>
                <a:cubicBezTo>
                  <a:pt x="2827179" y="1246761"/>
                  <a:pt x="2749165" y="1159675"/>
                  <a:pt x="2633051" y="1132461"/>
                </a:cubicBezTo>
                <a:cubicBezTo>
                  <a:pt x="2516937" y="1105247"/>
                  <a:pt x="2375422" y="1174189"/>
                  <a:pt x="2132308" y="1132461"/>
                </a:cubicBezTo>
                <a:cubicBezTo>
                  <a:pt x="1889194" y="1090733"/>
                  <a:pt x="1470094" y="898419"/>
                  <a:pt x="1174365" y="882090"/>
                </a:cubicBezTo>
                <a:cubicBezTo>
                  <a:pt x="878636" y="865762"/>
                  <a:pt x="530293" y="1058076"/>
                  <a:pt x="357936" y="1034490"/>
                </a:cubicBezTo>
                <a:cubicBezTo>
                  <a:pt x="185579" y="1010904"/>
                  <a:pt x="194651" y="820404"/>
                  <a:pt x="140222" y="740575"/>
                </a:cubicBezTo>
                <a:cubicBezTo>
                  <a:pt x="85793" y="660746"/>
                  <a:pt x="-64792" y="613575"/>
                  <a:pt x="31365" y="555518"/>
                </a:cubicBezTo>
                <a:cubicBezTo>
                  <a:pt x="127522" y="497461"/>
                  <a:pt x="510336" y="453918"/>
                  <a:pt x="717165" y="392232"/>
                </a:cubicBezTo>
                <a:cubicBezTo>
                  <a:pt x="923994" y="330546"/>
                  <a:pt x="1110865" y="196290"/>
                  <a:pt x="1272336" y="185404"/>
                </a:cubicBezTo>
                <a:cubicBezTo>
                  <a:pt x="1433807" y="174518"/>
                  <a:pt x="1586207" y="337804"/>
                  <a:pt x="1685993" y="326918"/>
                </a:cubicBezTo>
                <a:cubicBezTo>
                  <a:pt x="1785779" y="316032"/>
                  <a:pt x="1749494" y="81990"/>
                  <a:pt x="1871051" y="120090"/>
                </a:cubicBezTo>
              </a:path>
            </a:pathLst>
          </a:custGeom>
          <a:solidFill>
            <a:schemeClr val="bg1">
              <a:lumMod val="65000"/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96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Specific Heat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Every substance requires a unique amount of energy per unit mass to change the temperature of that substance by 1° C</a:t>
            </a:r>
          </a:p>
          <a:p>
            <a:pPr eaLnBrk="1" hangingPunct="1"/>
            <a:r>
              <a:rPr lang="en-US"/>
              <a:t>The </a:t>
            </a:r>
            <a:r>
              <a:rPr lang="en-US" i="1"/>
              <a:t>specific heat, c,</a:t>
            </a:r>
            <a:r>
              <a:rPr lang="en-US"/>
              <a:t> of a substance is a measure of this amount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762375" y="4524375"/>
          <a:ext cx="190500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419040" progId="Equation.3">
                  <p:embed/>
                </p:oleObj>
              </mc:Choice>
              <mc:Fallback>
                <p:oleObj name="Equation" r:id="rId2" imgW="660240" imgH="419040" progId="Equation.3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4524375"/>
                        <a:ext cx="1905000" cy="120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Units of Specific Heat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SI units</a:t>
            </a:r>
          </a:p>
          <a:p>
            <a:pPr lvl="1" eaLnBrk="1" hangingPunct="1"/>
            <a:r>
              <a:rPr lang="en-US"/>
              <a:t>J / kg °C</a:t>
            </a:r>
          </a:p>
          <a:p>
            <a:pPr eaLnBrk="1" hangingPunct="1"/>
            <a:r>
              <a:rPr lang="en-US"/>
              <a:t>Historical units</a:t>
            </a:r>
          </a:p>
          <a:p>
            <a:pPr lvl="1" eaLnBrk="1" hangingPunct="1"/>
            <a:r>
              <a:rPr lang="en-US"/>
              <a:t>cal / g °C</a:t>
            </a:r>
          </a:p>
          <a:p>
            <a:pPr lvl="1" eaLnBrk="1" hangingPunct="1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6561" name="Object 1"/>
          <p:cNvGraphicFramePr>
            <a:graphicFrameLocks noChangeAspect="1"/>
          </p:cNvGraphicFramePr>
          <p:nvPr/>
        </p:nvGraphicFramePr>
        <p:xfrm>
          <a:off x="1610463" y="0"/>
          <a:ext cx="6100549" cy="687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900" imgH="2108200" progId="Equation.3">
                  <p:embed/>
                </p:oleObj>
              </mc:Choice>
              <mc:Fallback>
                <p:oleObj name="Equation" r:id="rId2" imgW="1866900" imgH="2108200" progId="Equation.3">
                  <p:embed/>
                  <p:pic>
                    <p:nvPicPr>
                      <p:cNvPr id="6656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0463" y="0"/>
                        <a:ext cx="6100549" cy="6878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Heat and Specific Heat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pPr eaLnBrk="1" hangingPunct="1"/>
            <a:r>
              <a:rPr lang="en-US" sz="2800"/>
              <a:t>Q = m c ΔT</a:t>
            </a:r>
          </a:p>
          <a:p>
            <a:pPr eaLnBrk="1" hangingPunct="1"/>
            <a:r>
              <a:rPr lang="en-US" sz="2800"/>
              <a:t>ΔT is always the final temperature minus the initial temperature</a:t>
            </a:r>
          </a:p>
          <a:p>
            <a:pPr eaLnBrk="1" hangingPunct="1"/>
            <a:r>
              <a:rPr lang="en-US" sz="2800"/>
              <a:t>When the temperature increases, ΔT and ΔQ are considered to be positive and energy flows into the system</a:t>
            </a:r>
          </a:p>
          <a:p>
            <a:pPr eaLnBrk="1" hangingPunct="1"/>
            <a:r>
              <a:rPr lang="en-US" sz="2800"/>
              <a:t>When the temperature decreases, ΔT and ΔQ are considered to be negative and energy flows out of the system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A Consequence of Different Specific Heats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Water has a high specific heat compared to land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On a hot day, the air above the land warms faster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warmer air flows upward and cooler air moves toward the beach</a:t>
            </a:r>
          </a:p>
        </p:txBody>
      </p:sp>
      <p:pic>
        <p:nvPicPr>
          <p:cNvPr id="43012" name="Picture 4" descr="1102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1990725"/>
            <a:ext cx="4033837" cy="3743325"/>
          </a:xfr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B79617-3026-4290-BEEE-A2C65AA7361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77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123.12.2</a:t>
            </a:r>
          </a:p>
        </p:txBody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n-US" sz="2800" dirty="0"/>
              <a:t>You add energy to an object by heat transfer. At some point, the temperature of the object stops rising. What is happening?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The system is leaking thermal energy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The system has as much heat as it can take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The object is experiencing a phase change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sz="2800" dirty="0"/>
              <a:t>Can’t tell</a:t>
            </a:r>
          </a:p>
        </p:txBody>
      </p:sp>
    </p:spTree>
    <p:extLst>
      <p:ext uri="{BB962C8B-B14F-4D97-AF65-F5344CB8AC3E}">
        <p14:creationId xmlns:p14="http://schemas.microsoft.com/office/powerpoint/2010/main" val="25458731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37191B-FFD0-1765-EF6E-C28C7DEE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81278CF-4592-9A3C-176E-449A068A37FC}"/>
              </a:ext>
            </a:extLst>
          </p:cNvPr>
          <p:cNvSpPr/>
          <p:nvPr/>
        </p:nvSpPr>
        <p:spPr>
          <a:xfrm>
            <a:off x="0" y="1852906"/>
            <a:ext cx="9155008" cy="1021514"/>
          </a:xfrm>
          <a:prstGeom prst="rect">
            <a:avLst/>
          </a:prstGeom>
          <a:solidFill>
            <a:srgbClr val="9CD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127A035-E7AA-5569-5991-10629702BEF5}"/>
              </a:ext>
            </a:extLst>
          </p:cNvPr>
          <p:cNvSpPr/>
          <p:nvPr/>
        </p:nvSpPr>
        <p:spPr>
          <a:xfrm>
            <a:off x="0" y="836164"/>
            <a:ext cx="9155008" cy="1021514"/>
          </a:xfrm>
          <a:prstGeom prst="rect">
            <a:avLst/>
          </a:prstGeom>
          <a:solidFill>
            <a:srgbClr val="C1E9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D2280D8-1367-D680-0CC3-444B8E4387EA}"/>
              </a:ext>
            </a:extLst>
          </p:cNvPr>
          <p:cNvSpPr/>
          <p:nvPr/>
        </p:nvSpPr>
        <p:spPr>
          <a:xfrm>
            <a:off x="-11008" y="2868308"/>
            <a:ext cx="9155008" cy="1021514"/>
          </a:xfrm>
          <a:prstGeom prst="rect">
            <a:avLst/>
          </a:prstGeom>
          <a:solidFill>
            <a:srgbClr val="7DD1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FDDFB98-1B23-3038-6D0E-A3F1337D62D5}"/>
              </a:ext>
            </a:extLst>
          </p:cNvPr>
          <p:cNvSpPr/>
          <p:nvPr/>
        </p:nvSpPr>
        <p:spPr>
          <a:xfrm>
            <a:off x="0" y="3883045"/>
            <a:ext cx="9155008" cy="1021514"/>
          </a:xfrm>
          <a:prstGeom prst="rect">
            <a:avLst/>
          </a:prstGeom>
          <a:solidFill>
            <a:srgbClr val="52C2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520B8C1-733E-B1C7-41C4-4D3940D7CA3D}"/>
              </a:ext>
            </a:extLst>
          </p:cNvPr>
          <p:cNvSpPr/>
          <p:nvPr/>
        </p:nvSpPr>
        <p:spPr>
          <a:xfrm>
            <a:off x="-11008" y="4903227"/>
            <a:ext cx="9155008" cy="1021514"/>
          </a:xfrm>
          <a:prstGeom prst="rect">
            <a:avLst/>
          </a:prstGeom>
          <a:solidFill>
            <a:srgbClr val="49C9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96EBDD8A-342C-D4E8-5BF7-6954B70E5C3E}"/>
              </a:ext>
            </a:extLst>
          </p:cNvPr>
          <p:cNvSpPr/>
          <p:nvPr/>
        </p:nvSpPr>
        <p:spPr>
          <a:xfrm>
            <a:off x="393192" y="5755057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286236E0-361D-A3DB-0B65-94BAF966F885}"/>
              </a:ext>
            </a:extLst>
          </p:cNvPr>
          <p:cNvSpPr/>
          <p:nvPr/>
        </p:nvSpPr>
        <p:spPr>
          <a:xfrm flipH="1">
            <a:off x="138344" y="6189012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25A098F0-617D-DBE7-53F9-BC5091A2B7F6}"/>
              </a:ext>
            </a:extLst>
          </p:cNvPr>
          <p:cNvSpPr/>
          <p:nvPr/>
        </p:nvSpPr>
        <p:spPr>
          <a:xfrm flipH="1">
            <a:off x="356059" y="6014840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5E647A61-A7B5-B406-C535-ADBEEE821B19}"/>
              </a:ext>
            </a:extLst>
          </p:cNvPr>
          <p:cNvSpPr/>
          <p:nvPr/>
        </p:nvSpPr>
        <p:spPr>
          <a:xfrm flipV="1">
            <a:off x="4536171" y="6075800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F1587094-E955-D51E-D43B-F77F11E598D4}"/>
              </a:ext>
            </a:extLst>
          </p:cNvPr>
          <p:cNvCxnSpPr>
            <a:cxnSpLocks/>
          </p:cNvCxnSpPr>
          <p:nvPr/>
        </p:nvCxnSpPr>
        <p:spPr>
          <a:xfrm flipV="1">
            <a:off x="3700532" y="5458925"/>
            <a:ext cx="267964" cy="5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7539B10-4913-2063-B090-1D68FCA44441}"/>
              </a:ext>
            </a:extLst>
          </p:cNvPr>
          <p:cNvSpPr txBox="1"/>
          <p:nvPr/>
        </p:nvSpPr>
        <p:spPr>
          <a:xfrm>
            <a:off x="2945927" y="5117802"/>
            <a:ext cx="96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2B0E3E-4462-389A-1B8B-06C1553FC8DD}"/>
              </a:ext>
            </a:extLst>
          </p:cNvPr>
          <p:cNvSpPr txBox="1"/>
          <p:nvPr/>
        </p:nvSpPr>
        <p:spPr>
          <a:xfrm>
            <a:off x="2673268" y="1002443"/>
            <a:ext cx="1325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t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1AD0C94D-1F17-DC98-4A2A-5955DBC03D24}"/>
              </a:ext>
            </a:extLst>
          </p:cNvPr>
          <p:cNvCxnSpPr>
            <a:cxnSpLocks/>
          </p:cNvCxnSpPr>
          <p:nvPr/>
        </p:nvCxnSpPr>
        <p:spPr>
          <a:xfrm flipV="1">
            <a:off x="3633565" y="4320447"/>
            <a:ext cx="584317" cy="5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D16681E-4E48-23E9-69C4-BBFB8F287700}"/>
              </a:ext>
            </a:extLst>
          </p:cNvPr>
          <p:cNvCxnSpPr>
            <a:cxnSpLocks/>
          </p:cNvCxnSpPr>
          <p:nvPr/>
        </p:nvCxnSpPr>
        <p:spPr>
          <a:xfrm>
            <a:off x="3637925" y="3483864"/>
            <a:ext cx="903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0209D2A-C5E5-1032-D486-9EC39EB20A7B}"/>
              </a:ext>
            </a:extLst>
          </p:cNvPr>
          <p:cNvCxnSpPr>
            <a:cxnSpLocks/>
          </p:cNvCxnSpPr>
          <p:nvPr/>
        </p:nvCxnSpPr>
        <p:spPr>
          <a:xfrm>
            <a:off x="3660373" y="2395606"/>
            <a:ext cx="112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FEE4276-7984-49D9-3079-A576314D7690}"/>
              </a:ext>
            </a:extLst>
          </p:cNvPr>
          <p:cNvCxnSpPr>
            <a:cxnSpLocks/>
          </p:cNvCxnSpPr>
          <p:nvPr/>
        </p:nvCxnSpPr>
        <p:spPr>
          <a:xfrm>
            <a:off x="3660373" y="1346921"/>
            <a:ext cx="1603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46EEE382-EE47-15D2-79E1-8E2911FC60DE}"/>
              </a:ext>
            </a:extLst>
          </p:cNvPr>
          <p:cNvGrpSpPr/>
          <p:nvPr/>
        </p:nvGrpSpPr>
        <p:grpSpPr>
          <a:xfrm flipH="1">
            <a:off x="685799" y="3032547"/>
            <a:ext cx="1924371" cy="539041"/>
            <a:chOff x="1653309" y="1182255"/>
            <a:chExt cx="914400" cy="508000"/>
          </a:xfrm>
          <a:solidFill>
            <a:schemeClr val="bg2">
              <a:lumMod val="25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33F037F7-E97E-D3C3-6630-D96125DE8241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EE0BB57-D783-830C-9E3E-F8A0810F93DC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09F31CCD-CEB4-9423-8F50-64A5F1E63063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EAEDB4E0-0689-F483-2313-24916F791115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E588D481-202E-79D7-3C85-E0284698D359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65D5BA-352D-2846-ACB5-FE1F66C4DEFE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4">
            <a:extLst>
              <a:ext uri="{FF2B5EF4-FFF2-40B4-BE49-F238E27FC236}">
                <a16:creationId xmlns:a16="http://schemas.microsoft.com/office/drawing/2014/main" id="{14620EC2-F36D-970F-15C1-020AC0814BD2}"/>
              </a:ext>
            </a:extLst>
          </p:cNvPr>
          <p:cNvGrpSpPr/>
          <p:nvPr/>
        </p:nvGrpSpPr>
        <p:grpSpPr>
          <a:xfrm>
            <a:off x="6273956" y="4481564"/>
            <a:ext cx="1123540" cy="431074"/>
            <a:chOff x="1653309" y="1182255"/>
            <a:chExt cx="914400" cy="508000"/>
          </a:xfrm>
          <a:solidFill>
            <a:schemeClr val="bg2">
              <a:lumMod val="25000"/>
            </a:schemeClr>
          </a:solidFill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C7D9ED5-5EDE-A996-3290-167494740B8D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54A30F27-F2B8-E03B-34F1-DBA0F6F19BB3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7">
              <a:extLst>
                <a:ext uri="{FF2B5EF4-FFF2-40B4-BE49-F238E27FC236}">
                  <a16:creationId xmlns:a16="http://schemas.microsoft.com/office/drawing/2014/main" id="{6F72357C-E244-72FB-CE55-D7979891E20A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8">
              <a:extLst>
                <a:ext uri="{FF2B5EF4-FFF2-40B4-BE49-F238E27FC236}">
                  <a16:creationId xmlns:a16="http://schemas.microsoft.com/office/drawing/2014/main" id="{1DB24351-987D-8B2C-67DD-D9D7C00CED9F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9">
              <a:extLst>
                <a:ext uri="{FF2B5EF4-FFF2-40B4-BE49-F238E27FC236}">
                  <a16:creationId xmlns:a16="http://schemas.microsoft.com/office/drawing/2014/main" id="{FB426DA2-3B80-B668-9DF3-F7AA10FDFF0D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0EF6321-6816-7CB3-7D5E-ADA8BAF1EE60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93603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Heating Ice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25" y="1451491"/>
            <a:ext cx="752475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362200" y="5257800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Solid 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971800" y="4800600"/>
            <a:ext cx="1229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Melting ice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57800" y="3733800"/>
            <a:ext cx="1347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Liquid water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400800" y="3048000"/>
            <a:ext cx="141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Boiling water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848600" y="2286000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Gaseous steam</a:t>
            </a:r>
          </a:p>
        </p:txBody>
      </p:sp>
      <p:graphicFrame>
        <p:nvGraphicFramePr>
          <p:cNvPr id="10" name="Content Placeholder 9"/>
          <p:cNvGraphicFramePr>
            <a:graphicFrameLocks noGrp="1" noChangeAspect="1"/>
          </p:cNvGraphicFramePr>
          <p:nvPr>
            <p:ph idx="1"/>
          </p:nvPr>
        </p:nvGraphicFramePr>
        <p:xfrm>
          <a:off x="3657600" y="2819400"/>
          <a:ext cx="1371600" cy="754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61760" imgH="419040" progId="Equation.3">
                  <p:embed/>
                </p:oleObj>
              </mc:Choice>
              <mc:Fallback>
                <p:oleObj name="Equation" r:id="rId3" imgW="761760" imgH="419040" progId="Equation.3">
                  <p:embed/>
                  <p:pic>
                    <p:nvPicPr>
                      <p:cNvPr id="10" name="Content Placeholder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819400"/>
                        <a:ext cx="1371600" cy="75442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Arrow Connector 12"/>
          <p:cNvCxnSpPr/>
          <p:nvPr/>
        </p:nvCxnSpPr>
        <p:spPr>
          <a:xfrm flipH="1" flipV="1">
            <a:off x="3276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5334000" y="3505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6705600" y="2743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7848600" y="20574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8024884" y="1596788"/>
            <a:ext cx="846161" cy="3957851"/>
          </a:xfrm>
          <a:custGeom>
            <a:avLst/>
            <a:gdLst>
              <a:gd name="connsiteX0" fmla="*/ 818865 w 846161"/>
              <a:gd name="connsiteY0" fmla="*/ 0 h 3957851"/>
              <a:gd name="connsiteX1" fmla="*/ 464023 w 846161"/>
              <a:gd name="connsiteY1" fmla="*/ 0 h 3957851"/>
              <a:gd name="connsiteX2" fmla="*/ 27295 w 846161"/>
              <a:gd name="connsiteY2" fmla="*/ 1255594 h 3957851"/>
              <a:gd name="connsiteX3" fmla="*/ 0 w 846161"/>
              <a:gd name="connsiteY3" fmla="*/ 3944203 h 3957851"/>
              <a:gd name="connsiteX4" fmla="*/ 846161 w 846161"/>
              <a:gd name="connsiteY4" fmla="*/ 3957851 h 3957851"/>
              <a:gd name="connsiteX5" fmla="*/ 818865 w 846161"/>
              <a:gd name="connsiteY5" fmla="*/ 0 h 395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3957851">
                <a:moveTo>
                  <a:pt x="818865" y="0"/>
                </a:moveTo>
                <a:lnTo>
                  <a:pt x="464023" y="0"/>
                </a:lnTo>
                <a:lnTo>
                  <a:pt x="27295" y="1255594"/>
                </a:lnTo>
                <a:lnTo>
                  <a:pt x="0" y="3944203"/>
                </a:lnTo>
                <a:lnTo>
                  <a:pt x="846161" y="3957851"/>
                </a:lnTo>
                <a:lnTo>
                  <a:pt x="8188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flipH="1">
            <a:off x="578888" y="4953000"/>
            <a:ext cx="1524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87" y="4919663"/>
            <a:ext cx="797261" cy="642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Ice and water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02812" y="2743201"/>
            <a:ext cx="1062967" cy="2819400"/>
          </a:xfrm>
          <a:custGeom>
            <a:avLst/>
            <a:gdLst>
              <a:gd name="connsiteX0" fmla="*/ 1057275 w 1057275"/>
              <a:gd name="connsiteY0" fmla="*/ 0 h 2752725"/>
              <a:gd name="connsiteX1" fmla="*/ 1038225 w 1057275"/>
              <a:gd name="connsiteY1" fmla="*/ 2752725 h 2752725"/>
              <a:gd name="connsiteX2" fmla="*/ 9525 w 1057275"/>
              <a:gd name="connsiteY2" fmla="*/ 2743200 h 2752725"/>
              <a:gd name="connsiteX3" fmla="*/ 0 w 1057275"/>
              <a:gd name="connsiteY3" fmla="*/ 2105025 h 2752725"/>
              <a:gd name="connsiteX4" fmla="*/ 1057275 w 1057275"/>
              <a:gd name="connsiteY4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75" h="2752725">
                <a:moveTo>
                  <a:pt x="1057275" y="0"/>
                </a:moveTo>
                <a:lnTo>
                  <a:pt x="1038225" y="2752725"/>
                </a:lnTo>
                <a:lnTo>
                  <a:pt x="9525" y="2743200"/>
                </a:lnTo>
                <a:lnTo>
                  <a:pt x="0" y="2105025"/>
                </a:lnTo>
                <a:lnTo>
                  <a:pt x="10572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2132" y="2819400"/>
            <a:ext cx="5513695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of Ice to Steam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201" y="1583140"/>
            <a:ext cx="5687" cy="3979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8888" y="5554639"/>
            <a:ext cx="8565112" cy="7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8888" y="4881564"/>
            <a:ext cx="152400" cy="681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1288" y="4910133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</p:cNvCxnSpPr>
          <p:nvPr/>
        </p:nvCxnSpPr>
        <p:spPr>
          <a:xfrm flipV="1">
            <a:off x="1502812" y="2819401"/>
            <a:ext cx="1057276" cy="2079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41038" y="2819400"/>
            <a:ext cx="5505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46488" y="1596788"/>
            <a:ext cx="428772" cy="12226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872" y="448442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2884" y="1501245"/>
            <a:ext cx="59349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/>
              <a:t>150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120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90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60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30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-30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9554" y="2347415"/>
            <a:ext cx="829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1829" y="3002507"/>
            <a:ext cx="8281920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4104" y="3616657"/>
            <a:ext cx="8334236" cy="1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5005" y="4899546"/>
            <a:ext cx="8316040" cy="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1254" y="158314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1315" y="5759355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0             500                      1000              1500              2000              2500             3000  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23327" y="1583140"/>
            <a:ext cx="2258" cy="397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1373" y="614149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added (J)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529" y="11191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63137" y="3794077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and Steam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540774" y="159906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95764" y="3152626"/>
            <a:ext cx="77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80024" y="4299045"/>
            <a:ext cx="8318316" cy="6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8689" y="59390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</a:t>
            </a:r>
          </a:p>
        </p:txBody>
      </p:sp>
      <p:sp>
        <p:nvSpPr>
          <p:cNvPr id="100" name="Freeform 99"/>
          <p:cNvSpPr/>
          <p:nvPr/>
        </p:nvSpPr>
        <p:spPr>
          <a:xfrm>
            <a:off x="409432" y="5459104"/>
            <a:ext cx="272955" cy="532263"/>
          </a:xfrm>
          <a:custGeom>
            <a:avLst/>
            <a:gdLst>
              <a:gd name="connsiteX0" fmla="*/ 0 w 300250"/>
              <a:gd name="connsiteY0" fmla="*/ 600501 h 600501"/>
              <a:gd name="connsiteX1" fmla="*/ 122829 w 300250"/>
              <a:gd name="connsiteY1" fmla="*/ 286603 h 600501"/>
              <a:gd name="connsiteX2" fmla="*/ 300250 w 300250"/>
              <a:gd name="connsiteY2" fmla="*/ 0 h 600501"/>
              <a:gd name="connsiteX3" fmla="*/ 300250 w 300250"/>
              <a:gd name="connsiteY3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600501">
                <a:moveTo>
                  <a:pt x="0" y="600501"/>
                </a:moveTo>
                <a:lnTo>
                  <a:pt x="122829" y="286603"/>
                </a:lnTo>
                <a:lnTo>
                  <a:pt x="300250" y="0"/>
                </a:lnTo>
                <a:lnTo>
                  <a:pt x="300250" y="0"/>
                </a:ln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63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20.3 Latent Heat</a:t>
            </a:r>
          </a:p>
        </p:txBody>
      </p:sp>
      <p:sp>
        <p:nvSpPr>
          <p:cNvPr id="47107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Phase Changes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7772400" cy="4343400"/>
          </a:xfrm>
        </p:spPr>
        <p:txBody>
          <a:bodyPr/>
          <a:lstStyle/>
          <a:p>
            <a:pPr eaLnBrk="1" hangingPunct="1"/>
            <a:r>
              <a:rPr lang="en-US" sz="2800"/>
              <a:t>A </a:t>
            </a:r>
            <a:r>
              <a:rPr lang="en-US" sz="2800" i="1"/>
              <a:t>phase change</a:t>
            </a:r>
            <a:r>
              <a:rPr lang="en-US" sz="2800"/>
              <a:t> occurs when the physical characteristics of the substance change from one form to another</a:t>
            </a:r>
          </a:p>
          <a:p>
            <a:pPr eaLnBrk="1" hangingPunct="1"/>
            <a:r>
              <a:rPr lang="en-US" sz="2800"/>
              <a:t>Common phases changes are</a:t>
            </a:r>
          </a:p>
          <a:p>
            <a:pPr lvl="1" eaLnBrk="1" hangingPunct="1"/>
            <a:r>
              <a:rPr lang="en-US" sz="2400"/>
              <a:t>Solid to liquid – melting</a:t>
            </a:r>
          </a:p>
          <a:p>
            <a:pPr lvl="1" eaLnBrk="1" hangingPunct="1"/>
            <a:r>
              <a:rPr lang="en-US" sz="2400"/>
              <a:t>Liquid to gas – boiling</a:t>
            </a:r>
          </a:p>
          <a:p>
            <a:pPr eaLnBrk="1" hangingPunct="1"/>
            <a:r>
              <a:rPr lang="en-US" sz="2800"/>
              <a:t>Phases changes involve a change in the internal energy, but </a:t>
            </a:r>
            <a:r>
              <a:rPr lang="en-US" sz="2800" i="1"/>
              <a:t>no change in temperature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Latent Heat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During a phase change, the amount of heat is given as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Q = ±m L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L is the </a:t>
            </a:r>
            <a:r>
              <a:rPr lang="en-US" sz="2800" i="1"/>
              <a:t>latent heat</a:t>
            </a:r>
            <a:r>
              <a:rPr lang="en-US" sz="2800"/>
              <a:t> of the substance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Latent means hidden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 depends on the substance and the nature of the phase change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Choose a positive sign if you are adding energy to the system and a negative sign if energy is being removed from the system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762000"/>
          </a:xfrm>
        </p:spPr>
        <p:txBody>
          <a:bodyPr/>
          <a:lstStyle/>
          <a:p>
            <a:pPr eaLnBrk="1" hangingPunct="1"/>
            <a:r>
              <a:rPr lang="en-US"/>
              <a:t>Phase Changes Latent Heat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0" y="1376363"/>
            <a:ext cx="9144000" cy="3422650"/>
            <a:chOff x="0" y="772"/>
            <a:chExt cx="5760" cy="2156"/>
          </a:xfrm>
        </p:grpSpPr>
        <p:pic>
          <p:nvPicPr>
            <p:cNvPr id="50181" name="Picture 3" descr="phases_matter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772"/>
              <a:ext cx="5760" cy="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0182" name="Text Box 4"/>
            <p:cNvSpPr txBox="1">
              <a:spLocks noChangeArrowheads="1"/>
            </p:cNvSpPr>
            <p:nvPr/>
          </p:nvSpPr>
          <p:spPr bwMode="auto">
            <a:xfrm>
              <a:off x="117" y="2439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Solid</a:t>
              </a:r>
            </a:p>
          </p:txBody>
        </p:sp>
        <p:sp>
          <p:nvSpPr>
            <p:cNvPr id="50183" name="Text Box 5"/>
            <p:cNvSpPr txBox="1">
              <a:spLocks noChangeArrowheads="1"/>
            </p:cNvSpPr>
            <p:nvPr/>
          </p:nvSpPr>
          <p:spPr bwMode="auto">
            <a:xfrm>
              <a:off x="2025" y="2407"/>
              <a:ext cx="76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Liquid</a:t>
              </a:r>
            </a:p>
          </p:txBody>
        </p:sp>
        <p:sp>
          <p:nvSpPr>
            <p:cNvPr id="50184" name="Text Box 6"/>
            <p:cNvSpPr txBox="1">
              <a:spLocks noChangeArrowheads="1"/>
            </p:cNvSpPr>
            <p:nvPr/>
          </p:nvSpPr>
          <p:spPr bwMode="auto">
            <a:xfrm>
              <a:off x="5040" y="2380"/>
              <a:ext cx="5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Gas</a:t>
              </a:r>
            </a:p>
          </p:txBody>
        </p:sp>
      </p:grpSp>
      <p:sp>
        <p:nvSpPr>
          <p:cNvPr id="294919" name="Text Box 7"/>
          <p:cNvSpPr txBox="1">
            <a:spLocks noChangeArrowheads="1"/>
          </p:cNvSpPr>
          <p:nvPr/>
        </p:nvSpPr>
        <p:spPr bwMode="auto">
          <a:xfrm>
            <a:off x="0" y="4867275"/>
            <a:ext cx="8763000" cy="137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During a phase change, the internal energy changes but the temperature does not change.</a:t>
            </a:r>
          </a:p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Work is done against the attractive molecular forces to separate them.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49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4919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Latent Heat, cont.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SI units of latent heat are J / kg</a:t>
            </a:r>
          </a:p>
          <a:p>
            <a:pPr eaLnBrk="1" hangingPunct="1"/>
            <a:r>
              <a:rPr lang="en-US" i="1"/>
              <a:t>Latent heat of fusion</a:t>
            </a:r>
            <a:r>
              <a:rPr lang="en-US"/>
              <a:t>, L</a:t>
            </a:r>
            <a:r>
              <a:rPr lang="en-US" baseline="-25000"/>
              <a:t>f</a:t>
            </a:r>
            <a:r>
              <a:rPr lang="en-US"/>
              <a:t>, is used for melting or freezing</a:t>
            </a:r>
          </a:p>
          <a:p>
            <a:pPr eaLnBrk="1" hangingPunct="1"/>
            <a:r>
              <a:rPr lang="en-US" i="1"/>
              <a:t>Latent heat of vaporization</a:t>
            </a:r>
            <a:r>
              <a:rPr lang="en-US"/>
              <a:t>, L</a:t>
            </a:r>
            <a:r>
              <a:rPr lang="en-US" baseline="-25000"/>
              <a:t>v</a:t>
            </a:r>
            <a:r>
              <a:rPr lang="en-US"/>
              <a:t>, is used for boiling or condensing</a:t>
            </a:r>
          </a:p>
          <a:p>
            <a:pPr eaLnBrk="1" hangingPunct="1"/>
            <a:r>
              <a:rPr lang="en-US"/>
              <a:t>Table 11.2 gives the latent heats for various substances</a:t>
            </a:r>
            <a:endParaRPr lang="en-US" i="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 vs. Q Graphs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082800" y="1233488"/>
            <a:ext cx="5372100" cy="4943475"/>
            <a:chOff x="1111" y="804"/>
            <a:chExt cx="3384" cy="3114"/>
          </a:xfrm>
        </p:grpSpPr>
        <p:pic>
          <p:nvPicPr>
            <p:cNvPr id="53253" name="Picture 4" descr="heating_curve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111" y="804"/>
              <a:ext cx="3384" cy="31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3254" name="Line 8"/>
            <p:cNvSpPr>
              <a:spLocks noChangeShapeType="1"/>
            </p:cNvSpPr>
            <p:nvPr/>
          </p:nvSpPr>
          <p:spPr bwMode="auto">
            <a:xfrm>
              <a:off x="3493" y="3813"/>
              <a:ext cx="2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9633" name="Object 1"/>
          <p:cNvGraphicFramePr>
            <a:graphicFrameLocks noChangeAspect="1"/>
          </p:cNvGraphicFramePr>
          <p:nvPr/>
        </p:nvGraphicFramePr>
        <p:xfrm>
          <a:off x="0" y="1364800"/>
          <a:ext cx="9180913" cy="3534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3000" imgH="1422400" progId="Equation.3">
                  <p:embed/>
                </p:oleObj>
              </mc:Choice>
              <mc:Fallback>
                <p:oleObj name="Equation" r:id="rId2" imgW="3683000" imgH="1422400" progId="Equation.3">
                  <p:embed/>
                  <p:pic>
                    <p:nvPicPr>
                      <p:cNvPr id="69633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364800"/>
                        <a:ext cx="9180913" cy="35347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84"/>
          <p:cNvSpPr/>
          <p:nvPr/>
        </p:nvSpPr>
        <p:spPr>
          <a:xfrm>
            <a:off x="8024884" y="1596788"/>
            <a:ext cx="846161" cy="3957851"/>
          </a:xfrm>
          <a:custGeom>
            <a:avLst/>
            <a:gdLst>
              <a:gd name="connsiteX0" fmla="*/ 818865 w 846161"/>
              <a:gd name="connsiteY0" fmla="*/ 0 h 3957851"/>
              <a:gd name="connsiteX1" fmla="*/ 464023 w 846161"/>
              <a:gd name="connsiteY1" fmla="*/ 0 h 3957851"/>
              <a:gd name="connsiteX2" fmla="*/ 27295 w 846161"/>
              <a:gd name="connsiteY2" fmla="*/ 1255594 h 3957851"/>
              <a:gd name="connsiteX3" fmla="*/ 0 w 846161"/>
              <a:gd name="connsiteY3" fmla="*/ 3944203 h 3957851"/>
              <a:gd name="connsiteX4" fmla="*/ 846161 w 846161"/>
              <a:gd name="connsiteY4" fmla="*/ 3957851 h 3957851"/>
              <a:gd name="connsiteX5" fmla="*/ 818865 w 846161"/>
              <a:gd name="connsiteY5" fmla="*/ 0 h 3957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6161" h="3957851">
                <a:moveTo>
                  <a:pt x="818865" y="0"/>
                </a:moveTo>
                <a:lnTo>
                  <a:pt x="464023" y="0"/>
                </a:lnTo>
                <a:lnTo>
                  <a:pt x="27295" y="1255594"/>
                </a:lnTo>
                <a:lnTo>
                  <a:pt x="0" y="3944203"/>
                </a:lnTo>
                <a:lnTo>
                  <a:pt x="846161" y="3957851"/>
                </a:lnTo>
                <a:lnTo>
                  <a:pt x="818865" y="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/>
          <p:cNvSpPr/>
          <p:nvPr/>
        </p:nvSpPr>
        <p:spPr>
          <a:xfrm flipH="1">
            <a:off x="578888" y="4953000"/>
            <a:ext cx="152400" cy="60960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31287" y="4919663"/>
            <a:ext cx="797261" cy="64293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Ice and water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9" name="Freeform 28"/>
          <p:cNvSpPr/>
          <p:nvPr/>
        </p:nvSpPr>
        <p:spPr>
          <a:xfrm>
            <a:off x="1502812" y="2743201"/>
            <a:ext cx="1062967" cy="2819400"/>
          </a:xfrm>
          <a:custGeom>
            <a:avLst/>
            <a:gdLst>
              <a:gd name="connsiteX0" fmla="*/ 1057275 w 1057275"/>
              <a:gd name="connsiteY0" fmla="*/ 0 h 2752725"/>
              <a:gd name="connsiteX1" fmla="*/ 1038225 w 1057275"/>
              <a:gd name="connsiteY1" fmla="*/ 2752725 h 2752725"/>
              <a:gd name="connsiteX2" fmla="*/ 9525 w 1057275"/>
              <a:gd name="connsiteY2" fmla="*/ 2743200 h 2752725"/>
              <a:gd name="connsiteX3" fmla="*/ 0 w 1057275"/>
              <a:gd name="connsiteY3" fmla="*/ 2105025 h 2752725"/>
              <a:gd name="connsiteX4" fmla="*/ 1057275 w 1057275"/>
              <a:gd name="connsiteY4" fmla="*/ 0 h 2752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7275" h="2752725">
                <a:moveTo>
                  <a:pt x="1057275" y="0"/>
                </a:moveTo>
                <a:lnTo>
                  <a:pt x="1038225" y="2752725"/>
                </a:lnTo>
                <a:lnTo>
                  <a:pt x="9525" y="2743200"/>
                </a:lnTo>
                <a:lnTo>
                  <a:pt x="0" y="2105025"/>
                </a:lnTo>
                <a:lnTo>
                  <a:pt x="105727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552132" y="2819400"/>
            <a:ext cx="5513695" cy="2743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Graph of Ice to Steam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573201" y="1583140"/>
            <a:ext cx="5687" cy="39794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578888" y="5554639"/>
            <a:ext cx="8565112" cy="79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78888" y="4881564"/>
            <a:ext cx="152400" cy="6810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31288" y="4910133"/>
            <a:ext cx="762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9" idx="3"/>
          </p:cNvCxnSpPr>
          <p:nvPr/>
        </p:nvCxnSpPr>
        <p:spPr>
          <a:xfrm flipV="1">
            <a:off x="1502812" y="2819401"/>
            <a:ext cx="1057276" cy="20798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H="1">
            <a:off x="2541038" y="2819400"/>
            <a:ext cx="55054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46488" y="1596788"/>
            <a:ext cx="428772" cy="122261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1754872" y="4484424"/>
            <a:ext cx="7603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-32884" y="1501245"/>
            <a:ext cx="593496" cy="42934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100" dirty="0"/>
              <a:t>150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120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90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60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30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0</a:t>
            </a:r>
          </a:p>
          <a:p>
            <a:pPr algn="r"/>
            <a:endParaRPr lang="en-US" sz="2100" dirty="0"/>
          </a:p>
          <a:p>
            <a:pPr algn="r"/>
            <a:r>
              <a:rPr lang="en-US" sz="2100" dirty="0"/>
              <a:t>-30</a:t>
            </a:r>
          </a:p>
        </p:txBody>
      </p:sp>
      <p:cxnSp>
        <p:nvCxnSpPr>
          <p:cNvPr id="35" name="Straight Connector 34"/>
          <p:cNvCxnSpPr/>
          <p:nvPr/>
        </p:nvCxnSpPr>
        <p:spPr>
          <a:xfrm>
            <a:off x="559554" y="2347415"/>
            <a:ext cx="82978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V="1">
            <a:off x="561829" y="3002507"/>
            <a:ext cx="8281920" cy="22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V="1">
            <a:off x="564104" y="3616657"/>
            <a:ext cx="8334236" cy="181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555005" y="4899546"/>
            <a:ext cx="8316040" cy="909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1501254" y="158314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91315" y="5759355"/>
            <a:ext cx="7912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0             500                      1000              1500              2000              2500             3000   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723327" y="1583140"/>
            <a:ext cx="2258" cy="397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3821373" y="6141493"/>
            <a:ext cx="1736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Energy added (J)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529" y="1119117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T(</a:t>
            </a:r>
            <a:r>
              <a:rPr lang="en-US" baseline="30000" dirty="0" err="1"/>
              <a:t>o</a:t>
            </a:r>
            <a:r>
              <a:rPr lang="en-US" dirty="0" err="1"/>
              <a:t>C</a:t>
            </a:r>
            <a:r>
              <a:rPr lang="en-US" dirty="0"/>
              <a:t>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4363137" y="3794077"/>
            <a:ext cx="1811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and Steam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2540774" y="1599060"/>
            <a:ext cx="13643" cy="3957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8095764" y="3152626"/>
            <a:ext cx="775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Steam</a:t>
            </a:r>
          </a:p>
        </p:txBody>
      </p:sp>
      <p:cxnSp>
        <p:nvCxnSpPr>
          <p:cNvPr id="89" name="Straight Connector 88"/>
          <p:cNvCxnSpPr/>
          <p:nvPr/>
        </p:nvCxnSpPr>
        <p:spPr>
          <a:xfrm flipV="1">
            <a:off x="580024" y="4299045"/>
            <a:ext cx="8318316" cy="68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68689" y="5939041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Ice</a:t>
            </a:r>
          </a:p>
        </p:txBody>
      </p:sp>
      <p:sp>
        <p:nvSpPr>
          <p:cNvPr id="100" name="Freeform 99"/>
          <p:cNvSpPr/>
          <p:nvPr/>
        </p:nvSpPr>
        <p:spPr>
          <a:xfrm>
            <a:off x="409432" y="5459104"/>
            <a:ext cx="272955" cy="532263"/>
          </a:xfrm>
          <a:custGeom>
            <a:avLst/>
            <a:gdLst>
              <a:gd name="connsiteX0" fmla="*/ 0 w 300250"/>
              <a:gd name="connsiteY0" fmla="*/ 600501 h 600501"/>
              <a:gd name="connsiteX1" fmla="*/ 122829 w 300250"/>
              <a:gd name="connsiteY1" fmla="*/ 286603 h 600501"/>
              <a:gd name="connsiteX2" fmla="*/ 300250 w 300250"/>
              <a:gd name="connsiteY2" fmla="*/ 0 h 600501"/>
              <a:gd name="connsiteX3" fmla="*/ 300250 w 300250"/>
              <a:gd name="connsiteY3" fmla="*/ 0 h 60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0250" h="600501">
                <a:moveTo>
                  <a:pt x="0" y="600501"/>
                </a:moveTo>
                <a:lnTo>
                  <a:pt x="122829" y="286603"/>
                </a:lnTo>
                <a:lnTo>
                  <a:pt x="300250" y="0"/>
                </a:lnTo>
                <a:lnTo>
                  <a:pt x="300250" y="0"/>
                </a:lnTo>
              </a:path>
            </a:pathLst>
          </a:custGeom>
          <a:noFill/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21D8BF6-CA4E-CE81-9564-D01DA92AF7F5}"/>
              </a:ext>
            </a:extLst>
          </p:cNvPr>
          <p:cNvSpPr/>
          <p:nvPr/>
        </p:nvSpPr>
        <p:spPr>
          <a:xfrm>
            <a:off x="0" y="1852906"/>
            <a:ext cx="9155008" cy="102151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E38641-B6EC-C5AE-DA39-5FBE42E3E632}"/>
              </a:ext>
            </a:extLst>
          </p:cNvPr>
          <p:cNvSpPr/>
          <p:nvPr/>
        </p:nvSpPr>
        <p:spPr>
          <a:xfrm>
            <a:off x="0" y="836164"/>
            <a:ext cx="9155008" cy="102151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1B22AF3-DDEE-CF77-8219-F9F1B9D06A30}"/>
              </a:ext>
            </a:extLst>
          </p:cNvPr>
          <p:cNvSpPr/>
          <p:nvPr/>
        </p:nvSpPr>
        <p:spPr>
          <a:xfrm>
            <a:off x="-11008" y="2868308"/>
            <a:ext cx="9155008" cy="1021514"/>
          </a:xfrm>
          <a:prstGeom prst="rect">
            <a:avLst/>
          </a:prstGeom>
          <a:solidFill>
            <a:srgbClr val="B8D0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0C8249-C38B-11B0-3F5A-60BECD8ABF3F}"/>
              </a:ext>
            </a:extLst>
          </p:cNvPr>
          <p:cNvSpPr/>
          <p:nvPr/>
        </p:nvSpPr>
        <p:spPr>
          <a:xfrm>
            <a:off x="0" y="3883045"/>
            <a:ext cx="9155008" cy="102151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EE1C949-D2A9-B20B-719B-4F2200A5AE2E}"/>
              </a:ext>
            </a:extLst>
          </p:cNvPr>
          <p:cNvSpPr/>
          <p:nvPr/>
        </p:nvSpPr>
        <p:spPr>
          <a:xfrm>
            <a:off x="-11008" y="4903227"/>
            <a:ext cx="9155008" cy="1021514"/>
          </a:xfrm>
          <a:prstGeom prst="rect">
            <a:avLst/>
          </a:prstGeom>
          <a:solidFill>
            <a:srgbClr val="E4EDF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7C0194A-C504-F973-46DF-EC5D0476825F}"/>
              </a:ext>
            </a:extLst>
          </p:cNvPr>
          <p:cNvSpPr/>
          <p:nvPr/>
        </p:nvSpPr>
        <p:spPr>
          <a:xfrm>
            <a:off x="393192" y="5755057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AA0C26DE-B66E-5B62-89C3-A2A83E1CBDDE}"/>
              </a:ext>
            </a:extLst>
          </p:cNvPr>
          <p:cNvSpPr/>
          <p:nvPr/>
        </p:nvSpPr>
        <p:spPr>
          <a:xfrm flipH="1">
            <a:off x="138344" y="6189012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44411227-9B7C-5D0C-4EE4-0F5A574F1014}"/>
              </a:ext>
            </a:extLst>
          </p:cNvPr>
          <p:cNvSpPr/>
          <p:nvPr/>
        </p:nvSpPr>
        <p:spPr>
          <a:xfrm flipH="1">
            <a:off x="356059" y="6014840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1D0CE1C6-E1E9-38F5-FDD4-E8BB427BB536}"/>
              </a:ext>
            </a:extLst>
          </p:cNvPr>
          <p:cNvSpPr/>
          <p:nvPr/>
        </p:nvSpPr>
        <p:spPr>
          <a:xfrm flipV="1">
            <a:off x="4536171" y="6075800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E96AC71-CD39-AA06-5CA9-21E8E3EB340E}"/>
              </a:ext>
            </a:extLst>
          </p:cNvPr>
          <p:cNvGrpSpPr/>
          <p:nvPr/>
        </p:nvGrpSpPr>
        <p:grpSpPr>
          <a:xfrm rot="20961902">
            <a:off x="1531309" y="5504812"/>
            <a:ext cx="298350" cy="713055"/>
            <a:chOff x="5063149" y="2854270"/>
            <a:chExt cx="575157" cy="1466234"/>
          </a:xfrm>
        </p:grpSpPr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695A3993-836B-0F9A-5ECE-F6E09597B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644678" flipH="1">
              <a:off x="5237882" y="3681402"/>
              <a:ext cx="107389" cy="3766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42B63A6D-A68B-490B-3EEC-34978362EEE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948418" flipH="1">
              <a:off x="5294458" y="3940873"/>
              <a:ext cx="113533" cy="35182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E05D9497-3B11-991B-05DB-D7045945FC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972790" flipH="1">
              <a:off x="5429802" y="3287524"/>
              <a:ext cx="64164" cy="26614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8" name="Oval 12">
              <a:extLst>
                <a:ext uri="{FF2B5EF4-FFF2-40B4-BE49-F238E27FC236}">
                  <a16:creationId xmlns:a16="http://schemas.microsoft.com/office/drawing/2014/main" id="{33DB0DB5-7E44-BF2B-4330-92A4B88E16E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28198" flipH="1">
              <a:off x="5092673" y="3242154"/>
              <a:ext cx="257923" cy="546784"/>
            </a:xfrm>
            <a:prstGeom prst="ellipse">
              <a:avLst/>
            </a:prstGeom>
            <a:solidFill>
              <a:srgbClr val="00206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9" name="Rectangle 14">
              <a:extLst>
                <a:ext uri="{FF2B5EF4-FFF2-40B4-BE49-F238E27FC236}">
                  <a16:creationId xmlns:a16="http://schemas.microsoft.com/office/drawing/2014/main" id="{0D2E3C3C-FE90-3F05-4158-2154DABF4E4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8614817" flipH="1">
              <a:off x="5259327" y="3270466"/>
              <a:ext cx="114403" cy="260471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1" name="Oval 11">
              <a:extLst>
                <a:ext uri="{FF2B5EF4-FFF2-40B4-BE49-F238E27FC236}">
                  <a16:creationId xmlns:a16="http://schemas.microsoft.com/office/drawing/2014/main" id="{0972F8BA-391D-B1D4-C95A-517B4B79D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0290183" flipH="1">
              <a:off x="5079184" y="2854270"/>
              <a:ext cx="359459" cy="438048"/>
            </a:xfrm>
            <a:prstGeom prst="ellipse">
              <a:avLst/>
            </a:prstGeom>
            <a:solidFill>
              <a:srgbClr val="002060"/>
            </a:solidFill>
            <a:ln w="9525" algn="ctr">
              <a:solidFill>
                <a:schemeClr val="bg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342A339-3631-3FF6-49BA-D34CD4F6A9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3819322" flipH="1">
              <a:off x="5462222" y="3297371"/>
              <a:ext cx="88795" cy="26337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43" name="Rectangle 17">
              <a:extLst>
                <a:ext uri="{FF2B5EF4-FFF2-40B4-BE49-F238E27FC236}">
                  <a16:creationId xmlns:a16="http://schemas.microsoft.com/office/drawing/2014/main" id="{5CC166A6-D84D-E4B6-9CF1-4B2F9CC4E5A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38708" flipH="1">
              <a:off x="5311872" y="4200836"/>
              <a:ext cx="199481" cy="101189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7F4EC91B-095D-F031-325E-C0691252D67E}"/>
                </a:ext>
              </a:extLst>
            </p:cNvPr>
            <p:cNvGrpSpPr/>
            <p:nvPr/>
          </p:nvGrpSpPr>
          <p:grpSpPr>
            <a:xfrm rot="445581">
              <a:off x="5063149" y="3688211"/>
              <a:ext cx="255129" cy="632293"/>
              <a:chOff x="5127630" y="3699794"/>
              <a:chExt cx="255129" cy="632293"/>
            </a:xfrm>
          </p:grpSpPr>
          <p:sp>
            <p:nvSpPr>
              <p:cNvPr id="40" name="Rectangle 17">
                <a:extLst>
                  <a:ext uri="{FF2B5EF4-FFF2-40B4-BE49-F238E27FC236}">
                    <a16:creationId xmlns:a16="http://schemas.microsoft.com/office/drawing/2014/main" id="{E43B14A3-3100-1787-74AE-2284765C7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5168689" y="4233580"/>
                <a:ext cx="214070" cy="94748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5" name="Rectangle 15">
                <a:extLst>
                  <a:ext uri="{FF2B5EF4-FFF2-40B4-BE49-F238E27FC236}">
                    <a16:creationId xmlns:a16="http://schemas.microsoft.com/office/drawing/2014/main" id="{929F8126-8B1C-2098-A802-5D510E20C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0864567" flipH="1">
                <a:off x="5134516" y="3699794"/>
                <a:ext cx="125925" cy="328498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6" name="Rectangle 15">
                <a:extLst>
                  <a:ext uri="{FF2B5EF4-FFF2-40B4-BE49-F238E27FC236}">
                    <a16:creationId xmlns:a16="http://schemas.microsoft.com/office/drawing/2014/main" id="{941428BF-1044-1A44-7087-0CAF317748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8641" flipH="1">
                <a:off x="5127630" y="3961297"/>
                <a:ext cx="122317" cy="370790"/>
              </a:xfrm>
              <a:prstGeom prst="rect">
                <a:avLst/>
              </a:prstGeom>
              <a:solidFill>
                <a:srgbClr val="00206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DF9559D-79EC-2802-4C55-A242CCB4CF7A}"/>
              </a:ext>
            </a:extLst>
          </p:cNvPr>
          <p:cNvGrpSpPr/>
          <p:nvPr/>
        </p:nvGrpSpPr>
        <p:grpSpPr>
          <a:xfrm>
            <a:off x="629959" y="4590225"/>
            <a:ext cx="634567" cy="1669221"/>
            <a:chOff x="629959" y="4590225"/>
            <a:chExt cx="634567" cy="1669221"/>
          </a:xfrm>
        </p:grpSpPr>
        <p:sp>
          <p:nvSpPr>
            <p:cNvPr id="4" name="Rectangle 15">
              <a:extLst>
                <a:ext uri="{FF2B5EF4-FFF2-40B4-BE49-F238E27FC236}">
                  <a16:creationId xmlns:a16="http://schemas.microsoft.com/office/drawing/2014/main" id="{925FEA0D-CC19-9781-955F-C24627B20F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65892" flipH="1">
              <a:off x="813690" y="5734448"/>
              <a:ext cx="157613" cy="4588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" name="Rectangle 15">
              <a:extLst>
                <a:ext uri="{FF2B5EF4-FFF2-40B4-BE49-F238E27FC236}">
                  <a16:creationId xmlns:a16="http://schemas.microsoft.com/office/drawing/2014/main" id="{79E3388A-690A-91CF-918F-F3294341DB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008483" flipH="1">
              <a:off x="819370" y="5373846"/>
              <a:ext cx="173347" cy="431161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B1D8C6C4-2A6A-7447-0586-BCD7DD811E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 flipH="1">
              <a:off x="749276" y="6100400"/>
              <a:ext cx="297026" cy="13956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14B3D986-C942-3100-7A0B-AC4101AA3FC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1369840" flipH="1">
              <a:off x="804695" y="5377774"/>
              <a:ext cx="175604" cy="431161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F8D4DC5-F937-3053-42FA-57FED387D6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03088" flipH="1">
              <a:off x="799240" y="5745699"/>
              <a:ext cx="160327" cy="474075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9F4DD3FA-7B3B-B797-5E49-BD3E33B15C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040023" flipH="1">
              <a:off x="768082" y="6138625"/>
              <a:ext cx="287410" cy="120821"/>
            </a:xfrm>
            <a:prstGeom prst="rect">
              <a:avLst/>
            </a:prstGeom>
            <a:solidFill>
              <a:srgbClr val="00206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6E997E3-717B-A87F-A0F0-CDD92031C675}"/>
                </a:ext>
              </a:extLst>
            </p:cNvPr>
            <p:cNvGrpSpPr/>
            <p:nvPr/>
          </p:nvGrpSpPr>
          <p:grpSpPr>
            <a:xfrm rot="21054332">
              <a:off x="629959" y="4590225"/>
              <a:ext cx="634567" cy="826788"/>
              <a:chOff x="679483" y="4626863"/>
              <a:chExt cx="634567" cy="826788"/>
            </a:xfrm>
          </p:grpSpPr>
          <p:sp>
            <p:nvSpPr>
              <p:cNvPr id="53" name="Rectangle 14">
                <a:extLst>
                  <a:ext uri="{FF2B5EF4-FFF2-40B4-BE49-F238E27FC236}">
                    <a16:creationId xmlns:a16="http://schemas.microsoft.com/office/drawing/2014/main" id="{B299340C-1833-0269-C670-7374B4C328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808838" flipH="1">
                <a:off x="1051925" y="4715348"/>
                <a:ext cx="122177" cy="40207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1" name="Oval 11">
                <a:extLst>
                  <a:ext uri="{FF2B5EF4-FFF2-40B4-BE49-F238E27FC236}">
                    <a16:creationId xmlns:a16="http://schemas.microsoft.com/office/drawing/2014/main" id="{B593C538-2273-563F-D8BB-59F8C860D8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59126" flipH="1">
                <a:off x="796547" y="4627985"/>
                <a:ext cx="243644" cy="292814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D4FDE7CB-04DE-363A-3618-3D28846C32E6}"/>
                  </a:ext>
                </a:extLst>
              </p:cNvPr>
              <p:cNvSpPr/>
              <p:nvPr/>
            </p:nvSpPr>
            <p:spPr>
              <a:xfrm>
                <a:off x="741004" y="4884368"/>
                <a:ext cx="324047" cy="303943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Oval 12">
                <a:extLst>
                  <a:ext uri="{FF2B5EF4-FFF2-40B4-BE49-F238E27FC236}">
                    <a16:creationId xmlns:a16="http://schemas.microsoft.com/office/drawing/2014/main" id="{DAEFCDF9-B11F-3731-9141-F12899735E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321597" flipH="1">
                <a:off x="722158" y="4881495"/>
                <a:ext cx="321024" cy="572156"/>
              </a:xfrm>
              <a:prstGeom prst="ellipse">
                <a:avLst/>
              </a:prstGeom>
              <a:solidFill>
                <a:srgbClr val="00206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0" name="Rectangle 14">
                <a:extLst>
                  <a:ext uri="{FF2B5EF4-FFF2-40B4-BE49-F238E27FC236}">
                    <a16:creationId xmlns:a16="http://schemas.microsoft.com/office/drawing/2014/main" id="{CEE5F339-8780-BB59-54ED-D22E79356F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703047" flipH="1">
                <a:off x="764078" y="4909229"/>
                <a:ext cx="148869" cy="318059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8ADEBB6F-09DD-003E-5E1E-1E7C49C581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506483" flipH="1">
                <a:off x="753922" y="5071699"/>
                <a:ext cx="109639" cy="325580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7" name="Rectangle 13">
                <a:extLst>
                  <a:ext uri="{FF2B5EF4-FFF2-40B4-BE49-F238E27FC236}">
                    <a16:creationId xmlns:a16="http://schemas.microsoft.com/office/drawing/2014/main" id="{DB7ED3CB-6D94-F0ED-75BE-CBCE8420CE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29478" flipH="1">
                <a:off x="825498" y="5318183"/>
                <a:ext cx="141327" cy="111151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DB37606A-8A4F-273C-85DE-8EB09A839C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8676597" flipH="1">
                <a:off x="1157666" y="4633700"/>
                <a:ext cx="89475" cy="242687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52" name="Rectangle 13">
                <a:extLst>
                  <a:ext uri="{FF2B5EF4-FFF2-40B4-BE49-F238E27FC236}">
                    <a16:creationId xmlns:a16="http://schemas.microsoft.com/office/drawing/2014/main" id="{7002E1B4-9B59-09F5-C9F2-CA700513FB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4229478" flipH="1">
                <a:off x="1057159" y="4589836"/>
                <a:ext cx="69279" cy="143333"/>
              </a:xfrm>
              <a:prstGeom prst="rect">
                <a:avLst/>
              </a:prstGeom>
              <a:solidFill>
                <a:schemeClr val="accent1">
                  <a:lumMod val="5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F036605-72B5-E0E4-475B-C711FD084F0A}"/>
              </a:ext>
            </a:extLst>
          </p:cNvPr>
          <p:cNvGrpSpPr/>
          <p:nvPr/>
        </p:nvGrpSpPr>
        <p:grpSpPr>
          <a:xfrm flipH="1">
            <a:off x="4498670" y="6135411"/>
            <a:ext cx="384226" cy="373021"/>
            <a:chOff x="6825343" y="1110343"/>
            <a:chExt cx="1937658" cy="2079171"/>
          </a:xfrm>
        </p:grpSpPr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458D3C03-6DD2-9751-4BA4-2B68632C86F2}"/>
                </a:ext>
              </a:extLst>
            </p:cNvPr>
            <p:cNvSpPr/>
            <p:nvPr/>
          </p:nvSpPr>
          <p:spPr>
            <a:xfrm>
              <a:off x="6901543" y="1110343"/>
              <a:ext cx="1861458" cy="1828800"/>
            </a:xfrm>
            <a:custGeom>
              <a:avLst/>
              <a:gdLst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11086 w 1839686"/>
                <a:gd name="connsiteY5" fmla="*/ 1480457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87286 w 1839686"/>
                <a:gd name="connsiteY5" fmla="*/ 1534885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719943 w 1839686"/>
                <a:gd name="connsiteY5" fmla="*/ 1556656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61458"/>
                <a:gd name="connsiteY0" fmla="*/ 870857 h 1828800"/>
                <a:gd name="connsiteX1" fmla="*/ 849086 w 1861458"/>
                <a:gd name="connsiteY1" fmla="*/ 903514 h 1828800"/>
                <a:gd name="connsiteX2" fmla="*/ 1077686 w 1861458"/>
                <a:gd name="connsiteY2" fmla="*/ 1208314 h 1828800"/>
                <a:gd name="connsiteX3" fmla="*/ 838200 w 1861458"/>
                <a:gd name="connsiteY3" fmla="*/ 1654628 h 1828800"/>
                <a:gd name="connsiteX4" fmla="*/ 1219200 w 1861458"/>
                <a:gd name="connsiteY4" fmla="*/ 1828800 h 1828800"/>
                <a:gd name="connsiteX5" fmla="*/ 1719943 w 1861458"/>
                <a:gd name="connsiteY5" fmla="*/ 1556656 h 1828800"/>
                <a:gd name="connsiteX6" fmla="*/ 1861458 w 1861458"/>
                <a:gd name="connsiteY6" fmla="*/ 1436914 h 1828800"/>
                <a:gd name="connsiteX7" fmla="*/ 1839686 w 1861458"/>
                <a:gd name="connsiteY7" fmla="*/ 859971 h 1828800"/>
                <a:gd name="connsiteX8" fmla="*/ 1730829 w 1861458"/>
                <a:gd name="connsiteY8" fmla="*/ 402771 h 1828800"/>
                <a:gd name="connsiteX9" fmla="*/ 1295400 w 1861458"/>
                <a:gd name="connsiteY9" fmla="*/ 32657 h 1828800"/>
                <a:gd name="connsiteX10" fmla="*/ 816429 w 1861458"/>
                <a:gd name="connsiteY10" fmla="*/ 0 h 1828800"/>
                <a:gd name="connsiteX11" fmla="*/ 337457 w 1861458"/>
                <a:gd name="connsiteY11" fmla="*/ 228600 h 1828800"/>
                <a:gd name="connsiteX12" fmla="*/ 130629 w 1861458"/>
                <a:gd name="connsiteY12" fmla="*/ 609600 h 1828800"/>
                <a:gd name="connsiteX13" fmla="*/ 0 w 1861458"/>
                <a:gd name="connsiteY13" fmla="*/ 870857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458" h="1828800">
                  <a:moveTo>
                    <a:pt x="0" y="870857"/>
                  </a:moveTo>
                  <a:lnTo>
                    <a:pt x="849086" y="903514"/>
                  </a:lnTo>
                  <a:lnTo>
                    <a:pt x="1077686" y="1208314"/>
                  </a:lnTo>
                  <a:lnTo>
                    <a:pt x="838200" y="1654628"/>
                  </a:lnTo>
                  <a:lnTo>
                    <a:pt x="1219200" y="1828800"/>
                  </a:lnTo>
                  <a:lnTo>
                    <a:pt x="1719943" y="1556656"/>
                  </a:lnTo>
                  <a:lnTo>
                    <a:pt x="1861458" y="1436914"/>
                  </a:lnTo>
                  <a:lnTo>
                    <a:pt x="1839686" y="859971"/>
                  </a:lnTo>
                  <a:lnTo>
                    <a:pt x="1730829" y="402771"/>
                  </a:lnTo>
                  <a:lnTo>
                    <a:pt x="1295400" y="32657"/>
                  </a:lnTo>
                  <a:lnTo>
                    <a:pt x="816429" y="0"/>
                  </a:lnTo>
                  <a:lnTo>
                    <a:pt x="337457" y="228600"/>
                  </a:lnTo>
                  <a:lnTo>
                    <a:pt x="130629" y="609600"/>
                  </a:lnTo>
                  <a:lnTo>
                    <a:pt x="0" y="8708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 31">
              <a:extLst>
                <a:ext uri="{FF2B5EF4-FFF2-40B4-BE49-F238E27FC236}">
                  <a16:creationId xmlns:a16="http://schemas.microsoft.com/office/drawing/2014/main" id="{5160B618-7C10-C791-33C8-9534402BFAEB}"/>
                </a:ext>
              </a:extLst>
            </p:cNvPr>
            <p:cNvSpPr/>
            <p:nvPr/>
          </p:nvSpPr>
          <p:spPr>
            <a:xfrm>
              <a:off x="6890657" y="1981200"/>
              <a:ext cx="936172" cy="174171"/>
            </a:xfrm>
            <a:custGeom>
              <a:avLst/>
              <a:gdLst>
                <a:gd name="connsiteX0" fmla="*/ 97972 w 936172"/>
                <a:gd name="connsiteY0" fmla="*/ 87086 h 174171"/>
                <a:gd name="connsiteX1" fmla="*/ 936172 w 936172"/>
                <a:gd name="connsiteY1" fmla="*/ 174171 h 174171"/>
                <a:gd name="connsiteX2" fmla="*/ 914400 w 936172"/>
                <a:gd name="connsiteY2" fmla="*/ 76200 h 174171"/>
                <a:gd name="connsiteX3" fmla="*/ 87086 w 936172"/>
                <a:gd name="connsiteY3" fmla="*/ 0 h 174171"/>
                <a:gd name="connsiteX4" fmla="*/ 0 w 936172"/>
                <a:gd name="connsiteY4" fmla="*/ 43543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172" h="174171">
                  <a:moveTo>
                    <a:pt x="97972" y="87086"/>
                  </a:moveTo>
                  <a:lnTo>
                    <a:pt x="936172" y="174171"/>
                  </a:lnTo>
                  <a:lnTo>
                    <a:pt x="914400" y="76200"/>
                  </a:lnTo>
                  <a:lnTo>
                    <a:pt x="87086" y="0"/>
                  </a:lnTo>
                  <a:lnTo>
                    <a:pt x="0" y="43543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 32">
              <a:extLst>
                <a:ext uri="{FF2B5EF4-FFF2-40B4-BE49-F238E27FC236}">
                  <a16:creationId xmlns:a16="http://schemas.microsoft.com/office/drawing/2014/main" id="{7ECD3981-BB5F-B747-9E46-7C42284DADF4}"/>
                </a:ext>
              </a:extLst>
            </p:cNvPr>
            <p:cNvSpPr/>
            <p:nvPr/>
          </p:nvSpPr>
          <p:spPr>
            <a:xfrm>
              <a:off x="6955971" y="2024743"/>
              <a:ext cx="283029" cy="1153886"/>
            </a:xfrm>
            <a:custGeom>
              <a:avLst/>
              <a:gdLst>
                <a:gd name="connsiteX0" fmla="*/ 0 w 283029"/>
                <a:gd name="connsiteY0" fmla="*/ 43543 h 1153886"/>
                <a:gd name="connsiteX1" fmla="*/ 108858 w 283029"/>
                <a:gd name="connsiteY1" fmla="*/ 598714 h 1153886"/>
                <a:gd name="connsiteX2" fmla="*/ 130629 w 283029"/>
                <a:gd name="connsiteY2" fmla="*/ 979714 h 1153886"/>
                <a:gd name="connsiteX3" fmla="*/ 228600 w 283029"/>
                <a:gd name="connsiteY3" fmla="*/ 1153886 h 1153886"/>
                <a:gd name="connsiteX4" fmla="*/ 283029 w 283029"/>
                <a:gd name="connsiteY4" fmla="*/ 1132114 h 1153886"/>
                <a:gd name="connsiteX5" fmla="*/ 174172 w 283029"/>
                <a:gd name="connsiteY5" fmla="*/ 805543 h 1153886"/>
                <a:gd name="connsiteX6" fmla="*/ 174172 w 283029"/>
                <a:gd name="connsiteY6" fmla="*/ 576943 h 1153886"/>
                <a:gd name="connsiteX7" fmla="*/ 87086 w 283029"/>
                <a:gd name="connsiteY7" fmla="*/ 0 h 1153886"/>
                <a:gd name="connsiteX8" fmla="*/ 0 w 283029"/>
                <a:gd name="connsiteY8" fmla="*/ 43543 h 115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9" h="1153886">
                  <a:moveTo>
                    <a:pt x="0" y="43543"/>
                  </a:moveTo>
                  <a:lnTo>
                    <a:pt x="108858" y="598714"/>
                  </a:lnTo>
                  <a:lnTo>
                    <a:pt x="130629" y="979714"/>
                  </a:lnTo>
                  <a:lnTo>
                    <a:pt x="228600" y="1153886"/>
                  </a:lnTo>
                  <a:lnTo>
                    <a:pt x="283029" y="1132114"/>
                  </a:lnTo>
                  <a:lnTo>
                    <a:pt x="174172" y="805543"/>
                  </a:lnTo>
                  <a:lnTo>
                    <a:pt x="174172" y="576943"/>
                  </a:lnTo>
                  <a:lnTo>
                    <a:pt x="87086" y="0"/>
                  </a:lnTo>
                  <a:lnTo>
                    <a:pt x="0" y="435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50A101AC-67B1-62E8-E53A-AE187DFBC0D2}"/>
                </a:ext>
              </a:extLst>
            </p:cNvPr>
            <p:cNvSpPr/>
            <p:nvPr/>
          </p:nvSpPr>
          <p:spPr>
            <a:xfrm>
              <a:off x="6825343" y="2438400"/>
              <a:ext cx="1088571" cy="206829"/>
            </a:xfrm>
            <a:custGeom>
              <a:avLst/>
              <a:gdLst>
                <a:gd name="connsiteX0" fmla="*/ 1012371 w 1088571"/>
                <a:gd name="connsiteY0" fmla="*/ 97971 h 206829"/>
                <a:gd name="connsiteX1" fmla="*/ 511628 w 1088571"/>
                <a:gd name="connsiteY1" fmla="*/ 130629 h 206829"/>
                <a:gd name="connsiteX2" fmla="*/ 195943 w 1088571"/>
                <a:gd name="connsiteY2" fmla="*/ 119743 h 206829"/>
                <a:gd name="connsiteX3" fmla="*/ 43543 w 1088571"/>
                <a:gd name="connsiteY3" fmla="*/ 87086 h 206829"/>
                <a:gd name="connsiteX4" fmla="*/ 163286 w 1088571"/>
                <a:gd name="connsiteY4" fmla="*/ 32657 h 206829"/>
                <a:gd name="connsiteX5" fmla="*/ 163286 w 1088571"/>
                <a:gd name="connsiteY5" fmla="*/ 0 h 206829"/>
                <a:gd name="connsiteX6" fmla="*/ 0 w 1088571"/>
                <a:gd name="connsiteY6" fmla="*/ 76200 h 206829"/>
                <a:gd name="connsiteX7" fmla="*/ 0 w 1088571"/>
                <a:gd name="connsiteY7" fmla="*/ 119743 h 206829"/>
                <a:gd name="connsiteX8" fmla="*/ 185057 w 1088571"/>
                <a:gd name="connsiteY8" fmla="*/ 185057 h 206829"/>
                <a:gd name="connsiteX9" fmla="*/ 511628 w 1088571"/>
                <a:gd name="connsiteY9" fmla="*/ 185057 h 206829"/>
                <a:gd name="connsiteX10" fmla="*/ 925286 w 1088571"/>
                <a:gd name="connsiteY10" fmla="*/ 195943 h 206829"/>
                <a:gd name="connsiteX11" fmla="*/ 1088571 w 1088571"/>
                <a:gd name="connsiteY11" fmla="*/ 206829 h 206829"/>
                <a:gd name="connsiteX12" fmla="*/ 1066800 w 1088571"/>
                <a:gd name="connsiteY12" fmla="*/ 152400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8571" h="206829">
                  <a:moveTo>
                    <a:pt x="1012371" y="97971"/>
                  </a:moveTo>
                  <a:lnTo>
                    <a:pt x="511628" y="130629"/>
                  </a:lnTo>
                  <a:lnTo>
                    <a:pt x="195943" y="119743"/>
                  </a:lnTo>
                  <a:lnTo>
                    <a:pt x="43543" y="87086"/>
                  </a:lnTo>
                  <a:lnTo>
                    <a:pt x="163286" y="32657"/>
                  </a:lnTo>
                  <a:lnTo>
                    <a:pt x="163286" y="0"/>
                  </a:lnTo>
                  <a:lnTo>
                    <a:pt x="0" y="76200"/>
                  </a:lnTo>
                  <a:lnTo>
                    <a:pt x="0" y="119743"/>
                  </a:lnTo>
                  <a:lnTo>
                    <a:pt x="185057" y="185057"/>
                  </a:lnTo>
                  <a:lnTo>
                    <a:pt x="511628" y="185057"/>
                  </a:lnTo>
                  <a:lnTo>
                    <a:pt x="925286" y="195943"/>
                  </a:lnTo>
                  <a:lnTo>
                    <a:pt x="1088571" y="206829"/>
                  </a:lnTo>
                  <a:lnTo>
                    <a:pt x="1066800" y="15240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 34">
              <a:extLst>
                <a:ext uri="{FF2B5EF4-FFF2-40B4-BE49-F238E27FC236}">
                  <a16:creationId xmlns:a16="http://schemas.microsoft.com/office/drawing/2014/main" id="{A909AEC1-4869-9ECB-600E-8A1A18AA45F7}"/>
                </a:ext>
              </a:extLst>
            </p:cNvPr>
            <p:cNvSpPr/>
            <p:nvPr/>
          </p:nvSpPr>
          <p:spPr>
            <a:xfrm>
              <a:off x="6825343" y="2514600"/>
              <a:ext cx="195943" cy="631371"/>
            </a:xfrm>
            <a:custGeom>
              <a:avLst/>
              <a:gdLst>
                <a:gd name="connsiteX0" fmla="*/ 10886 w 195943"/>
                <a:gd name="connsiteY0" fmla="*/ 0 h 631371"/>
                <a:gd name="connsiteX1" fmla="*/ 32657 w 195943"/>
                <a:gd name="connsiteY1" fmla="*/ 326571 h 631371"/>
                <a:gd name="connsiteX2" fmla="*/ 195943 w 195943"/>
                <a:gd name="connsiteY2" fmla="*/ 609600 h 631371"/>
                <a:gd name="connsiteX3" fmla="*/ 119743 w 195943"/>
                <a:gd name="connsiteY3" fmla="*/ 631371 h 631371"/>
                <a:gd name="connsiteX4" fmla="*/ 0 w 195943"/>
                <a:gd name="connsiteY4" fmla="*/ 326571 h 631371"/>
                <a:gd name="connsiteX5" fmla="*/ 10886 w 195943"/>
                <a:gd name="connsiteY5" fmla="*/ 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43" h="631371">
                  <a:moveTo>
                    <a:pt x="10886" y="0"/>
                  </a:moveTo>
                  <a:lnTo>
                    <a:pt x="32657" y="326571"/>
                  </a:lnTo>
                  <a:lnTo>
                    <a:pt x="195943" y="609600"/>
                  </a:lnTo>
                  <a:lnTo>
                    <a:pt x="119743" y="631371"/>
                  </a:lnTo>
                  <a:lnTo>
                    <a:pt x="0" y="326571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 35">
              <a:extLst>
                <a:ext uri="{FF2B5EF4-FFF2-40B4-BE49-F238E27FC236}">
                  <a16:creationId xmlns:a16="http://schemas.microsoft.com/office/drawing/2014/main" id="{936FF6C2-15CD-BDB2-935C-1F7046422238}"/>
                </a:ext>
              </a:extLst>
            </p:cNvPr>
            <p:cNvSpPr/>
            <p:nvPr/>
          </p:nvSpPr>
          <p:spPr>
            <a:xfrm>
              <a:off x="6977743" y="2645229"/>
              <a:ext cx="1055914" cy="544285"/>
            </a:xfrm>
            <a:custGeom>
              <a:avLst/>
              <a:gdLst>
                <a:gd name="connsiteX0" fmla="*/ 261257 w 1055914"/>
                <a:gd name="connsiteY0" fmla="*/ 54428 h 544285"/>
                <a:gd name="connsiteX1" fmla="*/ 65314 w 1055914"/>
                <a:gd name="connsiteY1" fmla="*/ 402771 h 544285"/>
                <a:gd name="connsiteX2" fmla="*/ 141514 w 1055914"/>
                <a:gd name="connsiteY2" fmla="*/ 457200 h 544285"/>
                <a:gd name="connsiteX3" fmla="*/ 522514 w 1055914"/>
                <a:gd name="connsiteY3" fmla="*/ 446314 h 544285"/>
                <a:gd name="connsiteX4" fmla="*/ 881743 w 1055914"/>
                <a:gd name="connsiteY4" fmla="*/ 315685 h 544285"/>
                <a:gd name="connsiteX5" fmla="*/ 1055914 w 1055914"/>
                <a:gd name="connsiteY5" fmla="*/ 228600 h 544285"/>
                <a:gd name="connsiteX6" fmla="*/ 1055914 w 1055914"/>
                <a:gd name="connsiteY6" fmla="*/ 228600 h 544285"/>
                <a:gd name="connsiteX7" fmla="*/ 674914 w 1055914"/>
                <a:gd name="connsiteY7" fmla="*/ 457200 h 544285"/>
                <a:gd name="connsiteX8" fmla="*/ 315686 w 1055914"/>
                <a:gd name="connsiteY8" fmla="*/ 544285 h 544285"/>
                <a:gd name="connsiteX9" fmla="*/ 32657 w 1055914"/>
                <a:gd name="connsiteY9" fmla="*/ 511628 h 544285"/>
                <a:gd name="connsiteX10" fmla="*/ 0 w 1055914"/>
                <a:gd name="connsiteY10" fmla="*/ 435428 h 544285"/>
                <a:gd name="connsiteX11" fmla="*/ 32657 w 1055914"/>
                <a:gd name="connsiteY11" fmla="*/ 304800 h 544285"/>
                <a:gd name="connsiteX12" fmla="*/ 261257 w 1055914"/>
                <a:gd name="connsiteY12" fmla="*/ 0 h 544285"/>
                <a:gd name="connsiteX13" fmla="*/ 261257 w 1055914"/>
                <a:gd name="connsiteY13" fmla="*/ 54428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4" h="544285">
                  <a:moveTo>
                    <a:pt x="261257" y="54428"/>
                  </a:moveTo>
                  <a:lnTo>
                    <a:pt x="65314" y="402771"/>
                  </a:lnTo>
                  <a:lnTo>
                    <a:pt x="141514" y="457200"/>
                  </a:lnTo>
                  <a:lnTo>
                    <a:pt x="522514" y="446314"/>
                  </a:lnTo>
                  <a:lnTo>
                    <a:pt x="881743" y="315685"/>
                  </a:lnTo>
                  <a:lnTo>
                    <a:pt x="1055914" y="228600"/>
                  </a:lnTo>
                  <a:lnTo>
                    <a:pt x="1055914" y="228600"/>
                  </a:lnTo>
                  <a:lnTo>
                    <a:pt x="674914" y="457200"/>
                  </a:lnTo>
                  <a:lnTo>
                    <a:pt x="315686" y="544285"/>
                  </a:lnTo>
                  <a:lnTo>
                    <a:pt x="32657" y="511628"/>
                  </a:lnTo>
                  <a:lnTo>
                    <a:pt x="0" y="435428"/>
                  </a:lnTo>
                  <a:lnTo>
                    <a:pt x="32657" y="304800"/>
                  </a:lnTo>
                  <a:lnTo>
                    <a:pt x="261257" y="0"/>
                  </a:lnTo>
                  <a:lnTo>
                    <a:pt x="261257" y="544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 36">
              <a:extLst>
                <a:ext uri="{FF2B5EF4-FFF2-40B4-BE49-F238E27FC236}">
                  <a16:creationId xmlns:a16="http://schemas.microsoft.com/office/drawing/2014/main" id="{E61089F0-0ED4-3BA1-4C54-19867375DE87}"/>
                </a:ext>
              </a:extLst>
            </p:cNvPr>
            <p:cNvSpPr/>
            <p:nvPr/>
          </p:nvSpPr>
          <p:spPr>
            <a:xfrm>
              <a:off x="7609114" y="2133600"/>
              <a:ext cx="206829" cy="979714"/>
            </a:xfrm>
            <a:custGeom>
              <a:avLst/>
              <a:gdLst>
                <a:gd name="connsiteX0" fmla="*/ 119743 w 206829"/>
                <a:gd name="connsiteY0" fmla="*/ 10886 h 979714"/>
                <a:gd name="connsiteX1" fmla="*/ 0 w 206829"/>
                <a:gd name="connsiteY1" fmla="*/ 979714 h 979714"/>
                <a:gd name="connsiteX2" fmla="*/ 119743 w 206829"/>
                <a:gd name="connsiteY2" fmla="*/ 936171 h 979714"/>
                <a:gd name="connsiteX3" fmla="*/ 206829 w 206829"/>
                <a:gd name="connsiteY3" fmla="*/ 0 h 979714"/>
                <a:gd name="connsiteX4" fmla="*/ 119743 w 206829"/>
                <a:gd name="connsiteY4" fmla="*/ 1088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829" h="979714">
                  <a:moveTo>
                    <a:pt x="119743" y="10886"/>
                  </a:moveTo>
                  <a:lnTo>
                    <a:pt x="0" y="979714"/>
                  </a:lnTo>
                  <a:lnTo>
                    <a:pt x="119743" y="936171"/>
                  </a:lnTo>
                  <a:lnTo>
                    <a:pt x="206829" y="0"/>
                  </a:lnTo>
                  <a:lnTo>
                    <a:pt x="119743" y="108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08382407-A695-1AFF-0728-38E59A6A284B}"/>
              </a:ext>
            </a:extLst>
          </p:cNvPr>
          <p:cNvSpPr/>
          <p:nvPr/>
        </p:nvSpPr>
        <p:spPr>
          <a:xfrm>
            <a:off x="5724144" y="1052131"/>
            <a:ext cx="713232" cy="466344"/>
          </a:xfrm>
          <a:custGeom>
            <a:avLst/>
            <a:gdLst>
              <a:gd name="connsiteX0" fmla="*/ 0 w 713232"/>
              <a:gd name="connsiteY0" fmla="*/ 27432 h 466344"/>
              <a:gd name="connsiteX1" fmla="*/ 219456 w 713232"/>
              <a:gd name="connsiteY1" fmla="*/ 27432 h 466344"/>
              <a:gd name="connsiteX2" fmla="*/ 320040 w 713232"/>
              <a:gd name="connsiteY2" fmla="*/ 0 h 466344"/>
              <a:gd name="connsiteX3" fmla="*/ 475488 w 713232"/>
              <a:gd name="connsiteY3" fmla="*/ 256032 h 466344"/>
              <a:gd name="connsiteX4" fmla="*/ 713232 w 713232"/>
              <a:gd name="connsiteY4" fmla="*/ 466344 h 466344"/>
              <a:gd name="connsiteX5" fmla="*/ 0 w 713232"/>
              <a:gd name="connsiteY5" fmla="*/ 27432 h 466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3232" h="466344">
                <a:moveTo>
                  <a:pt x="0" y="27432"/>
                </a:moveTo>
                <a:lnTo>
                  <a:pt x="219456" y="27432"/>
                </a:lnTo>
                <a:lnTo>
                  <a:pt x="320040" y="0"/>
                </a:lnTo>
                <a:lnTo>
                  <a:pt x="475488" y="256032"/>
                </a:lnTo>
                <a:lnTo>
                  <a:pt x="713232" y="466344"/>
                </a:lnTo>
                <a:lnTo>
                  <a:pt x="0" y="27432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4CF6433-EB79-82F6-CB13-AE61B5815458}"/>
              </a:ext>
            </a:extLst>
          </p:cNvPr>
          <p:cNvSpPr/>
          <p:nvPr/>
        </p:nvSpPr>
        <p:spPr>
          <a:xfrm>
            <a:off x="6437376" y="1490472"/>
            <a:ext cx="1819656" cy="594360"/>
          </a:xfrm>
          <a:custGeom>
            <a:avLst/>
            <a:gdLst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  <a:gd name="connsiteX0" fmla="*/ 0 w 1819656"/>
              <a:gd name="connsiteY0" fmla="*/ 36576 h 594360"/>
              <a:gd name="connsiteX1" fmla="*/ 466344 w 1819656"/>
              <a:gd name="connsiteY1" fmla="*/ 0 h 594360"/>
              <a:gd name="connsiteX2" fmla="*/ 749808 w 1819656"/>
              <a:gd name="connsiteY2" fmla="*/ 237744 h 594360"/>
              <a:gd name="connsiteX3" fmla="*/ 896112 w 1819656"/>
              <a:gd name="connsiteY3" fmla="*/ 594360 h 594360"/>
              <a:gd name="connsiteX4" fmla="*/ 1819656 w 1819656"/>
              <a:gd name="connsiteY4" fmla="*/ 576072 h 594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9656" h="594360">
                <a:moveTo>
                  <a:pt x="0" y="36576"/>
                </a:moveTo>
                <a:lnTo>
                  <a:pt x="466344" y="0"/>
                </a:lnTo>
                <a:cubicBezTo>
                  <a:pt x="707136" y="79248"/>
                  <a:pt x="655320" y="158496"/>
                  <a:pt x="749808" y="237744"/>
                </a:cubicBezTo>
                <a:cubicBezTo>
                  <a:pt x="789432" y="457200"/>
                  <a:pt x="701040" y="429768"/>
                  <a:pt x="896112" y="594360"/>
                </a:cubicBezTo>
                <a:lnTo>
                  <a:pt x="1819656" y="576072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1F53F7C6-A4E0-0351-6B6B-329842033B1F}"/>
              </a:ext>
            </a:extLst>
          </p:cNvPr>
          <p:cNvSpPr/>
          <p:nvPr/>
        </p:nvSpPr>
        <p:spPr>
          <a:xfrm>
            <a:off x="1819656" y="1252728"/>
            <a:ext cx="4133088" cy="4462272"/>
          </a:xfrm>
          <a:custGeom>
            <a:avLst/>
            <a:gdLst>
              <a:gd name="connsiteX0" fmla="*/ 0 w 4178808"/>
              <a:gd name="connsiteY0" fmla="*/ 4453128 h 4453128"/>
              <a:gd name="connsiteX1" fmla="*/ 4178808 w 4178808"/>
              <a:gd name="connsiteY1" fmla="*/ 0 h 4453128"/>
              <a:gd name="connsiteX0" fmla="*/ 0 w 4178808"/>
              <a:gd name="connsiteY0" fmla="*/ 4453128 h 4453128"/>
              <a:gd name="connsiteX1" fmla="*/ 4178808 w 4178808"/>
              <a:gd name="connsiteY1" fmla="*/ 0 h 4453128"/>
              <a:gd name="connsiteX0" fmla="*/ 0 w 4178808"/>
              <a:gd name="connsiteY0" fmla="*/ 4453128 h 4453128"/>
              <a:gd name="connsiteX1" fmla="*/ 4178808 w 4178808"/>
              <a:gd name="connsiteY1" fmla="*/ 0 h 4453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78808" h="4453128">
                <a:moveTo>
                  <a:pt x="0" y="4453128"/>
                </a:moveTo>
                <a:cubicBezTo>
                  <a:pt x="1575816" y="3041904"/>
                  <a:pt x="2840736" y="1969008"/>
                  <a:pt x="4178808" y="0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8291A6-45BF-4A56-2258-59C90348AF9A}"/>
              </a:ext>
            </a:extLst>
          </p:cNvPr>
          <p:cNvCxnSpPr>
            <a:cxnSpLocks/>
          </p:cNvCxnSpPr>
          <p:nvPr/>
        </p:nvCxnSpPr>
        <p:spPr>
          <a:xfrm flipV="1">
            <a:off x="3700532" y="5458925"/>
            <a:ext cx="267964" cy="5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B415D21B-93FE-82C6-0FE2-60FCF9F98D4F}"/>
              </a:ext>
            </a:extLst>
          </p:cNvPr>
          <p:cNvSpPr txBox="1"/>
          <p:nvPr/>
        </p:nvSpPr>
        <p:spPr>
          <a:xfrm>
            <a:off x="2945927" y="5117802"/>
            <a:ext cx="96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2DC6790-4C6E-7074-C4E3-04951FB740B3}"/>
              </a:ext>
            </a:extLst>
          </p:cNvPr>
          <p:cNvSpPr txBox="1"/>
          <p:nvPr/>
        </p:nvSpPr>
        <p:spPr>
          <a:xfrm>
            <a:off x="2673268" y="1002443"/>
            <a:ext cx="1325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t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DBBFE2-EF44-DBE6-7B31-268E71D29229}"/>
              </a:ext>
            </a:extLst>
          </p:cNvPr>
          <p:cNvCxnSpPr>
            <a:cxnSpLocks/>
          </p:cNvCxnSpPr>
          <p:nvPr/>
        </p:nvCxnSpPr>
        <p:spPr>
          <a:xfrm flipV="1">
            <a:off x="3633565" y="4320447"/>
            <a:ext cx="584317" cy="5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B75E58D-F245-7ABC-6598-885A764E39F7}"/>
              </a:ext>
            </a:extLst>
          </p:cNvPr>
          <p:cNvCxnSpPr>
            <a:cxnSpLocks/>
          </p:cNvCxnSpPr>
          <p:nvPr/>
        </p:nvCxnSpPr>
        <p:spPr>
          <a:xfrm>
            <a:off x="3637925" y="3483864"/>
            <a:ext cx="903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7028083-7E73-238C-53A2-B84E7239F596}"/>
              </a:ext>
            </a:extLst>
          </p:cNvPr>
          <p:cNvCxnSpPr>
            <a:cxnSpLocks/>
          </p:cNvCxnSpPr>
          <p:nvPr/>
        </p:nvCxnSpPr>
        <p:spPr>
          <a:xfrm>
            <a:off x="3660373" y="2395606"/>
            <a:ext cx="112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203F62C-C6B0-6609-E30D-C56C4978949D}"/>
              </a:ext>
            </a:extLst>
          </p:cNvPr>
          <p:cNvCxnSpPr>
            <a:cxnSpLocks/>
          </p:cNvCxnSpPr>
          <p:nvPr/>
        </p:nvCxnSpPr>
        <p:spPr>
          <a:xfrm>
            <a:off x="3660373" y="1346921"/>
            <a:ext cx="1603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01982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Warming Ice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2017713"/>
            <a:ext cx="5105400" cy="4535487"/>
          </a:xfrm>
        </p:spPr>
        <p:txBody>
          <a:bodyPr/>
          <a:lstStyle/>
          <a:p>
            <a:pPr eaLnBrk="1" hangingPunct="1"/>
            <a:r>
              <a:rPr lang="en-US" sz="3000"/>
              <a:t>Start with one gram of ice at –30.0º C</a:t>
            </a:r>
          </a:p>
          <a:p>
            <a:pPr eaLnBrk="1" hangingPunct="1"/>
            <a:r>
              <a:rPr lang="en-US" sz="3000"/>
              <a:t>During A, the temperature of the ice changes from –30.0º C to 0º C</a:t>
            </a:r>
          </a:p>
          <a:p>
            <a:pPr eaLnBrk="1" hangingPunct="1"/>
            <a:r>
              <a:rPr lang="en-US" sz="3000"/>
              <a:t>Use Q = m c ΔT</a:t>
            </a:r>
          </a:p>
          <a:p>
            <a:pPr eaLnBrk="1" hangingPunct="1"/>
            <a:r>
              <a:rPr lang="en-US" sz="3000"/>
              <a:t>Will add 62.7 J of energy</a:t>
            </a:r>
          </a:p>
        </p:txBody>
      </p:sp>
      <p:graphicFrame>
        <p:nvGraphicFramePr>
          <p:cNvPr id="7170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410200" y="1295400"/>
          <a:ext cx="29591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286055" imgH="2219635" progId="">
                  <p:embed/>
                </p:oleObj>
              </mc:Choice>
              <mc:Fallback>
                <p:oleObj name="Photo Editor Photo" r:id="rId2" imgW="1286055" imgH="2219635" progId="">
                  <p:embed/>
                  <p:pic>
                    <p:nvPicPr>
                      <p:cNvPr id="71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295400"/>
                        <a:ext cx="2959100" cy="510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Melting Ice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10000" cy="4459287"/>
          </a:xfrm>
        </p:spPr>
        <p:txBody>
          <a:bodyPr/>
          <a:lstStyle/>
          <a:p>
            <a:pPr eaLnBrk="1" hangingPunct="1"/>
            <a:r>
              <a:rPr lang="en-US" sz="2600"/>
              <a:t>Once at 0º C, the phase change (melting) starts</a:t>
            </a:r>
          </a:p>
          <a:p>
            <a:pPr eaLnBrk="1" hangingPunct="1"/>
            <a:r>
              <a:rPr lang="en-US" sz="2600"/>
              <a:t>The temperature stays the same although energy is still being added</a:t>
            </a:r>
          </a:p>
          <a:p>
            <a:pPr eaLnBrk="1" hangingPunct="1"/>
            <a:r>
              <a:rPr lang="en-US" sz="2600"/>
              <a:t>Use Q = m L</a:t>
            </a:r>
            <a:r>
              <a:rPr lang="en-US" sz="2600" baseline="-25000"/>
              <a:t>f</a:t>
            </a:r>
            <a:r>
              <a:rPr lang="en-US" sz="2600"/>
              <a:t> </a:t>
            </a:r>
          </a:p>
          <a:p>
            <a:pPr eaLnBrk="1" hangingPunct="1"/>
            <a:r>
              <a:rPr lang="en-US" sz="2600"/>
              <a:t>Needs 333 J of energy</a:t>
            </a:r>
          </a:p>
        </p:txBody>
      </p:sp>
      <p:graphicFrame>
        <p:nvGraphicFramePr>
          <p:cNvPr id="8194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5715000" y="1239838"/>
          <a:ext cx="2455863" cy="52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219370" imgH="2600000" progId="">
                  <p:embed/>
                </p:oleObj>
              </mc:Choice>
              <mc:Fallback>
                <p:oleObj name="Photo Editor Photo" r:id="rId2" imgW="1219370" imgH="2600000" progId="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1239838"/>
                        <a:ext cx="2455863" cy="5237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Warming Water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Between 0º C and 100º C, the material is liquid and no phase changes take place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Energy added increases the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Use Q = m c ΔT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419 J of energy are added</a:t>
            </a:r>
          </a:p>
        </p:txBody>
      </p:sp>
      <p:graphicFrame>
        <p:nvGraphicFramePr>
          <p:cNvPr id="9218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6132513" y="1295400"/>
          <a:ext cx="2303462" cy="4945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886213" imgH="4304762" progId="">
                  <p:embed/>
                </p:oleObj>
              </mc:Choice>
              <mc:Fallback>
                <p:oleObj name="Photo Editor Photo" r:id="rId2" imgW="1886213" imgH="4304762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2513" y="1295400"/>
                        <a:ext cx="2303462" cy="4945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6F6649-CE57-438F-A9FF-463EE2F1A13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123.12.3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en-US" b="1" dirty="0"/>
              <a:t>Will spaghetti cook faster if the water is boiling faster?</a:t>
            </a:r>
            <a:r>
              <a:rPr lang="en-US" b="1" dirty="0">
                <a:solidFill>
                  <a:srgbClr val="000000"/>
                </a:solidFill>
              </a:rPr>
              <a:t> 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0000"/>
                </a:solidFill>
              </a:rPr>
              <a:t>Yes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0000"/>
                </a:solidFill>
              </a:rPr>
              <a:t>No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AutoNum type="alphaLcParenR"/>
            </a:pPr>
            <a:r>
              <a:rPr lang="en-US" b="1" dirty="0">
                <a:solidFill>
                  <a:srgbClr val="000000"/>
                </a:solidFill>
              </a:rPr>
              <a:t>What is Spaghetti? I only eat Raman</a:t>
            </a:r>
          </a:p>
          <a:p>
            <a:pPr marL="609600" indent="-609600" eaLnBrk="1" hangingPunct="1">
              <a:lnSpc>
                <a:spcPct val="120000"/>
              </a:lnSpc>
              <a:buFont typeface="Wingdings" pitchFamily="2" charset="2"/>
              <a:buNone/>
            </a:pPr>
            <a:endParaRPr lang="en-US" b="1" dirty="0">
              <a:solidFill>
                <a:srgbClr val="000000"/>
              </a:solidFill>
            </a:endParaRPr>
          </a:p>
          <a:p>
            <a:pPr marL="609600" indent="-609600"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8328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Boiling Water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At 100º C, a phase change occurs (boiling)</a:t>
            </a:r>
          </a:p>
          <a:p>
            <a:pPr eaLnBrk="1" hangingPunct="1"/>
            <a:r>
              <a:rPr lang="en-US" sz="2800"/>
              <a:t>Temperature does not change</a:t>
            </a:r>
          </a:p>
          <a:p>
            <a:pPr eaLnBrk="1" hangingPunct="1"/>
            <a:r>
              <a:rPr lang="en-US" sz="2800"/>
              <a:t>Use Q = m Lv </a:t>
            </a:r>
          </a:p>
          <a:p>
            <a:pPr eaLnBrk="1" hangingPunct="1"/>
            <a:r>
              <a:rPr lang="en-US" sz="2800"/>
              <a:t>2 260 J of energy are needed</a:t>
            </a:r>
          </a:p>
        </p:txBody>
      </p:sp>
      <p:graphicFrame>
        <p:nvGraphicFramePr>
          <p:cNvPr id="10242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4652963" y="2514600"/>
          <a:ext cx="4033837" cy="269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6400000" imgH="4114286" progId="">
                  <p:embed/>
                </p:oleObj>
              </mc:Choice>
              <mc:Fallback>
                <p:oleObj name="Photo Editor Photo" r:id="rId2" imgW="6400000" imgH="4114286" progId="">
                  <p:embed/>
                  <p:pic>
                    <p:nvPicPr>
                      <p:cNvPr id="102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2963" y="2514600"/>
                        <a:ext cx="4033837" cy="2695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Heating Steam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55245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600"/>
              <a:t>After all the water is converted to steam, the steam will heat up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No phase change occurs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The added energy goes to increasing the temperature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Use Q = m c ΔT</a:t>
            </a:r>
          </a:p>
          <a:p>
            <a:pPr eaLnBrk="1" hangingPunct="1">
              <a:lnSpc>
                <a:spcPct val="90000"/>
              </a:lnSpc>
            </a:pPr>
            <a:r>
              <a:rPr lang="en-US" sz="2600"/>
              <a:t>To raise the temperature of the steam to 120°, 40.2 J of energy are needed</a:t>
            </a:r>
          </a:p>
          <a:p>
            <a:pPr eaLnBrk="1" hangingPunct="1">
              <a:lnSpc>
                <a:spcPct val="90000"/>
              </a:lnSpc>
            </a:pPr>
            <a:endParaRPr lang="en-US" sz="2600"/>
          </a:p>
        </p:txBody>
      </p:sp>
      <p:graphicFrame>
        <p:nvGraphicFramePr>
          <p:cNvPr id="11266" name="Object 4"/>
          <p:cNvGraphicFramePr>
            <a:graphicFrameLocks noGrp="1" noChangeAspect="1"/>
          </p:cNvGraphicFramePr>
          <p:nvPr>
            <p:ph type="clipArt" sz="half" idx="2"/>
          </p:nvPr>
        </p:nvGraphicFramePr>
        <p:xfrm>
          <a:off x="7413625" y="1289050"/>
          <a:ext cx="1235075" cy="534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2" imgW="1028844" imgH="4447619" progId="">
                  <p:embed/>
                </p:oleObj>
              </mc:Choice>
              <mc:Fallback>
                <p:oleObj name="Photo Editor Photo" r:id="rId2" imgW="1028844" imgH="4447619" progId="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625" y="1289050"/>
                        <a:ext cx="1235075" cy="5340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007BB98-8A8C-499D-B1BD-75BEAFEF8B54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123.12.4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800" b="1" dirty="0"/>
              <a:t>You put 1 kg of ice at 0</a:t>
            </a:r>
            <a:r>
              <a:rPr lang="en-US" sz="2800" b="1" baseline="30000" dirty="0"/>
              <a:t>o</a:t>
            </a:r>
            <a:r>
              <a:rPr lang="en-US" sz="2800" b="1" dirty="0"/>
              <a:t>C together with 1 kg of water at 50</a:t>
            </a:r>
            <a:r>
              <a:rPr lang="en-US" sz="2800" b="1" baseline="30000" dirty="0"/>
              <a:t>o</a:t>
            </a:r>
            <a:r>
              <a:rPr lang="en-US" sz="2800" b="1" dirty="0"/>
              <a:t>C.  What is the final temperature? </a:t>
            </a:r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i="1" dirty="0"/>
              <a:t>L</a:t>
            </a:r>
            <a:r>
              <a:rPr lang="en-US" sz="2400" b="1" baseline="-25000" dirty="0"/>
              <a:t>F</a:t>
            </a:r>
            <a:r>
              <a:rPr lang="en-US" sz="2400" b="1" dirty="0"/>
              <a:t> = 3.33 x 10</a:t>
            </a:r>
            <a:r>
              <a:rPr lang="en-US" sz="2400" b="1" baseline="30000" dirty="0"/>
              <a:t>5</a:t>
            </a:r>
            <a:r>
              <a:rPr lang="en-US" sz="2400" b="1" dirty="0"/>
              <a:t> J/kg</a:t>
            </a:r>
            <a:endParaRPr lang="en-US" sz="2400" b="1" i="1" dirty="0"/>
          </a:p>
          <a:p>
            <a:pPr lvl="1" eaLnBrk="1" hangingPunct="1">
              <a:lnSpc>
                <a:spcPct val="70000"/>
              </a:lnSpc>
              <a:spcBef>
                <a:spcPct val="50000"/>
              </a:spcBef>
              <a:defRPr/>
            </a:pPr>
            <a:r>
              <a:rPr lang="en-US" sz="2400" b="1" i="1" dirty="0" err="1"/>
              <a:t>c</a:t>
            </a:r>
            <a:r>
              <a:rPr lang="en-US" sz="2400" b="1" baseline="-25000" dirty="0" err="1"/>
              <a:t>water</a:t>
            </a:r>
            <a:r>
              <a:rPr lang="en-US" sz="2400" b="1" dirty="0"/>
              <a:t> </a:t>
            </a:r>
            <a:r>
              <a:rPr lang="en-US" sz="2400" b="1"/>
              <a:t>= 4190 J/(kg K)</a:t>
            </a:r>
            <a:endParaRPr lang="en-US" sz="2400" b="1" dirty="0"/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a)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0ºC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b)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between</a:t>
            </a:r>
            <a:r>
              <a:rPr lang="en-US" sz="2800" b="1" i="1" dirty="0">
                <a:solidFill>
                  <a:schemeClr val="tx2"/>
                </a:solidFill>
              </a:rPr>
              <a:t> </a:t>
            </a:r>
            <a:r>
              <a:rPr lang="en-US" sz="2800" b="1" dirty="0">
                <a:solidFill>
                  <a:schemeClr val="tx2"/>
                </a:solidFill>
              </a:rPr>
              <a:t>0ºC and 50ºC </a:t>
            </a:r>
            <a:endParaRPr lang="en-US" sz="28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c)</a:t>
            </a:r>
            <a:r>
              <a:rPr lang="en-US" sz="2800" b="1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800" b="1" dirty="0">
                <a:solidFill>
                  <a:schemeClr val="tx2"/>
                </a:solidFill>
              </a:rPr>
              <a:t>50ºC 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chemeClr val="tx2"/>
                </a:solidFill>
              </a:rPr>
              <a:t>d)   greater than 50ºC </a:t>
            </a:r>
          </a:p>
          <a:p>
            <a:pPr eaLnBrk="1" hangingPunct="1">
              <a:lnSpc>
                <a:spcPct val="70000"/>
              </a:lnSpc>
              <a:spcBef>
                <a:spcPct val="50000"/>
              </a:spcBef>
              <a:defRPr/>
            </a:pPr>
            <a:endParaRPr lang="en-US" sz="2800" b="1" dirty="0"/>
          </a:p>
          <a:p>
            <a:pPr eaLnBrk="1" hangingPunct="1">
              <a:defRPr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411677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D1FA26-18DF-43C6-A97B-C986A449F318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123.12.5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  <a:defRPr/>
            </a:pPr>
            <a:r>
              <a:rPr lang="en-US" sz="2400" b="1">
                <a:solidFill>
                  <a:schemeClr val="accent2"/>
                </a:solidFill>
              </a:rPr>
              <a:t>1 kg of water at 100 </a:t>
            </a:r>
            <a:r>
              <a:rPr lang="en-US" sz="2400" b="1" baseline="30000">
                <a:solidFill>
                  <a:schemeClr val="accent2"/>
                </a:solidFill>
              </a:rPr>
              <a:t>o</a:t>
            </a:r>
            <a:r>
              <a:rPr lang="en-US" sz="2400" b="1">
                <a:solidFill>
                  <a:schemeClr val="accent2"/>
                </a:solidFill>
              </a:rPr>
              <a:t>C</a:t>
            </a:r>
            <a:r>
              <a:rPr lang="en-US" sz="2400" b="1"/>
              <a:t> is poured into a bucket that contains </a:t>
            </a:r>
            <a:r>
              <a:rPr lang="en-US" sz="2400" b="1">
                <a:solidFill>
                  <a:schemeClr val="accent2"/>
                </a:solidFill>
              </a:rPr>
              <a:t>4 kg of water at 0 </a:t>
            </a:r>
            <a:r>
              <a:rPr lang="en-US" sz="2400" b="1" baseline="30000">
                <a:solidFill>
                  <a:schemeClr val="accent2"/>
                </a:solidFill>
              </a:rPr>
              <a:t>o</a:t>
            </a:r>
            <a:r>
              <a:rPr lang="en-US" sz="2400" b="1">
                <a:solidFill>
                  <a:schemeClr val="accent2"/>
                </a:solidFill>
              </a:rPr>
              <a:t>C</a:t>
            </a:r>
            <a:r>
              <a:rPr lang="en-US" sz="2400" b="1"/>
              <a:t>.   Find the equilibrium temperature (neglect the influence of the bucket).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a)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>
                <a:solidFill>
                  <a:schemeClr val="tx2"/>
                </a:solidFill>
              </a:rPr>
              <a:t>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b)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>
                <a:solidFill>
                  <a:schemeClr val="tx2"/>
                </a:solidFill>
              </a:rPr>
              <a:t>20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 </a:t>
            </a:r>
            <a:endParaRPr lang="en-US" sz="24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c)</a:t>
            </a:r>
            <a:r>
              <a:rPr lang="en-US" sz="24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</a:t>
            </a:r>
            <a:r>
              <a:rPr lang="en-US" sz="2400" b="1">
                <a:solidFill>
                  <a:schemeClr val="tx2"/>
                </a:solidFill>
              </a:rPr>
              <a:t>50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d)   80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b="1">
                <a:solidFill>
                  <a:schemeClr val="tx2"/>
                </a:solidFill>
              </a:rPr>
              <a:t>e)   100 </a:t>
            </a:r>
            <a:r>
              <a:rPr lang="en-US" sz="2400" b="1" baseline="30000">
                <a:solidFill>
                  <a:schemeClr val="tx2"/>
                </a:solidFill>
              </a:rPr>
              <a:t>o</a:t>
            </a:r>
            <a:r>
              <a:rPr lang="en-US" sz="2400" b="1">
                <a:solidFill>
                  <a:schemeClr val="tx2"/>
                </a:solidFill>
              </a:rPr>
              <a:t>C</a:t>
            </a:r>
            <a:endParaRPr lang="en-US" sz="2400" b="1"/>
          </a:p>
          <a:p>
            <a:pPr eaLnBrk="1" hangingPunct="1">
              <a:lnSpc>
                <a:spcPct val="90000"/>
              </a:lnSpc>
              <a:defRPr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8318142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Problem Solving Strategies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Make a table</a:t>
            </a:r>
          </a:p>
          <a:p>
            <a:pPr lvl="1" eaLnBrk="1" hangingPunct="1"/>
            <a:r>
              <a:rPr lang="en-US"/>
              <a:t>A column for each quantity</a:t>
            </a:r>
          </a:p>
          <a:p>
            <a:pPr lvl="1" eaLnBrk="1" hangingPunct="1"/>
            <a:r>
              <a:rPr lang="en-US"/>
              <a:t>A row for each phase and/or phase change</a:t>
            </a:r>
          </a:p>
          <a:p>
            <a:pPr lvl="1" eaLnBrk="1" hangingPunct="1"/>
            <a:r>
              <a:rPr lang="en-US"/>
              <a:t>Use a final column for the combination of quantities</a:t>
            </a:r>
          </a:p>
          <a:p>
            <a:pPr eaLnBrk="1" hangingPunct="1"/>
            <a:r>
              <a:rPr lang="en-US"/>
              <a:t>Use consistent units</a:t>
            </a:r>
          </a:p>
          <a:p>
            <a:pPr lvl="1" eaLnBrk="1" hangingPunct="1">
              <a:buFontTx/>
              <a:buNone/>
            </a:pPr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Problem Solving Strategies, cont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Apply Conservation of Energy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Transfers in energy are given as Q=mcΔT for processes with no phase changes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Use Q = m L</a:t>
            </a:r>
            <a:r>
              <a:rPr lang="en-US" baseline="-25000"/>
              <a:t>f</a:t>
            </a:r>
            <a:r>
              <a:rPr lang="en-US"/>
              <a:t> or Q = m L</a:t>
            </a:r>
            <a:r>
              <a:rPr lang="en-US" baseline="-25000"/>
              <a:t>v</a:t>
            </a:r>
            <a:r>
              <a:rPr lang="en-US"/>
              <a:t> if there is a phase change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In Q</a:t>
            </a:r>
            <a:r>
              <a:rPr lang="en-US" baseline="-25000"/>
              <a:t>cold</a:t>
            </a:r>
            <a:r>
              <a:rPr lang="en-US"/>
              <a:t> = - Q</a:t>
            </a:r>
            <a:r>
              <a:rPr lang="en-US" baseline="-25000"/>
              <a:t>hot</a:t>
            </a:r>
            <a:r>
              <a:rPr lang="en-US"/>
              <a:t> be careful of sign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ΔT is T</a:t>
            </a:r>
            <a:r>
              <a:rPr lang="en-US" baseline="-25000"/>
              <a:t>f</a:t>
            </a:r>
            <a:r>
              <a:rPr lang="en-US"/>
              <a:t> – T</a:t>
            </a:r>
            <a:r>
              <a:rPr lang="en-US" baseline="-25000"/>
              <a:t>i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Solve for the unknown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3A72E-91F2-C81B-5FBB-88564E8F0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FF2B5EF4-FFF2-40B4-BE49-F238E27FC236}">
                <a16:creationId xmlns:a16="http://schemas.microsoft.com/office/drawing/2014/main" id="{5C5DB57F-FC85-4B5A-FBB0-474782ED48E9}"/>
              </a:ext>
            </a:extLst>
          </p:cNvPr>
          <p:cNvSpPr/>
          <p:nvPr/>
        </p:nvSpPr>
        <p:spPr>
          <a:xfrm>
            <a:off x="2871595" y="570106"/>
            <a:ext cx="4710428" cy="1026275"/>
          </a:xfrm>
          <a:prstGeom prst="ellipse">
            <a:avLst/>
          </a:prstGeom>
          <a:solidFill>
            <a:srgbClr val="C1E9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32B8C02-9613-80E5-323B-83014D5B80FB}"/>
              </a:ext>
            </a:extLst>
          </p:cNvPr>
          <p:cNvSpPr/>
          <p:nvPr/>
        </p:nvSpPr>
        <p:spPr>
          <a:xfrm>
            <a:off x="0" y="1852906"/>
            <a:ext cx="9155008" cy="1021514"/>
          </a:xfrm>
          <a:prstGeom prst="rect">
            <a:avLst/>
          </a:prstGeom>
          <a:solidFill>
            <a:srgbClr val="9CDC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023D93F-B265-4134-08C5-7944954CBF6E}"/>
              </a:ext>
            </a:extLst>
          </p:cNvPr>
          <p:cNvSpPr/>
          <p:nvPr/>
        </p:nvSpPr>
        <p:spPr>
          <a:xfrm>
            <a:off x="9477" y="843919"/>
            <a:ext cx="9155008" cy="1021514"/>
          </a:xfrm>
          <a:prstGeom prst="rect">
            <a:avLst/>
          </a:prstGeom>
          <a:solidFill>
            <a:srgbClr val="C1E9E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05565A9-2CEC-60A1-FC02-E1ED402F1B31}"/>
              </a:ext>
            </a:extLst>
          </p:cNvPr>
          <p:cNvSpPr/>
          <p:nvPr/>
        </p:nvSpPr>
        <p:spPr>
          <a:xfrm>
            <a:off x="-11008" y="2868308"/>
            <a:ext cx="9155008" cy="1021514"/>
          </a:xfrm>
          <a:prstGeom prst="rect">
            <a:avLst/>
          </a:prstGeom>
          <a:solidFill>
            <a:srgbClr val="7DD1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D89500C-5DD4-2BA7-A5ED-A521BF45080E}"/>
              </a:ext>
            </a:extLst>
          </p:cNvPr>
          <p:cNvSpPr/>
          <p:nvPr/>
        </p:nvSpPr>
        <p:spPr>
          <a:xfrm>
            <a:off x="0" y="3883045"/>
            <a:ext cx="9155008" cy="1021514"/>
          </a:xfrm>
          <a:prstGeom prst="rect">
            <a:avLst/>
          </a:prstGeom>
          <a:solidFill>
            <a:srgbClr val="52C2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6FB2E8-FCD4-5183-EFF3-949744B89CDB}"/>
              </a:ext>
            </a:extLst>
          </p:cNvPr>
          <p:cNvSpPr/>
          <p:nvPr/>
        </p:nvSpPr>
        <p:spPr>
          <a:xfrm>
            <a:off x="9477" y="4904200"/>
            <a:ext cx="9155008" cy="1021514"/>
          </a:xfrm>
          <a:prstGeom prst="rect">
            <a:avLst/>
          </a:prstGeom>
          <a:solidFill>
            <a:srgbClr val="49C9B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28" name="Freeform 11">
            <a:extLst>
              <a:ext uri="{FF2B5EF4-FFF2-40B4-BE49-F238E27FC236}">
                <a16:creationId xmlns:a16="http://schemas.microsoft.com/office/drawing/2014/main" id="{FB91D34B-BF69-4C8B-8292-31A21C0562F9}"/>
              </a:ext>
            </a:extLst>
          </p:cNvPr>
          <p:cNvSpPr/>
          <p:nvPr/>
        </p:nvSpPr>
        <p:spPr>
          <a:xfrm>
            <a:off x="393192" y="5755057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10">
            <a:extLst>
              <a:ext uri="{FF2B5EF4-FFF2-40B4-BE49-F238E27FC236}">
                <a16:creationId xmlns:a16="http://schemas.microsoft.com/office/drawing/2014/main" id="{2065CFC8-440B-7F13-D3BC-FF67E935CAF2}"/>
              </a:ext>
            </a:extLst>
          </p:cNvPr>
          <p:cNvSpPr/>
          <p:nvPr/>
        </p:nvSpPr>
        <p:spPr>
          <a:xfrm flipH="1">
            <a:off x="138344" y="6189012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12">
            <a:extLst>
              <a:ext uri="{FF2B5EF4-FFF2-40B4-BE49-F238E27FC236}">
                <a16:creationId xmlns:a16="http://schemas.microsoft.com/office/drawing/2014/main" id="{37B96C59-9720-8A27-D4A1-5838B7325A4B}"/>
              </a:ext>
            </a:extLst>
          </p:cNvPr>
          <p:cNvSpPr/>
          <p:nvPr/>
        </p:nvSpPr>
        <p:spPr>
          <a:xfrm flipH="1">
            <a:off x="356059" y="6014840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C1A0DC3-CE55-C0C1-72F2-713902403AB6}"/>
              </a:ext>
            </a:extLst>
          </p:cNvPr>
          <p:cNvCxnSpPr>
            <a:cxnSpLocks/>
          </p:cNvCxnSpPr>
          <p:nvPr/>
        </p:nvCxnSpPr>
        <p:spPr>
          <a:xfrm flipV="1">
            <a:off x="567901" y="5482861"/>
            <a:ext cx="267964" cy="59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1E03195-1D66-EB82-DB58-2F31CE471943}"/>
              </a:ext>
            </a:extLst>
          </p:cNvPr>
          <p:cNvSpPr txBox="1"/>
          <p:nvPr/>
        </p:nvSpPr>
        <p:spPr>
          <a:xfrm>
            <a:off x="-186704" y="5141738"/>
            <a:ext cx="9665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b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5750B0A-21A6-F2F1-3A8E-AD03C33FF19B}"/>
              </a:ext>
            </a:extLst>
          </p:cNvPr>
          <p:cNvSpPr txBox="1"/>
          <p:nvPr/>
        </p:nvSpPr>
        <p:spPr>
          <a:xfrm>
            <a:off x="-459363" y="1026379"/>
            <a:ext cx="13254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</a:rPr>
              <a:t>v</a:t>
            </a:r>
            <a:r>
              <a:rPr lang="en-US" sz="2800" baseline="-25000" dirty="0" err="1">
                <a:solidFill>
                  <a:schemeClr val="tx2"/>
                </a:solidFill>
              </a:rPr>
              <a:t>t</a:t>
            </a:r>
            <a:endParaRPr lang="en-US" sz="2800" baseline="-25000" dirty="0">
              <a:solidFill>
                <a:schemeClr val="tx2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7B073C6-C46F-3D92-D73C-F1BEE9EFC7C6}"/>
              </a:ext>
            </a:extLst>
          </p:cNvPr>
          <p:cNvCxnSpPr>
            <a:cxnSpLocks/>
          </p:cNvCxnSpPr>
          <p:nvPr/>
        </p:nvCxnSpPr>
        <p:spPr>
          <a:xfrm flipV="1">
            <a:off x="500934" y="4344383"/>
            <a:ext cx="584317" cy="568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2B229C0-9B75-3D97-F7EF-86A4856B8780}"/>
              </a:ext>
            </a:extLst>
          </p:cNvPr>
          <p:cNvCxnSpPr>
            <a:cxnSpLocks/>
          </p:cNvCxnSpPr>
          <p:nvPr/>
        </p:nvCxnSpPr>
        <p:spPr>
          <a:xfrm>
            <a:off x="505294" y="3507800"/>
            <a:ext cx="90345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F0E7A1-49BF-EE00-AA1C-B6BDD72C8E0C}"/>
              </a:ext>
            </a:extLst>
          </p:cNvPr>
          <p:cNvCxnSpPr>
            <a:cxnSpLocks/>
          </p:cNvCxnSpPr>
          <p:nvPr/>
        </p:nvCxnSpPr>
        <p:spPr>
          <a:xfrm>
            <a:off x="527742" y="2419542"/>
            <a:ext cx="112193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28588867-5359-9E16-7ED4-D8A428B63290}"/>
              </a:ext>
            </a:extLst>
          </p:cNvPr>
          <p:cNvCxnSpPr>
            <a:cxnSpLocks/>
          </p:cNvCxnSpPr>
          <p:nvPr/>
        </p:nvCxnSpPr>
        <p:spPr>
          <a:xfrm>
            <a:off x="527742" y="1370857"/>
            <a:ext cx="160350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13592CEB-8854-9E6A-097D-E0469B475F64}"/>
              </a:ext>
            </a:extLst>
          </p:cNvPr>
          <p:cNvGrpSpPr/>
          <p:nvPr/>
        </p:nvGrpSpPr>
        <p:grpSpPr>
          <a:xfrm flipH="1">
            <a:off x="1653418" y="5589904"/>
            <a:ext cx="717922" cy="240208"/>
            <a:chOff x="1653309" y="1182255"/>
            <a:chExt cx="914400" cy="508000"/>
          </a:xfrm>
          <a:solidFill>
            <a:schemeClr val="bg2">
              <a:lumMod val="25000"/>
            </a:schemeClr>
          </a:solidFill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3716C4A-743C-BDDB-42EB-194049678FE5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784F93B-2A17-7119-022E-38859C593C0B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D8BF0EB2-D86D-3426-4CC5-7BFE0E2AB2CA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2436090-0B63-E2BE-4441-EDB8F73B4E96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4EC3F967-70F7-AF16-04CD-F7951269052E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9FA1B71-917F-8FD9-BB4C-8E406517339D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C81B816-B28A-6AAF-3277-540B940CD471}"/>
              </a:ext>
            </a:extLst>
          </p:cNvPr>
          <p:cNvSpPr/>
          <p:nvPr/>
        </p:nvSpPr>
        <p:spPr>
          <a:xfrm rot="2505439">
            <a:off x="5519420" y="895149"/>
            <a:ext cx="1429574" cy="747620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80261 h 480264"/>
              <a:gd name="connsiteX1" fmla="*/ 329818 w 677772"/>
              <a:gd name="connsiteY1" fmla="*/ 261899 h 480264"/>
              <a:gd name="connsiteX2" fmla="*/ 677772 w 677772"/>
              <a:gd name="connsiteY2" fmla="*/ 8119 h 480264"/>
              <a:gd name="connsiteX0" fmla="*/ 0 w 677772"/>
              <a:gd name="connsiteY0" fmla="*/ 480261 h 480261"/>
              <a:gd name="connsiteX1" fmla="*/ 329818 w 677772"/>
              <a:gd name="connsiteY1" fmla="*/ 261899 h 480261"/>
              <a:gd name="connsiteX2" fmla="*/ 677772 w 677772"/>
              <a:gd name="connsiteY2" fmla="*/ 8119 h 480261"/>
              <a:gd name="connsiteX0" fmla="*/ 0 w 677772"/>
              <a:gd name="connsiteY0" fmla="*/ 480709 h 480709"/>
              <a:gd name="connsiteX1" fmla="*/ 283416 w 677772"/>
              <a:gd name="connsiteY1" fmla="*/ 249497 h 480709"/>
              <a:gd name="connsiteX2" fmla="*/ 677772 w 677772"/>
              <a:gd name="connsiteY2" fmla="*/ 8567 h 480709"/>
              <a:gd name="connsiteX0" fmla="*/ 0 w 677772"/>
              <a:gd name="connsiteY0" fmla="*/ 472142 h 472142"/>
              <a:gd name="connsiteX1" fmla="*/ 283416 w 677772"/>
              <a:gd name="connsiteY1" fmla="*/ 240930 h 472142"/>
              <a:gd name="connsiteX2" fmla="*/ 677772 w 677772"/>
              <a:gd name="connsiteY2" fmla="*/ 0 h 4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2142">
                <a:moveTo>
                  <a:pt x="0" y="472142"/>
                </a:moveTo>
                <a:cubicBezTo>
                  <a:pt x="111080" y="388277"/>
                  <a:pt x="126992" y="338206"/>
                  <a:pt x="283416" y="240930"/>
                </a:cubicBezTo>
                <a:cubicBezTo>
                  <a:pt x="427999" y="138458"/>
                  <a:pt x="547804" y="53911"/>
                  <a:pt x="677772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DDD4838-96E1-0355-39AE-A329BD76B0D3}"/>
              </a:ext>
            </a:extLst>
          </p:cNvPr>
          <p:cNvSpPr/>
          <p:nvPr/>
        </p:nvSpPr>
        <p:spPr>
          <a:xfrm flipV="1">
            <a:off x="3114777" y="895949"/>
            <a:ext cx="6039738" cy="5023342"/>
          </a:xfrm>
          <a:prstGeom prst="rect">
            <a:avLst/>
          </a:prstGeom>
          <a:gradFill>
            <a:gsLst>
              <a:gs pos="0">
                <a:srgbClr val="49C9B1"/>
              </a:gs>
              <a:gs pos="42000">
                <a:srgbClr val="52C2BD"/>
              </a:gs>
              <a:gs pos="62000">
                <a:srgbClr val="7DD1CD"/>
              </a:gs>
              <a:gs pos="100000">
                <a:srgbClr val="C1E9E7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>
              <a:solidFill>
                <a:schemeClr val="tx2"/>
              </a:solidFill>
            </a:endParaRPr>
          </a:p>
        </p:txBody>
      </p:sp>
      <p:sp>
        <p:nvSpPr>
          <p:cNvPr id="31" name="Freeform 13">
            <a:extLst>
              <a:ext uri="{FF2B5EF4-FFF2-40B4-BE49-F238E27FC236}">
                <a16:creationId xmlns:a16="http://schemas.microsoft.com/office/drawing/2014/main" id="{9D439AE5-3DA6-A279-3BCA-4BC6FA842DD3}"/>
              </a:ext>
            </a:extLst>
          </p:cNvPr>
          <p:cNvSpPr/>
          <p:nvPr/>
        </p:nvSpPr>
        <p:spPr>
          <a:xfrm flipV="1">
            <a:off x="4573242" y="6116813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C6F3B2E-107B-ACB3-636F-E56650D2C0E8}"/>
              </a:ext>
            </a:extLst>
          </p:cNvPr>
          <p:cNvSpPr/>
          <p:nvPr/>
        </p:nvSpPr>
        <p:spPr>
          <a:xfrm>
            <a:off x="3524201" y="3343857"/>
            <a:ext cx="4187952" cy="2596896"/>
          </a:xfrm>
          <a:custGeom>
            <a:avLst/>
            <a:gdLst>
              <a:gd name="connsiteX0" fmla="*/ 2130552 w 4526280"/>
              <a:gd name="connsiteY0" fmla="*/ 9144 h 2688336"/>
              <a:gd name="connsiteX1" fmla="*/ 1124712 w 4526280"/>
              <a:gd name="connsiteY1" fmla="*/ 466344 h 2688336"/>
              <a:gd name="connsiteX2" fmla="*/ 731520 w 4526280"/>
              <a:gd name="connsiteY2" fmla="*/ 868680 h 2688336"/>
              <a:gd name="connsiteX3" fmla="*/ 1088136 w 4526280"/>
              <a:gd name="connsiteY3" fmla="*/ 886968 h 2688336"/>
              <a:gd name="connsiteX4" fmla="*/ 676656 w 4526280"/>
              <a:gd name="connsiteY4" fmla="*/ 1481328 h 2688336"/>
              <a:gd name="connsiteX5" fmla="*/ 576072 w 4526280"/>
              <a:gd name="connsiteY5" fmla="*/ 1984248 h 2688336"/>
              <a:gd name="connsiteX6" fmla="*/ 0 w 4526280"/>
              <a:gd name="connsiteY6" fmla="*/ 2660904 h 2688336"/>
              <a:gd name="connsiteX7" fmla="*/ 4526280 w 4526280"/>
              <a:gd name="connsiteY7" fmla="*/ 2688336 h 2688336"/>
              <a:gd name="connsiteX8" fmla="*/ 3685032 w 4526280"/>
              <a:gd name="connsiteY8" fmla="*/ 1938528 h 2688336"/>
              <a:gd name="connsiteX9" fmla="*/ 3593592 w 4526280"/>
              <a:gd name="connsiteY9" fmla="*/ 960120 h 2688336"/>
              <a:gd name="connsiteX10" fmla="*/ 2852928 w 4526280"/>
              <a:gd name="connsiteY10" fmla="*/ 411480 h 2688336"/>
              <a:gd name="connsiteX11" fmla="*/ 2825496 w 4526280"/>
              <a:gd name="connsiteY11" fmla="*/ 0 h 2688336"/>
              <a:gd name="connsiteX12" fmla="*/ 2130552 w 4526280"/>
              <a:gd name="connsiteY12" fmla="*/ 9144 h 2688336"/>
              <a:gd name="connsiteX0" fmla="*/ 2130552 w 4526280"/>
              <a:gd name="connsiteY0" fmla="*/ 9144 h 2688336"/>
              <a:gd name="connsiteX1" fmla="*/ 1124712 w 4526280"/>
              <a:gd name="connsiteY1" fmla="*/ 466344 h 2688336"/>
              <a:gd name="connsiteX2" fmla="*/ 731520 w 4526280"/>
              <a:gd name="connsiteY2" fmla="*/ 868680 h 2688336"/>
              <a:gd name="connsiteX3" fmla="*/ 338328 w 4526280"/>
              <a:gd name="connsiteY3" fmla="*/ 1365981 h 2688336"/>
              <a:gd name="connsiteX4" fmla="*/ 676656 w 4526280"/>
              <a:gd name="connsiteY4" fmla="*/ 1481328 h 2688336"/>
              <a:gd name="connsiteX5" fmla="*/ 576072 w 4526280"/>
              <a:gd name="connsiteY5" fmla="*/ 1984248 h 2688336"/>
              <a:gd name="connsiteX6" fmla="*/ 0 w 4526280"/>
              <a:gd name="connsiteY6" fmla="*/ 2660904 h 2688336"/>
              <a:gd name="connsiteX7" fmla="*/ 4526280 w 4526280"/>
              <a:gd name="connsiteY7" fmla="*/ 2688336 h 2688336"/>
              <a:gd name="connsiteX8" fmla="*/ 3685032 w 4526280"/>
              <a:gd name="connsiteY8" fmla="*/ 1938528 h 2688336"/>
              <a:gd name="connsiteX9" fmla="*/ 3593592 w 4526280"/>
              <a:gd name="connsiteY9" fmla="*/ 960120 h 2688336"/>
              <a:gd name="connsiteX10" fmla="*/ 2852928 w 4526280"/>
              <a:gd name="connsiteY10" fmla="*/ 411480 h 2688336"/>
              <a:gd name="connsiteX11" fmla="*/ 2825496 w 4526280"/>
              <a:gd name="connsiteY11" fmla="*/ 0 h 2688336"/>
              <a:gd name="connsiteX12" fmla="*/ 2130552 w 4526280"/>
              <a:gd name="connsiteY12" fmla="*/ 9144 h 2688336"/>
              <a:gd name="connsiteX0" fmla="*/ 2130552 w 4526280"/>
              <a:gd name="connsiteY0" fmla="*/ 9144 h 2688336"/>
              <a:gd name="connsiteX1" fmla="*/ 1124712 w 4526280"/>
              <a:gd name="connsiteY1" fmla="*/ 466344 h 2688336"/>
              <a:gd name="connsiteX2" fmla="*/ 731520 w 4526280"/>
              <a:gd name="connsiteY2" fmla="*/ 868680 h 2688336"/>
              <a:gd name="connsiteX3" fmla="*/ 338328 w 4526280"/>
              <a:gd name="connsiteY3" fmla="*/ 1365981 h 2688336"/>
              <a:gd name="connsiteX4" fmla="*/ 530352 w 4526280"/>
              <a:gd name="connsiteY4" fmla="*/ 1686619 h 2688336"/>
              <a:gd name="connsiteX5" fmla="*/ 576072 w 4526280"/>
              <a:gd name="connsiteY5" fmla="*/ 1984248 h 2688336"/>
              <a:gd name="connsiteX6" fmla="*/ 0 w 4526280"/>
              <a:gd name="connsiteY6" fmla="*/ 2660904 h 2688336"/>
              <a:gd name="connsiteX7" fmla="*/ 4526280 w 4526280"/>
              <a:gd name="connsiteY7" fmla="*/ 2688336 h 2688336"/>
              <a:gd name="connsiteX8" fmla="*/ 3685032 w 4526280"/>
              <a:gd name="connsiteY8" fmla="*/ 1938528 h 2688336"/>
              <a:gd name="connsiteX9" fmla="*/ 3593592 w 4526280"/>
              <a:gd name="connsiteY9" fmla="*/ 960120 h 2688336"/>
              <a:gd name="connsiteX10" fmla="*/ 2852928 w 4526280"/>
              <a:gd name="connsiteY10" fmla="*/ 411480 h 2688336"/>
              <a:gd name="connsiteX11" fmla="*/ 2825496 w 4526280"/>
              <a:gd name="connsiteY11" fmla="*/ 0 h 2688336"/>
              <a:gd name="connsiteX12" fmla="*/ 2130552 w 4526280"/>
              <a:gd name="connsiteY12" fmla="*/ 9144 h 2688336"/>
              <a:gd name="connsiteX0" fmla="*/ 1792224 w 4187952"/>
              <a:gd name="connsiteY0" fmla="*/ 9144 h 2688336"/>
              <a:gd name="connsiteX1" fmla="*/ 786384 w 4187952"/>
              <a:gd name="connsiteY1" fmla="*/ 466344 h 2688336"/>
              <a:gd name="connsiteX2" fmla="*/ 393192 w 4187952"/>
              <a:gd name="connsiteY2" fmla="*/ 868680 h 2688336"/>
              <a:gd name="connsiteX3" fmla="*/ 0 w 4187952"/>
              <a:gd name="connsiteY3" fmla="*/ 1365981 h 2688336"/>
              <a:gd name="connsiteX4" fmla="*/ 192024 w 4187952"/>
              <a:gd name="connsiteY4" fmla="*/ 1686619 h 2688336"/>
              <a:gd name="connsiteX5" fmla="*/ 237744 w 4187952"/>
              <a:gd name="connsiteY5" fmla="*/ 1984248 h 2688336"/>
              <a:gd name="connsiteX6" fmla="*/ 548640 w 4187952"/>
              <a:gd name="connsiteY6" fmla="*/ 2641353 h 2688336"/>
              <a:gd name="connsiteX7" fmla="*/ 4187952 w 4187952"/>
              <a:gd name="connsiteY7" fmla="*/ 2688336 h 2688336"/>
              <a:gd name="connsiteX8" fmla="*/ 3346704 w 4187952"/>
              <a:gd name="connsiteY8" fmla="*/ 1938528 h 2688336"/>
              <a:gd name="connsiteX9" fmla="*/ 3255264 w 4187952"/>
              <a:gd name="connsiteY9" fmla="*/ 960120 h 2688336"/>
              <a:gd name="connsiteX10" fmla="*/ 2514600 w 4187952"/>
              <a:gd name="connsiteY10" fmla="*/ 411480 h 2688336"/>
              <a:gd name="connsiteX11" fmla="*/ 2487168 w 4187952"/>
              <a:gd name="connsiteY11" fmla="*/ 0 h 2688336"/>
              <a:gd name="connsiteX12" fmla="*/ 1792224 w 4187952"/>
              <a:gd name="connsiteY12" fmla="*/ 9144 h 2688336"/>
              <a:gd name="connsiteX0" fmla="*/ 1792224 w 4187952"/>
              <a:gd name="connsiteY0" fmla="*/ 9144 h 2688336"/>
              <a:gd name="connsiteX1" fmla="*/ 786384 w 4187952"/>
              <a:gd name="connsiteY1" fmla="*/ 466344 h 2688336"/>
              <a:gd name="connsiteX2" fmla="*/ 393192 w 4187952"/>
              <a:gd name="connsiteY2" fmla="*/ 868680 h 2688336"/>
              <a:gd name="connsiteX3" fmla="*/ 0 w 4187952"/>
              <a:gd name="connsiteY3" fmla="*/ 1365981 h 2688336"/>
              <a:gd name="connsiteX4" fmla="*/ 192024 w 4187952"/>
              <a:gd name="connsiteY4" fmla="*/ 1686619 h 2688336"/>
              <a:gd name="connsiteX5" fmla="*/ 237744 w 4187952"/>
              <a:gd name="connsiteY5" fmla="*/ 1984248 h 2688336"/>
              <a:gd name="connsiteX6" fmla="*/ 548640 w 4187952"/>
              <a:gd name="connsiteY6" fmla="*/ 2641353 h 2688336"/>
              <a:gd name="connsiteX7" fmla="*/ 4187952 w 4187952"/>
              <a:gd name="connsiteY7" fmla="*/ 2688336 h 2688336"/>
              <a:gd name="connsiteX8" fmla="*/ 3346704 w 4187952"/>
              <a:gd name="connsiteY8" fmla="*/ 1938528 h 2688336"/>
              <a:gd name="connsiteX9" fmla="*/ 3255264 w 4187952"/>
              <a:gd name="connsiteY9" fmla="*/ 960120 h 2688336"/>
              <a:gd name="connsiteX10" fmla="*/ 3026664 w 4187952"/>
              <a:gd name="connsiteY10" fmla="*/ 519014 h 2688336"/>
              <a:gd name="connsiteX11" fmla="*/ 2487168 w 4187952"/>
              <a:gd name="connsiteY11" fmla="*/ 0 h 2688336"/>
              <a:gd name="connsiteX12" fmla="*/ 1792224 w 4187952"/>
              <a:gd name="connsiteY12" fmla="*/ 9144 h 2688336"/>
              <a:gd name="connsiteX0" fmla="*/ 1792224 w 4187952"/>
              <a:gd name="connsiteY0" fmla="*/ 97126 h 2776318"/>
              <a:gd name="connsiteX1" fmla="*/ 786384 w 4187952"/>
              <a:gd name="connsiteY1" fmla="*/ 554326 h 2776318"/>
              <a:gd name="connsiteX2" fmla="*/ 393192 w 4187952"/>
              <a:gd name="connsiteY2" fmla="*/ 956662 h 2776318"/>
              <a:gd name="connsiteX3" fmla="*/ 0 w 4187952"/>
              <a:gd name="connsiteY3" fmla="*/ 1453963 h 2776318"/>
              <a:gd name="connsiteX4" fmla="*/ 192024 w 4187952"/>
              <a:gd name="connsiteY4" fmla="*/ 1774601 h 2776318"/>
              <a:gd name="connsiteX5" fmla="*/ 237744 w 4187952"/>
              <a:gd name="connsiteY5" fmla="*/ 2072230 h 2776318"/>
              <a:gd name="connsiteX6" fmla="*/ 548640 w 4187952"/>
              <a:gd name="connsiteY6" fmla="*/ 2729335 h 2776318"/>
              <a:gd name="connsiteX7" fmla="*/ 4187952 w 4187952"/>
              <a:gd name="connsiteY7" fmla="*/ 2776318 h 2776318"/>
              <a:gd name="connsiteX8" fmla="*/ 3346704 w 4187952"/>
              <a:gd name="connsiteY8" fmla="*/ 2026510 h 2776318"/>
              <a:gd name="connsiteX9" fmla="*/ 3255264 w 4187952"/>
              <a:gd name="connsiteY9" fmla="*/ 1048102 h 2776318"/>
              <a:gd name="connsiteX10" fmla="*/ 3026664 w 4187952"/>
              <a:gd name="connsiteY10" fmla="*/ 606996 h 2776318"/>
              <a:gd name="connsiteX11" fmla="*/ 2359152 w 4187952"/>
              <a:gd name="connsiteY11" fmla="*/ 0 h 2776318"/>
              <a:gd name="connsiteX12" fmla="*/ 1792224 w 4187952"/>
              <a:gd name="connsiteY12" fmla="*/ 97126 h 2776318"/>
              <a:gd name="connsiteX0" fmla="*/ 1792224 w 4187952"/>
              <a:gd name="connsiteY0" fmla="*/ 97126 h 2776318"/>
              <a:gd name="connsiteX1" fmla="*/ 786384 w 4187952"/>
              <a:gd name="connsiteY1" fmla="*/ 554326 h 2776318"/>
              <a:gd name="connsiteX2" fmla="*/ 393192 w 4187952"/>
              <a:gd name="connsiteY2" fmla="*/ 956662 h 2776318"/>
              <a:gd name="connsiteX3" fmla="*/ 0 w 4187952"/>
              <a:gd name="connsiteY3" fmla="*/ 1453963 h 2776318"/>
              <a:gd name="connsiteX4" fmla="*/ 192024 w 4187952"/>
              <a:gd name="connsiteY4" fmla="*/ 1774601 h 2776318"/>
              <a:gd name="connsiteX5" fmla="*/ 237744 w 4187952"/>
              <a:gd name="connsiteY5" fmla="*/ 2072230 h 2776318"/>
              <a:gd name="connsiteX6" fmla="*/ 548640 w 4187952"/>
              <a:gd name="connsiteY6" fmla="*/ 2729335 h 2776318"/>
              <a:gd name="connsiteX7" fmla="*/ 4187952 w 4187952"/>
              <a:gd name="connsiteY7" fmla="*/ 2776318 h 2776318"/>
              <a:gd name="connsiteX8" fmla="*/ 3520440 w 4187952"/>
              <a:gd name="connsiteY8" fmla="*/ 1987407 h 2776318"/>
              <a:gd name="connsiteX9" fmla="*/ 3255264 w 4187952"/>
              <a:gd name="connsiteY9" fmla="*/ 1048102 h 2776318"/>
              <a:gd name="connsiteX10" fmla="*/ 3026664 w 4187952"/>
              <a:gd name="connsiteY10" fmla="*/ 606996 h 2776318"/>
              <a:gd name="connsiteX11" fmla="*/ 2359152 w 4187952"/>
              <a:gd name="connsiteY11" fmla="*/ 0 h 2776318"/>
              <a:gd name="connsiteX12" fmla="*/ 1792224 w 4187952"/>
              <a:gd name="connsiteY12" fmla="*/ 97126 h 27763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187952" h="2776318">
                <a:moveTo>
                  <a:pt x="1792224" y="97126"/>
                </a:moveTo>
                <a:lnTo>
                  <a:pt x="786384" y="554326"/>
                </a:lnTo>
                <a:lnTo>
                  <a:pt x="393192" y="956662"/>
                </a:lnTo>
                <a:lnTo>
                  <a:pt x="0" y="1453963"/>
                </a:lnTo>
                <a:lnTo>
                  <a:pt x="192024" y="1774601"/>
                </a:lnTo>
                <a:lnTo>
                  <a:pt x="237744" y="2072230"/>
                </a:lnTo>
                <a:lnTo>
                  <a:pt x="548640" y="2729335"/>
                </a:lnTo>
                <a:lnTo>
                  <a:pt x="4187952" y="2776318"/>
                </a:lnTo>
                <a:lnTo>
                  <a:pt x="3520440" y="1987407"/>
                </a:lnTo>
                <a:lnTo>
                  <a:pt x="3255264" y="1048102"/>
                </a:lnTo>
                <a:lnTo>
                  <a:pt x="3026664" y="606996"/>
                </a:lnTo>
                <a:lnTo>
                  <a:pt x="2359152" y="0"/>
                </a:lnTo>
                <a:lnTo>
                  <a:pt x="1792224" y="97126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D3E0138-9006-8C35-6B74-1B2688C6114D}"/>
              </a:ext>
            </a:extLst>
          </p:cNvPr>
          <p:cNvSpPr/>
          <p:nvPr/>
        </p:nvSpPr>
        <p:spPr>
          <a:xfrm>
            <a:off x="3505913" y="4340553"/>
            <a:ext cx="3410712" cy="1572768"/>
          </a:xfrm>
          <a:custGeom>
            <a:avLst/>
            <a:gdLst>
              <a:gd name="connsiteX0" fmla="*/ 54864 w 3410712"/>
              <a:gd name="connsiteY0" fmla="*/ 310896 h 1572768"/>
              <a:gd name="connsiteX1" fmla="*/ 1005840 w 3410712"/>
              <a:gd name="connsiteY1" fmla="*/ 0 h 1572768"/>
              <a:gd name="connsiteX2" fmla="*/ 2212848 w 3410712"/>
              <a:gd name="connsiteY2" fmla="*/ 45720 h 1572768"/>
              <a:gd name="connsiteX3" fmla="*/ 2642616 w 3410712"/>
              <a:gd name="connsiteY3" fmla="*/ 539496 h 1572768"/>
              <a:gd name="connsiteX4" fmla="*/ 3154680 w 3410712"/>
              <a:gd name="connsiteY4" fmla="*/ 1426464 h 1572768"/>
              <a:gd name="connsiteX5" fmla="*/ 3410712 w 3410712"/>
              <a:gd name="connsiteY5" fmla="*/ 1572768 h 1572768"/>
              <a:gd name="connsiteX6" fmla="*/ 557784 w 3410712"/>
              <a:gd name="connsiteY6" fmla="*/ 1536192 h 1572768"/>
              <a:gd name="connsiteX7" fmla="*/ 237744 w 3410712"/>
              <a:gd name="connsiteY7" fmla="*/ 886968 h 1572768"/>
              <a:gd name="connsiteX8" fmla="*/ 246888 w 3410712"/>
              <a:gd name="connsiteY8" fmla="*/ 649224 h 1572768"/>
              <a:gd name="connsiteX9" fmla="*/ 0 w 3410712"/>
              <a:gd name="connsiteY9" fmla="*/ 365760 h 1572768"/>
              <a:gd name="connsiteX10" fmla="*/ 100584 w 3410712"/>
              <a:gd name="connsiteY10" fmla="*/ 274320 h 1572768"/>
              <a:gd name="connsiteX0" fmla="*/ 54864 w 3410712"/>
              <a:gd name="connsiteY0" fmla="*/ 310896 h 1572768"/>
              <a:gd name="connsiteX1" fmla="*/ 1005840 w 3410712"/>
              <a:gd name="connsiteY1" fmla="*/ 0 h 1572768"/>
              <a:gd name="connsiteX2" fmla="*/ 2212848 w 3410712"/>
              <a:gd name="connsiteY2" fmla="*/ 45720 h 1572768"/>
              <a:gd name="connsiteX3" fmla="*/ 2642616 w 3410712"/>
              <a:gd name="connsiteY3" fmla="*/ 539496 h 1572768"/>
              <a:gd name="connsiteX4" fmla="*/ 3154680 w 3410712"/>
              <a:gd name="connsiteY4" fmla="*/ 1426464 h 1572768"/>
              <a:gd name="connsiteX5" fmla="*/ 3410712 w 3410712"/>
              <a:gd name="connsiteY5" fmla="*/ 1572768 h 1572768"/>
              <a:gd name="connsiteX6" fmla="*/ 557784 w 3410712"/>
              <a:gd name="connsiteY6" fmla="*/ 1536192 h 1572768"/>
              <a:gd name="connsiteX7" fmla="*/ 237744 w 3410712"/>
              <a:gd name="connsiteY7" fmla="*/ 886968 h 1572768"/>
              <a:gd name="connsiteX8" fmla="*/ 182880 w 3410712"/>
              <a:gd name="connsiteY8" fmla="*/ 676656 h 1572768"/>
              <a:gd name="connsiteX9" fmla="*/ 0 w 3410712"/>
              <a:gd name="connsiteY9" fmla="*/ 365760 h 1572768"/>
              <a:gd name="connsiteX10" fmla="*/ 100584 w 3410712"/>
              <a:gd name="connsiteY10" fmla="*/ 274320 h 1572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10712" h="1572768">
                <a:moveTo>
                  <a:pt x="54864" y="310896"/>
                </a:moveTo>
                <a:lnTo>
                  <a:pt x="1005840" y="0"/>
                </a:lnTo>
                <a:lnTo>
                  <a:pt x="2212848" y="45720"/>
                </a:lnTo>
                <a:lnTo>
                  <a:pt x="2642616" y="539496"/>
                </a:lnTo>
                <a:lnTo>
                  <a:pt x="3154680" y="1426464"/>
                </a:lnTo>
                <a:lnTo>
                  <a:pt x="3410712" y="1572768"/>
                </a:lnTo>
                <a:lnTo>
                  <a:pt x="557784" y="1536192"/>
                </a:lnTo>
                <a:lnTo>
                  <a:pt x="237744" y="886968"/>
                </a:lnTo>
                <a:lnTo>
                  <a:pt x="182880" y="676656"/>
                </a:lnTo>
                <a:lnTo>
                  <a:pt x="0" y="365760"/>
                </a:lnTo>
                <a:lnTo>
                  <a:pt x="100584" y="274320"/>
                </a:lnTo>
              </a:path>
            </a:pathLst>
          </a:cu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539376E-22BF-C47D-DDF0-159900EA343C}"/>
              </a:ext>
            </a:extLst>
          </p:cNvPr>
          <p:cNvSpPr/>
          <p:nvPr/>
        </p:nvSpPr>
        <p:spPr>
          <a:xfrm>
            <a:off x="5691329" y="3892497"/>
            <a:ext cx="2048256" cy="2048256"/>
          </a:xfrm>
          <a:custGeom>
            <a:avLst/>
            <a:gdLst>
              <a:gd name="connsiteX0" fmla="*/ 0 w 1993392"/>
              <a:gd name="connsiteY0" fmla="*/ 448056 h 2048256"/>
              <a:gd name="connsiteX1" fmla="*/ 786384 w 1993392"/>
              <a:gd name="connsiteY1" fmla="*/ 0 h 2048256"/>
              <a:gd name="connsiteX2" fmla="*/ 1069848 w 1993392"/>
              <a:gd name="connsiteY2" fmla="*/ 457200 h 2048256"/>
              <a:gd name="connsiteX3" fmla="*/ 1362456 w 1993392"/>
              <a:gd name="connsiteY3" fmla="*/ 1362456 h 2048256"/>
              <a:gd name="connsiteX4" fmla="*/ 1993392 w 1993392"/>
              <a:gd name="connsiteY4" fmla="*/ 2048256 h 2048256"/>
              <a:gd name="connsiteX5" fmla="*/ 1088136 w 1993392"/>
              <a:gd name="connsiteY5" fmla="*/ 2029968 h 2048256"/>
              <a:gd name="connsiteX6" fmla="*/ 832104 w 1993392"/>
              <a:gd name="connsiteY6" fmla="*/ 1819656 h 2048256"/>
              <a:gd name="connsiteX7" fmla="*/ 0 w 1993392"/>
              <a:gd name="connsiteY7" fmla="*/ 448056 h 2048256"/>
              <a:gd name="connsiteX0" fmla="*/ 0 w 2048256"/>
              <a:gd name="connsiteY0" fmla="*/ 493776 h 2048256"/>
              <a:gd name="connsiteX1" fmla="*/ 841248 w 2048256"/>
              <a:gd name="connsiteY1" fmla="*/ 0 h 2048256"/>
              <a:gd name="connsiteX2" fmla="*/ 1124712 w 2048256"/>
              <a:gd name="connsiteY2" fmla="*/ 457200 h 2048256"/>
              <a:gd name="connsiteX3" fmla="*/ 1417320 w 2048256"/>
              <a:gd name="connsiteY3" fmla="*/ 1362456 h 2048256"/>
              <a:gd name="connsiteX4" fmla="*/ 2048256 w 2048256"/>
              <a:gd name="connsiteY4" fmla="*/ 2048256 h 2048256"/>
              <a:gd name="connsiteX5" fmla="*/ 1143000 w 2048256"/>
              <a:gd name="connsiteY5" fmla="*/ 2029968 h 2048256"/>
              <a:gd name="connsiteX6" fmla="*/ 886968 w 2048256"/>
              <a:gd name="connsiteY6" fmla="*/ 1819656 h 2048256"/>
              <a:gd name="connsiteX7" fmla="*/ 0 w 2048256"/>
              <a:gd name="connsiteY7" fmla="*/ 493776 h 204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48256" h="2048256">
                <a:moveTo>
                  <a:pt x="0" y="493776"/>
                </a:moveTo>
                <a:lnTo>
                  <a:pt x="841248" y="0"/>
                </a:lnTo>
                <a:lnTo>
                  <a:pt x="1124712" y="457200"/>
                </a:lnTo>
                <a:lnTo>
                  <a:pt x="1417320" y="1362456"/>
                </a:lnTo>
                <a:lnTo>
                  <a:pt x="2048256" y="2048256"/>
                </a:lnTo>
                <a:lnTo>
                  <a:pt x="1143000" y="2029968"/>
                </a:lnTo>
                <a:lnTo>
                  <a:pt x="886968" y="1819656"/>
                </a:lnTo>
                <a:lnTo>
                  <a:pt x="0" y="493776"/>
                </a:lnTo>
                <a:close/>
              </a:path>
            </a:pathLst>
          </a:cu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F24F57C-D2B1-0E64-4983-4FD051AA120D}"/>
              </a:ext>
            </a:extLst>
          </p:cNvPr>
          <p:cNvSpPr/>
          <p:nvPr/>
        </p:nvSpPr>
        <p:spPr>
          <a:xfrm rot="20685621" flipV="1">
            <a:off x="6409954" y="1041835"/>
            <a:ext cx="927288" cy="700850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72142 h 472150"/>
              <a:gd name="connsiteX1" fmla="*/ 338131 w 677772"/>
              <a:gd name="connsiteY1" fmla="*/ 325703 h 472150"/>
              <a:gd name="connsiteX2" fmla="*/ 677772 w 677772"/>
              <a:gd name="connsiteY2" fmla="*/ 0 h 47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2150">
                <a:moveTo>
                  <a:pt x="0" y="472142"/>
                </a:moveTo>
                <a:cubicBezTo>
                  <a:pt x="76200" y="472904"/>
                  <a:pt x="181707" y="422979"/>
                  <a:pt x="338131" y="325703"/>
                </a:cubicBezTo>
                <a:cubicBezTo>
                  <a:pt x="482714" y="223231"/>
                  <a:pt x="598716" y="88333"/>
                  <a:pt x="677772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2B81290-11EB-EF64-2203-8503B6D15EAE}"/>
              </a:ext>
            </a:extLst>
          </p:cNvPr>
          <p:cNvSpPr/>
          <p:nvPr/>
        </p:nvSpPr>
        <p:spPr>
          <a:xfrm rot="1278263">
            <a:off x="2898137" y="3192358"/>
            <a:ext cx="677772" cy="478423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AB939A6-4A86-2AF4-8E7E-35FA3745D314}"/>
              </a:ext>
            </a:extLst>
          </p:cNvPr>
          <p:cNvSpPr/>
          <p:nvPr/>
        </p:nvSpPr>
        <p:spPr>
          <a:xfrm rot="1278263">
            <a:off x="2904612" y="1985879"/>
            <a:ext cx="927288" cy="710162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36120AE-0E98-4582-B150-D20045EF653C}"/>
              </a:ext>
            </a:extLst>
          </p:cNvPr>
          <p:cNvSpPr/>
          <p:nvPr/>
        </p:nvSpPr>
        <p:spPr>
          <a:xfrm rot="1278263">
            <a:off x="2786351" y="850794"/>
            <a:ext cx="1429574" cy="747620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80261 h 480264"/>
              <a:gd name="connsiteX1" fmla="*/ 329818 w 677772"/>
              <a:gd name="connsiteY1" fmla="*/ 261899 h 480264"/>
              <a:gd name="connsiteX2" fmla="*/ 677772 w 677772"/>
              <a:gd name="connsiteY2" fmla="*/ 8119 h 480264"/>
              <a:gd name="connsiteX0" fmla="*/ 0 w 677772"/>
              <a:gd name="connsiteY0" fmla="*/ 480261 h 480261"/>
              <a:gd name="connsiteX1" fmla="*/ 329818 w 677772"/>
              <a:gd name="connsiteY1" fmla="*/ 261899 h 480261"/>
              <a:gd name="connsiteX2" fmla="*/ 677772 w 677772"/>
              <a:gd name="connsiteY2" fmla="*/ 8119 h 480261"/>
              <a:gd name="connsiteX0" fmla="*/ 0 w 677772"/>
              <a:gd name="connsiteY0" fmla="*/ 480709 h 480709"/>
              <a:gd name="connsiteX1" fmla="*/ 283416 w 677772"/>
              <a:gd name="connsiteY1" fmla="*/ 249497 h 480709"/>
              <a:gd name="connsiteX2" fmla="*/ 677772 w 677772"/>
              <a:gd name="connsiteY2" fmla="*/ 8567 h 480709"/>
              <a:gd name="connsiteX0" fmla="*/ 0 w 677772"/>
              <a:gd name="connsiteY0" fmla="*/ 472142 h 472142"/>
              <a:gd name="connsiteX1" fmla="*/ 283416 w 677772"/>
              <a:gd name="connsiteY1" fmla="*/ 240930 h 472142"/>
              <a:gd name="connsiteX2" fmla="*/ 677772 w 677772"/>
              <a:gd name="connsiteY2" fmla="*/ 0 h 4721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2142">
                <a:moveTo>
                  <a:pt x="0" y="472142"/>
                </a:moveTo>
                <a:cubicBezTo>
                  <a:pt x="111080" y="388277"/>
                  <a:pt x="126992" y="338206"/>
                  <a:pt x="283416" y="240930"/>
                </a:cubicBezTo>
                <a:cubicBezTo>
                  <a:pt x="427999" y="138458"/>
                  <a:pt x="547804" y="53911"/>
                  <a:pt x="677772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738FA8F-46C3-6CFC-9E35-88CB56283325}"/>
              </a:ext>
            </a:extLst>
          </p:cNvPr>
          <p:cNvSpPr/>
          <p:nvPr/>
        </p:nvSpPr>
        <p:spPr>
          <a:xfrm rot="4254787" flipV="1">
            <a:off x="7846723" y="2463842"/>
            <a:ext cx="1023024" cy="504176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72142 h 472150"/>
              <a:gd name="connsiteX1" fmla="*/ 338131 w 677772"/>
              <a:gd name="connsiteY1" fmla="*/ 325703 h 472150"/>
              <a:gd name="connsiteX2" fmla="*/ 677772 w 677772"/>
              <a:gd name="connsiteY2" fmla="*/ 0 h 472150"/>
              <a:gd name="connsiteX0" fmla="*/ 0 w 992572"/>
              <a:gd name="connsiteY0" fmla="*/ 403855 h 405710"/>
              <a:gd name="connsiteX1" fmla="*/ 652931 w 992572"/>
              <a:gd name="connsiteY1" fmla="*/ 325703 h 405710"/>
              <a:gd name="connsiteX2" fmla="*/ 992572 w 992572"/>
              <a:gd name="connsiteY2" fmla="*/ 0 h 405710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76266"/>
              <a:gd name="connsiteX1" fmla="*/ 629751 w 992572"/>
              <a:gd name="connsiteY1" fmla="*/ 409780 h 476266"/>
              <a:gd name="connsiteX2" fmla="*/ 992572 w 992572"/>
              <a:gd name="connsiteY2" fmla="*/ 0 h 476266"/>
              <a:gd name="connsiteX0" fmla="*/ 0 w 992572"/>
              <a:gd name="connsiteY0" fmla="*/ 403855 h 460770"/>
              <a:gd name="connsiteX1" fmla="*/ 629751 w 992572"/>
              <a:gd name="connsiteY1" fmla="*/ 409780 h 460770"/>
              <a:gd name="connsiteX2" fmla="*/ 992572 w 992572"/>
              <a:gd name="connsiteY2" fmla="*/ 0 h 460770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695" h="302050">
                <a:moveTo>
                  <a:pt x="0" y="238124"/>
                </a:moveTo>
                <a:cubicBezTo>
                  <a:pt x="241517" y="325402"/>
                  <a:pt x="322539" y="314389"/>
                  <a:pt x="556992" y="258448"/>
                </a:cubicBezTo>
                <a:cubicBezTo>
                  <a:pt x="711487" y="182403"/>
                  <a:pt x="659419" y="245424"/>
                  <a:pt x="843695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D5898A4-9D2B-7B58-C0CE-A3F414F66709}"/>
              </a:ext>
            </a:extLst>
          </p:cNvPr>
          <p:cNvSpPr/>
          <p:nvPr/>
        </p:nvSpPr>
        <p:spPr>
          <a:xfrm rot="13866706" flipV="1">
            <a:off x="7011477" y="2660803"/>
            <a:ext cx="1023024" cy="504176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  <a:gd name="connsiteX0" fmla="*/ 0 w 677772"/>
              <a:gd name="connsiteY0" fmla="*/ 472142 h 472150"/>
              <a:gd name="connsiteX1" fmla="*/ 338131 w 677772"/>
              <a:gd name="connsiteY1" fmla="*/ 325703 h 472150"/>
              <a:gd name="connsiteX2" fmla="*/ 677772 w 677772"/>
              <a:gd name="connsiteY2" fmla="*/ 0 h 472150"/>
              <a:gd name="connsiteX0" fmla="*/ 0 w 992572"/>
              <a:gd name="connsiteY0" fmla="*/ 403855 h 405710"/>
              <a:gd name="connsiteX1" fmla="*/ 652931 w 992572"/>
              <a:gd name="connsiteY1" fmla="*/ 325703 h 405710"/>
              <a:gd name="connsiteX2" fmla="*/ 992572 w 992572"/>
              <a:gd name="connsiteY2" fmla="*/ 0 h 405710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44035"/>
              <a:gd name="connsiteX1" fmla="*/ 652931 w 992572"/>
              <a:gd name="connsiteY1" fmla="*/ 325703 h 444035"/>
              <a:gd name="connsiteX2" fmla="*/ 992572 w 992572"/>
              <a:gd name="connsiteY2" fmla="*/ 0 h 444035"/>
              <a:gd name="connsiteX0" fmla="*/ 0 w 992572"/>
              <a:gd name="connsiteY0" fmla="*/ 403855 h 476266"/>
              <a:gd name="connsiteX1" fmla="*/ 629751 w 992572"/>
              <a:gd name="connsiteY1" fmla="*/ 409780 h 476266"/>
              <a:gd name="connsiteX2" fmla="*/ 992572 w 992572"/>
              <a:gd name="connsiteY2" fmla="*/ 0 h 476266"/>
              <a:gd name="connsiteX0" fmla="*/ 0 w 992572"/>
              <a:gd name="connsiteY0" fmla="*/ 403855 h 460770"/>
              <a:gd name="connsiteX1" fmla="*/ 629751 w 992572"/>
              <a:gd name="connsiteY1" fmla="*/ 409780 h 460770"/>
              <a:gd name="connsiteX2" fmla="*/ 992572 w 992572"/>
              <a:gd name="connsiteY2" fmla="*/ 0 h 460770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295039"/>
              <a:gd name="connsiteX1" fmla="*/ 629751 w 843695"/>
              <a:gd name="connsiteY1" fmla="*/ 244049 h 295039"/>
              <a:gd name="connsiteX2" fmla="*/ 843695 w 843695"/>
              <a:gd name="connsiteY2" fmla="*/ 0 h 295039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  <a:gd name="connsiteX0" fmla="*/ 0 w 843695"/>
              <a:gd name="connsiteY0" fmla="*/ 238124 h 302050"/>
              <a:gd name="connsiteX1" fmla="*/ 556992 w 843695"/>
              <a:gd name="connsiteY1" fmla="*/ 258448 h 302050"/>
              <a:gd name="connsiteX2" fmla="*/ 843695 w 843695"/>
              <a:gd name="connsiteY2" fmla="*/ 0 h 302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3695" h="302050">
                <a:moveTo>
                  <a:pt x="0" y="238124"/>
                </a:moveTo>
                <a:cubicBezTo>
                  <a:pt x="241517" y="325402"/>
                  <a:pt x="322539" y="314389"/>
                  <a:pt x="556992" y="258448"/>
                </a:cubicBezTo>
                <a:cubicBezTo>
                  <a:pt x="711487" y="182403"/>
                  <a:pt x="659419" y="245424"/>
                  <a:pt x="843695" y="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922AFAE5-6015-366A-3EED-A24370B0F824}"/>
              </a:ext>
            </a:extLst>
          </p:cNvPr>
          <p:cNvSpPr/>
          <p:nvPr/>
        </p:nvSpPr>
        <p:spPr>
          <a:xfrm rot="1278263">
            <a:off x="8096119" y="4643348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EB8B289-F755-8456-4C2C-3E5AE7EC8392}"/>
              </a:ext>
            </a:extLst>
          </p:cNvPr>
          <p:cNvSpPr/>
          <p:nvPr/>
        </p:nvSpPr>
        <p:spPr>
          <a:xfrm rot="10377809">
            <a:off x="8017591" y="5015530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3D11155-858A-37F2-539A-E1B90D627EB1}"/>
              </a:ext>
            </a:extLst>
          </p:cNvPr>
          <p:cNvSpPr/>
          <p:nvPr/>
        </p:nvSpPr>
        <p:spPr>
          <a:xfrm rot="1278263">
            <a:off x="8119959" y="1074274"/>
            <a:ext cx="927288" cy="710162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E9042A-789F-0B6A-217D-06DADC03566D}"/>
              </a:ext>
            </a:extLst>
          </p:cNvPr>
          <p:cNvSpPr/>
          <p:nvPr/>
        </p:nvSpPr>
        <p:spPr>
          <a:xfrm rot="1278263">
            <a:off x="2576744" y="4691832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EEB142F-B0CB-EE71-C9F8-3CC23832873F}"/>
              </a:ext>
            </a:extLst>
          </p:cNvPr>
          <p:cNvSpPr/>
          <p:nvPr/>
        </p:nvSpPr>
        <p:spPr>
          <a:xfrm rot="10377809">
            <a:off x="2498216" y="5064014"/>
            <a:ext cx="402336" cy="155448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2336" h="155448">
                <a:moveTo>
                  <a:pt x="0" y="0"/>
                </a:moveTo>
                <a:cubicBezTo>
                  <a:pt x="76200" y="762"/>
                  <a:pt x="152400" y="1524"/>
                  <a:pt x="219456" y="27432"/>
                </a:cubicBezTo>
                <a:cubicBezTo>
                  <a:pt x="286512" y="53340"/>
                  <a:pt x="344424" y="104394"/>
                  <a:pt x="402336" y="155448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5F9B635-E825-DAD9-61B8-8B4D7F40932E}"/>
              </a:ext>
            </a:extLst>
          </p:cNvPr>
          <p:cNvSpPr/>
          <p:nvPr/>
        </p:nvSpPr>
        <p:spPr>
          <a:xfrm rot="16413152" flipV="1">
            <a:off x="4630482" y="2512837"/>
            <a:ext cx="470773" cy="783075"/>
          </a:xfrm>
          <a:custGeom>
            <a:avLst/>
            <a:gdLst>
              <a:gd name="connsiteX0" fmla="*/ 0 w 402336"/>
              <a:gd name="connsiteY0" fmla="*/ 0 h 155448"/>
              <a:gd name="connsiteX1" fmla="*/ 219456 w 402336"/>
              <a:gd name="connsiteY1" fmla="*/ 27432 h 155448"/>
              <a:gd name="connsiteX2" fmla="*/ 402336 w 402336"/>
              <a:gd name="connsiteY2" fmla="*/ 155448 h 155448"/>
              <a:gd name="connsiteX0" fmla="*/ 0 w 917328"/>
              <a:gd name="connsiteY0" fmla="*/ 490173 h 518432"/>
              <a:gd name="connsiteX1" fmla="*/ 219456 w 917328"/>
              <a:gd name="connsiteY1" fmla="*/ 517605 h 518432"/>
              <a:gd name="connsiteX2" fmla="*/ 917328 w 917328"/>
              <a:gd name="connsiteY2" fmla="*/ 3126 h 518432"/>
              <a:gd name="connsiteX0" fmla="*/ 0 w 917328"/>
              <a:gd name="connsiteY0" fmla="*/ 491379 h 491381"/>
              <a:gd name="connsiteX1" fmla="*/ 338131 w 917328"/>
              <a:gd name="connsiteY1" fmla="*/ 344940 h 491381"/>
              <a:gd name="connsiteX2" fmla="*/ 917328 w 917328"/>
              <a:gd name="connsiteY2" fmla="*/ 4332 h 491381"/>
              <a:gd name="connsiteX0" fmla="*/ 0 w 917328"/>
              <a:gd name="connsiteY0" fmla="*/ 491379 h 491384"/>
              <a:gd name="connsiteX1" fmla="*/ 338131 w 917328"/>
              <a:gd name="connsiteY1" fmla="*/ 344940 h 491384"/>
              <a:gd name="connsiteX2" fmla="*/ 917328 w 917328"/>
              <a:gd name="connsiteY2" fmla="*/ 4332 h 491384"/>
              <a:gd name="connsiteX0" fmla="*/ 0 w 832398"/>
              <a:gd name="connsiteY0" fmla="*/ 682699 h 682704"/>
              <a:gd name="connsiteX1" fmla="*/ 338131 w 832398"/>
              <a:gd name="connsiteY1" fmla="*/ 536260 h 682704"/>
              <a:gd name="connsiteX2" fmla="*/ 832398 w 832398"/>
              <a:gd name="connsiteY2" fmla="*/ 3035 h 682704"/>
              <a:gd name="connsiteX0" fmla="*/ 0 w 677772"/>
              <a:gd name="connsiteY0" fmla="*/ 476623 h 476628"/>
              <a:gd name="connsiteX1" fmla="*/ 338131 w 677772"/>
              <a:gd name="connsiteY1" fmla="*/ 330184 h 476628"/>
              <a:gd name="connsiteX2" fmla="*/ 677772 w 677772"/>
              <a:gd name="connsiteY2" fmla="*/ 4481 h 476628"/>
              <a:gd name="connsiteX0" fmla="*/ 0 w 677772"/>
              <a:gd name="connsiteY0" fmla="*/ 477684 h 477689"/>
              <a:gd name="connsiteX1" fmla="*/ 338131 w 677772"/>
              <a:gd name="connsiteY1" fmla="*/ 331245 h 477689"/>
              <a:gd name="connsiteX2" fmla="*/ 677772 w 677772"/>
              <a:gd name="connsiteY2" fmla="*/ 5542 h 477689"/>
              <a:gd name="connsiteX0" fmla="*/ 0 w 677772"/>
              <a:gd name="connsiteY0" fmla="*/ 477684 h 477692"/>
              <a:gd name="connsiteX1" fmla="*/ 338131 w 677772"/>
              <a:gd name="connsiteY1" fmla="*/ 331245 h 477692"/>
              <a:gd name="connsiteX2" fmla="*/ 677772 w 677772"/>
              <a:gd name="connsiteY2" fmla="*/ 5542 h 477692"/>
              <a:gd name="connsiteX0" fmla="*/ 0 w 677772"/>
              <a:gd name="connsiteY0" fmla="*/ 478415 h 478423"/>
              <a:gd name="connsiteX1" fmla="*/ 338131 w 677772"/>
              <a:gd name="connsiteY1" fmla="*/ 331976 h 478423"/>
              <a:gd name="connsiteX2" fmla="*/ 677772 w 677772"/>
              <a:gd name="connsiteY2" fmla="*/ 6273 h 478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77772" h="478423">
                <a:moveTo>
                  <a:pt x="0" y="478415"/>
                </a:moveTo>
                <a:cubicBezTo>
                  <a:pt x="76200" y="479177"/>
                  <a:pt x="181707" y="429252"/>
                  <a:pt x="338131" y="331976"/>
                </a:cubicBezTo>
                <a:cubicBezTo>
                  <a:pt x="482714" y="229504"/>
                  <a:pt x="619860" y="-44781"/>
                  <a:pt x="677772" y="6273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5AD3B2-E900-8A22-C774-79928F219E05}"/>
              </a:ext>
            </a:extLst>
          </p:cNvPr>
          <p:cNvSpPr/>
          <p:nvPr/>
        </p:nvSpPr>
        <p:spPr>
          <a:xfrm>
            <a:off x="7089303" y="284088"/>
            <a:ext cx="2264334" cy="7074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8870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Calorimeter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One technique for determining the specific heat of a substance</a:t>
            </a:r>
          </a:p>
          <a:p>
            <a:pPr eaLnBrk="1" hangingPunct="1"/>
            <a:r>
              <a:rPr lang="en-US"/>
              <a:t>A </a:t>
            </a:r>
            <a:r>
              <a:rPr lang="en-US" i="1"/>
              <a:t>calorimeter</a:t>
            </a:r>
            <a:r>
              <a:rPr lang="en-US"/>
              <a:t> is a vessel that is a good insulator which allows a thermal equilibrium to be achieved between substances without any energy loss to the environment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Calorimetry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Analysis performed using a calorimeter</a:t>
            </a:r>
          </a:p>
          <a:p>
            <a:pPr eaLnBrk="1" hangingPunct="1"/>
            <a:r>
              <a:rPr lang="en-US" sz="2800"/>
              <a:t>Conservation of energy applies to the isolated system</a:t>
            </a:r>
          </a:p>
          <a:p>
            <a:pPr eaLnBrk="1" hangingPunct="1"/>
            <a:r>
              <a:rPr lang="en-US" sz="2800"/>
              <a:t>The energy that leaves the warmer substance equals the energy that enters the water</a:t>
            </a:r>
          </a:p>
          <a:p>
            <a:pPr lvl="1" eaLnBrk="1" hangingPunct="1"/>
            <a:r>
              <a:rPr lang="en-US" sz="2400"/>
              <a:t>                              Q</a:t>
            </a:r>
            <a:r>
              <a:rPr lang="en-US" sz="2400" baseline="-25000"/>
              <a:t>cold</a:t>
            </a:r>
            <a:r>
              <a:rPr lang="en-US" sz="2400"/>
              <a:t> = -Q</a:t>
            </a:r>
            <a:r>
              <a:rPr lang="en-US" sz="2400" baseline="-25000"/>
              <a:t>hot</a:t>
            </a:r>
            <a:r>
              <a:rPr lang="en-US" sz="2400"/>
              <a:t> </a:t>
            </a:r>
          </a:p>
          <a:p>
            <a:pPr lvl="1" eaLnBrk="1" hangingPunct="1"/>
            <a:r>
              <a:rPr lang="en-US" sz="2400"/>
              <a:t>Negative sign keeps consistency in the sign convention of ΔT</a:t>
            </a:r>
          </a:p>
          <a:p>
            <a:pPr eaLnBrk="1" hangingPunct="1"/>
            <a:endParaRPr lang="en-US" sz="28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Calorimeter</a:t>
            </a:r>
          </a:p>
        </p:txBody>
      </p:sp>
      <p:grpSp>
        <p:nvGrpSpPr>
          <p:cNvPr id="2" name="Group 89"/>
          <p:cNvGrpSpPr>
            <a:grpSpLocks/>
          </p:cNvGrpSpPr>
          <p:nvPr/>
        </p:nvGrpSpPr>
        <p:grpSpPr bwMode="auto">
          <a:xfrm>
            <a:off x="523875" y="1795463"/>
            <a:ext cx="8397875" cy="3541712"/>
            <a:chOff x="330" y="1131"/>
            <a:chExt cx="5290" cy="2231"/>
          </a:xfrm>
        </p:grpSpPr>
        <p:sp>
          <p:nvSpPr>
            <p:cNvPr id="46084" name="Rectangle 4" descr="Wide upward diagonal"/>
            <p:cNvSpPr>
              <a:spLocks noChangeArrowheads="1"/>
            </p:cNvSpPr>
            <p:nvPr/>
          </p:nvSpPr>
          <p:spPr bwMode="auto">
            <a:xfrm>
              <a:off x="330" y="1949"/>
              <a:ext cx="1417" cy="133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5" name="Rectangle 5"/>
            <p:cNvSpPr>
              <a:spLocks noChangeArrowheads="1"/>
            </p:cNvSpPr>
            <p:nvPr/>
          </p:nvSpPr>
          <p:spPr bwMode="auto">
            <a:xfrm>
              <a:off x="494" y="1949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6" name="Rectangle 6"/>
            <p:cNvSpPr>
              <a:spLocks noChangeArrowheads="1"/>
            </p:cNvSpPr>
            <p:nvPr/>
          </p:nvSpPr>
          <p:spPr bwMode="auto">
            <a:xfrm>
              <a:off x="500" y="2145"/>
              <a:ext cx="1069" cy="99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593" y="1286"/>
              <a:ext cx="109" cy="1372"/>
              <a:chOff x="4279" y="1535"/>
              <a:chExt cx="164" cy="1692"/>
            </a:xfrm>
          </p:grpSpPr>
          <p:sp>
            <p:nvSpPr>
              <p:cNvPr id="46125" name="Oval 8"/>
              <p:cNvSpPr>
                <a:spLocks noChangeArrowheads="1"/>
              </p:cNvSpPr>
              <p:nvPr/>
            </p:nvSpPr>
            <p:spPr bwMode="auto">
              <a:xfrm>
                <a:off x="4279" y="3035"/>
                <a:ext cx="164" cy="192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4332" y="1535"/>
                <a:ext cx="65" cy="1591"/>
                <a:chOff x="4917" y="2212"/>
                <a:chExt cx="202" cy="1591"/>
              </a:xfrm>
            </p:grpSpPr>
            <p:sp>
              <p:nvSpPr>
                <p:cNvPr id="46129" name="AutoShape 10"/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0" name="Line 11"/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1" name="Line 12"/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2" name="Line 13"/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3" name="Line 14"/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4" name="Line 15"/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5" name="Line 16"/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6" name="Line 17"/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7" name="Line 18"/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8" name="Line 19"/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39" name="Line 20"/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0" name="Line 21"/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1" name="Line 22"/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2" name="Line 23"/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3" name="Line 24"/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4" name="Line 25"/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45" name="Line 26"/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127" name="Oval 27"/>
              <p:cNvSpPr>
                <a:spLocks noChangeArrowheads="1"/>
              </p:cNvSpPr>
              <p:nvPr/>
            </p:nvSpPr>
            <p:spPr bwMode="auto">
              <a:xfrm>
                <a:off x="4316" y="3063"/>
                <a:ext cx="91" cy="137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8" name="Rectangle 28"/>
              <p:cNvSpPr>
                <a:spLocks noChangeArrowheads="1"/>
              </p:cNvSpPr>
              <p:nvPr/>
            </p:nvSpPr>
            <p:spPr bwMode="auto">
              <a:xfrm>
                <a:off x="4352" y="2240"/>
                <a:ext cx="27" cy="859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88" name="Rectangle 29"/>
            <p:cNvSpPr>
              <a:spLocks noChangeArrowheads="1"/>
            </p:cNvSpPr>
            <p:nvPr/>
          </p:nvSpPr>
          <p:spPr bwMode="auto">
            <a:xfrm>
              <a:off x="1153" y="1181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89" name="Text Box 52"/>
            <p:cNvSpPr txBox="1">
              <a:spLocks noChangeArrowheads="1"/>
            </p:cNvSpPr>
            <p:nvPr/>
          </p:nvSpPr>
          <p:spPr bwMode="auto">
            <a:xfrm>
              <a:off x="1398" y="1131"/>
              <a:ext cx="147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Sample at known temperature T</a:t>
              </a:r>
              <a:r>
                <a:rPr lang="en-US" baseline="-25000"/>
                <a:t>x</a:t>
              </a:r>
              <a:r>
                <a:rPr lang="en-US"/>
                <a:t> </a:t>
              </a:r>
            </a:p>
          </p:txBody>
        </p:sp>
        <p:sp>
          <p:nvSpPr>
            <p:cNvPr id="46090" name="Text Box 53"/>
            <p:cNvSpPr txBox="1">
              <a:spLocks noChangeArrowheads="1"/>
            </p:cNvSpPr>
            <p:nvPr/>
          </p:nvSpPr>
          <p:spPr bwMode="auto">
            <a:xfrm>
              <a:off x="1757" y="1615"/>
              <a:ext cx="1475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Water at known temperature T</a:t>
              </a:r>
              <a:r>
                <a:rPr lang="en-US" baseline="-25000"/>
                <a:t>w</a:t>
              </a:r>
              <a:r>
                <a:rPr lang="en-US"/>
                <a:t> </a:t>
              </a:r>
            </a:p>
          </p:txBody>
        </p:sp>
        <p:sp>
          <p:nvSpPr>
            <p:cNvPr id="46091" name="Freeform 54"/>
            <p:cNvSpPr>
              <a:spLocks/>
            </p:cNvSpPr>
            <p:nvPr/>
          </p:nvSpPr>
          <p:spPr bwMode="auto">
            <a:xfrm flipV="1">
              <a:off x="1323" y="1996"/>
              <a:ext cx="512" cy="334"/>
            </a:xfrm>
            <a:custGeom>
              <a:avLst/>
              <a:gdLst>
                <a:gd name="T0" fmla="*/ 512 w 512"/>
                <a:gd name="T1" fmla="*/ 210 h 210"/>
                <a:gd name="T2" fmla="*/ 238 w 512"/>
                <a:gd name="T3" fmla="*/ 146 h 210"/>
                <a:gd name="T4" fmla="*/ 293 w 512"/>
                <a:gd name="T5" fmla="*/ 92 h 210"/>
                <a:gd name="T6" fmla="*/ 0 w 512"/>
                <a:gd name="T7" fmla="*/ 0 h 21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12"/>
                <a:gd name="T13" fmla="*/ 0 h 210"/>
                <a:gd name="T14" fmla="*/ 512 w 512"/>
                <a:gd name="T15" fmla="*/ 210 h 21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12" h="210">
                  <a:moveTo>
                    <a:pt x="512" y="210"/>
                  </a:moveTo>
                  <a:cubicBezTo>
                    <a:pt x="393" y="188"/>
                    <a:pt x="275" y="166"/>
                    <a:pt x="238" y="146"/>
                  </a:cubicBezTo>
                  <a:cubicBezTo>
                    <a:pt x="201" y="126"/>
                    <a:pt x="333" y="116"/>
                    <a:pt x="293" y="92"/>
                  </a:cubicBezTo>
                  <a:cubicBezTo>
                    <a:pt x="253" y="68"/>
                    <a:pt x="126" y="34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2" name="Text Box 55"/>
            <p:cNvSpPr txBox="1">
              <a:spLocks noChangeArrowheads="1"/>
            </p:cNvSpPr>
            <p:nvPr/>
          </p:nvSpPr>
          <p:spPr bwMode="auto">
            <a:xfrm>
              <a:off x="1910" y="2957"/>
              <a:ext cx="1475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Insulated container</a:t>
              </a:r>
            </a:p>
          </p:txBody>
        </p:sp>
        <p:sp>
          <p:nvSpPr>
            <p:cNvPr id="46093" name="Line 56"/>
            <p:cNvSpPr>
              <a:spLocks noChangeShapeType="1"/>
            </p:cNvSpPr>
            <p:nvPr/>
          </p:nvSpPr>
          <p:spPr bwMode="auto">
            <a:xfrm flipH="1">
              <a:off x="1665" y="3080"/>
              <a:ext cx="22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4" name="Rectangle 57" descr="Wide upward diagonal"/>
            <p:cNvSpPr>
              <a:spLocks noChangeArrowheads="1"/>
            </p:cNvSpPr>
            <p:nvPr/>
          </p:nvSpPr>
          <p:spPr bwMode="auto">
            <a:xfrm>
              <a:off x="3900" y="2027"/>
              <a:ext cx="1417" cy="1335"/>
            </a:xfrm>
            <a:prstGeom prst="rect">
              <a:avLst/>
            </a:prstGeom>
            <a:pattFill prst="wdUpDiag">
              <a:fgClr>
                <a:schemeClr val="accent1"/>
              </a:fgClr>
              <a:bgClr>
                <a:schemeClr val="bg1"/>
              </a:bgClr>
            </a:patt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5" name="Rectangle 58"/>
            <p:cNvSpPr>
              <a:spLocks noChangeArrowheads="1"/>
            </p:cNvSpPr>
            <p:nvPr/>
          </p:nvSpPr>
          <p:spPr bwMode="auto">
            <a:xfrm>
              <a:off x="4064" y="2027"/>
              <a:ext cx="1097" cy="1198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6" name="Rectangle 59"/>
            <p:cNvSpPr>
              <a:spLocks noChangeArrowheads="1"/>
            </p:cNvSpPr>
            <p:nvPr/>
          </p:nvSpPr>
          <p:spPr bwMode="auto">
            <a:xfrm>
              <a:off x="4070" y="2223"/>
              <a:ext cx="1069" cy="997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84"/>
            <p:cNvGrpSpPr>
              <a:grpSpLocks/>
            </p:cNvGrpSpPr>
            <p:nvPr/>
          </p:nvGrpSpPr>
          <p:grpSpPr bwMode="auto">
            <a:xfrm>
              <a:off x="4163" y="1364"/>
              <a:ext cx="111" cy="1372"/>
              <a:chOff x="3983" y="1499"/>
              <a:chExt cx="289" cy="1372"/>
            </a:xfrm>
          </p:grpSpPr>
          <p:sp>
            <p:nvSpPr>
              <p:cNvPr id="46104" name="Oval 61"/>
              <p:cNvSpPr>
                <a:spLocks noChangeArrowheads="1"/>
              </p:cNvSpPr>
              <p:nvPr/>
            </p:nvSpPr>
            <p:spPr bwMode="auto">
              <a:xfrm>
                <a:off x="3983" y="2715"/>
                <a:ext cx="289" cy="156"/>
              </a:xfrm>
              <a:prstGeom prst="ellipse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6" name="Group 62"/>
              <p:cNvGrpSpPr>
                <a:grpSpLocks/>
              </p:cNvGrpSpPr>
              <p:nvPr/>
            </p:nvGrpSpPr>
            <p:grpSpPr bwMode="auto">
              <a:xfrm>
                <a:off x="4076" y="1499"/>
                <a:ext cx="115" cy="1290"/>
                <a:chOff x="4917" y="2212"/>
                <a:chExt cx="202" cy="1591"/>
              </a:xfrm>
            </p:grpSpPr>
            <p:sp>
              <p:nvSpPr>
                <p:cNvPr id="46108" name="AutoShape 63"/>
                <p:cNvSpPr>
                  <a:spLocks noChangeArrowheads="1"/>
                </p:cNvSpPr>
                <p:nvPr/>
              </p:nvSpPr>
              <p:spPr bwMode="auto">
                <a:xfrm rot="-5400000">
                  <a:off x="4222" y="2907"/>
                  <a:ext cx="1591" cy="202"/>
                </a:xfrm>
                <a:prstGeom prst="roundRect">
                  <a:avLst>
                    <a:gd name="adj" fmla="val 16667"/>
                  </a:avLst>
                </a:prstGeom>
                <a:solidFill>
                  <a:schemeClr val="bg1"/>
                </a:solidFill>
                <a:ln w="9525" algn="ctr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09" name="Line 64"/>
                <p:cNvSpPr>
                  <a:spLocks noChangeShapeType="1"/>
                </p:cNvSpPr>
                <p:nvPr/>
              </p:nvSpPr>
              <p:spPr bwMode="auto">
                <a:xfrm>
                  <a:off x="4962" y="308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0" name="Line 65"/>
                <p:cNvSpPr>
                  <a:spLocks noChangeShapeType="1"/>
                </p:cNvSpPr>
                <p:nvPr/>
              </p:nvSpPr>
              <p:spPr bwMode="auto">
                <a:xfrm>
                  <a:off x="4962" y="317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1" name="Line 66"/>
                <p:cNvSpPr>
                  <a:spLocks noChangeShapeType="1"/>
                </p:cNvSpPr>
                <p:nvPr/>
              </p:nvSpPr>
              <p:spPr bwMode="auto">
                <a:xfrm>
                  <a:off x="4962" y="327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2" name="Line 67"/>
                <p:cNvSpPr>
                  <a:spLocks noChangeShapeType="1"/>
                </p:cNvSpPr>
                <p:nvPr/>
              </p:nvSpPr>
              <p:spPr bwMode="auto">
                <a:xfrm>
                  <a:off x="4962" y="3369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3" name="Line 68"/>
                <p:cNvSpPr>
                  <a:spLocks noChangeShapeType="1"/>
                </p:cNvSpPr>
                <p:nvPr/>
              </p:nvSpPr>
              <p:spPr bwMode="auto">
                <a:xfrm>
                  <a:off x="4962" y="3465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4" name="Line 69"/>
                <p:cNvSpPr>
                  <a:spLocks noChangeShapeType="1"/>
                </p:cNvSpPr>
                <p:nvPr/>
              </p:nvSpPr>
              <p:spPr bwMode="auto">
                <a:xfrm>
                  <a:off x="4962" y="3561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5" name="Line 70"/>
                <p:cNvSpPr>
                  <a:spLocks noChangeShapeType="1"/>
                </p:cNvSpPr>
                <p:nvPr/>
              </p:nvSpPr>
              <p:spPr bwMode="auto">
                <a:xfrm>
                  <a:off x="4962" y="3657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6" name="Line 71"/>
                <p:cNvSpPr>
                  <a:spLocks noChangeShapeType="1"/>
                </p:cNvSpPr>
                <p:nvPr/>
              </p:nvSpPr>
              <p:spPr bwMode="auto">
                <a:xfrm>
                  <a:off x="4962" y="3753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7" name="Line 72"/>
                <p:cNvSpPr>
                  <a:spLocks noChangeShapeType="1"/>
                </p:cNvSpPr>
                <p:nvPr/>
              </p:nvSpPr>
              <p:spPr bwMode="auto">
                <a:xfrm>
                  <a:off x="4968" y="230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8" name="Line 73"/>
                <p:cNvSpPr>
                  <a:spLocks noChangeShapeType="1"/>
                </p:cNvSpPr>
                <p:nvPr/>
              </p:nvSpPr>
              <p:spPr bwMode="auto">
                <a:xfrm>
                  <a:off x="4968" y="240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19" name="Line 74"/>
                <p:cNvSpPr>
                  <a:spLocks noChangeShapeType="1"/>
                </p:cNvSpPr>
                <p:nvPr/>
              </p:nvSpPr>
              <p:spPr bwMode="auto">
                <a:xfrm>
                  <a:off x="4968" y="249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0" name="Line 75"/>
                <p:cNvSpPr>
                  <a:spLocks noChangeShapeType="1"/>
                </p:cNvSpPr>
                <p:nvPr/>
              </p:nvSpPr>
              <p:spPr bwMode="auto">
                <a:xfrm>
                  <a:off x="4968" y="2592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1" name="Line 76"/>
                <p:cNvSpPr>
                  <a:spLocks noChangeShapeType="1"/>
                </p:cNvSpPr>
                <p:nvPr/>
              </p:nvSpPr>
              <p:spPr bwMode="auto">
                <a:xfrm>
                  <a:off x="4968" y="2688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2" name="Line 77"/>
                <p:cNvSpPr>
                  <a:spLocks noChangeShapeType="1"/>
                </p:cNvSpPr>
                <p:nvPr/>
              </p:nvSpPr>
              <p:spPr bwMode="auto">
                <a:xfrm>
                  <a:off x="4968" y="2784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3" name="Line 78"/>
                <p:cNvSpPr>
                  <a:spLocks noChangeShapeType="1"/>
                </p:cNvSpPr>
                <p:nvPr/>
              </p:nvSpPr>
              <p:spPr bwMode="auto">
                <a:xfrm>
                  <a:off x="4968" y="2880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124" name="Line 79"/>
                <p:cNvSpPr>
                  <a:spLocks noChangeShapeType="1"/>
                </p:cNvSpPr>
                <p:nvPr/>
              </p:nvSpPr>
              <p:spPr bwMode="auto">
                <a:xfrm>
                  <a:off x="4968" y="2976"/>
                  <a:ext cx="13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106" name="Oval 80"/>
              <p:cNvSpPr>
                <a:spLocks noChangeArrowheads="1"/>
              </p:cNvSpPr>
              <p:nvPr/>
            </p:nvSpPr>
            <p:spPr bwMode="auto">
              <a:xfrm>
                <a:off x="4048" y="2738"/>
                <a:ext cx="161" cy="111"/>
              </a:xfrm>
              <a:prstGeom prst="ellipse">
                <a:avLst/>
              </a:prstGeom>
              <a:solidFill>
                <a:srgbClr val="FF0000"/>
              </a:solidFill>
              <a:ln w="9525" algn="ctr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7" name="Rectangle 81"/>
              <p:cNvSpPr>
                <a:spLocks noChangeArrowheads="1"/>
              </p:cNvSpPr>
              <p:nvPr/>
            </p:nvSpPr>
            <p:spPr bwMode="auto">
              <a:xfrm>
                <a:off x="4112" y="1609"/>
                <a:ext cx="47" cy="1158"/>
              </a:xfrm>
              <a:prstGeom prst="rect">
                <a:avLst/>
              </a:prstGeom>
              <a:solidFill>
                <a:srgbClr val="FF0000"/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098" name="Rectangle 82"/>
            <p:cNvSpPr>
              <a:spLocks noChangeArrowheads="1"/>
            </p:cNvSpPr>
            <p:nvPr/>
          </p:nvSpPr>
          <p:spPr bwMode="auto">
            <a:xfrm>
              <a:off x="4768" y="2603"/>
              <a:ext cx="238" cy="366"/>
            </a:xfrm>
            <a:prstGeom prst="rect">
              <a:avLst/>
            </a:prstGeom>
            <a:solidFill>
              <a:srgbClr val="993300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099" name="AutoShape 83"/>
            <p:cNvSpPr>
              <a:spLocks noChangeArrowheads="1"/>
            </p:cNvSpPr>
            <p:nvPr/>
          </p:nvSpPr>
          <p:spPr bwMode="auto">
            <a:xfrm>
              <a:off x="3092" y="1217"/>
              <a:ext cx="265" cy="741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0" name="Line 85"/>
            <p:cNvSpPr>
              <a:spLocks noChangeShapeType="1"/>
            </p:cNvSpPr>
            <p:nvPr/>
          </p:nvSpPr>
          <p:spPr bwMode="auto">
            <a:xfrm>
              <a:off x="3222" y="3088"/>
              <a:ext cx="7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1" name="Line 86"/>
            <p:cNvSpPr>
              <a:spLocks noChangeShapeType="1"/>
            </p:cNvSpPr>
            <p:nvPr/>
          </p:nvSpPr>
          <p:spPr bwMode="auto">
            <a:xfrm>
              <a:off x="700" y="1865"/>
              <a:ext cx="1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2" name="Text Box 87"/>
            <p:cNvSpPr txBox="1">
              <a:spLocks noChangeArrowheads="1"/>
            </p:cNvSpPr>
            <p:nvPr/>
          </p:nvSpPr>
          <p:spPr bwMode="auto">
            <a:xfrm>
              <a:off x="4465" y="1151"/>
              <a:ext cx="1155" cy="5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/>
                <a:t>Water temperature rises </a:t>
              </a:r>
            </a:p>
          </p:txBody>
        </p:sp>
        <p:sp>
          <p:nvSpPr>
            <p:cNvPr id="46103" name="Line 88"/>
            <p:cNvSpPr>
              <a:spLocks noChangeShapeType="1"/>
            </p:cNvSpPr>
            <p:nvPr/>
          </p:nvSpPr>
          <p:spPr bwMode="auto">
            <a:xfrm flipH="1">
              <a:off x="4284" y="1481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Calorimetry</a:t>
            </a:r>
          </a:p>
        </p:txBody>
      </p:sp>
      <p:sp>
        <p:nvSpPr>
          <p:cNvPr id="3080" name="Rectangle 3"/>
          <p:cNvSpPr>
            <a:spLocks noChangeArrowheads="1"/>
          </p:cNvSpPr>
          <p:nvPr/>
        </p:nvSpPr>
        <p:spPr bwMode="auto">
          <a:xfrm>
            <a:off x="6019800" y="1538288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1" name="Rectangle 4"/>
          <p:cNvSpPr>
            <a:spLocks noChangeArrowheads="1"/>
          </p:cNvSpPr>
          <p:nvPr/>
        </p:nvSpPr>
        <p:spPr bwMode="auto">
          <a:xfrm>
            <a:off x="990600" y="1462088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2" name="Text Box 5"/>
          <p:cNvSpPr txBox="1">
            <a:spLocks noChangeArrowheads="1"/>
          </p:cNvSpPr>
          <p:nvPr/>
        </p:nvSpPr>
        <p:spPr bwMode="auto">
          <a:xfrm>
            <a:off x="1266825" y="1038225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#1</a:t>
            </a:r>
          </a:p>
        </p:txBody>
      </p:sp>
      <p:sp>
        <p:nvSpPr>
          <p:cNvPr id="3083" name="Text Box 6"/>
          <p:cNvSpPr txBox="1">
            <a:spLocks noChangeArrowheads="1"/>
          </p:cNvSpPr>
          <p:nvPr/>
        </p:nvSpPr>
        <p:spPr bwMode="auto">
          <a:xfrm>
            <a:off x="6324600" y="109855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#2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6781800" y="1676400"/>
          <a:ext cx="48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3">
                  <p:embed/>
                </p:oleObj>
              </mc:Choice>
              <mc:Fallback>
                <p:oleObj name="Equation" r:id="rId2" imgW="164880" imgH="228600" progId="Equation.3">
                  <p:embed/>
                  <p:pic>
                    <p:nvPicPr>
                      <p:cNvPr id="30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1676400"/>
                        <a:ext cx="48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1752600" y="1600200"/>
          <a:ext cx="481013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3075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1600200"/>
                        <a:ext cx="481013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Rectangle 9"/>
          <p:cNvSpPr>
            <a:spLocks noChangeArrowheads="1"/>
          </p:cNvSpPr>
          <p:nvPr/>
        </p:nvSpPr>
        <p:spPr bwMode="auto">
          <a:xfrm>
            <a:off x="2286000" y="3189288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5" name="Rectangle 10"/>
          <p:cNvSpPr>
            <a:spLocks noChangeArrowheads="1"/>
          </p:cNvSpPr>
          <p:nvPr/>
        </p:nvSpPr>
        <p:spPr bwMode="auto">
          <a:xfrm>
            <a:off x="4267200" y="3189288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6" name="Line 11"/>
          <p:cNvSpPr>
            <a:spLocks noChangeShapeType="1"/>
          </p:cNvSpPr>
          <p:nvPr/>
        </p:nvSpPr>
        <p:spPr bwMode="auto">
          <a:xfrm>
            <a:off x="3429000" y="3722688"/>
            <a:ext cx="14478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076" name="Object 12"/>
          <p:cNvGraphicFramePr>
            <a:graphicFrameLocks noChangeAspect="1"/>
          </p:cNvGraphicFramePr>
          <p:nvPr/>
        </p:nvGraphicFramePr>
        <p:xfrm>
          <a:off x="2590800" y="3875088"/>
          <a:ext cx="8382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28600" progId="Equation.3">
                  <p:embed/>
                </p:oleObj>
              </mc:Choice>
              <mc:Fallback>
                <p:oleObj name="Equation" r:id="rId6" imgW="317160" imgH="228600" progId="Equation.3">
                  <p:embed/>
                  <p:pic>
                    <p:nvPicPr>
                      <p:cNvPr id="307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875088"/>
                        <a:ext cx="838200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3"/>
          <p:cNvGraphicFramePr>
            <a:graphicFrameLocks noChangeAspect="1"/>
          </p:cNvGraphicFramePr>
          <p:nvPr/>
        </p:nvGraphicFramePr>
        <p:xfrm>
          <a:off x="4876800" y="3341688"/>
          <a:ext cx="703263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3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341688"/>
                        <a:ext cx="703263" cy="620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7" name="Rectangle 14"/>
          <p:cNvSpPr>
            <a:spLocks noChangeArrowheads="1"/>
          </p:cNvSpPr>
          <p:nvPr/>
        </p:nvSpPr>
        <p:spPr bwMode="auto">
          <a:xfrm>
            <a:off x="2286000" y="4851400"/>
            <a:ext cx="1981200" cy="1600200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88" name="Rectangle 15"/>
          <p:cNvSpPr>
            <a:spLocks noChangeArrowheads="1"/>
          </p:cNvSpPr>
          <p:nvPr/>
        </p:nvSpPr>
        <p:spPr bwMode="auto">
          <a:xfrm>
            <a:off x="4267200" y="4851400"/>
            <a:ext cx="1981200" cy="16002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8" name="Object 16"/>
          <p:cNvGraphicFramePr>
            <a:graphicFrameLocks noChangeAspect="1"/>
          </p:cNvGraphicFramePr>
          <p:nvPr/>
        </p:nvGraphicFramePr>
        <p:xfrm>
          <a:off x="3962400" y="5384800"/>
          <a:ext cx="519113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307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384800"/>
                        <a:ext cx="519113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Calorimetry</a:t>
            </a:r>
          </a:p>
        </p:txBody>
      </p:sp>
      <p:sp>
        <p:nvSpPr>
          <p:cNvPr id="4108" name="Rectangle 3"/>
          <p:cNvSpPr>
            <a:spLocks noChangeArrowheads="1"/>
          </p:cNvSpPr>
          <p:nvPr/>
        </p:nvSpPr>
        <p:spPr bwMode="auto">
          <a:xfrm>
            <a:off x="7108825" y="1519238"/>
            <a:ext cx="1571625" cy="1258887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09" name="Rectangle 4"/>
          <p:cNvSpPr>
            <a:spLocks noChangeArrowheads="1"/>
          </p:cNvSpPr>
          <p:nvPr/>
        </p:nvSpPr>
        <p:spPr bwMode="auto">
          <a:xfrm>
            <a:off x="271463" y="1487488"/>
            <a:ext cx="1571625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Text Box 5"/>
          <p:cNvSpPr txBox="1">
            <a:spLocks noChangeArrowheads="1"/>
          </p:cNvSpPr>
          <p:nvPr/>
        </p:nvSpPr>
        <p:spPr bwMode="auto">
          <a:xfrm>
            <a:off x="512763" y="1127125"/>
            <a:ext cx="12096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#1</a:t>
            </a:r>
          </a:p>
        </p:txBody>
      </p:sp>
      <p:sp>
        <p:nvSpPr>
          <p:cNvPr id="4111" name="Text Box 6"/>
          <p:cNvSpPr txBox="1">
            <a:spLocks noChangeArrowheads="1"/>
          </p:cNvSpPr>
          <p:nvPr/>
        </p:nvSpPr>
        <p:spPr bwMode="auto">
          <a:xfrm>
            <a:off x="7350125" y="1158875"/>
            <a:ext cx="121126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400">
                <a:latin typeface="Times New Roman" pitchFamily="18" charset="0"/>
              </a:rPr>
              <a:t>Object #2</a:t>
            </a:r>
          </a:p>
        </p:txBody>
      </p:sp>
      <p:graphicFrame>
        <p:nvGraphicFramePr>
          <p:cNvPr id="4098" name="Object 7"/>
          <p:cNvGraphicFramePr>
            <a:graphicFrameLocks noChangeAspect="1"/>
          </p:cNvGraphicFramePr>
          <p:nvPr/>
        </p:nvGraphicFramePr>
        <p:xfrm>
          <a:off x="7713663" y="1819275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4880" imgH="228600" progId="Equation.3">
                  <p:embed/>
                </p:oleObj>
              </mc:Choice>
              <mc:Fallback>
                <p:oleObj name="Equation" r:id="rId2" imgW="164880" imgH="228600" progId="Equation.3">
                  <p:embed/>
                  <p:pic>
                    <p:nvPicPr>
                      <p:cNvPr id="409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3663" y="1819275"/>
                        <a:ext cx="38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9" name="Object 8"/>
          <p:cNvGraphicFramePr>
            <a:graphicFrameLocks noChangeAspect="1"/>
          </p:cNvGraphicFramePr>
          <p:nvPr/>
        </p:nvGraphicFramePr>
        <p:xfrm>
          <a:off x="876300" y="1787525"/>
          <a:ext cx="3810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28600" progId="Equation.3">
                  <p:embed/>
                </p:oleObj>
              </mc:Choice>
              <mc:Fallback>
                <p:oleObj name="Equation" r:id="rId4" imgW="164880" imgH="228600" progId="Equation.3">
                  <p:embed/>
                  <p:pic>
                    <p:nvPicPr>
                      <p:cNvPr id="40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1787525"/>
                        <a:ext cx="381000" cy="539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2" name="Rectangle 9"/>
          <p:cNvSpPr>
            <a:spLocks noChangeArrowheads="1"/>
          </p:cNvSpPr>
          <p:nvPr/>
        </p:nvSpPr>
        <p:spPr bwMode="auto">
          <a:xfrm>
            <a:off x="2779713" y="2713038"/>
            <a:ext cx="1573212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Rectangle 10"/>
          <p:cNvSpPr>
            <a:spLocks noChangeArrowheads="1"/>
          </p:cNvSpPr>
          <p:nvPr/>
        </p:nvSpPr>
        <p:spPr bwMode="auto">
          <a:xfrm>
            <a:off x="4352925" y="2713038"/>
            <a:ext cx="1571625" cy="1260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1"/>
          <p:cNvSpPr>
            <a:spLocks noChangeShapeType="1"/>
          </p:cNvSpPr>
          <p:nvPr/>
        </p:nvSpPr>
        <p:spPr bwMode="auto">
          <a:xfrm>
            <a:off x="3200400" y="3095625"/>
            <a:ext cx="1149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5" name="Line 12"/>
          <p:cNvSpPr>
            <a:spLocks noChangeShapeType="1"/>
          </p:cNvSpPr>
          <p:nvPr/>
        </p:nvSpPr>
        <p:spPr bwMode="auto">
          <a:xfrm>
            <a:off x="4419600" y="3095625"/>
            <a:ext cx="11493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4100" name="Object 13"/>
          <p:cNvGraphicFramePr>
            <a:graphicFrameLocks noChangeAspect="1"/>
          </p:cNvGraphicFramePr>
          <p:nvPr/>
        </p:nvGraphicFramePr>
        <p:xfrm>
          <a:off x="3022600" y="3254375"/>
          <a:ext cx="66516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28600" progId="Equation.3">
                  <p:embed/>
                </p:oleObj>
              </mc:Choice>
              <mc:Fallback>
                <p:oleObj name="Equation" r:id="rId6" imgW="317160" imgH="228600" progId="Equation.3">
                  <p:embed/>
                  <p:pic>
                    <p:nvPicPr>
                      <p:cNvPr id="410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2600" y="3254375"/>
                        <a:ext cx="66516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14"/>
          <p:cNvGraphicFramePr>
            <a:graphicFrameLocks noChangeAspect="1"/>
          </p:cNvGraphicFramePr>
          <p:nvPr/>
        </p:nvGraphicFramePr>
        <p:xfrm>
          <a:off x="5029200" y="3171825"/>
          <a:ext cx="557213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28600" progId="Equation.3">
                  <p:embed/>
                </p:oleObj>
              </mc:Choice>
              <mc:Fallback>
                <p:oleObj name="Equation" r:id="rId8" imgW="266400" imgH="228600" progId="Equation.3">
                  <p:embed/>
                  <p:pic>
                    <p:nvPicPr>
                      <p:cNvPr id="410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71825"/>
                        <a:ext cx="557213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15"/>
          <p:cNvSpPr>
            <a:spLocks noChangeArrowheads="1"/>
          </p:cNvSpPr>
          <p:nvPr/>
        </p:nvSpPr>
        <p:spPr bwMode="auto">
          <a:xfrm>
            <a:off x="2779713" y="4073525"/>
            <a:ext cx="1573212" cy="1260475"/>
          </a:xfrm>
          <a:prstGeom prst="rect">
            <a:avLst/>
          </a:prstGeom>
          <a:solidFill>
            <a:srgbClr val="0066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Rectangle 16"/>
          <p:cNvSpPr>
            <a:spLocks noChangeArrowheads="1"/>
          </p:cNvSpPr>
          <p:nvPr/>
        </p:nvSpPr>
        <p:spPr bwMode="auto">
          <a:xfrm>
            <a:off x="4352925" y="4073525"/>
            <a:ext cx="1571625" cy="1260475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102" name="Object 17"/>
          <p:cNvGraphicFramePr>
            <a:graphicFrameLocks noChangeAspect="1"/>
          </p:cNvGraphicFramePr>
          <p:nvPr/>
        </p:nvGraphicFramePr>
        <p:xfrm>
          <a:off x="4110038" y="4494213"/>
          <a:ext cx="41275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241200" progId="Equation.3">
                  <p:embed/>
                </p:oleObj>
              </mc:Choice>
              <mc:Fallback>
                <p:oleObj name="Equation" r:id="rId10" imgW="177480" imgH="241200" progId="Equation.3">
                  <p:embed/>
                  <p:pic>
                    <p:nvPicPr>
                      <p:cNvPr id="4102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0038" y="4494213"/>
                        <a:ext cx="412750" cy="569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8" name="Object 18"/>
          <p:cNvGraphicFramePr>
            <a:graphicFrameLocks noChangeAspect="1"/>
          </p:cNvGraphicFramePr>
          <p:nvPr/>
        </p:nvGraphicFramePr>
        <p:xfrm>
          <a:off x="508000" y="3279775"/>
          <a:ext cx="22352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18960" imgH="241200" progId="Equation.3">
                  <p:embed/>
                </p:oleObj>
              </mc:Choice>
              <mc:Fallback>
                <p:oleObj name="Equation" r:id="rId12" imgW="1218960" imgH="241200" progId="Equation.3">
                  <p:embed/>
                  <p:pic>
                    <p:nvPicPr>
                      <p:cNvPr id="2918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0" y="3279775"/>
                        <a:ext cx="2235200" cy="455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59" name="Object 19"/>
          <p:cNvGraphicFramePr>
            <a:graphicFrameLocks noChangeAspect="1"/>
          </p:cNvGraphicFramePr>
          <p:nvPr/>
        </p:nvGraphicFramePr>
        <p:xfrm>
          <a:off x="6172200" y="3248025"/>
          <a:ext cx="2395538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241200" progId="Equation.3">
                  <p:embed/>
                </p:oleObj>
              </mc:Choice>
              <mc:Fallback>
                <p:oleObj name="Equation" r:id="rId14" imgW="1218960" imgH="241200" progId="Equation.3">
                  <p:embed/>
                  <p:pic>
                    <p:nvPicPr>
                      <p:cNvPr id="29185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248025"/>
                        <a:ext cx="2395538" cy="487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0" name="Object 20"/>
          <p:cNvGraphicFramePr>
            <a:graphicFrameLocks noChangeAspect="1"/>
          </p:cNvGraphicFramePr>
          <p:nvPr/>
        </p:nvGraphicFramePr>
        <p:xfrm>
          <a:off x="3678238" y="5370513"/>
          <a:ext cx="1450975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87320" imgH="228600" progId="Equation.3">
                  <p:embed/>
                </p:oleObj>
              </mc:Choice>
              <mc:Fallback>
                <p:oleObj name="Equation" r:id="rId16" imgW="787320" imgH="228600" progId="Equation.3">
                  <p:embed/>
                  <p:pic>
                    <p:nvPicPr>
                      <p:cNvPr id="2918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8238" y="5370513"/>
                        <a:ext cx="1450975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1861" name="Object 21"/>
          <p:cNvGraphicFramePr>
            <a:graphicFrameLocks noChangeAspect="1"/>
          </p:cNvGraphicFramePr>
          <p:nvPr/>
        </p:nvGraphicFramePr>
        <p:xfrm>
          <a:off x="2744788" y="5810250"/>
          <a:ext cx="34750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726920" imgH="241200" progId="Equation.3">
                  <p:embed/>
                </p:oleObj>
              </mc:Choice>
              <mc:Fallback>
                <p:oleObj name="Equation" r:id="rId18" imgW="1726920" imgH="241200" progId="Equation.3">
                  <p:embed/>
                  <p:pic>
                    <p:nvPicPr>
                      <p:cNvPr id="29186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810250"/>
                        <a:ext cx="3475037" cy="49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pPr eaLnBrk="1" hangingPunct="1"/>
            <a:r>
              <a:rPr lang="en-US"/>
              <a:t>Mixture Example</a:t>
            </a:r>
          </a:p>
        </p:txBody>
      </p:sp>
      <p:sp>
        <p:nvSpPr>
          <p:cNvPr id="5126" name="Text Box 3"/>
          <p:cNvSpPr txBox="1">
            <a:spLocks noChangeArrowheads="1"/>
          </p:cNvSpPr>
          <p:nvPr/>
        </p:nvSpPr>
        <p:spPr bwMode="auto">
          <a:xfrm>
            <a:off x="228600" y="1219200"/>
            <a:ext cx="86868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200">
                <a:latin typeface="Times New Roman" pitchFamily="18" charset="0"/>
              </a:rPr>
              <a:t>200 cm</a:t>
            </a:r>
            <a:r>
              <a:rPr lang="en-US" sz="3200" baseline="30000">
                <a:latin typeface="Times New Roman" pitchFamily="18" charset="0"/>
              </a:rPr>
              <a:t>3</a:t>
            </a:r>
            <a:r>
              <a:rPr lang="en-US" sz="3200">
                <a:latin typeface="Times New Roman" pitchFamily="18" charset="0"/>
              </a:rPr>
              <a:t> of hot water at 95</a:t>
            </a:r>
            <a:r>
              <a:rPr lang="en-US" sz="3200" baseline="30000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C is poured into a 150 g glass cup initially at 25</a:t>
            </a:r>
            <a:r>
              <a:rPr lang="en-US" sz="3200" baseline="30000">
                <a:latin typeface="Times New Roman" pitchFamily="18" charset="0"/>
              </a:rPr>
              <a:t>o</a:t>
            </a:r>
            <a:r>
              <a:rPr lang="en-US" sz="3200">
                <a:latin typeface="Times New Roman" pitchFamily="18" charset="0"/>
              </a:rPr>
              <a:t>C.  What is the final temperature of the mixture when equilibrium is reached, assuming no heat flows to the surroundings.</a:t>
            </a:r>
          </a:p>
        </p:txBody>
      </p:sp>
      <p:sp>
        <p:nvSpPr>
          <p:cNvPr id="292868" name="Line 4"/>
          <p:cNvSpPr>
            <a:spLocks noChangeShapeType="1"/>
          </p:cNvSpPr>
          <p:nvPr/>
        </p:nvSpPr>
        <p:spPr bwMode="auto">
          <a:xfrm>
            <a:off x="3352800" y="4857750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24600" y="3943350"/>
            <a:ext cx="1676400" cy="2209800"/>
            <a:chOff x="3984" y="2736"/>
            <a:chExt cx="1056" cy="1392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3984" y="2736"/>
              <a:ext cx="1056" cy="1392"/>
              <a:chOff x="480" y="2688"/>
              <a:chExt cx="1056" cy="1392"/>
            </a:xfrm>
          </p:grpSpPr>
          <p:sp>
            <p:nvSpPr>
              <p:cNvPr id="5137" name="AutoShape 7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8" name="Line 8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9" name="Line 9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40" name="Line 10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24" name="Object 11"/>
            <p:cNvGraphicFramePr>
              <a:graphicFrameLocks noChangeAspect="1"/>
            </p:cNvGraphicFramePr>
            <p:nvPr/>
          </p:nvGraphicFramePr>
          <p:xfrm>
            <a:off x="4368" y="3168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41200" progId="Equation.3">
                    <p:embed/>
                  </p:oleObj>
                </mc:Choice>
                <mc:Fallback>
                  <p:oleObj name="Equation" r:id="rId2" imgW="177480" imgH="241200" progId="Equation.3">
                    <p:embed/>
                    <p:pic>
                      <p:nvPicPr>
                        <p:cNvPr id="5124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3168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12"/>
          <p:cNvGrpSpPr>
            <a:grpSpLocks/>
          </p:cNvGrpSpPr>
          <p:nvPr/>
        </p:nvGrpSpPr>
        <p:grpSpPr bwMode="auto">
          <a:xfrm>
            <a:off x="762000" y="3943350"/>
            <a:ext cx="2209800" cy="2209800"/>
            <a:chOff x="480" y="2736"/>
            <a:chExt cx="1392" cy="1392"/>
          </a:xfrm>
        </p:grpSpPr>
        <p:grpSp>
          <p:nvGrpSpPr>
            <p:cNvPr id="5" name="Group 13"/>
            <p:cNvGrpSpPr>
              <a:grpSpLocks/>
            </p:cNvGrpSpPr>
            <p:nvPr/>
          </p:nvGrpSpPr>
          <p:grpSpPr bwMode="auto">
            <a:xfrm>
              <a:off x="480" y="2736"/>
              <a:ext cx="1056" cy="1392"/>
              <a:chOff x="480" y="2688"/>
              <a:chExt cx="1056" cy="1392"/>
            </a:xfrm>
          </p:grpSpPr>
          <p:sp>
            <p:nvSpPr>
              <p:cNvPr id="5132" name="AutoShape 14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33" name="Line 15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4" name="Line 16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35" name="Line 17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5122" name="Object 18"/>
            <p:cNvGraphicFramePr>
              <a:graphicFrameLocks noChangeAspect="1"/>
            </p:cNvGraphicFramePr>
            <p:nvPr/>
          </p:nvGraphicFramePr>
          <p:xfrm>
            <a:off x="720" y="3120"/>
            <a:ext cx="5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280" imgH="203040" progId="Equation.3">
                    <p:embed/>
                  </p:oleObj>
                </mc:Choice>
                <mc:Fallback>
                  <p:oleObj name="Equation" r:id="rId4" imgW="368280" imgH="203040" progId="Equation.3">
                    <p:embed/>
                    <p:pic>
                      <p:nvPicPr>
                        <p:cNvPr id="5122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120"/>
                          <a:ext cx="55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23" name="Object 19"/>
            <p:cNvGraphicFramePr>
              <a:graphicFrameLocks noChangeAspect="1"/>
            </p:cNvGraphicFramePr>
            <p:nvPr/>
          </p:nvGraphicFramePr>
          <p:xfrm>
            <a:off x="1392" y="3792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203040" progId="Equation.3">
                    <p:embed/>
                  </p:oleObj>
                </mc:Choice>
                <mc:Fallback>
                  <p:oleObj name="Equation" r:id="rId6" imgW="368280" imgH="203040" progId="Equation.3">
                    <p:embed/>
                    <p:pic>
                      <p:nvPicPr>
                        <p:cNvPr id="5123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792"/>
                          <a:ext cx="4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31" name="Line 20"/>
            <p:cNvSpPr>
              <a:spLocks noChangeShapeType="1"/>
            </p:cNvSpPr>
            <p:nvPr/>
          </p:nvSpPr>
          <p:spPr bwMode="auto">
            <a:xfrm flipH="1" flipV="1">
              <a:off x="1392" y="3456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2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86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3" name="Rectangle 2"/>
          <p:cNvSpPr>
            <a:spLocks noGrp="1" noChangeArrowheads="1"/>
          </p:cNvSpPr>
          <p:nvPr>
            <p:ph type="title"/>
          </p:nvPr>
        </p:nvSpPr>
        <p:spPr>
          <a:xfrm>
            <a:off x="2074863" y="0"/>
            <a:ext cx="4114800" cy="838200"/>
          </a:xfrm>
        </p:spPr>
        <p:txBody>
          <a:bodyPr/>
          <a:lstStyle/>
          <a:p>
            <a:pPr eaLnBrk="1" hangingPunct="1"/>
            <a:r>
              <a:rPr lang="en-US"/>
              <a:t>Mixture Example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0" y="2825750"/>
            <a:ext cx="8686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What is the mass of 200 cm</a:t>
            </a:r>
            <a:r>
              <a:rPr lang="en-US" sz="2800" baseline="30000">
                <a:solidFill>
                  <a:schemeClr val="hlink"/>
                </a:solidFill>
                <a:latin typeface="Times New Roman" pitchFamily="18" charset="0"/>
              </a:rPr>
              <a:t>3</a:t>
            </a:r>
            <a:r>
              <a:rPr lang="en-US" sz="2800">
                <a:solidFill>
                  <a:schemeClr val="hlink"/>
                </a:solidFill>
                <a:latin typeface="Times New Roman" pitchFamily="18" charset="0"/>
              </a:rPr>
              <a:t> of water?</a:t>
            </a: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6019800" y="1203325"/>
            <a:ext cx="2851150" cy="1266825"/>
            <a:chOff x="2832" y="0"/>
            <a:chExt cx="2784" cy="1392"/>
          </a:xfrm>
        </p:grpSpPr>
        <p:sp>
          <p:nvSpPr>
            <p:cNvPr id="6157" name="Line 4"/>
            <p:cNvSpPr>
              <a:spLocks noChangeShapeType="1"/>
            </p:cNvSpPr>
            <p:nvPr/>
          </p:nvSpPr>
          <p:spPr bwMode="auto">
            <a:xfrm>
              <a:off x="3888" y="1296"/>
              <a:ext cx="8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32" y="0"/>
              <a:ext cx="1056" cy="1392"/>
              <a:chOff x="480" y="2688"/>
              <a:chExt cx="1056" cy="1392"/>
            </a:xfrm>
          </p:grpSpPr>
          <p:sp>
            <p:nvSpPr>
              <p:cNvPr id="6165" name="AutoShape 6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6" name="Line 7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7" name="Line 8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8" name="Line 9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0"/>
            <p:cNvGrpSpPr>
              <a:grpSpLocks/>
            </p:cNvGrpSpPr>
            <p:nvPr/>
          </p:nvGrpSpPr>
          <p:grpSpPr bwMode="auto">
            <a:xfrm>
              <a:off x="4560" y="0"/>
              <a:ext cx="1056" cy="1392"/>
              <a:chOff x="480" y="2688"/>
              <a:chExt cx="1056" cy="1392"/>
            </a:xfrm>
          </p:grpSpPr>
          <p:sp>
            <p:nvSpPr>
              <p:cNvPr id="6161" name="AutoShape 11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960" cy="1152"/>
              </a:xfrm>
              <a:custGeom>
                <a:avLst/>
                <a:gdLst>
                  <a:gd name="T0" fmla="*/ 840 w 21600"/>
                  <a:gd name="T1" fmla="*/ 576 h 21600"/>
                  <a:gd name="T2" fmla="*/ 480 w 21600"/>
                  <a:gd name="T3" fmla="*/ 1152 h 21600"/>
                  <a:gd name="T4" fmla="*/ 120 w 21600"/>
                  <a:gd name="T5" fmla="*/ 576 h 21600"/>
                  <a:gd name="T6" fmla="*/ 48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500 h 21600"/>
                  <a:gd name="T14" fmla="*/ 17100 w 21600"/>
                  <a:gd name="T15" fmla="*/ 171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0066CC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62" name="Line 12"/>
              <p:cNvSpPr>
                <a:spLocks noChangeShapeType="1"/>
              </p:cNvSpPr>
              <p:nvPr/>
            </p:nvSpPr>
            <p:spPr bwMode="auto">
              <a:xfrm>
                <a:off x="480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3" name="Line 13"/>
              <p:cNvSpPr>
                <a:spLocks noChangeShapeType="1"/>
              </p:cNvSpPr>
              <p:nvPr/>
            </p:nvSpPr>
            <p:spPr bwMode="auto">
              <a:xfrm flipH="1">
                <a:off x="1248" y="2688"/>
                <a:ext cx="288" cy="1392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64" name="Line 14"/>
              <p:cNvSpPr>
                <a:spLocks noChangeShapeType="1"/>
              </p:cNvSpPr>
              <p:nvPr/>
            </p:nvSpPr>
            <p:spPr bwMode="auto">
              <a:xfrm>
                <a:off x="768" y="4080"/>
                <a:ext cx="48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aphicFrame>
          <p:nvGraphicFramePr>
            <p:cNvPr id="6150" name="Object 15"/>
            <p:cNvGraphicFramePr>
              <a:graphicFrameLocks noChangeAspect="1"/>
            </p:cNvGraphicFramePr>
            <p:nvPr/>
          </p:nvGraphicFramePr>
          <p:xfrm>
            <a:off x="4944" y="480"/>
            <a:ext cx="327" cy="4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7480" imgH="241200" progId="Equation.3">
                    <p:embed/>
                  </p:oleObj>
                </mc:Choice>
                <mc:Fallback>
                  <p:oleObj name="Equation" r:id="rId2" imgW="177480" imgH="241200" progId="Equation.3">
                    <p:embed/>
                    <p:pic>
                      <p:nvPicPr>
                        <p:cNvPr id="615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480"/>
                          <a:ext cx="327" cy="45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1" name="Object 16"/>
            <p:cNvGraphicFramePr>
              <a:graphicFrameLocks noChangeAspect="1"/>
            </p:cNvGraphicFramePr>
            <p:nvPr/>
          </p:nvGraphicFramePr>
          <p:xfrm>
            <a:off x="3072" y="432"/>
            <a:ext cx="559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68280" imgH="203040" progId="Equation.3">
                    <p:embed/>
                  </p:oleObj>
                </mc:Choice>
                <mc:Fallback>
                  <p:oleObj name="Equation" r:id="rId4" imgW="368280" imgH="203040" progId="Equation.3">
                    <p:embed/>
                    <p:pic>
                      <p:nvPicPr>
                        <p:cNvPr id="6151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432"/>
                          <a:ext cx="559" cy="31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52" name="Object 17"/>
            <p:cNvGraphicFramePr>
              <a:graphicFrameLocks noChangeAspect="1"/>
            </p:cNvGraphicFramePr>
            <p:nvPr/>
          </p:nvGraphicFramePr>
          <p:xfrm>
            <a:off x="3792" y="912"/>
            <a:ext cx="48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8280" imgH="203040" progId="Equation.3">
                    <p:embed/>
                  </p:oleObj>
                </mc:Choice>
                <mc:Fallback>
                  <p:oleObj name="Equation" r:id="rId6" imgW="368280" imgH="203040" progId="Equation.3">
                    <p:embed/>
                    <p:pic>
                      <p:nvPicPr>
                        <p:cNvPr id="6152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92" y="912"/>
                          <a:ext cx="480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0" name="Line 18"/>
            <p:cNvSpPr>
              <a:spLocks noChangeShapeType="1"/>
            </p:cNvSpPr>
            <p:nvPr/>
          </p:nvSpPr>
          <p:spPr bwMode="auto">
            <a:xfrm flipH="1" flipV="1">
              <a:off x="3744" y="672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93907" name="Text Box 19"/>
          <p:cNvSpPr txBox="1">
            <a:spLocks noChangeArrowheads="1"/>
          </p:cNvSpPr>
          <p:nvPr/>
        </p:nvSpPr>
        <p:spPr bwMode="auto">
          <a:xfrm>
            <a:off x="5776913" y="2743200"/>
            <a:ext cx="2667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sz="3600">
                <a:latin typeface="Times New Roman" pitchFamily="18" charset="0"/>
              </a:rPr>
              <a:t>200 g</a:t>
            </a:r>
          </a:p>
        </p:txBody>
      </p:sp>
      <p:graphicFrame>
        <p:nvGraphicFramePr>
          <p:cNvPr id="293908" name="Object 20"/>
          <p:cNvGraphicFramePr>
            <a:graphicFrameLocks noChangeAspect="1"/>
          </p:cNvGraphicFramePr>
          <p:nvPr/>
        </p:nvGraphicFramePr>
        <p:xfrm>
          <a:off x="1301750" y="3522663"/>
          <a:ext cx="5092700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79560" imgH="241200" progId="Equation.3">
                  <p:embed/>
                </p:oleObj>
              </mc:Choice>
              <mc:Fallback>
                <p:oleObj name="Equation" r:id="rId8" imgW="1879560" imgH="241200" progId="Equation.3">
                  <p:embed/>
                  <p:pic>
                    <p:nvPicPr>
                      <p:cNvPr id="2939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3522663"/>
                        <a:ext cx="5092700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09" name="Object 21"/>
          <p:cNvGraphicFramePr>
            <a:graphicFrameLocks noChangeAspect="1"/>
          </p:cNvGraphicFramePr>
          <p:nvPr/>
        </p:nvGraphicFramePr>
        <p:xfrm>
          <a:off x="0" y="4456113"/>
          <a:ext cx="9144000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87720" imgH="279360" progId="Equation.3">
                  <p:embed/>
                </p:oleObj>
              </mc:Choice>
              <mc:Fallback>
                <p:oleObj name="Equation" r:id="rId10" imgW="3987720" imgH="279360" progId="Equation.3">
                  <p:embed/>
                  <p:pic>
                    <p:nvPicPr>
                      <p:cNvPr id="2939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456113"/>
                        <a:ext cx="9144000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0" name="Object 22"/>
          <p:cNvGraphicFramePr>
            <a:graphicFrameLocks noChangeAspect="1"/>
          </p:cNvGraphicFramePr>
          <p:nvPr/>
        </p:nvGraphicFramePr>
        <p:xfrm>
          <a:off x="2227263" y="5162550"/>
          <a:ext cx="46005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06280" imgH="241200" progId="Equation.3">
                  <p:embed/>
                </p:oleObj>
              </mc:Choice>
              <mc:Fallback>
                <p:oleObj name="Equation" r:id="rId12" imgW="2006280" imgH="241200" progId="Equation.3">
                  <p:embed/>
                  <p:pic>
                    <p:nvPicPr>
                      <p:cNvPr id="2939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7263" y="5162550"/>
                        <a:ext cx="4600575" cy="568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911" name="Object 23"/>
          <p:cNvGraphicFramePr>
            <a:graphicFrameLocks noChangeAspect="1"/>
          </p:cNvGraphicFramePr>
          <p:nvPr/>
        </p:nvGraphicFramePr>
        <p:xfrm>
          <a:off x="3592513" y="5651500"/>
          <a:ext cx="186213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253800" progId="Equation.3">
                  <p:embed/>
                </p:oleObj>
              </mc:Choice>
              <mc:Fallback>
                <p:oleObj name="Equation" r:id="rId14" imgW="812520" imgH="253800" progId="Equation.3">
                  <p:embed/>
                  <p:pic>
                    <p:nvPicPr>
                      <p:cNvPr id="29391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2513" y="5651500"/>
                        <a:ext cx="1862137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39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939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utoUpdateAnimBg="0"/>
      <p:bldP spid="293907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Calorimeter</a:t>
            </a:r>
          </a:p>
        </p:txBody>
      </p:sp>
      <p:sp>
        <p:nvSpPr>
          <p:cNvPr id="46084" name="Rectangle 4" descr="Wide upward diagonal"/>
          <p:cNvSpPr>
            <a:spLocks noChangeArrowheads="1"/>
          </p:cNvSpPr>
          <p:nvPr/>
        </p:nvSpPr>
        <p:spPr bwMode="auto">
          <a:xfrm>
            <a:off x="523875" y="3094038"/>
            <a:ext cx="2249488" cy="211931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784225" y="3094038"/>
            <a:ext cx="1741488" cy="1901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793750" y="3405188"/>
            <a:ext cx="1697038" cy="158273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Rectangle 29"/>
          <p:cNvSpPr>
            <a:spLocks noChangeArrowheads="1"/>
          </p:cNvSpPr>
          <p:nvPr/>
        </p:nvSpPr>
        <p:spPr bwMode="auto">
          <a:xfrm>
            <a:off x="1830388" y="1874838"/>
            <a:ext cx="377825" cy="5810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Text Box 52"/>
          <p:cNvSpPr txBox="1">
            <a:spLocks noChangeArrowheads="1"/>
          </p:cNvSpPr>
          <p:nvPr/>
        </p:nvSpPr>
        <p:spPr bwMode="auto">
          <a:xfrm>
            <a:off x="2219325" y="1795463"/>
            <a:ext cx="2341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Sample at known temperature T</a:t>
            </a:r>
            <a:r>
              <a:rPr lang="en-US" baseline="-25000"/>
              <a:t>x</a:t>
            </a:r>
            <a:r>
              <a:rPr lang="en-US"/>
              <a:t> </a:t>
            </a:r>
          </a:p>
        </p:txBody>
      </p:sp>
      <p:sp>
        <p:nvSpPr>
          <p:cNvPr id="46090" name="Text Box 53"/>
          <p:cNvSpPr txBox="1">
            <a:spLocks noChangeArrowheads="1"/>
          </p:cNvSpPr>
          <p:nvPr/>
        </p:nvSpPr>
        <p:spPr bwMode="auto">
          <a:xfrm>
            <a:off x="2789238" y="2563813"/>
            <a:ext cx="234156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Water at known temperature T</a:t>
            </a:r>
            <a:r>
              <a:rPr lang="en-US" baseline="-25000"/>
              <a:t>w</a:t>
            </a:r>
            <a:r>
              <a:rPr lang="en-US"/>
              <a:t> </a:t>
            </a:r>
          </a:p>
        </p:txBody>
      </p:sp>
      <p:sp>
        <p:nvSpPr>
          <p:cNvPr id="46091" name="Freeform 54"/>
          <p:cNvSpPr>
            <a:spLocks/>
          </p:cNvSpPr>
          <p:nvPr/>
        </p:nvSpPr>
        <p:spPr bwMode="auto">
          <a:xfrm flipV="1">
            <a:off x="2100263" y="3168650"/>
            <a:ext cx="812800" cy="530225"/>
          </a:xfrm>
          <a:custGeom>
            <a:avLst/>
            <a:gdLst>
              <a:gd name="T0" fmla="*/ 512 w 512"/>
              <a:gd name="T1" fmla="*/ 210 h 210"/>
              <a:gd name="T2" fmla="*/ 238 w 512"/>
              <a:gd name="T3" fmla="*/ 146 h 210"/>
              <a:gd name="T4" fmla="*/ 293 w 512"/>
              <a:gd name="T5" fmla="*/ 92 h 210"/>
              <a:gd name="T6" fmla="*/ 0 w 512"/>
              <a:gd name="T7" fmla="*/ 0 h 210"/>
              <a:gd name="T8" fmla="*/ 0 60000 65536"/>
              <a:gd name="T9" fmla="*/ 0 60000 65536"/>
              <a:gd name="T10" fmla="*/ 0 60000 65536"/>
              <a:gd name="T11" fmla="*/ 0 60000 65536"/>
              <a:gd name="T12" fmla="*/ 0 w 512"/>
              <a:gd name="T13" fmla="*/ 0 h 210"/>
              <a:gd name="T14" fmla="*/ 512 w 512"/>
              <a:gd name="T15" fmla="*/ 210 h 21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12" h="210">
                <a:moveTo>
                  <a:pt x="512" y="210"/>
                </a:moveTo>
                <a:cubicBezTo>
                  <a:pt x="393" y="188"/>
                  <a:pt x="275" y="166"/>
                  <a:pt x="238" y="146"/>
                </a:cubicBezTo>
                <a:cubicBezTo>
                  <a:pt x="201" y="126"/>
                  <a:pt x="333" y="116"/>
                  <a:pt x="293" y="92"/>
                </a:cubicBezTo>
                <a:cubicBezTo>
                  <a:pt x="253" y="68"/>
                  <a:pt x="126" y="34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2" name="Text Box 55"/>
          <p:cNvSpPr txBox="1">
            <a:spLocks noChangeArrowheads="1"/>
          </p:cNvSpPr>
          <p:nvPr/>
        </p:nvSpPr>
        <p:spPr bwMode="auto">
          <a:xfrm>
            <a:off x="3032125" y="4694238"/>
            <a:ext cx="2341563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/>
              <a:t>Insulated container</a:t>
            </a:r>
          </a:p>
        </p:txBody>
      </p:sp>
      <p:sp>
        <p:nvSpPr>
          <p:cNvPr id="46093" name="Line 56"/>
          <p:cNvSpPr>
            <a:spLocks noChangeShapeType="1"/>
          </p:cNvSpPr>
          <p:nvPr/>
        </p:nvSpPr>
        <p:spPr bwMode="auto">
          <a:xfrm flipH="1">
            <a:off x="2643188" y="4889500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57" descr="Wide upward diagonal"/>
          <p:cNvSpPr>
            <a:spLocks noChangeArrowheads="1"/>
          </p:cNvSpPr>
          <p:nvPr/>
        </p:nvSpPr>
        <p:spPr bwMode="auto">
          <a:xfrm>
            <a:off x="6191250" y="3217863"/>
            <a:ext cx="2249488" cy="2119312"/>
          </a:xfrm>
          <a:prstGeom prst="rect">
            <a:avLst/>
          </a:prstGeom>
          <a:pattFill prst="wdUpDiag">
            <a:fgClr>
              <a:schemeClr val="accent1"/>
            </a:fgClr>
            <a:bgClr>
              <a:schemeClr val="bg1"/>
            </a:bgClr>
          </a:patt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5" name="Rectangle 58"/>
          <p:cNvSpPr>
            <a:spLocks noChangeArrowheads="1"/>
          </p:cNvSpPr>
          <p:nvPr/>
        </p:nvSpPr>
        <p:spPr bwMode="auto">
          <a:xfrm>
            <a:off x="6451600" y="3217863"/>
            <a:ext cx="1741488" cy="1901825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59"/>
          <p:cNvSpPr>
            <a:spLocks noChangeArrowheads="1"/>
          </p:cNvSpPr>
          <p:nvPr/>
        </p:nvSpPr>
        <p:spPr bwMode="auto">
          <a:xfrm>
            <a:off x="6461125" y="3529013"/>
            <a:ext cx="1697038" cy="1582737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" name="Group 84"/>
          <p:cNvGrpSpPr>
            <a:grpSpLocks/>
          </p:cNvGrpSpPr>
          <p:nvPr/>
        </p:nvGrpSpPr>
        <p:grpSpPr bwMode="auto">
          <a:xfrm>
            <a:off x="929390" y="2165348"/>
            <a:ext cx="176213" cy="2178050"/>
            <a:chOff x="3983" y="1499"/>
            <a:chExt cx="289" cy="1372"/>
          </a:xfrm>
        </p:grpSpPr>
        <p:sp>
          <p:nvSpPr>
            <p:cNvPr id="46104" name="Oval 61"/>
            <p:cNvSpPr>
              <a:spLocks noChangeArrowheads="1"/>
            </p:cNvSpPr>
            <p:nvPr/>
          </p:nvSpPr>
          <p:spPr bwMode="auto">
            <a:xfrm>
              <a:off x="3983" y="2715"/>
              <a:ext cx="289" cy="156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62"/>
            <p:cNvGrpSpPr>
              <a:grpSpLocks/>
            </p:cNvGrpSpPr>
            <p:nvPr/>
          </p:nvGrpSpPr>
          <p:grpSpPr bwMode="auto">
            <a:xfrm>
              <a:off x="4076" y="1499"/>
              <a:ext cx="115" cy="1290"/>
              <a:chOff x="4917" y="2212"/>
              <a:chExt cx="202" cy="1591"/>
            </a:xfrm>
          </p:grpSpPr>
          <p:sp>
            <p:nvSpPr>
              <p:cNvPr id="46108" name="AutoShape 63"/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09" name="Line 64"/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0" name="Line 65"/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1" name="Line 66"/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2" name="Line 67"/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3" name="Line 68"/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4" name="Line 69"/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5" name="Line 70"/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6" name="Line 71"/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7" name="Line 72"/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8" name="Line 73"/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19" name="Line 74"/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0" name="Line 75"/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1" name="Line 76"/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2" name="Line 77"/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3" name="Line 78"/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24" name="Line 79"/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06" name="Oval 80"/>
            <p:cNvSpPr>
              <a:spLocks noChangeArrowheads="1"/>
            </p:cNvSpPr>
            <p:nvPr/>
          </p:nvSpPr>
          <p:spPr bwMode="auto">
            <a:xfrm>
              <a:off x="4048" y="2738"/>
              <a:ext cx="161" cy="111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07" name="Rectangle 81"/>
            <p:cNvSpPr>
              <a:spLocks noChangeArrowheads="1"/>
            </p:cNvSpPr>
            <p:nvPr/>
          </p:nvSpPr>
          <p:spPr bwMode="auto">
            <a:xfrm>
              <a:off x="4112" y="1609"/>
              <a:ext cx="47" cy="1158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6098" name="Rectangle 82"/>
          <p:cNvSpPr>
            <a:spLocks noChangeArrowheads="1"/>
          </p:cNvSpPr>
          <p:nvPr/>
        </p:nvSpPr>
        <p:spPr bwMode="auto">
          <a:xfrm>
            <a:off x="7569200" y="4132263"/>
            <a:ext cx="377825" cy="581025"/>
          </a:xfrm>
          <a:prstGeom prst="rect">
            <a:avLst/>
          </a:prstGeom>
          <a:solidFill>
            <a:srgbClr val="993300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AutoShape 83"/>
          <p:cNvSpPr>
            <a:spLocks noChangeArrowheads="1"/>
          </p:cNvSpPr>
          <p:nvPr/>
        </p:nvSpPr>
        <p:spPr bwMode="auto">
          <a:xfrm>
            <a:off x="4908550" y="1931988"/>
            <a:ext cx="420688" cy="1176337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Line 85"/>
          <p:cNvSpPr>
            <a:spLocks noChangeShapeType="1"/>
          </p:cNvSpPr>
          <p:nvPr/>
        </p:nvSpPr>
        <p:spPr bwMode="auto">
          <a:xfrm>
            <a:off x="5114925" y="4902200"/>
            <a:ext cx="1147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86"/>
          <p:cNvSpPr>
            <a:spLocks noChangeShapeType="1"/>
          </p:cNvSpPr>
          <p:nvPr/>
        </p:nvSpPr>
        <p:spPr bwMode="auto">
          <a:xfrm>
            <a:off x="1111250" y="2960688"/>
            <a:ext cx="168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102" name="Text Box 87"/>
          <p:cNvSpPr txBox="1">
            <a:spLocks noChangeArrowheads="1"/>
          </p:cNvSpPr>
          <p:nvPr/>
        </p:nvSpPr>
        <p:spPr bwMode="auto">
          <a:xfrm>
            <a:off x="7088188" y="1827213"/>
            <a:ext cx="1833563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/>
            <a:r>
              <a:rPr lang="en-US" dirty="0"/>
              <a:t>Water temperature falls</a:t>
            </a:r>
          </a:p>
        </p:txBody>
      </p:sp>
      <p:sp>
        <p:nvSpPr>
          <p:cNvPr id="46103" name="Line 88"/>
          <p:cNvSpPr>
            <a:spLocks noChangeShapeType="1"/>
          </p:cNvSpPr>
          <p:nvPr/>
        </p:nvSpPr>
        <p:spPr bwMode="auto">
          <a:xfrm flipH="1">
            <a:off x="6800850" y="2351088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6637650" y="2086496"/>
            <a:ext cx="173038" cy="2178050"/>
            <a:chOff x="4279" y="1535"/>
            <a:chExt cx="164" cy="1692"/>
          </a:xfrm>
        </p:grpSpPr>
        <p:sp>
          <p:nvSpPr>
            <p:cNvPr id="46125" name="Oval 8"/>
            <p:cNvSpPr>
              <a:spLocks noChangeArrowheads="1"/>
            </p:cNvSpPr>
            <p:nvPr/>
          </p:nvSpPr>
          <p:spPr bwMode="auto">
            <a:xfrm>
              <a:off x="4279" y="3035"/>
              <a:ext cx="164" cy="192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" name="Group 9"/>
            <p:cNvGrpSpPr>
              <a:grpSpLocks/>
            </p:cNvGrpSpPr>
            <p:nvPr/>
          </p:nvGrpSpPr>
          <p:grpSpPr bwMode="auto">
            <a:xfrm>
              <a:off x="4332" y="1535"/>
              <a:ext cx="65" cy="1591"/>
              <a:chOff x="4917" y="2212"/>
              <a:chExt cx="202" cy="1591"/>
            </a:xfrm>
          </p:grpSpPr>
          <p:sp>
            <p:nvSpPr>
              <p:cNvPr id="46129" name="AutoShape 10"/>
              <p:cNvSpPr>
                <a:spLocks noChangeArrowheads="1"/>
              </p:cNvSpPr>
              <p:nvPr/>
            </p:nvSpPr>
            <p:spPr bwMode="auto">
              <a:xfrm rot="-5400000">
                <a:off x="4222" y="2907"/>
                <a:ext cx="1591" cy="20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0" name="Line 11"/>
              <p:cNvSpPr>
                <a:spLocks noChangeShapeType="1"/>
              </p:cNvSpPr>
              <p:nvPr/>
            </p:nvSpPr>
            <p:spPr bwMode="auto">
              <a:xfrm>
                <a:off x="4962" y="308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1" name="Line 12"/>
              <p:cNvSpPr>
                <a:spLocks noChangeShapeType="1"/>
              </p:cNvSpPr>
              <p:nvPr/>
            </p:nvSpPr>
            <p:spPr bwMode="auto">
              <a:xfrm>
                <a:off x="4962" y="317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2" name="Line 13"/>
              <p:cNvSpPr>
                <a:spLocks noChangeShapeType="1"/>
              </p:cNvSpPr>
              <p:nvPr/>
            </p:nvSpPr>
            <p:spPr bwMode="auto">
              <a:xfrm>
                <a:off x="4962" y="327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3" name="Line 14"/>
              <p:cNvSpPr>
                <a:spLocks noChangeShapeType="1"/>
              </p:cNvSpPr>
              <p:nvPr/>
            </p:nvSpPr>
            <p:spPr bwMode="auto">
              <a:xfrm>
                <a:off x="4962" y="3369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4" name="Line 15"/>
              <p:cNvSpPr>
                <a:spLocks noChangeShapeType="1"/>
              </p:cNvSpPr>
              <p:nvPr/>
            </p:nvSpPr>
            <p:spPr bwMode="auto">
              <a:xfrm>
                <a:off x="4962" y="3465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5" name="Line 16"/>
              <p:cNvSpPr>
                <a:spLocks noChangeShapeType="1"/>
              </p:cNvSpPr>
              <p:nvPr/>
            </p:nvSpPr>
            <p:spPr bwMode="auto">
              <a:xfrm>
                <a:off x="4962" y="3561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6" name="Line 17"/>
              <p:cNvSpPr>
                <a:spLocks noChangeShapeType="1"/>
              </p:cNvSpPr>
              <p:nvPr/>
            </p:nvSpPr>
            <p:spPr bwMode="auto">
              <a:xfrm>
                <a:off x="4962" y="3657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7" name="Line 18"/>
              <p:cNvSpPr>
                <a:spLocks noChangeShapeType="1"/>
              </p:cNvSpPr>
              <p:nvPr/>
            </p:nvSpPr>
            <p:spPr bwMode="auto">
              <a:xfrm>
                <a:off x="4962" y="3753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8" name="Line 19"/>
              <p:cNvSpPr>
                <a:spLocks noChangeShapeType="1"/>
              </p:cNvSpPr>
              <p:nvPr/>
            </p:nvSpPr>
            <p:spPr bwMode="auto">
              <a:xfrm>
                <a:off x="4968" y="230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39" name="Line 20"/>
              <p:cNvSpPr>
                <a:spLocks noChangeShapeType="1"/>
              </p:cNvSpPr>
              <p:nvPr/>
            </p:nvSpPr>
            <p:spPr bwMode="auto">
              <a:xfrm>
                <a:off x="4968" y="240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0" name="Line 21"/>
              <p:cNvSpPr>
                <a:spLocks noChangeShapeType="1"/>
              </p:cNvSpPr>
              <p:nvPr/>
            </p:nvSpPr>
            <p:spPr bwMode="auto">
              <a:xfrm>
                <a:off x="4968" y="249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1" name="Line 22"/>
              <p:cNvSpPr>
                <a:spLocks noChangeShapeType="1"/>
              </p:cNvSpPr>
              <p:nvPr/>
            </p:nvSpPr>
            <p:spPr bwMode="auto">
              <a:xfrm>
                <a:off x="4968" y="2592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2" name="Line 23"/>
              <p:cNvSpPr>
                <a:spLocks noChangeShapeType="1"/>
              </p:cNvSpPr>
              <p:nvPr/>
            </p:nvSpPr>
            <p:spPr bwMode="auto">
              <a:xfrm>
                <a:off x="4968" y="2688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3" name="Line 24"/>
              <p:cNvSpPr>
                <a:spLocks noChangeShapeType="1"/>
              </p:cNvSpPr>
              <p:nvPr/>
            </p:nvSpPr>
            <p:spPr bwMode="auto">
              <a:xfrm>
                <a:off x="4968" y="2784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4" name="Line 25"/>
              <p:cNvSpPr>
                <a:spLocks noChangeShapeType="1"/>
              </p:cNvSpPr>
              <p:nvPr/>
            </p:nvSpPr>
            <p:spPr bwMode="auto">
              <a:xfrm>
                <a:off x="4968" y="2880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145" name="Line 26"/>
              <p:cNvSpPr>
                <a:spLocks noChangeShapeType="1"/>
              </p:cNvSpPr>
              <p:nvPr/>
            </p:nvSpPr>
            <p:spPr bwMode="auto">
              <a:xfrm>
                <a:off x="4968" y="2976"/>
                <a:ext cx="13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6127" name="Oval 27"/>
            <p:cNvSpPr>
              <a:spLocks noChangeArrowheads="1"/>
            </p:cNvSpPr>
            <p:nvPr/>
          </p:nvSpPr>
          <p:spPr bwMode="auto">
            <a:xfrm>
              <a:off x="4316" y="3063"/>
              <a:ext cx="91" cy="137"/>
            </a:xfrm>
            <a:prstGeom prst="ellipse">
              <a:avLst/>
            </a:prstGeom>
            <a:solidFill>
              <a:srgbClr val="FF0000"/>
            </a:solidFill>
            <a:ln w="9525" algn="ctr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8" name="Rectangle 28"/>
            <p:cNvSpPr>
              <a:spLocks noChangeArrowheads="1"/>
            </p:cNvSpPr>
            <p:nvPr/>
          </p:nvSpPr>
          <p:spPr bwMode="auto">
            <a:xfrm>
              <a:off x="4352" y="2240"/>
              <a:ext cx="27" cy="859"/>
            </a:xfrm>
            <a:prstGeom prst="rect">
              <a:avLst/>
            </a:prstGeom>
            <a:solidFill>
              <a:srgbClr val="FF0000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6902695-297E-EC30-6337-6EF27AB9DCC2}"/>
              </a:ext>
            </a:extLst>
          </p:cNvPr>
          <p:cNvSpPr/>
          <p:nvPr/>
        </p:nvSpPr>
        <p:spPr>
          <a:xfrm>
            <a:off x="2121408" y="2926080"/>
            <a:ext cx="3456432" cy="1179576"/>
          </a:xfrm>
          <a:prstGeom prst="cube">
            <a:avLst>
              <a:gd name="adj" fmla="val 93346"/>
            </a:avLst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1AC6621-64C7-BE89-AEFD-66DDEA588E88}"/>
              </a:ext>
            </a:extLst>
          </p:cNvPr>
          <p:cNvSpPr/>
          <p:nvPr/>
        </p:nvSpPr>
        <p:spPr>
          <a:xfrm>
            <a:off x="2121408" y="2831592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75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9CC5F9BA-B2CA-972C-E304-BCFBAFCE348A}"/>
              </a:ext>
            </a:extLst>
          </p:cNvPr>
          <p:cNvSpPr/>
          <p:nvPr/>
        </p:nvSpPr>
        <p:spPr>
          <a:xfrm>
            <a:off x="2221992" y="2759964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60000"/>
              <a:lumOff val="4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9FAE4B82-7690-AF02-BED0-7E1AED236FE5}"/>
              </a:ext>
            </a:extLst>
          </p:cNvPr>
          <p:cNvSpPr/>
          <p:nvPr/>
        </p:nvSpPr>
        <p:spPr>
          <a:xfrm>
            <a:off x="2418588" y="2688336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40000"/>
              <a:lumOff val="6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43A7B154-8887-831F-4417-2A870054FA65}"/>
              </a:ext>
            </a:extLst>
          </p:cNvPr>
          <p:cNvSpPr/>
          <p:nvPr/>
        </p:nvSpPr>
        <p:spPr>
          <a:xfrm>
            <a:off x="2688336" y="2618232"/>
            <a:ext cx="3456432" cy="1179576"/>
          </a:xfrm>
          <a:prstGeom prst="cube">
            <a:avLst>
              <a:gd name="adj" fmla="val 93346"/>
            </a:avLst>
          </a:prstGeom>
          <a:solidFill>
            <a:schemeClr val="tx2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0F41D16B-E87B-777C-F8CC-5CDACC5DA7D1}"/>
              </a:ext>
            </a:extLst>
          </p:cNvPr>
          <p:cNvSpPr/>
          <p:nvPr/>
        </p:nvSpPr>
        <p:spPr>
          <a:xfrm>
            <a:off x="2926080" y="2528316"/>
            <a:ext cx="3456432" cy="1179576"/>
          </a:xfrm>
          <a:prstGeom prst="cube">
            <a:avLst>
              <a:gd name="adj" fmla="val 93346"/>
            </a:avLst>
          </a:prstGeom>
          <a:solidFill>
            <a:schemeClr val="bg1">
              <a:lumMod val="50000"/>
            </a:schemeClr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EA8ED-8DC4-9F77-64AC-D2E955B41123}"/>
              </a:ext>
            </a:extLst>
          </p:cNvPr>
          <p:cNvSpPr txBox="1"/>
          <p:nvPr/>
        </p:nvSpPr>
        <p:spPr>
          <a:xfrm>
            <a:off x="1558963" y="3797808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v=0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D03BBB-4A49-F9E8-C386-C9FB61688EE5}"/>
              </a:ext>
            </a:extLst>
          </p:cNvPr>
          <p:cNvCxnSpPr>
            <a:cxnSpLocks/>
          </p:cNvCxnSpPr>
          <p:nvPr/>
        </p:nvCxnSpPr>
        <p:spPr>
          <a:xfrm flipV="1">
            <a:off x="5147290" y="3743765"/>
            <a:ext cx="502831" cy="105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C90FCD-8AD6-1483-29D3-0F3FA2A37BD1}"/>
              </a:ext>
            </a:extLst>
          </p:cNvPr>
          <p:cNvSpPr txBox="1"/>
          <p:nvPr/>
        </p:nvSpPr>
        <p:spPr>
          <a:xfrm>
            <a:off x="5618162" y="3555730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B07F62-B2E3-622F-9DCA-DA1EDA718BC5}"/>
              </a:ext>
            </a:extLst>
          </p:cNvPr>
          <p:cNvSpPr txBox="1"/>
          <p:nvPr/>
        </p:nvSpPr>
        <p:spPr>
          <a:xfrm>
            <a:off x="4416552" y="2759964"/>
            <a:ext cx="342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1740F3-E708-7412-3F1F-4BEC92D18D73}"/>
              </a:ext>
            </a:extLst>
          </p:cNvPr>
          <p:cNvCxnSpPr/>
          <p:nvPr/>
        </p:nvCxnSpPr>
        <p:spPr>
          <a:xfrm>
            <a:off x="5815584" y="3108960"/>
            <a:ext cx="56692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166C6AA-602E-1B6D-67FB-98682B71D332}"/>
              </a:ext>
            </a:extLst>
          </p:cNvPr>
          <p:cNvSpPr txBox="1"/>
          <p:nvPr/>
        </p:nvSpPr>
        <p:spPr>
          <a:xfrm>
            <a:off x="6356010" y="293522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CD1205B-8B9B-098A-0D21-8F2C758510C7}"/>
              </a:ext>
            </a:extLst>
          </p:cNvPr>
          <p:cNvCxnSpPr>
            <a:cxnSpLocks/>
          </p:cNvCxnSpPr>
          <p:nvPr/>
        </p:nvCxnSpPr>
        <p:spPr>
          <a:xfrm>
            <a:off x="3630168" y="3698748"/>
            <a:ext cx="0" cy="31242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EFA5398-EBB6-8B1C-EB46-C01374ECBE2C}"/>
              </a:ext>
            </a:extLst>
          </p:cNvPr>
          <p:cNvSpPr txBox="1"/>
          <p:nvPr/>
        </p:nvSpPr>
        <p:spPr>
          <a:xfrm>
            <a:off x="3392424" y="4082796"/>
            <a:ext cx="55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  <a:sym typeface="Symbol" panose="05050102010706020507" pitchFamily="18" charset="2"/>
              </a:rPr>
              <a:t>y</a:t>
            </a:r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40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ylinder 4">
            <a:extLst>
              <a:ext uri="{FF2B5EF4-FFF2-40B4-BE49-F238E27FC236}">
                <a16:creationId xmlns:a16="http://schemas.microsoft.com/office/drawing/2014/main" id="{7CC346F8-CBB0-4D13-5749-D220B8C3B8C8}"/>
              </a:ext>
            </a:extLst>
          </p:cNvPr>
          <p:cNvSpPr/>
          <p:nvPr/>
        </p:nvSpPr>
        <p:spPr>
          <a:xfrm rot="16200000">
            <a:off x="3502152" y="1627632"/>
            <a:ext cx="941832" cy="2660904"/>
          </a:xfrm>
          <a:prstGeom prst="can">
            <a:avLst>
              <a:gd name="adj" fmla="val 450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C1C599C-05F2-5A6B-DFF3-08107BA360F5}"/>
              </a:ext>
            </a:extLst>
          </p:cNvPr>
          <p:cNvSpPr/>
          <p:nvPr/>
        </p:nvSpPr>
        <p:spPr>
          <a:xfrm>
            <a:off x="4843151" y="2487163"/>
            <a:ext cx="460369" cy="941833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BF6FF5-164B-2E2B-F696-0AA8BDCBD20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817951" y="2958081"/>
            <a:ext cx="727129" cy="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2C8A8BE-FA9D-F2DB-1CFE-F5565A2DC944}"/>
              </a:ext>
            </a:extLst>
          </p:cNvPr>
          <p:cNvSpPr txBox="1"/>
          <p:nvPr/>
        </p:nvSpPr>
        <p:spPr>
          <a:xfrm>
            <a:off x="775293" y="2634915"/>
            <a:ext cx="1042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Pressure </a:t>
            </a:r>
          </a:p>
          <a:p>
            <a:pPr algn="r"/>
            <a:r>
              <a:rPr lang="en-US" dirty="0"/>
              <a:t>In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D982F1-12B1-864C-54F5-DDA42F713A45}"/>
              </a:ext>
            </a:extLst>
          </p:cNvPr>
          <p:cNvSpPr txBox="1"/>
          <p:nvPr/>
        </p:nvSpPr>
        <p:spPr>
          <a:xfrm>
            <a:off x="5861425" y="2645506"/>
            <a:ext cx="10426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Pressure </a:t>
            </a:r>
          </a:p>
          <a:p>
            <a:r>
              <a:rPr lang="en-US" dirty="0"/>
              <a:t>Out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BC3FBA1-051A-00B5-10B0-5A9B8E64D030}"/>
              </a:ext>
            </a:extLst>
          </p:cNvPr>
          <p:cNvCxnSpPr/>
          <p:nvPr/>
        </p:nvCxnSpPr>
        <p:spPr>
          <a:xfrm>
            <a:off x="5401056" y="2958081"/>
            <a:ext cx="411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B8ECF7BF-0879-F808-6A80-5EB969682769}"/>
              </a:ext>
            </a:extLst>
          </p:cNvPr>
          <p:cNvSpPr txBox="1"/>
          <p:nvPr/>
        </p:nvSpPr>
        <p:spPr>
          <a:xfrm>
            <a:off x="2701751" y="2773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F50B7F-399C-9C98-5566-7A6BBFF0C343}"/>
              </a:ext>
            </a:extLst>
          </p:cNvPr>
          <p:cNvSpPr txBox="1"/>
          <p:nvPr/>
        </p:nvSpPr>
        <p:spPr>
          <a:xfrm>
            <a:off x="4914477" y="277341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081948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473081F-1A13-A0D4-2F46-AF71B4B8BF51}"/>
              </a:ext>
            </a:extLst>
          </p:cNvPr>
          <p:cNvSpPr/>
          <p:nvPr/>
        </p:nvSpPr>
        <p:spPr>
          <a:xfrm>
            <a:off x="2729484" y="676656"/>
            <a:ext cx="3685032" cy="1819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6B63A0-92D8-899E-CB4F-E13E74E628F6}"/>
              </a:ext>
            </a:extLst>
          </p:cNvPr>
          <p:cNvSpPr/>
          <p:nvPr/>
        </p:nvSpPr>
        <p:spPr>
          <a:xfrm>
            <a:off x="2743200" y="676656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2E4629A-AB32-EB62-8FE1-0864ADAB2C3C}"/>
              </a:ext>
            </a:extLst>
          </p:cNvPr>
          <p:cNvSpPr/>
          <p:nvPr/>
        </p:nvSpPr>
        <p:spPr>
          <a:xfrm>
            <a:off x="2729484" y="2203704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A80352-8A99-AC92-1EDA-A87D316A7664}"/>
              </a:ext>
            </a:extLst>
          </p:cNvPr>
          <p:cNvCxnSpPr>
            <a:cxnSpLocks/>
          </p:cNvCxnSpPr>
          <p:nvPr/>
        </p:nvCxnSpPr>
        <p:spPr>
          <a:xfrm>
            <a:off x="3770245" y="1118321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B087D4-76FB-FDFE-D02B-0DEF7C54B04C}"/>
              </a:ext>
            </a:extLst>
          </p:cNvPr>
          <p:cNvCxnSpPr>
            <a:cxnSpLocks/>
          </p:cNvCxnSpPr>
          <p:nvPr/>
        </p:nvCxnSpPr>
        <p:spPr>
          <a:xfrm>
            <a:off x="3770245" y="1343873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CE5EA2-B0C3-4620-1A6C-A5CC7BBE4A28}"/>
              </a:ext>
            </a:extLst>
          </p:cNvPr>
          <p:cNvCxnSpPr>
            <a:cxnSpLocks/>
          </p:cNvCxnSpPr>
          <p:nvPr/>
        </p:nvCxnSpPr>
        <p:spPr>
          <a:xfrm>
            <a:off x="3770245" y="1587713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7B7C5C-1CF2-099D-D530-194AFCFCE1E0}"/>
              </a:ext>
            </a:extLst>
          </p:cNvPr>
          <p:cNvCxnSpPr>
            <a:cxnSpLocks/>
          </p:cNvCxnSpPr>
          <p:nvPr/>
        </p:nvCxnSpPr>
        <p:spPr>
          <a:xfrm>
            <a:off x="3770245" y="1822409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9F5989-1649-4CD0-26F0-B86D93731E0F}"/>
              </a:ext>
            </a:extLst>
          </p:cNvPr>
          <p:cNvCxnSpPr>
            <a:cxnSpLocks/>
          </p:cNvCxnSpPr>
          <p:nvPr/>
        </p:nvCxnSpPr>
        <p:spPr>
          <a:xfrm>
            <a:off x="3770245" y="2066249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0D61D9E2-C68C-AD71-7876-8AD4CE540C5C}"/>
              </a:ext>
            </a:extLst>
          </p:cNvPr>
          <p:cNvSpPr/>
          <p:nvPr/>
        </p:nvSpPr>
        <p:spPr>
          <a:xfrm>
            <a:off x="2743200" y="3441487"/>
            <a:ext cx="3685032" cy="181965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F4D377-F872-A17F-0EA8-CD3E18C357C9}"/>
              </a:ext>
            </a:extLst>
          </p:cNvPr>
          <p:cNvSpPr/>
          <p:nvPr/>
        </p:nvSpPr>
        <p:spPr>
          <a:xfrm>
            <a:off x="2756916" y="3441487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0A7374A-88B0-790C-1972-AA420C6CF12F}"/>
              </a:ext>
            </a:extLst>
          </p:cNvPr>
          <p:cNvSpPr/>
          <p:nvPr/>
        </p:nvSpPr>
        <p:spPr>
          <a:xfrm>
            <a:off x="2743200" y="4968535"/>
            <a:ext cx="3685032" cy="2926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B8A60EB-D757-AD5D-EDE5-D1F6AF6F305C}"/>
              </a:ext>
            </a:extLst>
          </p:cNvPr>
          <p:cNvCxnSpPr>
            <a:cxnSpLocks/>
          </p:cNvCxnSpPr>
          <p:nvPr/>
        </p:nvCxnSpPr>
        <p:spPr>
          <a:xfrm>
            <a:off x="3783961" y="3864864"/>
            <a:ext cx="66916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9D36AF9-A063-A79B-DA45-72F59F5EAAB3}"/>
              </a:ext>
            </a:extLst>
          </p:cNvPr>
          <p:cNvCxnSpPr>
            <a:cxnSpLocks/>
          </p:cNvCxnSpPr>
          <p:nvPr/>
        </p:nvCxnSpPr>
        <p:spPr>
          <a:xfrm>
            <a:off x="3783961" y="4108704"/>
            <a:ext cx="105321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6E3F522-3EC8-5A40-CFD4-FCAC3D68F966}"/>
              </a:ext>
            </a:extLst>
          </p:cNvPr>
          <p:cNvCxnSpPr>
            <a:cxnSpLocks/>
          </p:cNvCxnSpPr>
          <p:nvPr/>
        </p:nvCxnSpPr>
        <p:spPr>
          <a:xfrm>
            <a:off x="3783961" y="4352544"/>
            <a:ext cx="1603509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6EEC2C-21B2-0B83-3818-8ED3501E3FEA}"/>
              </a:ext>
            </a:extLst>
          </p:cNvPr>
          <p:cNvCxnSpPr>
            <a:cxnSpLocks/>
          </p:cNvCxnSpPr>
          <p:nvPr/>
        </p:nvCxnSpPr>
        <p:spPr>
          <a:xfrm>
            <a:off x="3783961" y="4599432"/>
            <a:ext cx="1053215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BA166A-1C41-F75A-FEE3-9913F1BBB7AD}"/>
              </a:ext>
            </a:extLst>
          </p:cNvPr>
          <p:cNvCxnSpPr>
            <a:cxnSpLocks/>
          </p:cNvCxnSpPr>
          <p:nvPr/>
        </p:nvCxnSpPr>
        <p:spPr>
          <a:xfrm>
            <a:off x="3783961" y="4840224"/>
            <a:ext cx="669167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218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05B648-BFDB-133E-F96E-E25637AA7A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BF67E4E-B083-B16E-DDE5-DBAE2BFE84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45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5"/>
          <p:cNvSpPr>
            <a:spLocks noChangeArrowheads="1"/>
          </p:cNvSpPr>
          <p:nvPr/>
        </p:nvSpPr>
        <p:spPr bwMode="auto">
          <a:xfrm rot="992343">
            <a:off x="7648992" y="1876047"/>
            <a:ext cx="107389" cy="37662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7" name="Rectangle 15"/>
          <p:cNvSpPr>
            <a:spLocks noChangeArrowheads="1"/>
          </p:cNvSpPr>
          <p:nvPr/>
        </p:nvSpPr>
        <p:spPr bwMode="auto">
          <a:xfrm rot="16878347">
            <a:off x="7739937" y="2091022"/>
            <a:ext cx="113533" cy="35182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5" name="Rectangle 15"/>
          <p:cNvSpPr>
            <a:spLocks noChangeArrowheads="1"/>
          </p:cNvSpPr>
          <p:nvPr/>
        </p:nvSpPr>
        <p:spPr bwMode="auto">
          <a:xfrm rot="18465584" flipH="1">
            <a:off x="1931806" y="3767926"/>
            <a:ext cx="303845" cy="943541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 rot="15133295" flipH="1">
            <a:off x="1257414" y="3708641"/>
            <a:ext cx="334176" cy="88658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766355" y="4437014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 rot="20447711">
            <a:off x="585652" y="3215641"/>
            <a:ext cx="7848600" cy="1524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50000"/>
                  <a:shade val="30000"/>
                  <a:satMod val="115000"/>
                </a:schemeClr>
              </a:gs>
              <a:gs pos="50000">
                <a:schemeClr val="bg1">
                  <a:lumMod val="50000"/>
                  <a:shade val="67500"/>
                  <a:satMod val="115000"/>
                </a:schemeClr>
              </a:gs>
              <a:gs pos="100000">
                <a:schemeClr val="bg1">
                  <a:lumMod val="5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280255" y="3455126"/>
            <a:ext cx="609600" cy="15240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280255" y="3241767"/>
            <a:ext cx="609600" cy="609600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432655" y="3354978"/>
            <a:ext cx="304800" cy="30480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 rot="20516964">
            <a:off x="729339" y="4225843"/>
            <a:ext cx="8382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 flipH="1">
            <a:off x="522515" y="4861556"/>
            <a:ext cx="8190411" cy="431074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 flipH="1">
            <a:off x="740230" y="4687384"/>
            <a:ext cx="4406536" cy="407125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 flipV="1">
            <a:off x="4920342" y="4748344"/>
            <a:ext cx="3596640" cy="359230"/>
          </a:xfrm>
          <a:custGeom>
            <a:avLst/>
            <a:gdLst>
              <a:gd name="connsiteX0" fmla="*/ 0 w 8190411"/>
              <a:gd name="connsiteY0" fmla="*/ 287383 h 431074"/>
              <a:gd name="connsiteX1" fmla="*/ 1175657 w 8190411"/>
              <a:gd name="connsiteY1" fmla="*/ 182880 h 431074"/>
              <a:gd name="connsiteX2" fmla="*/ 1776548 w 8190411"/>
              <a:gd name="connsiteY2" fmla="*/ 365760 h 431074"/>
              <a:gd name="connsiteX3" fmla="*/ 2599508 w 8190411"/>
              <a:gd name="connsiteY3" fmla="*/ 195943 h 431074"/>
              <a:gd name="connsiteX4" fmla="*/ 3487782 w 8190411"/>
              <a:gd name="connsiteY4" fmla="*/ 352697 h 431074"/>
              <a:gd name="connsiteX5" fmla="*/ 4062548 w 8190411"/>
              <a:gd name="connsiteY5" fmla="*/ 143691 h 431074"/>
              <a:gd name="connsiteX6" fmla="*/ 4689565 w 8190411"/>
              <a:gd name="connsiteY6" fmla="*/ 352697 h 431074"/>
              <a:gd name="connsiteX7" fmla="*/ 5656217 w 8190411"/>
              <a:gd name="connsiteY7" fmla="*/ 0 h 431074"/>
              <a:gd name="connsiteX8" fmla="*/ 6635931 w 8190411"/>
              <a:gd name="connsiteY8" fmla="*/ 431074 h 431074"/>
              <a:gd name="connsiteX9" fmla="*/ 7184571 w 8190411"/>
              <a:gd name="connsiteY9" fmla="*/ 261257 h 431074"/>
              <a:gd name="connsiteX10" fmla="*/ 7707085 w 8190411"/>
              <a:gd name="connsiteY10" fmla="*/ 391885 h 431074"/>
              <a:gd name="connsiteX11" fmla="*/ 8190411 w 8190411"/>
              <a:gd name="connsiteY11" fmla="*/ 169817 h 431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190411" h="431074">
                <a:moveTo>
                  <a:pt x="0" y="287383"/>
                </a:moveTo>
                <a:lnTo>
                  <a:pt x="1175657" y="182880"/>
                </a:lnTo>
                <a:lnTo>
                  <a:pt x="1776548" y="365760"/>
                </a:lnTo>
                <a:lnTo>
                  <a:pt x="2599508" y="195943"/>
                </a:lnTo>
                <a:lnTo>
                  <a:pt x="3487782" y="352697"/>
                </a:lnTo>
                <a:lnTo>
                  <a:pt x="4062548" y="143691"/>
                </a:lnTo>
                <a:lnTo>
                  <a:pt x="4689565" y="352697"/>
                </a:lnTo>
                <a:lnTo>
                  <a:pt x="5656217" y="0"/>
                </a:lnTo>
                <a:lnTo>
                  <a:pt x="6635931" y="431074"/>
                </a:lnTo>
                <a:lnTo>
                  <a:pt x="7184571" y="261257"/>
                </a:lnTo>
                <a:lnTo>
                  <a:pt x="7707085" y="391885"/>
                </a:lnTo>
                <a:lnTo>
                  <a:pt x="8190411" y="169817"/>
                </a:lnTo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1082042" y="3020743"/>
            <a:ext cx="624695" cy="624988"/>
          </a:xfrm>
          <a:prstGeom prst="ellipse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 rot="5644024" flipH="1">
            <a:off x="1597365" y="3556830"/>
            <a:ext cx="135752" cy="362696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8" name="Oval 12"/>
          <p:cNvSpPr>
            <a:spLocks noChangeArrowheads="1"/>
          </p:cNvSpPr>
          <p:nvPr/>
        </p:nvSpPr>
        <p:spPr bwMode="auto">
          <a:xfrm rot="1393558" flipH="1">
            <a:off x="935470" y="3148725"/>
            <a:ext cx="618867" cy="1176507"/>
          </a:xfrm>
          <a:prstGeom prst="ellipse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 rot="2315698" flipH="1">
            <a:off x="1244896" y="3184855"/>
            <a:ext cx="306115" cy="61315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1" name="Oval 11"/>
          <p:cNvSpPr>
            <a:spLocks noChangeArrowheads="1"/>
          </p:cNvSpPr>
          <p:nvPr/>
        </p:nvSpPr>
        <p:spPr bwMode="auto">
          <a:xfrm rot="872245" flipH="1">
            <a:off x="1637568" y="2733921"/>
            <a:ext cx="407354" cy="602104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 rot="6001384" flipH="1">
            <a:off x="1338148" y="3473070"/>
            <a:ext cx="211361" cy="66948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7"/>
          <p:cNvSpPr>
            <a:spLocks noChangeArrowheads="1"/>
          </p:cNvSpPr>
          <p:nvPr/>
        </p:nvSpPr>
        <p:spPr bwMode="auto">
          <a:xfrm rot="9139379" flipH="1">
            <a:off x="2308519" y="4289731"/>
            <a:ext cx="572604" cy="28697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 rot="335058" flipH="1">
            <a:off x="2392846" y="4435251"/>
            <a:ext cx="180804" cy="190574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7" name="Rectangle 15"/>
          <p:cNvSpPr>
            <a:spLocks noChangeArrowheads="1"/>
          </p:cNvSpPr>
          <p:nvPr/>
        </p:nvSpPr>
        <p:spPr bwMode="auto">
          <a:xfrm rot="16000103" flipH="1">
            <a:off x="1208369" y="3825061"/>
            <a:ext cx="338527" cy="886584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8" name="Rectangle 15"/>
          <p:cNvSpPr>
            <a:spLocks noChangeArrowheads="1"/>
          </p:cNvSpPr>
          <p:nvPr/>
        </p:nvSpPr>
        <p:spPr bwMode="auto">
          <a:xfrm rot="18480649" flipH="1">
            <a:off x="1874289" y="3925757"/>
            <a:ext cx="309077" cy="974826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 rot="4229478" flipH="1">
            <a:off x="1636757" y="3817685"/>
            <a:ext cx="290607" cy="21427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0" name="Group 29"/>
          <p:cNvGrpSpPr/>
          <p:nvPr/>
        </p:nvGrpSpPr>
        <p:grpSpPr>
          <a:xfrm flipH="1">
            <a:off x="1394392" y="2547267"/>
            <a:ext cx="740708" cy="767032"/>
            <a:chOff x="6825343" y="1110343"/>
            <a:chExt cx="1937658" cy="2079171"/>
          </a:xfrm>
        </p:grpSpPr>
        <p:sp>
          <p:nvSpPr>
            <p:cNvPr id="31" name="Freeform 30"/>
            <p:cNvSpPr/>
            <p:nvPr/>
          </p:nvSpPr>
          <p:spPr>
            <a:xfrm>
              <a:off x="6901543" y="1110343"/>
              <a:ext cx="1861458" cy="1828800"/>
            </a:xfrm>
            <a:custGeom>
              <a:avLst/>
              <a:gdLst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11086 w 1839686"/>
                <a:gd name="connsiteY5" fmla="*/ 1480457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687286 w 1839686"/>
                <a:gd name="connsiteY5" fmla="*/ 1534885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39686"/>
                <a:gd name="connsiteY0" fmla="*/ 870857 h 1828800"/>
                <a:gd name="connsiteX1" fmla="*/ 849086 w 1839686"/>
                <a:gd name="connsiteY1" fmla="*/ 903514 h 1828800"/>
                <a:gd name="connsiteX2" fmla="*/ 1077686 w 1839686"/>
                <a:gd name="connsiteY2" fmla="*/ 1208314 h 1828800"/>
                <a:gd name="connsiteX3" fmla="*/ 838200 w 1839686"/>
                <a:gd name="connsiteY3" fmla="*/ 1654628 h 1828800"/>
                <a:gd name="connsiteX4" fmla="*/ 1219200 w 1839686"/>
                <a:gd name="connsiteY4" fmla="*/ 1828800 h 1828800"/>
                <a:gd name="connsiteX5" fmla="*/ 1719943 w 1839686"/>
                <a:gd name="connsiteY5" fmla="*/ 1556656 h 1828800"/>
                <a:gd name="connsiteX6" fmla="*/ 1796143 w 1839686"/>
                <a:gd name="connsiteY6" fmla="*/ 1273628 h 1828800"/>
                <a:gd name="connsiteX7" fmla="*/ 1839686 w 1839686"/>
                <a:gd name="connsiteY7" fmla="*/ 859971 h 1828800"/>
                <a:gd name="connsiteX8" fmla="*/ 1730829 w 1839686"/>
                <a:gd name="connsiteY8" fmla="*/ 402771 h 1828800"/>
                <a:gd name="connsiteX9" fmla="*/ 1295400 w 1839686"/>
                <a:gd name="connsiteY9" fmla="*/ 32657 h 1828800"/>
                <a:gd name="connsiteX10" fmla="*/ 816429 w 1839686"/>
                <a:gd name="connsiteY10" fmla="*/ 0 h 1828800"/>
                <a:gd name="connsiteX11" fmla="*/ 337457 w 1839686"/>
                <a:gd name="connsiteY11" fmla="*/ 228600 h 1828800"/>
                <a:gd name="connsiteX12" fmla="*/ 130629 w 1839686"/>
                <a:gd name="connsiteY12" fmla="*/ 609600 h 1828800"/>
                <a:gd name="connsiteX13" fmla="*/ 0 w 1839686"/>
                <a:gd name="connsiteY13" fmla="*/ 870857 h 1828800"/>
                <a:gd name="connsiteX0" fmla="*/ 0 w 1861458"/>
                <a:gd name="connsiteY0" fmla="*/ 870857 h 1828800"/>
                <a:gd name="connsiteX1" fmla="*/ 849086 w 1861458"/>
                <a:gd name="connsiteY1" fmla="*/ 903514 h 1828800"/>
                <a:gd name="connsiteX2" fmla="*/ 1077686 w 1861458"/>
                <a:gd name="connsiteY2" fmla="*/ 1208314 h 1828800"/>
                <a:gd name="connsiteX3" fmla="*/ 838200 w 1861458"/>
                <a:gd name="connsiteY3" fmla="*/ 1654628 h 1828800"/>
                <a:gd name="connsiteX4" fmla="*/ 1219200 w 1861458"/>
                <a:gd name="connsiteY4" fmla="*/ 1828800 h 1828800"/>
                <a:gd name="connsiteX5" fmla="*/ 1719943 w 1861458"/>
                <a:gd name="connsiteY5" fmla="*/ 1556656 h 1828800"/>
                <a:gd name="connsiteX6" fmla="*/ 1861458 w 1861458"/>
                <a:gd name="connsiteY6" fmla="*/ 1436914 h 1828800"/>
                <a:gd name="connsiteX7" fmla="*/ 1839686 w 1861458"/>
                <a:gd name="connsiteY7" fmla="*/ 859971 h 1828800"/>
                <a:gd name="connsiteX8" fmla="*/ 1730829 w 1861458"/>
                <a:gd name="connsiteY8" fmla="*/ 402771 h 1828800"/>
                <a:gd name="connsiteX9" fmla="*/ 1295400 w 1861458"/>
                <a:gd name="connsiteY9" fmla="*/ 32657 h 1828800"/>
                <a:gd name="connsiteX10" fmla="*/ 816429 w 1861458"/>
                <a:gd name="connsiteY10" fmla="*/ 0 h 1828800"/>
                <a:gd name="connsiteX11" fmla="*/ 337457 w 1861458"/>
                <a:gd name="connsiteY11" fmla="*/ 228600 h 1828800"/>
                <a:gd name="connsiteX12" fmla="*/ 130629 w 1861458"/>
                <a:gd name="connsiteY12" fmla="*/ 609600 h 1828800"/>
                <a:gd name="connsiteX13" fmla="*/ 0 w 1861458"/>
                <a:gd name="connsiteY13" fmla="*/ 870857 h 1828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61458" h="1828800">
                  <a:moveTo>
                    <a:pt x="0" y="870857"/>
                  </a:moveTo>
                  <a:lnTo>
                    <a:pt x="849086" y="903514"/>
                  </a:lnTo>
                  <a:lnTo>
                    <a:pt x="1077686" y="1208314"/>
                  </a:lnTo>
                  <a:lnTo>
                    <a:pt x="838200" y="1654628"/>
                  </a:lnTo>
                  <a:lnTo>
                    <a:pt x="1219200" y="1828800"/>
                  </a:lnTo>
                  <a:lnTo>
                    <a:pt x="1719943" y="1556656"/>
                  </a:lnTo>
                  <a:lnTo>
                    <a:pt x="1861458" y="1436914"/>
                  </a:lnTo>
                  <a:lnTo>
                    <a:pt x="1839686" y="859971"/>
                  </a:lnTo>
                  <a:lnTo>
                    <a:pt x="1730829" y="402771"/>
                  </a:lnTo>
                  <a:lnTo>
                    <a:pt x="1295400" y="32657"/>
                  </a:lnTo>
                  <a:lnTo>
                    <a:pt x="816429" y="0"/>
                  </a:lnTo>
                  <a:lnTo>
                    <a:pt x="337457" y="228600"/>
                  </a:lnTo>
                  <a:lnTo>
                    <a:pt x="130629" y="609600"/>
                  </a:lnTo>
                  <a:lnTo>
                    <a:pt x="0" y="870857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 31"/>
            <p:cNvSpPr/>
            <p:nvPr/>
          </p:nvSpPr>
          <p:spPr>
            <a:xfrm>
              <a:off x="6890657" y="1981200"/>
              <a:ext cx="936172" cy="174171"/>
            </a:xfrm>
            <a:custGeom>
              <a:avLst/>
              <a:gdLst>
                <a:gd name="connsiteX0" fmla="*/ 97972 w 936172"/>
                <a:gd name="connsiteY0" fmla="*/ 87086 h 174171"/>
                <a:gd name="connsiteX1" fmla="*/ 936172 w 936172"/>
                <a:gd name="connsiteY1" fmla="*/ 174171 h 174171"/>
                <a:gd name="connsiteX2" fmla="*/ 914400 w 936172"/>
                <a:gd name="connsiteY2" fmla="*/ 76200 h 174171"/>
                <a:gd name="connsiteX3" fmla="*/ 87086 w 936172"/>
                <a:gd name="connsiteY3" fmla="*/ 0 h 174171"/>
                <a:gd name="connsiteX4" fmla="*/ 0 w 936172"/>
                <a:gd name="connsiteY4" fmla="*/ 43543 h 17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172" h="174171">
                  <a:moveTo>
                    <a:pt x="97972" y="87086"/>
                  </a:moveTo>
                  <a:lnTo>
                    <a:pt x="936172" y="174171"/>
                  </a:lnTo>
                  <a:lnTo>
                    <a:pt x="914400" y="76200"/>
                  </a:lnTo>
                  <a:lnTo>
                    <a:pt x="87086" y="0"/>
                  </a:lnTo>
                  <a:lnTo>
                    <a:pt x="0" y="43543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6955971" y="2024743"/>
              <a:ext cx="283029" cy="1153886"/>
            </a:xfrm>
            <a:custGeom>
              <a:avLst/>
              <a:gdLst>
                <a:gd name="connsiteX0" fmla="*/ 0 w 283029"/>
                <a:gd name="connsiteY0" fmla="*/ 43543 h 1153886"/>
                <a:gd name="connsiteX1" fmla="*/ 108858 w 283029"/>
                <a:gd name="connsiteY1" fmla="*/ 598714 h 1153886"/>
                <a:gd name="connsiteX2" fmla="*/ 130629 w 283029"/>
                <a:gd name="connsiteY2" fmla="*/ 979714 h 1153886"/>
                <a:gd name="connsiteX3" fmla="*/ 228600 w 283029"/>
                <a:gd name="connsiteY3" fmla="*/ 1153886 h 1153886"/>
                <a:gd name="connsiteX4" fmla="*/ 283029 w 283029"/>
                <a:gd name="connsiteY4" fmla="*/ 1132114 h 1153886"/>
                <a:gd name="connsiteX5" fmla="*/ 174172 w 283029"/>
                <a:gd name="connsiteY5" fmla="*/ 805543 h 1153886"/>
                <a:gd name="connsiteX6" fmla="*/ 174172 w 283029"/>
                <a:gd name="connsiteY6" fmla="*/ 576943 h 1153886"/>
                <a:gd name="connsiteX7" fmla="*/ 87086 w 283029"/>
                <a:gd name="connsiteY7" fmla="*/ 0 h 1153886"/>
                <a:gd name="connsiteX8" fmla="*/ 0 w 283029"/>
                <a:gd name="connsiteY8" fmla="*/ 43543 h 1153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3029" h="1153886">
                  <a:moveTo>
                    <a:pt x="0" y="43543"/>
                  </a:moveTo>
                  <a:lnTo>
                    <a:pt x="108858" y="598714"/>
                  </a:lnTo>
                  <a:lnTo>
                    <a:pt x="130629" y="979714"/>
                  </a:lnTo>
                  <a:lnTo>
                    <a:pt x="228600" y="1153886"/>
                  </a:lnTo>
                  <a:lnTo>
                    <a:pt x="283029" y="1132114"/>
                  </a:lnTo>
                  <a:lnTo>
                    <a:pt x="174172" y="805543"/>
                  </a:lnTo>
                  <a:lnTo>
                    <a:pt x="174172" y="576943"/>
                  </a:lnTo>
                  <a:lnTo>
                    <a:pt x="87086" y="0"/>
                  </a:lnTo>
                  <a:lnTo>
                    <a:pt x="0" y="43543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6825343" y="2438400"/>
              <a:ext cx="1088571" cy="206829"/>
            </a:xfrm>
            <a:custGeom>
              <a:avLst/>
              <a:gdLst>
                <a:gd name="connsiteX0" fmla="*/ 1012371 w 1088571"/>
                <a:gd name="connsiteY0" fmla="*/ 97971 h 206829"/>
                <a:gd name="connsiteX1" fmla="*/ 511628 w 1088571"/>
                <a:gd name="connsiteY1" fmla="*/ 130629 h 206829"/>
                <a:gd name="connsiteX2" fmla="*/ 195943 w 1088571"/>
                <a:gd name="connsiteY2" fmla="*/ 119743 h 206829"/>
                <a:gd name="connsiteX3" fmla="*/ 43543 w 1088571"/>
                <a:gd name="connsiteY3" fmla="*/ 87086 h 206829"/>
                <a:gd name="connsiteX4" fmla="*/ 163286 w 1088571"/>
                <a:gd name="connsiteY4" fmla="*/ 32657 h 206829"/>
                <a:gd name="connsiteX5" fmla="*/ 163286 w 1088571"/>
                <a:gd name="connsiteY5" fmla="*/ 0 h 206829"/>
                <a:gd name="connsiteX6" fmla="*/ 0 w 1088571"/>
                <a:gd name="connsiteY6" fmla="*/ 76200 h 206829"/>
                <a:gd name="connsiteX7" fmla="*/ 0 w 1088571"/>
                <a:gd name="connsiteY7" fmla="*/ 119743 h 206829"/>
                <a:gd name="connsiteX8" fmla="*/ 185057 w 1088571"/>
                <a:gd name="connsiteY8" fmla="*/ 185057 h 206829"/>
                <a:gd name="connsiteX9" fmla="*/ 511628 w 1088571"/>
                <a:gd name="connsiteY9" fmla="*/ 185057 h 206829"/>
                <a:gd name="connsiteX10" fmla="*/ 925286 w 1088571"/>
                <a:gd name="connsiteY10" fmla="*/ 195943 h 206829"/>
                <a:gd name="connsiteX11" fmla="*/ 1088571 w 1088571"/>
                <a:gd name="connsiteY11" fmla="*/ 206829 h 206829"/>
                <a:gd name="connsiteX12" fmla="*/ 1066800 w 1088571"/>
                <a:gd name="connsiteY12" fmla="*/ 152400 h 206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8571" h="206829">
                  <a:moveTo>
                    <a:pt x="1012371" y="97971"/>
                  </a:moveTo>
                  <a:lnTo>
                    <a:pt x="511628" y="130629"/>
                  </a:lnTo>
                  <a:lnTo>
                    <a:pt x="195943" y="119743"/>
                  </a:lnTo>
                  <a:lnTo>
                    <a:pt x="43543" y="87086"/>
                  </a:lnTo>
                  <a:lnTo>
                    <a:pt x="163286" y="32657"/>
                  </a:lnTo>
                  <a:lnTo>
                    <a:pt x="163286" y="0"/>
                  </a:lnTo>
                  <a:lnTo>
                    <a:pt x="0" y="76200"/>
                  </a:lnTo>
                  <a:lnTo>
                    <a:pt x="0" y="119743"/>
                  </a:lnTo>
                  <a:lnTo>
                    <a:pt x="185057" y="185057"/>
                  </a:lnTo>
                  <a:lnTo>
                    <a:pt x="511628" y="185057"/>
                  </a:lnTo>
                  <a:lnTo>
                    <a:pt x="925286" y="195943"/>
                  </a:lnTo>
                  <a:lnTo>
                    <a:pt x="1088571" y="206829"/>
                  </a:lnTo>
                  <a:lnTo>
                    <a:pt x="1066800" y="152400"/>
                  </a:lnTo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 34"/>
            <p:cNvSpPr/>
            <p:nvPr/>
          </p:nvSpPr>
          <p:spPr>
            <a:xfrm>
              <a:off x="6825343" y="2514600"/>
              <a:ext cx="195943" cy="631371"/>
            </a:xfrm>
            <a:custGeom>
              <a:avLst/>
              <a:gdLst>
                <a:gd name="connsiteX0" fmla="*/ 10886 w 195943"/>
                <a:gd name="connsiteY0" fmla="*/ 0 h 631371"/>
                <a:gd name="connsiteX1" fmla="*/ 32657 w 195943"/>
                <a:gd name="connsiteY1" fmla="*/ 326571 h 631371"/>
                <a:gd name="connsiteX2" fmla="*/ 195943 w 195943"/>
                <a:gd name="connsiteY2" fmla="*/ 609600 h 631371"/>
                <a:gd name="connsiteX3" fmla="*/ 119743 w 195943"/>
                <a:gd name="connsiteY3" fmla="*/ 631371 h 631371"/>
                <a:gd name="connsiteX4" fmla="*/ 0 w 195943"/>
                <a:gd name="connsiteY4" fmla="*/ 326571 h 631371"/>
                <a:gd name="connsiteX5" fmla="*/ 10886 w 195943"/>
                <a:gd name="connsiteY5" fmla="*/ 0 h 631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943" h="631371">
                  <a:moveTo>
                    <a:pt x="10886" y="0"/>
                  </a:moveTo>
                  <a:lnTo>
                    <a:pt x="32657" y="326571"/>
                  </a:lnTo>
                  <a:lnTo>
                    <a:pt x="195943" y="609600"/>
                  </a:lnTo>
                  <a:lnTo>
                    <a:pt x="119743" y="631371"/>
                  </a:lnTo>
                  <a:lnTo>
                    <a:pt x="0" y="326571"/>
                  </a:lnTo>
                  <a:lnTo>
                    <a:pt x="10886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 35"/>
            <p:cNvSpPr/>
            <p:nvPr/>
          </p:nvSpPr>
          <p:spPr>
            <a:xfrm>
              <a:off x="6977743" y="2645229"/>
              <a:ext cx="1055914" cy="544285"/>
            </a:xfrm>
            <a:custGeom>
              <a:avLst/>
              <a:gdLst>
                <a:gd name="connsiteX0" fmla="*/ 261257 w 1055914"/>
                <a:gd name="connsiteY0" fmla="*/ 54428 h 544285"/>
                <a:gd name="connsiteX1" fmla="*/ 65314 w 1055914"/>
                <a:gd name="connsiteY1" fmla="*/ 402771 h 544285"/>
                <a:gd name="connsiteX2" fmla="*/ 141514 w 1055914"/>
                <a:gd name="connsiteY2" fmla="*/ 457200 h 544285"/>
                <a:gd name="connsiteX3" fmla="*/ 522514 w 1055914"/>
                <a:gd name="connsiteY3" fmla="*/ 446314 h 544285"/>
                <a:gd name="connsiteX4" fmla="*/ 881743 w 1055914"/>
                <a:gd name="connsiteY4" fmla="*/ 315685 h 544285"/>
                <a:gd name="connsiteX5" fmla="*/ 1055914 w 1055914"/>
                <a:gd name="connsiteY5" fmla="*/ 228600 h 544285"/>
                <a:gd name="connsiteX6" fmla="*/ 1055914 w 1055914"/>
                <a:gd name="connsiteY6" fmla="*/ 228600 h 544285"/>
                <a:gd name="connsiteX7" fmla="*/ 674914 w 1055914"/>
                <a:gd name="connsiteY7" fmla="*/ 457200 h 544285"/>
                <a:gd name="connsiteX8" fmla="*/ 315686 w 1055914"/>
                <a:gd name="connsiteY8" fmla="*/ 544285 h 544285"/>
                <a:gd name="connsiteX9" fmla="*/ 32657 w 1055914"/>
                <a:gd name="connsiteY9" fmla="*/ 511628 h 544285"/>
                <a:gd name="connsiteX10" fmla="*/ 0 w 1055914"/>
                <a:gd name="connsiteY10" fmla="*/ 435428 h 544285"/>
                <a:gd name="connsiteX11" fmla="*/ 32657 w 1055914"/>
                <a:gd name="connsiteY11" fmla="*/ 304800 h 544285"/>
                <a:gd name="connsiteX12" fmla="*/ 261257 w 1055914"/>
                <a:gd name="connsiteY12" fmla="*/ 0 h 544285"/>
                <a:gd name="connsiteX13" fmla="*/ 261257 w 1055914"/>
                <a:gd name="connsiteY13" fmla="*/ 54428 h 544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55914" h="544285">
                  <a:moveTo>
                    <a:pt x="261257" y="54428"/>
                  </a:moveTo>
                  <a:lnTo>
                    <a:pt x="65314" y="402771"/>
                  </a:lnTo>
                  <a:lnTo>
                    <a:pt x="141514" y="457200"/>
                  </a:lnTo>
                  <a:lnTo>
                    <a:pt x="522514" y="446314"/>
                  </a:lnTo>
                  <a:lnTo>
                    <a:pt x="881743" y="315685"/>
                  </a:lnTo>
                  <a:lnTo>
                    <a:pt x="1055914" y="228600"/>
                  </a:lnTo>
                  <a:lnTo>
                    <a:pt x="1055914" y="228600"/>
                  </a:lnTo>
                  <a:lnTo>
                    <a:pt x="674914" y="457200"/>
                  </a:lnTo>
                  <a:lnTo>
                    <a:pt x="315686" y="544285"/>
                  </a:lnTo>
                  <a:lnTo>
                    <a:pt x="32657" y="511628"/>
                  </a:lnTo>
                  <a:lnTo>
                    <a:pt x="0" y="435428"/>
                  </a:lnTo>
                  <a:lnTo>
                    <a:pt x="32657" y="304800"/>
                  </a:lnTo>
                  <a:lnTo>
                    <a:pt x="261257" y="0"/>
                  </a:lnTo>
                  <a:lnTo>
                    <a:pt x="261257" y="54428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Freeform 36"/>
            <p:cNvSpPr/>
            <p:nvPr/>
          </p:nvSpPr>
          <p:spPr>
            <a:xfrm>
              <a:off x="7609114" y="2133600"/>
              <a:ext cx="206829" cy="979714"/>
            </a:xfrm>
            <a:custGeom>
              <a:avLst/>
              <a:gdLst>
                <a:gd name="connsiteX0" fmla="*/ 119743 w 206829"/>
                <a:gd name="connsiteY0" fmla="*/ 10886 h 979714"/>
                <a:gd name="connsiteX1" fmla="*/ 0 w 206829"/>
                <a:gd name="connsiteY1" fmla="*/ 979714 h 979714"/>
                <a:gd name="connsiteX2" fmla="*/ 119743 w 206829"/>
                <a:gd name="connsiteY2" fmla="*/ 936171 h 979714"/>
                <a:gd name="connsiteX3" fmla="*/ 206829 w 206829"/>
                <a:gd name="connsiteY3" fmla="*/ 0 h 979714"/>
                <a:gd name="connsiteX4" fmla="*/ 119743 w 206829"/>
                <a:gd name="connsiteY4" fmla="*/ 10886 h 979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6829" h="979714">
                  <a:moveTo>
                    <a:pt x="119743" y="10886"/>
                  </a:moveTo>
                  <a:lnTo>
                    <a:pt x="0" y="979714"/>
                  </a:lnTo>
                  <a:lnTo>
                    <a:pt x="119743" y="936171"/>
                  </a:lnTo>
                  <a:lnTo>
                    <a:pt x="206829" y="0"/>
                  </a:lnTo>
                  <a:lnTo>
                    <a:pt x="119743" y="10886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2" name="Rectangle 51"/>
          <p:cNvSpPr/>
          <p:nvPr/>
        </p:nvSpPr>
        <p:spPr>
          <a:xfrm>
            <a:off x="1867986" y="3892742"/>
            <a:ext cx="45719" cy="287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rot="20165228">
            <a:off x="7376868" y="1957975"/>
            <a:ext cx="838200" cy="15240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14"/>
          <p:cNvSpPr>
            <a:spLocks noChangeArrowheads="1"/>
          </p:cNvSpPr>
          <p:nvPr/>
        </p:nvSpPr>
        <p:spPr bwMode="auto">
          <a:xfrm rot="13010376">
            <a:off x="7352925" y="1798335"/>
            <a:ext cx="64164" cy="26614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0" name="Oval 12"/>
          <p:cNvSpPr>
            <a:spLocks noChangeArrowheads="1"/>
          </p:cNvSpPr>
          <p:nvPr/>
        </p:nvSpPr>
        <p:spPr bwMode="auto">
          <a:xfrm rot="17454968">
            <a:off x="7457609" y="1496439"/>
            <a:ext cx="257923" cy="546784"/>
          </a:xfrm>
          <a:prstGeom prst="ellipse">
            <a:avLst/>
          </a:prstGeom>
          <a:solidFill>
            <a:srgbClr val="002060"/>
          </a:soli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1" name="Rectangle 14"/>
          <p:cNvSpPr>
            <a:spLocks noChangeArrowheads="1"/>
          </p:cNvSpPr>
          <p:nvPr/>
        </p:nvSpPr>
        <p:spPr bwMode="auto">
          <a:xfrm rot="20968349">
            <a:off x="7382587" y="1665074"/>
            <a:ext cx="114403" cy="260471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2" name="Rectangle 17"/>
          <p:cNvSpPr>
            <a:spLocks noChangeArrowheads="1"/>
          </p:cNvSpPr>
          <p:nvPr/>
        </p:nvSpPr>
        <p:spPr bwMode="auto">
          <a:xfrm rot="16955053">
            <a:off x="8086842" y="2184059"/>
            <a:ext cx="214070" cy="94748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3" name="Oval 11"/>
          <p:cNvSpPr>
            <a:spLocks noChangeArrowheads="1"/>
          </p:cNvSpPr>
          <p:nvPr/>
        </p:nvSpPr>
        <p:spPr bwMode="auto">
          <a:xfrm rot="19292983">
            <a:off x="7004280" y="1363935"/>
            <a:ext cx="359459" cy="438048"/>
          </a:xfrm>
          <a:prstGeom prst="ellipse">
            <a:avLst/>
          </a:prstGeom>
          <a:solidFill>
            <a:srgbClr val="002060"/>
          </a:solidFill>
          <a:ln w="9525" algn="ctr">
            <a:solidFill>
              <a:schemeClr val="bg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 rot="14163844">
            <a:off x="7325778" y="1842767"/>
            <a:ext cx="88795" cy="263372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 rot="15909097">
            <a:off x="7882448" y="2274068"/>
            <a:ext cx="150181" cy="8835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 rot="19830170">
            <a:off x="7893175" y="2335304"/>
            <a:ext cx="88949" cy="80957"/>
          </a:xfrm>
          <a:prstGeom prst="rect">
            <a:avLst/>
          </a:prstGeom>
          <a:solidFill>
            <a:schemeClr val="tx2">
              <a:lumMod val="5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49" name="Rectangle 15"/>
          <p:cNvSpPr>
            <a:spLocks noChangeArrowheads="1"/>
          </p:cNvSpPr>
          <p:nvPr/>
        </p:nvSpPr>
        <p:spPr bwMode="auto">
          <a:xfrm rot="19534221">
            <a:off x="7796411" y="1831634"/>
            <a:ext cx="124503" cy="328498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0" name="Rectangle 15"/>
          <p:cNvSpPr>
            <a:spLocks noChangeArrowheads="1"/>
          </p:cNvSpPr>
          <p:nvPr/>
        </p:nvSpPr>
        <p:spPr bwMode="auto">
          <a:xfrm rot="17124525">
            <a:off x="8003767" y="1964733"/>
            <a:ext cx="122317" cy="370790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1" name="Rectangle 13"/>
          <p:cNvSpPr>
            <a:spLocks noChangeArrowheads="1"/>
          </p:cNvSpPr>
          <p:nvPr/>
        </p:nvSpPr>
        <p:spPr bwMode="auto">
          <a:xfrm rot="15935750">
            <a:off x="7207769" y="2030691"/>
            <a:ext cx="123452" cy="105415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 rot="20165228">
            <a:off x="7272688" y="2088558"/>
            <a:ext cx="45719" cy="28738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 rot="7598246" flipH="1">
            <a:off x="2275869" y="4511180"/>
            <a:ext cx="554067" cy="248440"/>
          </a:xfrm>
          <a:prstGeom prst="rect">
            <a:avLst/>
          </a:prstGeom>
          <a:solidFill>
            <a:srgbClr val="002060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345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1174</Words>
  <Application>Microsoft Office PowerPoint</Application>
  <PresentationFormat>On-screen Show (4:3)</PresentationFormat>
  <Paragraphs>223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Aptos</vt:lpstr>
      <vt:lpstr>Arial</vt:lpstr>
      <vt:lpstr>Calibri</vt:lpstr>
      <vt:lpstr>Symbol</vt:lpstr>
      <vt:lpstr>Times New Roman</vt:lpstr>
      <vt:lpstr>Wingdings</vt:lpstr>
      <vt:lpstr>Office Theme</vt:lpstr>
      <vt:lpstr>Equation</vt:lpstr>
      <vt:lpstr>Photo Editor Photo</vt:lpstr>
      <vt:lpstr>Lecture 28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</vt:lpstr>
      <vt:lpstr>PowerPoint Presentation</vt:lpstr>
      <vt:lpstr>Question 123.12.1.1</vt:lpstr>
      <vt:lpstr>PowerPoint Presentation</vt:lpstr>
      <vt:lpstr>PowerPoint Presentation</vt:lpstr>
      <vt:lpstr>PowerPoint Presentation</vt:lpstr>
      <vt:lpstr>Specific Heat</vt:lpstr>
      <vt:lpstr>Units of Specific Heat</vt:lpstr>
      <vt:lpstr>PowerPoint Presentation</vt:lpstr>
      <vt:lpstr>Heat and Specific Heat</vt:lpstr>
      <vt:lpstr>A Consequence of Different Specific Heats</vt:lpstr>
      <vt:lpstr>Question 123.12.2</vt:lpstr>
      <vt:lpstr>Heating Ice</vt:lpstr>
      <vt:lpstr>Graph of Ice to Steam</vt:lpstr>
      <vt:lpstr>20.3 Latent Heat</vt:lpstr>
      <vt:lpstr>Phase Changes</vt:lpstr>
      <vt:lpstr>Latent Heat</vt:lpstr>
      <vt:lpstr>Phase Changes Latent Heat</vt:lpstr>
      <vt:lpstr>Latent Heat, cont.</vt:lpstr>
      <vt:lpstr>T vs. Q Graphs</vt:lpstr>
      <vt:lpstr>PowerPoint Presentation</vt:lpstr>
      <vt:lpstr>Graph of Ice to Steam</vt:lpstr>
      <vt:lpstr>Warming Ice</vt:lpstr>
      <vt:lpstr>Melting Ice</vt:lpstr>
      <vt:lpstr>Warming Water</vt:lpstr>
      <vt:lpstr>Question 123.12.3</vt:lpstr>
      <vt:lpstr>Boiling Water</vt:lpstr>
      <vt:lpstr>Heating Steam</vt:lpstr>
      <vt:lpstr>Question 123.12.4</vt:lpstr>
      <vt:lpstr>Question 123.12.5</vt:lpstr>
      <vt:lpstr>Problem Solving Strategies</vt:lpstr>
      <vt:lpstr>Problem Solving Strategies, cont</vt:lpstr>
      <vt:lpstr>Calorimeter</vt:lpstr>
      <vt:lpstr>Calorimetry</vt:lpstr>
      <vt:lpstr>Calorimeter</vt:lpstr>
      <vt:lpstr>Calorimetry</vt:lpstr>
      <vt:lpstr>Calorimetry</vt:lpstr>
      <vt:lpstr>Mixture Example</vt:lpstr>
      <vt:lpstr>Mixture Example</vt:lpstr>
      <vt:lpstr>Calorimeter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2011-10-09T01:31:08Z</dcterms:created>
  <dcterms:modified xsi:type="dcterms:W3CDTF">2025-05-13T19:50:57Z</dcterms:modified>
</cp:coreProperties>
</file>