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93" r:id="rId2"/>
    <p:sldId id="317" r:id="rId3"/>
    <p:sldId id="318" r:id="rId4"/>
    <p:sldId id="319" r:id="rId5"/>
    <p:sldId id="320" r:id="rId6"/>
    <p:sldId id="321" r:id="rId7"/>
    <p:sldId id="322" r:id="rId8"/>
    <p:sldId id="323" r:id="rId9"/>
    <p:sldId id="324" r:id="rId10"/>
    <p:sldId id="325" r:id="rId11"/>
    <p:sldId id="326" r:id="rId12"/>
    <p:sldId id="340" r:id="rId13"/>
    <p:sldId id="327" r:id="rId14"/>
    <p:sldId id="341" r:id="rId15"/>
    <p:sldId id="342" r:id="rId16"/>
    <p:sldId id="343" r:id="rId17"/>
    <p:sldId id="345" r:id="rId18"/>
    <p:sldId id="344" r:id="rId19"/>
    <p:sldId id="346" r:id="rId20"/>
    <p:sldId id="329" r:id="rId21"/>
    <p:sldId id="354" r:id="rId22"/>
    <p:sldId id="330" r:id="rId23"/>
    <p:sldId id="348" r:id="rId24"/>
    <p:sldId id="350" r:id="rId25"/>
    <p:sldId id="351" r:id="rId26"/>
    <p:sldId id="352" r:id="rId27"/>
    <p:sldId id="349" r:id="rId28"/>
    <p:sldId id="353" r:id="rId29"/>
    <p:sldId id="347" r:id="rId30"/>
    <p:sldId id="328" r:id="rId31"/>
    <p:sldId id="331" r:id="rId32"/>
    <p:sldId id="332" r:id="rId33"/>
    <p:sldId id="333" r:id="rId34"/>
    <p:sldId id="334" r:id="rId35"/>
    <p:sldId id="335" r:id="rId36"/>
    <p:sldId id="336" r:id="rId37"/>
    <p:sldId id="337" r:id="rId38"/>
    <p:sldId id="338" r:id="rId39"/>
    <p:sldId id="296" r:id="rId40"/>
    <p:sldId id="339"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295" r:id="rId62"/>
    <p:sldId id="271" r:id="rId63"/>
    <p:sldId id="272" r:id="rId64"/>
    <p:sldId id="292" r:id="rId65"/>
    <p:sldId id="256" r:id="rId66"/>
    <p:sldId id="261" r:id="rId67"/>
    <p:sldId id="257" r:id="rId68"/>
    <p:sldId id="262" r:id="rId69"/>
    <p:sldId id="273" r:id="rId70"/>
    <p:sldId id="274" r:id="rId71"/>
    <p:sldId id="275" r:id="rId72"/>
    <p:sldId id="258" r:id="rId73"/>
    <p:sldId id="277" r:id="rId74"/>
    <p:sldId id="278" r:id="rId75"/>
    <p:sldId id="279" r:id="rId76"/>
    <p:sldId id="280" r:id="rId77"/>
    <p:sldId id="281" r:id="rId78"/>
    <p:sldId id="282" r:id="rId79"/>
    <p:sldId id="283" r:id="rId80"/>
    <p:sldId id="284" r:id="rId81"/>
    <p:sldId id="285" r:id="rId82"/>
    <p:sldId id="286" r:id="rId83"/>
    <p:sldId id="276" r:id="rId84"/>
    <p:sldId id="287" r:id="rId85"/>
    <p:sldId id="288" r:id="rId86"/>
    <p:sldId id="289" r:id="rId87"/>
    <p:sldId id="290" r:id="rId88"/>
    <p:sldId id="291" r:id="rId89"/>
    <p:sldId id="263" r:id="rId90"/>
    <p:sldId id="265" r:id="rId91"/>
    <p:sldId id="266" r:id="rId92"/>
    <p:sldId id="267" r:id="rId93"/>
    <p:sldId id="264" r:id="rId94"/>
    <p:sldId id="259" r:id="rId95"/>
    <p:sldId id="268" r:id="rId96"/>
    <p:sldId id="260" r:id="rId97"/>
    <p:sldId id="269" r:id="rId98"/>
    <p:sldId id="270"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58449-0999-40EE-9E2E-4F93A64B661D}" v="91" dt="2025-06-13T19:51:21.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02458449-0999-40EE-9E2E-4F93A64B661D}"/>
    <pc:docChg chg="undo custSel addSld delSld modSld sldOrd">
      <pc:chgData name="Lines, Todd" userId="afaf7c3a-e8aa-4568-882a-02ad8f9e19b0" providerId="ADAL" clId="{02458449-0999-40EE-9E2E-4F93A64B661D}" dt="2025-06-13T19:51:25.743" v="797" actId="21"/>
      <pc:docMkLst>
        <pc:docMk/>
      </pc:docMkLst>
      <pc:sldChg chg="modSp new mod">
        <pc:chgData name="Lines, Todd" userId="afaf7c3a-e8aa-4568-882a-02ad8f9e19b0" providerId="ADAL" clId="{02458449-0999-40EE-9E2E-4F93A64B661D}" dt="2025-06-11T21:20:55.842" v="10" actId="20577"/>
        <pc:sldMkLst>
          <pc:docMk/>
          <pc:sldMk cId="308763141" sldId="293"/>
        </pc:sldMkLst>
        <pc:spChg chg="mod">
          <ac:chgData name="Lines, Todd" userId="afaf7c3a-e8aa-4568-882a-02ad8f9e19b0" providerId="ADAL" clId="{02458449-0999-40EE-9E2E-4F93A64B661D}" dt="2025-06-11T21:20:55.842" v="10" actId="20577"/>
          <ac:spMkLst>
            <pc:docMk/>
            <pc:sldMk cId="308763141" sldId="293"/>
            <ac:spMk id="2" creationId="{18B30E7E-8F0E-A173-A591-0272735E950F}"/>
          </ac:spMkLst>
        </pc:spChg>
      </pc:sldChg>
      <pc:sldChg chg="addSp delSp modSp new del mod modClrScheme chgLayout">
        <pc:chgData name="Lines, Todd" userId="afaf7c3a-e8aa-4568-882a-02ad8f9e19b0" providerId="ADAL" clId="{02458449-0999-40EE-9E2E-4F93A64B661D}" dt="2025-06-13T19:22:46.264" v="763" actId="47"/>
        <pc:sldMkLst>
          <pc:docMk/>
          <pc:sldMk cId="257864938" sldId="294"/>
        </pc:sldMkLst>
      </pc:sldChg>
      <pc:sldChg chg="modSp add mod">
        <pc:chgData name="Lines, Todd" userId="afaf7c3a-e8aa-4568-882a-02ad8f9e19b0" providerId="ADAL" clId="{02458449-0999-40EE-9E2E-4F93A64B661D}" dt="2025-06-11T21:21:13.600" v="32" actId="20577"/>
        <pc:sldMkLst>
          <pc:docMk/>
          <pc:sldMk cId="1781342215" sldId="295"/>
        </pc:sldMkLst>
        <pc:spChg chg="mod">
          <ac:chgData name="Lines, Todd" userId="afaf7c3a-e8aa-4568-882a-02ad8f9e19b0" providerId="ADAL" clId="{02458449-0999-40EE-9E2E-4F93A64B661D}" dt="2025-06-11T21:21:13.600" v="32" actId="20577"/>
          <ac:spMkLst>
            <pc:docMk/>
            <pc:sldMk cId="1781342215" sldId="295"/>
            <ac:spMk id="4" creationId="{A33A2A9D-5566-070C-E67E-42AC20F10B5A}"/>
          </ac:spMkLst>
        </pc:spChg>
      </pc:sldChg>
      <pc:sldChg chg="add">
        <pc:chgData name="Lines, Todd" userId="afaf7c3a-e8aa-4568-882a-02ad8f9e19b0" providerId="ADAL" clId="{02458449-0999-40EE-9E2E-4F93A64B661D}" dt="2025-06-11T21:24:47.601" v="35"/>
        <pc:sldMkLst>
          <pc:docMk/>
          <pc:sldMk cId="145735406" sldId="296"/>
        </pc:sldMkLst>
      </pc:sldChg>
      <pc:sldChg chg="add del">
        <pc:chgData name="Lines, Todd" userId="afaf7c3a-e8aa-4568-882a-02ad8f9e19b0" providerId="ADAL" clId="{02458449-0999-40EE-9E2E-4F93A64B661D}" dt="2025-06-11T21:24:00.507" v="34" actId="47"/>
        <pc:sldMkLst>
          <pc:docMk/>
          <pc:sldMk cId="2880775303" sldId="296"/>
        </pc:sldMkLst>
      </pc:sldChg>
      <pc:sldChg chg="add">
        <pc:chgData name="Lines, Todd" userId="afaf7c3a-e8aa-4568-882a-02ad8f9e19b0" providerId="ADAL" clId="{02458449-0999-40EE-9E2E-4F93A64B661D}" dt="2025-06-11T21:22:20.593" v="33"/>
        <pc:sldMkLst>
          <pc:docMk/>
          <pc:sldMk cId="2693185142" sldId="297"/>
        </pc:sldMkLst>
      </pc:sldChg>
      <pc:sldChg chg="add">
        <pc:chgData name="Lines, Todd" userId="afaf7c3a-e8aa-4568-882a-02ad8f9e19b0" providerId="ADAL" clId="{02458449-0999-40EE-9E2E-4F93A64B661D}" dt="2025-06-11T21:22:20.593" v="33"/>
        <pc:sldMkLst>
          <pc:docMk/>
          <pc:sldMk cId="2163596990" sldId="298"/>
        </pc:sldMkLst>
      </pc:sldChg>
      <pc:sldChg chg="add">
        <pc:chgData name="Lines, Todd" userId="afaf7c3a-e8aa-4568-882a-02ad8f9e19b0" providerId="ADAL" clId="{02458449-0999-40EE-9E2E-4F93A64B661D}" dt="2025-06-11T21:22:20.593" v="33"/>
        <pc:sldMkLst>
          <pc:docMk/>
          <pc:sldMk cId="3222716508" sldId="299"/>
        </pc:sldMkLst>
      </pc:sldChg>
      <pc:sldChg chg="add">
        <pc:chgData name="Lines, Todd" userId="afaf7c3a-e8aa-4568-882a-02ad8f9e19b0" providerId="ADAL" clId="{02458449-0999-40EE-9E2E-4F93A64B661D}" dt="2025-06-11T21:22:20.593" v="33"/>
        <pc:sldMkLst>
          <pc:docMk/>
          <pc:sldMk cId="0" sldId="300"/>
        </pc:sldMkLst>
      </pc:sldChg>
      <pc:sldChg chg="add">
        <pc:chgData name="Lines, Todd" userId="afaf7c3a-e8aa-4568-882a-02ad8f9e19b0" providerId="ADAL" clId="{02458449-0999-40EE-9E2E-4F93A64B661D}" dt="2025-06-11T21:22:20.593" v="33"/>
        <pc:sldMkLst>
          <pc:docMk/>
          <pc:sldMk cId="0" sldId="301"/>
        </pc:sldMkLst>
      </pc:sldChg>
      <pc:sldChg chg="add">
        <pc:chgData name="Lines, Todd" userId="afaf7c3a-e8aa-4568-882a-02ad8f9e19b0" providerId="ADAL" clId="{02458449-0999-40EE-9E2E-4F93A64B661D}" dt="2025-06-11T21:22:20.593" v="33"/>
        <pc:sldMkLst>
          <pc:docMk/>
          <pc:sldMk cId="1120738173" sldId="302"/>
        </pc:sldMkLst>
      </pc:sldChg>
      <pc:sldChg chg="add">
        <pc:chgData name="Lines, Todd" userId="afaf7c3a-e8aa-4568-882a-02ad8f9e19b0" providerId="ADAL" clId="{02458449-0999-40EE-9E2E-4F93A64B661D}" dt="2025-06-11T21:22:20.593" v="33"/>
        <pc:sldMkLst>
          <pc:docMk/>
          <pc:sldMk cId="3649027420" sldId="303"/>
        </pc:sldMkLst>
      </pc:sldChg>
      <pc:sldChg chg="add">
        <pc:chgData name="Lines, Todd" userId="afaf7c3a-e8aa-4568-882a-02ad8f9e19b0" providerId="ADAL" clId="{02458449-0999-40EE-9E2E-4F93A64B661D}" dt="2025-06-11T21:22:20.593" v="33"/>
        <pc:sldMkLst>
          <pc:docMk/>
          <pc:sldMk cId="3606080872" sldId="304"/>
        </pc:sldMkLst>
      </pc:sldChg>
      <pc:sldChg chg="add">
        <pc:chgData name="Lines, Todd" userId="afaf7c3a-e8aa-4568-882a-02ad8f9e19b0" providerId="ADAL" clId="{02458449-0999-40EE-9E2E-4F93A64B661D}" dt="2025-06-11T21:22:20.593" v="33"/>
        <pc:sldMkLst>
          <pc:docMk/>
          <pc:sldMk cId="3837239213" sldId="305"/>
        </pc:sldMkLst>
      </pc:sldChg>
      <pc:sldChg chg="add">
        <pc:chgData name="Lines, Todd" userId="afaf7c3a-e8aa-4568-882a-02ad8f9e19b0" providerId="ADAL" clId="{02458449-0999-40EE-9E2E-4F93A64B661D}" dt="2025-06-11T21:22:20.593" v="33"/>
        <pc:sldMkLst>
          <pc:docMk/>
          <pc:sldMk cId="0" sldId="306"/>
        </pc:sldMkLst>
      </pc:sldChg>
      <pc:sldChg chg="add">
        <pc:chgData name="Lines, Todd" userId="afaf7c3a-e8aa-4568-882a-02ad8f9e19b0" providerId="ADAL" clId="{02458449-0999-40EE-9E2E-4F93A64B661D}" dt="2025-06-11T21:22:20.593" v="33"/>
        <pc:sldMkLst>
          <pc:docMk/>
          <pc:sldMk cId="0" sldId="307"/>
        </pc:sldMkLst>
      </pc:sldChg>
      <pc:sldChg chg="add">
        <pc:chgData name="Lines, Todd" userId="afaf7c3a-e8aa-4568-882a-02ad8f9e19b0" providerId="ADAL" clId="{02458449-0999-40EE-9E2E-4F93A64B661D}" dt="2025-06-11T21:22:20.593" v="33"/>
        <pc:sldMkLst>
          <pc:docMk/>
          <pc:sldMk cId="0" sldId="308"/>
        </pc:sldMkLst>
      </pc:sldChg>
      <pc:sldChg chg="add">
        <pc:chgData name="Lines, Todd" userId="afaf7c3a-e8aa-4568-882a-02ad8f9e19b0" providerId="ADAL" clId="{02458449-0999-40EE-9E2E-4F93A64B661D}" dt="2025-06-11T21:22:20.593" v="33"/>
        <pc:sldMkLst>
          <pc:docMk/>
          <pc:sldMk cId="0" sldId="309"/>
        </pc:sldMkLst>
      </pc:sldChg>
      <pc:sldChg chg="add">
        <pc:chgData name="Lines, Todd" userId="afaf7c3a-e8aa-4568-882a-02ad8f9e19b0" providerId="ADAL" clId="{02458449-0999-40EE-9E2E-4F93A64B661D}" dt="2025-06-11T21:22:20.593" v="33"/>
        <pc:sldMkLst>
          <pc:docMk/>
          <pc:sldMk cId="0" sldId="310"/>
        </pc:sldMkLst>
      </pc:sldChg>
      <pc:sldChg chg="add">
        <pc:chgData name="Lines, Todd" userId="afaf7c3a-e8aa-4568-882a-02ad8f9e19b0" providerId="ADAL" clId="{02458449-0999-40EE-9E2E-4F93A64B661D}" dt="2025-06-11T21:22:20.593" v="33"/>
        <pc:sldMkLst>
          <pc:docMk/>
          <pc:sldMk cId="0" sldId="311"/>
        </pc:sldMkLst>
      </pc:sldChg>
      <pc:sldChg chg="add">
        <pc:chgData name="Lines, Todd" userId="afaf7c3a-e8aa-4568-882a-02ad8f9e19b0" providerId="ADAL" clId="{02458449-0999-40EE-9E2E-4F93A64B661D}" dt="2025-06-11T21:22:20.593" v="33"/>
        <pc:sldMkLst>
          <pc:docMk/>
          <pc:sldMk cId="0" sldId="312"/>
        </pc:sldMkLst>
      </pc:sldChg>
      <pc:sldChg chg="add">
        <pc:chgData name="Lines, Todd" userId="afaf7c3a-e8aa-4568-882a-02ad8f9e19b0" providerId="ADAL" clId="{02458449-0999-40EE-9E2E-4F93A64B661D}" dt="2025-06-11T21:22:20.593" v="33"/>
        <pc:sldMkLst>
          <pc:docMk/>
          <pc:sldMk cId="2616234773" sldId="313"/>
        </pc:sldMkLst>
      </pc:sldChg>
      <pc:sldChg chg="add">
        <pc:chgData name="Lines, Todd" userId="afaf7c3a-e8aa-4568-882a-02ad8f9e19b0" providerId="ADAL" clId="{02458449-0999-40EE-9E2E-4F93A64B661D}" dt="2025-06-11T21:22:20.593" v="33"/>
        <pc:sldMkLst>
          <pc:docMk/>
          <pc:sldMk cId="883463887" sldId="314"/>
        </pc:sldMkLst>
      </pc:sldChg>
      <pc:sldChg chg="add">
        <pc:chgData name="Lines, Todd" userId="afaf7c3a-e8aa-4568-882a-02ad8f9e19b0" providerId="ADAL" clId="{02458449-0999-40EE-9E2E-4F93A64B661D}" dt="2025-06-11T21:22:20.593" v="33"/>
        <pc:sldMkLst>
          <pc:docMk/>
          <pc:sldMk cId="4188413939" sldId="315"/>
        </pc:sldMkLst>
      </pc:sldChg>
      <pc:sldChg chg="add">
        <pc:chgData name="Lines, Todd" userId="afaf7c3a-e8aa-4568-882a-02ad8f9e19b0" providerId="ADAL" clId="{02458449-0999-40EE-9E2E-4F93A64B661D}" dt="2025-06-11T21:22:20.593" v="33"/>
        <pc:sldMkLst>
          <pc:docMk/>
          <pc:sldMk cId="861656512" sldId="316"/>
        </pc:sldMkLst>
      </pc:sldChg>
      <pc:sldChg chg="add">
        <pc:chgData name="Lines, Todd" userId="afaf7c3a-e8aa-4568-882a-02ad8f9e19b0" providerId="ADAL" clId="{02458449-0999-40EE-9E2E-4F93A64B661D}" dt="2025-06-11T21:24:47.601" v="35"/>
        <pc:sldMkLst>
          <pc:docMk/>
          <pc:sldMk cId="2252410137" sldId="317"/>
        </pc:sldMkLst>
      </pc:sldChg>
      <pc:sldChg chg="add">
        <pc:chgData name="Lines, Todd" userId="afaf7c3a-e8aa-4568-882a-02ad8f9e19b0" providerId="ADAL" clId="{02458449-0999-40EE-9E2E-4F93A64B661D}" dt="2025-06-11T21:24:47.601" v="35"/>
        <pc:sldMkLst>
          <pc:docMk/>
          <pc:sldMk cId="0" sldId="318"/>
        </pc:sldMkLst>
      </pc:sldChg>
      <pc:sldChg chg="add">
        <pc:chgData name="Lines, Todd" userId="afaf7c3a-e8aa-4568-882a-02ad8f9e19b0" providerId="ADAL" clId="{02458449-0999-40EE-9E2E-4F93A64B661D}" dt="2025-06-11T21:24:47.601" v="35"/>
        <pc:sldMkLst>
          <pc:docMk/>
          <pc:sldMk cId="0" sldId="319"/>
        </pc:sldMkLst>
      </pc:sldChg>
      <pc:sldChg chg="add">
        <pc:chgData name="Lines, Todd" userId="afaf7c3a-e8aa-4568-882a-02ad8f9e19b0" providerId="ADAL" clId="{02458449-0999-40EE-9E2E-4F93A64B661D}" dt="2025-06-11T21:24:47.601" v="35"/>
        <pc:sldMkLst>
          <pc:docMk/>
          <pc:sldMk cId="0" sldId="320"/>
        </pc:sldMkLst>
      </pc:sldChg>
      <pc:sldChg chg="add">
        <pc:chgData name="Lines, Todd" userId="afaf7c3a-e8aa-4568-882a-02ad8f9e19b0" providerId="ADAL" clId="{02458449-0999-40EE-9E2E-4F93A64B661D}" dt="2025-06-11T21:24:47.601" v="35"/>
        <pc:sldMkLst>
          <pc:docMk/>
          <pc:sldMk cId="0" sldId="321"/>
        </pc:sldMkLst>
      </pc:sldChg>
      <pc:sldChg chg="add">
        <pc:chgData name="Lines, Todd" userId="afaf7c3a-e8aa-4568-882a-02ad8f9e19b0" providerId="ADAL" clId="{02458449-0999-40EE-9E2E-4F93A64B661D}" dt="2025-06-11T21:24:47.601" v="35"/>
        <pc:sldMkLst>
          <pc:docMk/>
          <pc:sldMk cId="1520524451" sldId="322"/>
        </pc:sldMkLst>
      </pc:sldChg>
      <pc:sldChg chg="add">
        <pc:chgData name="Lines, Todd" userId="afaf7c3a-e8aa-4568-882a-02ad8f9e19b0" providerId="ADAL" clId="{02458449-0999-40EE-9E2E-4F93A64B661D}" dt="2025-06-11T21:24:47.601" v="35"/>
        <pc:sldMkLst>
          <pc:docMk/>
          <pc:sldMk cId="1652120687" sldId="323"/>
        </pc:sldMkLst>
      </pc:sldChg>
      <pc:sldChg chg="add">
        <pc:chgData name="Lines, Todd" userId="afaf7c3a-e8aa-4568-882a-02ad8f9e19b0" providerId="ADAL" clId="{02458449-0999-40EE-9E2E-4F93A64B661D}" dt="2025-06-11T21:24:47.601" v="35"/>
        <pc:sldMkLst>
          <pc:docMk/>
          <pc:sldMk cId="4076708515" sldId="324"/>
        </pc:sldMkLst>
      </pc:sldChg>
      <pc:sldChg chg="add">
        <pc:chgData name="Lines, Todd" userId="afaf7c3a-e8aa-4568-882a-02ad8f9e19b0" providerId="ADAL" clId="{02458449-0999-40EE-9E2E-4F93A64B661D}" dt="2025-06-11T21:24:47.601" v="35"/>
        <pc:sldMkLst>
          <pc:docMk/>
          <pc:sldMk cId="680924898" sldId="325"/>
        </pc:sldMkLst>
      </pc:sldChg>
      <pc:sldChg chg="add">
        <pc:chgData name="Lines, Todd" userId="afaf7c3a-e8aa-4568-882a-02ad8f9e19b0" providerId="ADAL" clId="{02458449-0999-40EE-9E2E-4F93A64B661D}" dt="2025-06-11T21:24:47.601" v="35"/>
        <pc:sldMkLst>
          <pc:docMk/>
          <pc:sldMk cId="1759294857" sldId="326"/>
        </pc:sldMkLst>
      </pc:sldChg>
      <pc:sldChg chg="addSp delSp modSp add mod">
        <pc:chgData name="Lines, Todd" userId="afaf7c3a-e8aa-4568-882a-02ad8f9e19b0" providerId="ADAL" clId="{02458449-0999-40EE-9E2E-4F93A64B661D}" dt="2025-06-13T19:49:46.155" v="777" actId="21"/>
        <pc:sldMkLst>
          <pc:docMk/>
          <pc:sldMk cId="1584289483" sldId="327"/>
        </pc:sldMkLst>
        <pc:spChg chg="mod">
          <ac:chgData name="Lines, Todd" userId="afaf7c3a-e8aa-4568-882a-02ad8f9e19b0" providerId="ADAL" clId="{02458449-0999-40EE-9E2E-4F93A64B661D}" dt="2025-06-11T21:26:41.698" v="45" actId="255"/>
          <ac:spMkLst>
            <pc:docMk/>
            <pc:sldMk cId="1584289483" sldId="327"/>
            <ac:spMk id="8" creationId="{13FCAC8E-BC84-5C80-53C7-3F91F5BA57D6}"/>
          </ac:spMkLst>
        </pc:spChg>
        <pc:spChg chg="mod">
          <ac:chgData name="Lines, Todd" userId="afaf7c3a-e8aa-4568-882a-02ad8f9e19b0" providerId="ADAL" clId="{02458449-0999-40EE-9E2E-4F93A64B661D}" dt="2025-06-13T19:49:05.558" v="769" actId="1076"/>
          <ac:spMkLst>
            <pc:docMk/>
            <pc:sldMk cId="1584289483" sldId="327"/>
            <ac:spMk id="9" creationId="{93B7F4E3-85DD-E941-8B07-AAB7627FE417}"/>
          </ac:spMkLst>
        </pc:spChg>
        <pc:spChg chg="mod">
          <ac:chgData name="Lines, Todd" userId="afaf7c3a-e8aa-4568-882a-02ad8f9e19b0" providerId="ADAL" clId="{02458449-0999-40EE-9E2E-4F93A64B661D}" dt="2025-06-11T21:26:41.698" v="45" actId="255"/>
          <ac:spMkLst>
            <pc:docMk/>
            <pc:sldMk cId="1584289483" sldId="327"/>
            <ac:spMk id="10" creationId="{784CED19-4157-2E50-40DE-499F329AF6FF}"/>
          </ac:spMkLst>
        </pc:spChg>
        <pc:spChg chg="mod">
          <ac:chgData name="Lines, Todd" userId="afaf7c3a-e8aa-4568-882a-02ad8f9e19b0" providerId="ADAL" clId="{02458449-0999-40EE-9E2E-4F93A64B661D}" dt="2025-06-11T21:26:41.698" v="45" actId="255"/>
          <ac:spMkLst>
            <pc:docMk/>
            <pc:sldMk cId="1584289483" sldId="327"/>
            <ac:spMk id="11" creationId="{FE20B933-9E93-1956-68E0-04E0CF2757A7}"/>
          </ac:spMkLst>
        </pc:spChg>
        <pc:spChg chg="mod">
          <ac:chgData name="Lines, Todd" userId="afaf7c3a-e8aa-4568-882a-02ad8f9e19b0" providerId="ADAL" clId="{02458449-0999-40EE-9E2E-4F93A64B661D}" dt="2025-06-11T22:36:51.528" v="73" actId="14100"/>
          <ac:spMkLst>
            <pc:docMk/>
            <pc:sldMk cId="1584289483" sldId="327"/>
            <ac:spMk id="12" creationId="{8F8B1E6B-72FB-775D-6C32-8A1513784CBC}"/>
          </ac:spMkLst>
        </pc:spChg>
        <pc:spChg chg="mod">
          <ac:chgData name="Lines, Todd" userId="afaf7c3a-e8aa-4568-882a-02ad8f9e19b0" providerId="ADAL" clId="{02458449-0999-40EE-9E2E-4F93A64B661D}" dt="2025-06-11T22:37:22.694" v="84" actId="1076"/>
          <ac:spMkLst>
            <pc:docMk/>
            <pc:sldMk cId="1584289483" sldId="327"/>
            <ac:spMk id="13" creationId="{C03E2046-6F53-3101-E2AD-B24ACDD0418B}"/>
          </ac:spMkLst>
        </pc:spChg>
        <pc:spChg chg="mod">
          <ac:chgData name="Lines, Todd" userId="afaf7c3a-e8aa-4568-882a-02ad8f9e19b0" providerId="ADAL" clId="{02458449-0999-40EE-9E2E-4F93A64B661D}" dt="2025-06-11T22:37:32.966" v="88" actId="1076"/>
          <ac:spMkLst>
            <pc:docMk/>
            <pc:sldMk cId="1584289483" sldId="327"/>
            <ac:spMk id="14" creationId="{377F37D5-42FF-6A07-F43F-FAEA81DBB7B1}"/>
          </ac:spMkLst>
        </pc:spChg>
        <pc:spChg chg="mod">
          <ac:chgData name="Lines, Todd" userId="afaf7c3a-e8aa-4568-882a-02ad8f9e19b0" providerId="ADAL" clId="{02458449-0999-40EE-9E2E-4F93A64B661D}" dt="2025-06-11T22:37:28.301" v="86" actId="1076"/>
          <ac:spMkLst>
            <pc:docMk/>
            <pc:sldMk cId="1584289483" sldId="327"/>
            <ac:spMk id="15" creationId="{5538169A-EB1E-9667-126A-63C0C7753CAE}"/>
          </ac:spMkLst>
        </pc:spChg>
        <pc:spChg chg="mod">
          <ac:chgData name="Lines, Todd" userId="afaf7c3a-e8aa-4568-882a-02ad8f9e19b0" providerId="ADAL" clId="{02458449-0999-40EE-9E2E-4F93A64B661D}" dt="2025-06-13T19:49:25.213" v="772" actId="1076"/>
          <ac:spMkLst>
            <pc:docMk/>
            <pc:sldMk cId="1584289483" sldId="327"/>
            <ac:spMk id="16" creationId="{0A4DBCED-A331-E5CA-F05F-A396C0156A6B}"/>
          </ac:spMkLst>
        </pc:spChg>
        <pc:spChg chg="mod">
          <ac:chgData name="Lines, Todd" userId="afaf7c3a-e8aa-4568-882a-02ad8f9e19b0" providerId="ADAL" clId="{02458449-0999-40EE-9E2E-4F93A64B661D}" dt="2025-06-11T22:37:35.710" v="89" actId="1076"/>
          <ac:spMkLst>
            <pc:docMk/>
            <pc:sldMk cId="1584289483" sldId="327"/>
            <ac:spMk id="17" creationId="{B30ED1DE-473B-6984-7AC9-FE6F01A7013E}"/>
          </ac:spMkLst>
        </pc:spChg>
        <pc:spChg chg="mod">
          <ac:chgData name="Lines, Todd" userId="afaf7c3a-e8aa-4568-882a-02ad8f9e19b0" providerId="ADAL" clId="{02458449-0999-40EE-9E2E-4F93A64B661D}" dt="2025-06-11T22:37:30.760" v="87" actId="1076"/>
          <ac:spMkLst>
            <pc:docMk/>
            <pc:sldMk cId="1584289483" sldId="327"/>
            <ac:spMk id="18" creationId="{D43A72D6-AD99-A5E2-8802-EBB9AB342A91}"/>
          </ac:spMkLst>
        </pc:spChg>
        <pc:spChg chg="mod">
          <ac:chgData name="Lines, Todd" userId="afaf7c3a-e8aa-4568-882a-02ad8f9e19b0" providerId="ADAL" clId="{02458449-0999-40EE-9E2E-4F93A64B661D}" dt="2025-06-11T22:37:06.958" v="81" actId="1035"/>
          <ac:spMkLst>
            <pc:docMk/>
            <pc:sldMk cId="1584289483" sldId="327"/>
            <ac:spMk id="19" creationId="{2337F170-A20D-9E87-BE59-4425F9E5E13E}"/>
          </ac:spMkLst>
        </pc:spChg>
        <pc:spChg chg="mod">
          <ac:chgData name="Lines, Todd" userId="afaf7c3a-e8aa-4568-882a-02ad8f9e19b0" providerId="ADAL" clId="{02458449-0999-40EE-9E2E-4F93A64B661D}" dt="2025-06-11T22:37:02.925" v="80" actId="1035"/>
          <ac:spMkLst>
            <pc:docMk/>
            <pc:sldMk cId="1584289483" sldId="327"/>
            <ac:spMk id="20" creationId="{258E8808-586C-872B-A8C4-751B3CFB7458}"/>
          </ac:spMkLst>
        </pc:spChg>
        <pc:spChg chg="mod">
          <ac:chgData name="Lines, Todd" userId="afaf7c3a-e8aa-4568-882a-02ad8f9e19b0" providerId="ADAL" clId="{02458449-0999-40EE-9E2E-4F93A64B661D}" dt="2025-06-11T22:37:16.982" v="83" actId="1076"/>
          <ac:spMkLst>
            <pc:docMk/>
            <pc:sldMk cId="1584289483" sldId="327"/>
            <ac:spMk id="21" creationId="{2ABCBBB2-83F8-0F7C-7D27-89A3FB1972D8}"/>
          </ac:spMkLst>
        </pc:spChg>
        <pc:spChg chg="mod">
          <ac:chgData name="Lines, Todd" userId="afaf7c3a-e8aa-4568-882a-02ad8f9e19b0" providerId="ADAL" clId="{02458449-0999-40EE-9E2E-4F93A64B661D}" dt="2025-06-11T22:37:12.480" v="82" actId="1076"/>
          <ac:spMkLst>
            <pc:docMk/>
            <pc:sldMk cId="1584289483" sldId="327"/>
            <ac:spMk id="22" creationId="{1F9C6D4F-9515-5171-F54D-E2C687B3A332}"/>
          </ac:spMkLst>
        </pc:spChg>
        <pc:spChg chg="mod">
          <ac:chgData name="Lines, Todd" userId="afaf7c3a-e8aa-4568-882a-02ad8f9e19b0" providerId="ADAL" clId="{02458449-0999-40EE-9E2E-4F93A64B661D}" dt="2025-06-13T19:49:29.803" v="774" actId="1076"/>
          <ac:spMkLst>
            <pc:docMk/>
            <pc:sldMk cId="1584289483" sldId="327"/>
            <ac:spMk id="23" creationId="{6AACEC78-4004-A2E1-8317-DA15CE6BFA30}"/>
          </ac:spMkLst>
        </pc:spChg>
        <pc:grpChg chg="mod">
          <ac:chgData name="Lines, Todd" userId="afaf7c3a-e8aa-4568-882a-02ad8f9e19b0" providerId="ADAL" clId="{02458449-0999-40EE-9E2E-4F93A64B661D}" dt="2025-06-11T21:26:28.121" v="44" actId="1076"/>
          <ac:grpSpMkLst>
            <pc:docMk/>
            <pc:sldMk cId="1584289483" sldId="327"/>
            <ac:grpSpMk id="6" creationId="{D96E1C98-D8AA-CF68-389D-A7C11DC49283}"/>
          </ac:grpSpMkLst>
        </pc:grpChg>
        <pc:picChg chg="del mod">
          <ac:chgData name="Lines, Todd" userId="afaf7c3a-e8aa-4568-882a-02ad8f9e19b0" providerId="ADAL" clId="{02458449-0999-40EE-9E2E-4F93A64B661D}" dt="2025-06-13T19:49:46.155" v="777" actId="21"/>
          <ac:picMkLst>
            <pc:docMk/>
            <pc:sldMk cId="1584289483" sldId="327"/>
            <ac:picMk id="2" creationId="{FD9D4A6C-C2BC-58F6-AAC8-CEBA0F4C2B60}"/>
          </ac:picMkLst>
        </pc:picChg>
      </pc:sldChg>
      <pc:sldChg chg="add ord">
        <pc:chgData name="Lines, Todd" userId="afaf7c3a-e8aa-4568-882a-02ad8f9e19b0" providerId="ADAL" clId="{02458449-0999-40EE-9E2E-4F93A64B661D}" dt="2025-06-12T20:43:43.065" v="664"/>
        <pc:sldMkLst>
          <pc:docMk/>
          <pc:sldMk cId="316312236" sldId="328"/>
        </pc:sldMkLst>
      </pc:sldChg>
      <pc:sldChg chg="add">
        <pc:chgData name="Lines, Todd" userId="afaf7c3a-e8aa-4568-882a-02ad8f9e19b0" providerId="ADAL" clId="{02458449-0999-40EE-9E2E-4F93A64B661D}" dt="2025-06-11T21:24:47.601" v="35"/>
        <pc:sldMkLst>
          <pc:docMk/>
          <pc:sldMk cId="1028350097" sldId="329"/>
        </pc:sldMkLst>
      </pc:sldChg>
      <pc:sldChg chg="add">
        <pc:chgData name="Lines, Todd" userId="afaf7c3a-e8aa-4568-882a-02ad8f9e19b0" providerId="ADAL" clId="{02458449-0999-40EE-9E2E-4F93A64B661D}" dt="2025-06-11T21:24:47.601" v="35"/>
        <pc:sldMkLst>
          <pc:docMk/>
          <pc:sldMk cId="1329162639" sldId="330"/>
        </pc:sldMkLst>
      </pc:sldChg>
      <pc:sldChg chg="add">
        <pc:chgData name="Lines, Todd" userId="afaf7c3a-e8aa-4568-882a-02ad8f9e19b0" providerId="ADAL" clId="{02458449-0999-40EE-9E2E-4F93A64B661D}" dt="2025-06-11T21:24:47.601" v="35"/>
        <pc:sldMkLst>
          <pc:docMk/>
          <pc:sldMk cId="1841647803" sldId="331"/>
        </pc:sldMkLst>
      </pc:sldChg>
      <pc:sldChg chg="modSp add mod">
        <pc:chgData name="Lines, Todd" userId="afaf7c3a-e8aa-4568-882a-02ad8f9e19b0" providerId="ADAL" clId="{02458449-0999-40EE-9E2E-4F93A64B661D}" dt="2025-06-13T19:48:37.428" v="764" actId="20577"/>
        <pc:sldMkLst>
          <pc:docMk/>
          <pc:sldMk cId="0" sldId="332"/>
        </pc:sldMkLst>
        <pc:spChg chg="mod">
          <ac:chgData name="Lines, Todd" userId="afaf7c3a-e8aa-4568-882a-02ad8f9e19b0" providerId="ADAL" clId="{02458449-0999-40EE-9E2E-4F93A64B661D}" dt="2025-06-13T19:48:37.428" v="764" actId="20577"/>
          <ac:spMkLst>
            <pc:docMk/>
            <pc:sldMk cId="0" sldId="332"/>
            <ac:spMk id="50" creationId="{53215197-0A07-4069-9E2C-A26A22C143ED}"/>
          </ac:spMkLst>
        </pc:spChg>
      </pc:sldChg>
      <pc:sldChg chg="add">
        <pc:chgData name="Lines, Todd" userId="afaf7c3a-e8aa-4568-882a-02ad8f9e19b0" providerId="ADAL" clId="{02458449-0999-40EE-9E2E-4F93A64B661D}" dt="2025-06-11T21:24:47.601" v="35"/>
        <pc:sldMkLst>
          <pc:docMk/>
          <pc:sldMk cId="0" sldId="333"/>
        </pc:sldMkLst>
      </pc:sldChg>
      <pc:sldChg chg="add">
        <pc:chgData name="Lines, Todd" userId="afaf7c3a-e8aa-4568-882a-02ad8f9e19b0" providerId="ADAL" clId="{02458449-0999-40EE-9E2E-4F93A64B661D}" dt="2025-06-11T21:24:47.601" v="35"/>
        <pc:sldMkLst>
          <pc:docMk/>
          <pc:sldMk cId="0" sldId="334"/>
        </pc:sldMkLst>
      </pc:sldChg>
      <pc:sldChg chg="add">
        <pc:chgData name="Lines, Todd" userId="afaf7c3a-e8aa-4568-882a-02ad8f9e19b0" providerId="ADAL" clId="{02458449-0999-40EE-9E2E-4F93A64B661D}" dt="2025-06-11T21:24:47.601" v="35"/>
        <pc:sldMkLst>
          <pc:docMk/>
          <pc:sldMk cId="278080475" sldId="335"/>
        </pc:sldMkLst>
      </pc:sldChg>
      <pc:sldChg chg="add">
        <pc:chgData name="Lines, Todd" userId="afaf7c3a-e8aa-4568-882a-02ad8f9e19b0" providerId="ADAL" clId="{02458449-0999-40EE-9E2E-4F93A64B661D}" dt="2025-06-11T21:24:47.601" v="35"/>
        <pc:sldMkLst>
          <pc:docMk/>
          <pc:sldMk cId="1285305091" sldId="336"/>
        </pc:sldMkLst>
      </pc:sldChg>
      <pc:sldChg chg="add">
        <pc:chgData name="Lines, Todd" userId="afaf7c3a-e8aa-4568-882a-02ad8f9e19b0" providerId="ADAL" clId="{02458449-0999-40EE-9E2E-4F93A64B661D}" dt="2025-06-11T21:24:47.601" v="35"/>
        <pc:sldMkLst>
          <pc:docMk/>
          <pc:sldMk cId="3521363409" sldId="337"/>
        </pc:sldMkLst>
      </pc:sldChg>
      <pc:sldChg chg="add">
        <pc:chgData name="Lines, Todd" userId="afaf7c3a-e8aa-4568-882a-02ad8f9e19b0" providerId="ADAL" clId="{02458449-0999-40EE-9E2E-4F93A64B661D}" dt="2025-06-11T21:24:47.601" v="35"/>
        <pc:sldMkLst>
          <pc:docMk/>
          <pc:sldMk cId="0" sldId="338"/>
        </pc:sldMkLst>
      </pc:sldChg>
      <pc:sldChg chg="add">
        <pc:chgData name="Lines, Todd" userId="afaf7c3a-e8aa-4568-882a-02ad8f9e19b0" providerId="ADAL" clId="{02458449-0999-40EE-9E2E-4F93A64B661D}" dt="2025-06-11T21:24:47.601" v="35"/>
        <pc:sldMkLst>
          <pc:docMk/>
          <pc:sldMk cId="3644134135" sldId="339"/>
        </pc:sldMkLst>
      </pc:sldChg>
      <pc:sldChg chg="delSp modSp add mod">
        <pc:chgData name="Lines, Todd" userId="afaf7c3a-e8aa-4568-882a-02ad8f9e19b0" providerId="ADAL" clId="{02458449-0999-40EE-9E2E-4F93A64B661D}" dt="2025-06-11T22:38:57.770" v="104" actId="21"/>
        <pc:sldMkLst>
          <pc:docMk/>
          <pc:sldMk cId="1825809437" sldId="340"/>
        </pc:sldMkLst>
        <pc:spChg chg="mod">
          <ac:chgData name="Lines, Todd" userId="afaf7c3a-e8aa-4568-882a-02ad8f9e19b0" providerId="ADAL" clId="{02458449-0999-40EE-9E2E-4F93A64B661D}" dt="2025-06-11T22:36:34.303" v="69" actId="1076"/>
          <ac:spMkLst>
            <pc:docMk/>
            <pc:sldMk cId="1825809437" sldId="340"/>
            <ac:spMk id="8" creationId="{F6A63A28-B41C-DB56-ACE0-717A9FEE5F1D}"/>
          </ac:spMkLst>
        </pc:spChg>
        <pc:spChg chg="mod topLvl">
          <ac:chgData name="Lines, Todd" userId="afaf7c3a-e8aa-4568-882a-02ad8f9e19b0" providerId="ADAL" clId="{02458449-0999-40EE-9E2E-4F93A64B661D}" dt="2025-06-11T22:06:29.469" v="47" actId="165"/>
          <ac:spMkLst>
            <pc:docMk/>
            <pc:sldMk cId="1825809437" sldId="340"/>
            <ac:spMk id="9" creationId="{A5D8DE25-E71F-ACF9-0448-3339627FFDF5}"/>
          </ac:spMkLst>
        </pc:spChg>
        <pc:spChg chg="mod topLvl">
          <ac:chgData name="Lines, Todd" userId="afaf7c3a-e8aa-4568-882a-02ad8f9e19b0" providerId="ADAL" clId="{02458449-0999-40EE-9E2E-4F93A64B661D}" dt="2025-06-11T22:36:39.158" v="70" actId="1076"/>
          <ac:spMkLst>
            <pc:docMk/>
            <pc:sldMk cId="1825809437" sldId="340"/>
            <ac:spMk id="12" creationId="{CC17BD33-DAE5-5AB4-4FF5-9107953D0D76}"/>
          </ac:spMkLst>
        </pc:spChg>
        <pc:spChg chg="mod">
          <ac:chgData name="Lines, Todd" userId="afaf7c3a-e8aa-4568-882a-02ad8f9e19b0" providerId="ADAL" clId="{02458449-0999-40EE-9E2E-4F93A64B661D}" dt="2025-06-11T22:06:29.469" v="47" actId="165"/>
          <ac:spMkLst>
            <pc:docMk/>
            <pc:sldMk cId="1825809437" sldId="340"/>
            <ac:spMk id="25" creationId="{B623404B-FD07-B64C-07DC-56131A84AD81}"/>
          </ac:spMkLst>
        </pc:spChg>
        <pc:spChg chg="mod">
          <ac:chgData name="Lines, Todd" userId="afaf7c3a-e8aa-4568-882a-02ad8f9e19b0" providerId="ADAL" clId="{02458449-0999-40EE-9E2E-4F93A64B661D}" dt="2025-06-11T22:06:29.469" v="47" actId="165"/>
          <ac:spMkLst>
            <pc:docMk/>
            <pc:sldMk cId="1825809437" sldId="340"/>
            <ac:spMk id="26" creationId="{0E171C0A-6EB3-D89D-1862-28A3559BFE01}"/>
          </ac:spMkLst>
        </pc:spChg>
      </pc:sldChg>
      <pc:sldChg chg="addSp delSp modSp add mod">
        <pc:chgData name="Lines, Todd" userId="afaf7c3a-e8aa-4568-882a-02ad8f9e19b0" providerId="ADAL" clId="{02458449-0999-40EE-9E2E-4F93A64B661D}" dt="2025-06-13T19:50:11.178" v="782" actId="21"/>
        <pc:sldMkLst>
          <pc:docMk/>
          <pc:sldMk cId="2003509713" sldId="341"/>
        </pc:sldMkLst>
        <pc:spChg chg="mod topLvl">
          <ac:chgData name="Lines, Todd" userId="afaf7c3a-e8aa-4568-882a-02ad8f9e19b0" providerId="ADAL" clId="{02458449-0999-40EE-9E2E-4F93A64B661D}" dt="2025-06-11T22:37:55.872" v="92" actId="165"/>
          <ac:spMkLst>
            <pc:docMk/>
            <pc:sldMk cId="2003509713" sldId="341"/>
            <ac:spMk id="30" creationId="{A4AA930D-0ABC-7815-FFE3-7E751F56A6E0}"/>
          </ac:spMkLst>
        </pc:spChg>
        <pc:spChg chg="mod topLvl">
          <ac:chgData name="Lines, Todd" userId="afaf7c3a-e8aa-4568-882a-02ad8f9e19b0" providerId="ADAL" clId="{02458449-0999-40EE-9E2E-4F93A64B661D}" dt="2025-06-11T22:37:55.872" v="92" actId="165"/>
          <ac:spMkLst>
            <pc:docMk/>
            <pc:sldMk cId="2003509713" sldId="341"/>
            <ac:spMk id="31" creationId="{9711525C-88E7-3E9C-1A96-51FDF3E9C289}"/>
          </ac:spMkLst>
        </pc:spChg>
        <pc:spChg chg="mod topLvl">
          <ac:chgData name="Lines, Todd" userId="afaf7c3a-e8aa-4568-882a-02ad8f9e19b0" providerId="ADAL" clId="{02458449-0999-40EE-9E2E-4F93A64B661D}" dt="2025-06-11T22:37:55.872" v="92" actId="165"/>
          <ac:spMkLst>
            <pc:docMk/>
            <pc:sldMk cId="2003509713" sldId="341"/>
            <ac:spMk id="33" creationId="{611E2171-085F-1288-8277-64804AA71895}"/>
          </ac:spMkLst>
        </pc:spChg>
        <pc:spChg chg="mod">
          <ac:chgData name="Lines, Todd" userId="afaf7c3a-e8aa-4568-882a-02ad8f9e19b0" providerId="ADAL" clId="{02458449-0999-40EE-9E2E-4F93A64B661D}" dt="2025-06-13T19:50:00.348" v="780" actId="1076"/>
          <ac:spMkLst>
            <pc:docMk/>
            <pc:sldMk cId="2003509713" sldId="341"/>
            <ac:spMk id="34" creationId="{A932EA05-17F6-513D-C08E-86EC24270544}"/>
          </ac:spMkLst>
        </pc:spChg>
        <pc:spChg chg="mod topLvl">
          <ac:chgData name="Lines, Todd" userId="afaf7c3a-e8aa-4568-882a-02ad8f9e19b0" providerId="ADAL" clId="{02458449-0999-40EE-9E2E-4F93A64B661D}" dt="2025-06-11T22:37:55.872" v="92" actId="165"/>
          <ac:spMkLst>
            <pc:docMk/>
            <pc:sldMk cId="2003509713" sldId="341"/>
            <ac:spMk id="35" creationId="{5F1B5987-8D14-D8B7-3228-11DD79F20B1C}"/>
          </ac:spMkLst>
        </pc:spChg>
        <pc:spChg chg="mod topLvl">
          <ac:chgData name="Lines, Todd" userId="afaf7c3a-e8aa-4568-882a-02ad8f9e19b0" providerId="ADAL" clId="{02458449-0999-40EE-9E2E-4F93A64B661D}" dt="2025-06-11T22:38:14.974" v="102" actId="1076"/>
          <ac:spMkLst>
            <pc:docMk/>
            <pc:sldMk cId="2003509713" sldId="341"/>
            <ac:spMk id="37" creationId="{88AABD6E-F227-7E8B-D67D-E8AE9D71D424}"/>
          </ac:spMkLst>
        </pc:spChg>
        <pc:spChg chg="mod topLvl">
          <ac:chgData name="Lines, Todd" userId="afaf7c3a-e8aa-4568-882a-02ad8f9e19b0" providerId="ADAL" clId="{02458449-0999-40EE-9E2E-4F93A64B661D}" dt="2025-06-13T19:49:56.803" v="779" actId="20577"/>
          <ac:spMkLst>
            <pc:docMk/>
            <pc:sldMk cId="2003509713" sldId="341"/>
            <ac:spMk id="41" creationId="{4967E85A-6D46-CEA4-21B2-985F1E551E83}"/>
          </ac:spMkLst>
        </pc:spChg>
        <pc:spChg chg="mod">
          <ac:chgData name="Lines, Todd" userId="afaf7c3a-e8aa-4568-882a-02ad8f9e19b0" providerId="ADAL" clId="{02458449-0999-40EE-9E2E-4F93A64B661D}" dt="2025-06-11T22:38:06.652" v="100" actId="1076"/>
          <ac:spMkLst>
            <pc:docMk/>
            <pc:sldMk cId="2003509713" sldId="341"/>
            <ac:spMk id="42" creationId="{C04479B8-B1CF-0882-D4CE-3DD20D7B34AE}"/>
          </ac:spMkLst>
        </pc:spChg>
        <pc:picChg chg="del mod">
          <ac:chgData name="Lines, Todd" userId="afaf7c3a-e8aa-4568-882a-02ad8f9e19b0" providerId="ADAL" clId="{02458449-0999-40EE-9E2E-4F93A64B661D}" dt="2025-06-13T19:50:11.178" v="782" actId="21"/>
          <ac:picMkLst>
            <pc:docMk/>
            <pc:sldMk cId="2003509713" sldId="341"/>
            <ac:picMk id="2" creationId="{35E5F931-E4D2-5CE1-0726-CCA608CC4194}"/>
          </ac:picMkLst>
        </pc:picChg>
      </pc:sldChg>
      <pc:sldChg chg="add del">
        <pc:chgData name="Lines, Todd" userId="afaf7c3a-e8aa-4568-882a-02ad8f9e19b0" providerId="ADAL" clId="{02458449-0999-40EE-9E2E-4F93A64B661D}" dt="2025-06-11T22:11:11.920" v="54"/>
        <pc:sldMkLst>
          <pc:docMk/>
          <pc:sldMk cId="3060096648" sldId="341"/>
        </pc:sldMkLst>
      </pc:sldChg>
      <pc:sldChg chg="addSp delSp modSp new mod">
        <pc:chgData name="Lines, Todd" userId="afaf7c3a-e8aa-4568-882a-02ad8f9e19b0" providerId="ADAL" clId="{02458449-0999-40EE-9E2E-4F93A64B661D}" dt="2025-06-13T19:51:01.754" v="794" actId="21"/>
        <pc:sldMkLst>
          <pc:docMk/>
          <pc:sldMk cId="3642847136" sldId="342"/>
        </pc:sldMkLst>
        <pc:spChg chg="mod">
          <ac:chgData name="Lines, Todd" userId="afaf7c3a-e8aa-4568-882a-02ad8f9e19b0" providerId="ADAL" clId="{02458449-0999-40EE-9E2E-4F93A64B661D}" dt="2025-06-11T22:40:02.659" v="111"/>
          <ac:spMkLst>
            <pc:docMk/>
            <pc:sldMk cId="3642847136" sldId="342"/>
            <ac:spMk id="25" creationId="{E1F9EF14-7CA7-19F9-B086-48345CB8EBF0}"/>
          </ac:spMkLst>
        </pc:spChg>
        <pc:spChg chg="mod topLvl">
          <ac:chgData name="Lines, Todd" userId="afaf7c3a-e8aa-4568-882a-02ad8f9e19b0" providerId="ADAL" clId="{02458449-0999-40EE-9E2E-4F93A64B661D}" dt="2025-06-11T22:40:37.964" v="116" actId="165"/>
          <ac:spMkLst>
            <pc:docMk/>
            <pc:sldMk cId="3642847136" sldId="342"/>
            <ac:spMk id="34" creationId="{EE50E320-5BE9-ED15-7B5C-D5174AC4B36B}"/>
          </ac:spMkLst>
        </pc:spChg>
        <pc:spChg chg="mod topLvl">
          <ac:chgData name="Lines, Todd" userId="afaf7c3a-e8aa-4568-882a-02ad8f9e19b0" providerId="ADAL" clId="{02458449-0999-40EE-9E2E-4F93A64B661D}" dt="2025-06-11T22:40:37.964" v="116" actId="165"/>
          <ac:spMkLst>
            <pc:docMk/>
            <pc:sldMk cId="3642847136" sldId="342"/>
            <ac:spMk id="36" creationId="{CCDCF115-47D1-4989-CAD2-8AACB248431E}"/>
          </ac:spMkLst>
        </pc:spChg>
        <pc:spChg chg="mod topLvl">
          <ac:chgData name="Lines, Todd" userId="afaf7c3a-e8aa-4568-882a-02ad8f9e19b0" providerId="ADAL" clId="{02458449-0999-40EE-9E2E-4F93A64B661D}" dt="2025-06-11T22:40:37.964" v="116" actId="165"/>
          <ac:spMkLst>
            <pc:docMk/>
            <pc:sldMk cId="3642847136" sldId="342"/>
            <ac:spMk id="37" creationId="{902B881A-8D23-E74D-3917-EF80605E5B37}"/>
          </ac:spMkLst>
        </pc:spChg>
        <pc:spChg chg="mod topLvl">
          <ac:chgData name="Lines, Todd" userId="afaf7c3a-e8aa-4568-882a-02ad8f9e19b0" providerId="ADAL" clId="{02458449-0999-40EE-9E2E-4F93A64B661D}" dt="2025-06-11T22:40:37.964" v="116" actId="165"/>
          <ac:spMkLst>
            <pc:docMk/>
            <pc:sldMk cId="3642847136" sldId="342"/>
            <ac:spMk id="38" creationId="{4C58464B-75EE-5B43-C178-85B856B2B21E}"/>
          </ac:spMkLst>
        </pc:spChg>
        <pc:spChg chg="mod topLvl">
          <ac:chgData name="Lines, Todd" userId="afaf7c3a-e8aa-4568-882a-02ad8f9e19b0" providerId="ADAL" clId="{02458449-0999-40EE-9E2E-4F93A64B661D}" dt="2025-06-11T22:40:37.964" v="116" actId="165"/>
          <ac:spMkLst>
            <pc:docMk/>
            <pc:sldMk cId="3642847136" sldId="342"/>
            <ac:spMk id="39" creationId="{EFA9318B-7074-91D4-B9C5-E7AEF8FB5116}"/>
          </ac:spMkLst>
        </pc:spChg>
        <pc:spChg chg="mod topLvl">
          <ac:chgData name="Lines, Todd" userId="afaf7c3a-e8aa-4568-882a-02ad8f9e19b0" providerId="ADAL" clId="{02458449-0999-40EE-9E2E-4F93A64B661D}" dt="2025-06-11T22:40:37.964" v="116" actId="165"/>
          <ac:spMkLst>
            <pc:docMk/>
            <pc:sldMk cId="3642847136" sldId="342"/>
            <ac:spMk id="40" creationId="{4A858A28-041B-11E9-49B7-8301BA12B7CE}"/>
          </ac:spMkLst>
        </pc:spChg>
        <pc:spChg chg="mod topLvl">
          <ac:chgData name="Lines, Todd" userId="afaf7c3a-e8aa-4568-882a-02ad8f9e19b0" providerId="ADAL" clId="{02458449-0999-40EE-9E2E-4F93A64B661D}" dt="2025-06-11T22:40:37.964" v="116" actId="165"/>
          <ac:spMkLst>
            <pc:docMk/>
            <pc:sldMk cId="3642847136" sldId="342"/>
            <ac:spMk id="44" creationId="{FE7BF21C-9724-E17C-DCEC-6A45264A7F60}"/>
          </ac:spMkLst>
        </pc:spChg>
        <pc:spChg chg="mod topLvl">
          <ac:chgData name="Lines, Todd" userId="afaf7c3a-e8aa-4568-882a-02ad8f9e19b0" providerId="ADAL" clId="{02458449-0999-40EE-9E2E-4F93A64B661D}" dt="2025-06-11T22:40:37.964" v="116" actId="165"/>
          <ac:spMkLst>
            <pc:docMk/>
            <pc:sldMk cId="3642847136" sldId="342"/>
            <ac:spMk id="45" creationId="{83A5A4FA-8C7A-FA63-6FD8-9DF6F81610A6}"/>
          </ac:spMkLst>
        </pc:spChg>
        <pc:spChg chg="mod topLvl">
          <ac:chgData name="Lines, Todd" userId="afaf7c3a-e8aa-4568-882a-02ad8f9e19b0" providerId="ADAL" clId="{02458449-0999-40EE-9E2E-4F93A64B661D}" dt="2025-06-11T22:40:37.964" v="116" actId="165"/>
          <ac:spMkLst>
            <pc:docMk/>
            <pc:sldMk cId="3642847136" sldId="342"/>
            <ac:spMk id="46" creationId="{78DBDDA7-1E43-19A9-73BA-C6766EC99EB6}"/>
          </ac:spMkLst>
        </pc:spChg>
        <pc:spChg chg="mod">
          <ac:chgData name="Lines, Todd" userId="afaf7c3a-e8aa-4568-882a-02ad8f9e19b0" providerId="ADAL" clId="{02458449-0999-40EE-9E2E-4F93A64B661D}" dt="2025-06-11T22:42:03.801" v="141" actId="20577"/>
          <ac:spMkLst>
            <pc:docMk/>
            <pc:sldMk cId="3642847136" sldId="342"/>
            <ac:spMk id="55" creationId="{64D0239C-A022-9C63-ABA6-527EF9CCDA0C}"/>
          </ac:spMkLst>
        </pc:spChg>
        <pc:spChg chg="mod">
          <ac:chgData name="Lines, Todd" userId="afaf7c3a-e8aa-4568-882a-02ad8f9e19b0" providerId="ADAL" clId="{02458449-0999-40EE-9E2E-4F93A64B661D}" dt="2025-06-11T22:42:09.017" v="145" actId="1038"/>
          <ac:spMkLst>
            <pc:docMk/>
            <pc:sldMk cId="3642847136" sldId="342"/>
            <ac:spMk id="56" creationId="{466C328D-205A-EF7D-64C7-A1E2C9844A7E}"/>
          </ac:spMkLst>
        </pc:spChg>
        <pc:spChg chg="add mod">
          <ac:chgData name="Lines, Todd" userId="afaf7c3a-e8aa-4568-882a-02ad8f9e19b0" providerId="ADAL" clId="{02458449-0999-40EE-9E2E-4F93A64B661D}" dt="2025-06-13T19:50:28.763" v="784" actId="1076"/>
          <ac:spMkLst>
            <pc:docMk/>
            <pc:sldMk cId="3642847136" sldId="342"/>
            <ac:spMk id="57" creationId="{F5CDDA2D-E54B-6E6F-7614-EC67764DD38B}"/>
          </ac:spMkLst>
        </pc:spChg>
        <pc:spChg chg="add mod">
          <ac:chgData name="Lines, Todd" userId="afaf7c3a-e8aa-4568-882a-02ad8f9e19b0" providerId="ADAL" clId="{02458449-0999-40EE-9E2E-4F93A64B661D}" dt="2025-06-11T22:45:04.137" v="240" actId="947"/>
          <ac:spMkLst>
            <pc:docMk/>
            <pc:sldMk cId="3642847136" sldId="342"/>
            <ac:spMk id="58" creationId="{DC0EDE01-5374-48D1-E317-93DA17D06C94}"/>
          </ac:spMkLst>
        </pc:spChg>
        <pc:spChg chg="add mod">
          <ac:chgData name="Lines, Todd" userId="afaf7c3a-e8aa-4568-882a-02ad8f9e19b0" providerId="ADAL" clId="{02458449-0999-40EE-9E2E-4F93A64B661D}" dt="2025-06-11T22:41:47.699" v="137" actId="1076"/>
          <ac:spMkLst>
            <pc:docMk/>
            <pc:sldMk cId="3642847136" sldId="342"/>
            <ac:spMk id="59" creationId="{9815531C-9F73-CFA9-63C2-48DB154AD612}"/>
          </ac:spMkLst>
        </pc:spChg>
        <pc:spChg chg="mod">
          <ac:chgData name="Lines, Todd" userId="afaf7c3a-e8aa-4568-882a-02ad8f9e19b0" providerId="ADAL" clId="{02458449-0999-40EE-9E2E-4F93A64B661D}" dt="2025-06-13T19:50:33.251" v="785" actId="20577"/>
          <ac:spMkLst>
            <pc:docMk/>
            <pc:sldMk cId="3642847136" sldId="342"/>
            <ac:spMk id="61" creationId="{5269A2C2-0101-5801-68E8-4EDD5BBDC3F1}"/>
          </ac:spMkLst>
        </pc:spChg>
        <pc:spChg chg="mod">
          <ac:chgData name="Lines, Todd" userId="afaf7c3a-e8aa-4568-882a-02ad8f9e19b0" providerId="ADAL" clId="{02458449-0999-40EE-9E2E-4F93A64B661D}" dt="2025-06-13T19:50:41.376" v="792" actId="1037"/>
          <ac:spMkLst>
            <pc:docMk/>
            <pc:sldMk cId="3642847136" sldId="342"/>
            <ac:spMk id="62" creationId="{187DDAB5-4A29-84A9-2A31-77E16C8D8893}"/>
          </ac:spMkLst>
        </pc:spChg>
        <pc:spChg chg="add mod">
          <ac:chgData name="Lines, Todd" userId="afaf7c3a-e8aa-4568-882a-02ad8f9e19b0" providerId="ADAL" clId="{02458449-0999-40EE-9E2E-4F93A64B661D}" dt="2025-06-11T22:43:36.259" v="200" actId="1076"/>
          <ac:spMkLst>
            <pc:docMk/>
            <pc:sldMk cId="3642847136" sldId="342"/>
            <ac:spMk id="63" creationId="{7F092AA9-588F-186B-9960-9C26366479FF}"/>
          </ac:spMkLst>
        </pc:spChg>
        <pc:spChg chg="add mod">
          <ac:chgData name="Lines, Todd" userId="afaf7c3a-e8aa-4568-882a-02ad8f9e19b0" providerId="ADAL" clId="{02458449-0999-40EE-9E2E-4F93A64B661D}" dt="2025-06-11T22:45:08.504" v="241" actId="1035"/>
          <ac:spMkLst>
            <pc:docMk/>
            <pc:sldMk cId="3642847136" sldId="342"/>
            <ac:spMk id="64" creationId="{73FFEAFE-0828-BBFE-31F2-1CA8FE950CFB}"/>
          </ac:spMkLst>
        </pc:spChg>
        <pc:grpChg chg="add mod">
          <ac:chgData name="Lines, Todd" userId="afaf7c3a-e8aa-4568-882a-02ad8f9e19b0" providerId="ADAL" clId="{02458449-0999-40EE-9E2E-4F93A64B661D}" dt="2025-06-11T22:41:07.163" v="125" actId="1076"/>
          <ac:grpSpMkLst>
            <pc:docMk/>
            <pc:sldMk cId="3642847136" sldId="342"/>
            <ac:grpSpMk id="54" creationId="{02992658-6441-ACC6-4421-416E09BB33F2}"/>
          </ac:grpSpMkLst>
        </pc:grpChg>
        <pc:grpChg chg="add mod">
          <ac:chgData name="Lines, Todd" userId="afaf7c3a-e8aa-4568-882a-02ad8f9e19b0" providerId="ADAL" clId="{02458449-0999-40EE-9E2E-4F93A64B661D}" dt="2025-06-11T22:42:21.429" v="149" actId="1076"/>
          <ac:grpSpMkLst>
            <pc:docMk/>
            <pc:sldMk cId="3642847136" sldId="342"/>
            <ac:grpSpMk id="60" creationId="{AC02D6BB-B592-7C1E-8BCD-B94B0B40510A}"/>
          </ac:grpSpMkLst>
        </pc:grpChg>
        <pc:picChg chg="del mod">
          <ac:chgData name="Lines, Todd" userId="afaf7c3a-e8aa-4568-882a-02ad8f9e19b0" providerId="ADAL" clId="{02458449-0999-40EE-9E2E-4F93A64B661D}" dt="2025-06-13T19:51:01.754" v="794" actId="21"/>
          <ac:picMkLst>
            <pc:docMk/>
            <pc:sldMk cId="3642847136" sldId="342"/>
            <ac:picMk id="2" creationId="{BB0E2078-5025-649C-F8A3-70284BA066D1}"/>
          </ac:picMkLst>
        </pc:picChg>
      </pc:sldChg>
      <pc:sldChg chg="addSp delSp modSp new mod">
        <pc:chgData name="Lines, Todd" userId="afaf7c3a-e8aa-4568-882a-02ad8f9e19b0" providerId="ADAL" clId="{02458449-0999-40EE-9E2E-4F93A64B661D}" dt="2025-06-13T19:51:25.743" v="797" actId="21"/>
        <pc:sldMkLst>
          <pc:docMk/>
          <pc:sldMk cId="3494179764" sldId="343"/>
        </pc:sldMkLst>
        <pc:spChg chg="mod topLvl">
          <ac:chgData name="Lines, Todd" userId="afaf7c3a-e8aa-4568-882a-02ad8f9e19b0" providerId="ADAL" clId="{02458449-0999-40EE-9E2E-4F93A64B661D}" dt="2025-06-11T23:21:45.964" v="256" actId="165"/>
          <ac:spMkLst>
            <pc:docMk/>
            <pc:sldMk cId="3494179764" sldId="343"/>
            <ac:spMk id="8" creationId="{E167D59B-2303-AC49-8D74-80765ACD38B5}"/>
          </ac:spMkLst>
        </pc:spChg>
        <pc:spChg chg="mod topLvl">
          <ac:chgData name="Lines, Todd" userId="afaf7c3a-e8aa-4568-882a-02ad8f9e19b0" providerId="ADAL" clId="{02458449-0999-40EE-9E2E-4F93A64B661D}" dt="2025-06-11T23:21:45.964" v="256" actId="165"/>
          <ac:spMkLst>
            <pc:docMk/>
            <pc:sldMk cId="3494179764" sldId="343"/>
            <ac:spMk id="9" creationId="{272AA567-1A67-AC4C-01DC-C8B1C0A4F7AC}"/>
          </ac:spMkLst>
        </pc:spChg>
        <pc:spChg chg="mod">
          <ac:chgData name="Lines, Todd" userId="afaf7c3a-e8aa-4568-882a-02ad8f9e19b0" providerId="ADAL" clId="{02458449-0999-40EE-9E2E-4F93A64B661D}" dt="2025-06-11T23:21:34.209" v="255" actId="1076"/>
          <ac:spMkLst>
            <pc:docMk/>
            <pc:sldMk cId="3494179764" sldId="343"/>
            <ac:spMk id="11" creationId="{D28E6841-BF2D-3834-5AAC-E7FC3D9ACBEA}"/>
          </ac:spMkLst>
        </pc:spChg>
        <pc:spChg chg="mod">
          <ac:chgData name="Lines, Todd" userId="afaf7c3a-e8aa-4568-882a-02ad8f9e19b0" providerId="ADAL" clId="{02458449-0999-40EE-9E2E-4F93A64B661D}" dt="2025-06-11T23:23:17.181" v="291" actId="1035"/>
          <ac:spMkLst>
            <pc:docMk/>
            <pc:sldMk cId="3494179764" sldId="343"/>
            <ac:spMk id="12" creationId="{C4261251-8564-823D-694C-92E367DBA3D1}"/>
          </ac:spMkLst>
        </pc:spChg>
        <pc:spChg chg="mod topLvl">
          <ac:chgData name="Lines, Todd" userId="afaf7c3a-e8aa-4568-882a-02ad8f9e19b0" providerId="ADAL" clId="{02458449-0999-40EE-9E2E-4F93A64B661D}" dt="2025-06-11T23:21:53.214" v="258" actId="1076"/>
          <ac:spMkLst>
            <pc:docMk/>
            <pc:sldMk cId="3494179764" sldId="343"/>
            <ac:spMk id="13" creationId="{7CF484FB-CFE6-E509-907B-162D8E5D0FCD}"/>
          </ac:spMkLst>
        </pc:spChg>
        <pc:spChg chg="mod ord topLvl">
          <ac:chgData name="Lines, Todd" userId="afaf7c3a-e8aa-4568-882a-02ad8f9e19b0" providerId="ADAL" clId="{02458449-0999-40EE-9E2E-4F93A64B661D}" dt="2025-06-11T23:24:43.223" v="305" actId="1076"/>
          <ac:spMkLst>
            <pc:docMk/>
            <pc:sldMk cId="3494179764" sldId="343"/>
            <ac:spMk id="14" creationId="{A971B3E3-3D5E-0103-D767-1BC778CCCD0C}"/>
          </ac:spMkLst>
        </pc:spChg>
        <pc:spChg chg="mod">
          <ac:chgData name="Lines, Todd" userId="afaf7c3a-e8aa-4568-882a-02ad8f9e19b0" providerId="ADAL" clId="{02458449-0999-40EE-9E2E-4F93A64B661D}" dt="2025-06-11T23:22:10.487" v="263" actId="1076"/>
          <ac:spMkLst>
            <pc:docMk/>
            <pc:sldMk cId="3494179764" sldId="343"/>
            <ac:spMk id="17" creationId="{3DA598EA-A675-15A3-0017-308EE76DD18D}"/>
          </ac:spMkLst>
        </pc:spChg>
        <pc:spChg chg="mod">
          <ac:chgData name="Lines, Todd" userId="afaf7c3a-e8aa-4568-882a-02ad8f9e19b0" providerId="ADAL" clId="{02458449-0999-40EE-9E2E-4F93A64B661D}" dt="2025-06-11T23:22:04.219" v="261" actId="14100"/>
          <ac:spMkLst>
            <pc:docMk/>
            <pc:sldMk cId="3494179764" sldId="343"/>
            <ac:spMk id="18" creationId="{E370518F-3B09-4316-9202-2802707F3D19}"/>
          </ac:spMkLst>
        </pc:spChg>
        <pc:spChg chg="mod topLvl">
          <ac:chgData name="Lines, Todd" userId="afaf7c3a-e8aa-4568-882a-02ad8f9e19b0" providerId="ADAL" clId="{02458449-0999-40EE-9E2E-4F93A64B661D}" dt="2025-06-11T23:24:54.607" v="307" actId="1076"/>
          <ac:spMkLst>
            <pc:docMk/>
            <pc:sldMk cId="3494179764" sldId="343"/>
            <ac:spMk id="19" creationId="{01DC9BA9-AD47-D336-CDB2-0A1A4889EEDA}"/>
          </ac:spMkLst>
        </pc:spChg>
        <pc:spChg chg="mod topLvl">
          <ac:chgData name="Lines, Todd" userId="afaf7c3a-e8aa-4568-882a-02ad8f9e19b0" providerId="ADAL" clId="{02458449-0999-40EE-9E2E-4F93A64B661D}" dt="2025-06-11T23:22:15.271" v="265" actId="1076"/>
          <ac:spMkLst>
            <pc:docMk/>
            <pc:sldMk cId="3494179764" sldId="343"/>
            <ac:spMk id="20" creationId="{E507D6C1-A0FC-A549-C10A-5F9A25A13252}"/>
          </ac:spMkLst>
        </pc:spChg>
        <pc:spChg chg="mod">
          <ac:chgData name="Lines, Todd" userId="afaf7c3a-e8aa-4568-882a-02ad8f9e19b0" providerId="ADAL" clId="{02458449-0999-40EE-9E2E-4F93A64B661D}" dt="2025-06-11T23:22:17.886" v="266" actId="1076"/>
          <ac:spMkLst>
            <pc:docMk/>
            <pc:sldMk cId="3494179764" sldId="343"/>
            <ac:spMk id="21" creationId="{010ED42E-B4A0-9EB0-F2E0-1304EC8DE342}"/>
          </ac:spMkLst>
        </pc:spChg>
        <pc:spChg chg="mod">
          <ac:chgData name="Lines, Todd" userId="afaf7c3a-e8aa-4568-882a-02ad8f9e19b0" providerId="ADAL" clId="{02458449-0999-40EE-9E2E-4F93A64B661D}" dt="2025-06-11T23:25:00.743" v="309" actId="1076"/>
          <ac:spMkLst>
            <pc:docMk/>
            <pc:sldMk cId="3494179764" sldId="343"/>
            <ac:spMk id="23" creationId="{F7A27F3A-E408-3221-51EB-A307575DD4EE}"/>
          </ac:spMkLst>
        </pc:spChg>
        <pc:spChg chg="mod">
          <ac:chgData name="Lines, Todd" userId="afaf7c3a-e8aa-4568-882a-02ad8f9e19b0" providerId="ADAL" clId="{02458449-0999-40EE-9E2E-4F93A64B661D}" dt="2025-06-11T23:21:45.964" v="256" actId="165"/>
          <ac:spMkLst>
            <pc:docMk/>
            <pc:sldMk cId="3494179764" sldId="343"/>
            <ac:spMk id="25" creationId="{F5098E56-FA9F-FD8F-A0D5-789F0FA87687}"/>
          </ac:spMkLst>
        </pc:spChg>
        <pc:spChg chg="add mod">
          <ac:chgData name="Lines, Todd" userId="afaf7c3a-e8aa-4568-882a-02ad8f9e19b0" providerId="ADAL" clId="{02458449-0999-40EE-9E2E-4F93A64B661D}" dt="2025-06-13T19:51:12.642" v="795" actId="20577"/>
          <ac:spMkLst>
            <pc:docMk/>
            <pc:sldMk cId="3494179764" sldId="343"/>
            <ac:spMk id="27" creationId="{CB7F0BF1-84D6-8EB4-67FD-DC3882470EB0}"/>
          </ac:spMkLst>
        </pc:spChg>
        <pc:spChg chg="add mod">
          <ac:chgData name="Lines, Todd" userId="afaf7c3a-e8aa-4568-882a-02ad8f9e19b0" providerId="ADAL" clId="{02458449-0999-40EE-9E2E-4F93A64B661D}" dt="2025-06-11T23:22:53.126" v="275" actId="1076"/>
          <ac:spMkLst>
            <pc:docMk/>
            <pc:sldMk cId="3494179764" sldId="343"/>
            <ac:spMk id="28" creationId="{D1D7AAA6-725D-00AC-E3EC-2326C9E7DF4D}"/>
          </ac:spMkLst>
        </pc:spChg>
        <pc:spChg chg="add mod">
          <ac:chgData name="Lines, Todd" userId="afaf7c3a-e8aa-4568-882a-02ad8f9e19b0" providerId="ADAL" clId="{02458449-0999-40EE-9E2E-4F93A64B661D}" dt="2025-06-11T23:25:24.232" v="314" actId="14100"/>
          <ac:spMkLst>
            <pc:docMk/>
            <pc:sldMk cId="3494179764" sldId="343"/>
            <ac:spMk id="30" creationId="{A809C011-6D7C-4C89-59FA-132E491207D3}"/>
          </ac:spMkLst>
        </pc:spChg>
        <pc:picChg chg="del mod">
          <ac:chgData name="Lines, Todd" userId="afaf7c3a-e8aa-4568-882a-02ad8f9e19b0" providerId="ADAL" clId="{02458449-0999-40EE-9E2E-4F93A64B661D}" dt="2025-06-13T19:51:25.743" v="797" actId="21"/>
          <ac:picMkLst>
            <pc:docMk/>
            <pc:sldMk cId="3494179764" sldId="343"/>
            <ac:picMk id="2" creationId="{F75D2EBA-2EE1-55ED-1224-A83052755616}"/>
          </ac:picMkLst>
        </pc:picChg>
      </pc:sldChg>
      <pc:sldChg chg="delSp modSp add mod">
        <pc:chgData name="Lines, Todd" userId="afaf7c3a-e8aa-4568-882a-02ad8f9e19b0" providerId="ADAL" clId="{02458449-0999-40EE-9E2E-4F93A64B661D}" dt="2025-06-12T16:00:37.929" v="374" actId="21"/>
        <pc:sldMkLst>
          <pc:docMk/>
          <pc:sldMk cId="3697187253" sldId="344"/>
        </pc:sldMkLst>
        <pc:spChg chg="mod topLvl">
          <ac:chgData name="Lines, Todd" userId="afaf7c3a-e8aa-4568-882a-02ad8f9e19b0" providerId="ADAL" clId="{02458449-0999-40EE-9E2E-4F93A64B661D}" dt="2025-06-12T15:56:33.083" v="322" actId="165"/>
          <ac:spMkLst>
            <pc:docMk/>
            <pc:sldMk cId="3697187253" sldId="344"/>
            <ac:spMk id="8" creationId="{FA2FFF05-093E-5068-7A5A-75FD600D4C14}"/>
          </ac:spMkLst>
        </pc:spChg>
        <pc:spChg chg="mod topLvl">
          <ac:chgData name="Lines, Todd" userId="afaf7c3a-e8aa-4568-882a-02ad8f9e19b0" providerId="ADAL" clId="{02458449-0999-40EE-9E2E-4F93A64B661D}" dt="2025-06-12T15:56:33.083" v="322" actId="165"/>
          <ac:spMkLst>
            <pc:docMk/>
            <pc:sldMk cId="3697187253" sldId="344"/>
            <ac:spMk id="9" creationId="{4551AC9C-7838-689F-CBBE-55C1674F696E}"/>
          </ac:spMkLst>
        </pc:spChg>
        <pc:spChg chg="mod topLvl">
          <ac:chgData name="Lines, Todd" userId="afaf7c3a-e8aa-4568-882a-02ad8f9e19b0" providerId="ADAL" clId="{02458449-0999-40EE-9E2E-4F93A64B661D}" dt="2025-06-12T15:56:33.083" v="322" actId="165"/>
          <ac:spMkLst>
            <pc:docMk/>
            <pc:sldMk cId="3697187253" sldId="344"/>
            <ac:spMk id="10" creationId="{A10DF569-B599-7057-7242-5CAE523860E6}"/>
          </ac:spMkLst>
        </pc:spChg>
        <pc:spChg chg="mod topLvl">
          <ac:chgData name="Lines, Todd" userId="afaf7c3a-e8aa-4568-882a-02ad8f9e19b0" providerId="ADAL" clId="{02458449-0999-40EE-9E2E-4F93A64B661D}" dt="2025-06-12T15:56:33.083" v="322" actId="165"/>
          <ac:spMkLst>
            <pc:docMk/>
            <pc:sldMk cId="3697187253" sldId="344"/>
            <ac:spMk id="12" creationId="{4D5BD8CA-09EE-E841-4963-2B64D70A3436}"/>
          </ac:spMkLst>
        </pc:spChg>
        <pc:spChg chg="mod topLvl">
          <ac:chgData name="Lines, Todd" userId="afaf7c3a-e8aa-4568-882a-02ad8f9e19b0" providerId="ADAL" clId="{02458449-0999-40EE-9E2E-4F93A64B661D}" dt="2025-06-12T15:56:33.083" v="322" actId="165"/>
          <ac:spMkLst>
            <pc:docMk/>
            <pc:sldMk cId="3697187253" sldId="344"/>
            <ac:spMk id="13" creationId="{839268FA-55C2-E136-7033-CF337B128A2F}"/>
          </ac:spMkLst>
        </pc:spChg>
        <pc:spChg chg="mod">
          <ac:chgData name="Lines, Todd" userId="afaf7c3a-e8aa-4568-882a-02ad8f9e19b0" providerId="ADAL" clId="{02458449-0999-40EE-9E2E-4F93A64B661D}" dt="2025-06-12T15:57:07.757" v="332" actId="1076"/>
          <ac:spMkLst>
            <pc:docMk/>
            <pc:sldMk cId="3697187253" sldId="344"/>
            <ac:spMk id="14" creationId="{EB9BF0F9-9372-4567-1CD1-AD6B79CBD587}"/>
          </ac:spMkLst>
        </pc:spChg>
        <pc:spChg chg="mod">
          <ac:chgData name="Lines, Todd" userId="afaf7c3a-e8aa-4568-882a-02ad8f9e19b0" providerId="ADAL" clId="{02458449-0999-40EE-9E2E-4F93A64B661D}" dt="2025-06-12T15:57:03.991" v="331" actId="1076"/>
          <ac:spMkLst>
            <pc:docMk/>
            <pc:sldMk cId="3697187253" sldId="344"/>
            <ac:spMk id="15" creationId="{4C350F7B-A641-51F7-B83D-812673D30A0F}"/>
          </ac:spMkLst>
        </pc:spChg>
        <pc:spChg chg="mod topLvl">
          <ac:chgData name="Lines, Todd" userId="afaf7c3a-e8aa-4568-882a-02ad8f9e19b0" providerId="ADAL" clId="{02458449-0999-40EE-9E2E-4F93A64B661D}" dt="2025-06-12T15:57:12.449" v="333" actId="1076"/>
          <ac:spMkLst>
            <pc:docMk/>
            <pc:sldMk cId="3697187253" sldId="344"/>
            <ac:spMk id="17" creationId="{18177C27-2CAD-53CC-1B08-51BB345D1A67}"/>
          </ac:spMkLst>
        </pc:spChg>
        <pc:spChg chg="mod topLvl">
          <ac:chgData name="Lines, Todd" userId="afaf7c3a-e8aa-4568-882a-02ad8f9e19b0" providerId="ADAL" clId="{02458449-0999-40EE-9E2E-4F93A64B661D}" dt="2025-06-12T15:56:59.968" v="330" actId="1076"/>
          <ac:spMkLst>
            <pc:docMk/>
            <pc:sldMk cId="3697187253" sldId="344"/>
            <ac:spMk id="18" creationId="{919BF55A-C844-14E5-A49A-4DD4D1AC1511}"/>
          </ac:spMkLst>
        </pc:spChg>
        <pc:spChg chg="mod topLvl">
          <ac:chgData name="Lines, Todd" userId="afaf7c3a-e8aa-4568-882a-02ad8f9e19b0" providerId="ADAL" clId="{02458449-0999-40EE-9E2E-4F93A64B661D}" dt="2025-06-12T15:56:41.026" v="325" actId="1076"/>
          <ac:spMkLst>
            <pc:docMk/>
            <pc:sldMk cId="3697187253" sldId="344"/>
            <ac:spMk id="19" creationId="{B9DB2A59-0BEA-323E-369F-010F0CE30735}"/>
          </ac:spMkLst>
        </pc:spChg>
        <pc:spChg chg="mod topLvl">
          <ac:chgData name="Lines, Todd" userId="afaf7c3a-e8aa-4568-882a-02ad8f9e19b0" providerId="ADAL" clId="{02458449-0999-40EE-9E2E-4F93A64B661D}" dt="2025-06-12T15:56:36.637" v="324" actId="1035"/>
          <ac:spMkLst>
            <pc:docMk/>
            <pc:sldMk cId="3697187253" sldId="344"/>
            <ac:spMk id="20" creationId="{4B75A5C2-6546-281F-ACCA-7A0F08EDBA78}"/>
          </ac:spMkLst>
        </pc:spChg>
        <pc:spChg chg="mod topLvl">
          <ac:chgData name="Lines, Todd" userId="afaf7c3a-e8aa-4568-882a-02ad8f9e19b0" providerId="ADAL" clId="{02458449-0999-40EE-9E2E-4F93A64B661D}" dt="2025-06-12T15:56:45.738" v="326" actId="1076"/>
          <ac:spMkLst>
            <pc:docMk/>
            <pc:sldMk cId="3697187253" sldId="344"/>
            <ac:spMk id="21" creationId="{C10B3D40-099C-952B-3280-8EC38C29FF00}"/>
          </ac:spMkLst>
        </pc:spChg>
        <pc:spChg chg="mod">
          <ac:chgData name="Lines, Todd" userId="afaf7c3a-e8aa-4568-882a-02ad8f9e19b0" providerId="ADAL" clId="{02458449-0999-40EE-9E2E-4F93A64B661D}" dt="2025-06-12T15:56:51.759" v="327" actId="14100"/>
          <ac:spMkLst>
            <pc:docMk/>
            <pc:sldMk cId="3697187253" sldId="344"/>
            <ac:spMk id="22" creationId="{7FABCBC1-641C-E47E-E857-F990D18C6EBA}"/>
          </ac:spMkLst>
        </pc:spChg>
        <pc:picChg chg="del mod">
          <ac:chgData name="Lines, Todd" userId="afaf7c3a-e8aa-4568-882a-02ad8f9e19b0" providerId="ADAL" clId="{02458449-0999-40EE-9E2E-4F93A64B661D}" dt="2025-06-12T16:00:37.929" v="374" actId="21"/>
          <ac:picMkLst>
            <pc:docMk/>
            <pc:sldMk cId="3697187253" sldId="344"/>
            <ac:picMk id="2" creationId="{CDDE4B88-305F-57CE-C857-F3F472347EDF}"/>
          </ac:picMkLst>
        </pc:picChg>
      </pc:sldChg>
      <pc:sldChg chg="addSp delSp modSp add mod">
        <pc:chgData name="Lines, Todd" userId="afaf7c3a-e8aa-4568-882a-02ad8f9e19b0" providerId="ADAL" clId="{02458449-0999-40EE-9E2E-4F93A64B661D}" dt="2025-06-12T18:17:38.487" v="662" actId="21"/>
        <pc:sldMkLst>
          <pc:docMk/>
          <pc:sldMk cId="2606082692" sldId="345"/>
        </pc:sldMkLst>
        <pc:spChg chg="add mod">
          <ac:chgData name="Lines, Todd" userId="afaf7c3a-e8aa-4568-882a-02ad8f9e19b0" providerId="ADAL" clId="{02458449-0999-40EE-9E2E-4F93A64B661D}" dt="2025-06-12T18:17:03.641" v="660" actId="20577"/>
          <ac:spMkLst>
            <pc:docMk/>
            <pc:sldMk cId="2606082692" sldId="345"/>
            <ac:spMk id="5" creationId="{700F07E7-57B0-73B5-4395-46C703EE0B88}"/>
          </ac:spMkLst>
        </pc:spChg>
        <pc:spChg chg="del">
          <ac:chgData name="Lines, Todd" userId="afaf7c3a-e8aa-4568-882a-02ad8f9e19b0" providerId="ADAL" clId="{02458449-0999-40EE-9E2E-4F93A64B661D}" dt="2025-06-12T15:57:32.832" v="338" actId="478"/>
          <ac:spMkLst>
            <pc:docMk/>
            <pc:sldMk cId="2606082692" sldId="345"/>
            <ac:spMk id="13" creationId="{796817D3-3040-A37E-0918-27637BD4F006}"/>
          </ac:spMkLst>
        </pc:spChg>
        <pc:spChg chg="del">
          <ac:chgData name="Lines, Todd" userId="afaf7c3a-e8aa-4568-882a-02ad8f9e19b0" providerId="ADAL" clId="{02458449-0999-40EE-9E2E-4F93A64B661D}" dt="2025-06-12T15:57:34.446" v="340" actId="478"/>
          <ac:spMkLst>
            <pc:docMk/>
            <pc:sldMk cId="2606082692" sldId="345"/>
            <ac:spMk id="14" creationId="{1FA111D2-F941-19F7-D724-C07BC2CF2CEF}"/>
          </ac:spMkLst>
        </pc:spChg>
        <pc:spChg chg="del">
          <ac:chgData name="Lines, Todd" userId="afaf7c3a-e8aa-4568-882a-02ad8f9e19b0" providerId="ADAL" clId="{02458449-0999-40EE-9E2E-4F93A64B661D}" dt="2025-06-12T15:57:35.086" v="341" actId="478"/>
          <ac:spMkLst>
            <pc:docMk/>
            <pc:sldMk cId="2606082692" sldId="345"/>
            <ac:spMk id="15" creationId="{733A6EC1-ECC3-0FF4-7CAF-AE45426986EB}"/>
          </ac:spMkLst>
        </pc:spChg>
        <pc:spChg chg="del">
          <ac:chgData name="Lines, Todd" userId="afaf7c3a-e8aa-4568-882a-02ad8f9e19b0" providerId="ADAL" clId="{02458449-0999-40EE-9E2E-4F93A64B661D}" dt="2025-06-12T15:57:41.584" v="345" actId="478"/>
          <ac:spMkLst>
            <pc:docMk/>
            <pc:sldMk cId="2606082692" sldId="345"/>
            <ac:spMk id="16" creationId="{A3131A9E-8AA2-2EA3-59F4-7243B1331F0F}"/>
          </ac:spMkLst>
        </pc:spChg>
        <pc:spChg chg="del">
          <ac:chgData name="Lines, Todd" userId="afaf7c3a-e8aa-4568-882a-02ad8f9e19b0" providerId="ADAL" clId="{02458449-0999-40EE-9E2E-4F93A64B661D}" dt="2025-06-12T15:57:38.095" v="343" actId="478"/>
          <ac:spMkLst>
            <pc:docMk/>
            <pc:sldMk cId="2606082692" sldId="345"/>
            <ac:spMk id="17" creationId="{45F0E923-1A5C-C83D-2745-21EECCD861F9}"/>
          </ac:spMkLst>
        </pc:spChg>
        <pc:spChg chg="del mod">
          <ac:chgData name="Lines, Todd" userId="afaf7c3a-e8aa-4568-882a-02ad8f9e19b0" providerId="ADAL" clId="{02458449-0999-40EE-9E2E-4F93A64B661D}" dt="2025-06-12T15:57:39.854" v="344" actId="478"/>
          <ac:spMkLst>
            <pc:docMk/>
            <pc:sldMk cId="2606082692" sldId="345"/>
            <ac:spMk id="18" creationId="{47A86BCD-1F37-9CEA-14D1-44F31AD9B0DF}"/>
          </ac:spMkLst>
        </pc:spChg>
        <pc:spChg chg="del">
          <ac:chgData name="Lines, Todd" userId="afaf7c3a-e8aa-4568-882a-02ad8f9e19b0" providerId="ADAL" clId="{02458449-0999-40EE-9E2E-4F93A64B661D}" dt="2025-06-12T15:57:31.949" v="337" actId="478"/>
          <ac:spMkLst>
            <pc:docMk/>
            <pc:sldMk cId="2606082692" sldId="345"/>
            <ac:spMk id="19" creationId="{4041B45D-C825-4947-0F30-47EE62A86CF9}"/>
          </ac:spMkLst>
        </pc:spChg>
        <pc:spChg chg="del">
          <ac:chgData name="Lines, Todd" userId="afaf7c3a-e8aa-4568-882a-02ad8f9e19b0" providerId="ADAL" clId="{02458449-0999-40EE-9E2E-4F93A64B661D}" dt="2025-06-12T15:57:33.678" v="339" actId="478"/>
          <ac:spMkLst>
            <pc:docMk/>
            <pc:sldMk cId="2606082692" sldId="345"/>
            <ac:spMk id="20" creationId="{61DE5D7A-A027-A5B5-CC2E-2D17D81A6DBD}"/>
          </ac:spMkLst>
        </pc:spChg>
        <pc:spChg chg="del">
          <ac:chgData name="Lines, Todd" userId="afaf7c3a-e8aa-4568-882a-02ad8f9e19b0" providerId="ADAL" clId="{02458449-0999-40EE-9E2E-4F93A64B661D}" dt="2025-06-12T15:57:30.767" v="336" actId="478"/>
          <ac:spMkLst>
            <pc:docMk/>
            <pc:sldMk cId="2606082692" sldId="345"/>
            <ac:spMk id="21" creationId="{BAB5C853-6AC3-5EE6-0AC4-8C34D707D980}"/>
          </ac:spMkLst>
        </pc:spChg>
        <pc:spChg chg="del">
          <ac:chgData name="Lines, Todd" userId="afaf7c3a-e8aa-4568-882a-02ad8f9e19b0" providerId="ADAL" clId="{02458449-0999-40EE-9E2E-4F93A64B661D}" dt="2025-06-12T15:57:26.122" v="335" actId="478"/>
          <ac:spMkLst>
            <pc:docMk/>
            <pc:sldMk cId="2606082692" sldId="345"/>
            <ac:spMk id="22" creationId="{C87888F3-6C4D-0A58-7D34-0BA766ECDA71}"/>
          </ac:spMkLst>
        </pc:spChg>
        <pc:spChg chg="del">
          <ac:chgData name="Lines, Todd" userId="afaf7c3a-e8aa-4568-882a-02ad8f9e19b0" providerId="ADAL" clId="{02458449-0999-40EE-9E2E-4F93A64B661D}" dt="2025-06-12T15:57:30.767" v="336" actId="478"/>
          <ac:spMkLst>
            <pc:docMk/>
            <pc:sldMk cId="2606082692" sldId="345"/>
            <ac:spMk id="23" creationId="{7676477F-1A2C-1537-E329-5C23B1DB9D3A}"/>
          </ac:spMkLst>
        </pc:spChg>
        <pc:spChg chg="del">
          <ac:chgData name="Lines, Todd" userId="afaf7c3a-e8aa-4568-882a-02ad8f9e19b0" providerId="ADAL" clId="{02458449-0999-40EE-9E2E-4F93A64B661D}" dt="2025-06-12T15:57:26.122" v="335" actId="478"/>
          <ac:spMkLst>
            <pc:docMk/>
            <pc:sldMk cId="2606082692" sldId="345"/>
            <ac:spMk id="24" creationId="{F13BF7A1-F045-FD09-CD9F-108F04774EF6}"/>
          </ac:spMkLst>
        </pc:spChg>
        <pc:picChg chg="del mod">
          <ac:chgData name="Lines, Todd" userId="afaf7c3a-e8aa-4568-882a-02ad8f9e19b0" providerId="ADAL" clId="{02458449-0999-40EE-9E2E-4F93A64B661D}" dt="2025-06-12T15:59:31.912" v="366" actId="21"/>
          <ac:picMkLst>
            <pc:docMk/>
            <pc:sldMk cId="2606082692" sldId="345"/>
            <ac:picMk id="6" creationId="{800E6DBE-37B6-4A9B-649D-95F7546E952F}"/>
          </ac:picMkLst>
        </pc:picChg>
        <pc:picChg chg="del mod">
          <ac:chgData name="Lines, Todd" userId="afaf7c3a-e8aa-4568-882a-02ad8f9e19b0" providerId="ADAL" clId="{02458449-0999-40EE-9E2E-4F93A64B661D}" dt="2025-06-12T16:00:15.479" v="372" actId="21"/>
          <ac:picMkLst>
            <pc:docMk/>
            <pc:sldMk cId="2606082692" sldId="345"/>
            <ac:picMk id="27" creationId="{C64B72E2-ACBC-01D9-7408-7ABBC5C9F985}"/>
          </ac:picMkLst>
        </pc:picChg>
        <pc:picChg chg="del mod">
          <ac:chgData name="Lines, Todd" userId="afaf7c3a-e8aa-4568-882a-02ad8f9e19b0" providerId="ADAL" clId="{02458449-0999-40EE-9E2E-4F93A64B661D}" dt="2025-06-12T18:17:38.487" v="662" actId="21"/>
          <ac:picMkLst>
            <pc:docMk/>
            <pc:sldMk cId="2606082692" sldId="345"/>
            <ac:picMk id="28" creationId="{A0A251A4-F2A5-ED71-EDDA-0F3D52EA0A9A}"/>
          </ac:picMkLst>
        </pc:picChg>
        <pc:cxnChg chg="add mod">
          <ac:chgData name="Lines, Todd" userId="afaf7c3a-e8aa-4568-882a-02ad8f9e19b0" providerId="ADAL" clId="{02458449-0999-40EE-9E2E-4F93A64B661D}" dt="2025-06-12T15:58:01.702" v="348" actId="693"/>
          <ac:cxnSpMkLst>
            <pc:docMk/>
            <pc:sldMk cId="2606082692" sldId="345"/>
            <ac:cxnSpMk id="3" creationId="{A1E9537A-CA35-432C-E054-0376E09730F6}"/>
          </ac:cxnSpMkLst>
        </pc:cxnChg>
        <pc:cxnChg chg="add mod">
          <ac:chgData name="Lines, Todd" userId="afaf7c3a-e8aa-4568-882a-02ad8f9e19b0" providerId="ADAL" clId="{02458449-0999-40EE-9E2E-4F93A64B661D}" dt="2025-06-12T15:58:18.039" v="351" actId="1076"/>
          <ac:cxnSpMkLst>
            <pc:docMk/>
            <pc:sldMk cId="2606082692" sldId="345"/>
            <ac:cxnSpMk id="4" creationId="{0D33B8FD-4E35-6EB9-2968-D61990AB0765}"/>
          </ac:cxnSpMkLst>
        </pc:cxnChg>
      </pc:sldChg>
      <pc:sldChg chg="addSp delSp modSp add mod">
        <pc:chgData name="Lines, Todd" userId="afaf7c3a-e8aa-4568-882a-02ad8f9e19b0" providerId="ADAL" clId="{02458449-0999-40EE-9E2E-4F93A64B661D}" dt="2025-06-12T18:10:27.882" v="659" actId="21"/>
        <pc:sldMkLst>
          <pc:docMk/>
          <pc:sldMk cId="1403207704" sldId="346"/>
        </pc:sldMkLst>
        <pc:spChg chg="add mod">
          <ac:chgData name="Lines, Todd" userId="afaf7c3a-e8aa-4568-882a-02ad8f9e19b0" providerId="ADAL" clId="{02458449-0999-40EE-9E2E-4F93A64B661D}" dt="2025-06-12T18:01:18.299" v="447" actId="12788"/>
          <ac:spMkLst>
            <pc:docMk/>
            <pc:sldMk cId="1403207704" sldId="346"/>
            <ac:spMk id="2" creationId="{6B5F78A6-5D53-94C2-030B-8ECC40F7C000}"/>
          </ac:spMkLst>
        </pc:spChg>
        <pc:spChg chg="del">
          <ac:chgData name="Lines, Todd" userId="afaf7c3a-e8aa-4568-882a-02ad8f9e19b0" providerId="ADAL" clId="{02458449-0999-40EE-9E2E-4F93A64B661D}" dt="2025-06-12T18:00:09.706" v="378" actId="478"/>
          <ac:spMkLst>
            <pc:docMk/>
            <pc:sldMk cId="1403207704" sldId="346"/>
            <ac:spMk id="5" creationId="{6056FF1A-2E9B-4188-92D6-D342A48C30C2}"/>
          </ac:spMkLst>
        </pc:spChg>
        <pc:spChg chg="add mod">
          <ac:chgData name="Lines, Todd" userId="afaf7c3a-e8aa-4568-882a-02ad8f9e19b0" providerId="ADAL" clId="{02458449-0999-40EE-9E2E-4F93A64B661D}" dt="2025-06-12T18:01:18.299" v="447" actId="12788"/>
          <ac:spMkLst>
            <pc:docMk/>
            <pc:sldMk cId="1403207704" sldId="346"/>
            <ac:spMk id="6" creationId="{25B7B059-965A-8D0B-7044-5F1DD959BCD5}"/>
          </ac:spMkLst>
        </pc:spChg>
        <pc:spChg chg="mod">
          <ac:chgData name="Lines, Todd" userId="afaf7c3a-e8aa-4568-882a-02ad8f9e19b0" providerId="ADAL" clId="{02458449-0999-40EE-9E2E-4F93A64B661D}" dt="2025-06-12T18:01:18.299" v="447" actId="12788"/>
          <ac:spMkLst>
            <pc:docMk/>
            <pc:sldMk cId="1403207704" sldId="346"/>
            <ac:spMk id="12" creationId="{0B7070A9-22AE-8C43-3A78-6D77DEBD51B4}"/>
          </ac:spMkLst>
        </pc:spChg>
        <pc:spChg chg="add mod">
          <ac:chgData name="Lines, Todd" userId="afaf7c3a-e8aa-4568-882a-02ad8f9e19b0" providerId="ADAL" clId="{02458449-0999-40EE-9E2E-4F93A64B661D}" dt="2025-06-12T18:07:45.165" v="583" actId="1035"/>
          <ac:spMkLst>
            <pc:docMk/>
            <pc:sldMk cId="1403207704" sldId="346"/>
            <ac:spMk id="13" creationId="{BC1BEDC3-5647-B71C-6362-71DD12D6F266}"/>
          </ac:spMkLst>
        </pc:spChg>
        <pc:spChg chg="add mod">
          <ac:chgData name="Lines, Todd" userId="afaf7c3a-e8aa-4568-882a-02ad8f9e19b0" providerId="ADAL" clId="{02458449-0999-40EE-9E2E-4F93A64B661D}" dt="2025-06-12T18:06:58.776" v="557" actId="1038"/>
          <ac:spMkLst>
            <pc:docMk/>
            <pc:sldMk cId="1403207704" sldId="346"/>
            <ac:spMk id="14" creationId="{A941C510-B398-1DF2-8302-BD5CAD3DAC39}"/>
          </ac:spMkLst>
        </pc:spChg>
        <pc:spChg chg="add mod">
          <ac:chgData name="Lines, Todd" userId="afaf7c3a-e8aa-4568-882a-02ad8f9e19b0" providerId="ADAL" clId="{02458449-0999-40EE-9E2E-4F93A64B661D}" dt="2025-06-12T18:01:18.299" v="447" actId="12788"/>
          <ac:spMkLst>
            <pc:docMk/>
            <pc:sldMk cId="1403207704" sldId="346"/>
            <ac:spMk id="15" creationId="{5AA57C72-4AAF-4418-677B-77D8BA27C07C}"/>
          </ac:spMkLst>
        </pc:spChg>
        <pc:spChg chg="add mod">
          <ac:chgData name="Lines, Todd" userId="afaf7c3a-e8aa-4568-882a-02ad8f9e19b0" providerId="ADAL" clId="{02458449-0999-40EE-9E2E-4F93A64B661D}" dt="2025-06-12T18:01:18.299" v="447" actId="12788"/>
          <ac:spMkLst>
            <pc:docMk/>
            <pc:sldMk cId="1403207704" sldId="346"/>
            <ac:spMk id="16" creationId="{6DC1603A-6F04-7E09-4503-76472CC83E5B}"/>
          </ac:spMkLst>
        </pc:spChg>
        <pc:spChg chg="add mod">
          <ac:chgData name="Lines, Todd" userId="afaf7c3a-e8aa-4568-882a-02ad8f9e19b0" providerId="ADAL" clId="{02458449-0999-40EE-9E2E-4F93A64B661D}" dt="2025-06-12T18:01:18.299" v="447" actId="12788"/>
          <ac:spMkLst>
            <pc:docMk/>
            <pc:sldMk cId="1403207704" sldId="346"/>
            <ac:spMk id="17" creationId="{90F250EC-23D5-BE8E-506F-B9D245C8984C}"/>
          </ac:spMkLst>
        </pc:spChg>
        <pc:spChg chg="add mod">
          <ac:chgData name="Lines, Todd" userId="afaf7c3a-e8aa-4568-882a-02ad8f9e19b0" providerId="ADAL" clId="{02458449-0999-40EE-9E2E-4F93A64B661D}" dt="2025-06-12T18:01:18.299" v="447" actId="12788"/>
          <ac:spMkLst>
            <pc:docMk/>
            <pc:sldMk cId="1403207704" sldId="346"/>
            <ac:spMk id="18" creationId="{2218B399-E92E-3F77-72A0-EFE2285EA6CC}"/>
          </ac:spMkLst>
        </pc:spChg>
        <pc:spChg chg="add mod">
          <ac:chgData name="Lines, Todd" userId="afaf7c3a-e8aa-4568-882a-02ad8f9e19b0" providerId="ADAL" clId="{02458449-0999-40EE-9E2E-4F93A64B661D}" dt="2025-06-12T18:01:18.299" v="447" actId="12788"/>
          <ac:spMkLst>
            <pc:docMk/>
            <pc:sldMk cId="1403207704" sldId="346"/>
            <ac:spMk id="19" creationId="{1E1D873D-8476-0935-D31A-C7A665F3B00D}"/>
          </ac:spMkLst>
        </pc:spChg>
        <pc:spChg chg="add mod">
          <ac:chgData name="Lines, Todd" userId="afaf7c3a-e8aa-4568-882a-02ad8f9e19b0" providerId="ADAL" clId="{02458449-0999-40EE-9E2E-4F93A64B661D}" dt="2025-06-12T18:01:18.299" v="447" actId="12788"/>
          <ac:spMkLst>
            <pc:docMk/>
            <pc:sldMk cId="1403207704" sldId="346"/>
            <ac:spMk id="20" creationId="{0B539D3B-856F-47B5-F2C3-AEB108C5F1D5}"/>
          </ac:spMkLst>
        </pc:spChg>
        <pc:spChg chg="add mod">
          <ac:chgData name="Lines, Todd" userId="afaf7c3a-e8aa-4568-882a-02ad8f9e19b0" providerId="ADAL" clId="{02458449-0999-40EE-9E2E-4F93A64B661D}" dt="2025-06-12T18:01:07.773" v="446" actId="1076"/>
          <ac:spMkLst>
            <pc:docMk/>
            <pc:sldMk cId="1403207704" sldId="346"/>
            <ac:spMk id="21" creationId="{636DD895-6B18-2B48-7DD7-D86F543963F1}"/>
          </ac:spMkLst>
        </pc:spChg>
        <pc:spChg chg="add del mod">
          <ac:chgData name="Lines, Todd" userId="afaf7c3a-e8aa-4568-882a-02ad8f9e19b0" providerId="ADAL" clId="{02458449-0999-40EE-9E2E-4F93A64B661D}" dt="2025-06-12T18:01:44.253" v="450" actId="478"/>
          <ac:spMkLst>
            <pc:docMk/>
            <pc:sldMk cId="1403207704" sldId="346"/>
            <ac:spMk id="22" creationId="{86BF97BE-093B-633E-0505-BBB1F229D2DC}"/>
          </ac:spMkLst>
        </pc:spChg>
        <pc:spChg chg="add del mod">
          <ac:chgData name="Lines, Todd" userId="afaf7c3a-e8aa-4568-882a-02ad8f9e19b0" providerId="ADAL" clId="{02458449-0999-40EE-9E2E-4F93A64B661D}" dt="2025-06-12T18:10:09.830" v="657" actId="478"/>
          <ac:spMkLst>
            <pc:docMk/>
            <pc:sldMk cId="1403207704" sldId="346"/>
            <ac:spMk id="23" creationId="{F41FE350-2BA0-30B1-C0F3-BA43F26A8CC8}"/>
          </ac:spMkLst>
        </pc:spChg>
        <pc:spChg chg="add del mod">
          <ac:chgData name="Lines, Todd" userId="afaf7c3a-e8aa-4568-882a-02ad8f9e19b0" providerId="ADAL" clId="{02458449-0999-40EE-9E2E-4F93A64B661D}" dt="2025-06-12T18:10:09.830" v="657" actId="478"/>
          <ac:spMkLst>
            <pc:docMk/>
            <pc:sldMk cId="1403207704" sldId="346"/>
            <ac:spMk id="24" creationId="{EB9B65A8-C271-6F88-3FF9-7CA8CCC95317}"/>
          </ac:spMkLst>
        </pc:spChg>
        <pc:spChg chg="mod">
          <ac:chgData name="Lines, Todd" userId="afaf7c3a-e8aa-4568-882a-02ad8f9e19b0" providerId="ADAL" clId="{02458449-0999-40EE-9E2E-4F93A64B661D}" dt="2025-06-12T18:03:19.620" v="473" actId="14100"/>
          <ac:spMkLst>
            <pc:docMk/>
            <pc:sldMk cId="1403207704" sldId="346"/>
            <ac:spMk id="27" creationId="{0FC6D42A-A590-9A12-7986-BD8E1277C92E}"/>
          </ac:spMkLst>
        </pc:spChg>
        <pc:spChg chg="add del mod">
          <ac:chgData name="Lines, Todd" userId="afaf7c3a-e8aa-4568-882a-02ad8f9e19b0" providerId="ADAL" clId="{02458449-0999-40EE-9E2E-4F93A64B661D}" dt="2025-06-12T18:10:09.830" v="657" actId="478"/>
          <ac:spMkLst>
            <pc:docMk/>
            <pc:sldMk cId="1403207704" sldId="346"/>
            <ac:spMk id="28" creationId="{0FA29D5A-3C54-AF56-D509-9484F3047F6C}"/>
          </ac:spMkLst>
        </pc:spChg>
        <pc:spChg chg="add mod">
          <ac:chgData name="Lines, Todd" userId="afaf7c3a-e8aa-4568-882a-02ad8f9e19b0" providerId="ADAL" clId="{02458449-0999-40EE-9E2E-4F93A64B661D}" dt="2025-06-12T18:05:42.684" v="507" actId="1038"/>
          <ac:spMkLst>
            <pc:docMk/>
            <pc:sldMk cId="1403207704" sldId="346"/>
            <ac:spMk id="29" creationId="{077AC2C4-207A-2E47-5FBD-D9913368924A}"/>
          </ac:spMkLst>
        </pc:spChg>
        <pc:spChg chg="add del mod">
          <ac:chgData name="Lines, Todd" userId="afaf7c3a-e8aa-4568-882a-02ad8f9e19b0" providerId="ADAL" clId="{02458449-0999-40EE-9E2E-4F93A64B661D}" dt="2025-06-12T18:10:09.830" v="657" actId="478"/>
          <ac:spMkLst>
            <pc:docMk/>
            <pc:sldMk cId="1403207704" sldId="346"/>
            <ac:spMk id="30" creationId="{101474FE-39EF-7BC6-846E-63C933A8A483}"/>
          </ac:spMkLst>
        </pc:spChg>
        <pc:spChg chg="del">
          <ac:chgData name="Lines, Todd" userId="afaf7c3a-e8aa-4568-882a-02ad8f9e19b0" providerId="ADAL" clId="{02458449-0999-40EE-9E2E-4F93A64B661D}" dt="2025-06-12T18:10:09.830" v="657" actId="478"/>
          <ac:spMkLst>
            <pc:docMk/>
            <pc:sldMk cId="1403207704" sldId="346"/>
            <ac:spMk id="31" creationId="{2A5F1D8F-8994-0874-5EA6-9683CC2269F1}"/>
          </ac:spMkLst>
        </pc:spChg>
        <pc:spChg chg="add del mod">
          <ac:chgData name="Lines, Todd" userId="afaf7c3a-e8aa-4568-882a-02ad8f9e19b0" providerId="ADAL" clId="{02458449-0999-40EE-9E2E-4F93A64B661D}" dt="2025-06-12T18:10:09.830" v="657" actId="478"/>
          <ac:spMkLst>
            <pc:docMk/>
            <pc:sldMk cId="1403207704" sldId="346"/>
            <ac:spMk id="32" creationId="{8B091306-2C5D-10B6-D471-DE841FF380B4}"/>
          </ac:spMkLst>
        </pc:spChg>
        <pc:spChg chg="del">
          <ac:chgData name="Lines, Todd" userId="afaf7c3a-e8aa-4568-882a-02ad8f9e19b0" providerId="ADAL" clId="{02458449-0999-40EE-9E2E-4F93A64B661D}" dt="2025-06-12T18:10:09.830" v="657" actId="478"/>
          <ac:spMkLst>
            <pc:docMk/>
            <pc:sldMk cId="1403207704" sldId="346"/>
            <ac:spMk id="33" creationId="{AE405627-8ABC-1A03-5874-E8F65E6B6FE5}"/>
          </ac:spMkLst>
        </pc:spChg>
        <pc:spChg chg="add del mod">
          <ac:chgData name="Lines, Todd" userId="afaf7c3a-e8aa-4568-882a-02ad8f9e19b0" providerId="ADAL" clId="{02458449-0999-40EE-9E2E-4F93A64B661D}" dt="2025-06-12T18:10:09.830" v="657" actId="478"/>
          <ac:spMkLst>
            <pc:docMk/>
            <pc:sldMk cId="1403207704" sldId="346"/>
            <ac:spMk id="34" creationId="{9A43A905-9682-FDF9-1051-56496EDEDAE9}"/>
          </ac:spMkLst>
        </pc:spChg>
        <pc:spChg chg="del">
          <ac:chgData name="Lines, Todd" userId="afaf7c3a-e8aa-4568-882a-02ad8f9e19b0" providerId="ADAL" clId="{02458449-0999-40EE-9E2E-4F93A64B661D}" dt="2025-06-12T18:10:09.830" v="657" actId="478"/>
          <ac:spMkLst>
            <pc:docMk/>
            <pc:sldMk cId="1403207704" sldId="346"/>
            <ac:spMk id="35" creationId="{82A1D478-BB93-1165-B3A9-E40D22679886}"/>
          </ac:spMkLst>
        </pc:spChg>
        <pc:spChg chg="add mod">
          <ac:chgData name="Lines, Todd" userId="afaf7c3a-e8aa-4568-882a-02ad8f9e19b0" providerId="ADAL" clId="{02458449-0999-40EE-9E2E-4F93A64B661D}" dt="2025-06-12T18:05:58.352" v="522" actId="1037"/>
          <ac:spMkLst>
            <pc:docMk/>
            <pc:sldMk cId="1403207704" sldId="346"/>
            <ac:spMk id="36" creationId="{B027414C-1740-1735-3C57-547ACDC3935E}"/>
          </ac:spMkLst>
        </pc:spChg>
        <pc:spChg chg="add mod">
          <ac:chgData name="Lines, Todd" userId="afaf7c3a-e8aa-4568-882a-02ad8f9e19b0" providerId="ADAL" clId="{02458449-0999-40EE-9E2E-4F93A64B661D}" dt="2025-06-12T18:09:35.955" v="650" actId="1076"/>
          <ac:spMkLst>
            <pc:docMk/>
            <pc:sldMk cId="1403207704" sldId="346"/>
            <ac:spMk id="37" creationId="{6B6C6476-2607-806C-577D-786763B1C399}"/>
          </ac:spMkLst>
        </pc:spChg>
        <pc:spChg chg="add mod">
          <ac:chgData name="Lines, Todd" userId="afaf7c3a-e8aa-4568-882a-02ad8f9e19b0" providerId="ADAL" clId="{02458449-0999-40EE-9E2E-4F93A64B661D}" dt="2025-06-12T18:03:24.769" v="474" actId="1076"/>
          <ac:spMkLst>
            <pc:docMk/>
            <pc:sldMk cId="1403207704" sldId="346"/>
            <ac:spMk id="38" creationId="{CE793EA4-B74B-E784-37DB-4B0C93722A57}"/>
          </ac:spMkLst>
        </pc:spChg>
        <pc:spChg chg="add mod">
          <ac:chgData name="Lines, Todd" userId="afaf7c3a-e8aa-4568-882a-02ad8f9e19b0" providerId="ADAL" clId="{02458449-0999-40EE-9E2E-4F93A64B661D}" dt="2025-06-12T18:05:42.684" v="507" actId="1038"/>
          <ac:spMkLst>
            <pc:docMk/>
            <pc:sldMk cId="1403207704" sldId="346"/>
            <ac:spMk id="39" creationId="{A3BD7632-3D76-BFAF-C058-06185C699C39}"/>
          </ac:spMkLst>
        </pc:spChg>
        <pc:spChg chg="add del mod">
          <ac:chgData name="Lines, Todd" userId="afaf7c3a-e8aa-4568-882a-02ad8f9e19b0" providerId="ADAL" clId="{02458449-0999-40EE-9E2E-4F93A64B661D}" dt="2025-06-12T18:03:49.577" v="481" actId="478"/>
          <ac:spMkLst>
            <pc:docMk/>
            <pc:sldMk cId="1403207704" sldId="346"/>
            <ac:spMk id="40" creationId="{0F50AFA0-3F52-E27E-82E2-BA5D9A79F5D1}"/>
          </ac:spMkLst>
        </pc:spChg>
        <pc:spChg chg="add mod">
          <ac:chgData name="Lines, Todd" userId="afaf7c3a-e8aa-4568-882a-02ad8f9e19b0" providerId="ADAL" clId="{02458449-0999-40EE-9E2E-4F93A64B661D}" dt="2025-06-12T18:03:56.204" v="483" actId="1076"/>
          <ac:spMkLst>
            <pc:docMk/>
            <pc:sldMk cId="1403207704" sldId="346"/>
            <ac:spMk id="41" creationId="{05FDFF08-AD2B-AFDE-6C72-3287860692AB}"/>
          </ac:spMkLst>
        </pc:spChg>
        <pc:spChg chg="add mod">
          <ac:chgData name="Lines, Todd" userId="afaf7c3a-e8aa-4568-882a-02ad8f9e19b0" providerId="ADAL" clId="{02458449-0999-40EE-9E2E-4F93A64B661D}" dt="2025-06-12T18:05:42.684" v="507" actId="1038"/>
          <ac:spMkLst>
            <pc:docMk/>
            <pc:sldMk cId="1403207704" sldId="346"/>
            <ac:spMk id="42" creationId="{FABA5C47-9EC4-BAA2-80F9-6DA25062866B}"/>
          </ac:spMkLst>
        </pc:spChg>
        <pc:spChg chg="add mod">
          <ac:chgData name="Lines, Todd" userId="afaf7c3a-e8aa-4568-882a-02ad8f9e19b0" providerId="ADAL" clId="{02458449-0999-40EE-9E2E-4F93A64B661D}" dt="2025-06-12T18:05:50.061" v="513" actId="1038"/>
          <ac:spMkLst>
            <pc:docMk/>
            <pc:sldMk cId="1403207704" sldId="346"/>
            <ac:spMk id="43" creationId="{B7A539CE-5A62-CCBA-3B5B-89064D605C3D}"/>
          </ac:spMkLst>
        </pc:spChg>
        <pc:spChg chg="add mod">
          <ac:chgData name="Lines, Todd" userId="afaf7c3a-e8aa-4568-882a-02ad8f9e19b0" providerId="ADAL" clId="{02458449-0999-40EE-9E2E-4F93A64B661D}" dt="2025-06-12T18:07:40.237" v="581" actId="1037"/>
          <ac:spMkLst>
            <pc:docMk/>
            <pc:sldMk cId="1403207704" sldId="346"/>
            <ac:spMk id="44" creationId="{CEF32D41-9F3D-236F-26F2-CBC5ECBA4F1C}"/>
          </ac:spMkLst>
        </pc:spChg>
        <pc:spChg chg="add mod">
          <ac:chgData name="Lines, Todd" userId="afaf7c3a-e8aa-4568-882a-02ad8f9e19b0" providerId="ADAL" clId="{02458449-0999-40EE-9E2E-4F93A64B661D}" dt="2025-06-12T18:08:19.665" v="585" actId="1076"/>
          <ac:spMkLst>
            <pc:docMk/>
            <pc:sldMk cId="1403207704" sldId="346"/>
            <ac:spMk id="45" creationId="{418D8207-1174-0756-FCFE-A4F24488999B}"/>
          </ac:spMkLst>
        </pc:spChg>
        <pc:spChg chg="add mod">
          <ac:chgData name="Lines, Todd" userId="afaf7c3a-e8aa-4568-882a-02ad8f9e19b0" providerId="ADAL" clId="{02458449-0999-40EE-9E2E-4F93A64B661D}" dt="2025-06-12T18:09:57.458" v="656" actId="1076"/>
          <ac:spMkLst>
            <pc:docMk/>
            <pc:sldMk cId="1403207704" sldId="346"/>
            <ac:spMk id="51" creationId="{736AD060-6333-72F1-FB74-63B57B5881E9}"/>
          </ac:spMkLst>
        </pc:spChg>
        <pc:picChg chg="del mod">
          <ac:chgData name="Lines, Todd" userId="afaf7c3a-e8aa-4568-882a-02ad8f9e19b0" providerId="ADAL" clId="{02458449-0999-40EE-9E2E-4F93A64B661D}" dt="2025-06-12T18:10:27.882" v="659" actId="21"/>
          <ac:picMkLst>
            <pc:docMk/>
            <pc:sldMk cId="1403207704" sldId="346"/>
            <ac:picMk id="52" creationId="{28D2C3C3-60B5-D3DF-0C1F-726B86A56924}"/>
          </ac:picMkLst>
        </pc:picChg>
        <pc:cxnChg chg="del">
          <ac:chgData name="Lines, Todd" userId="afaf7c3a-e8aa-4568-882a-02ad8f9e19b0" providerId="ADAL" clId="{02458449-0999-40EE-9E2E-4F93A64B661D}" dt="2025-06-12T18:00:06.290" v="376" actId="478"/>
          <ac:cxnSpMkLst>
            <pc:docMk/>
            <pc:sldMk cId="1403207704" sldId="346"/>
            <ac:cxnSpMk id="3" creationId="{E0462B5C-B365-87F9-9B5D-17928B32F84F}"/>
          </ac:cxnSpMkLst>
        </pc:cxnChg>
        <pc:cxnChg chg="del">
          <ac:chgData name="Lines, Todd" userId="afaf7c3a-e8aa-4568-882a-02ad8f9e19b0" providerId="ADAL" clId="{02458449-0999-40EE-9E2E-4F93A64B661D}" dt="2025-06-12T18:00:07.879" v="377" actId="478"/>
          <ac:cxnSpMkLst>
            <pc:docMk/>
            <pc:sldMk cId="1403207704" sldId="346"/>
            <ac:cxnSpMk id="4" creationId="{BC7F5D4A-5A95-AA77-B68E-8AF2A9CA741F}"/>
          </ac:cxnSpMkLst>
        </pc:cxnChg>
        <pc:cxnChg chg="add del">
          <ac:chgData name="Lines, Todd" userId="afaf7c3a-e8aa-4568-882a-02ad8f9e19b0" providerId="ADAL" clId="{02458449-0999-40EE-9E2E-4F93A64B661D}" dt="2025-06-12T18:08:38.605" v="588" actId="478"/>
          <ac:cxnSpMkLst>
            <pc:docMk/>
            <pc:sldMk cId="1403207704" sldId="346"/>
            <ac:cxnSpMk id="47" creationId="{36C4A2EE-6369-DCEF-C3C0-1259844D3C01}"/>
          </ac:cxnSpMkLst>
        </pc:cxnChg>
        <pc:cxnChg chg="add mod">
          <ac:chgData name="Lines, Todd" userId="afaf7c3a-e8aa-4568-882a-02ad8f9e19b0" providerId="ADAL" clId="{02458449-0999-40EE-9E2E-4F93A64B661D}" dt="2025-06-12T18:09:01.821" v="592" actId="1076"/>
          <ac:cxnSpMkLst>
            <pc:docMk/>
            <pc:sldMk cId="1403207704" sldId="346"/>
            <ac:cxnSpMk id="49" creationId="{DE8AFE7F-482B-79D0-04B8-12D1E34AA272}"/>
          </ac:cxnSpMkLst>
        </pc:cxnChg>
        <pc:cxnChg chg="add mod">
          <ac:chgData name="Lines, Todd" userId="afaf7c3a-e8aa-4568-882a-02ad8f9e19b0" providerId="ADAL" clId="{02458449-0999-40EE-9E2E-4F93A64B661D}" dt="2025-06-12T18:09:26.167" v="648" actId="1036"/>
          <ac:cxnSpMkLst>
            <pc:docMk/>
            <pc:sldMk cId="1403207704" sldId="346"/>
            <ac:cxnSpMk id="50" creationId="{3810D5FD-9250-6E0B-2575-06362A539C16}"/>
          </ac:cxnSpMkLst>
        </pc:cxnChg>
      </pc:sldChg>
      <pc:sldChg chg="addSp delSp modSp new mod modClrScheme chgLayout">
        <pc:chgData name="Lines, Todd" userId="afaf7c3a-e8aa-4568-882a-02ad8f9e19b0" providerId="ADAL" clId="{02458449-0999-40EE-9E2E-4F93A64B661D}" dt="2025-06-12T20:43:51.631" v="669" actId="20577"/>
        <pc:sldMkLst>
          <pc:docMk/>
          <pc:sldMk cId="1798128922" sldId="347"/>
        </pc:sldMkLst>
        <pc:spChg chg="del mod ord">
          <ac:chgData name="Lines, Todd" userId="afaf7c3a-e8aa-4568-882a-02ad8f9e19b0" providerId="ADAL" clId="{02458449-0999-40EE-9E2E-4F93A64B661D}" dt="2025-06-12T20:43:48.920" v="666" actId="700"/>
          <ac:spMkLst>
            <pc:docMk/>
            <pc:sldMk cId="1798128922" sldId="347"/>
            <ac:spMk id="2" creationId="{3691C1AD-06B0-1692-1EC5-B18242B33F79}"/>
          </ac:spMkLst>
        </pc:spChg>
        <pc:spChg chg="del mod ord">
          <ac:chgData name="Lines, Todd" userId="afaf7c3a-e8aa-4568-882a-02ad8f9e19b0" providerId="ADAL" clId="{02458449-0999-40EE-9E2E-4F93A64B661D}" dt="2025-06-12T20:43:48.920" v="666" actId="700"/>
          <ac:spMkLst>
            <pc:docMk/>
            <pc:sldMk cId="1798128922" sldId="347"/>
            <ac:spMk id="3" creationId="{540EDDA9-D890-3C48-E78D-DF0D83541289}"/>
          </ac:spMkLst>
        </pc:spChg>
        <pc:spChg chg="add mod ord">
          <ac:chgData name="Lines, Todd" userId="afaf7c3a-e8aa-4568-882a-02ad8f9e19b0" providerId="ADAL" clId="{02458449-0999-40EE-9E2E-4F93A64B661D}" dt="2025-06-12T20:43:51.631" v="669" actId="20577"/>
          <ac:spMkLst>
            <pc:docMk/>
            <pc:sldMk cId="1798128922" sldId="347"/>
            <ac:spMk id="4" creationId="{52F4652E-8F75-2914-0884-966F9FF04434}"/>
          </ac:spMkLst>
        </pc:spChg>
        <pc:spChg chg="add mod ord">
          <ac:chgData name="Lines, Todd" userId="afaf7c3a-e8aa-4568-882a-02ad8f9e19b0" providerId="ADAL" clId="{02458449-0999-40EE-9E2E-4F93A64B661D}" dt="2025-06-12T20:43:48.920" v="666" actId="700"/>
          <ac:spMkLst>
            <pc:docMk/>
            <pc:sldMk cId="1798128922" sldId="347"/>
            <ac:spMk id="5" creationId="{F8A79347-A933-AC90-100A-83445851FDB1}"/>
          </ac:spMkLst>
        </pc:spChg>
      </pc:sldChg>
      <pc:sldChg chg="add">
        <pc:chgData name="Lines, Todd" userId="afaf7c3a-e8aa-4568-882a-02ad8f9e19b0" providerId="ADAL" clId="{02458449-0999-40EE-9E2E-4F93A64B661D}" dt="2025-06-12T20:44:29.922" v="670"/>
        <pc:sldMkLst>
          <pc:docMk/>
          <pc:sldMk cId="2191486552" sldId="348"/>
        </pc:sldMkLst>
      </pc:sldChg>
      <pc:sldChg chg="add ord">
        <pc:chgData name="Lines, Todd" userId="afaf7c3a-e8aa-4568-882a-02ad8f9e19b0" providerId="ADAL" clId="{02458449-0999-40EE-9E2E-4F93A64B661D}" dt="2025-06-12T20:45:02.076" v="672"/>
        <pc:sldMkLst>
          <pc:docMk/>
          <pc:sldMk cId="553570787" sldId="349"/>
        </pc:sldMkLst>
      </pc:sldChg>
      <pc:sldChg chg="add">
        <pc:chgData name="Lines, Todd" userId="afaf7c3a-e8aa-4568-882a-02ad8f9e19b0" providerId="ADAL" clId="{02458449-0999-40EE-9E2E-4F93A64B661D}" dt="2025-06-12T20:44:29.922" v="670"/>
        <pc:sldMkLst>
          <pc:docMk/>
          <pc:sldMk cId="1697143301" sldId="350"/>
        </pc:sldMkLst>
      </pc:sldChg>
      <pc:sldChg chg="add">
        <pc:chgData name="Lines, Todd" userId="afaf7c3a-e8aa-4568-882a-02ad8f9e19b0" providerId="ADAL" clId="{02458449-0999-40EE-9E2E-4F93A64B661D}" dt="2025-06-12T20:44:29.922" v="670"/>
        <pc:sldMkLst>
          <pc:docMk/>
          <pc:sldMk cId="348695904" sldId="351"/>
        </pc:sldMkLst>
      </pc:sldChg>
      <pc:sldChg chg="add">
        <pc:chgData name="Lines, Todd" userId="afaf7c3a-e8aa-4568-882a-02ad8f9e19b0" providerId="ADAL" clId="{02458449-0999-40EE-9E2E-4F93A64B661D}" dt="2025-06-12T20:44:29.922" v="670"/>
        <pc:sldMkLst>
          <pc:docMk/>
          <pc:sldMk cId="2988858284" sldId="352"/>
        </pc:sldMkLst>
      </pc:sldChg>
      <pc:sldChg chg="add">
        <pc:chgData name="Lines, Todd" userId="afaf7c3a-e8aa-4568-882a-02ad8f9e19b0" providerId="ADAL" clId="{02458449-0999-40EE-9E2E-4F93A64B661D}" dt="2025-06-12T20:44:29.922" v="670"/>
        <pc:sldMkLst>
          <pc:docMk/>
          <pc:sldMk cId="55199370" sldId="353"/>
        </pc:sldMkLst>
      </pc:sldChg>
      <pc:sldChg chg="addSp delSp modSp new mod">
        <pc:chgData name="Lines, Todd" userId="afaf7c3a-e8aa-4568-882a-02ad8f9e19b0" providerId="ADAL" clId="{02458449-0999-40EE-9E2E-4F93A64B661D}" dt="2025-06-12T21:01:37.309" v="762" actId="1076"/>
        <pc:sldMkLst>
          <pc:docMk/>
          <pc:sldMk cId="291887179" sldId="354"/>
        </pc:sldMkLst>
        <pc:spChg chg="del">
          <ac:chgData name="Lines, Todd" userId="afaf7c3a-e8aa-4568-882a-02ad8f9e19b0" providerId="ADAL" clId="{02458449-0999-40EE-9E2E-4F93A64B661D}" dt="2025-06-12T20:52:19.230" v="678" actId="478"/>
          <ac:spMkLst>
            <pc:docMk/>
            <pc:sldMk cId="291887179" sldId="354"/>
            <ac:spMk id="2" creationId="{42C2EA41-4741-3CF6-CDF3-C7930070FA71}"/>
          </ac:spMkLst>
        </pc:spChg>
        <pc:spChg chg="del">
          <ac:chgData name="Lines, Todd" userId="afaf7c3a-e8aa-4568-882a-02ad8f9e19b0" providerId="ADAL" clId="{02458449-0999-40EE-9E2E-4F93A64B661D}" dt="2025-06-12T20:52:19.230" v="678" actId="478"/>
          <ac:spMkLst>
            <pc:docMk/>
            <pc:sldMk cId="291887179" sldId="354"/>
            <ac:spMk id="3" creationId="{872F4614-5832-3597-F89F-85CF0C668339}"/>
          </ac:spMkLst>
        </pc:spChg>
        <pc:spChg chg="add mod ord">
          <ac:chgData name="Lines, Todd" userId="afaf7c3a-e8aa-4568-882a-02ad8f9e19b0" providerId="ADAL" clId="{02458449-0999-40EE-9E2E-4F93A64B661D}" dt="2025-06-12T21:01:37.309" v="762" actId="1076"/>
          <ac:spMkLst>
            <pc:docMk/>
            <pc:sldMk cId="291887179" sldId="354"/>
            <ac:spMk id="5" creationId="{E0847883-C9DD-A04F-6D47-8B913D767B57}"/>
          </ac:spMkLst>
        </pc:spChg>
        <pc:spChg chg="add mod ord">
          <ac:chgData name="Lines, Todd" userId="afaf7c3a-e8aa-4568-882a-02ad8f9e19b0" providerId="ADAL" clId="{02458449-0999-40EE-9E2E-4F93A64B661D}" dt="2025-06-12T21:01:37.309" v="762" actId="1076"/>
          <ac:spMkLst>
            <pc:docMk/>
            <pc:sldMk cId="291887179" sldId="354"/>
            <ac:spMk id="6" creationId="{05BF1990-7A31-01D2-12F8-8D15F2F24BD7}"/>
          </ac:spMkLst>
        </pc:spChg>
        <pc:spChg chg="add mod">
          <ac:chgData name="Lines, Todd" userId="afaf7c3a-e8aa-4568-882a-02ad8f9e19b0" providerId="ADAL" clId="{02458449-0999-40EE-9E2E-4F93A64B661D}" dt="2025-06-12T21:01:37.309" v="762" actId="1076"/>
          <ac:spMkLst>
            <pc:docMk/>
            <pc:sldMk cId="291887179" sldId="354"/>
            <ac:spMk id="7" creationId="{A41784B1-63E5-C419-3156-66952B2091B1}"/>
          </ac:spMkLst>
        </pc:spChg>
        <pc:spChg chg="add del mod">
          <ac:chgData name="Lines, Todd" userId="afaf7c3a-e8aa-4568-882a-02ad8f9e19b0" providerId="ADAL" clId="{02458449-0999-40EE-9E2E-4F93A64B661D}" dt="2025-06-12T20:55:25.933" v="715" actId="478"/>
          <ac:spMkLst>
            <pc:docMk/>
            <pc:sldMk cId="291887179" sldId="354"/>
            <ac:spMk id="8" creationId="{09C9B381-C892-A9A4-1ECE-C7879B4E0394}"/>
          </ac:spMkLst>
        </pc:spChg>
        <pc:spChg chg="add mod">
          <ac:chgData name="Lines, Todd" userId="afaf7c3a-e8aa-4568-882a-02ad8f9e19b0" providerId="ADAL" clId="{02458449-0999-40EE-9E2E-4F93A64B661D}" dt="2025-06-12T21:01:37.309" v="762" actId="1076"/>
          <ac:spMkLst>
            <pc:docMk/>
            <pc:sldMk cId="291887179" sldId="354"/>
            <ac:spMk id="11" creationId="{7CA6DBB1-8762-3E1B-7853-DB851DCE720F}"/>
          </ac:spMkLst>
        </pc:spChg>
        <pc:spChg chg="add mod">
          <ac:chgData name="Lines, Todd" userId="afaf7c3a-e8aa-4568-882a-02ad8f9e19b0" providerId="ADAL" clId="{02458449-0999-40EE-9E2E-4F93A64B661D}" dt="2025-06-12T21:01:37.309" v="762" actId="1076"/>
          <ac:spMkLst>
            <pc:docMk/>
            <pc:sldMk cId="291887179" sldId="354"/>
            <ac:spMk id="12" creationId="{AFDAB242-F8F0-129F-BF5A-8687E8882B06}"/>
          </ac:spMkLst>
        </pc:spChg>
        <pc:spChg chg="add mod">
          <ac:chgData name="Lines, Todd" userId="afaf7c3a-e8aa-4568-882a-02ad8f9e19b0" providerId="ADAL" clId="{02458449-0999-40EE-9E2E-4F93A64B661D}" dt="2025-06-12T21:01:37.309" v="762" actId="1076"/>
          <ac:spMkLst>
            <pc:docMk/>
            <pc:sldMk cId="291887179" sldId="354"/>
            <ac:spMk id="13" creationId="{58BCBA6A-720D-9802-D4F8-0EAC3862EB0B}"/>
          </ac:spMkLst>
        </pc:spChg>
        <pc:picChg chg="add del mod modCrop">
          <ac:chgData name="Lines, Todd" userId="afaf7c3a-e8aa-4568-882a-02ad8f9e19b0" providerId="ADAL" clId="{02458449-0999-40EE-9E2E-4F93A64B661D}" dt="2025-06-12T20:54:36.156" v="705" actId="478"/>
          <ac:picMkLst>
            <pc:docMk/>
            <pc:sldMk cId="291887179" sldId="354"/>
            <ac:picMk id="4" creationId="{EAF6187C-948B-25ED-E407-E2CD7DF8FFF4}"/>
          </ac:picMkLst>
        </pc:picChg>
        <pc:picChg chg="add del mod">
          <ac:chgData name="Lines, Todd" userId="afaf7c3a-e8aa-4568-882a-02ad8f9e19b0" providerId="ADAL" clId="{02458449-0999-40EE-9E2E-4F93A64B661D}" dt="2025-06-12T20:58:28.215" v="734" actId="478"/>
          <ac:picMkLst>
            <pc:docMk/>
            <pc:sldMk cId="291887179" sldId="354"/>
            <ac:picMk id="15" creationId="{EDEE1F83-FF3A-35EC-EC73-BF417A7AAC3D}"/>
          </ac:picMkLst>
        </pc:picChg>
        <pc:picChg chg="add mod">
          <ac:chgData name="Lines, Todd" userId="afaf7c3a-e8aa-4568-882a-02ad8f9e19b0" providerId="ADAL" clId="{02458449-0999-40EE-9E2E-4F93A64B661D}" dt="2025-06-12T21:01:37.309" v="762" actId="1076"/>
          <ac:picMkLst>
            <pc:docMk/>
            <pc:sldMk cId="291887179" sldId="354"/>
            <ac:picMk id="17" creationId="{025B6709-316E-1A1E-CBBA-3F371A1C4DDF}"/>
          </ac:picMkLst>
        </pc:picChg>
        <pc:picChg chg="del mod">
          <ac:chgData name="Lines, Todd" userId="afaf7c3a-e8aa-4568-882a-02ad8f9e19b0" providerId="ADAL" clId="{02458449-0999-40EE-9E2E-4F93A64B661D}" dt="2025-06-12T21:01:14.282" v="761" actId="21"/>
          <ac:picMkLst>
            <pc:docMk/>
            <pc:sldMk cId="291887179" sldId="354"/>
            <ac:picMk id="24" creationId="{69ABE214-B170-5316-C6E4-351315A01F79}"/>
          </ac:picMkLst>
        </pc:picChg>
        <pc:cxnChg chg="add mod">
          <ac:chgData name="Lines, Todd" userId="afaf7c3a-e8aa-4568-882a-02ad8f9e19b0" providerId="ADAL" clId="{02458449-0999-40EE-9E2E-4F93A64B661D}" dt="2025-06-12T21:01:37.309" v="762" actId="1076"/>
          <ac:cxnSpMkLst>
            <pc:docMk/>
            <pc:sldMk cId="291887179" sldId="354"/>
            <ac:cxnSpMk id="9" creationId="{59C561A9-03BC-4687-6A98-089472B51D40}"/>
          </ac:cxnSpMkLst>
        </pc:cxnChg>
        <pc:cxnChg chg="add mod">
          <ac:chgData name="Lines, Todd" userId="afaf7c3a-e8aa-4568-882a-02ad8f9e19b0" providerId="ADAL" clId="{02458449-0999-40EE-9E2E-4F93A64B661D}" dt="2025-06-12T21:01:37.309" v="762" actId="1076"/>
          <ac:cxnSpMkLst>
            <pc:docMk/>
            <pc:sldMk cId="291887179" sldId="354"/>
            <ac:cxnSpMk id="10" creationId="{D158D8A9-D478-737B-95BA-19B1545A6F83}"/>
          </ac:cxnSpMkLst>
        </pc:cxnChg>
        <pc:cxnChg chg="add mod">
          <ac:chgData name="Lines, Todd" userId="afaf7c3a-e8aa-4568-882a-02ad8f9e19b0" providerId="ADAL" clId="{02458449-0999-40EE-9E2E-4F93A64B661D}" dt="2025-06-12T21:01:37.309" v="762" actId="1076"/>
          <ac:cxnSpMkLst>
            <pc:docMk/>
            <pc:sldMk cId="291887179" sldId="354"/>
            <ac:cxnSpMk id="19" creationId="{A8AF86CE-9553-54F6-3802-4BF75FADA723}"/>
          </ac:cxnSpMkLst>
        </pc:cxnChg>
        <pc:cxnChg chg="add mod">
          <ac:chgData name="Lines, Todd" userId="afaf7c3a-e8aa-4568-882a-02ad8f9e19b0" providerId="ADAL" clId="{02458449-0999-40EE-9E2E-4F93A64B661D}" dt="2025-06-12T20:59:00.149" v="745" actId="14100"/>
          <ac:cxnSpMkLst>
            <pc:docMk/>
            <pc:sldMk cId="291887179" sldId="354"/>
            <ac:cxnSpMk id="21" creationId="{0B796F58-35F0-7802-650D-4E3802A2C065}"/>
          </ac:cxnSpMkLst>
        </pc:cxn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45EB-4F3D-8BE8-0B6C82A6307F}"/>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45EB-4F3D-8BE8-0B6C82A6307F}"/>
            </c:ext>
          </c:extLst>
        </c:ser>
        <c:dLbls>
          <c:showLegendKey val="0"/>
          <c:showVal val="0"/>
          <c:showCatName val="0"/>
          <c:showSerName val="0"/>
          <c:showPercent val="0"/>
          <c:showBubbleSize val="0"/>
        </c:dLbls>
        <c:axId val="259125568"/>
        <c:axId val="259126128"/>
      </c:scatterChart>
      <c:valAx>
        <c:axId val="259125568"/>
        <c:scaling>
          <c:orientation val="minMax"/>
        </c:scaling>
        <c:delete val="0"/>
        <c:axPos val="b"/>
        <c:numFmt formatCode="General" sourceLinked="1"/>
        <c:majorTickMark val="out"/>
        <c:minorTickMark val="none"/>
        <c:tickLblPos val="nextTo"/>
        <c:crossAx val="259126128"/>
        <c:crosses val="autoZero"/>
        <c:crossBetween val="midCat"/>
      </c:valAx>
      <c:valAx>
        <c:axId val="259126128"/>
        <c:scaling>
          <c:orientation val="minMax"/>
        </c:scaling>
        <c:delete val="0"/>
        <c:axPos val="l"/>
        <c:numFmt formatCode="General" sourceLinked="1"/>
        <c:majorTickMark val="out"/>
        <c:minorTickMark val="none"/>
        <c:tickLblPos val="nextTo"/>
        <c:crossAx val="25912556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B45A-4B31-8FF2-ECDEC026E6AE}"/>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B45A-4B31-8FF2-ECDEC026E6AE}"/>
            </c:ext>
          </c:extLst>
        </c:ser>
        <c:dLbls>
          <c:showLegendKey val="0"/>
          <c:showVal val="0"/>
          <c:showCatName val="0"/>
          <c:showSerName val="0"/>
          <c:showPercent val="0"/>
          <c:showBubbleSize val="0"/>
        </c:dLbls>
        <c:axId val="211429664"/>
        <c:axId val="259684928"/>
      </c:scatterChart>
      <c:valAx>
        <c:axId val="211429664"/>
        <c:scaling>
          <c:orientation val="minMax"/>
        </c:scaling>
        <c:delete val="0"/>
        <c:axPos val="b"/>
        <c:numFmt formatCode="General" sourceLinked="1"/>
        <c:majorTickMark val="out"/>
        <c:minorTickMark val="none"/>
        <c:tickLblPos val="nextTo"/>
        <c:crossAx val="259684928"/>
        <c:crosses val="autoZero"/>
        <c:crossBetween val="midCat"/>
      </c:valAx>
      <c:valAx>
        <c:axId val="259684928"/>
        <c:scaling>
          <c:orientation val="minMax"/>
        </c:scaling>
        <c:delete val="0"/>
        <c:axPos val="l"/>
        <c:numFmt formatCode="General" sourceLinked="1"/>
        <c:majorTickMark val="out"/>
        <c:minorTickMark val="none"/>
        <c:tickLblPos val="nextTo"/>
        <c:crossAx val="21142966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211B-4D00-8A79-9A326B5C8E37}"/>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211B-4D00-8A79-9A326B5C8E37}"/>
            </c:ext>
          </c:extLst>
        </c:ser>
        <c:dLbls>
          <c:showLegendKey val="0"/>
          <c:showVal val="0"/>
          <c:showCatName val="0"/>
          <c:showSerName val="0"/>
          <c:showPercent val="0"/>
          <c:showBubbleSize val="0"/>
        </c:dLbls>
        <c:axId val="259687728"/>
        <c:axId val="259688288"/>
      </c:scatterChart>
      <c:valAx>
        <c:axId val="259687728"/>
        <c:scaling>
          <c:orientation val="minMax"/>
        </c:scaling>
        <c:delete val="0"/>
        <c:axPos val="b"/>
        <c:numFmt formatCode="General" sourceLinked="1"/>
        <c:majorTickMark val="out"/>
        <c:minorTickMark val="none"/>
        <c:tickLblPos val="nextTo"/>
        <c:crossAx val="259688288"/>
        <c:crosses val="autoZero"/>
        <c:crossBetween val="midCat"/>
      </c:valAx>
      <c:valAx>
        <c:axId val="259688288"/>
        <c:scaling>
          <c:orientation val="minMax"/>
        </c:scaling>
        <c:delete val="0"/>
        <c:axPos val="l"/>
        <c:numFmt formatCode="General" sourceLinked="1"/>
        <c:majorTickMark val="out"/>
        <c:minorTickMark val="none"/>
        <c:tickLblPos val="nextTo"/>
        <c:crossAx val="259687728"/>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7807-4AD1-A4FD-BE6133AECA9A}"/>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7807-4AD1-A4FD-BE6133AECA9A}"/>
            </c:ext>
          </c:extLst>
        </c:ser>
        <c:dLbls>
          <c:showLegendKey val="0"/>
          <c:showVal val="0"/>
          <c:showCatName val="0"/>
          <c:showSerName val="0"/>
          <c:showPercent val="0"/>
          <c:showBubbleSize val="0"/>
        </c:dLbls>
        <c:axId val="177228800"/>
        <c:axId val="102196352"/>
      </c:scatterChart>
      <c:valAx>
        <c:axId val="177228800"/>
        <c:scaling>
          <c:orientation val="minMax"/>
        </c:scaling>
        <c:delete val="0"/>
        <c:axPos val="b"/>
        <c:numFmt formatCode="General" sourceLinked="1"/>
        <c:majorTickMark val="out"/>
        <c:minorTickMark val="none"/>
        <c:tickLblPos val="nextTo"/>
        <c:crossAx val="102196352"/>
        <c:crosses val="autoZero"/>
        <c:crossBetween val="midCat"/>
      </c:valAx>
      <c:valAx>
        <c:axId val="102196352"/>
        <c:scaling>
          <c:orientation val="minMax"/>
        </c:scaling>
        <c:delete val="0"/>
        <c:axPos val="l"/>
        <c:numFmt formatCode="General" sourceLinked="1"/>
        <c:majorTickMark val="out"/>
        <c:minorTickMark val="none"/>
        <c:tickLblPos val="nextTo"/>
        <c:crossAx val="177228800"/>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E353A-9C9D-46C3-9D60-F272118C2223}" type="datetimeFigureOut">
              <a:rPr lang="en-US" smtClean="0"/>
              <a:t>6/13/2025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8E2D9-A14B-4E7F-ADB4-61254A0674F3}" type="slidenum">
              <a:rPr lang="en-US" smtClean="0"/>
              <a:t>‹#›</a:t>
            </a:fld>
            <a:endParaRPr lang="en-US"/>
          </a:p>
        </p:txBody>
      </p:sp>
    </p:spTree>
    <p:extLst>
      <p:ext uri="{BB962C8B-B14F-4D97-AF65-F5344CB8AC3E}">
        <p14:creationId xmlns:p14="http://schemas.microsoft.com/office/powerpoint/2010/main" val="366570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EF4CBF5-6DF5-4CFB-BB58-E0C44E049863}" type="slidenum">
              <a:rPr lang="en-US"/>
              <a:pPr/>
              <a:t>7</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7208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13ADB42B-C1E3-47B8-88E4-A66833EEF03F}" type="slidenum">
              <a:rPr lang="en-US"/>
              <a:pPr/>
              <a:t>32</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BB0F25B0-2400-42F1-9211-9043BBB5E89D}" type="slidenum">
              <a:rPr lang="en-US"/>
              <a:pPr/>
              <a:t>33</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7718DDB-DC96-44BD-9CE9-7D411F691C46}" type="slidenum">
              <a:rPr lang="en-US"/>
              <a:pPr/>
              <a:t>34</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B663AC38-1B11-4EC7-B905-A0380A52A9F3}" type="slidenum">
              <a:rPr lang="en-US" smtClean="0"/>
              <a:pPr/>
              <a:t>36</a:t>
            </a:fld>
            <a:endParaRPr lang="en-US"/>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919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2F1E1C48-A178-4681-ABA5-6300C4B60AE2}" type="slidenum">
              <a:rPr lang="en-US" smtClean="0"/>
              <a:pPr/>
              <a:t>37</a:t>
            </a:fld>
            <a:endParaRPr lang="en-US"/>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91188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8C8713C-BA25-43D7-AB5A-FFA248E59C5E}" type="slidenum">
              <a:rPr lang="en-US"/>
              <a:pPr/>
              <a:t>38</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8C8713C-BA25-43D7-AB5A-FFA248E59C5E}" type="slidenum">
              <a:rPr lang="en-US"/>
              <a:pPr/>
              <a:t>39</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05841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66C5C2A6-FBC2-4BE8-90C1-8B149DE96E12}" type="slidenum">
              <a:rPr lang="en-US" smtClean="0"/>
              <a:pPr/>
              <a:t>73</a:t>
            </a:fld>
            <a:endParaRPr lang="en-US"/>
          </a:p>
        </p:txBody>
      </p:sp>
      <p:sp>
        <p:nvSpPr>
          <p:cNvPr id="265219" name="Rectangle 2"/>
          <p:cNvSpPr>
            <a:spLocks noGrp="1" noRot="1" noChangeAspect="1" noChangeArrowheads="1" noTextEdit="1"/>
          </p:cNvSpPr>
          <p:nvPr>
            <p:ph type="sldImg"/>
          </p:nvPr>
        </p:nvSpPr>
        <p:spPr>
          <a:xfrm>
            <a:off x="1150938" y="692150"/>
            <a:ext cx="4556125" cy="3416300"/>
          </a:xfrm>
          <a:ln/>
        </p:spPr>
      </p:sp>
      <p:sp>
        <p:nvSpPr>
          <p:cNvPr id="26522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4140450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734141E6-B89B-40F7-8A4C-D3DAEB9F0411}" type="slidenum">
              <a:rPr lang="en-US" smtClean="0"/>
              <a:pPr/>
              <a:t>74</a:t>
            </a:fld>
            <a:endParaRPr lang="en-US"/>
          </a:p>
        </p:txBody>
      </p:sp>
      <p:sp>
        <p:nvSpPr>
          <p:cNvPr id="266243" name="Rectangle 2"/>
          <p:cNvSpPr>
            <a:spLocks noGrp="1" noRot="1" noChangeAspect="1" noChangeArrowheads="1" noTextEdit="1"/>
          </p:cNvSpPr>
          <p:nvPr>
            <p:ph type="sldImg"/>
          </p:nvPr>
        </p:nvSpPr>
        <p:spPr>
          <a:xfrm>
            <a:off x="1150938" y="692150"/>
            <a:ext cx="4556125" cy="3416300"/>
          </a:xfrm>
          <a:ln/>
        </p:spPr>
      </p:sp>
      <p:sp>
        <p:nvSpPr>
          <p:cNvPr id="26624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07225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FD670CD8-B2EB-4402-A64B-5618E9DE0105}" type="slidenum">
              <a:rPr lang="en-US" smtClean="0"/>
              <a:pPr/>
              <a:t>75</a:t>
            </a:fld>
            <a:endParaRPr lang="en-US"/>
          </a:p>
        </p:txBody>
      </p:sp>
      <p:sp>
        <p:nvSpPr>
          <p:cNvPr id="267267" name="Rectangle 2"/>
          <p:cNvSpPr>
            <a:spLocks noGrp="1" noRot="1" noChangeAspect="1" noChangeArrowheads="1" noTextEdit="1"/>
          </p:cNvSpPr>
          <p:nvPr>
            <p:ph type="sldImg"/>
          </p:nvPr>
        </p:nvSpPr>
        <p:spPr>
          <a:xfrm>
            <a:off x="1150938" y="692150"/>
            <a:ext cx="4556125" cy="3416300"/>
          </a:xfrm>
          <a:ln/>
        </p:spPr>
      </p:sp>
      <p:sp>
        <p:nvSpPr>
          <p:cNvPr id="26726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867825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2D9FC3DE-700D-4EF1-ABE2-853C98D74F11}" type="slidenum">
              <a:rPr lang="en-US" smtClean="0"/>
              <a:pPr/>
              <a:t>8</a:t>
            </a:fld>
            <a:endParaRPr lang="en-US"/>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13547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C7997063-81A1-4AB5-BD98-3CD45E7415B9}" type="slidenum">
              <a:rPr lang="en-US" smtClean="0"/>
              <a:pPr/>
              <a:t>76</a:t>
            </a:fld>
            <a:endParaRPr lang="en-US"/>
          </a:p>
        </p:txBody>
      </p:sp>
      <p:sp>
        <p:nvSpPr>
          <p:cNvPr id="268291" name="Rectangle 2"/>
          <p:cNvSpPr>
            <a:spLocks noGrp="1" noRot="1" noChangeAspect="1" noChangeArrowheads="1" noTextEdit="1"/>
          </p:cNvSpPr>
          <p:nvPr>
            <p:ph type="sldImg"/>
          </p:nvPr>
        </p:nvSpPr>
        <p:spPr>
          <a:xfrm>
            <a:off x="1150938" y="692150"/>
            <a:ext cx="4556125" cy="3416300"/>
          </a:xfrm>
          <a:ln/>
        </p:spPr>
      </p:sp>
      <p:sp>
        <p:nvSpPr>
          <p:cNvPr id="26829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094349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327DD535-A77A-4BB1-A11D-33130CE92299}" type="slidenum">
              <a:rPr lang="en-US" smtClean="0"/>
              <a:pPr/>
              <a:t>77</a:t>
            </a:fld>
            <a:endParaRPr lang="en-US"/>
          </a:p>
        </p:txBody>
      </p:sp>
      <p:sp>
        <p:nvSpPr>
          <p:cNvPr id="269315" name="Rectangle 2"/>
          <p:cNvSpPr>
            <a:spLocks noGrp="1" noRot="1" noChangeAspect="1" noChangeArrowheads="1" noTextEdit="1"/>
          </p:cNvSpPr>
          <p:nvPr>
            <p:ph type="sldImg"/>
          </p:nvPr>
        </p:nvSpPr>
        <p:spPr>
          <a:xfrm>
            <a:off x="1150938" y="692150"/>
            <a:ext cx="4556125" cy="3416300"/>
          </a:xfrm>
          <a:ln/>
        </p:spPr>
      </p:sp>
      <p:sp>
        <p:nvSpPr>
          <p:cNvPr id="26931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492305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7AD8E650-7544-4AF3-B80E-FECE43F450A4}" type="slidenum">
              <a:rPr lang="en-US" smtClean="0"/>
              <a:pPr/>
              <a:t>78</a:t>
            </a:fld>
            <a:endParaRPr lang="en-US"/>
          </a:p>
        </p:txBody>
      </p:sp>
      <p:sp>
        <p:nvSpPr>
          <p:cNvPr id="270339" name="Rectangle 2"/>
          <p:cNvSpPr>
            <a:spLocks noGrp="1" noRot="1" noChangeAspect="1" noChangeArrowheads="1" noTextEdit="1"/>
          </p:cNvSpPr>
          <p:nvPr>
            <p:ph type="sldImg"/>
          </p:nvPr>
        </p:nvSpPr>
        <p:spPr>
          <a:xfrm>
            <a:off x="1150938" y="692150"/>
            <a:ext cx="4556125" cy="3416300"/>
          </a:xfrm>
          <a:ln/>
        </p:spPr>
      </p:sp>
      <p:sp>
        <p:nvSpPr>
          <p:cNvPr id="27034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528567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38AE4021-ADA8-43FA-B0F7-ACE2974DE57C}" type="slidenum">
              <a:rPr lang="en-US" smtClean="0"/>
              <a:pPr/>
              <a:t>79</a:t>
            </a:fld>
            <a:endParaRPr lang="en-US"/>
          </a:p>
        </p:txBody>
      </p:sp>
      <p:sp>
        <p:nvSpPr>
          <p:cNvPr id="271363" name="Rectangle 2"/>
          <p:cNvSpPr>
            <a:spLocks noGrp="1" noRot="1" noChangeAspect="1" noChangeArrowheads="1" noTextEdit="1"/>
          </p:cNvSpPr>
          <p:nvPr>
            <p:ph type="sldImg"/>
          </p:nvPr>
        </p:nvSpPr>
        <p:spPr>
          <a:xfrm>
            <a:off x="1150938" y="692150"/>
            <a:ext cx="4556125" cy="3416300"/>
          </a:xfrm>
          <a:ln/>
        </p:spPr>
      </p:sp>
      <p:sp>
        <p:nvSpPr>
          <p:cNvPr id="27136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559749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FAC7A7F6-8404-434B-BD09-BD5241E8E1AD}" type="slidenum">
              <a:rPr lang="en-US" smtClean="0"/>
              <a:pPr/>
              <a:t>80</a:t>
            </a:fld>
            <a:endParaRPr lang="en-US"/>
          </a:p>
        </p:txBody>
      </p:sp>
      <p:sp>
        <p:nvSpPr>
          <p:cNvPr id="272387" name="Rectangle 2"/>
          <p:cNvSpPr>
            <a:spLocks noGrp="1" noRot="1" noChangeAspect="1" noChangeArrowheads="1" noTextEdit="1"/>
          </p:cNvSpPr>
          <p:nvPr>
            <p:ph type="sldImg"/>
          </p:nvPr>
        </p:nvSpPr>
        <p:spPr>
          <a:xfrm>
            <a:off x="1150938" y="692150"/>
            <a:ext cx="4556125" cy="3416300"/>
          </a:xfrm>
          <a:ln/>
        </p:spPr>
      </p:sp>
      <p:sp>
        <p:nvSpPr>
          <p:cNvPr id="27238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031127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55493913-ABF9-48E0-ACBA-FA04659BC467}" type="slidenum">
              <a:rPr lang="en-US" smtClean="0"/>
              <a:pPr/>
              <a:t>81</a:t>
            </a:fld>
            <a:endParaRPr lang="en-US"/>
          </a:p>
        </p:txBody>
      </p:sp>
      <p:sp>
        <p:nvSpPr>
          <p:cNvPr id="273411" name="Rectangle 2"/>
          <p:cNvSpPr>
            <a:spLocks noGrp="1" noRot="1" noChangeAspect="1" noChangeArrowheads="1" noTextEdit="1"/>
          </p:cNvSpPr>
          <p:nvPr>
            <p:ph type="sldImg"/>
          </p:nvPr>
        </p:nvSpPr>
        <p:spPr>
          <a:xfrm>
            <a:off x="1150938" y="692150"/>
            <a:ext cx="4556125" cy="3416300"/>
          </a:xfrm>
          <a:ln/>
        </p:spPr>
      </p:sp>
      <p:sp>
        <p:nvSpPr>
          <p:cNvPr id="27341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86386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E7E75C7B-00DA-47C7-95B8-7995CB2FF18A}" type="slidenum">
              <a:rPr lang="en-US" smtClean="0"/>
              <a:pPr/>
              <a:t>82</a:t>
            </a:fld>
            <a:endParaRPr lang="en-US"/>
          </a:p>
        </p:txBody>
      </p:sp>
      <p:sp>
        <p:nvSpPr>
          <p:cNvPr id="274435" name="Rectangle 2"/>
          <p:cNvSpPr>
            <a:spLocks noGrp="1" noRot="1" noChangeAspect="1" noChangeArrowheads="1" noTextEdit="1"/>
          </p:cNvSpPr>
          <p:nvPr>
            <p:ph type="sldImg"/>
          </p:nvPr>
        </p:nvSpPr>
        <p:spPr>
          <a:xfrm>
            <a:off x="1150938" y="692150"/>
            <a:ext cx="4556125" cy="3416300"/>
          </a:xfrm>
          <a:ln/>
        </p:spPr>
      </p:sp>
      <p:sp>
        <p:nvSpPr>
          <p:cNvPr id="27443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65667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2675C-BE01-5A42-0975-049A3FE5D79E}"/>
            </a:ext>
          </a:extLst>
        </p:cNvPr>
        <p:cNvGrpSpPr/>
        <p:nvPr/>
      </p:nvGrpSpPr>
      <p:grpSpPr>
        <a:xfrm>
          <a:off x="0" y="0"/>
          <a:ext cx="0" cy="0"/>
          <a:chOff x="0" y="0"/>
          <a:chExt cx="0" cy="0"/>
        </a:xfrm>
      </p:grpSpPr>
      <p:sp>
        <p:nvSpPr>
          <p:cNvPr id="111618" name="Rectangle 7">
            <a:extLst>
              <a:ext uri="{FF2B5EF4-FFF2-40B4-BE49-F238E27FC236}">
                <a16:creationId xmlns:a16="http://schemas.microsoft.com/office/drawing/2014/main" id="{F0B8B1FF-84D5-E513-4FBF-F03E14E412D3}"/>
              </a:ext>
            </a:extLst>
          </p:cNvPr>
          <p:cNvSpPr>
            <a:spLocks noGrp="1" noChangeArrowheads="1"/>
          </p:cNvSpPr>
          <p:nvPr>
            <p:ph type="sldNum" sz="quarter" idx="5"/>
          </p:nvPr>
        </p:nvSpPr>
        <p:spPr>
          <a:noFill/>
        </p:spPr>
        <p:txBody>
          <a:bodyPr/>
          <a:lstStyle/>
          <a:p>
            <a:fld id="{EEF04E86-E2B8-42A9-9E20-745D89360582}" type="slidenum">
              <a:rPr lang="en-US"/>
              <a:pPr/>
              <a:t>12</a:t>
            </a:fld>
            <a:endParaRPr lang="en-US"/>
          </a:p>
        </p:txBody>
      </p:sp>
      <p:sp>
        <p:nvSpPr>
          <p:cNvPr id="111619" name="Rectangle 2">
            <a:extLst>
              <a:ext uri="{FF2B5EF4-FFF2-40B4-BE49-F238E27FC236}">
                <a16:creationId xmlns:a16="http://schemas.microsoft.com/office/drawing/2014/main" id="{C7C2FBA9-07DC-474B-B1F2-C3F34BA54C51}"/>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C8B9E6F5-CA1E-C094-DD3C-21C75472EE65}"/>
              </a:ext>
            </a:extLst>
          </p:cNvPr>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9506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EF04E86-E2B8-42A9-9E20-745D89360582}" type="slidenum">
              <a:rPr lang="en-US"/>
              <a:pPr/>
              <a:t>13</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7714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5D6D0-0A8F-6AA2-994C-6A6EC4FC1072}"/>
            </a:ext>
          </a:extLst>
        </p:cNvPr>
        <p:cNvGrpSpPr/>
        <p:nvPr/>
      </p:nvGrpSpPr>
      <p:grpSpPr>
        <a:xfrm>
          <a:off x="0" y="0"/>
          <a:ext cx="0" cy="0"/>
          <a:chOff x="0" y="0"/>
          <a:chExt cx="0" cy="0"/>
        </a:xfrm>
      </p:grpSpPr>
      <p:sp>
        <p:nvSpPr>
          <p:cNvPr id="111618" name="Rectangle 7">
            <a:extLst>
              <a:ext uri="{FF2B5EF4-FFF2-40B4-BE49-F238E27FC236}">
                <a16:creationId xmlns:a16="http://schemas.microsoft.com/office/drawing/2014/main" id="{8C06A717-EA6A-DD43-0554-1CC5CC44C46F}"/>
              </a:ext>
            </a:extLst>
          </p:cNvPr>
          <p:cNvSpPr>
            <a:spLocks noGrp="1" noChangeArrowheads="1"/>
          </p:cNvSpPr>
          <p:nvPr>
            <p:ph type="sldNum" sz="quarter" idx="5"/>
          </p:nvPr>
        </p:nvSpPr>
        <p:spPr>
          <a:noFill/>
        </p:spPr>
        <p:txBody>
          <a:bodyPr/>
          <a:lstStyle/>
          <a:p>
            <a:fld id="{EEF04E86-E2B8-42A9-9E20-745D89360582}" type="slidenum">
              <a:rPr lang="en-US"/>
              <a:pPr/>
              <a:t>14</a:t>
            </a:fld>
            <a:endParaRPr lang="en-US"/>
          </a:p>
        </p:txBody>
      </p:sp>
      <p:sp>
        <p:nvSpPr>
          <p:cNvPr id="111619" name="Rectangle 2">
            <a:extLst>
              <a:ext uri="{FF2B5EF4-FFF2-40B4-BE49-F238E27FC236}">
                <a16:creationId xmlns:a16="http://schemas.microsoft.com/office/drawing/2014/main" id="{E8AA3839-D8EE-24BD-0F7C-E3E2B37735E8}"/>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EF19D359-CDBC-FF9E-E832-235E8D66D61A}"/>
              </a:ext>
            </a:extLst>
          </p:cNvPr>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7648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6C8C9-D466-884F-3434-66DADB5BF2B0}"/>
            </a:ext>
          </a:extLst>
        </p:cNvPr>
        <p:cNvGrpSpPr/>
        <p:nvPr/>
      </p:nvGrpSpPr>
      <p:grpSpPr>
        <a:xfrm>
          <a:off x="0" y="0"/>
          <a:ext cx="0" cy="0"/>
          <a:chOff x="0" y="0"/>
          <a:chExt cx="0" cy="0"/>
        </a:xfrm>
      </p:grpSpPr>
      <p:sp>
        <p:nvSpPr>
          <p:cNvPr id="111618" name="Rectangle 7">
            <a:extLst>
              <a:ext uri="{FF2B5EF4-FFF2-40B4-BE49-F238E27FC236}">
                <a16:creationId xmlns:a16="http://schemas.microsoft.com/office/drawing/2014/main" id="{3A4497D8-65D3-409C-DADB-54076BCB4B4D}"/>
              </a:ext>
            </a:extLst>
          </p:cNvPr>
          <p:cNvSpPr>
            <a:spLocks noGrp="1" noChangeArrowheads="1"/>
          </p:cNvSpPr>
          <p:nvPr>
            <p:ph type="sldNum" sz="quarter" idx="5"/>
          </p:nvPr>
        </p:nvSpPr>
        <p:spPr>
          <a:noFill/>
        </p:spPr>
        <p:txBody>
          <a:bodyPr/>
          <a:lstStyle/>
          <a:p>
            <a:fld id="{EEF04E86-E2B8-42A9-9E20-745D89360582}" type="slidenum">
              <a:rPr lang="en-US"/>
              <a:pPr/>
              <a:t>17</a:t>
            </a:fld>
            <a:endParaRPr lang="en-US"/>
          </a:p>
        </p:txBody>
      </p:sp>
      <p:sp>
        <p:nvSpPr>
          <p:cNvPr id="111619" name="Rectangle 2">
            <a:extLst>
              <a:ext uri="{FF2B5EF4-FFF2-40B4-BE49-F238E27FC236}">
                <a16:creationId xmlns:a16="http://schemas.microsoft.com/office/drawing/2014/main" id="{61261781-6895-5E2B-3079-C88DA563D637}"/>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0E8A79CC-AEB2-BD3C-EFB4-4A48DCCF4EF8}"/>
              </a:ext>
            </a:extLst>
          </p:cNvPr>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180756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405F7-B5CB-FCBF-9FEF-DD018604B50B}"/>
            </a:ext>
          </a:extLst>
        </p:cNvPr>
        <p:cNvGrpSpPr/>
        <p:nvPr/>
      </p:nvGrpSpPr>
      <p:grpSpPr>
        <a:xfrm>
          <a:off x="0" y="0"/>
          <a:ext cx="0" cy="0"/>
          <a:chOff x="0" y="0"/>
          <a:chExt cx="0" cy="0"/>
        </a:xfrm>
      </p:grpSpPr>
      <p:sp>
        <p:nvSpPr>
          <p:cNvPr id="111618" name="Rectangle 7">
            <a:extLst>
              <a:ext uri="{FF2B5EF4-FFF2-40B4-BE49-F238E27FC236}">
                <a16:creationId xmlns:a16="http://schemas.microsoft.com/office/drawing/2014/main" id="{6412EBFD-EC78-BCB6-6C46-C6EF02F22170}"/>
              </a:ext>
            </a:extLst>
          </p:cNvPr>
          <p:cNvSpPr>
            <a:spLocks noGrp="1" noChangeArrowheads="1"/>
          </p:cNvSpPr>
          <p:nvPr>
            <p:ph type="sldNum" sz="quarter" idx="5"/>
          </p:nvPr>
        </p:nvSpPr>
        <p:spPr>
          <a:noFill/>
        </p:spPr>
        <p:txBody>
          <a:bodyPr/>
          <a:lstStyle/>
          <a:p>
            <a:fld id="{EEF04E86-E2B8-42A9-9E20-745D89360582}" type="slidenum">
              <a:rPr lang="en-US"/>
              <a:pPr/>
              <a:t>18</a:t>
            </a:fld>
            <a:endParaRPr lang="en-US"/>
          </a:p>
        </p:txBody>
      </p:sp>
      <p:sp>
        <p:nvSpPr>
          <p:cNvPr id="111619" name="Rectangle 2">
            <a:extLst>
              <a:ext uri="{FF2B5EF4-FFF2-40B4-BE49-F238E27FC236}">
                <a16:creationId xmlns:a16="http://schemas.microsoft.com/office/drawing/2014/main" id="{3AC455B2-7F65-01BC-C739-6E57929405DB}"/>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5CE8B256-1D33-3FB7-AEE7-8EC93BDCD1FA}"/>
              </a:ext>
            </a:extLst>
          </p:cNvPr>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86799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E0FD7-07DC-89C2-A76E-5DAE32D24D3C}"/>
            </a:ext>
          </a:extLst>
        </p:cNvPr>
        <p:cNvGrpSpPr/>
        <p:nvPr/>
      </p:nvGrpSpPr>
      <p:grpSpPr>
        <a:xfrm>
          <a:off x="0" y="0"/>
          <a:ext cx="0" cy="0"/>
          <a:chOff x="0" y="0"/>
          <a:chExt cx="0" cy="0"/>
        </a:xfrm>
      </p:grpSpPr>
      <p:sp>
        <p:nvSpPr>
          <p:cNvPr id="111618" name="Rectangle 7">
            <a:extLst>
              <a:ext uri="{FF2B5EF4-FFF2-40B4-BE49-F238E27FC236}">
                <a16:creationId xmlns:a16="http://schemas.microsoft.com/office/drawing/2014/main" id="{E599A39B-F3BC-9475-14DA-A622702B8FDD}"/>
              </a:ext>
            </a:extLst>
          </p:cNvPr>
          <p:cNvSpPr>
            <a:spLocks noGrp="1" noChangeArrowheads="1"/>
          </p:cNvSpPr>
          <p:nvPr>
            <p:ph type="sldNum" sz="quarter" idx="5"/>
          </p:nvPr>
        </p:nvSpPr>
        <p:spPr>
          <a:noFill/>
        </p:spPr>
        <p:txBody>
          <a:bodyPr/>
          <a:lstStyle/>
          <a:p>
            <a:fld id="{EEF04E86-E2B8-42A9-9E20-745D89360582}" type="slidenum">
              <a:rPr lang="en-US"/>
              <a:pPr/>
              <a:t>19</a:t>
            </a:fld>
            <a:endParaRPr lang="en-US"/>
          </a:p>
        </p:txBody>
      </p:sp>
      <p:sp>
        <p:nvSpPr>
          <p:cNvPr id="111619" name="Rectangle 2">
            <a:extLst>
              <a:ext uri="{FF2B5EF4-FFF2-40B4-BE49-F238E27FC236}">
                <a16:creationId xmlns:a16="http://schemas.microsoft.com/office/drawing/2014/main" id="{0F08B869-30BD-F96B-E879-17487AF56BD8}"/>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7853C3D7-5F7E-EF42-0E79-C35CF0D96F8C}"/>
              </a:ext>
            </a:extLst>
          </p:cNvPr>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15338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EDA2F4CA-D898-4A90-B766-9CA77E71817A}" type="slidenum">
              <a:rPr lang="en-US" smtClean="0"/>
              <a:pPr/>
              <a:t>20</a:t>
            </a:fld>
            <a:endParaRPr lang="en-US"/>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768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79CDC5-1265-4DA4-BB92-E835DC50763F}"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9CDC5-1265-4DA4-BB92-E835DC50763F}"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9CDC5-1265-4DA4-BB92-E835DC50763F}"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81DBAEE0-9797-46AF-A754-9F96C666F796}" type="slidenum">
              <a:rPr lang="en-US"/>
              <a:pPr>
                <a:defRPr/>
              </a:pPr>
              <a:t>‹#›</a:t>
            </a:fld>
            <a:endParaRPr lang="en-US"/>
          </a:p>
        </p:txBody>
      </p:sp>
    </p:spTree>
    <p:extLst>
      <p:ext uri="{BB962C8B-B14F-4D97-AF65-F5344CB8AC3E}">
        <p14:creationId xmlns:p14="http://schemas.microsoft.com/office/powerpoint/2010/main" val="352057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79CDC5-1265-4DA4-BB92-E835DC50763F}"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9CDC5-1265-4DA4-BB92-E835DC50763F}"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79CDC5-1265-4DA4-BB92-E835DC50763F}"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79CDC5-1265-4DA4-BB92-E835DC50763F}" type="datetimeFigureOut">
              <a:rPr lang="en-US" smtClean="0"/>
              <a:pPr/>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79CDC5-1265-4DA4-BB92-E835DC50763F}" type="datetimeFigureOut">
              <a:rPr lang="en-US" smtClean="0"/>
              <a:pPr/>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9CDC5-1265-4DA4-BB92-E835DC50763F}" type="datetimeFigureOut">
              <a:rPr lang="en-US" smtClean="0"/>
              <a:pPr/>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9CDC5-1265-4DA4-BB92-E835DC50763F}"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9CDC5-1265-4DA4-BB92-E835DC50763F}"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2DC-B375-4E19-8EDF-050567EB6C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9CDC5-1265-4DA4-BB92-E835DC50763F}" type="datetimeFigureOut">
              <a:rPr lang="en-US" smtClean="0"/>
              <a:pPr/>
              <a:t>6/13/2025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AB2DC-B375-4E19-8EDF-050567EB6C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2.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wmf"/><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2.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53.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6.wmf"/></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0E7E-8F0E-A173-A591-0272735E950F}"/>
              </a:ext>
            </a:extLst>
          </p:cNvPr>
          <p:cNvSpPr>
            <a:spLocks noGrp="1"/>
          </p:cNvSpPr>
          <p:nvPr>
            <p:ph type="ctrTitle"/>
          </p:nvPr>
        </p:nvSpPr>
        <p:spPr/>
        <p:txBody>
          <a:bodyPr/>
          <a:lstStyle/>
          <a:p>
            <a:r>
              <a:rPr lang="en-US" dirty="0"/>
              <a:t>Lecture 25</a:t>
            </a:r>
          </a:p>
        </p:txBody>
      </p:sp>
      <p:sp>
        <p:nvSpPr>
          <p:cNvPr id="3" name="Subtitle 2">
            <a:extLst>
              <a:ext uri="{FF2B5EF4-FFF2-40B4-BE49-F238E27FC236}">
                <a16:creationId xmlns:a16="http://schemas.microsoft.com/office/drawing/2014/main" id="{E519F74B-8866-05AB-20FA-370B636700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763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marL="0" indent="0">
              <a:buNone/>
            </a:pPr>
            <a:r>
              <a:rPr lang="en-US" dirty="0"/>
              <a:t>A 50.0kg  woman balances on one heel of a pair of high heeled shoes. If the heel is circular and has a radius of 0.5000cm , what pressure does she exert on the floor?</a:t>
            </a:r>
          </a:p>
        </p:txBody>
      </p:sp>
    </p:spTree>
    <p:extLst>
      <p:ext uri="{BB962C8B-B14F-4D97-AF65-F5344CB8AC3E}">
        <p14:creationId xmlns:p14="http://schemas.microsoft.com/office/powerpoint/2010/main" val="68092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marL="0" indent="0">
              <a:buNone/>
            </a:pPr>
            <a:r>
              <a:rPr lang="en-US" dirty="0"/>
              <a:t>How much larger is the pressure at the bottom of a swimming pool than the pressure at the pool surface?</a:t>
            </a:r>
          </a:p>
        </p:txBody>
      </p:sp>
    </p:spTree>
    <p:extLst>
      <p:ext uri="{BB962C8B-B14F-4D97-AF65-F5344CB8AC3E}">
        <p14:creationId xmlns:p14="http://schemas.microsoft.com/office/powerpoint/2010/main" val="175929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D0B72-5748-6985-2F21-58F9798D017A}"/>
            </a:ext>
          </a:extLst>
        </p:cNvPr>
        <p:cNvGrpSpPr/>
        <p:nvPr/>
      </p:nvGrpSpPr>
      <p:grpSpPr>
        <a:xfrm>
          <a:off x="0" y="0"/>
          <a:ext cx="0" cy="0"/>
          <a:chOff x="0" y="0"/>
          <a:chExt cx="0" cy="0"/>
        </a:xfrm>
      </p:grpSpPr>
      <p:sp>
        <p:nvSpPr>
          <p:cNvPr id="1028" name="Date Placeholder 4">
            <a:extLst>
              <a:ext uri="{FF2B5EF4-FFF2-40B4-BE49-F238E27FC236}">
                <a16:creationId xmlns:a16="http://schemas.microsoft.com/office/drawing/2014/main" id="{0FAF11CF-D682-48F0-A7A0-6EDAFE3C2042}"/>
              </a:ext>
            </a:extLst>
          </p:cNvPr>
          <p:cNvSpPr>
            <a:spLocks noGrp="1"/>
          </p:cNvSpPr>
          <p:nvPr>
            <p:ph type="dt" sz="quarter" idx="10"/>
          </p:nvPr>
        </p:nvSpPr>
        <p:spPr>
          <a:noFill/>
        </p:spPr>
        <p:txBody>
          <a:bodyPr/>
          <a:lstStyle/>
          <a:p>
            <a:r>
              <a:rPr lang="en-US"/>
              <a:t>Winter 2007</a:t>
            </a:r>
          </a:p>
        </p:txBody>
      </p:sp>
      <p:sp>
        <p:nvSpPr>
          <p:cNvPr id="1029" name="Footer Placeholder 5">
            <a:extLst>
              <a:ext uri="{FF2B5EF4-FFF2-40B4-BE49-F238E27FC236}">
                <a16:creationId xmlns:a16="http://schemas.microsoft.com/office/drawing/2014/main" id="{080327D8-D7EA-80B2-E4E0-716F396C5427}"/>
              </a:ext>
            </a:extLst>
          </p:cNvPr>
          <p:cNvSpPr>
            <a:spLocks noGrp="1"/>
          </p:cNvSpPr>
          <p:nvPr>
            <p:ph type="ftr" sz="quarter" idx="11"/>
          </p:nvPr>
        </p:nvSpPr>
        <p:spPr>
          <a:noFill/>
        </p:spPr>
        <p:txBody>
          <a:bodyPr/>
          <a:lstStyle/>
          <a:p>
            <a:r>
              <a:rPr lang="en-US"/>
              <a:t>R. Todd Lines</a:t>
            </a:r>
          </a:p>
        </p:txBody>
      </p:sp>
      <p:sp>
        <p:nvSpPr>
          <p:cNvPr id="1030" name="Slide Number Placeholder 6">
            <a:extLst>
              <a:ext uri="{FF2B5EF4-FFF2-40B4-BE49-F238E27FC236}">
                <a16:creationId xmlns:a16="http://schemas.microsoft.com/office/drawing/2014/main" id="{3E6B45DA-117D-66CF-50DB-FC02DBE77A45}"/>
              </a:ext>
            </a:extLst>
          </p:cNvPr>
          <p:cNvSpPr>
            <a:spLocks noGrp="1"/>
          </p:cNvSpPr>
          <p:nvPr>
            <p:ph type="sldNum" sz="quarter" idx="12"/>
          </p:nvPr>
        </p:nvSpPr>
        <p:spPr>
          <a:noFill/>
        </p:spPr>
        <p:txBody>
          <a:bodyPr/>
          <a:lstStyle/>
          <a:p>
            <a:fld id="{AF0AC11C-CD69-48BF-AD9E-F7FC201EA3A3}" type="slidenum">
              <a:rPr lang="en-US"/>
              <a:pPr/>
              <a:t>12</a:t>
            </a:fld>
            <a:endParaRPr lang="en-US"/>
          </a:p>
        </p:txBody>
      </p:sp>
      <p:grpSp>
        <p:nvGrpSpPr>
          <p:cNvPr id="7" name="Group 10">
            <a:extLst>
              <a:ext uri="{FF2B5EF4-FFF2-40B4-BE49-F238E27FC236}">
                <a16:creationId xmlns:a16="http://schemas.microsoft.com/office/drawing/2014/main" id="{DDEBC724-9010-D10A-BBE0-3CBFC52402DE}"/>
              </a:ext>
            </a:extLst>
          </p:cNvPr>
          <p:cNvGrpSpPr>
            <a:grpSpLocks/>
          </p:cNvGrpSpPr>
          <p:nvPr/>
        </p:nvGrpSpPr>
        <p:grpSpPr bwMode="auto">
          <a:xfrm>
            <a:off x="3002597" y="1451522"/>
            <a:ext cx="3119391" cy="3674515"/>
            <a:chOff x="3596" y="1780"/>
            <a:chExt cx="1416" cy="1624"/>
          </a:xfrm>
        </p:grpSpPr>
        <p:sp>
          <p:nvSpPr>
            <p:cNvPr id="25" name="Freeform 11">
              <a:extLst>
                <a:ext uri="{FF2B5EF4-FFF2-40B4-BE49-F238E27FC236}">
                  <a16:creationId xmlns:a16="http://schemas.microsoft.com/office/drawing/2014/main" id="{B623404B-FD07-B64C-07DC-56131A84AD81}"/>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sp>
          <p:nvSpPr>
            <p:cNvPr id="26" name="Freeform 12">
              <a:extLst>
                <a:ext uri="{FF2B5EF4-FFF2-40B4-BE49-F238E27FC236}">
                  <a16:creationId xmlns:a16="http://schemas.microsoft.com/office/drawing/2014/main" id="{0E171C0A-6EB3-D89D-1862-28A3559BFE01}"/>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grpSp>
      <p:sp>
        <p:nvSpPr>
          <p:cNvPr id="8" name="AutoShape 13">
            <a:extLst>
              <a:ext uri="{FF2B5EF4-FFF2-40B4-BE49-F238E27FC236}">
                <a16:creationId xmlns:a16="http://schemas.microsoft.com/office/drawing/2014/main" id="{F6A63A28-B41C-DB56-ACE0-717A9FEE5F1D}"/>
              </a:ext>
            </a:extLst>
          </p:cNvPr>
          <p:cNvSpPr>
            <a:spLocks noChangeArrowheads="1"/>
          </p:cNvSpPr>
          <p:nvPr/>
        </p:nvSpPr>
        <p:spPr bwMode="auto">
          <a:xfrm>
            <a:off x="3363882" y="2166513"/>
            <a:ext cx="2396820" cy="2914271"/>
          </a:xfrm>
          <a:prstGeom prst="roundRect">
            <a:avLst>
              <a:gd name="adj" fmla="val 16667"/>
            </a:avLst>
          </a:prstGeom>
          <a:solidFill>
            <a:schemeClr val="accent1"/>
          </a:solidFill>
          <a:ln w="9525">
            <a:noFill/>
            <a:round/>
            <a:headEnd/>
            <a:tailEnd/>
          </a:ln>
        </p:spPr>
        <p:txBody>
          <a:bodyPr wrap="none" anchor="ctr"/>
          <a:lstStyle/>
          <a:p>
            <a:endParaRPr lang="en-US" sz="2800"/>
          </a:p>
        </p:txBody>
      </p:sp>
      <p:sp>
        <p:nvSpPr>
          <p:cNvPr id="9" name="Rectangle 14">
            <a:extLst>
              <a:ext uri="{FF2B5EF4-FFF2-40B4-BE49-F238E27FC236}">
                <a16:creationId xmlns:a16="http://schemas.microsoft.com/office/drawing/2014/main" id="{A5D8DE25-E71F-ACF9-0448-3339627FFDF5}"/>
              </a:ext>
            </a:extLst>
          </p:cNvPr>
          <p:cNvSpPr>
            <a:spLocks noChangeArrowheads="1"/>
          </p:cNvSpPr>
          <p:nvPr/>
        </p:nvSpPr>
        <p:spPr bwMode="auto">
          <a:xfrm>
            <a:off x="3363882" y="2085059"/>
            <a:ext cx="2370385" cy="561133"/>
          </a:xfrm>
          <a:prstGeom prst="rect">
            <a:avLst/>
          </a:prstGeom>
          <a:solidFill>
            <a:schemeClr val="accent1"/>
          </a:solidFill>
          <a:ln w="9525">
            <a:noFill/>
            <a:miter lim="800000"/>
            <a:headEnd/>
            <a:tailEnd/>
          </a:ln>
        </p:spPr>
        <p:txBody>
          <a:bodyPr wrap="none" anchor="ctr"/>
          <a:lstStyle/>
          <a:p>
            <a:endParaRPr lang="en-US" sz="2800"/>
          </a:p>
        </p:txBody>
      </p:sp>
      <p:sp>
        <p:nvSpPr>
          <p:cNvPr id="10" name="Freeform 15">
            <a:extLst>
              <a:ext uri="{FF2B5EF4-FFF2-40B4-BE49-F238E27FC236}">
                <a16:creationId xmlns:a16="http://schemas.microsoft.com/office/drawing/2014/main" id="{ACAF78B4-A4D9-8235-069B-6342DFF8302F}"/>
              </a:ext>
            </a:extLst>
          </p:cNvPr>
          <p:cNvSpPr>
            <a:spLocks/>
          </p:cNvSpPr>
          <p:nvPr/>
        </p:nvSpPr>
        <p:spPr bwMode="auto">
          <a:xfrm>
            <a:off x="3187645"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1" name="Freeform 16">
            <a:extLst>
              <a:ext uri="{FF2B5EF4-FFF2-40B4-BE49-F238E27FC236}">
                <a16:creationId xmlns:a16="http://schemas.microsoft.com/office/drawing/2014/main" id="{014671C6-AE1A-8021-B2D2-F21543EAE22C}"/>
              </a:ext>
            </a:extLst>
          </p:cNvPr>
          <p:cNvSpPr>
            <a:spLocks/>
          </p:cNvSpPr>
          <p:nvPr/>
        </p:nvSpPr>
        <p:spPr bwMode="auto">
          <a:xfrm flipH="1">
            <a:off x="4562292"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2" name="Rectangle 17">
            <a:extLst>
              <a:ext uri="{FF2B5EF4-FFF2-40B4-BE49-F238E27FC236}">
                <a16:creationId xmlns:a16="http://schemas.microsoft.com/office/drawing/2014/main" id="{CC17BD33-DAE5-5AB4-4FF5-9107953D0D76}"/>
              </a:ext>
            </a:extLst>
          </p:cNvPr>
          <p:cNvSpPr>
            <a:spLocks noChangeArrowheads="1"/>
          </p:cNvSpPr>
          <p:nvPr/>
        </p:nvSpPr>
        <p:spPr bwMode="auto">
          <a:xfrm>
            <a:off x="4178976" y="3144743"/>
            <a:ext cx="837125" cy="288072"/>
          </a:xfrm>
          <a:prstGeom prst="rect">
            <a:avLst/>
          </a:prstGeom>
          <a:noFill/>
          <a:ln w="9525">
            <a:solidFill>
              <a:schemeClr val="tx1"/>
            </a:solidFill>
            <a:prstDash val="dash"/>
            <a:miter lim="800000"/>
            <a:headEnd/>
            <a:tailEnd/>
          </a:ln>
        </p:spPr>
        <p:txBody>
          <a:bodyPr wrap="none" anchor="ctr"/>
          <a:lstStyle/>
          <a:p>
            <a:endParaRPr lang="en-US" sz="2800"/>
          </a:p>
        </p:txBody>
      </p:sp>
    </p:spTree>
    <p:extLst>
      <p:ext uri="{BB962C8B-B14F-4D97-AF65-F5344CB8AC3E}">
        <p14:creationId xmlns:p14="http://schemas.microsoft.com/office/powerpoint/2010/main" val="182580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Date Placeholder 4"/>
          <p:cNvSpPr>
            <a:spLocks noGrp="1"/>
          </p:cNvSpPr>
          <p:nvPr>
            <p:ph type="dt" sz="quarter" idx="10"/>
          </p:nvPr>
        </p:nvSpPr>
        <p:spPr>
          <a:noFill/>
        </p:spPr>
        <p:txBody>
          <a:bodyPr/>
          <a:lstStyle/>
          <a:p>
            <a:r>
              <a:rPr lang="en-US"/>
              <a:t>Winter 2007</a:t>
            </a:r>
          </a:p>
        </p:txBody>
      </p:sp>
      <p:sp>
        <p:nvSpPr>
          <p:cNvPr id="1029" name="Footer Placeholder 5"/>
          <p:cNvSpPr>
            <a:spLocks noGrp="1"/>
          </p:cNvSpPr>
          <p:nvPr>
            <p:ph type="ftr" sz="quarter" idx="11"/>
          </p:nvPr>
        </p:nvSpPr>
        <p:spPr>
          <a:noFill/>
        </p:spPr>
        <p:txBody>
          <a:bodyPr/>
          <a:lstStyle/>
          <a:p>
            <a:r>
              <a:rPr lang="en-US"/>
              <a:t>R. Todd Lines</a:t>
            </a:r>
          </a:p>
        </p:txBody>
      </p:sp>
      <p:sp>
        <p:nvSpPr>
          <p:cNvPr id="1030" name="Slide Number Placeholder 6"/>
          <p:cNvSpPr>
            <a:spLocks noGrp="1"/>
          </p:cNvSpPr>
          <p:nvPr>
            <p:ph type="sldNum" sz="quarter" idx="12"/>
          </p:nvPr>
        </p:nvSpPr>
        <p:spPr>
          <a:noFill/>
        </p:spPr>
        <p:txBody>
          <a:bodyPr/>
          <a:lstStyle/>
          <a:p>
            <a:fld id="{AF0AC11C-CD69-48BF-AD9E-F7FC201EA3A3}" type="slidenum">
              <a:rPr lang="en-US"/>
              <a:pPr/>
              <a:t>13</a:t>
            </a:fld>
            <a:endParaRPr lang="en-US"/>
          </a:p>
        </p:txBody>
      </p:sp>
      <p:grpSp>
        <p:nvGrpSpPr>
          <p:cNvPr id="6" name="Group 83">
            <a:extLst>
              <a:ext uri="{FF2B5EF4-FFF2-40B4-BE49-F238E27FC236}">
                <a16:creationId xmlns:a16="http://schemas.microsoft.com/office/drawing/2014/main" id="{D96E1C98-D8AA-CF68-389D-A7C11DC49283}"/>
              </a:ext>
            </a:extLst>
          </p:cNvPr>
          <p:cNvGrpSpPr>
            <a:grpSpLocks/>
          </p:cNvGrpSpPr>
          <p:nvPr/>
        </p:nvGrpSpPr>
        <p:grpSpPr bwMode="auto">
          <a:xfrm>
            <a:off x="2000250" y="1442471"/>
            <a:ext cx="5232029" cy="3683566"/>
            <a:chOff x="3276" y="1504"/>
            <a:chExt cx="2375" cy="1628"/>
          </a:xfrm>
        </p:grpSpPr>
        <p:grpSp>
          <p:nvGrpSpPr>
            <p:cNvPr id="7" name="Group 10">
              <a:extLst>
                <a:ext uri="{FF2B5EF4-FFF2-40B4-BE49-F238E27FC236}">
                  <a16:creationId xmlns:a16="http://schemas.microsoft.com/office/drawing/2014/main" id="{2A8CCEA5-5951-0962-F4DA-D5456B5A1887}"/>
                </a:ext>
              </a:extLst>
            </p:cNvPr>
            <p:cNvGrpSpPr>
              <a:grpSpLocks/>
            </p:cNvGrpSpPr>
            <p:nvPr/>
          </p:nvGrpSpPr>
          <p:grpSpPr bwMode="auto">
            <a:xfrm>
              <a:off x="3731" y="1508"/>
              <a:ext cx="1416" cy="1624"/>
              <a:chOff x="3596" y="1780"/>
              <a:chExt cx="1416" cy="1624"/>
            </a:xfrm>
          </p:grpSpPr>
          <p:sp>
            <p:nvSpPr>
              <p:cNvPr id="25" name="Freeform 11">
                <a:extLst>
                  <a:ext uri="{FF2B5EF4-FFF2-40B4-BE49-F238E27FC236}">
                    <a16:creationId xmlns:a16="http://schemas.microsoft.com/office/drawing/2014/main" id="{BA71248E-56B0-8928-4A99-EF8EA3010E2D}"/>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sp>
            <p:nvSpPr>
              <p:cNvPr id="26" name="Freeform 12">
                <a:extLst>
                  <a:ext uri="{FF2B5EF4-FFF2-40B4-BE49-F238E27FC236}">
                    <a16:creationId xmlns:a16="http://schemas.microsoft.com/office/drawing/2014/main" id="{EB3EAA02-EFBB-6E24-585C-7BACA1C2E4FA}"/>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grpSp>
        <p:sp>
          <p:nvSpPr>
            <p:cNvPr id="8" name="AutoShape 13">
              <a:extLst>
                <a:ext uri="{FF2B5EF4-FFF2-40B4-BE49-F238E27FC236}">
                  <a16:creationId xmlns:a16="http://schemas.microsoft.com/office/drawing/2014/main" id="{13FCAC8E-BC84-5C80-53C7-3F91F5BA57D6}"/>
                </a:ext>
              </a:extLst>
            </p:cNvPr>
            <p:cNvSpPr>
              <a:spLocks noChangeArrowheads="1"/>
            </p:cNvSpPr>
            <p:nvPr/>
          </p:nvSpPr>
          <p:spPr bwMode="auto">
            <a:xfrm>
              <a:off x="3895" y="1808"/>
              <a:ext cx="1088" cy="1288"/>
            </a:xfrm>
            <a:prstGeom prst="roundRect">
              <a:avLst>
                <a:gd name="adj" fmla="val 16667"/>
              </a:avLst>
            </a:prstGeom>
            <a:solidFill>
              <a:schemeClr val="accent1"/>
            </a:solidFill>
            <a:ln w="9525">
              <a:noFill/>
              <a:round/>
              <a:headEnd/>
              <a:tailEnd/>
            </a:ln>
          </p:spPr>
          <p:txBody>
            <a:bodyPr wrap="none" anchor="ctr"/>
            <a:lstStyle/>
            <a:p>
              <a:endParaRPr lang="en-US" sz="2800"/>
            </a:p>
          </p:txBody>
        </p:sp>
        <p:sp>
          <p:nvSpPr>
            <p:cNvPr id="9" name="Rectangle 14">
              <a:extLst>
                <a:ext uri="{FF2B5EF4-FFF2-40B4-BE49-F238E27FC236}">
                  <a16:creationId xmlns:a16="http://schemas.microsoft.com/office/drawing/2014/main" id="{93B7F4E3-85DD-E941-8B07-AAB7627FE417}"/>
                </a:ext>
              </a:extLst>
            </p:cNvPr>
            <p:cNvSpPr>
              <a:spLocks noChangeArrowheads="1"/>
            </p:cNvSpPr>
            <p:nvPr/>
          </p:nvSpPr>
          <p:spPr bwMode="auto">
            <a:xfrm>
              <a:off x="3895" y="1788"/>
              <a:ext cx="1076" cy="248"/>
            </a:xfrm>
            <a:prstGeom prst="rect">
              <a:avLst/>
            </a:prstGeom>
            <a:solidFill>
              <a:schemeClr val="accent1"/>
            </a:solidFill>
            <a:ln w="9525">
              <a:noFill/>
              <a:miter lim="800000"/>
              <a:headEnd/>
              <a:tailEnd/>
            </a:ln>
          </p:spPr>
          <p:txBody>
            <a:bodyPr wrap="none" anchor="ctr"/>
            <a:lstStyle/>
            <a:p>
              <a:endParaRPr lang="en-US" sz="2800"/>
            </a:p>
          </p:txBody>
        </p:sp>
        <p:sp>
          <p:nvSpPr>
            <p:cNvPr id="10" name="Freeform 15">
              <a:extLst>
                <a:ext uri="{FF2B5EF4-FFF2-40B4-BE49-F238E27FC236}">
                  <a16:creationId xmlns:a16="http://schemas.microsoft.com/office/drawing/2014/main" id="{784CED19-4157-2E50-40DE-499F329AF6FF}"/>
                </a:ext>
              </a:extLst>
            </p:cNvPr>
            <p:cNvSpPr>
              <a:spLocks/>
            </p:cNvSpPr>
            <p:nvPr/>
          </p:nvSpPr>
          <p:spPr bwMode="auto">
            <a:xfrm>
              <a:off x="3815"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1" name="Freeform 16">
              <a:extLst>
                <a:ext uri="{FF2B5EF4-FFF2-40B4-BE49-F238E27FC236}">
                  <a16:creationId xmlns:a16="http://schemas.microsoft.com/office/drawing/2014/main" id="{FE20B933-9E93-1956-68E0-04E0CF2757A7}"/>
                </a:ext>
              </a:extLst>
            </p:cNvPr>
            <p:cNvSpPr>
              <a:spLocks/>
            </p:cNvSpPr>
            <p:nvPr/>
          </p:nvSpPr>
          <p:spPr bwMode="auto">
            <a:xfrm flipH="1">
              <a:off x="4439"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2" name="Rectangle 17">
              <a:extLst>
                <a:ext uri="{FF2B5EF4-FFF2-40B4-BE49-F238E27FC236}">
                  <a16:creationId xmlns:a16="http://schemas.microsoft.com/office/drawing/2014/main" id="{8F8B1E6B-72FB-775D-6C32-8A1513784CBC}"/>
                </a:ext>
              </a:extLst>
            </p:cNvPr>
            <p:cNvSpPr>
              <a:spLocks noChangeArrowheads="1"/>
            </p:cNvSpPr>
            <p:nvPr/>
          </p:nvSpPr>
          <p:spPr bwMode="auto">
            <a:xfrm>
              <a:off x="4275" y="2256"/>
              <a:ext cx="380" cy="13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13" name="Line 18">
              <a:extLst>
                <a:ext uri="{FF2B5EF4-FFF2-40B4-BE49-F238E27FC236}">
                  <a16:creationId xmlns:a16="http://schemas.microsoft.com/office/drawing/2014/main" id="{C03E2046-6F53-3101-E2AD-B24ACDD0418B}"/>
                </a:ext>
              </a:extLst>
            </p:cNvPr>
            <p:cNvSpPr>
              <a:spLocks noChangeShapeType="1"/>
            </p:cNvSpPr>
            <p:nvPr/>
          </p:nvSpPr>
          <p:spPr bwMode="auto">
            <a:xfrm>
              <a:off x="4451" y="1980"/>
              <a:ext cx="4" cy="272"/>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14" name="Line 19">
              <a:extLst>
                <a:ext uri="{FF2B5EF4-FFF2-40B4-BE49-F238E27FC236}">
                  <a16:creationId xmlns:a16="http://schemas.microsoft.com/office/drawing/2014/main" id="{377F37D5-42FF-6A07-F43F-FAEA81DBB7B1}"/>
                </a:ext>
              </a:extLst>
            </p:cNvPr>
            <p:cNvSpPr>
              <a:spLocks noChangeShapeType="1"/>
            </p:cNvSpPr>
            <p:nvPr/>
          </p:nvSpPr>
          <p:spPr bwMode="auto">
            <a:xfrm>
              <a:off x="4374" y="2382"/>
              <a:ext cx="0" cy="20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15" name="Line 20">
              <a:extLst>
                <a:ext uri="{FF2B5EF4-FFF2-40B4-BE49-F238E27FC236}">
                  <a16:creationId xmlns:a16="http://schemas.microsoft.com/office/drawing/2014/main" id="{5538169A-EB1E-9667-126A-63C0C7753CAE}"/>
                </a:ext>
              </a:extLst>
            </p:cNvPr>
            <p:cNvSpPr>
              <a:spLocks noChangeShapeType="1"/>
            </p:cNvSpPr>
            <p:nvPr/>
          </p:nvSpPr>
          <p:spPr bwMode="auto">
            <a:xfrm flipV="1">
              <a:off x="4525" y="2391"/>
              <a:ext cx="4" cy="32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16" name="Text Box 21">
              <a:extLst>
                <a:ext uri="{FF2B5EF4-FFF2-40B4-BE49-F238E27FC236}">
                  <a16:creationId xmlns:a16="http://schemas.microsoft.com/office/drawing/2014/main" id="{0A4DBCED-A331-E5CA-F05F-A396C0156A6B}"/>
                </a:ext>
              </a:extLst>
            </p:cNvPr>
            <p:cNvSpPr txBox="1">
              <a:spLocks noChangeArrowheads="1"/>
            </p:cNvSpPr>
            <p:nvPr/>
          </p:nvSpPr>
          <p:spPr bwMode="auto">
            <a:xfrm>
              <a:off x="4194" y="1855"/>
              <a:ext cx="249" cy="231"/>
            </a:xfrm>
            <a:prstGeom prst="rect">
              <a:avLst/>
            </a:prstGeom>
            <a:noFill/>
            <a:ln w="9525">
              <a:noFill/>
              <a:miter lim="800000"/>
              <a:headEnd/>
              <a:tailEnd/>
            </a:ln>
          </p:spPr>
          <p:txBody>
            <a:bodyPr wrap="none">
              <a:spAutoFit/>
            </a:bodyPr>
            <a:lstStyle/>
            <a:p>
              <a:r>
                <a:rPr lang="en-US" sz="2800" i="1" dirty="0" err="1"/>
                <a:t>F</a:t>
              </a:r>
              <a:r>
                <a:rPr lang="en-US" sz="2800" i="1" baseline="-25000" dirty="0" err="1"/>
                <a:t>pt</a:t>
              </a:r>
              <a:endParaRPr lang="en-US" sz="2800" b="1" i="1" baseline="-25000" dirty="0">
                <a:cs typeface="Arial" charset="0"/>
              </a:endParaRPr>
            </a:p>
          </p:txBody>
        </p:sp>
        <p:sp>
          <p:nvSpPr>
            <p:cNvPr id="17" name="Text Box 22">
              <a:extLst>
                <a:ext uri="{FF2B5EF4-FFF2-40B4-BE49-F238E27FC236}">
                  <a16:creationId xmlns:a16="http://schemas.microsoft.com/office/drawing/2014/main" id="{B30ED1DE-473B-6984-7AC9-FE6F01A7013E}"/>
                </a:ext>
              </a:extLst>
            </p:cNvPr>
            <p:cNvSpPr txBox="1">
              <a:spLocks noChangeArrowheads="1"/>
            </p:cNvSpPr>
            <p:nvPr/>
          </p:nvSpPr>
          <p:spPr bwMode="auto">
            <a:xfrm>
              <a:off x="4203" y="2614"/>
              <a:ext cx="229" cy="231"/>
            </a:xfrm>
            <a:prstGeom prst="rect">
              <a:avLst/>
            </a:prstGeom>
            <a:noFill/>
            <a:ln w="9525">
              <a:noFill/>
              <a:miter lim="800000"/>
              <a:headEnd/>
              <a:tailEnd/>
            </a:ln>
          </p:spPr>
          <p:txBody>
            <a:bodyPr wrap="none">
              <a:spAutoFit/>
            </a:bodyPr>
            <a:lstStyle/>
            <a:p>
              <a:r>
                <a:rPr lang="en-US" sz="2800" i="1" dirty="0"/>
                <a:t>W</a:t>
              </a:r>
              <a:endParaRPr lang="en-US" sz="2800" b="1" i="1" dirty="0">
                <a:cs typeface="Arial" charset="0"/>
              </a:endParaRPr>
            </a:p>
          </p:txBody>
        </p:sp>
        <p:sp>
          <p:nvSpPr>
            <p:cNvPr id="18" name="Rectangle 23">
              <a:extLst>
                <a:ext uri="{FF2B5EF4-FFF2-40B4-BE49-F238E27FC236}">
                  <a16:creationId xmlns:a16="http://schemas.microsoft.com/office/drawing/2014/main" id="{D43A72D6-AD99-A5E2-8802-EBB9AB342A91}"/>
                </a:ext>
              </a:extLst>
            </p:cNvPr>
            <p:cNvSpPr>
              <a:spLocks noChangeArrowheads="1"/>
            </p:cNvSpPr>
            <p:nvPr/>
          </p:nvSpPr>
          <p:spPr bwMode="auto">
            <a:xfrm>
              <a:off x="4547" y="2609"/>
              <a:ext cx="411" cy="231"/>
            </a:xfrm>
            <a:prstGeom prst="rect">
              <a:avLst/>
            </a:prstGeom>
            <a:noFill/>
            <a:ln w="9525">
              <a:noFill/>
              <a:miter lim="800000"/>
              <a:headEnd/>
              <a:tailEnd/>
            </a:ln>
          </p:spPr>
          <p:txBody>
            <a:bodyPr wrap="square">
              <a:spAutoFit/>
            </a:bodyPr>
            <a:lstStyle/>
            <a:p>
              <a:r>
                <a:rPr lang="en-US" sz="2800" i="1" dirty="0" err="1"/>
                <a:t>F</a:t>
              </a:r>
              <a:r>
                <a:rPr lang="en-US" sz="2800" i="1" baseline="-25000" dirty="0" err="1"/>
                <a:t>pb</a:t>
              </a:r>
              <a:endParaRPr lang="en-US" sz="2800" b="1" i="1" baseline="-25000" dirty="0"/>
            </a:p>
          </p:txBody>
        </p:sp>
        <p:sp>
          <p:nvSpPr>
            <p:cNvPr id="19" name="Line 24">
              <a:extLst>
                <a:ext uri="{FF2B5EF4-FFF2-40B4-BE49-F238E27FC236}">
                  <a16:creationId xmlns:a16="http://schemas.microsoft.com/office/drawing/2014/main" id="{2337F170-A20D-9E87-BE59-4425F9E5E13E}"/>
                </a:ext>
              </a:extLst>
            </p:cNvPr>
            <p:cNvSpPr>
              <a:spLocks noChangeShapeType="1"/>
            </p:cNvSpPr>
            <p:nvPr/>
          </p:nvSpPr>
          <p:spPr bwMode="auto">
            <a:xfrm flipH="1" flipV="1">
              <a:off x="4642" y="2348"/>
              <a:ext cx="270" cy="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20" name="Line 25">
              <a:extLst>
                <a:ext uri="{FF2B5EF4-FFF2-40B4-BE49-F238E27FC236}">
                  <a16:creationId xmlns:a16="http://schemas.microsoft.com/office/drawing/2014/main" id="{258E8808-586C-872B-A8C4-751B3CFB7458}"/>
                </a:ext>
              </a:extLst>
            </p:cNvPr>
            <p:cNvSpPr>
              <a:spLocks noChangeShapeType="1"/>
            </p:cNvSpPr>
            <p:nvPr/>
          </p:nvSpPr>
          <p:spPr bwMode="auto">
            <a:xfrm flipV="1">
              <a:off x="4009" y="2315"/>
              <a:ext cx="270" cy="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21" name="Freeform 26">
              <a:extLst>
                <a:ext uri="{FF2B5EF4-FFF2-40B4-BE49-F238E27FC236}">
                  <a16:creationId xmlns:a16="http://schemas.microsoft.com/office/drawing/2014/main" id="{2ABCBBB2-83F8-0F7C-7D27-89A3FB1972D8}"/>
                </a:ext>
              </a:extLst>
            </p:cNvPr>
            <p:cNvSpPr>
              <a:spLocks/>
            </p:cNvSpPr>
            <p:nvPr/>
          </p:nvSpPr>
          <p:spPr bwMode="auto">
            <a:xfrm rot="1156648">
              <a:off x="4967" y="1955"/>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sz="2800"/>
            </a:p>
          </p:txBody>
        </p:sp>
        <p:sp>
          <p:nvSpPr>
            <p:cNvPr id="22" name="Freeform 27">
              <a:extLst>
                <a:ext uri="{FF2B5EF4-FFF2-40B4-BE49-F238E27FC236}">
                  <a16:creationId xmlns:a16="http://schemas.microsoft.com/office/drawing/2014/main" id="{1F9C6D4F-9515-5171-F54D-E2C687B3A332}"/>
                </a:ext>
              </a:extLst>
            </p:cNvPr>
            <p:cNvSpPr>
              <a:spLocks/>
            </p:cNvSpPr>
            <p:nvPr/>
          </p:nvSpPr>
          <p:spPr bwMode="auto">
            <a:xfrm rot="20443352" flipH="1">
              <a:off x="3617" y="1937"/>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sz="2800"/>
            </a:p>
          </p:txBody>
        </p:sp>
        <p:sp>
          <p:nvSpPr>
            <p:cNvPr id="23" name="Text Box 29">
              <a:extLst>
                <a:ext uri="{FF2B5EF4-FFF2-40B4-BE49-F238E27FC236}">
                  <a16:creationId xmlns:a16="http://schemas.microsoft.com/office/drawing/2014/main" id="{6AACEC78-4004-A2E1-8317-DA15CE6BFA30}"/>
                </a:ext>
              </a:extLst>
            </p:cNvPr>
            <p:cNvSpPr txBox="1">
              <a:spLocks noChangeArrowheads="1"/>
            </p:cNvSpPr>
            <p:nvPr/>
          </p:nvSpPr>
          <p:spPr bwMode="auto">
            <a:xfrm>
              <a:off x="5315" y="1788"/>
              <a:ext cx="336" cy="422"/>
            </a:xfrm>
            <a:prstGeom prst="rect">
              <a:avLst/>
            </a:prstGeom>
            <a:noFill/>
            <a:ln w="9525">
              <a:noFill/>
              <a:miter lim="800000"/>
              <a:headEnd/>
              <a:tailEnd/>
            </a:ln>
          </p:spPr>
          <p:txBody>
            <a:bodyPr wrap="none">
              <a:spAutoFit/>
            </a:bodyPr>
            <a:lstStyle/>
            <a:p>
              <a:r>
                <a:rPr lang="en-US" sz="2800" i="1" dirty="0" err="1"/>
                <a:t>F</a:t>
              </a:r>
              <a:r>
                <a:rPr lang="en-US" sz="2800" i="1" baseline="-25000" dirty="0" err="1"/>
                <a:t>pmr</a:t>
              </a:r>
              <a:endParaRPr lang="en-US" sz="2800" b="1" i="1" baseline="-25000" dirty="0">
                <a:cs typeface="Arial" charset="0"/>
                <a:sym typeface="Symbol" pitchFamily="18" charset="2"/>
              </a:endParaRPr>
            </a:p>
            <a:p>
              <a:endParaRPr lang="en-US" sz="2800" b="1" i="1" dirty="0">
                <a:cs typeface="Arial" charset="0"/>
                <a:sym typeface="Symbol" pitchFamily="18" charset="2"/>
              </a:endParaRPr>
            </a:p>
          </p:txBody>
        </p:sp>
        <p:sp>
          <p:nvSpPr>
            <p:cNvPr id="24" name="Text Box 32">
              <a:extLst>
                <a:ext uri="{FF2B5EF4-FFF2-40B4-BE49-F238E27FC236}">
                  <a16:creationId xmlns:a16="http://schemas.microsoft.com/office/drawing/2014/main" id="{C0525F2B-5DA7-B439-219A-8EF6F40586C8}"/>
                </a:ext>
              </a:extLst>
            </p:cNvPr>
            <p:cNvSpPr txBox="1">
              <a:spLocks noChangeArrowheads="1"/>
            </p:cNvSpPr>
            <p:nvPr/>
          </p:nvSpPr>
          <p:spPr bwMode="auto">
            <a:xfrm>
              <a:off x="3276" y="1727"/>
              <a:ext cx="323" cy="231"/>
            </a:xfrm>
            <a:prstGeom prst="rect">
              <a:avLst/>
            </a:prstGeom>
            <a:noFill/>
            <a:ln w="9525">
              <a:noFill/>
              <a:miter lim="800000"/>
              <a:headEnd/>
              <a:tailEnd/>
            </a:ln>
          </p:spPr>
          <p:txBody>
            <a:bodyPr wrap="none">
              <a:spAutoFit/>
            </a:bodyPr>
            <a:lstStyle/>
            <a:p>
              <a:r>
                <a:rPr lang="en-US" sz="2800" i="1" dirty="0" err="1"/>
                <a:t>F</a:t>
              </a:r>
              <a:r>
                <a:rPr lang="en-US" sz="2800" i="1" baseline="-25000" dirty="0" err="1"/>
                <a:t>pml</a:t>
              </a:r>
              <a:endParaRPr lang="en-US" sz="2800" b="1" i="1" baseline="-25000" dirty="0">
                <a:cs typeface="Arial" charset="0"/>
                <a:sym typeface="Symbol" pitchFamily="18" charset="2"/>
              </a:endParaRPr>
            </a:p>
          </p:txBody>
        </p:sp>
      </p:grpSp>
    </p:spTree>
    <p:extLst>
      <p:ext uri="{BB962C8B-B14F-4D97-AF65-F5344CB8AC3E}">
        <p14:creationId xmlns:p14="http://schemas.microsoft.com/office/powerpoint/2010/main" val="158428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B4C50-3BFC-7767-AFEC-B506EE15412E}"/>
            </a:ext>
          </a:extLst>
        </p:cNvPr>
        <p:cNvGrpSpPr/>
        <p:nvPr/>
      </p:nvGrpSpPr>
      <p:grpSpPr>
        <a:xfrm>
          <a:off x="0" y="0"/>
          <a:ext cx="0" cy="0"/>
          <a:chOff x="0" y="0"/>
          <a:chExt cx="0" cy="0"/>
        </a:xfrm>
      </p:grpSpPr>
      <p:sp>
        <p:nvSpPr>
          <p:cNvPr id="1028" name="Date Placeholder 4">
            <a:extLst>
              <a:ext uri="{FF2B5EF4-FFF2-40B4-BE49-F238E27FC236}">
                <a16:creationId xmlns:a16="http://schemas.microsoft.com/office/drawing/2014/main" id="{098D0244-3205-1E09-3A73-DE1FC471C0D3}"/>
              </a:ext>
            </a:extLst>
          </p:cNvPr>
          <p:cNvSpPr>
            <a:spLocks noGrp="1"/>
          </p:cNvSpPr>
          <p:nvPr>
            <p:ph type="dt" sz="quarter" idx="10"/>
          </p:nvPr>
        </p:nvSpPr>
        <p:spPr>
          <a:noFill/>
        </p:spPr>
        <p:txBody>
          <a:bodyPr/>
          <a:lstStyle/>
          <a:p>
            <a:r>
              <a:rPr lang="en-US"/>
              <a:t>Winter 2007</a:t>
            </a:r>
          </a:p>
        </p:txBody>
      </p:sp>
      <p:sp>
        <p:nvSpPr>
          <p:cNvPr id="1029" name="Footer Placeholder 5">
            <a:extLst>
              <a:ext uri="{FF2B5EF4-FFF2-40B4-BE49-F238E27FC236}">
                <a16:creationId xmlns:a16="http://schemas.microsoft.com/office/drawing/2014/main" id="{82EC83A5-D052-3E3A-9EDF-3E301A0B96F3}"/>
              </a:ext>
            </a:extLst>
          </p:cNvPr>
          <p:cNvSpPr>
            <a:spLocks noGrp="1"/>
          </p:cNvSpPr>
          <p:nvPr>
            <p:ph type="ftr" sz="quarter" idx="11"/>
          </p:nvPr>
        </p:nvSpPr>
        <p:spPr>
          <a:noFill/>
        </p:spPr>
        <p:txBody>
          <a:bodyPr/>
          <a:lstStyle/>
          <a:p>
            <a:r>
              <a:rPr lang="en-US"/>
              <a:t>R. Todd Lines</a:t>
            </a:r>
          </a:p>
        </p:txBody>
      </p:sp>
      <p:sp>
        <p:nvSpPr>
          <p:cNvPr id="1030" name="Slide Number Placeholder 6">
            <a:extLst>
              <a:ext uri="{FF2B5EF4-FFF2-40B4-BE49-F238E27FC236}">
                <a16:creationId xmlns:a16="http://schemas.microsoft.com/office/drawing/2014/main" id="{054505E1-A9F5-83A2-5AE1-F0D854AE9225}"/>
              </a:ext>
            </a:extLst>
          </p:cNvPr>
          <p:cNvSpPr>
            <a:spLocks noGrp="1"/>
          </p:cNvSpPr>
          <p:nvPr>
            <p:ph type="sldNum" sz="quarter" idx="12"/>
          </p:nvPr>
        </p:nvSpPr>
        <p:spPr>
          <a:noFill/>
        </p:spPr>
        <p:txBody>
          <a:bodyPr/>
          <a:lstStyle/>
          <a:p>
            <a:fld id="{AF0AC11C-CD69-48BF-AD9E-F7FC201EA3A3}" type="slidenum">
              <a:rPr lang="en-US"/>
              <a:pPr/>
              <a:t>14</a:t>
            </a:fld>
            <a:endParaRPr lang="en-US"/>
          </a:p>
        </p:txBody>
      </p:sp>
      <p:sp>
        <p:nvSpPr>
          <p:cNvPr id="30" name="Rectangle 17">
            <a:extLst>
              <a:ext uri="{FF2B5EF4-FFF2-40B4-BE49-F238E27FC236}">
                <a16:creationId xmlns:a16="http://schemas.microsoft.com/office/drawing/2014/main" id="{A4AA930D-0ABC-7815-FFE3-7E751F56A6E0}"/>
              </a:ext>
            </a:extLst>
          </p:cNvPr>
          <p:cNvSpPr>
            <a:spLocks noChangeArrowheads="1"/>
          </p:cNvSpPr>
          <p:nvPr/>
        </p:nvSpPr>
        <p:spPr bwMode="auto">
          <a:xfrm>
            <a:off x="4201007" y="3143971"/>
            <a:ext cx="837125" cy="296405"/>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31" name="Line 18">
            <a:extLst>
              <a:ext uri="{FF2B5EF4-FFF2-40B4-BE49-F238E27FC236}">
                <a16:creationId xmlns:a16="http://schemas.microsoft.com/office/drawing/2014/main" id="{9711525C-88E7-3E9C-1A96-51FDF3E9C289}"/>
              </a:ext>
            </a:extLst>
          </p:cNvPr>
          <p:cNvSpPr>
            <a:spLocks noChangeShapeType="1"/>
          </p:cNvSpPr>
          <p:nvPr/>
        </p:nvSpPr>
        <p:spPr bwMode="auto">
          <a:xfrm>
            <a:off x="4588728" y="2519484"/>
            <a:ext cx="8812" cy="615436"/>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32" name="Line 19">
            <a:extLst>
              <a:ext uri="{FF2B5EF4-FFF2-40B4-BE49-F238E27FC236}">
                <a16:creationId xmlns:a16="http://schemas.microsoft.com/office/drawing/2014/main" id="{B24E2B82-6213-F74C-49C6-BA5701B69CD3}"/>
              </a:ext>
            </a:extLst>
          </p:cNvPr>
          <p:cNvSpPr>
            <a:spLocks noChangeShapeType="1"/>
          </p:cNvSpPr>
          <p:nvPr/>
        </p:nvSpPr>
        <p:spPr bwMode="auto">
          <a:xfrm>
            <a:off x="4419100" y="3429062"/>
            <a:ext cx="0" cy="452527"/>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33" name="Line 20">
            <a:extLst>
              <a:ext uri="{FF2B5EF4-FFF2-40B4-BE49-F238E27FC236}">
                <a16:creationId xmlns:a16="http://schemas.microsoft.com/office/drawing/2014/main" id="{611E2171-085F-1288-8277-64804AA71895}"/>
              </a:ext>
            </a:extLst>
          </p:cNvPr>
          <p:cNvSpPr>
            <a:spLocks noChangeShapeType="1"/>
          </p:cNvSpPr>
          <p:nvPr/>
        </p:nvSpPr>
        <p:spPr bwMode="auto">
          <a:xfrm flipV="1">
            <a:off x="4751747" y="3449426"/>
            <a:ext cx="8812" cy="724042"/>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34" name="Text Box 21">
            <a:extLst>
              <a:ext uri="{FF2B5EF4-FFF2-40B4-BE49-F238E27FC236}">
                <a16:creationId xmlns:a16="http://schemas.microsoft.com/office/drawing/2014/main" id="{A932EA05-17F6-513D-C08E-86EC24270544}"/>
              </a:ext>
            </a:extLst>
          </p:cNvPr>
          <p:cNvSpPr txBox="1">
            <a:spLocks noChangeArrowheads="1"/>
          </p:cNvSpPr>
          <p:nvPr/>
        </p:nvSpPr>
        <p:spPr bwMode="auto">
          <a:xfrm>
            <a:off x="3989856" y="2234396"/>
            <a:ext cx="547586" cy="523220"/>
          </a:xfrm>
          <a:prstGeom prst="rect">
            <a:avLst/>
          </a:prstGeom>
          <a:noFill/>
          <a:ln w="9525">
            <a:noFill/>
            <a:miter lim="800000"/>
            <a:headEnd/>
            <a:tailEnd/>
          </a:ln>
        </p:spPr>
        <p:txBody>
          <a:bodyPr wrap="none">
            <a:spAutoFit/>
          </a:bodyPr>
          <a:lstStyle/>
          <a:p>
            <a:r>
              <a:rPr lang="en-US" sz="2800" i="1" dirty="0" err="1"/>
              <a:t>F</a:t>
            </a:r>
            <a:r>
              <a:rPr lang="en-US" sz="2800" i="1" baseline="-25000" dirty="0" err="1"/>
              <a:t>pt</a:t>
            </a:r>
            <a:endParaRPr lang="en-US" sz="2800" b="1" i="1" baseline="-25000" dirty="0">
              <a:cs typeface="Arial" charset="0"/>
            </a:endParaRPr>
          </a:p>
        </p:txBody>
      </p:sp>
      <p:sp>
        <p:nvSpPr>
          <p:cNvPr id="35" name="Text Box 22">
            <a:extLst>
              <a:ext uri="{FF2B5EF4-FFF2-40B4-BE49-F238E27FC236}">
                <a16:creationId xmlns:a16="http://schemas.microsoft.com/office/drawing/2014/main" id="{5F1B5987-8D14-D8B7-3228-11DD79F20B1C}"/>
              </a:ext>
            </a:extLst>
          </p:cNvPr>
          <p:cNvSpPr txBox="1">
            <a:spLocks noChangeArrowheads="1"/>
          </p:cNvSpPr>
          <p:nvPr/>
        </p:nvSpPr>
        <p:spPr bwMode="auto">
          <a:xfrm>
            <a:off x="4042394" y="3953993"/>
            <a:ext cx="504478" cy="522668"/>
          </a:xfrm>
          <a:prstGeom prst="rect">
            <a:avLst/>
          </a:prstGeom>
          <a:noFill/>
          <a:ln w="9525">
            <a:noFill/>
            <a:miter lim="800000"/>
            <a:headEnd/>
            <a:tailEnd/>
          </a:ln>
        </p:spPr>
        <p:txBody>
          <a:bodyPr wrap="none">
            <a:spAutoFit/>
          </a:bodyPr>
          <a:lstStyle/>
          <a:p>
            <a:r>
              <a:rPr lang="en-US" sz="2800" i="1" dirty="0"/>
              <a:t>W</a:t>
            </a:r>
            <a:endParaRPr lang="en-US" sz="2800" b="1" i="1" dirty="0">
              <a:cs typeface="Arial" charset="0"/>
            </a:endParaRPr>
          </a:p>
        </p:txBody>
      </p:sp>
      <p:sp>
        <p:nvSpPr>
          <p:cNvPr id="36" name="Rectangle 23">
            <a:extLst>
              <a:ext uri="{FF2B5EF4-FFF2-40B4-BE49-F238E27FC236}">
                <a16:creationId xmlns:a16="http://schemas.microsoft.com/office/drawing/2014/main" id="{A4B32044-B153-98C9-265E-993DA11EE1AE}"/>
              </a:ext>
            </a:extLst>
          </p:cNvPr>
          <p:cNvSpPr>
            <a:spLocks noChangeArrowheads="1"/>
          </p:cNvSpPr>
          <p:nvPr/>
        </p:nvSpPr>
        <p:spPr bwMode="auto">
          <a:xfrm>
            <a:off x="4800212" y="3942680"/>
            <a:ext cx="905416" cy="522668"/>
          </a:xfrm>
          <a:prstGeom prst="rect">
            <a:avLst/>
          </a:prstGeom>
          <a:noFill/>
          <a:ln w="9525">
            <a:noFill/>
            <a:miter lim="800000"/>
            <a:headEnd/>
            <a:tailEnd/>
          </a:ln>
        </p:spPr>
        <p:txBody>
          <a:bodyPr wrap="square">
            <a:spAutoFit/>
          </a:bodyPr>
          <a:lstStyle/>
          <a:p>
            <a:r>
              <a:rPr lang="en-US" sz="2800" i="1" dirty="0" err="1"/>
              <a:t>F</a:t>
            </a:r>
            <a:r>
              <a:rPr lang="en-US" sz="2800" i="1" baseline="-25000" dirty="0" err="1"/>
              <a:t>pb</a:t>
            </a:r>
            <a:endParaRPr lang="en-US" sz="2800" b="1" i="1" baseline="-25000" dirty="0"/>
          </a:p>
        </p:txBody>
      </p:sp>
      <p:sp>
        <p:nvSpPr>
          <p:cNvPr id="37" name="Line 24">
            <a:extLst>
              <a:ext uri="{FF2B5EF4-FFF2-40B4-BE49-F238E27FC236}">
                <a16:creationId xmlns:a16="http://schemas.microsoft.com/office/drawing/2014/main" id="{88AABD6E-F227-7E8B-D67D-E8AE9D71D424}"/>
              </a:ext>
            </a:extLst>
          </p:cNvPr>
          <p:cNvSpPr>
            <a:spLocks noChangeShapeType="1"/>
          </p:cNvSpPr>
          <p:nvPr/>
        </p:nvSpPr>
        <p:spPr bwMode="auto">
          <a:xfrm flipH="1" flipV="1">
            <a:off x="5038903" y="3283886"/>
            <a:ext cx="594799" cy="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38" name="Line 25">
            <a:extLst>
              <a:ext uri="{FF2B5EF4-FFF2-40B4-BE49-F238E27FC236}">
                <a16:creationId xmlns:a16="http://schemas.microsoft.com/office/drawing/2014/main" id="{A32569C9-5273-0FBB-252A-2B4E83A877F1}"/>
              </a:ext>
            </a:extLst>
          </p:cNvPr>
          <p:cNvSpPr>
            <a:spLocks noChangeShapeType="1"/>
          </p:cNvSpPr>
          <p:nvPr/>
        </p:nvSpPr>
        <p:spPr bwMode="auto">
          <a:xfrm flipV="1">
            <a:off x="3615019" y="3277466"/>
            <a:ext cx="594799" cy="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41" name="Text Box 29">
            <a:extLst>
              <a:ext uri="{FF2B5EF4-FFF2-40B4-BE49-F238E27FC236}">
                <a16:creationId xmlns:a16="http://schemas.microsoft.com/office/drawing/2014/main" id="{4967E85A-6D46-CEA4-21B2-985F1E551E83}"/>
              </a:ext>
            </a:extLst>
          </p:cNvPr>
          <p:cNvSpPr txBox="1">
            <a:spLocks noChangeArrowheads="1"/>
          </p:cNvSpPr>
          <p:nvPr/>
        </p:nvSpPr>
        <p:spPr bwMode="auto">
          <a:xfrm>
            <a:off x="5671629" y="2987849"/>
            <a:ext cx="739370" cy="954107"/>
          </a:xfrm>
          <a:prstGeom prst="rect">
            <a:avLst/>
          </a:prstGeom>
          <a:noFill/>
          <a:ln w="9525">
            <a:noFill/>
            <a:miter lim="800000"/>
            <a:headEnd/>
            <a:tailEnd/>
          </a:ln>
        </p:spPr>
        <p:txBody>
          <a:bodyPr wrap="none">
            <a:spAutoFit/>
          </a:bodyPr>
          <a:lstStyle/>
          <a:p>
            <a:r>
              <a:rPr lang="en-US" sz="2800" i="1" dirty="0" err="1"/>
              <a:t>F</a:t>
            </a:r>
            <a:r>
              <a:rPr lang="en-US" sz="2800" i="1" baseline="-25000" dirty="0" err="1"/>
              <a:t>pmr</a:t>
            </a:r>
            <a:endParaRPr lang="en-US" sz="2800" b="1" i="1" baseline="-25000" dirty="0">
              <a:cs typeface="Arial" charset="0"/>
              <a:sym typeface="Symbol" pitchFamily="18" charset="2"/>
            </a:endParaRPr>
          </a:p>
          <a:p>
            <a:endParaRPr lang="en-US" sz="2800" b="1" i="1" dirty="0">
              <a:cs typeface="Arial" charset="0"/>
              <a:sym typeface="Symbol" pitchFamily="18" charset="2"/>
            </a:endParaRPr>
          </a:p>
        </p:txBody>
      </p:sp>
      <p:sp>
        <p:nvSpPr>
          <p:cNvPr id="42" name="Text Box 32">
            <a:extLst>
              <a:ext uri="{FF2B5EF4-FFF2-40B4-BE49-F238E27FC236}">
                <a16:creationId xmlns:a16="http://schemas.microsoft.com/office/drawing/2014/main" id="{C04479B8-B1CF-0882-D4CE-3DD20D7B34AE}"/>
              </a:ext>
            </a:extLst>
          </p:cNvPr>
          <p:cNvSpPr txBox="1">
            <a:spLocks noChangeArrowheads="1"/>
          </p:cNvSpPr>
          <p:nvPr/>
        </p:nvSpPr>
        <p:spPr bwMode="auto">
          <a:xfrm>
            <a:off x="2786705" y="2873586"/>
            <a:ext cx="711556" cy="522668"/>
          </a:xfrm>
          <a:prstGeom prst="rect">
            <a:avLst/>
          </a:prstGeom>
          <a:noFill/>
          <a:ln w="9525">
            <a:noFill/>
            <a:miter lim="800000"/>
            <a:headEnd/>
            <a:tailEnd/>
          </a:ln>
        </p:spPr>
        <p:txBody>
          <a:bodyPr wrap="none">
            <a:spAutoFit/>
          </a:bodyPr>
          <a:lstStyle/>
          <a:p>
            <a:r>
              <a:rPr lang="en-US" sz="2800" i="1" dirty="0" err="1"/>
              <a:t>F</a:t>
            </a:r>
            <a:r>
              <a:rPr lang="en-US" sz="2800" i="1" baseline="-25000" dirty="0" err="1"/>
              <a:t>pml</a:t>
            </a:r>
            <a:endParaRPr lang="en-US" sz="2800" b="1" i="1" baseline="-25000" dirty="0">
              <a:cs typeface="Arial" charset="0"/>
              <a:sym typeface="Symbol" pitchFamily="18" charset="2"/>
            </a:endParaRPr>
          </a:p>
        </p:txBody>
      </p:sp>
    </p:spTree>
    <p:extLst>
      <p:ext uri="{BB962C8B-B14F-4D97-AF65-F5344CB8AC3E}">
        <p14:creationId xmlns:p14="http://schemas.microsoft.com/office/powerpoint/2010/main" val="200350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31">
            <a:extLst>
              <a:ext uri="{FF2B5EF4-FFF2-40B4-BE49-F238E27FC236}">
                <a16:creationId xmlns:a16="http://schemas.microsoft.com/office/drawing/2014/main" id="{D51622C5-9BB5-A841-E65A-E73098207F50}"/>
              </a:ext>
            </a:extLst>
          </p:cNvPr>
          <p:cNvGrpSpPr>
            <a:grpSpLocks/>
          </p:cNvGrpSpPr>
          <p:nvPr/>
        </p:nvGrpSpPr>
        <p:grpSpPr bwMode="auto">
          <a:xfrm>
            <a:off x="-2286000" y="3190081"/>
            <a:ext cx="722313" cy="369887"/>
            <a:chOff x="230" y="1468"/>
            <a:chExt cx="455" cy="233"/>
          </a:xfrm>
        </p:grpSpPr>
        <p:sp>
          <p:nvSpPr>
            <p:cNvPr id="25" name="Text Box 32">
              <a:extLst>
                <a:ext uri="{FF2B5EF4-FFF2-40B4-BE49-F238E27FC236}">
                  <a16:creationId xmlns:a16="http://schemas.microsoft.com/office/drawing/2014/main" id="{E1F9EF14-7CA7-19F9-B086-48345CB8EBF0}"/>
                </a:ext>
              </a:extLst>
            </p:cNvPr>
            <p:cNvSpPr txBox="1">
              <a:spLocks noChangeArrowheads="1"/>
            </p:cNvSpPr>
            <p:nvPr/>
          </p:nvSpPr>
          <p:spPr bwMode="auto">
            <a:xfrm>
              <a:off x="230" y="1468"/>
              <a:ext cx="455" cy="233"/>
            </a:xfrm>
            <a:prstGeom prst="rect">
              <a:avLst/>
            </a:prstGeom>
            <a:noFill/>
            <a:ln w="9525">
              <a:noFill/>
              <a:miter lim="800000"/>
              <a:headEnd/>
              <a:tailEnd/>
            </a:ln>
          </p:spPr>
          <p:txBody>
            <a:bodyPr wrap="none">
              <a:spAutoFit/>
            </a:bodyPr>
            <a:lstStyle/>
            <a:p>
              <a:r>
                <a:rPr lang="en-US" i="1" dirty="0" err="1"/>
                <a:t>P</a:t>
              </a:r>
              <a:r>
                <a:rPr lang="en-US" i="1" baseline="-25000" dirty="0" err="1"/>
                <a:t>m</a:t>
              </a:r>
              <a:r>
                <a:rPr lang="en-US" i="1" dirty="0" err="1"/>
                <a:t>A</a:t>
              </a:r>
              <a:r>
                <a:rPr lang="en-US" b="1" i="1" dirty="0" err="1">
                  <a:cs typeface="Arial" charset="0"/>
                  <a:sym typeface="Symbol" pitchFamily="18" charset="2"/>
                </a:rPr>
                <a:t>x</a:t>
              </a:r>
              <a:endParaRPr lang="en-US" b="1" i="1" dirty="0">
                <a:cs typeface="Arial" charset="0"/>
                <a:sym typeface="Symbol" pitchFamily="18" charset="2"/>
              </a:endParaRPr>
            </a:p>
          </p:txBody>
        </p:sp>
        <p:sp>
          <p:nvSpPr>
            <p:cNvPr id="26" name="Freeform 33">
              <a:extLst>
                <a:ext uri="{FF2B5EF4-FFF2-40B4-BE49-F238E27FC236}">
                  <a16:creationId xmlns:a16="http://schemas.microsoft.com/office/drawing/2014/main" id="{F0C838A9-5DFB-3BB7-BB7C-E9631812C180}"/>
                </a:ext>
              </a:extLst>
            </p:cNvPr>
            <p:cNvSpPr>
              <a:spLocks/>
            </p:cNvSpPr>
            <p:nvPr/>
          </p:nvSpPr>
          <p:spPr bwMode="auto">
            <a:xfrm>
              <a:off x="541" y="1501"/>
              <a:ext cx="73" cy="46"/>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nvGrpSpPr>
          <p:cNvPr id="32" name="Group 10">
            <a:extLst>
              <a:ext uri="{FF2B5EF4-FFF2-40B4-BE49-F238E27FC236}">
                <a16:creationId xmlns:a16="http://schemas.microsoft.com/office/drawing/2014/main" id="{2A553AE9-5DA9-C278-FCDA-1D8ED243648F}"/>
              </a:ext>
            </a:extLst>
          </p:cNvPr>
          <p:cNvGrpSpPr>
            <a:grpSpLocks/>
          </p:cNvGrpSpPr>
          <p:nvPr/>
        </p:nvGrpSpPr>
        <p:grpSpPr bwMode="auto">
          <a:xfrm>
            <a:off x="3002597" y="1451522"/>
            <a:ext cx="3119391" cy="3674515"/>
            <a:chOff x="3596" y="1780"/>
            <a:chExt cx="1416" cy="1624"/>
          </a:xfrm>
        </p:grpSpPr>
        <p:sp>
          <p:nvSpPr>
            <p:cNvPr id="50" name="Freeform 11">
              <a:extLst>
                <a:ext uri="{FF2B5EF4-FFF2-40B4-BE49-F238E27FC236}">
                  <a16:creationId xmlns:a16="http://schemas.microsoft.com/office/drawing/2014/main" id="{3C79D95D-1549-A1E6-41B4-257966CDE6B1}"/>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sp>
          <p:nvSpPr>
            <p:cNvPr id="51" name="Freeform 12">
              <a:extLst>
                <a:ext uri="{FF2B5EF4-FFF2-40B4-BE49-F238E27FC236}">
                  <a16:creationId xmlns:a16="http://schemas.microsoft.com/office/drawing/2014/main" id="{08FF1BF9-3088-550A-E183-623B720F8463}"/>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grpSp>
      <p:sp>
        <p:nvSpPr>
          <p:cNvPr id="33" name="AutoShape 13">
            <a:extLst>
              <a:ext uri="{FF2B5EF4-FFF2-40B4-BE49-F238E27FC236}">
                <a16:creationId xmlns:a16="http://schemas.microsoft.com/office/drawing/2014/main" id="{8AE7739F-D0F2-2B50-AE80-9B476F080B77}"/>
              </a:ext>
            </a:extLst>
          </p:cNvPr>
          <p:cNvSpPr>
            <a:spLocks noChangeArrowheads="1"/>
          </p:cNvSpPr>
          <p:nvPr/>
        </p:nvSpPr>
        <p:spPr bwMode="auto">
          <a:xfrm>
            <a:off x="3363882" y="2130311"/>
            <a:ext cx="2396820" cy="2914271"/>
          </a:xfrm>
          <a:prstGeom prst="roundRect">
            <a:avLst>
              <a:gd name="adj" fmla="val 16667"/>
            </a:avLst>
          </a:prstGeom>
          <a:solidFill>
            <a:schemeClr val="accent1"/>
          </a:solidFill>
          <a:ln w="9525">
            <a:noFill/>
            <a:round/>
            <a:headEnd/>
            <a:tailEnd/>
          </a:ln>
        </p:spPr>
        <p:txBody>
          <a:bodyPr wrap="none" anchor="ctr"/>
          <a:lstStyle/>
          <a:p>
            <a:endParaRPr lang="en-US" sz="2800"/>
          </a:p>
        </p:txBody>
      </p:sp>
      <p:sp>
        <p:nvSpPr>
          <p:cNvPr id="34" name="Rectangle 14">
            <a:extLst>
              <a:ext uri="{FF2B5EF4-FFF2-40B4-BE49-F238E27FC236}">
                <a16:creationId xmlns:a16="http://schemas.microsoft.com/office/drawing/2014/main" id="{EE50E320-5BE9-ED15-7B5C-D5174AC4B36B}"/>
              </a:ext>
            </a:extLst>
          </p:cNvPr>
          <p:cNvSpPr>
            <a:spLocks noChangeArrowheads="1"/>
          </p:cNvSpPr>
          <p:nvPr/>
        </p:nvSpPr>
        <p:spPr bwMode="auto">
          <a:xfrm>
            <a:off x="3363882" y="2085059"/>
            <a:ext cx="2370385" cy="561133"/>
          </a:xfrm>
          <a:prstGeom prst="rect">
            <a:avLst/>
          </a:prstGeom>
          <a:solidFill>
            <a:schemeClr val="accent1"/>
          </a:solidFill>
          <a:ln w="9525">
            <a:noFill/>
            <a:miter lim="800000"/>
            <a:headEnd/>
            <a:tailEnd/>
          </a:ln>
        </p:spPr>
        <p:txBody>
          <a:bodyPr wrap="none" anchor="ctr"/>
          <a:lstStyle/>
          <a:p>
            <a:endParaRPr lang="en-US" sz="2800"/>
          </a:p>
        </p:txBody>
      </p:sp>
      <p:sp>
        <p:nvSpPr>
          <p:cNvPr id="35" name="Freeform 15">
            <a:extLst>
              <a:ext uri="{FF2B5EF4-FFF2-40B4-BE49-F238E27FC236}">
                <a16:creationId xmlns:a16="http://schemas.microsoft.com/office/drawing/2014/main" id="{89A3C85A-79C1-6C8D-3D09-1726F372D686}"/>
              </a:ext>
            </a:extLst>
          </p:cNvPr>
          <p:cNvSpPr>
            <a:spLocks/>
          </p:cNvSpPr>
          <p:nvPr/>
        </p:nvSpPr>
        <p:spPr bwMode="auto">
          <a:xfrm>
            <a:off x="3187645"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36" name="Freeform 16">
            <a:extLst>
              <a:ext uri="{FF2B5EF4-FFF2-40B4-BE49-F238E27FC236}">
                <a16:creationId xmlns:a16="http://schemas.microsoft.com/office/drawing/2014/main" id="{CCDCF115-47D1-4989-CAD2-8AACB248431E}"/>
              </a:ext>
            </a:extLst>
          </p:cNvPr>
          <p:cNvSpPr>
            <a:spLocks/>
          </p:cNvSpPr>
          <p:nvPr/>
        </p:nvSpPr>
        <p:spPr bwMode="auto">
          <a:xfrm flipH="1">
            <a:off x="4562292"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37" name="Rectangle 17">
            <a:extLst>
              <a:ext uri="{FF2B5EF4-FFF2-40B4-BE49-F238E27FC236}">
                <a16:creationId xmlns:a16="http://schemas.microsoft.com/office/drawing/2014/main" id="{902B881A-8D23-E74D-3917-EF80605E5B37}"/>
              </a:ext>
            </a:extLst>
          </p:cNvPr>
          <p:cNvSpPr>
            <a:spLocks noChangeArrowheads="1"/>
          </p:cNvSpPr>
          <p:nvPr/>
        </p:nvSpPr>
        <p:spPr bwMode="auto">
          <a:xfrm>
            <a:off x="4201007" y="3143971"/>
            <a:ext cx="837125" cy="296405"/>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38" name="Line 18">
            <a:extLst>
              <a:ext uri="{FF2B5EF4-FFF2-40B4-BE49-F238E27FC236}">
                <a16:creationId xmlns:a16="http://schemas.microsoft.com/office/drawing/2014/main" id="{4C58464B-75EE-5B43-C178-85B856B2B21E}"/>
              </a:ext>
            </a:extLst>
          </p:cNvPr>
          <p:cNvSpPr>
            <a:spLocks noChangeShapeType="1"/>
          </p:cNvSpPr>
          <p:nvPr/>
        </p:nvSpPr>
        <p:spPr bwMode="auto">
          <a:xfrm>
            <a:off x="4588728" y="2519484"/>
            <a:ext cx="8812" cy="615436"/>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39" name="Line 19">
            <a:extLst>
              <a:ext uri="{FF2B5EF4-FFF2-40B4-BE49-F238E27FC236}">
                <a16:creationId xmlns:a16="http://schemas.microsoft.com/office/drawing/2014/main" id="{EFA9318B-7074-91D4-B9C5-E7AEF8FB5116}"/>
              </a:ext>
            </a:extLst>
          </p:cNvPr>
          <p:cNvSpPr>
            <a:spLocks noChangeShapeType="1"/>
          </p:cNvSpPr>
          <p:nvPr/>
        </p:nvSpPr>
        <p:spPr bwMode="auto">
          <a:xfrm>
            <a:off x="4419100" y="3429062"/>
            <a:ext cx="0" cy="452527"/>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40" name="Line 20">
            <a:extLst>
              <a:ext uri="{FF2B5EF4-FFF2-40B4-BE49-F238E27FC236}">
                <a16:creationId xmlns:a16="http://schemas.microsoft.com/office/drawing/2014/main" id="{4A858A28-041B-11E9-49B7-8301BA12B7CE}"/>
              </a:ext>
            </a:extLst>
          </p:cNvPr>
          <p:cNvSpPr>
            <a:spLocks noChangeShapeType="1"/>
          </p:cNvSpPr>
          <p:nvPr/>
        </p:nvSpPr>
        <p:spPr bwMode="auto">
          <a:xfrm flipV="1">
            <a:off x="4751747" y="3449426"/>
            <a:ext cx="8812" cy="724042"/>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44" name="Line 24">
            <a:extLst>
              <a:ext uri="{FF2B5EF4-FFF2-40B4-BE49-F238E27FC236}">
                <a16:creationId xmlns:a16="http://schemas.microsoft.com/office/drawing/2014/main" id="{FE7BF21C-9724-E17C-DCEC-6A45264A7F60}"/>
              </a:ext>
            </a:extLst>
          </p:cNvPr>
          <p:cNvSpPr>
            <a:spLocks noChangeShapeType="1"/>
          </p:cNvSpPr>
          <p:nvPr/>
        </p:nvSpPr>
        <p:spPr bwMode="auto">
          <a:xfrm flipH="1" flipV="1">
            <a:off x="5009493" y="3352133"/>
            <a:ext cx="594799" cy="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45" name="Line 25">
            <a:extLst>
              <a:ext uri="{FF2B5EF4-FFF2-40B4-BE49-F238E27FC236}">
                <a16:creationId xmlns:a16="http://schemas.microsoft.com/office/drawing/2014/main" id="{83A5A4FA-8C7A-FA63-6FD8-9DF6F81610A6}"/>
              </a:ext>
            </a:extLst>
          </p:cNvPr>
          <p:cNvSpPr>
            <a:spLocks noChangeShapeType="1"/>
          </p:cNvSpPr>
          <p:nvPr/>
        </p:nvSpPr>
        <p:spPr bwMode="auto">
          <a:xfrm flipV="1">
            <a:off x="3615019" y="3277466"/>
            <a:ext cx="594799" cy="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46" name="Freeform 26">
            <a:extLst>
              <a:ext uri="{FF2B5EF4-FFF2-40B4-BE49-F238E27FC236}">
                <a16:creationId xmlns:a16="http://schemas.microsoft.com/office/drawing/2014/main" id="{78DBDDA7-1E43-19A9-73BA-C6766EC99EB6}"/>
              </a:ext>
            </a:extLst>
          </p:cNvPr>
          <p:cNvSpPr>
            <a:spLocks/>
          </p:cNvSpPr>
          <p:nvPr/>
        </p:nvSpPr>
        <p:spPr bwMode="auto">
          <a:xfrm rot="1156648">
            <a:off x="5725455" y="2462918"/>
            <a:ext cx="643264" cy="972932"/>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sz="2800"/>
          </a:p>
        </p:txBody>
      </p:sp>
      <p:sp>
        <p:nvSpPr>
          <p:cNvPr id="47" name="Freeform 27">
            <a:extLst>
              <a:ext uri="{FF2B5EF4-FFF2-40B4-BE49-F238E27FC236}">
                <a16:creationId xmlns:a16="http://schemas.microsoft.com/office/drawing/2014/main" id="{7693536D-9B10-BE3B-CE7A-0D79890BC5E6}"/>
              </a:ext>
            </a:extLst>
          </p:cNvPr>
          <p:cNvSpPr>
            <a:spLocks/>
          </p:cNvSpPr>
          <p:nvPr/>
        </p:nvSpPr>
        <p:spPr bwMode="auto">
          <a:xfrm rot="20443352" flipH="1">
            <a:off x="2751459" y="2422191"/>
            <a:ext cx="643264" cy="972932"/>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sz="2800"/>
          </a:p>
        </p:txBody>
      </p:sp>
      <p:grpSp>
        <p:nvGrpSpPr>
          <p:cNvPr id="54" name="Group 31">
            <a:extLst>
              <a:ext uri="{FF2B5EF4-FFF2-40B4-BE49-F238E27FC236}">
                <a16:creationId xmlns:a16="http://schemas.microsoft.com/office/drawing/2014/main" id="{02992658-6441-ACC6-4421-416E09BB33F2}"/>
              </a:ext>
            </a:extLst>
          </p:cNvPr>
          <p:cNvGrpSpPr>
            <a:grpSpLocks/>
          </p:cNvGrpSpPr>
          <p:nvPr/>
        </p:nvGrpSpPr>
        <p:grpSpPr bwMode="auto">
          <a:xfrm>
            <a:off x="1866749" y="2257106"/>
            <a:ext cx="968376" cy="369887"/>
            <a:chOff x="230" y="1468"/>
            <a:chExt cx="610" cy="233"/>
          </a:xfrm>
        </p:grpSpPr>
        <p:sp>
          <p:nvSpPr>
            <p:cNvPr id="55" name="Text Box 32">
              <a:extLst>
                <a:ext uri="{FF2B5EF4-FFF2-40B4-BE49-F238E27FC236}">
                  <a16:creationId xmlns:a16="http://schemas.microsoft.com/office/drawing/2014/main" id="{64D0239C-A022-9C63-ABA6-527EF9CCDA0C}"/>
                </a:ext>
              </a:extLst>
            </p:cNvPr>
            <p:cNvSpPr txBox="1">
              <a:spLocks noChangeArrowheads="1"/>
            </p:cNvSpPr>
            <p:nvPr/>
          </p:nvSpPr>
          <p:spPr bwMode="auto">
            <a:xfrm>
              <a:off x="230" y="1468"/>
              <a:ext cx="610" cy="233"/>
            </a:xfrm>
            <a:prstGeom prst="rect">
              <a:avLst/>
            </a:prstGeom>
            <a:noFill/>
            <a:ln w="9525">
              <a:noFill/>
              <a:miter lim="800000"/>
              <a:headEnd/>
              <a:tailEnd/>
            </a:ln>
          </p:spPr>
          <p:txBody>
            <a:bodyPr wrap="none">
              <a:spAutoFit/>
            </a:bodyPr>
            <a:lstStyle/>
            <a:p>
              <a:r>
                <a:rPr lang="en-US" i="1" dirty="0" err="1"/>
                <a:t>P</a:t>
              </a:r>
              <a:r>
                <a:rPr lang="en-US" i="1" baseline="-25000" dirty="0" err="1"/>
                <a:t>m</a:t>
              </a:r>
              <a:r>
                <a:rPr lang="en-US" i="1" dirty="0" err="1"/>
                <a:t>A</a:t>
              </a:r>
              <a:r>
                <a:rPr lang="en-US" i="1" baseline="-25000" dirty="0" err="1"/>
                <a:t>side</a:t>
              </a:r>
              <a:r>
                <a:rPr lang="en-US" b="1" i="1" dirty="0" err="1">
                  <a:cs typeface="Arial" charset="0"/>
                  <a:sym typeface="Symbol" pitchFamily="18" charset="2"/>
                </a:rPr>
                <a:t>x</a:t>
              </a:r>
              <a:endParaRPr lang="en-US" b="1" i="1" dirty="0">
                <a:cs typeface="Arial" charset="0"/>
                <a:sym typeface="Symbol" pitchFamily="18" charset="2"/>
              </a:endParaRPr>
            </a:p>
          </p:txBody>
        </p:sp>
        <p:sp>
          <p:nvSpPr>
            <p:cNvPr id="56" name="Freeform 33">
              <a:extLst>
                <a:ext uri="{FF2B5EF4-FFF2-40B4-BE49-F238E27FC236}">
                  <a16:creationId xmlns:a16="http://schemas.microsoft.com/office/drawing/2014/main" id="{466C328D-205A-EF7D-64C7-A1E2C9844A7E}"/>
                </a:ext>
              </a:extLst>
            </p:cNvPr>
            <p:cNvSpPr>
              <a:spLocks/>
            </p:cNvSpPr>
            <p:nvPr/>
          </p:nvSpPr>
          <p:spPr bwMode="auto">
            <a:xfrm>
              <a:off x="709" y="1501"/>
              <a:ext cx="73" cy="46"/>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sp>
        <p:nvSpPr>
          <p:cNvPr id="57" name="Text Box 21">
            <a:extLst>
              <a:ext uri="{FF2B5EF4-FFF2-40B4-BE49-F238E27FC236}">
                <a16:creationId xmlns:a16="http://schemas.microsoft.com/office/drawing/2014/main" id="{F5CDDA2D-E54B-6E6F-7614-EC67764DD38B}"/>
              </a:ext>
            </a:extLst>
          </p:cNvPr>
          <p:cNvSpPr txBox="1">
            <a:spLocks noChangeArrowheads="1"/>
          </p:cNvSpPr>
          <p:nvPr/>
        </p:nvSpPr>
        <p:spPr bwMode="auto">
          <a:xfrm>
            <a:off x="4323546" y="2136338"/>
            <a:ext cx="583237" cy="369332"/>
          </a:xfrm>
          <a:prstGeom prst="rect">
            <a:avLst/>
          </a:prstGeom>
          <a:noFill/>
          <a:ln w="9525">
            <a:noFill/>
            <a:miter lim="800000"/>
            <a:headEnd/>
            <a:tailEnd/>
          </a:ln>
        </p:spPr>
        <p:txBody>
          <a:bodyPr wrap="none">
            <a:spAutoFit/>
          </a:bodyPr>
          <a:lstStyle/>
          <a:p>
            <a:r>
              <a:rPr lang="en-US" i="1" dirty="0" err="1"/>
              <a:t>P</a:t>
            </a:r>
            <a:r>
              <a:rPr lang="en-US" i="1" baseline="-25000" dirty="0" err="1"/>
              <a:t>t</a:t>
            </a:r>
            <a:r>
              <a:rPr lang="en-US" i="1" dirty="0" err="1"/>
              <a:t>Ay</a:t>
            </a:r>
            <a:endParaRPr lang="en-US" b="1" i="1" dirty="0">
              <a:cs typeface="Arial" charset="0"/>
            </a:endParaRPr>
          </a:p>
        </p:txBody>
      </p:sp>
      <p:sp>
        <p:nvSpPr>
          <p:cNvPr id="58" name="Rectangle 23">
            <a:extLst>
              <a:ext uri="{FF2B5EF4-FFF2-40B4-BE49-F238E27FC236}">
                <a16:creationId xmlns:a16="http://schemas.microsoft.com/office/drawing/2014/main" id="{DC0EDE01-5374-48D1-E317-93DA17D06C94}"/>
              </a:ext>
            </a:extLst>
          </p:cNvPr>
          <p:cNvSpPr>
            <a:spLocks noChangeArrowheads="1"/>
          </p:cNvSpPr>
          <p:nvPr/>
        </p:nvSpPr>
        <p:spPr bwMode="auto">
          <a:xfrm>
            <a:off x="4596685" y="4146317"/>
            <a:ext cx="609013" cy="369332"/>
          </a:xfrm>
          <a:prstGeom prst="rect">
            <a:avLst/>
          </a:prstGeom>
          <a:noFill/>
          <a:ln w="9525">
            <a:noFill/>
            <a:miter lim="800000"/>
            <a:headEnd/>
            <a:tailEnd/>
          </a:ln>
        </p:spPr>
        <p:txBody>
          <a:bodyPr wrap="none">
            <a:spAutoFit/>
          </a:bodyPr>
          <a:lstStyle/>
          <a:p>
            <a:r>
              <a:rPr lang="en-US" i="1" dirty="0" err="1"/>
              <a:t>P</a:t>
            </a:r>
            <a:r>
              <a:rPr lang="en-US" i="1" baseline="-25000" dirty="0" err="1"/>
              <a:t>b</a:t>
            </a:r>
            <a:r>
              <a:rPr lang="en-US" i="1" dirty="0" err="1"/>
              <a:t>Ay</a:t>
            </a:r>
            <a:endParaRPr lang="en-US" i="1" dirty="0"/>
          </a:p>
        </p:txBody>
      </p:sp>
      <p:sp>
        <p:nvSpPr>
          <p:cNvPr id="59" name="Text Box 22">
            <a:extLst>
              <a:ext uri="{FF2B5EF4-FFF2-40B4-BE49-F238E27FC236}">
                <a16:creationId xmlns:a16="http://schemas.microsoft.com/office/drawing/2014/main" id="{9815531C-9F73-CFA9-63C2-48DB154AD612}"/>
              </a:ext>
            </a:extLst>
          </p:cNvPr>
          <p:cNvSpPr txBox="1">
            <a:spLocks noChangeArrowheads="1"/>
          </p:cNvSpPr>
          <p:nvPr/>
        </p:nvSpPr>
        <p:spPr bwMode="auto">
          <a:xfrm>
            <a:off x="4105271" y="3909218"/>
            <a:ext cx="514350" cy="366712"/>
          </a:xfrm>
          <a:prstGeom prst="rect">
            <a:avLst/>
          </a:prstGeom>
          <a:noFill/>
          <a:ln w="9525">
            <a:noFill/>
            <a:miter lim="800000"/>
            <a:headEnd/>
            <a:tailEnd/>
          </a:ln>
        </p:spPr>
        <p:txBody>
          <a:bodyPr wrap="none">
            <a:spAutoFit/>
          </a:bodyPr>
          <a:lstStyle/>
          <a:p>
            <a:r>
              <a:rPr lang="en-US" i="1" dirty="0"/>
              <a:t>M</a:t>
            </a:r>
            <a:r>
              <a:rPr lang="en-US" b="1" i="1" dirty="0"/>
              <a:t>g</a:t>
            </a:r>
            <a:endParaRPr lang="en-US" b="1" i="1" dirty="0">
              <a:cs typeface="Arial" charset="0"/>
            </a:endParaRPr>
          </a:p>
        </p:txBody>
      </p:sp>
      <p:grpSp>
        <p:nvGrpSpPr>
          <p:cNvPr id="60" name="Group 31">
            <a:extLst>
              <a:ext uri="{FF2B5EF4-FFF2-40B4-BE49-F238E27FC236}">
                <a16:creationId xmlns:a16="http://schemas.microsoft.com/office/drawing/2014/main" id="{AC02D6BB-B592-7C1E-8BCD-B94B0B40510A}"/>
              </a:ext>
            </a:extLst>
          </p:cNvPr>
          <p:cNvGrpSpPr>
            <a:grpSpLocks/>
          </p:cNvGrpSpPr>
          <p:nvPr/>
        </p:nvGrpSpPr>
        <p:grpSpPr bwMode="auto">
          <a:xfrm>
            <a:off x="6427132" y="2219325"/>
            <a:ext cx="968376" cy="369887"/>
            <a:chOff x="230" y="1468"/>
            <a:chExt cx="610" cy="233"/>
          </a:xfrm>
        </p:grpSpPr>
        <p:sp>
          <p:nvSpPr>
            <p:cNvPr id="61" name="Text Box 32">
              <a:extLst>
                <a:ext uri="{FF2B5EF4-FFF2-40B4-BE49-F238E27FC236}">
                  <a16:creationId xmlns:a16="http://schemas.microsoft.com/office/drawing/2014/main" id="{5269A2C2-0101-5801-68E8-4EDD5BBDC3F1}"/>
                </a:ext>
              </a:extLst>
            </p:cNvPr>
            <p:cNvSpPr txBox="1">
              <a:spLocks noChangeArrowheads="1"/>
            </p:cNvSpPr>
            <p:nvPr/>
          </p:nvSpPr>
          <p:spPr bwMode="auto">
            <a:xfrm>
              <a:off x="230" y="1468"/>
              <a:ext cx="610" cy="233"/>
            </a:xfrm>
            <a:prstGeom prst="rect">
              <a:avLst/>
            </a:prstGeom>
            <a:noFill/>
            <a:ln w="9525">
              <a:noFill/>
              <a:miter lim="800000"/>
              <a:headEnd/>
              <a:tailEnd/>
            </a:ln>
          </p:spPr>
          <p:txBody>
            <a:bodyPr wrap="none">
              <a:spAutoFit/>
            </a:bodyPr>
            <a:lstStyle/>
            <a:p>
              <a:r>
                <a:rPr lang="en-US" i="1" dirty="0" err="1"/>
                <a:t>P</a:t>
              </a:r>
              <a:r>
                <a:rPr lang="en-US" i="1" baseline="-25000" dirty="0" err="1"/>
                <a:t>m</a:t>
              </a:r>
              <a:r>
                <a:rPr lang="en-US" i="1" dirty="0" err="1"/>
                <a:t>A</a:t>
              </a:r>
              <a:r>
                <a:rPr lang="en-US" i="1" baseline="-25000" dirty="0" err="1"/>
                <a:t>side</a:t>
              </a:r>
              <a:r>
                <a:rPr lang="en-US" b="1" i="1" dirty="0" err="1">
                  <a:cs typeface="Arial" charset="0"/>
                  <a:sym typeface="Symbol" pitchFamily="18" charset="2"/>
                </a:rPr>
                <a:t>x</a:t>
              </a:r>
              <a:endParaRPr lang="en-US" b="1" i="1" dirty="0">
                <a:cs typeface="Arial" charset="0"/>
                <a:sym typeface="Symbol" pitchFamily="18" charset="2"/>
              </a:endParaRPr>
            </a:p>
          </p:txBody>
        </p:sp>
        <p:sp>
          <p:nvSpPr>
            <p:cNvPr id="62" name="Freeform 33">
              <a:extLst>
                <a:ext uri="{FF2B5EF4-FFF2-40B4-BE49-F238E27FC236}">
                  <a16:creationId xmlns:a16="http://schemas.microsoft.com/office/drawing/2014/main" id="{187DDAB5-4A29-84A9-2A31-77E16C8D8893}"/>
                </a:ext>
              </a:extLst>
            </p:cNvPr>
            <p:cNvSpPr>
              <a:spLocks/>
            </p:cNvSpPr>
            <p:nvPr/>
          </p:nvSpPr>
          <p:spPr bwMode="auto">
            <a:xfrm>
              <a:off x="722" y="1501"/>
              <a:ext cx="73" cy="46"/>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sp>
        <p:nvSpPr>
          <p:cNvPr id="63" name="Freeform 33">
            <a:extLst>
              <a:ext uri="{FF2B5EF4-FFF2-40B4-BE49-F238E27FC236}">
                <a16:creationId xmlns:a16="http://schemas.microsoft.com/office/drawing/2014/main" id="{7F092AA9-588F-186B-9960-9C26366479FF}"/>
              </a:ext>
            </a:extLst>
          </p:cNvPr>
          <p:cNvSpPr>
            <a:spLocks/>
          </p:cNvSpPr>
          <p:nvPr/>
        </p:nvSpPr>
        <p:spPr bwMode="auto">
          <a:xfrm>
            <a:off x="4689405" y="2156686"/>
            <a:ext cx="115888" cy="73025"/>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sp>
        <p:nvSpPr>
          <p:cNvPr id="64" name="Freeform 33">
            <a:extLst>
              <a:ext uri="{FF2B5EF4-FFF2-40B4-BE49-F238E27FC236}">
                <a16:creationId xmlns:a16="http://schemas.microsoft.com/office/drawing/2014/main" id="{73FFEAFE-0828-BBFE-31F2-1CA8FE950CFB}"/>
              </a:ext>
            </a:extLst>
          </p:cNvPr>
          <p:cNvSpPr>
            <a:spLocks/>
          </p:cNvSpPr>
          <p:nvPr/>
        </p:nvSpPr>
        <p:spPr bwMode="auto">
          <a:xfrm>
            <a:off x="5009176" y="4191000"/>
            <a:ext cx="115888" cy="73025"/>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64284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D1E33354-90CD-1C07-3CC7-C7C0B6C6C3C9}"/>
              </a:ext>
            </a:extLst>
          </p:cNvPr>
          <p:cNvGrpSpPr>
            <a:grpSpLocks/>
          </p:cNvGrpSpPr>
          <p:nvPr/>
        </p:nvGrpSpPr>
        <p:grpSpPr bwMode="auto">
          <a:xfrm>
            <a:off x="2819400" y="1938338"/>
            <a:ext cx="2247900" cy="2578100"/>
            <a:chOff x="3596" y="1780"/>
            <a:chExt cx="1416" cy="1624"/>
          </a:xfrm>
        </p:grpSpPr>
        <p:sp>
          <p:nvSpPr>
            <p:cNvPr id="25" name="Freeform 6">
              <a:extLst>
                <a:ext uri="{FF2B5EF4-FFF2-40B4-BE49-F238E27FC236}">
                  <a16:creationId xmlns:a16="http://schemas.microsoft.com/office/drawing/2014/main" id="{F5098E56-FA9F-FD8F-A0D5-789F0FA87687}"/>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6" name="Freeform 7">
              <a:extLst>
                <a:ext uri="{FF2B5EF4-FFF2-40B4-BE49-F238E27FC236}">
                  <a16:creationId xmlns:a16="http://schemas.microsoft.com/office/drawing/2014/main" id="{A95FB2D3-62B7-8AF3-7760-F6DDAB540321}"/>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7" name="AutoShape 8">
            <a:extLst>
              <a:ext uri="{FF2B5EF4-FFF2-40B4-BE49-F238E27FC236}">
                <a16:creationId xmlns:a16="http://schemas.microsoft.com/office/drawing/2014/main" id="{432CE631-4DC5-C5FF-04B0-DBDBB7A17B1F}"/>
              </a:ext>
            </a:extLst>
          </p:cNvPr>
          <p:cNvSpPr>
            <a:spLocks noChangeArrowheads="1"/>
          </p:cNvSpPr>
          <p:nvPr/>
        </p:nvSpPr>
        <p:spPr bwMode="auto">
          <a:xfrm>
            <a:off x="3079750" y="24145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 name="Rectangle 9">
            <a:extLst>
              <a:ext uri="{FF2B5EF4-FFF2-40B4-BE49-F238E27FC236}">
                <a16:creationId xmlns:a16="http://schemas.microsoft.com/office/drawing/2014/main" id="{E167D59B-2303-AC49-8D74-80765ACD38B5}"/>
              </a:ext>
            </a:extLst>
          </p:cNvPr>
          <p:cNvSpPr>
            <a:spLocks noChangeArrowheads="1"/>
          </p:cNvSpPr>
          <p:nvPr/>
        </p:nvSpPr>
        <p:spPr bwMode="auto">
          <a:xfrm>
            <a:off x="3079750" y="23828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9" name="Freeform 10">
            <a:extLst>
              <a:ext uri="{FF2B5EF4-FFF2-40B4-BE49-F238E27FC236}">
                <a16:creationId xmlns:a16="http://schemas.microsoft.com/office/drawing/2014/main" id="{272AA567-1A67-AC4C-01DC-C8B1C0A4F7AC}"/>
              </a:ext>
            </a:extLst>
          </p:cNvPr>
          <p:cNvSpPr>
            <a:spLocks/>
          </p:cNvSpPr>
          <p:nvPr/>
        </p:nvSpPr>
        <p:spPr bwMode="auto">
          <a:xfrm>
            <a:off x="2952750" y="1931988"/>
            <a:ext cx="990600" cy="2520950"/>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 name="Freeform 11">
            <a:extLst>
              <a:ext uri="{FF2B5EF4-FFF2-40B4-BE49-F238E27FC236}">
                <a16:creationId xmlns:a16="http://schemas.microsoft.com/office/drawing/2014/main" id="{8DF18A59-3477-C5CD-77BB-9F72140E7DD5}"/>
              </a:ext>
            </a:extLst>
          </p:cNvPr>
          <p:cNvSpPr>
            <a:spLocks/>
          </p:cNvSpPr>
          <p:nvPr/>
        </p:nvSpPr>
        <p:spPr bwMode="auto">
          <a:xfrm flipH="1">
            <a:off x="3943350" y="1931988"/>
            <a:ext cx="990600" cy="2520950"/>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1" name="Rectangle 12">
            <a:extLst>
              <a:ext uri="{FF2B5EF4-FFF2-40B4-BE49-F238E27FC236}">
                <a16:creationId xmlns:a16="http://schemas.microsoft.com/office/drawing/2014/main" id="{D28E6841-BF2D-3834-5AAC-E7FC3D9ACBEA}"/>
              </a:ext>
            </a:extLst>
          </p:cNvPr>
          <p:cNvSpPr>
            <a:spLocks noChangeArrowheads="1"/>
          </p:cNvSpPr>
          <p:nvPr/>
        </p:nvSpPr>
        <p:spPr bwMode="auto">
          <a:xfrm>
            <a:off x="3632200" y="3116263"/>
            <a:ext cx="603250" cy="220663"/>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12" name="Line 13">
            <a:extLst>
              <a:ext uri="{FF2B5EF4-FFF2-40B4-BE49-F238E27FC236}">
                <a16:creationId xmlns:a16="http://schemas.microsoft.com/office/drawing/2014/main" id="{C4261251-8564-823D-694C-92E367DBA3D1}"/>
              </a:ext>
            </a:extLst>
          </p:cNvPr>
          <p:cNvSpPr>
            <a:spLocks noChangeShapeType="1"/>
          </p:cNvSpPr>
          <p:nvPr/>
        </p:nvSpPr>
        <p:spPr bwMode="auto">
          <a:xfrm flipH="1">
            <a:off x="3397250" y="3352800"/>
            <a:ext cx="215900" cy="0"/>
          </a:xfrm>
          <a:prstGeom prst="line">
            <a:avLst/>
          </a:prstGeom>
          <a:noFill/>
          <a:ln w="9525">
            <a:solidFill>
              <a:schemeClr val="tx1"/>
            </a:solidFill>
            <a:round/>
            <a:headEnd/>
            <a:tailEnd/>
          </a:ln>
        </p:spPr>
        <p:txBody>
          <a:bodyPr/>
          <a:lstStyle/>
          <a:p>
            <a:endParaRPr lang="en-US"/>
          </a:p>
        </p:txBody>
      </p:sp>
      <p:sp>
        <p:nvSpPr>
          <p:cNvPr id="13" name="Line 14">
            <a:extLst>
              <a:ext uri="{FF2B5EF4-FFF2-40B4-BE49-F238E27FC236}">
                <a16:creationId xmlns:a16="http://schemas.microsoft.com/office/drawing/2014/main" id="{7CF484FB-CFE6-E509-907B-162D8E5D0FCD}"/>
              </a:ext>
            </a:extLst>
          </p:cNvPr>
          <p:cNvSpPr>
            <a:spLocks noChangeShapeType="1"/>
          </p:cNvSpPr>
          <p:nvPr/>
        </p:nvSpPr>
        <p:spPr bwMode="auto">
          <a:xfrm flipH="1">
            <a:off x="4235450" y="3113860"/>
            <a:ext cx="215900" cy="0"/>
          </a:xfrm>
          <a:prstGeom prst="line">
            <a:avLst/>
          </a:prstGeom>
          <a:noFill/>
          <a:ln w="9525">
            <a:solidFill>
              <a:schemeClr val="tx1"/>
            </a:solidFill>
            <a:round/>
            <a:headEnd/>
            <a:tailEnd/>
          </a:ln>
        </p:spPr>
        <p:txBody>
          <a:bodyPr/>
          <a:lstStyle/>
          <a:p>
            <a:endParaRPr lang="en-US"/>
          </a:p>
        </p:txBody>
      </p:sp>
      <p:sp>
        <p:nvSpPr>
          <p:cNvPr id="17" name="Rectangle 18">
            <a:extLst>
              <a:ext uri="{FF2B5EF4-FFF2-40B4-BE49-F238E27FC236}">
                <a16:creationId xmlns:a16="http://schemas.microsoft.com/office/drawing/2014/main" id="{3DA598EA-A675-15A3-0017-308EE76DD18D}"/>
              </a:ext>
            </a:extLst>
          </p:cNvPr>
          <p:cNvSpPr>
            <a:spLocks noChangeArrowheads="1"/>
          </p:cNvSpPr>
          <p:nvPr/>
        </p:nvSpPr>
        <p:spPr bwMode="auto">
          <a:xfrm>
            <a:off x="4310062" y="2598222"/>
            <a:ext cx="250825" cy="369332"/>
          </a:xfrm>
          <a:prstGeom prst="rect">
            <a:avLst/>
          </a:prstGeom>
          <a:noFill/>
          <a:ln w="9525">
            <a:noFill/>
            <a:miter lim="800000"/>
            <a:headEnd/>
            <a:tailEnd/>
          </a:ln>
        </p:spPr>
        <p:txBody>
          <a:bodyPr wrap="square">
            <a:spAutoFit/>
          </a:bodyPr>
          <a:lstStyle/>
          <a:p>
            <a:r>
              <a:rPr lang="en-US" i="1" dirty="0"/>
              <a:t>d</a:t>
            </a:r>
          </a:p>
        </p:txBody>
      </p:sp>
      <p:sp>
        <p:nvSpPr>
          <p:cNvPr id="18" name="Line 19">
            <a:extLst>
              <a:ext uri="{FF2B5EF4-FFF2-40B4-BE49-F238E27FC236}">
                <a16:creationId xmlns:a16="http://schemas.microsoft.com/office/drawing/2014/main" id="{E370518F-3B09-4316-9202-2802707F3D19}"/>
              </a:ext>
            </a:extLst>
          </p:cNvPr>
          <p:cNvSpPr>
            <a:spLocks noChangeShapeType="1"/>
          </p:cNvSpPr>
          <p:nvPr/>
        </p:nvSpPr>
        <p:spPr bwMode="auto">
          <a:xfrm flipH="1" flipV="1">
            <a:off x="4306616" y="2383631"/>
            <a:ext cx="8209" cy="730229"/>
          </a:xfrm>
          <a:prstGeom prst="line">
            <a:avLst/>
          </a:prstGeom>
          <a:noFill/>
          <a:ln w="9525">
            <a:solidFill>
              <a:schemeClr val="tx1"/>
            </a:solidFill>
            <a:round/>
            <a:headEnd type="triangle" w="med" len="med"/>
            <a:tailEnd type="triangle" w="med" len="med"/>
          </a:ln>
        </p:spPr>
        <p:txBody>
          <a:bodyPr/>
          <a:lstStyle/>
          <a:p>
            <a:endParaRPr lang="en-US"/>
          </a:p>
        </p:txBody>
      </p:sp>
      <p:sp>
        <p:nvSpPr>
          <p:cNvPr id="19" name="Line 20">
            <a:extLst>
              <a:ext uri="{FF2B5EF4-FFF2-40B4-BE49-F238E27FC236}">
                <a16:creationId xmlns:a16="http://schemas.microsoft.com/office/drawing/2014/main" id="{01DC9BA9-AD47-D336-CDB2-0A1A4889EEDA}"/>
              </a:ext>
            </a:extLst>
          </p:cNvPr>
          <p:cNvSpPr>
            <a:spLocks noChangeShapeType="1"/>
          </p:cNvSpPr>
          <p:nvPr/>
        </p:nvSpPr>
        <p:spPr bwMode="auto">
          <a:xfrm>
            <a:off x="3943350" y="2802452"/>
            <a:ext cx="0" cy="311408"/>
          </a:xfrm>
          <a:prstGeom prst="line">
            <a:avLst/>
          </a:prstGeom>
          <a:noFill/>
          <a:ln w="28575">
            <a:solidFill>
              <a:schemeClr val="tx2">
                <a:lumMod val="50000"/>
              </a:schemeClr>
            </a:solidFill>
            <a:round/>
            <a:headEnd/>
            <a:tailEnd type="triangle" w="med" len="med"/>
          </a:ln>
        </p:spPr>
        <p:txBody>
          <a:bodyPr/>
          <a:lstStyle/>
          <a:p>
            <a:endParaRPr lang="en-US"/>
          </a:p>
        </p:txBody>
      </p:sp>
      <p:sp>
        <p:nvSpPr>
          <p:cNvPr id="20" name="Line 21">
            <a:extLst>
              <a:ext uri="{FF2B5EF4-FFF2-40B4-BE49-F238E27FC236}">
                <a16:creationId xmlns:a16="http://schemas.microsoft.com/office/drawing/2014/main" id="{E507D6C1-A0FC-A549-C10A-5F9A25A13252}"/>
              </a:ext>
            </a:extLst>
          </p:cNvPr>
          <p:cNvSpPr>
            <a:spLocks noChangeShapeType="1"/>
          </p:cNvSpPr>
          <p:nvPr/>
        </p:nvSpPr>
        <p:spPr bwMode="auto">
          <a:xfrm>
            <a:off x="3817529" y="3336926"/>
            <a:ext cx="0" cy="317500"/>
          </a:xfrm>
          <a:prstGeom prst="line">
            <a:avLst/>
          </a:prstGeom>
          <a:noFill/>
          <a:ln w="28575">
            <a:solidFill>
              <a:schemeClr val="tx2">
                <a:lumMod val="50000"/>
              </a:schemeClr>
            </a:solidFill>
            <a:round/>
            <a:headEnd/>
            <a:tailEnd type="triangle" w="med" len="med"/>
          </a:ln>
        </p:spPr>
        <p:txBody>
          <a:bodyPr/>
          <a:lstStyle/>
          <a:p>
            <a:endParaRPr lang="en-US"/>
          </a:p>
        </p:txBody>
      </p:sp>
      <p:sp>
        <p:nvSpPr>
          <p:cNvPr id="21" name="Line 22">
            <a:extLst>
              <a:ext uri="{FF2B5EF4-FFF2-40B4-BE49-F238E27FC236}">
                <a16:creationId xmlns:a16="http://schemas.microsoft.com/office/drawing/2014/main" id="{010ED42E-B4A0-9EB0-F2E0-1304EC8DE342}"/>
              </a:ext>
            </a:extLst>
          </p:cNvPr>
          <p:cNvSpPr>
            <a:spLocks noChangeShapeType="1"/>
          </p:cNvSpPr>
          <p:nvPr/>
        </p:nvSpPr>
        <p:spPr bwMode="auto">
          <a:xfrm flipV="1">
            <a:off x="4008029" y="3330576"/>
            <a:ext cx="6350" cy="508000"/>
          </a:xfrm>
          <a:prstGeom prst="line">
            <a:avLst/>
          </a:prstGeom>
          <a:noFill/>
          <a:ln w="28575">
            <a:solidFill>
              <a:schemeClr val="tx2">
                <a:lumMod val="50000"/>
              </a:schemeClr>
            </a:solidFill>
            <a:round/>
            <a:headEnd/>
            <a:tailEnd type="triangle" w="med" len="med"/>
          </a:ln>
        </p:spPr>
        <p:txBody>
          <a:bodyPr/>
          <a:lstStyle/>
          <a:p>
            <a:endParaRPr lang="en-US"/>
          </a:p>
        </p:txBody>
      </p:sp>
      <p:sp>
        <p:nvSpPr>
          <p:cNvPr id="23" name="Text Box 24">
            <a:extLst>
              <a:ext uri="{FF2B5EF4-FFF2-40B4-BE49-F238E27FC236}">
                <a16:creationId xmlns:a16="http://schemas.microsoft.com/office/drawing/2014/main" id="{F7A27F3A-E408-3221-51EB-A307575DD4EE}"/>
              </a:ext>
            </a:extLst>
          </p:cNvPr>
          <p:cNvSpPr txBox="1">
            <a:spLocks noChangeArrowheads="1"/>
          </p:cNvSpPr>
          <p:nvPr/>
        </p:nvSpPr>
        <p:spPr bwMode="auto">
          <a:xfrm>
            <a:off x="3457480" y="3613060"/>
            <a:ext cx="514350" cy="366713"/>
          </a:xfrm>
          <a:prstGeom prst="rect">
            <a:avLst/>
          </a:prstGeom>
          <a:noFill/>
          <a:ln w="9525">
            <a:noFill/>
            <a:miter lim="800000"/>
            <a:headEnd/>
            <a:tailEnd/>
          </a:ln>
        </p:spPr>
        <p:txBody>
          <a:bodyPr wrap="none">
            <a:spAutoFit/>
          </a:bodyPr>
          <a:lstStyle/>
          <a:p>
            <a:r>
              <a:rPr lang="en-US" i="1" dirty="0"/>
              <a:t>M</a:t>
            </a:r>
            <a:r>
              <a:rPr lang="en-US" b="1" i="1" dirty="0"/>
              <a:t>g</a:t>
            </a:r>
            <a:endParaRPr lang="en-US" b="1" i="1" dirty="0">
              <a:cs typeface="Arial" charset="0"/>
            </a:endParaRPr>
          </a:p>
        </p:txBody>
      </p:sp>
      <p:sp>
        <p:nvSpPr>
          <p:cNvPr id="27" name="Text Box 21">
            <a:extLst>
              <a:ext uri="{FF2B5EF4-FFF2-40B4-BE49-F238E27FC236}">
                <a16:creationId xmlns:a16="http://schemas.microsoft.com/office/drawing/2014/main" id="{CB7F0BF1-84D6-8EB4-67FD-DC3882470EB0}"/>
              </a:ext>
            </a:extLst>
          </p:cNvPr>
          <p:cNvSpPr txBox="1">
            <a:spLocks noChangeArrowheads="1"/>
          </p:cNvSpPr>
          <p:nvPr/>
        </p:nvSpPr>
        <p:spPr bwMode="auto">
          <a:xfrm>
            <a:off x="3649176" y="2412630"/>
            <a:ext cx="489108" cy="369332"/>
          </a:xfrm>
          <a:prstGeom prst="rect">
            <a:avLst/>
          </a:prstGeom>
          <a:noFill/>
          <a:ln w="9525">
            <a:noFill/>
            <a:miter lim="800000"/>
            <a:headEnd/>
            <a:tailEnd/>
          </a:ln>
        </p:spPr>
        <p:txBody>
          <a:bodyPr wrap="none">
            <a:spAutoFit/>
          </a:bodyPr>
          <a:lstStyle/>
          <a:p>
            <a:r>
              <a:rPr lang="en-US" i="1" dirty="0" err="1"/>
              <a:t>P</a:t>
            </a:r>
            <a:r>
              <a:rPr lang="en-US" i="1" baseline="-25000" dirty="0" err="1"/>
              <a:t>t</a:t>
            </a:r>
            <a:r>
              <a:rPr lang="en-US" i="1" dirty="0" err="1"/>
              <a:t>A</a:t>
            </a:r>
            <a:endParaRPr lang="en-US" b="1" i="1" dirty="0">
              <a:cs typeface="Arial" charset="0"/>
            </a:endParaRPr>
          </a:p>
        </p:txBody>
      </p:sp>
      <p:sp>
        <p:nvSpPr>
          <p:cNvPr id="28" name="Rectangle 23">
            <a:extLst>
              <a:ext uri="{FF2B5EF4-FFF2-40B4-BE49-F238E27FC236}">
                <a16:creationId xmlns:a16="http://schemas.microsoft.com/office/drawing/2014/main" id="{D1D7AAA6-725D-00AC-E3EC-2326C9E7DF4D}"/>
              </a:ext>
            </a:extLst>
          </p:cNvPr>
          <p:cNvSpPr>
            <a:spLocks noChangeArrowheads="1"/>
          </p:cNvSpPr>
          <p:nvPr/>
        </p:nvSpPr>
        <p:spPr bwMode="auto">
          <a:xfrm>
            <a:off x="4003407" y="3584576"/>
            <a:ext cx="514885" cy="369332"/>
          </a:xfrm>
          <a:prstGeom prst="rect">
            <a:avLst/>
          </a:prstGeom>
          <a:noFill/>
          <a:ln w="9525">
            <a:noFill/>
            <a:miter lim="800000"/>
            <a:headEnd/>
            <a:tailEnd/>
          </a:ln>
        </p:spPr>
        <p:txBody>
          <a:bodyPr wrap="none">
            <a:spAutoFit/>
          </a:bodyPr>
          <a:lstStyle/>
          <a:p>
            <a:r>
              <a:rPr lang="en-US" i="1" dirty="0" err="1"/>
              <a:t>P</a:t>
            </a:r>
            <a:r>
              <a:rPr lang="en-US" i="1" baseline="-25000" dirty="0" err="1"/>
              <a:t>b</a:t>
            </a:r>
            <a:r>
              <a:rPr lang="en-US" i="1" dirty="0" err="1"/>
              <a:t>A</a:t>
            </a:r>
            <a:endParaRPr lang="en-US" i="1" dirty="0"/>
          </a:p>
        </p:txBody>
      </p:sp>
      <p:sp>
        <p:nvSpPr>
          <p:cNvPr id="30" name="Line 19">
            <a:extLst>
              <a:ext uri="{FF2B5EF4-FFF2-40B4-BE49-F238E27FC236}">
                <a16:creationId xmlns:a16="http://schemas.microsoft.com/office/drawing/2014/main" id="{A809C011-6D7C-4C89-59FA-132E491207D3}"/>
              </a:ext>
            </a:extLst>
          </p:cNvPr>
          <p:cNvSpPr>
            <a:spLocks noChangeShapeType="1"/>
          </p:cNvSpPr>
          <p:nvPr/>
        </p:nvSpPr>
        <p:spPr bwMode="auto">
          <a:xfrm flipV="1">
            <a:off x="3495675" y="2382838"/>
            <a:ext cx="0" cy="969962"/>
          </a:xfrm>
          <a:prstGeom prst="line">
            <a:avLst/>
          </a:prstGeom>
          <a:noFill/>
          <a:ln w="9525">
            <a:solidFill>
              <a:schemeClr val="tx1"/>
            </a:solidFill>
            <a:round/>
            <a:headEnd type="triangle" w="med" len="med"/>
            <a:tailEnd type="triangle" w="med" len="med"/>
          </a:ln>
        </p:spPr>
        <p:txBody>
          <a:bodyPr/>
          <a:lstStyle/>
          <a:p>
            <a:endParaRPr lang="en-US"/>
          </a:p>
        </p:txBody>
      </p:sp>
      <p:sp>
        <p:nvSpPr>
          <p:cNvPr id="14" name="Text Box 15">
            <a:extLst>
              <a:ext uri="{FF2B5EF4-FFF2-40B4-BE49-F238E27FC236}">
                <a16:creationId xmlns:a16="http://schemas.microsoft.com/office/drawing/2014/main" id="{A971B3E3-3D5E-0103-D767-1BC778CCCD0C}"/>
              </a:ext>
            </a:extLst>
          </p:cNvPr>
          <p:cNvSpPr txBox="1">
            <a:spLocks noChangeArrowheads="1"/>
          </p:cNvSpPr>
          <p:nvPr/>
        </p:nvSpPr>
        <p:spPr bwMode="auto">
          <a:xfrm>
            <a:off x="3199606" y="2782888"/>
            <a:ext cx="484188" cy="304800"/>
          </a:xfrm>
          <a:prstGeom prst="rect">
            <a:avLst/>
          </a:prstGeom>
          <a:solidFill>
            <a:schemeClr val="accent1"/>
          </a:solidFill>
          <a:ln w="9525">
            <a:noFill/>
            <a:miter lim="800000"/>
            <a:headEnd/>
            <a:tailEnd/>
          </a:ln>
        </p:spPr>
        <p:txBody>
          <a:bodyPr wrap="none">
            <a:spAutoFit/>
          </a:bodyPr>
          <a:lstStyle/>
          <a:p>
            <a:r>
              <a:rPr lang="en-US" sz="1400" i="1" dirty="0" err="1"/>
              <a:t>d+h</a:t>
            </a:r>
            <a:endParaRPr lang="en-US" sz="1400" i="1" dirty="0"/>
          </a:p>
        </p:txBody>
      </p:sp>
    </p:spTree>
    <p:extLst>
      <p:ext uri="{BB962C8B-B14F-4D97-AF65-F5344CB8AC3E}">
        <p14:creationId xmlns:p14="http://schemas.microsoft.com/office/powerpoint/2010/main" val="3494179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280BE-A554-1B5A-7FD7-1EF256731C5F}"/>
            </a:ext>
          </a:extLst>
        </p:cNvPr>
        <p:cNvGrpSpPr/>
        <p:nvPr/>
      </p:nvGrpSpPr>
      <p:grpSpPr>
        <a:xfrm>
          <a:off x="0" y="0"/>
          <a:ext cx="0" cy="0"/>
          <a:chOff x="0" y="0"/>
          <a:chExt cx="0" cy="0"/>
        </a:xfrm>
      </p:grpSpPr>
      <p:sp>
        <p:nvSpPr>
          <p:cNvPr id="1028" name="Date Placeholder 4">
            <a:extLst>
              <a:ext uri="{FF2B5EF4-FFF2-40B4-BE49-F238E27FC236}">
                <a16:creationId xmlns:a16="http://schemas.microsoft.com/office/drawing/2014/main" id="{EE0A66EF-A3DA-EF07-C5FE-8F09357814C4}"/>
              </a:ext>
            </a:extLst>
          </p:cNvPr>
          <p:cNvSpPr>
            <a:spLocks noGrp="1"/>
          </p:cNvSpPr>
          <p:nvPr>
            <p:ph type="dt" sz="quarter" idx="10"/>
          </p:nvPr>
        </p:nvSpPr>
        <p:spPr>
          <a:noFill/>
        </p:spPr>
        <p:txBody>
          <a:bodyPr/>
          <a:lstStyle/>
          <a:p>
            <a:r>
              <a:rPr lang="en-US"/>
              <a:t>Winter 2007</a:t>
            </a:r>
          </a:p>
        </p:txBody>
      </p:sp>
      <p:sp>
        <p:nvSpPr>
          <p:cNvPr id="1029" name="Footer Placeholder 5">
            <a:extLst>
              <a:ext uri="{FF2B5EF4-FFF2-40B4-BE49-F238E27FC236}">
                <a16:creationId xmlns:a16="http://schemas.microsoft.com/office/drawing/2014/main" id="{C164A152-C24C-50E6-CFEB-1C3ECF75BC71}"/>
              </a:ext>
            </a:extLst>
          </p:cNvPr>
          <p:cNvSpPr>
            <a:spLocks noGrp="1"/>
          </p:cNvSpPr>
          <p:nvPr>
            <p:ph type="ftr" sz="quarter" idx="11"/>
          </p:nvPr>
        </p:nvSpPr>
        <p:spPr>
          <a:noFill/>
        </p:spPr>
        <p:txBody>
          <a:bodyPr/>
          <a:lstStyle/>
          <a:p>
            <a:r>
              <a:rPr lang="en-US"/>
              <a:t>R. Todd Lines</a:t>
            </a:r>
          </a:p>
        </p:txBody>
      </p:sp>
      <p:sp>
        <p:nvSpPr>
          <p:cNvPr id="1030" name="Slide Number Placeholder 6">
            <a:extLst>
              <a:ext uri="{FF2B5EF4-FFF2-40B4-BE49-F238E27FC236}">
                <a16:creationId xmlns:a16="http://schemas.microsoft.com/office/drawing/2014/main" id="{A27F0287-5757-2BC1-E05B-B61AE5A436C1}"/>
              </a:ext>
            </a:extLst>
          </p:cNvPr>
          <p:cNvSpPr>
            <a:spLocks noGrp="1"/>
          </p:cNvSpPr>
          <p:nvPr>
            <p:ph type="sldNum" sz="quarter" idx="12"/>
          </p:nvPr>
        </p:nvSpPr>
        <p:spPr>
          <a:noFill/>
        </p:spPr>
        <p:txBody>
          <a:bodyPr/>
          <a:lstStyle/>
          <a:p>
            <a:fld id="{AF0AC11C-CD69-48BF-AD9E-F7FC201EA3A3}" type="slidenum">
              <a:rPr lang="en-US"/>
              <a:pPr/>
              <a:t>17</a:t>
            </a:fld>
            <a:endParaRPr lang="en-US"/>
          </a:p>
        </p:txBody>
      </p:sp>
      <p:grpSp>
        <p:nvGrpSpPr>
          <p:cNvPr id="7" name="Group 10">
            <a:extLst>
              <a:ext uri="{FF2B5EF4-FFF2-40B4-BE49-F238E27FC236}">
                <a16:creationId xmlns:a16="http://schemas.microsoft.com/office/drawing/2014/main" id="{DEFDC163-A802-50D8-1254-CB493625142D}"/>
              </a:ext>
            </a:extLst>
          </p:cNvPr>
          <p:cNvGrpSpPr>
            <a:grpSpLocks/>
          </p:cNvGrpSpPr>
          <p:nvPr/>
        </p:nvGrpSpPr>
        <p:grpSpPr bwMode="auto">
          <a:xfrm>
            <a:off x="3002597" y="1451522"/>
            <a:ext cx="3119391" cy="3674515"/>
            <a:chOff x="3596" y="1780"/>
            <a:chExt cx="1416" cy="1624"/>
          </a:xfrm>
        </p:grpSpPr>
        <p:sp>
          <p:nvSpPr>
            <p:cNvPr id="25" name="Freeform 11">
              <a:extLst>
                <a:ext uri="{FF2B5EF4-FFF2-40B4-BE49-F238E27FC236}">
                  <a16:creationId xmlns:a16="http://schemas.microsoft.com/office/drawing/2014/main" id="{E81C9129-FEE2-AB29-13CE-47661A6BF6C8}"/>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sp>
          <p:nvSpPr>
            <p:cNvPr id="26" name="Freeform 12">
              <a:extLst>
                <a:ext uri="{FF2B5EF4-FFF2-40B4-BE49-F238E27FC236}">
                  <a16:creationId xmlns:a16="http://schemas.microsoft.com/office/drawing/2014/main" id="{EDCF26E5-25F1-D0AE-1817-60B7D1FEA659}"/>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grpSp>
      <p:sp>
        <p:nvSpPr>
          <p:cNvPr id="8" name="AutoShape 13">
            <a:extLst>
              <a:ext uri="{FF2B5EF4-FFF2-40B4-BE49-F238E27FC236}">
                <a16:creationId xmlns:a16="http://schemas.microsoft.com/office/drawing/2014/main" id="{1F31E7BE-5E86-2952-B232-F01F5C0C213F}"/>
              </a:ext>
            </a:extLst>
          </p:cNvPr>
          <p:cNvSpPr>
            <a:spLocks noChangeArrowheads="1"/>
          </p:cNvSpPr>
          <p:nvPr/>
        </p:nvSpPr>
        <p:spPr bwMode="auto">
          <a:xfrm>
            <a:off x="3363882" y="2130311"/>
            <a:ext cx="2396820" cy="2914271"/>
          </a:xfrm>
          <a:prstGeom prst="roundRect">
            <a:avLst>
              <a:gd name="adj" fmla="val 16667"/>
            </a:avLst>
          </a:prstGeom>
          <a:solidFill>
            <a:schemeClr val="accent1"/>
          </a:solidFill>
          <a:ln w="9525">
            <a:noFill/>
            <a:round/>
            <a:headEnd/>
            <a:tailEnd/>
          </a:ln>
        </p:spPr>
        <p:txBody>
          <a:bodyPr wrap="none" anchor="ctr"/>
          <a:lstStyle/>
          <a:p>
            <a:endParaRPr lang="en-US" sz="2800"/>
          </a:p>
        </p:txBody>
      </p:sp>
      <p:sp>
        <p:nvSpPr>
          <p:cNvPr id="9" name="Rectangle 14">
            <a:extLst>
              <a:ext uri="{FF2B5EF4-FFF2-40B4-BE49-F238E27FC236}">
                <a16:creationId xmlns:a16="http://schemas.microsoft.com/office/drawing/2014/main" id="{14E21C3E-ABA9-4C5F-87A0-FEC0B4C85F84}"/>
              </a:ext>
            </a:extLst>
          </p:cNvPr>
          <p:cNvSpPr>
            <a:spLocks noChangeArrowheads="1"/>
          </p:cNvSpPr>
          <p:nvPr/>
        </p:nvSpPr>
        <p:spPr bwMode="auto">
          <a:xfrm>
            <a:off x="3363882" y="2085059"/>
            <a:ext cx="2370385" cy="561133"/>
          </a:xfrm>
          <a:prstGeom prst="rect">
            <a:avLst/>
          </a:prstGeom>
          <a:solidFill>
            <a:schemeClr val="accent1"/>
          </a:solidFill>
          <a:ln w="9525">
            <a:noFill/>
            <a:miter lim="800000"/>
            <a:headEnd/>
            <a:tailEnd/>
          </a:ln>
        </p:spPr>
        <p:txBody>
          <a:bodyPr wrap="none" anchor="ctr"/>
          <a:lstStyle/>
          <a:p>
            <a:endParaRPr lang="en-US" sz="2800"/>
          </a:p>
        </p:txBody>
      </p:sp>
      <p:sp>
        <p:nvSpPr>
          <p:cNvPr id="10" name="Freeform 15">
            <a:extLst>
              <a:ext uri="{FF2B5EF4-FFF2-40B4-BE49-F238E27FC236}">
                <a16:creationId xmlns:a16="http://schemas.microsoft.com/office/drawing/2014/main" id="{920A3738-F677-921C-57CD-14A40E7DFD65}"/>
              </a:ext>
            </a:extLst>
          </p:cNvPr>
          <p:cNvSpPr>
            <a:spLocks/>
          </p:cNvSpPr>
          <p:nvPr/>
        </p:nvSpPr>
        <p:spPr bwMode="auto">
          <a:xfrm>
            <a:off x="3187645"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1" name="Freeform 16">
            <a:extLst>
              <a:ext uri="{FF2B5EF4-FFF2-40B4-BE49-F238E27FC236}">
                <a16:creationId xmlns:a16="http://schemas.microsoft.com/office/drawing/2014/main" id="{AB05E224-DAC2-6B83-83D5-B0BD65BA9CFE}"/>
              </a:ext>
            </a:extLst>
          </p:cNvPr>
          <p:cNvSpPr>
            <a:spLocks/>
          </p:cNvSpPr>
          <p:nvPr/>
        </p:nvSpPr>
        <p:spPr bwMode="auto">
          <a:xfrm flipH="1">
            <a:off x="4562292"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2" name="Rectangle 17">
            <a:extLst>
              <a:ext uri="{FF2B5EF4-FFF2-40B4-BE49-F238E27FC236}">
                <a16:creationId xmlns:a16="http://schemas.microsoft.com/office/drawing/2014/main" id="{8DA9E468-2A1E-45B7-BE55-43F118272C3C}"/>
              </a:ext>
            </a:extLst>
          </p:cNvPr>
          <p:cNvSpPr>
            <a:spLocks noChangeArrowheads="1"/>
          </p:cNvSpPr>
          <p:nvPr/>
        </p:nvSpPr>
        <p:spPr bwMode="auto">
          <a:xfrm>
            <a:off x="4201007" y="3143971"/>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cxnSp>
        <p:nvCxnSpPr>
          <p:cNvPr id="3" name="Straight Arrow Connector 2">
            <a:extLst>
              <a:ext uri="{FF2B5EF4-FFF2-40B4-BE49-F238E27FC236}">
                <a16:creationId xmlns:a16="http://schemas.microsoft.com/office/drawing/2014/main" id="{A1E9537A-CA35-432C-E054-0376E09730F6}"/>
              </a:ext>
            </a:extLst>
          </p:cNvPr>
          <p:cNvCxnSpPr/>
          <p:nvPr/>
        </p:nvCxnSpPr>
        <p:spPr>
          <a:xfrm>
            <a:off x="4326194" y="2743200"/>
            <a:ext cx="0" cy="40077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0D33B8FD-4E35-6EB9-2968-D61990AB0765}"/>
              </a:ext>
            </a:extLst>
          </p:cNvPr>
          <p:cNvCxnSpPr>
            <a:cxnSpLocks/>
          </p:cNvCxnSpPr>
          <p:nvPr/>
        </p:nvCxnSpPr>
        <p:spPr>
          <a:xfrm flipV="1">
            <a:off x="4326194" y="3205062"/>
            <a:ext cx="0" cy="40077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0F07E7-57B0-73B5-4395-46C703EE0B88}"/>
                  </a:ext>
                </a:extLst>
              </p:cNvPr>
              <p:cNvSpPr txBox="1"/>
              <p:nvPr/>
            </p:nvSpPr>
            <p:spPr>
              <a:xfrm>
                <a:off x="3898067" y="2845850"/>
                <a:ext cx="274883" cy="276999"/>
              </a:xfrm>
              <a:prstGeom prst="rect">
                <a:avLst/>
              </a:prstGeom>
              <a:noFill/>
            </p:spPr>
            <p:txBody>
              <a:bodyPr wrap="none" lIns="0" tIns="0" rIns="0" bIns="0" rtlCol="0">
                <a:spAutoFit/>
              </a:bodyPr>
              <a:lstStyle/>
              <a:p>
                <a:r>
                  <a:rPr lang="en-US" b="0" dirty="0">
                    <a:ea typeface="Cambria Math" panose="02040503050406030204" pitchFamily="18" charset="0"/>
                    <a:sym typeface="Symbol" panose="05050102010706020507" pitchFamily="18" charset="2"/>
                  </a:rPr>
                  <a:t></a:t>
                </a:r>
                <a14:m>
                  <m:oMath xmlns:m="http://schemas.openxmlformats.org/officeDocument/2006/math">
                    <m:r>
                      <a:rPr lang="en-US" b="0" i="1" smtClean="0">
                        <a:latin typeface="Cambria Math" panose="02040503050406030204" pitchFamily="18" charset="0"/>
                        <a:ea typeface="Cambria Math" panose="02040503050406030204" pitchFamily="18" charset="0"/>
                      </a:rPr>
                      <m:t>𝑦</m:t>
                    </m:r>
                  </m:oMath>
                </a14:m>
                <a:endParaRPr lang="en-US" dirty="0"/>
              </a:p>
            </p:txBody>
          </p:sp>
        </mc:Choice>
        <mc:Fallback xmlns="">
          <p:sp>
            <p:nvSpPr>
              <p:cNvPr id="5" name="TextBox 4">
                <a:extLst>
                  <a:ext uri="{FF2B5EF4-FFF2-40B4-BE49-F238E27FC236}">
                    <a16:creationId xmlns:a16="http://schemas.microsoft.com/office/drawing/2014/main" id="{700F07E7-57B0-73B5-4395-46C703EE0B88}"/>
                  </a:ext>
                </a:extLst>
              </p:cNvPr>
              <p:cNvSpPr txBox="1">
                <a:spLocks noRot="1" noChangeAspect="1" noMove="1" noResize="1" noEditPoints="1" noAdjustHandles="1" noChangeArrowheads="1" noChangeShapeType="1" noTextEdit="1"/>
              </p:cNvSpPr>
              <p:nvPr/>
            </p:nvSpPr>
            <p:spPr>
              <a:xfrm>
                <a:off x="3898067" y="2845850"/>
                <a:ext cx="274883" cy="276999"/>
              </a:xfrm>
              <a:prstGeom prst="rect">
                <a:avLst/>
              </a:prstGeom>
              <a:blipFill>
                <a:blip r:embed="rId3"/>
                <a:stretch>
                  <a:fillRect l="-50000" t="-33333" r="-26087" b="-46667"/>
                </a:stretch>
              </a:blipFill>
            </p:spPr>
            <p:txBody>
              <a:bodyPr/>
              <a:lstStyle/>
              <a:p>
                <a:r>
                  <a:rPr lang="en-US">
                    <a:noFill/>
                  </a:rPr>
                  <a:t> </a:t>
                </a:r>
              </a:p>
            </p:txBody>
          </p:sp>
        </mc:Fallback>
      </mc:AlternateContent>
    </p:spTree>
    <p:extLst>
      <p:ext uri="{BB962C8B-B14F-4D97-AF65-F5344CB8AC3E}">
        <p14:creationId xmlns:p14="http://schemas.microsoft.com/office/powerpoint/2010/main" val="260608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EC3B0-B7FB-D5F8-1270-619B4FB199DB}"/>
            </a:ext>
          </a:extLst>
        </p:cNvPr>
        <p:cNvGrpSpPr/>
        <p:nvPr/>
      </p:nvGrpSpPr>
      <p:grpSpPr>
        <a:xfrm>
          <a:off x="0" y="0"/>
          <a:ext cx="0" cy="0"/>
          <a:chOff x="0" y="0"/>
          <a:chExt cx="0" cy="0"/>
        </a:xfrm>
      </p:grpSpPr>
      <p:sp>
        <p:nvSpPr>
          <p:cNvPr id="1028" name="Date Placeholder 4">
            <a:extLst>
              <a:ext uri="{FF2B5EF4-FFF2-40B4-BE49-F238E27FC236}">
                <a16:creationId xmlns:a16="http://schemas.microsoft.com/office/drawing/2014/main" id="{DEAD9274-529A-C842-2D66-203E749900A8}"/>
              </a:ext>
            </a:extLst>
          </p:cNvPr>
          <p:cNvSpPr>
            <a:spLocks noGrp="1"/>
          </p:cNvSpPr>
          <p:nvPr>
            <p:ph type="dt" sz="quarter" idx="10"/>
          </p:nvPr>
        </p:nvSpPr>
        <p:spPr>
          <a:noFill/>
        </p:spPr>
        <p:txBody>
          <a:bodyPr/>
          <a:lstStyle/>
          <a:p>
            <a:r>
              <a:rPr lang="en-US"/>
              <a:t>Winter 2007</a:t>
            </a:r>
          </a:p>
        </p:txBody>
      </p:sp>
      <p:sp>
        <p:nvSpPr>
          <p:cNvPr id="1029" name="Footer Placeholder 5">
            <a:extLst>
              <a:ext uri="{FF2B5EF4-FFF2-40B4-BE49-F238E27FC236}">
                <a16:creationId xmlns:a16="http://schemas.microsoft.com/office/drawing/2014/main" id="{8E7F61A8-1009-0E2F-B48B-1B6C0C1E9E1F}"/>
              </a:ext>
            </a:extLst>
          </p:cNvPr>
          <p:cNvSpPr>
            <a:spLocks noGrp="1"/>
          </p:cNvSpPr>
          <p:nvPr>
            <p:ph type="ftr" sz="quarter" idx="11"/>
          </p:nvPr>
        </p:nvSpPr>
        <p:spPr>
          <a:noFill/>
        </p:spPr>
        <p:txBody>
          <a:bodyPr/>
          <a:lstStyle/>
          <a:p>
            <a:r>
              <a:rPr lang="en-US"/>
              <a:t>R. Todd Lines</a:t>
            </a:r>
          </a:p>
        </p:txBody>
      </p:sp>
      <p:sp>
        <p:nvSpPr>
          <p:cNvPr id="1030" name="Slide Number Placeholder 6">
            <a:extLst>
              <a:ext uri="{FF2B5EF4-FFF2-40B4-BE49-F238E27FC236}">
                <a16:creationId xmlns:a16="http://schemas.microsoft.com/office/drawing/2014/main" id="{AA905924-14A6-0586-5BF4-91C38DAC089D}"/>
              </a:ext>
            </a:extLst>
          </p:cNvPr>
          <p:cNvSpPr>
            <a:spLocks noGrp="1"/>
          </p:cNvSpPr>
          <p:nvPr>
            <p:ph type="sldNum" sz="quarter" idx="12"/>
          </p:nvPr>
        </p:nvSpPr>
        <p:spPr>
          <a:noFill/>
        </p:spPr>
        <p:txBody>
          <a:bodyPr/>
          <a:lstStyle/>
          <a:p>
            <a:fld id="{AF0AC11C-CD69-48BF-AD9E-F7FC201EA3A3}" type="slidenum">
              <a:rPr lang="en-US"/>
              <a:pPr/>
              <a:t>18</a:t>
            </a:fld>
            <a:endParaRPr lang="en-US"/>
          </a:p>
        </p:txBody>
      </p:sp>
      <p:grpSp>
        <p:nvGrpSpPr>
          <p:cNvPr id="7" name="Group 10">
            <a:extLst>
              <a:ext uri="{FF2B5EF4-FFF2-40B4-BE49-F238E27FC236}">
                <a16:creationId xmlns:a16="http://schemas.microsoft.com/office/drawing/2014/main" id="{8F5A8C4B-6033-093E-4A99-39E90B48241B}"/>
              </a:ext>
            </a:extLst>
          </p:cNvPr>
          <p:cNvGrpSpPr>
            <a:grpSpLocks/>
          </p:cNvGrpSpPr>
          <p:nvPr/>
        </p:nvGrpSpPr>
        <p:grpSpPr bwMode="auto">
          <a:xfrm>
            <a:off x="3002597" y="1451522"/>
            <a:ext cx="3119391" cy="3674515"/>
            <a:chOff x="3596" y="1780"/>
            <a:chExt cx="1416" cy="1624"/>
          </a:xfrm>
        </p:grpSpPr>
        <p:sp>
          <p:nvSpPr>
            <p:cNvPr id="25" name="Freeform 11">
              <a:extLst>
                <a:ext uri="{FF2B5EF4-FFF2-40B4-BE49-F238E27FC236}">
                  <a16:creationId xmlns:a16="http://schemas.microsoft.com/office/drawing/2014/main" id="{A54E4AE6-F8F9-9FDD-070C-BEDEC1A938DF}"/>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sp>
          <p:nvSpPr>
            <p:cNvPr id="26" name="Freeform 12">
              <a:extLst>
                <a:ext uri="{FF2B5EF4-FFF2-40B4-BE49-F238E27FC236}">
                  <a16:creationId xmlns:a16="http://schemas.microsoft.com/office/drawing/2014/main" id="{CE91F891-BD93-F992-9E6C-B553E767A552}"/>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grpSp>
      <p:sp>
        <p:nvSpPr>
          <p:cNvPr id="8" name="AutoShape 13">
            <a:extLst>
              <a:ext uri="{FF2B5EF4-FFF2-40B4-BE49-F238E27FC236}">
                <a16:creationId xmlns:a16="http://schemas.microsoft.com/office/drawing/2014/main" id="{FA2FFF05-093E-5068-7A5A-75FD600D4C14}"/>
              </a:ext>
            </a:extLst>
          </p:cNvPr>
          <p:cNvSpPr>
            <a:spLocks noChangeArrowheads="1"/>
          </p:cNvSpPr>
          <p:nvPr/>
        </p:nvSpPr>
        <p:spPr bwMode="auto">
          <a:xfrm>
            <a:off x="3363882" y="2130311"/>
            <a:ext cx="2396820" cy="2914271"/>
          </a:xfrm>
          <a:prstGeom prst="roundRect">
            <a:avLst>
              <a:gd name="adj" fmla="val 16667"/>
            </a:avLst>
          </a:prstGeom>
          <a:solidFill>
            <a:schemeClr val="accent1"/>
          </a:solidFill>
          <a:ln w="9525">
            <a:noFill/>
            <a:round/>
            <a:headEnd/>
            <a:tailEnd/>
          </a:ln>
        </p:spPr>
        <p:txBody>
          <a:bodyPr wrap="none" anchor="ctr"/>
          <a:lstStyle/>
          <a:p>
            <a:endParaRPr lang="en-US" sz="2800"/>
          </a:p>
        </p:txBody>
      </p:sp>
      <p:sp>
        <p:nvSpPr>
          <p:cNvPr id="9" name="Rectangle 14">
            <a:extLst>
              <a:ext uri="{FF2B5EF4-FFF2-40B4-BE49-F238E27FC236}">
                <a16:creationId xmlns:a16="http://schemas.microsoft.com/office/drawing/2014/main" id="{4551AC9C-7838-689F-CBBE-55C1674F696E}"/>
              </a:ext>
            </a:extLst>
          </p:cNvPr>
          <p:cNvSpPr>
            <a:spLocks noChangeArrowheads="1"/>
          </p:cNvSpPr>
          <p:nvPr/>
        </p:nvSpPr>
        <p:spPr bwMode="auto">
          <a:xfrm>
            <a:off x="3363882" y="2085059"/>
            <a:ext cx="2370385" cy="561133"/>
          </a:xfrm>
          <a:prstGeom prst="rect">
            <a:avLst/>
          </a:prstGeom>
          <a:solidFill>
            <a:schemeClr val="accent1"/>
          </a:solidFill>
          <a:ln w="9525">
            <a:noFill/>
            <a:miter lim="800000"/>
            <a:headEnd/>
            <a:tailEnd/>
          </a:ln>
        </p:spPr>
        <p:txBody>
          <a:bodyPr wrap="none" anchor="ctr"/>
          <a:lstStyle/>
          <a:p>
            <a:endParaRPr lang="en-US" sz="2800"/>
          </a:p>
        </p:txBody>
      </p:sp>
      <p:sp>
        <p:nvSpPr>
          <p:cNvPr id="10" name="Freeform 15">
            <a:extLst>
              <a:ext uri="{FF2B5EF4-FFF2-40B4-BE49-F238E27FC236}">
                <a16:creationId xmlns:a16="http://schemas.microsoft.com/office/drawing/2014/main" id="{A10DF569-B599-7057-7242-5CAE523860E6}"/>
              </a:ext>
            </a:extLst>
          </p:cNvPr>
          <p:cNvSpPr>
            <a:spLocks/>
          </p:cNvSpPr>
          <p:nvPr/>
        </p:nvSpPr>
        <p:spPr bwMode="auto">
          <a:xfrm>
            <a:off x="3187645"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1" name="Freeform 16">
            <a:extLst>
              <a:ext uri="{FF2B5EF4-FFF2-40B4-BE49-F238E27FC236}">
                <a16:creationId xmlns:a16="http://schemas.microsoft.com/office/drawing/2014/main" id="{F428FED1-2C12-C9E8-CE42-B941B469A0EF}"/>
              </a:ext>
            </a:extLst>
          </p:cNvPr>
          <p:cNvSpPr>
            <a:spLocks/>
          </p:cNvSpPr>
          <p:nvPr/>
        </p:nvSpPr>
        <p:spPr bwMode="auto">
          <a:xfrm flipH="1">
            <a:off x="4562292"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2" name="Rectangle 17">
            <a:extLst>
              <a:ext uri="{FF2B5EF4-FFF2-40B4-BE49-F238E27FC236}">
                <a16:creationId xmlns:a16="http://schemas.microsoft.com/office/drawing/2014/main" id="{4D5BD8CA-09EE-E841-4963-2B64D70A3436}"/>
              </a:ext>
            </a:extLst>
          </p:cNvPr>
          <p:cNvSpPr>
            <a:spLocks noChangeArrowheads="1"/>
          </p:cNvSpPr>
          <p:nvPr/>
        </p:nvSpPr>
        <p:spPr bwMode="auto">
          <a:xfrm>
            <a:off x="4201007" y="3143971"/>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13" name="Line 18">
            <a:extLst>
              <a:ext uri="{FF2B5EF4-FFF2-40B4-BE49-F238E27FC236}">
                <a16:creationId xmlns:a16="http://schemas.microsoft.com/office/drawing/2014/main" id="{839268FA-55C2-E136-7033-CF337B128A2F}"/>
              </a:ext>
            </a:extLst>
          </p:cNvPr>
          <p:cNvSpPr>
            <a:spLocks noChangeShapeType="1"/>
          </p:cNvSpPr>
          <p:nvPr/>
        </p:nvSpPr>
        <p:spPr bwMode="auto">
          <a:xfrm>
            <a:off x="4588728" y="2519484"/>
            <a:ext cx="8812" cy="615436"/>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14" name="Line 19">
            <a:extLst>
              <a:ext uri="{FF2B5EF4-FFF2-40B4-BE49-F238E27FC236}">
                <a16:creationId xmlns:a16="http://schemas.microsoft.com/office/drawing/2014/main" id="{EB9BF0F9-9372-4567-1CD1-AD6B79CBD587}"/>
              </a:ext>
            </a:extLst>
          </p:cNvPr>
          <p:cNvSpPr>
            <a:spLocks noChangeShapeType="1"/>
          </p:cNvSpPr>
          <p:nvPr/>
        </p:nvSpPr>
        <p:spPr bwMode="auto">
          <a:xfrm>
            <a:off x="4586249" y="3202736"/>
            <a:ext cx="0" cy="452527"/>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15" name="Line 20">
            <a:extLst>
              <a:ext uri="{FF2B5EF4-FFF2-40B4-BE49-F238E27FC236}">
                <a16:creationId xmlns:a16="http://schemas.microsoft.com/office/drawing/2014/main" id="{4C350F7B-A641-51F7-B83D-812673D30A0F}"/>
              </a:ext>
            </a:extLst>
          </p:cNvPr>
          <p:cNvSpPr>
            <a:spLocks noChangeShapeType="1"/>
          </p:cNvSpPr>
          <p:nvPr/>
        </p:nvSpPr>
        <p:spPr bwMode="auto">
          <a:xfrm flipV="1">
            <a:off x="4834922" y="3199406"/>
            <a:ext cx="8812" cy="724042"/>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16" name="Text Box 21">
            <a:extLst>
              <a:ext uri="{FF2B5EF4-FFF2-40B4-BE49-F238E27FC236}">
                <a16:creationId xmlns:a16="http://schemas.microsoft.com/office/drawing/2014/main" id="{DA0BEF9D-B2A4-64F8-A39A-8EDC88C68A5C}"/>
              </a:ext>
            </a:extLst>
          </p:cNvPr>
          <p:cNvSpPr txBox="1">
            <a:spLocks noChangeArrowheads="1"/>
          </p:cNvSpPr>
          <p:nvPr/>
        </p:nvSpPr>
        <p:spPr bwMode="auto">
          <a:xfrm>
            <a:off x="3993928" y="2220817"/>
            <a:ext cx="548537" cy="522668"/>
          </a:xfrm>
          <a:prstGeom prst="rect">
            <a:avLst/>
          </a:prstGeom>
          <a:noFill/>
          <a:ln w="9525">
            <a:noFill/>
            <a:miter lim="800000"/>
            <a:headEnd/>
            <a:tailEnd/>
          </a:ln>
        </p:spPr>
        <p:txBody>
          <a:bodyPr wrap="none">
            <a:spAutoFit/>
          </a:bodyPr>
          <a:lstStyle/>
          <a:p>
            <a:r>
              <a:rPr lang="en-US" sz="2800" i="1" dirty="0" err="1"/>
              <a:t>F</a:t>
            </a:r>
            <a:r>
              <a:rPr lang="en-US" sz="2800" i="1" baseline="-25000" dirty="0" err="1"/>
              <a:t>pt</a:t>
            </a:r>
            <a:endParaRPr lang="en-US" sz="2800" b="1" i="1" baseline="-25000" dirty="0">
              <a:cs typeface="Arial" charset="0"/>
            </a:endParaRPr>
          </a:p>
        </p:txBody>
      </p:sp>
      <p:sp>
        <p:nvSpPr>
          <p:cNvPr id="17" name="Text Box 22">
            <a:extLst>
              <a:ext uri="{FF2B5EF4-FFF2-40B4-BE49-F238E27FC236}">
                <a16:creationId xmlns:a16="http://schemas.microsoft.com/office/drawing/2014/main" id="{18177C27-2CAD-53CC-1B08-51BB345D1A67}"/>
              </a:ext>
            </a:extLst>
          </p:cNvPr>
          <p:cNvSpPr txBox="1">
            <a:spLocks noChangeArrowheads="1"/>
          </p:cNvSpPr>
          <p:nvPr/>
        </p:nvSpPr>
        <p:spPr bwMode="auto">
          <a:xfrm>
            <a:off x="4125004" y="3618262"/>
            <a:ext cx="504478" cy="522668"/>
          </a:xfrm>
          <a:prstGeom prst="rect">
            <a:avLst/>
          </a:prstGeom>
          <a:noFill/>
          <a:ln w="9525">
            <a:noFill/>
            <a:miter lim="800000"/>
            <a:headEnd/>
            <a:tailEnd/>
          </a:ln>
        </p:spPr>
        <p:txBody>
          <a:bodyPr wrap="none">
            <a:spAutoFit/>
          </a:bodyPr>
          <a:lstStyle/>
          <a:p>
            <a:r>
              <a:rPr lang="en-US" sz="2800" i="1" dirty="0"/>
              <a:t>W</a:t>
            </a:r>
            <a:endParaRPr lang="en-US" sz="2800" b="1" i="1" dirty="0">
              <a:cs typeface="Arial" charset="0"/>
            </a:endParaRPr>
          </a:p>
        </p:txBody>
      </p:sp>
      <p:sp>
        <p:nvSpPr>
          <p:cNvPr id="18" name="Rectangle 23">
            <a:extLst>
              <a:ext uri="{FF2B5EF4-FFF2-40B4-BE49-F238E27FC236}">
                <a16:creationId xmlns:a16="http://schemas.microsoft.com/office/drawing/2014/main" id="{919BF55A-C844-14E5-A49A-4DD4D1AC1511}"/>
              </a:ext>
            </a:extLst>
          </p:cNvPr>
          <p:cNvSpPr>
            <a:spLocks noChangeArrowheads="1"/>
          </p:cNvSpPr>
          <p:nvPr/>
        </p:nvSpPr>
        <p:spPr bwMode="auto">
          <a:xfrm>
            <a:off x="4752397" y="3587446"/>
            <a:ext cx="905416" cy="522668"/>
          </a:xfrm>
          <a:prstGeom prst="rect">
            <a:avLst/>
          </a:prstGeom>
          <a:noFill/>
          <a:ln w="9525">
            <a:noFill/>
            <a:miter lim="800000"/>
            <a:headEnd/>
            <a:tailEnd/>
          </a:ln>
        </p:spPr>
        <p:txBody>
          <a:bodyPr wrap="square">
            <a:spAutoFit/>
          </a:bodyPr>
          <a:lstStyle/>
          <a:p>
            <a:r>
              <a:rPr lang="en-US" sz="2800" i="1" dirty="0" err="1"/>
              <a:t>F</a:t>
            </a:r>
            <a:r>
              <a:rPr lang="en-US" sz="2800" i="1" baseline="-25000" dirty="0" err="1"/>
              <a:t>pb</a:t>
            </a:r>
            <a:endParaRPr lang="en-US" sz="2800" b="1" i="1" baseline="-25000" dirty="0"/>
          </a:p>
        </p:txBody>
      </p:sp>
      <p:sp>
        <p:nvSpPr>
          <p:cNvPr id="19" name="Line 24">
            <a:extLst>
              <a:ext uri="{FF2B5EF4-FFF2-40B4-BE49-F238E27FC236}">
                <a16:creationId xmlns:a16="http://schemas.microsoft.com/office/drawing/2014/main" id="{B9DB2A59-0BEA-323E-369F-010F0CE30735}"/>
              </a:ext>
            </a:extLst>
          </p:cNvPr>
          <p:cNvSpPr>
            <a:spLocks noChangeShapeType="1"/>
          </p:cNvSpPr>
          <p:nvPr/>
        </p:nvSpPr>
        <p:spPr bwMode="auto">
          <a:xfrm flipH="1" flipV="1">
            <a:off x="5038132" y="3180873"/>
            <a:ext cx="594799" cy="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20" name="Line 25">
            <a:extLst>
              <a:ext uri="{FF2B5EF4-FFF2-40B4-BE49-F238E27FC236}">
                <a16:creationId xmlns:a16="http://schemas.microsoft.com/office/drawing/2014/main" id="{4B75A5C2-6546-281F-ACCA-7A0F08EDBA78}"/>
              </a:ext>
            </a:extLst>
          </p:cNvPr>
          <p:cNvSpPr>
            <a:spLocks noChangeShapeType="1"/>
          </p:cNvSpPr>
          <p:nvPr/>
        </p:nvSpPr>
        <p:spPr bwMode="auto">
          <a:xfrm flipV="1">
            <a:off x="3606208" y="3180873"/>
            <a:ext cx="594799" cy="0"/>
          </a:xfrm>
          <a:prstGeom prst="line">
            <a:avLst/>
          </a:prstGeom>
          <a:noFill/>
          <a:ln w="28575">
            <a:solidFill>
              <a:schemeClr val="tx2">
                <a:lumMod val="50000"/>
              </a:schemeClr>
            </a:solidFill>
            <a:round/>
            <a:headEnd/>
            <a:tailEnd type="triangle" w="med" len="med"/>
          </a:ln>
        </p:spPr>
        <p:txBody>
          <a:bodyPr/>
          <a:lstStyle/>
          <a:p>
            <a:endParaRPr lang="en-US" sz="2800"/>
          </a:p>
        </p:txBody>
      </p:sp>
      <p:sp>
        <p:nvSpPr>
          <p:cNvPr id="21" name="Freeform 26">
            <a:extLst>
              <a:ext uri="{FF2B5EF4-FFF2-40B4-BE49-F238E27FC236}">
                <a16:creationId xmlns:a16="http://schemas.microsoft.com/office/drawing/2014/main" id="{C10B3D40-099C-952B-3280-8EC38C29FF00}"/>
              </a:ext>
            </a:extLst>
          </p:cNvPr>
          <p:cNvSpPr>
            <a:spLocks/>
          </p:cNvSpPr>
          <p:nvPr/>
        </p:nvSpPr>
        <p:spPr bwMode="auto">
          <a:xfrm rot="1156648">
            <a:off x="5815775" y="2337484"/>
            <a:ext cx="643264" cy="972932"/>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sz="2800"/>
          </a:p>
        </p:txBody>
      </p:sp>
      <p:sp>
        <p:nvSpPr>
          <p:cNvPr id="22" name="Freeform 27">
            <a:extLst>
              <a:ext uri="{FF2B5EF4-FFF2-40B4-BE49-F238E27FC236}">
                <a16:creationId xmlns:a16="http://schemas.microsoft.com/office/drawing/2014/main" id="{7FABCBC1-641C-E47E-E857-F990D18C6EBA}"/>
              </a:ext>
            </a:extLst>
          </p:cNvPr>
          <p:cNvSpPr>
            <a:spLocks/>
          </p:cNvSpPr>
          <p:nvPr/>
        </p:nvSpPr>
        <p:spPr bwMode="auto">
          <a:xfrm rot="20443352" flipH="1">
            <a:off x="2729473" y="2433959"/>
            <a:ext cx="595958" cy="831704"/>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sz="2800"/>
          </a:p>
        </p:txBody>
      </p:sp>
      <p:sp>
        <p:nvSpPr>
          <p:cNvPr id="23" name="Text Box 29">
            <a:extLst>
              <a:ext uri="{FF2B5EF4-FFF2-40B4-BE49-F238E27FC236}">
                <a16:creationId xmlns:a16="http://schemas.microsoft.com/office/drawing/2014/main" id="{C16DF620-2B38-A889-0BD3-AE2E6832424F}"/>
              </a:ext>
            </a:extLst>
          </p:cNvPr>
          <p:cNvSpPr txBox="1">
            <a:spLocks noChangeArrowheads="1"/>
          </p:cNvSpPr>
          <p:nvPr/>
        </p:nvSpPr>
        <p:spPr bwMode="auto">
          <a:xfrm>
            <a:off x="6441417" y="2055644"/>
            <a:ext cx="850342" cy="954831"/>
          </a:xfrm>
          <a:prstGeom prst="rect">
            <a:avLst/>
          </a:prstGeom>
          <a:noFill/>
          <a:ln w="9525">
            <a:noFill/>
            <a:miter lim="800000"/>
            <a:headEnd/>
            <a:tailEnd/>
          </a:ln>
        </p:spPr>
        <p:txBody>
          <a:bodyPr wrap="none">
            <a:spAutoFit/>
          </a:bodyPr>
          <a:lstStyle/>
          <a:p>
            <a:r>
              <a:rPr lang="en-US" sz="2800" i="1" dirty="0"/>
              <a:t>-</a:t>
            </a:r>
            <a:r>
              <a:rPr lang="en-US" sz="2800" i="1" dirty="0" err="1"/>
              <a:t>F</a:t>
            </a:r>
            <a:r>
              <a:rPr lang="en-US" sz="2800" i="1" baseline="-25000" dirty="0" err="1"/>
              <a:t>pmr</a:t>
            </a:r>
            <a:endParaRPr lang="en-US" sz="2800" b="1" i="1" baseline="-25000" dirty="0">
              <a:cs typeface="Arial" charset="0"/>
              <a:sym typeface="Symbol" pitchFamily="18" charset="2"/>
            </a:endParaRPr>
          </a:p>
          <a:p>
            <a:endParaRPr lang="en-US" sz="2800" b="1" i="1" dirty="0">
              <a:cs typeface="Arial" charset="0"/>
              <a:sym typeface="Symbol" pitchFamily="18" charset="2"/>
            </a:endParaRPr>
          </a:p>
        </p:txBody>
      </p:sp>
      <p:sp>
        <p:nvSpPr>
          <p:cNvPr id="24" name="Text Box 32">
            <a:extLst>
              <a:ext uri="{FF2B5EF4-FFF2-40B4-BE49-F238E27FC236}">
                <a16:creationId xmlns:a16="http://schemas.microsoft.com/office/drawing/2014/main" id="{35CC34BC-B3E8-F17C-B888-B29C53249E1C}"/>
              </a:ext>
            </a:extLst>
          </p:cNvPr>
          <p:cNvSpPr txBox="1">
            <a:spLocks noChangeArrowheads="1"/>
          </p:cNvSpPr>
          <p:nvPr/>
        </p:nvSpPr>
        <p:spPr bwMode="auto">
          <a:xfrm>
            <a:off x="2000250" y="1947038"/>
            <a:ext cx="711556" cy="522668"/>
          </a:xfrm>
          <a:prstGeom prst="rect">
            <a:avLst/>
          </a:prstGeom>
          <a:noFill/>
          <a:ln w="9525">
            <a:noFill/>
            <a:miter lim="800000"/>
            <a:headEnd/>
            <a:tailEnd/>
          </a:ln>
        </p:spPr>
        <p:txBody>
          <a:bodyPr wrap="none">
            <a:spAutoFit/>
          </a:bodyPr>
          <a:lstStyle/>
          <a:p>
            <a:r>
              <a:rPr lang="en-US" sz="2800" i="1" dirty="0" err="1"/>
              <a:t>F</a:t>
            </a:r>
            <a:r>
              <a:rPr lang="en-US" sz="2800" i="1" baseline="-25000" dirty="0" err="1"/>
              <a:t>pml</a:t>
            </a:r>
            <a:endParaRPr lang="en-US" sz="2800" b="1" i="1" baseline="-25000" dirty="0">
              <a:cs typeface="Arial" charset="0"/>
              <a:sym typeface="Symbol" pitchFamily="18" charset="2"/>
            </a:endParaRPr>
          </a:p>
        </p:txBody>
      </p:sp>
    </p:spTree>
    <p:extLst>
      <p:ext uri="{BB962C8B-B14F-4D97-AF65-F5344CB8AC3E}">
        <p14:creationId xmlns:p14="http://schemas.microsoft.com/office/powerpoint/2010/main" val="3697187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29DF9-F4E5-757B-BED8-E57889945278}"/>
            </a:ext>
          </a:extLst>
        </p:cNvPr>
        <p:cNvGrpSpPr/>
        <p:nvPr/>
      </p:nvGrpSpPr>
      <p:grpSpPr>
        <a:xfrm>
          <a:off x="0" y="0"/>
          <a:ext cx="0" cy="0"/>
          <a:chOff x="0" y="0"/>
          <a:chExt cx="0" cy="0"/>
        </a:xfrm>
      </p:grpSpPr>
      <p:sp>
        <p:nvSpPr>
          <p:cNvPr id="1028" name="Date Placeholder 4">
            <a:extLst>
              <a:ext uri="{FF2B5EF4-FFF2-40B4-BE49-F238E27FC236}">
                <a16:creationId xmlns:a16="http://schemas.microsoft.com/office/drawing/2014/main" id="{114BFE8D-0F97-FE7E-4EED-473DAF0ED850}"/>
              </a:ext>
            </a:extLst>
          </p:cNvPr>
          <p:cNvSpPr>
            <a:spLocks noGrp="1"/>
          </p:cNvSpPr>
          <p:nvPr>
            <p:ph type="dt" sz="quarter" idx="10"/>
          </p:nvPr>
        </p:nvSpPr>
        <p:spPr>
          <a:noFill/>
        </p:spPr>
        <p:txBody>
          <a:bodyPr/>
          <a:lstStyle/>
          <a:p>
            <a:r>
              <a:rPr lang="en-US"/>
              <a:t>Winter 2007</a:t>
            </a:r>
          </a:p>
        </p:txBody>
      </p:sp>
      <p:sp>
        <p:nvSpPr>
          <p:cNvPr id="1029" name="Footer Placeholder 5">
            <a:extLst>
              <a:ext uri="{FF2B5EF4-FFF2-40B4-BE49-F238E27FC236}">
                <a16:creationId xmlns:a16="http://schemas.microsoft.com/office/drawing/2014/main" id="{563A4378-54DD-4D17-B0F6-0CCCF878DB7F}"/>
              </a:ext>
            </a:extLst>
          </p:cNvPr>
          <p:cNvSpPr>
            <a:spLocks noGrp="1"/>
          </p:cNvSpPr>
          <p:nvPr>
            <p:ph type="ftr" sz="quarter" idx="11"/>
          </p:nvPr>
        </p:nvSpPr>
        <p:spPr>
          <a:noFill/>
        </p:spPr>
        <p:txBody>
          <a:bodyPr/>
          <a:lstStyle/>
          <a:p>
            <a:r>
              <a:rPr lang="en-US"/>
              <a:t>R. Todd Lines</a:t>
            </a:r>
          </a:p>
        </p:txBody>
      </p:sp>
      <p:sp>
        <p:nvSpPr>
          <p:cNvPr id="1030" name="Slide Number Placeholder 6">
            <a:extLst>
              <a:ext uri="{FF2B5EF4-FFF2-40B4-BE49-F238E27FC236}">
                <a16:creationId xmlns:a16="http://schemas.microsoft.com/office/drawing/2014/main" id="{A94F6C20-7084-7A2E-5E96-47A5EA206D2A}"/>
              </a:ext>
            </a:extLst>
          </p:cNvPr>
          <p:cNvSpPr>
            <a:spLocks noGrp="1"/>
          </p:cNvSpPr>
          <p:nvPr>
            <p:ph type="sldNum" sz="quarter" idx="12"/>
          </p:nvPr>
        </p:nvSpPr>
        <p:spPr>
          <a:noFill/>
        </p:spPr>
        <p:txBody>
          <a:bodyPr/>
          <a:lstStyle/>
          <a:p>
            <a:fld id="{AF0AC11C-CD69-48BF-AD9E-F7FC201EA3A3}" type="slidenum">
              <a:rPr lang="en-US"/>
              <a:pPr/>
              <a:t>19</a:t>
            </a:fld>
            <a:endParaRPr lang="en-US"/>
          </a:p>
        </p:txBody>
      </p:sp>
      <p:grpSp>
        <p:nvGrpSpPr>
          <p:cNvPr id="7" name="Group 10">
            <a:extLst>
              <a:ext uri="{FF2B5EF4-FFF2-40B4-BE49-F238E27FC236}">
                <a16:creationId xmlns:a16="http://schemas.microsoft.com/office/drawing/2014/main" id="{4897FA9E-D251-2324-4807-330FBE2397F8}"/>
              </a:ext>
            </a:extLst>
          </p:cNvPr>
          <p:cNvGrpSpPr>
            <a:grpSpLocks/>
          </p:cNvGrpSpPr>
          <p:nvPr/>
        </p:nvGrpSpPr>
        <p:grpSpPr bwMode="auto">
          <a:xfrm>
            <a:off x="3002597" y="1451522"/>
            <a:ext cx="3119391" cy="3674515"/>
            <a:chOff x="3596" y="1780"/>
            <a:chExt cx="1416" cy="1624"/>
          </a:xfrm>
        </p:grpSpPr>
        <p:sp>
          <p:nvSpPr>
            <p:cNvPr id="25" name="Freeform 11">
              <a:extLst>
                <a:ext uri="{FF2B5EF4-FFF2-40B4-BE49-F238E27FC236}">
                  <a16:creationId xmlns:a16="http://schemas.microsoft.com/office/drawing/2014/main" id="{CA79E214-E393-C4FE-999B-8271BB5EDB83}"/>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sp>
          <p:nvSpPr>
            <p:cNvPr id="26" name="Freeform 12">
              <a:extLst>
                <a:ext uri="{FF2B5EF4-FFF2-40B4-BE49-F238E27FC236}">
                  <a16:creationId xmlns:a16="http://schemas.microsoft.com/office/drawing/2014/main" id="{5FD8B411-97B6-FD4E-4BEA-E447E654240F}"/>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sz="2800"/>
            </a:p>
          </p:txBody>
        </p:sp>
      </p:grpSp>
      <p:sp>
        <p:nvSpPr>
          <p:cNvPr id="8" name="AutoShape 13">
            <a:extLst>
              <a:ext uri="{FF2B5EF4-FFF2-40B4-BE49-F238E27FC236}">
                <a16:creationId xmlns:a16="http://schemas.microsoft.com/office/drawing/2014/main" id="{B834C52F-3303-545C-6DF2-1628A7F71708}"/>
              </a:ext>
            </a:extLst>
          </p:cNvPr>
          <p:cNvSpPr>
            <a:spLocks noChangeArrowheads="1"/>
          </p:cNvSpPr>
          <p:nvPr/>
        </p:nvSpPr>
        <p:spPr bwMode="auto">
          <a:xfrm>
            <a:off x="3363882" y="2130311"/>
            <a:ext cx="2396820" cy="2914271"/>
          </a:xfrm>
          <a:prstGeom prst="roundRect">
            <a:avLst>
              <a:gd name="adj" fmla="val 16667"/>
            </a:avLst>
          </a:prstGeom>
          <a:solidFill>
            <a:schemeClr val="accent1"/>
          </a:solidFill>
          <a:ln w="9525">
            <a:noFill/>
            <a:round/>
            <a:headEnd/>
            <a:tailEnd/>
          </a:ln>
        </p:spPr>
        <p:txBody>
          <a:bodyPr wrap="none" anchor="ctr"/>
          <a:lstStyle/>
          <a:p>
            <a:endParaRPr lang="en-US" sz="2800"/>
          </a:p>
        </p:txBody>
      </p:sp>
      <p:sp>
        <p:nvSpPr>
          <p:cNvPr id="9" name="Rectangle 14">
            <a:extLst>
              <a:ext uri="{FF2B5EF4-FFF2-40B4-BE49-F238E27FC236}">
                <a16:creationId xmlns:a16="http://schemas.microsoft.com/office/drawing/2014/main" id="{19DEC879-049D-A6EE-F356-140E94A704B6}"/>
              </a:ext>
            </a:extLst>
          </p:cNvPr>
          <p:cNvSpPr>
            <a:spLocks noChangeArrowheads="1"/>
          </p:cNvSpPr>
          <p:nvPr/>
        </p:nvSpPr>
        <p:spPr bwMode="auto">
          <a:xfrm>
            <a:off x="3363882" y="2085059"/>
            <a:ext cx="2370385" cy="561133"/>
          </a:xfrm>
          <a:prstGeom prst="rect">
            <a:avLst/>
          </a:prstGeom>
          <a:solidFill>
            <a:schemeClr val="accent1"/>
          </a:solidFill>
          <a:ln w="9525">
            <a:noFill/>
            <a:miter lim="800000"/>
            <a:headEnd/>
            <a:tailEnd/>
          </a:ln>
        </p:spPr>
        <p:txBody>
          <a:bodyPr wrap="none" anchor="ctr"/>
          <a:lstStyle/>
          <a:p>
            <a:endParaRPr lang="en-US" sz="2800"/>
          </a:p>
        </p:txBody>
      </p:sp>
      <p:sp>
        <p:nvSpPr>
          <p:cNvPr id="10" name="Freeform 15">
            <a:extLst>
              <a:ext uri="{FF2B5EF4-FFF2-40B4-BE49-F238E27FC236}">
                <a16:creationId xmlns:a16="http://schemas.microsoft.com/office/drawing/2014/main" id="{3B286E16-D7DF-50B1-BC0C-51F187891948}"/>
              </a:ext>
            </a:extLst>
          </p:cNvPr>
          <p:cNvSpPr>
            <a:spLocks/>
          </p:cNvSpPr>
          <p:nvPr/>
        </p:nvSpPr>
        <p:spPr bwMode="auto">
          <a:xfrm>
            <a:off x="3187645"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1" name="Freeform 16">
            <a:extLst>
              <a:ext uri="{FF2B5EF4-FFF2-40B4-BE49-F238E27FC236}">
                <a16:creationId xmlns:a16="http://schemas.microsoft.com/office/drawing/2014/main" id="{29F912DD-8ED5-BFB0-5AF9-5B57D95BA1BC}"/>
              </a:ext>
            </a:extLst>
          </p:cNvPr>
          <p:cNvSpPr>
            <a:spLocks/>
          </p:cNvSpPr>
          <p:nvPr/>
        </p:nvSpPr>
        <p:spPr bwMode="auto">
          <a:xfrm flipH="1">
            <a:off x="4562292" y="1442471"/>
            <a:ext cx="1374647" cy="3593061"/>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sz="2800"/>
          </a:p>
        </p:txBody>
      </p:sp>
      <p:sp>
        <p:nvSpPr>
          <p:cNvPr id="12" name="Rectangle 17">
            <a:extLst>
              <a:ext uri="{FF2B5EF4-FFF2-40B4-BE49-F238E27FC236}">
                <a16:creationId xmlns:a16="http://schemas.microsoft.com/office/drawing/2014/main" id="{0B7070A9-22AE-8C43-3A78-6D77DEBD51B4}"/>
              </a:ext>
            </a:extLst>
          </p:cNvPr>
          <p:cNvSpPr>
            <a:spLocks noChangeArrowheads="1"/>
          </p:cNvSpPr>
          <p:nvPr/>
        </p:nvSpPr>
        <p:spPr bwMode="auto">
          <a:xfrm>
            <a:off x="4205239" y="3143971"/>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2" name="Rectangle 17">
            <a:extLst>
              <a:ext uri="{FF2B5EF4-FFF2-40B4-BE49-F238E27FC236}">
                <a16:creationId xmlns:a16="http://schemas.microsoft.com/office/drawing/2014/main" id="{6B5F78A6-5D53-94C2-030B-8ECC40F7C000}"/>
              </a:ext>
            </a:extLst>
          </p:cNvPr>
          <p:cNvSpPr>
            <a:spLocks noChangeArrowheads="1"/>
          </p:cNvSpPr>
          <p:nvPr/>
        </p:nvSpPr>
        <p:spPr bwMode="auto">
          <a:xfrm>
            <a:off x="4205239" y="3211701"/>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6" name="Rectangle 17">
            <a:extLst>
              <a:ext uri="{FF2B5EF4-FFF2-40B4-BE49-F238E27FC236}">
                <a16:creationId xmlns:a16="http://schemas.microsoft.com/office/drawing/2014/main" id="{25B7B059-965A-8D0B-7044-5F1DD959BCD5}"/>
              </a:ext>
            </a:extLst>
          </p:cNvPr>
          <p:cNvSpPr>
            <a:spLocks noChangeArrowheads="1"/>
          </p:cNvSpPr>
          <p:nvPr/>
        </p:nvSpPr>
        <p:spPr bwMode="auto">
          <a:xfrm>
            <a:off x="4205239" y="3279437"/>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13" name="Rectangle 17">
            <a:extLst>
              <a:ext uri="{FF2B5EF4-FFF2-40B4-BE49-F238E27FC236}">
                <a16:creationId xmlns:a16="http://schemas.microsoft.com/office/drawing/2014/main" id="{BC1BEDC3-5647-B71C-6362-71DD12D6F266}"/>
              </a:ext>
            </a:extLst>
          </p:cNvPr>
          <p:cNvSpPr>
            <a:spLocks noChangeArrowheads="1"/>
          </p:cNvSpPr>
          <p:nvPr/>
        </p:nvSpPr>
        <p:spPr bwMode="auto">
          <a:xfrm>
            <a:off x="4205238" y="3347085"/>
            <a:ext cx="837125" cy="61091"/>
          </a:xfrm>
          <a:prstGeom prst="rect">
            <a:avLst/>
          </a:prstGeom>
          <a:solidFill>
            <a:schemeClr val="accent5">
              <a:lumMod val="75000"/>
            </a:schemeClr>
          </a:solidFill>
          <a:ln w="9525">
            <a:solidFill>
              <a:schemeClr val="tx1"/>
            </a:solidFill>
            <a:miter lim="800000"/>
            <a:headEnd/>
            <a:tailEnd/>
          </a:ln>
        </p:spPr>
        <p:txBody>
          <a:bodyPr wrap="none" anchor="ctr"/>
          <a:lstStyle/>
          <a:p>
            <a:endParaRPr lang="en-US" sz="2800"/>
          </a:p>
        </p:txBody>
      </p:sp>
      <p:sp>
        <p:nvSpPr>
          <p:cNvPr id="14" name="Rectangle 17">
            <a:extLst>
              <a:ext uri="{FF2B5EF4-FFF2-40B4-BE49-F238E27FC236}">
                <a16:creationId xmlns:a16="http://schemas.microsoft.com/office/drawing/2014/main" id="{A941C510-B398-1DF2-8302-BD5CAD3DAC39}"/>
              </a:ext>
            </a:extLst>
          </p:cNvPr>
          <p:cNvSpPr>
            <a:spLocks noChangeArrowheads="1"/>
          </p:cNvSpPr>
          <p:nvPr/>
        </p:nvSpPr>
        <p:spPr bwMode="auto">
          <a:xfrm>
            <a:off x="4206079" y="3419605"/>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15" name="Rectangle 17">
            <a:extLst>
              <a:ext uri="{FF2B5EF4-FFF2-40B4-BE49-F238E27FC236}">
                <a16:creationId xmlns:a16="http://schemas.microsoft.com/office/drawing/2014/main" id="{5AA57C72-4AAF-4418-677B-77D8BA27C07C}"/>
              </a:ext>
            </a:extLst>
          </p:cNvPr>
          <p:cNvSpPr>
            <a:spLocks noChangeArrowheads="1"/>
          </p:cNvSpPr>
          <p:nvPr/>
        </p:nvSpPr>
        <p:spPr bwMode="auto">
          <a:xfrm>
            <a:off x="4205239" y="3491102"/>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16" name="Rectangle 17">
            <a:extLst>
              <a:ext uri="{FF2B5EF4-FFF2-40B4-BE49-F238E27FC236}">
                <a16:creationId xmlns:a16="http://schemas.microsoft.com/office/drawing/2014/main" id="{6DC1603A-6F04-7E09-4503-76472CC83E5B}"/>
              </a:ext>
            </a:extLst>
          </p:cNvPr>
          <p:cNvSpPr>
            <a:spLocks noChangeArrowheads="1"/>
          </p:cNvSpPr>
          <p:nvPr/>
        </p:nvSpPr>
        <p:spPr bwMode="auto">
          <a:xfrm>
            <a:off x="4205239" y="3558838"/>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17" name="Rectangle 17">
            <a:extLst>
              <a:ext uri="{FF2B5EF4-FFF2-40B4-BE49-F238E27FC236}">
                <a16:creationId xmlns:a16="http://schemas.microsoft.com/office/drawing/2014/main" id="{90F250EC-23D5-BE8E-506F-B9D245C8984C}"/>
              </a:ext>
            </a:extLst>
          </p:cNvPr>
          <p:cNvSpPr>
            <a:spLocks noChangeArrowheads="1"/>
          </p:cNvSpPr>
          <p:nvPr/>
        </p:nvSpPr>
        <p:spPr bwMode="auto">
          <a:xfrm>
            <a:off x="4205239" y="3626568"/>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18" name="Rectangle 17">
            <a:extLst>
              <a:ext uri="{FF2B5EF4-FFF2-40B4-BE49-F238E27FC236}">
                <a16:creationId xmlns:a16="http://schemas.microsoft.com/office/drawing/2014/main" id="{2218B399-E92E-3F77-72A0-EFE2285EA6CC}"/>
              </a:ext>
            </a:extLst>
          </p:cNvPr>
          <p:cNvSpPr>
            <a:spLocks noChangeArrowheads="1"/>
          </p:cNvSpPr>
          <p:nvPr/>
        </p:nvSpPr>
        <p:spPr bwMode="auto">
          <a:xfrm>
            <a:off x="4205239" y="3691468"/>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19" name="Rectangle 17">
            <a:extLst>
              <a:ext uri="{FF2B5EF4-FFF2-40B4-BE49-F238E27FC236}">
                <a16:creationId xmlns:a16="http://schemas.microsoft.com/office/drawing/2014/main" id="{1E1D873D-8476-0935-D31A-C7A665F3B00D}"/>
              </a:ext>
            </a:extLst>
          </p:cNvPr>
          <p:cNvSpPr>
            <a:spLocks noChangeArrowheads="1"/>
          </p:cNvSpPr>
          <p:nvPr/>
        </p:nvSpPr>
        <p:spPr bwMode="auto">
          <a:xfrm>
            <a:off x="4205239" y="3759198"/>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20" name="Rectangle 17">
            <a:extLst>
              <a:ext uri="{FF2B5EF4-FFF2-40B4-BE49-F238E27FC236}">
                <a16:creationId xmlns:a16="http://schemas.microsoft.com/office/drawing/2014/main" id="{0B539D3B-856F-47B5-F2C3-AEB108C5F1D5}"/>
              </a:ext>
            </a:extLst>
          </p:cNvPr>
          <p:cNvSpPr>
            <a:spLocks noChangeArrowheads="1"/>
          </p:cNvSpPr>
          <p:nvPr/>
        </p:nvSpPr>
        <p:spPr bwMode="auto">
          <a:xfrm>
            <a:off x="4205239" y="3826934"/>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21" name="Rectangle 17">
            <a:extLst>
              <a:ext uri="{FF2B5EF4-FFF2-40B4-BE49-F238E27FC236}">
                <a16:creationId xmlns:a16="http://schemas.microsoft.com/office/drawing/2014/main" id="{636DD895-6B18-2B48-7DD7-D86F543963F1}"/>
              </a:ext>
            </a:extLst>
          </p:cNvPr>
          <p:cNvSpPr>
            <a:spLocks noChangeArrowheads="1"/>
          </p:cNvSpPr>
          <p:nvPr/>
        </p:nvSpPr>
        <p:spPr bwMode="auto">
          <a:xfrm>
            <a:off x="4205239" y="3894664"/>
            <a:ext cx="837125" cy="61091"/>
          </a:xfrm>
          <a:prstGeom prst="rect">
            <a:avLst/>
          </a:prstGeom>
          <a:solidFill>
            <a:srgbClr val="33CCCC"/>
          </a:solidFill>
          <a:ln w="9525">
            <a:solidFill>
              <a:schemeClr val="tx1"/>
            </a:solidFill>
            <a:miter lim="800000"/>
            <a:headEnd/>
            <a:tailEnd/>
          </a:ln>
        </p:spPr>
        <p:txBody>
          <a:bodyPr wrap="none" anchor="ctr"/>
          <a:lstStyle/>
          <a:p>
            <a:endParaRPr lang="en-US" sz="2800"/>
          </a:p>
        </p:txBody>
      </p:sp>
      <p:sp>
        <p:nvSpPr>
          <p:cNvPr id="27" name="Line 14">
            <a:extLst>
              <a:ext uri="{FF2B5EF4-FFF2-40B4-BE49-F238E27FC236}">
                <a16:creationId xmlns:a16="http://schemas.microsoft.com/office/drawing/2014/main" id="{0FC6D42A-A590-9A12-7986-BD8E1277C92E}"/>
              </a:ext>
            </a:extLst>
          </p:cNvPr>
          <p:cNvSpPr>
            <a:spLocks noChangeShapeType="1"/>
          </p:cNvSpPr>
          <p:nvPr/>
        </p:nvSpPr>
        <p:spPr bwMode="auto">
          <a:xfrm flipH="1" flipV="1">
            <a:off x="5023266" y="3135666"/>
            <a:ext cx="607067" cy="714"/>
          </a:xfrm>
          <a:prstGeom prst="line">
            <a:avLst/>
          </a:prstGeom>
          <a:noFill/>
          <a:ln w="9525">
            <a:solidFill>
              <a:schemeClr val="tx1"/>
            </a:solidFill>
            <a:prstDash val="dash"/>
            <a:round/>
            <a:headEnd/>
            <a:tailEnd/>
          </a:ln>
        </p:spPr>
        <p:txBody>
          <a:bodyPr/>
          <a:lstStyle/>
          <a:p>
            <a:endParaRPr lang="en-US"/>
          </a:p>
        </p:txBody>
      </p:sp>
      <p:sp>
        <p:nvSpPr>
          <p:cNvPr id="29" name="Line 19">
            <a:extLst>
              <a:ext uri="{FF2B5EF4-FFF2-40B4-BE49-F238E27FC236}">
                <a16:creationId xmlns:a16="http://schemas.microsoft.com/office/drawing/2014/main" id="{077AC2C4-207A-2E47-5FBD-D9913368924A}"/>
              </a:ext>
            </a:extLst>
          </p:cNvPr>
          <p:cNvSpPr>
            <a:spLocks noChangeShapeType="1"/>
          </p:cNvSpPr>
          <p:nvPr/>
        </p:nvSpPr>
        <p:spPr bwMode="auto">
          <a:xfrm flipH="1" flipV="1">
            <a:off x="5287090" y="2088615"/>
            <a:ext cx="3822" cy="1047765"/>
          </a:xfrm>
          <a:prstGeom prst="line">
            <a:avLst/>
          </a:prstGeom>
          <a:noFill/>
          <a:ln w="9525">
            <a:solidFill>
              <a:schemeClr val="tx1"/>
            </a:solidFill>
            <a:prstDash val="dash"/>
            <a:round/>
            <a:headEnd type="triangle" w="med" len="med"/>
            <a:tailEnd type="triangle" w="med" len="med"/>
          </a:ln>
        </p:spPr>
        <p:txBody>
          <a:bodyPr/>
          <a:lstStyle/>
          <a:p>
            <a:endParaRPr lang="en-US"/>
          </a:p>
        </p:txBody>
      </p:sp>
      <p:sp>
        <p:nvSpPr>
          <p:cNvPr id="36" name="Line 19">
            <a:extLst>
              <a:ext uri="{FF2B5EF4-FFF2-40B4-BE49-F238E27FC236}">
                <a16:creationId xmlns:a16="http://schemas.microsoft.com/office/drawing/2014/main" id="{B027414C-1740-1735-3C57-547ACDC3935E}"/>
              </a:ext>
            </a:extLst>
          </p:cNvPr>
          <p:cNvSpPr>
            <a:spLocks noChangeShapeType="1"/>
          </p:cNvSpPr>
          <p:nvPr/>
        </p:nvSpPr>
        <p:spPr bwMode="auto">
          <a:xfrm flipH="1" flipV="1">
            <a:off x="3593759" y="2093199"/>
            <a:ext cx="23024" cy="1861728"/>
          </a:xfrm>
          <a:prstGeom prst="line">
            <a:avLst/>
          </a:prstGeom>
          <a:noFill/>
          <a:ln w="9525">
            <a:solidFill>
              <a:schemeClr val="tx1"/>
            </a:solidFill>
            <a:prstDash val="dash"/>
            <a:round/>
            <a:headEnd type="triangle" w="med" len="med"/>
            <a:tailEnd type="triangle" w="med" len="med"/>
          </a:ln>
        </p:spPr>
        <p:txBody>
          <a:bodyPr/>
          <a:lstStyle/>
          <a:p>
            <a:endParaRPr lang="en-US"/>
          </a:p>
        </p:txBody>
      </p:sp>
      <p:sp>
        <p:nvSpPr>
          <p:cNvPr id="37" name="Text Box 15">
            <a:extLst>
              <a:ext uri="{FF2B5EF4-FFF2-40B4-BE49-F238E27FC236}">
                <a16:creationId xmlns:a16="http://schemas.microsoft.com/office/drawing/2014/main" id="{6B6C6476-2607-806C-577D-786763B1C399}"/>
              </a:ext>
            </a:extLst>
          </p:cNvPr>
          <p:cNvSpPr txBox="1">
            <a:spLocks noChangeArrowheads="1"/>
          </p:cNvSpPr>
          <p:nvPr/>
        </p:nvSpPr>
        <p:spPr bwMode="auto">
          <a:xfrm>
            <a:off x="3404199" y="2490826"/>
            <a:ext cx="498855" cy="338554"/>
          </a:xfrm>
          <a:prstGeom prst="rect">
            <a:avLst/>
          </a:prstGeom>
          <a:solidFill>
            <a:schemeClr val="accent1"/>
          </a:solidFill>
          <a:ln w="9525">
            <a:noFill/>
            <a:miter lim="800000"/>
            <a:headEnd/>
            <a:tailEnd/>
          </a:ln>
        </p:spPr>
        <p:txBody>
          <a:bodyPr wrap="none">
            <a:spAutoFit/>
          </a:bodyPr>
          <a:lstStyle/>
          <a:p>
            <a:r>
              <a:rPr lang="en-US" sz="1600" i="1" dirty="0" err="1"/>
              <a:t>d+h</a:t>
            </a:r>
            <a:endParaRPr lang="en-US" sz="1600" i="1" dirty="0"/>
          </a:p>
        </p:txBody>
      </p:sp>
      <p:sp>
        <p:nvSpPr>
          <p:cNvPr id="38" name="Line 14">
            <a:extLst>
              <a:ext uri="{FF2B5EF4-FFF2-40B4-BE49-F238E27FC236}">
                <a16:creationId xmlns:a16="http://schemas.microsoft.com/office/drawing/2014/main" id="{CE793EA4-B74B-E784-37DB-4B0C93722A57}"/>
              </a:ext>
            </a:extLst>
          </p:cNvPr>
          <p:cNvSpPr>
            <a:spLocks noChangeShapeType="1"/>
          </p:cNvSpPr>
          <p:nvPr/>
        </p:nvSpPr>
        <p:spPr bwMode="auto">
          <a:xfrm flipH="1">
            <a:off x="3543301" y="3963977"/>
            <a:ext cx="678006" cy="1491"/>
          </a:xfrm>
          <a:prstGeom prst="line">
            <a:avLst/>
          </a:prstGeom>
          <a:noFill/>
          <a:ln w="9525">
            <a:solidFill>
              <a:schemeClr val="tx1"/>
            </a:solidFill>
            <a:prstDash val="dash"/>
            <a:round/>
            <a:headEnd/>
            <a:tailEnd/>
          </a:ln>
        </p:spPr>
        <p:txBody>
          <a:bodyPr/>
          <a:lstStyle/>
          <a:p>
            <a:endParaRPr lang="en-US"/>
          </a:p>
        </p:txBody>
      </p:sp>
      <p:sp>
        <p:nvSpPr>
          <p:cNvPr id="39" name="Line 19">
            <a:extLst>
              <a:ext uri="{FF2B5EF4-FFF2-40B4-BE49-F238E27FC236}">
                <a16:creationId xmlns:a16="http://schemas.microsoft.com/office/drawing/2014/main" id="{A3BD7632-3D76-BFAF-C058-06185C699C39}"/>
              </a:ext>
            </a:extLst>
          </p:cNvPr>
          <p:cNvSpPr>
            <a:spLocks noChangeShapeType="1"/>
          </p:cNvSpPr>
          <p:nvPr/>
        </p:nvSpPr>
        <p:spPr bwMode="auto">
          <a:xfrm flipH="1" flipV="1">
            <a:off x="5295534" y="3102685"/>
            <a:ext cx="0" cy="789720"/>
          </a:xfrm>
          <a:prstGeom prst="line">
            <a:avLst/>
          </a:prstGeom>
          <a:noFill/>
          <a:ln w="9525">
            <a:solidFill>
              <a:schemeClr val="tx1"/>
            </a:solidFill>
            <a:prstDash val="dash"/>
            <a:round/>
            <a:headEnd type="triangle" w="med" len="med"/>
            <a:tailEnd type="triangle" w="med" len="med"/>
          </a:ln>
        </p:spPr>
        <p:txBody>
          <a:bodyPr/>
          <a:lstStyle/>
          <a:p>
            <a:endParaRPr lang="en-US"/>
          </a:p>
        </p:txBody>
      </p:sp>
      <p:sp>
        <p:nvSpPr>
          <p:cNvPr id="41" name="Line 14">
            <a:extLst>
              <a:ext uri="{FF2B5EF4-FFF2-40B4-BE49-F238E27FC236}">
                <a16:creationId xmlns:a16="http://schemas.microsoft.com/office/drawing/2014/main" id="{05FDFF08-AD2B-AFDE-6C72-3287860692AB}"/>
              </a:ext>
            </a:extLst>
          </p:cNvPr>
          <p:cNvSpPr>
            <a:spLocks noChangeShapeType="1"/>
          </p:cNvSpPr>
          <p:nvPr/>
        </p:nvSpPr>
        <p:spPr bwMode="auto">
          <a:xfrm flipH="1" flipV="1">
            <a:off x="5020982" y="3965392"/>
            <a:ext cx="607067" cy="714"/>
          </a:xfrm>
          <a:prstGeom prst="line">
            <a:avLst/>
          </a:prstGeom>
          <a:noFill/>
          <a:ln w="9525">
            <a:solidFill>
              <a:schemeClr val="tx1"/>
            </a:solidFill>
            <a:prstDash val="dash"/>
            <a:round/>
            <a:headEnd/>
            <a:tailEnd/>
          </a:ln>
        </p:spPr>
        <p:txBody>
          <a:bodyPr/>
          <a:lstStyle/>
          <a:p>
            <a:endParaRPr lang="en-US"/>
          </a:p>
        </p:txBody>
      </p:sp>
      <p:sp>
        <p:nvSpPr>
          <p:cNvPr id="42" name="Text Box 15">
            <a:extLst>
              <a:ext uri="{FF2B5EF4-FFF2-40B4-BE49-F238E27FC236}">
                <a16:creationId xmlns:a16="http://schemas.microsoft.com/office/drawing/2014/main" id="{FABA5C47-9EC4-BAA2-80F9-6DA25062866B}"/>
              </a:ext>
            </a:extLst>
          </p:cNvPr>
          <p:cNvSpPr txBox="1">
            <a:spLocks noChangeArrowheads="1"/>
          </p:cNvSpPr>
          <p:nvPr/>
        </p:nvSpPr>
        <p:spPr bwMode="auto">
          <a:xfrm>
            <a:off x="5135501" y="2415905"/>
            <a:ext cx="290464" cy="338554"/>
          </a:xfrm>
          <a:prstGeom prst="rect">
            <a:avLst/>
          </a:prstGeom>
          <a:solidFill>
            <a:schemeClr val="accent1"/>
          </a:solidFill>
          <a:ln w="9525">
            <a:noFill/>
            <a:miter lim="800000"/>
            <a:headEnd/>
            <a:tailEnd/>
          </a:ln>
        </p:spPr>
        <p:txBody>
          <a:bodyPr wrap="none">
            <a:spAutoFit/>
          </a:bodyPr>
          <a:lstStyle/>
          <a:p>
            <a:r>
              <a:rPr lang="en-US" sz="1600" i="1" dirty="0"/>
              <a:t>d</a:t>
            </a:r>
          </a:p>
        </p:txBody>
      </p:sp>
      <p:sp>
        <p:nvSpPr>
          <p:cNvPr id="43" name="Text Box 15">
            <a:extLst>
              <a:ext uri="{FF2B5EF4-FFF2-40B4-BE49-F238E27FC236}">
                <a16:creationId xmlns:a16="http://schemas.microsoft.com/office/drawing/2014/main" id="{B7A539CE-5A62-CCBA-3B5B-89064D605C3D}"/>
              </a:ext>
            </a:extLst>
          </p:cNvPr>
          <p:cNvSpPr txBox="1">
            <a:spLocks noChangeArrowheads="1"/>
          </p:cNvSpPr>
          <p:nvPr/>
        </p:nvSpPr>
        <p:spPr bwMode="auto">
          <a:xfrm>
            <a:off x="5134202" y="3321825"/>
            <a:ext cx="290464" cy="338554"/>
          </a:xfrm>
          <a:prstGeom prst="rect">
            <a:avLst/>
          </a:prstGeom>
          <a:solidFill>
            <a:schemeClr val="accent1"/>
          </a:solidFill>
          <a:ln w="9525">
            <a:noFill/>
            <a:miter lim="800000"/>
            <a:headEnd/>
            <a:tailEnd/>
          </a:ln>
        </p:spPr>
        <p:txBody>
          <a:bodyPr wrap="none">
            <a:spAutoFit/>
          </a:bodyPr>
          <a:lstStyle/>
          <a:p>
            <a:r>
              <a:rPr lang="en-US" sz="1600" i="1" dirty="0"/>
              <a:t>h</a:t>
            </a:r>
          </a:p>
        </p:txBody>
      </p:sp>
      <p:sp>
        <p:nvSpPr>
          <p:cNvPr id="44" name="Line 14">
            <a:extLst>
              <a:ext uri="{FF2B5EF4-FFF2-40B4-BE49-F238E27FC236}">
                <a16:creationId xmlns:a16="http://schemas.microsoft.com/office/drawing/2014/main" id="{CEF32D41-9F3D-236F-26F2-CBC5ECBA4F1C}"/>
              </a:ext>
            </a:extLst>
          </p:cNvPr>
          <p:cNvSpPr>
            <a:spLocks noChangeShapeType="1"/>
          </p:cNvSpPr>
          <p:nvPr/>
        </p:nvSpPr>
        <p:spPr bwMode="auto">
          <a:xfrm flipH="1">
            <a:off x="3990930" y="3341908"/>
            <a:ext cx="347818" cy="10355"/>
          </a:xfrm>
          <a:prstGeom prst="line">
            <a:avLst/>
          </a:prstGeom>
          <a:noFill/>
          <a:ln w="9525">
            <a:solidFill>
              <a:schemeClr val="tx1"/>
            </a:solidFill>
            <a:prstDash val="dash"/>
            <a:round/>
            <a:headEnd/>
            <a:tailEnd/>
          </a:ln>
        </p:spPr>
        <p:txBody>
          <a:bodyPr/>
          <a:lstStyle/>
          <a:p>
            <a:endParaRPr lang="en-US"/>
          </a:p>
        </p:txBody>
      </p:sp>
      <p:sp>
        <p:nvSpPr>
          <p:cNvPr id="45" name="Line 14">
            <a:extLst>
              <a:ext uri="{FF2B5EF4-FFF2-40B4-BE49-F238E27FC236}">
                <a16:creationId xmlns:a16="http://schemas.microsoft.com/office/drawing/2014/main" id="{418D8207-1174-0756-FCFE-A4F24488999B}"/>
              </a:ext>
            </a:extLst>
          </p:cNvPr>
          <p:cNvSpPr>
            <a:spLocks noChangeShapeType="1"/>
          </p:cNvSpPr>
          <p:nvPr/>
        </p:nvSpPr>
        <p:spPr bwMode="auto">
          <a:xfrm flipH="1">
            <a:off x="3987695" y="3418276"/>
            <a:ext cx="347818" cy="10355"/>
          </a:xfrm>
          <a:prstGeom prst="line">
            <a:avLst/>
          </a:prstGeom>
          <a:noFill/>
          <a:ln w="9525">
            <a:solidFill>
              <a:schemeClr val="tx1"/>
            </a:solidFill>
            <a:prstDash val="dash"/>
            <a:round/>
            <a:headEnd/>
            <a:tailEnd/>
          </a:ln>
        </p:spPr>
        <p:txBody>
          <a:bodyPr/>
          <a:lstStyle/>
          <a:p>
            <a:endParaRPr lang="en-US"/>
          </a:p>
        </p:txBody>
      </p:sp>
      <p:cxnSp>
        <p:nvCxnSpPr>
          <p:cNvPr id="49" name="Straight Arrow Connector 48">
            <a:extLst>
              <a:ext uri="{FF2B5EF4-FFF2-40B4-BE49-F238E27FC236}">
                <a16:creationId xmlns:a16="http://schemas.microsoft.com/office/drawing/2014/main" id="{DE8AFE7F-482B-79D0-04B8-12D1E34AA272}"/>
              </a:ext>
            </a:extLst>
          </p:cNvPr>
          <p:cNvCxnSpPr/>
          <p:nvPr/>
        </p:nvCxnSpPr>
        <p:spPr>
          <a:xfrm>
            <a:off x="4042410" y="3085723"/>
            <a:ext cx="0" cy="250962"/>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3810D5FD-9250-6E0B-2575-06362A539C16}"/>
              </a:ext>
            </a:extLst>
          </p:cNvPr>
          <p:cNvCxnSpPr>
            <a:cxnSpLocks/>
          </p:cNvCxnSpPr>
          <p:nvPr/>
        </p:nvCxnSpPr>
        <p:spPr>
          <a:xfrm flipV="1">
            <a:off x="4042410" y="3428623"/>
            <a:ext cx="0" cy="250962"/>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1" name="Text Box 15">
            <a:extLst>
              <a:ext uri="{FF2B5EF4-FFF2-40B4-BE49-F238E27FC236}">
                <a16:creationId xmlns:a16="http://schemas.microsoft.com/office/drawing/2014/main" id="{736AD060-6333-72F1-FB74-63B57B5881E9}"/>
              </a:ext>
            </a:extLst>
          </p:cNvPr>
          <p:cNvSpPr txBox="1">
            <a:spLocks noChangeArrowheads="1"/>
          </p:cNvSpPr>
          <p:nvPr/>
        </p:nvSpPr>
        <p:spPr bwMode="auto">
          <a:xfrm>
            <a:off x="3651224" y="3209992"/>
            <a:ext cx="381836" cy="338554"/>
          </a:xfrm>
          <a:prstGeom prst="rect">
            <a:avLst/>
          </a:prstGeom>
          <a:noFill/>
          <a:ln w="9525">
            <a:noFill/>
            <a:miter lim="800000"/>
            <a:headEnd/>
            <a:tailEnd/>
          </a:ln>
        </p:spPr>
        <p:txBody>
          <a:bodyPr wrap="none">
            <a:spAutoFit/>
          </a:bodyPr>
          <a:lstStyle/>
          <a:p>
            <a:r>
              <a:rPr lang="en-US" sz="1600" i="1" dirty="0" err="1"/>
              <a:t>dy</a:t>
            </a:r>
            <a:endParaRPr lang="en-US" sz="1600" i="1" dirty="0"/>
          </a:p>
        </p:txBody>
      </p:sp>
    </p:spTree>
    <p:extLst>
      <p:ext uri="{BB962C8B-B14F-4D97-AF65-F5344CB8AC3E}">
        <p14:creationId xmlns:p14="http://schemas.microsoft.com/office/powerpoint/2010/main" val="140320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Question 14.4.1</a:t>
            </a:r>
          </a:p>
        </p:txBody>
      </p:sp>
      <p:sp>
        <p:nvSpPr>
          <p:cNvPr id="3" name="Content Placeholder 2"/>
          <p:cNvSpPr>
            <a:spLocks noGrp="1"/>
          </p:cNvSpPr>
          <p:nvPr>
            <p:ph idx="1"/>
          </p:nvPr>
        </p:nvSpPr>
        <p:spPr/>
        <p:txBody>
          <a:bodyPr/>
          <a:lstStyle/>
          <a:p>
            <a:pPr>
              <a:buFontTx/>
              <a:buNone/>
              <a:defRPr/>
            </a:pPr>
            <a:r>
              <a:rPr lang="en-US" dirty="0"/>
              <a:t>In which state of matter are the atoms that make up the matter most tightly bound by electrical forces?</a:t>
            </a:r>
          </a:p>
          <a:p>
            <a:pPr marL="514350" indent="-514350">
              <a:buFontTx/>
              <a:buAutoNum type="alphaLcParenR"/>
              <a:defRPr/>
            </a:pPr>
            <a:r>
              <a:rPr lang="en-US" dirty="0"/>
              <a:t>Solid</a:t>
            </a:r>
          </a:p>
          <a:p>
            <a:pPr marL="514350" indent="-514350">
              <a:buFontTx/>
              <a:buAutoNum type="alphaLcParenR"/>
              <a:defRPr/>
            </a:pPr>
            <a:r>
              <a:rPr lang="en-US" dirty="0"/>
              <a:t>Liquid</a:t>
            </a:r>
          </a:p>
          <a:p>
            <a:pPr marL="514350" indent="-514350">
              <a:buFontTx/>
              <a:buAutoNum type="alphaLcParenR"/>
              <a:defRPr/>
            </a:pPr>
            <a:r>
              <a:rPr lang="en-US" dirty="0"/>
              <a:t>Gas</a:t>
            </a:r>
          </a:p>
          <a:p>
            <a:pPr marL="514350" indent="-514350">
              <a:buFontTx/>
              <a:buAutoNum type="alphaLcParenR"/>
              <a:defRPr/>
            </a:pPr>
            <a:r>
              <a:rPr lang="en-US" dirty="0"/>
              <a:t>Plasma</a:t>
            </a:r>
          </a:p>
          <a:p>
            <a:pPr>
              <a:buFontTx/>
              <a:buNone/>
              <a:defRPr/>
            </a:pPr>
            <a:endParaRPr lang="en-US" dirty="0"/>
          </a:p>
        </p:txBody>
      </p:sp>
    </p:spTree>
    <p:extLst>
      <p:ext uri="{BB962C8B-B14F-4D97-AF65-F5344CB8AC3E}">
        <p14:creationId xmlns:p14="http://schemas.microsoft.com/office/powerpoint/2010/main" val="225241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8C71B9E1-0970-4A0A-8D4C-0812A5DC5689}" type="slidenum">
              <a:rPr lang="en-US" smtClean="0"/>
              <a:pPr/>
              <a:t>20</a:t>
            </a:fld>
            <a:endParaRPr lang="en-US"/>
          </a:p>
        </p:txBody>
      </p:sp>
      <p:sp>
        <p:nvSpPr>
          <p:cNvPr id="44035" name="Freeform 2"/>
          <p:cNvSpPr>
            <a:spLocks/>
          </p:cNvSpPr>
          <p:nvPr/>
        </p:nvSpPr>
        <p:spPr bwMode="auto">
          <a:xfrm>
            <a:off x="4049713" y="900113"/>
            <a:ext cx="5238750" cy="3497262"/>
          </a:xfrm>
          <a:custGeom>
            <a:avLst/>
            <a:gdLst>
              <a:gd name="T0" fmla="*/ 2147483647 w 3300"/>
              <a:gd name="T1" fmla="*/ 2147483647 h 1792"/>
              <a:gd name="T2" fmla="*/ 0 w 3300"/>
              <a:gd name="T3" fmla="*/ 2147483647 h 1792"/>
              <a:gd name="T4" fmla="*/ 2147483647 w 3300"/>
              <a:gd name="T5" fmla="*/ 2147483647 h 1792"/>
              <a:gd name="T6" fmla="*/ 2147483647 w 3300"/>
              <a:gd name="T7" fmla="*/ 2147483647 h 1792"/>
              <a:gd name="T8" fmla="*/ 2147483647 w 3300"/>
              <a:gd name="T9" fmla="*/ 0 h 1792"/>
              <a:gd name="T10" fmla="*/ 2147483647 w 3300"/>
              <a:gd name="T11" fmla="*/ 2147483647 h 1792"/>
              <a:gd name="T12" fmla="*/ 2147483647 w 3300"/>
              <a:gd name="T13" fmla="*/ 2147483647 h 1792"/>
              <a:gd name="T14" fmla="*/ 2147483647 w 3300"/>
              <a:gd name="T15" fmla="*/ 2147483647 h 1792"/>
              <a:gd name="T16" fmla="*/ 2147483647 w 3300"/>
              <a:gd name="T17" fmla="*/ 2147483647 h 1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00"/>
              <a:gd name="T28" fmla="*/ 0 h 1792"/>
              <a:gd name="T29" fmla="*/ 3300 w 3300"/>
              <a:gd name="T30" fmla="*/ 1792 h 17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00" h="1792">
                <a:moveTo>
                  <a:pt x="201" y="1226"/>
                </a:moveTo>
                <a:lnTo>
                  <a:pt x="0" y="494"/>
                </a:lnTo>
                <a:lnTo>
                  <a:pt x="868" y="256"/>
                </a:lnTo>
                <a:lnTo>
                  <a:pt x="2020" y="101"/>
                </a:lnTo>
                <a:lnTo>
                  <a:pt x="3182" y="0"/>
                </a:lnTo>
                <a:lnTo>
                  <a:pt x="3300" y="924"/>
                </a:lnTo>
                <a:lnTo>
                  <a:pt x="3163" y="1335"/>
                </a:lnTo>
                <a:lnTo>
                  <a:pt x="3145" y="1792"/>
                </a:lnTo>
                <a:lnTo>
                  <a:pt x="201" y="1226"/>
                </a:lnTo>
                <a:close/>
              </a:path>
            </a:pathLst>
          </a:custGeom>
          <a:solidFill>
            <a:srgbClr val="008000"/>
          </a:solidFill>
          <a:ln w="9525">
            <a:noFill/>
            <a:round/>
            <a:headEnd/>
            <a:tailEnd/>
          </a:ln>
        </p:spPr>
        <p:txBody>
          <a:bodyPr/>
          <a:lstStyle/>
          <a:p>
            <a:endParaRPr lang="en-US"/>
          </a:p>
        </p:txBody>
      </p:sp>
      <p:sp>
        <p:nvSpPr>
          <p:cNvPr id="44036" name="Rectangle 3"/>
          <p:cNvSpPr>
            <a:spLocks noGrp="1" noChangeArrowheads="1"/>
          </p:cNvSpPr>
          <p:nvPr>
            <p:ph type="title"/>
          </p:nvPr>
        </p:nvSpPr>
        <p:spPr/>
        <p:txBody>
          <a:bodyPr/>
          <a:lstStyle/>
          <a:p>
            <a:pPr eaLnBrk="1" hangingPunct="1"/>
            <a:r>
              <a:rPr lang="en-US"/>
              <a:t>Question 123.4.5</a:t>
            </a:r>
          </a:p>
        </p:txBody>
      </p:sp>
      <p:sp>
        <p:nvSpPr>
          <p:cNvPr id="44037" name="Rectangle 4"/>
          <p:cNvSpPr>
            <a:spLocks noGrp="1" noChangeArrowheads="1"/>
          </p:cNvSpPr>
          <p:nvPr>
            <p:ph type="body" idx="1"/>
          </p:nvPr>
        </p:nvSpPr>
        <p:spPr>
          <a:xfrm>
            <a:off x="381000" y="1276350"/>
            <a:ext cx="3527425" cy="4525963"/>
          </a:xfrm>
        </p:spPr>
        <p:txBody>
          <a:bodyPr/>
          <a:lstStyle/>
          <a:p>
            <a:pPr marL="609600" indent="-609600" eaLnBrk="1" hangingPunct="1">
              <a:lnSpc>
                <a:spcPct val="80000"/>
              </a:lnSpc>
              <a:buFontTx/>
              <a:buNone/>
            </a:pPr>
            <a:r>
              <a:rPr lang="en-US" sz="2400"/>
              <a:t>Two dams are exactly the same size (same width and depth). One (A) holds back a large lake, the other (B) holds back a small river. Which Dam has to be built stronger?</a:t>
            </a:r>
          </a:p>
          <a:p>
            <a:pPr marL="609600" indent="-609600" eaLnBrk="1" hangingPunct="1">
              <a:lnSpc>
                <a:spcPct val="80000"/>
              </a:lnSpc>
              <a:buFontTx/>
              <a:buAutoNum type="alphaLcParenR"/>
            </a:pPr>
            <a:r>
              <a:rPr lang="en-US" sz="2400"/>
              <a:t>A</a:t>
            </a:r>
          </a:p>
          <a:p>
            <a:pPr marL="609600" indent="-609600" eaLnBrk="1" hangingPunct="1">
              <a:lnSpc>
                <a:spcPct val="80000"/>
              </a:lnSpc>
              <a:buFontTx/>
              <a:buAutoNum type="alphaLcParenR"/>
            </a:pPr>
            <a:r>
              <a:rPr lang="en-US" sz="2400"/>
              <a:t>B</a:t>
            </a:r>
          </a:p>
          <a:p>
            <a:pPr marL="609600" indent="-609600" eaLnBrk="1" hangingPunct="1">
              <a:lnSpc>
                <a:spcPct val="80000"/>
              </a:lnSpc>
              <a:buFontTx/>
              <a:buAutoNum type="alphaLcParenR"/>
            </a:pPr>
            <a:r>
              <a:rPr lang="en-US" sz="2400"/>
              <a:t>Neither, they should be the same</a:t>
            </a:r>
          </a:p>
        </p:txBody>
      </p:sp>
      <p:sp>
        <p:nvSpPr>
          <p:cNvPr id="44038" name="Freeform 5"/>
          <p:cNvSpPr>
            <a:spLocks/>
          </p:cNvSpPr>
          <p:nvPr/>
        </p:nvSpPr>
        <p:spPr bwMode="auto">
          <a:xfrm>
            <a:off x="6742113" y="1069975"/>
            <a:ext cx="2466975" cy="2813050"/>
          </a:xfrm>
          <a:custGeom>
            <a:avLst/>
            <a:gdLst>
              <a:gd name="T0" fmla="*/ 0 w 1554"/>
              <a:gd name="T1" fmla="*/ 2147483647 h 1654"/>
              <a:gd name="T2" fmla="*/ 2147483647 w 1554"/>
              <a:gd name="T3" fmla="*/ 2147483647 h 1654"/>
              <a:gd name="T4" fmla="*/ 2147483647 w 1554"/>
              <a:gd name="T5" fmla="*/ 2147483647 h 1654"/>
              <a:gd name="T6" fmla="*/ 2147483647 w 1554"/>
              <a:gd name="T7" fmla="*/ 2147483647 h 1654"/>
              <a:gd name="T8" fmla="*/ 2147483647 w 1554"/>
              <a:gd name="T9" fmla="*/ 2147483647 h 1654"/>
              <a:gd name="T10" fmla="*/ 2147483647 w 1554"/>
              <a:gd name="T11" fmla="*/ 0 h 1654"/>
              <a:gd name="T12" fmla="*/ 2147483647 w 1554"/>
              <a:gd name="T13" fmla="*/ 2147483647 h 1654"/>
              <a:gd name="T14" fmla="*/ 2147483647 w 1554"/>
              <a:gd name="T15" fmla="*/ 2147483647 h 1654"/>
              <a:gd name="T16" fmla="*/ 2147483647 w 1554"/>
              <a:gd name="T17" fmla="*/ 2147483647 h 1654"/>
              <a:gd name="T18" fmla="*/ 2147483647 w 1554"/>
              <a:gd name="T19" fmla="*/ 2147483647 h 1654"/>
              <a:gd name="T20" fmla="*/ 2147483647 w 1554"/>
              <a:gd name="T21" fmla="*/ 2147483647 h 1654"/>
              <a:gd name="T22" fmla="*/ 0 w 1554"/>
              <a:gd name="T23" fmla="*/ 2147483647 h 1654"/>
              <a:gd name="T24" fmla="*/ 0 w 1554"/>
              <a:gd name="T25" fmla="*/ 2147483647 h 16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54"/>
              <a:gd name="T40" fmla="*/ 0 h 1654"/>
              <a:gd name="T41" fmla="*/ 1554 w 1554"/>
              <a:gd name="T42" fmla="*/ 1654 h 16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54" h="1654">
                <a:moveTo>
                  <a:pt x="0" y="420"/>
                </a:moveTo>
                <a:lnTo>
                  <a:pt x="55" y="274"/>
                </a:lnTo>
                <a:lnTo>
                  <a:pt x="311" y="109"/>
                </a:lnTo>
                <a:lnTo>
                  <a:pt x="603" y="27"/>
                </a:lnTo>
                <a:lnTo>
                  <a:pt x="1161" y="27"/>
                </a:lnTo>
                <a:lnTo>
                  <a:pt x="1527" y="0"/>
                </a:lnTo>
                <a:lnTo>
                  <a:pt x="1554" y="740"/>
                </a:lnTo>
                <a:lnTo>
                  <a:pt x="1527" y="1435"/>
                </a:lnTo>
                <a:lnTo>
                  <a:pt x="1161" y="1654"/>
                </a:lnTo>
                <a:lnTo>
                  <a:pt x="685" y="1563"/>
                </a:lnTo>
                <a:lnTo>
                  <a:pt x="228" y="1389"/>
                </a:lnTo>
                <a:lnTo>
                  <a:pt x="0" y="950"/>
                </a:lnTo>
                <a:lnTo>
                  <a:pt x="0" y="420"/>
                </a:lnTo>
                <a:close/>
              </a:path>
            </a:pathLst>
          </a:custGeom>
          <a:solidFill>
            <a:srgbClr val="800000"/>
          </a:solidFill>
          <a:ln w="38100">
            <a:solidFill>
              <a:srgbClr val="800000"/>
            </a:solidFill>
            <a:round/>
            <a:headEnd/>
            <a:tailEnd/>
          </a:ln>
        </p:spPr>
        <p:txBody>
          <a:bodyPr/>
          <a:lstStyle/>
          <a:p>
            <a:endParaRPr lang="en-US"/>
          </a:p>
        </p:txBody>
      </p:sp>
      <p:sp>
        <p:nvSpPr>
          <p:cNvPr id="44039" name="Freeform 6"/>
          <p:cNvSpPr>
            <a:spLocks/>
          </p:cNvSpPr>
          <p:nvPr/>
        </p:nvSpPr>
        <p:spPr bwMode="auto">
          <a:xfrm>
            <a:off x="6778625" y="1176338"/>
            <a:ext cx="2466975" cy="2625725"/>
          </a:xfrm>
          <a:custGeom>
            <a:avLst/>
            <a:gdLst>
              <a:gd name="T0" fmla="*/ 0 w 1554"/>
              <a:gd name="T1" fmla="*/ 2147483647 h 1654"/>
              <a:gd name="T2" fmla="*/ 2147483647 w 1554"/>
              <a:gd name="T3" fmla="*/ 2147483647 h 1654"/>
              <a:gd name="T4" fmla="*/ 2147483647 w 1554"/>
              <a:gd name="T5" fmla="*/ 2147483647 h 1654"/>
              <a:gd name="T6" fmla="*/ 2147483647 w 1554"/>
              <a:gd name="T7" fmla="*/ 2147483647 h 1654"/>
              <a:gd name="T8" fmla="*/ 2147483647 w 1554"/>
              <a:gd name="T9" fmla="*/ 2147483647 h 1654"/>
              <a:gd name="T10" fmla="*/ 2147483647 w 1554"/>
              <a:gd name="T11" fmla="*/ 0 h 1654"/>
              <a:gd name="T12" fmla="*/ 2147483647 w 1554"/>
              <a:gd name="T13" fmla="*/ 2147483647 h 1654"/>
              <a:gd name="T14" fmla="*/ 2147483647 w 1554"/>
              <a:gd name="T15" fmla="*/ 2147483647 h 1654"/>
              <a:gd name="T16" fmla="*/ 2147483647 w 1554"/>
              <a:gd name="T17" fmla="*/ 2147483647 h 1654"/>
              <a:gd name="T18" fmla="*/ 2147483647 w 1554"/>
              <a:gd name="T19" fmla="*/ 2147483647 h 1654"/>
              <a:gd name="T20" fmla="*/ 2147483647 w 1554"/>
              <a:gd name="T21" fmla="*/ 2147483647 h 1654"/>
              <a:gd name="T22" fmla="*/ 0 w 1554"/>
              <a:gd name="T23" fmla="*/ 2147483647 h 1654"/>
              <a:gd name="T24" fmla="*/ 0 w 1554"/>
              <a:gd name="T25" fmla="*/ 2147483647 h 16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54"/>
              <a:gd name="T40" fmla="*/ 0 h 1654"/>
              <a:gd name="T41" fmla="*/ 1554 w 1554"/>
              <a:gd name="T42" fmla="*/ 1654 h 16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54" h="1654">
                <a:moveTo>
                  <a:pt x="0" y="420"/>
                </a:moveTo>
                <a:lnTo>
                  <a:pt x="55" y="274"/>
                </a:lnTo>
                <a:lnTo>
                  <a:pt x="311" y="109"/>
                </a:lnTo>
                <a:lnTo>
                  <a:pt x="603" y="27"/>
                </a:lnTo>
                <a:lnTo>
                  <a:pt x="1161" y="27"/>
                </a:lnTo>
                <a:lnTo>
                  <a:pt x="1527" y="0"/>
                </a:lnTo>
                <a:lnTo>
                  <a:pt x="1554" y="740"/>
                </a:lnTo>
                <a:lnTo>
                  <a:pt x="1527" y="1435"/>
                </a:lnTo>
                <a:lnTo>
                  <a:pt x="1161" y="1654"/>
                </a:lnTo>
                <a:lnTo>
                  <a:pt x="685" y="1563"/>
                </a:lnTo>
                <a:lnTo>
                  <a:pt x="228" y="1389"/>
                </a:lnTo>
                <a:lnTo>
                  <a:pt x="0" y="950"/>
                </a:lnTo>
                <a:lnTo>
                  <a:pt x="0" y="420"/>
                </a:lnTo>
                <a:close/>
              </a:path>
            </a:pathLst>
          </a:custGeom>
          <a:solidFill>
            <a:schemeClr val="accent1"/>
          </a:solidFill>
          <a:ln w="38100">
            <a:solidFill>
              <a:srgbClr val="800000"/>
            </a:solidFill>
            <a:round/>
            <a:headEnd/>
            <a:tailEnd/>
          </a:ln>
        </p:spPr>
        <p:txBody>
          <a:bodyPr/>
          <a:lstStyle/>
          <a:p>
            <a:endParaRPr lang="en-US"/>
          </a:p>
        </p:txBody>
      </p:sp>
      <p:sp>
        <p:nvSpPr>
          <p:cNvPr id="44040" name="AutoShape 7"/>
          <p:cNvSpPr>
            <a:spLocks noChangeArrowheads="1"/>
          </p:cNvSpPr>
          <p:nvPr/>
        </p:nvSpPr>
        <p:spPr bwMode="auto">
          <a:xfrm rot="-5400000">
            <a:off x="6370637" y="2220913"/>
            <a:ext cx="900113" cy="11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p:spPr>
        <p:txBody>
          <a:bodyPr wrap="none" anchor="ctr"/>
          <a:lstStyle/>
          <a:p>
            <a:endParaRPr lang="en-US"/>
          </a:p>
        </p:txBody>
      </p:sp>
      <p:sp>
        <p:nvSpPr>
          <p:cNvPr id="44041" name="Freeform 8"/>
          <p:cNvSpPr>
            <a:spLocks/>
          </p:cNvSpPr>
          <p:nvPr/>
        </p:nvSpPr>
        <p:spPr bwMode="auto">
          <a:xfrm>
            <a:off x="4383088" y="2060575"/>
            <a:ext cx="2381250" cy="217488"/>
          </a:xfrm>
          <a:custGeom>
            <a:avLst/>
            <a:gdLst>
              <a:gd name="T0" fmla="*/ 2147483647 w 1500"/>
              <a:gd name="T1" fmla="*/ 2147483647 h 137"/>
              <a:gd name="T2" fmla="*/ 2147483647 w 1500"/>
              <a:gd name="T3" fmla="*/ 2147483647 h 137"/>
              <a:gd name="T4" fmla="*/ 2147483647 w 1500"/>
              <a:gd name="T5" fmla="*/ 2147483647 h 137"/>
              <a:gd name="T6" fmla="*/ 2147483647 w 1500"/>
              <a:gd name="T7" fmla="*/ 0 h 137"/>
              <a:gd name="T8" fmla="*/ 2147483647 w 1500"/>
              <a:gd name="T9" fmla="*/ 0 h 137"/>
              <a:gd name="T10" fmla="*/ 2147483647 w 1500"/>
              <a:gd name="T11" fmla="*/ 2147483647 h 137"/>
              <a:gd name="T12" fmla="*/ 2147483647 w 1500"/>
              <a:gd name="T13" fmla="*/ 2147483647 h 137"/>
              <a:gd name="T14" fmla="*/ 2147483647 w 1500"/>
              <a:gd name="T15" fmla="*/ 2147483647 h 137"/>
              <a:gd name="T16" fmla="*/ 0 w 1500"/>
              <a:gd name="T17" fmla="*/ 2147483647 h 137"/>
              <a:gd name="T18" fmla="*/ 2147483647 w 1500"/>
              <a:gd name="T19" fmla="*/ 2147483647 h 137"/>
              <a:gd name="T20" fmla="*/ 2147483647 w 1500"/>
              <a:gd name="T21" fmla="*/ 2147483647 h 137"/>
              <a:gd name="T22" fmla="*/ 2147483647 w 1500"/>
              <a:gd name="T23" fmla="*/ 2147483647 h 137"/>
              <a:gd name="T24" fmla="*/ 2147483647 w 1500"/>
              <a:gd name="T25" fmla="*/ 2147483647 h 137"/>
              <a:gd name="T26" fmla="*/ 2147483647 w 1500"/>
              <a:gd name="T27" fmla="*/ 2147483647 h 137"/>
              <a:gd name="T28" fmla="*/ 2147483647 w 1500"/>
              <a:gd name="T29" fmla="*/ 2147483647 h 137"/>
              <a:gd name="T30" fmla="*/ 2147483647 w 1500"/>
              <a:gd name="T31" fmla="*/ 2147483647 h 137"/>
              <a:gd name="T32" fmla="*/ 2147483647 w 1500"/>
              <a:gd name="T33" fmla="*/ 2147483647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00"/>
              <a:gd name="T52" fmla="*/ 0 h 137"/>
              <a:gd name="T53" fmla="*/ 1500 w 1500"/>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00" h="137">
                <a:moveTo>
                  <a:pt x="1490" y="55"/>
                </a:moveTo>
                <a:lnTo>
                  <a:pt x="1271" y="55"/>
                </a:lnTo>
                <a:lnTo>
                  <a:pt x="1079" y="46"/>
                </a:lnTo>
                <a:lnTo>
                  <a:pt x="914" y="0"/>
                </a:lnTo>
                <a:lnTo>
                  <a:pt x="713" y="0"/>
                </a:lnTo>
                <a:lnTo>
                  <a:pt x="558" y="46"/>
                </a:lnTo>
                <a:lnTo>
                  <a:pt x="357" y="73"/>
                </a:lnTo>
                <a:lnTo>
                  <a:pt x="192" y="46"/>
                </a:lnTo>
                <a:lnTo>
                  <a:pt x="0" y="46"/>
                </a:lnTo>
                <a:lnTo>
                  <a:pt x="64" y="83"/>
                </a:lnTo>
                <a:lnTo>
                  <a:pt x="284" y="119"/>
                </a:lnTo>
                <a:lnTo>
                  <a:pt x="668" y="73"/>
                </a:lnTo>
                <a:lnTo>
                  <a:pt x="878" y="46"/>
                </a:lnTo>
                <a:lnTo>
                  <a:pt x="1143" y="119"/>
                </a:lnTo>
                <a:lnTo>
                  <a:pt x="1372" y="119"/>
                </a:lnTo>
                <a:lnTo>
                  <a:pt x="1500" y="137"/>
                </a:lnTo>
                <a:lnTo>
                  <a:pt x="1490" y="55"/>
                </a:lnTo>
                <a:close/>
              </a:path>
            </a:pathLst>
          </a:custGeom>
          <a:solidFill>
            <a:schemeClr val="accent1"/>
          </a:solidFill>
          <a:ln w="9525">
            <a:solidFill>
              <a:schemeClr val="tx1"/>
            </a:solidFill>
            <a:round/>
            <a:headEnd/>
            <a:tailEnd/>
          </a:ln>
        </p:spPr>
        <p:txBody>
          <a:bodyPr/>
          <a:lstStyle/>
          <a:p>
            <a:endParaRPr lang="en-US"/>
          </a:p>
        </p:txBody>
      </p:sp>
      <p:sp>
        <p:nvSpPr>
          <p:cNvPr id="44042" name="Freeform 9"/>
          <p:cNvSpPr>
            <a:spLocks/>
          </p:cNvSpPr>
          <p:nvPr/>
        </p:nvSpPr>
        <p:spPr bwMode="auto">
          <a:xfrm>
            <a:off x="4027488" y="3797300"/>
            <a:ext cx="5238750" cy="2830513"/>
          </a:xfrm>
          <a:custGeom>
            <a:avLst/>
            <a:gdLst>
              <a:gd name="T0" fmla="*/ 2147483647 w 3300"/>
              <a:gd name="T1" fmla="*/ 2147483647 h 1792"/>
              <a:gd name="T2" fmla="*/ 0 w 3300"/>
              <a:gd name="T3" fmla="*/ 2147483647 h 1792"/>
              <a:gd name="T4" fmla="*/ 2147483647 w 3300"/>
              <a:gd name="T5" fmla="*/ 2147483647 h 1792"/>
              <a:gd name="T6" fmla="*/ 2147483647 w 3300"/>
              <a:gd name="T7" fmla="*/ 2147483647 h 1792"/>
              <a:gd name="T8" fmla="*/ 2147483647 w 3300"/>
              <a:gd name="T9" fmla="*/ 0 h 1792"/>
              <a:gd name="T10" fmla="*/ 2147483647 w 3300"/>
              <a:gd name="T11" fmla="*/ 2147483647 h 1792"/>
              <a:gd name="T12" fmla="*/ 2147483647 w 3300"/>
              <a:gd name="T13" fmla="*/ 2147483647 h 1792"/>
              <a:gd name="T14" fmla="*/ 2147483647 w 3300"/>
              <a:gd name="T15" fmla="*/ 2147483647 h 1792"/>
              <a:gd name="T16" fmla="*/ 2147483647 w 3300"/>
              <a:gd name="T17" fmla="*/ 2147483647 h 1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00"/>
              <a:gd name="T28" fmla="*/ 0 h 1792"/>
              <a:gd name="T29" fmla="*/ 3300 w 3300"/>
              <a:gd name="T30" fmla="*/ 1792 h 17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00" h="1792">
                <a:moveTo>
                  <a:pt x="201" y="1226"/>
                </a:moveTo>
                <a:lnTo>
                  <a:pt x="0" y="494"/>
                </a:lnTo>
                <a:lnTo>
                  <a:pt x="868" y="256"/>
                </a:lnTo>
                <a:lnTo>
                  <a:pt x="2020" y="101"/>
                </a:lnTo>
                <a:lnTo>
                  <a:pt x="3182" y="0"/>
                </a:lnTo>
                <a:lnTo>
                  <a:pt x="3300" y="924"/>
                </a:lnTo>
                <a:lnTo>
                  <a:pt x="3163" y="1335"/>
                </a:lnTo>
                <a:lnTo>
                  <a:pt x="3145" y="1792"/>
                </a:lnTo>
                <a:lnTo>
                  <a:pt x="201" y="1226"/>
                </a:lnTo>
                <a:close/>
              </a:path>
            </a:pathLst>
          </a:custGeom>
          <a:solidFill>
            <a:srgbClr val="008000"/>
          </a:solidFill>
          <a:ln w="9525">
            <a:noFill/>
            <a:round/>
            <a:headEnd/>
            <a:tailEnd/>
          </a:ln>
        </p:spPr>
        <p:txBody>
          <a:bodyPr/>
          <a:lstStyle/>
          <a:p>
            <a:endParaRPr lang="en-US"/>
          </a:p>
        </p:txBody>
      </p:sp>
      <p:sp>
        <p:nvSpPr>
          <p:cNvPr id="44043" name="Freeform 10"/>
          <p:cNvSpPr>
            <a:spLocks/>
          </p:cNvSpPr>
          <p:nvPr/>
        </p:nvSpPr>
        <p:spPr bwMode="auto">
          <a:xfrm>
            <a:off x="6908800" y="4586288"/>
            <a:ext cx="2249488" cy="958850"/>
          </a:xfrm>
          <a:custGeom>
            <a:avLst/>
            <a:gdLst>
              <a:gd name="T0" fmla="*/ 2147483647 w 1417"/>
              <a:gd name="T1" fmla="*/ 2147483647 h 540"/>
              <a:gd name="T2" fmla="*/ 2147483647 w 1417"/>
              <a:gd name="T3" fmla="*/ 0 h 540"/>
              <a:gd name="T4" fmla="*/ 2147483647 w 1417"/>
              <a:gd name="T5" fmla="*/ 2147483647 h 540"/>
              <a:gd name="T6" fmla="*/ 2147483647 w 1417"/>
              <a:gd name="T7" fmla="*/ 2147483647 h 540"/>
              <a:gd name="T8" fmla="*/ 2147483647 w 1417"/>
              <a:gd name="T9" fmla="*/ 2147483647 h 540"/>
              <a:gd name="T10" fmla="*/ 2147483647 w 1417"/>
              <a:gd name="T11" fmla="*/ 2147483647 h 540"/>
              <a:gd name="T12" fmla="*/ 2147483647 w 1417"/>
              <a:gd name="T13" fmla="*/ 2147483647 h 540"/>
              <a:gd name="T14" fmla="*/ 2147483647 w 1417"/>
              <a:gd name="T15" fmla="*/ 2147483647 h 540"/>
              <a:gd name="T16" fmla="*/ 2147483647 w 1417"/>
              <a:gd name="T17" fmla="*/ 2147483647 h 540"/>
              <a:gd name="T18" fmla="*/ 2147483647 w 1417"/>
              <a:gd name="T19" fmla="*/ 2147483647 h 540"/>
              <a:gd name="T20" fmla="*/ 2147483647 w 1417"/>
              <a:gd name="T21" fmla="*/ 2147483647 h 540"/>
              <a:gd name="T22" fmla="*/ 2147483647 w 1417"/>
              <a:gd name="T23" fmla="*/ 2147483647 h 540"/>
              <a:gd name="T24" fmla="*/ 0 w 1417"/>
              <a:gd name="T25" fmla="*/ 2147483647 h 540"/>
              <a:gd name="T26" fmla="*/ 2147483647 w 1417"/>
              <a:gd name="T27" fmla="*/ 2147483647 h 5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17"/>
              <a:gd name="T43" fmla="*/ 0 h 540"/>
              <a:gd name="T44" fmla="*/ 1417 w 1417"/>
              <a:gd name="T45" fmla="*/ 540 h 5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17" h="540">
                <a:moveTo>
                  <a:pt x="9" y="37"/>
                </a:moveTo>
                <a:lnTo>
                  <a:pt x="274" y="0"/>
                </a:lnTo>
                <a:lnTo>
                  <a:pt x="548" y="146"/>
                </a:lnTo>
                <a:lnTo>
                  <a:pt x="841" y="247"/>
                </a:lnTo>
                <a:lnTo>
                  <a:pt x="1115" y="220"/>
                </a:lnTo>
                <a:lnTo>
                  <a:pt x="1298" y="220"/>
                </a:lnTo>
                <a:lnTo>
                  <a:pt x="1417" y="247"/>
                </a:lnTo>
                <a:lnTo>
                  <a:pt x="1252" y="320"/>
                </a:lnTo>
                <a:lnTo>
                  <a:pt x="1033" y="357"/>
                </a:lnTo>
                <a:lnTo>
                  <a:pt x="832" y="412"/>
                </a:lnTo>
                <a:lnTo>
                  <a:pt x="621" y="402"/>
                </a:lnTo>
                <a:lnTo>
                  <a:pt x="256" y="448"/>
                </a:lnTo>
                <a:lnTo>
                  <a:pt x="0" y="540"/>
                </a:lnTo>
                <a:lnTo>
                  <a:pt x="9" y="37"/>
                </a:lnTo>
                <a:close/>
              </a:path>
            </a:pathLst>
          </a:custGeom>
          <a:solidFill>
            <a:schemeClr val="accent1"/>
          </a:solidFill>
          <a:ln w="38100">
            <a:solidFill>
              <a:srgbClr val="800000"/>
            </a:solidFill>
            <a:round/>
            <a:headEnd/>
            <a:tailEnd/>
          </a:ln>
        </p:spPr>
        <p:txBody>
          <a:bodyPr/>
          <a:lstStyle/>
          <a:p>
            <a:endParaRPr lang="en-US"/>
          </a:p>
        </p:txBody>
      </p:sp>
      <p:sp>
        <p:nvSpPr>
          <p:cNvPr id="44044" name="AutoShape 11"/>
          <p:cNvSpPr>
            <a:spLocks noChangeArrowheads="1"/>
          </p:cNvSpPr>
          <p:nvPr/>
        </p:nvSpPr>
        <p:spPr bwMode="auto">
          <a:xfrm rot="-5400000">
            <a:off x="6508751" y="5022850"/>
            <a:ext cx="900112" cy="1158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p:spPr>
        <p:txBody>
          <a:bodyPr wrap="none" anchor="ctr"/>
          <a:lstStyle/>
          <a:p>
            <a:endParaRPr lang="en-US"/>
          </a:p>
        </p:txBody>
      </p:sp>
      <p:sp>
        <p:nvSpPr>
          <p:cNvPr id="44045" name="Freeform 12"/>
          <p:cNvSpPr>
            <a:spLocks/>
          </p:cNvSpPr>
          <p:nvPr/>
        </p:nvSpPr>
        <p:spPr bwMode="auto">
          <a:xfrm>
            <a:off x="4535488" y="4927600"/>
            <a:ext cx="2381250" cy="217488"/>
          </a:xfrm>
          <a:custGeom>
            <a:avLst/>
            <a:gdLst>
              <a:gd name="T0" fmla="*/ 2147483647 w 1500"/>
              <a:gd name="T1" fmla="*/ 2147483647 h 137"/>
              <a:gd name="T2" fmla="*/ 2147483647 w 1500"/>
              <a:gd name="T3" fmla="*/ 2147483647 h 137"/>
              <a:gd name="T4" fmla="*/ 2147483647 w 1500"/>
              <a:gd name="T5" fmla="*/ 2147483647 h 137"/>
              <a:gd name="T6" fmla="*/ 2147483647 w 1500"/>
              <a:gd name="T7" fmla="*/ 0 h 137"/>
              <a:gd name="T8" fmla="*/ 2147483647 w 1500"/>
              <a:gd name="T9" fmla="*/ 0 h 137"/>
              <a:gd name="T10" fmla="*/ 2147483647 w 1500"/>
              <a:gd name="T11" fmla="*/ 2147483647 h 137"/>
              <a:gd name="T12" fmla="*/ 2147483647 w 1500"/>
              <a:gd name="T13" fmla="*/ 2147483647 h 137"/>
              <a:gd name="T14" fmla="*/ 2147483647 w 1500"/>
              <a:gd name="T15" fmla="*/ 2147483647 h 137"/>
              <a:gd name="T16" fmla="*/ 0 w 1500"/>
              <a:gd name="T17" fmla="*/ 2147483647 h 137"/>
              <a:gd name="T18" fmla="*/ 2147483647 w 1500"/>
              <a:gd name="T19" fmla="*/ 2147483647 h 137"/>
              <a:gd name="T20" fmla="*/ 2147483647 w 1500"/>
              <a:gd name="T21" fmla="*/ 2147483647 h 137"/>
              <a:gd name="T22" fmla="*/ 2147483647 w 1500"/>
              <a:gd name="T23" fmla="*/ 2147483647 h 137"/>
              <a:gd name="T24" fmla="*/ 2147483647 w 1500"/>
              <a:gd name="T25" fmla="*/ 2147483647 h 137"/>
              <a:gd name="T26" fmla="*/ 2147483647 w 1500"/>
              <a:gd name="T27" fmla="*/ 2147483647 h 137"/>
              <a:gd name="T28" fmla="*/ 2147483647 w 1500"/>
              <a:gd name="T29" fmla="*/ 2147483647 h 137"/>
              <a:gd name="T30" fmla="*/ 2147483647 w 1500"/>
              <a:gd name="T31" fmla="*/ 2147483647 h 137"/>
              <a:gd name="T32" fmla="*/ 2147483647 w 1500"/>
              <a:gd name="T33" fmla="*/ 2147483647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00"/>
              <a:gd name="T52" fmla="*/ 0 h 137"/>
              <a:gd name="T53" fmla="*/ 1500 w 1500"/>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00" h="137">
                <a:moveTo>
                  <a:pt x="1490" y="55"/>
                </a:moveTo>
                <a:lnTo>
                  <a:pt x="1271" y="55"/>
                </a:lnTo>
                <a:lnTo>
                  <a:pt x="1079" y="46"/>
                </a:lnTo>
                <a:lnTo>
                  <a:pt x="914" y="0"/>
                </a:lnTo>
                <a:lnTo>
                  <a:pt x="713" y="0"/>
                </a:lnTo>
                <a:lnTo>
                  <a:pt x="558" y="46"/>
                </a:lnTo>
                <a:lnTo>
                  <a:pt x="357" y="73"/>
                </a:lnTo>
                <a:lnTo>
                  <a:pt x="192" y="46"/>
                </a:lnTo>
                <a:lnTo>
                  <a:pt x="0" y="46"/>
                </a:lnTo>
                <a:lnTo>
                  <a:pt x="64" y="83"/>
                </a:lnTo>
                <a:lnTo>
                  <a:pt x="284" y="119"/>
                </a:lnTo>
                <a:lnTo>
                  <a:pt x="668" y="73"/>
                </a:lnTo>
                <a:lnTo>
                  <a:pt x="878" y="46"/>
                </a:lnTo>
                <a:lnTo>
                  <a:pt x="1143" y="119"/>
                </a:lnTo>
                <a:lnTo>
                  <a:pt x="1372" y="119"/>
                </a:lnTo>
                <a:lnTo>
                  <a:pt x="1500" y="137"/>
                </a:lnTo>
                <a:lnTo>
                  <a:pt x="1490" y="55"/>
                </a:lnTo>
                <a:close/>
              </a:path>
            </a:pathLst>
          </a:custGeom>
          <a:solidFill>
            <a:schemeClr val="accent1"/>
          </a:solidFill>
          <a:ln w="9525">
            <a:solidFill>
              <a:schemeClr val="tx1"/>
            </a:solidFill>
            <a:round/>
            <a:headEnd/>
            <a:tailEnd/>
          </a:ln>
        </p:spPr>
        <p:txBody>
          <a:bodyPr/>
          <a:lstStyle/>
          <a:p>
            <a:endParaRPr lang="en-US"/>
          </a:p>
        </p:txBody>
      </p:sp>
      <p:sp>
        <p:nvSpPr>
          <p:cNvPr id="44046" name="Text Box 13"/>
          <p:cNvSpPr txBox="1">
            <a:spLocks noChangeArrowheads="1"/>
          </p:cNvSpPr>
          <p:nvPr/>
        </p:nvSpPr>
        <p:spPr bwMode="auto">
          <a:xfrm>
            <a:off x="5351463" y="3562350"/>
            <a:ext cx="666750" cy="366713"/>
          </a:xfrm>
          <a:prstGeom prst="rect">
            <a:avLst/>
          </a:prstGeom>
          <a:noFill/>
          <a:ln w="9525">
            <a:noFill/>
            <a:miter lim="800000"/>
            <a:headEnd/>
            <a:tailEnd/>
          </a:ln>
        </p:spPr>
        <p:txBody>
          <a:bodyPr wrap="none">
            <a:spAutoFit/>
          </a:bodyPr>
          <a:lstStyle/>
          <a:p>
            <a:r>
              <a:rPr lang="en-US"/>
              <a:t>Dam</a:t>
            </a:r>
          </a:p>
        </p:txBody>
      </p:sp>
      <p:sp>
        <p:nvSpPr>
          <p:cNvPr id="44047" name="Line 14"/>
          <p:cNvSpPr>
            <a:spLocks noChangeShapeType="1"/>
          </p:cNvSpPr>
          <p:nvPr/>
        </p:nvSpPr>
        <p:spPr bwMode="auto">
          <a:xfrm flipV="1">
            <a:off x="5791200" y="2511425"/>
            <a:ext cx="928688" cy="1101725"/>
          </a:xfrm>
          <a:prstGeom prst="line">
            <a:avLst/>
          </a:prstGeom>
          <a:noFill/>
          <a:ln w="9525">
            <a:solidFill>
              <a:schemeClr val="tx1"/>
            </a:solidFill>
            <a:round/>
            <a:headEnd/>
            <a:tailEnd type="triangle" w="med" len="med"/>
          </a:ln>
        </p:spPr>
        <p:txBody>
          <a:bodyPr/>
          <a:lstStyle/>
          <a:p>
            <a:endParaRPr lang="en-US"/>
          </a:p>
        </p:txBody>
      </p:sp>
      <p:sp>
        <p:nvSpPr>
          <p:cNvPr id="44048" name="Line 15"/>
          <p:cNvSpPr>
            <a:spLocks noChangeShapeType="1"/>
          </p:cNvSpPr>
          <p:nvPr/>
        </p:nvSpPr>
        <p:spPr bwMode="auto">
          <a:xfrm>
            <a:off x="5724525" y="3881438"/>
            <a:ext cx="1133475" cy="989012"/>
          </a:xfrm>
          <a:prstGeom prst="line">
            <a:avLst/>
          </a:prstGeom>
          <a:noFill/>
          <a:ln w="9525">
            <a:solidFill>
              <a:schemeClr val="tx1"/>
            </a:solidFill>
            <a:round/>
            <a:headEnd/>
            <a:tailEnd type="triangle" w="med" len="med"/>
          </a:ln>
        </p:spPr>
        <p:txBody>
          <a:bodyPr/>
          <a:lstStyle/>
          <a:p>
            <a:endParaRPr lang="en-US"/>
          </a:p>
        </p:txBody>
      </p:sp>
      <p:sp>
        <p:nvSpPr>
          <p:cNvPr id="44049" name="Line 16"/>
          <p:cNvSpPr>
            <a:spLocks noChangeShapeType="1"/>
          </p:cNvSpPr>
          <p:nvPr/>
        </p:nvSpPr>
        <p:spPr bwMode="auto">
          <a:xfrm flipH="1">
            <a:off x="4281488" y="2641600"/>
            <a:ext cx="914400" cy="14288"/>
          </a:xfrm>
          <a:prstGeom prst="line">
            <a:avLst/>
          </a:prstGeom>
          <a:noFill/>
          <a:ln w="9525">
            <a:solidFill>
              <a:schemeClr val="tx1"/>
            </a:solidFill>
            <a:round/>
            <a:headEnd/>
            <a:tailEnd type="triangle" w="med" len="med"/>
          </a:ln>
        </p:spPr>
        <p:txBody>
          <a:bodyPr/>
          <a:lstStyle/>
          <a:p>
            <a:endParaRPr lang="en-US"/>
          </a:p>
        </p:txBody>
      </p:sp>
      <p:sp>
        <p:nvSpPr>
          <p:cNvPr id="44050" name="Text Box 17"/>
          <p:cNvSpPr txBox="1">
            <a:spLocks noChangeArrowheads="1"/>
          </p:cNvSpPr>
          <p:nvPr/>
        </p:nvSpPr>
        <p:spPr bwMode="auto">
          <a:xfrm>
            <a:off x="4246563" y="2676525"/>
            <a:ext cx="1581150" cy="366713"/>
          </a:xfrm>
          <a:prstGeom prst="rect">
            <a:avLst/>
          </a:prstGeom>
          <a:noFill/>
          <a:ln w="9525">
            <a:noFill/>
            <a:miter lim="800000"/>
            <a:headEnd/>
            <a:tailEnd/>
          </a:ln>
        </p:spPr>
        <p:txBody>
          <a:bodyPr wrap="none">
            <a:spAutoFit/>
          </a:bodyPr>
          <a:lstStyle/>
          <a:p>
            <a:r>
              <a:rPr lang="en-US"/>
              <a:t>To Sugar City</a:t>
            </a:r>
          </a:p>
        </p:txBody>
      </p:sp>
      <p:sp>
        <p:nvSpPr>
          <p:cNvPr id="44051" name="Text Box 18"/>
          <p:cNvSpPr txBox="1">
            <a:spLocks noChangeArrowheads="1"/>
          </p:cNvSpPr>
          <p:nvPr/>
        </p:nvSpPr>
        <p:spPr bwMode="auto">
          <a:xfrm>
            <a:off x="7570788" y="2330450"/>
            <a:ext cx="336550" cy="366713"/>
          </a:xfrm>
          <a:prstGeom prst="rect">
            <a:avLst/>
          </a:prstGeom>
          <a:noFill/>
          <a:ln w="9525">
            <a:noFill/>
            <a:miter lim="800000"/>
            <a:headEnd/>
            <a:tailEnd/>
          </a:ln>
        </p:spPr>
        <p:txBody>
          <a:bodyPr wrap="none">
            <a:spAutoFit/>
          </a:bodyPr>
          <a:lstStyle/>
          <a:p>
            <a:r>
              <a:rPr lang="en-US"/>
              <a:t>A</a:t>
            </a:r>
          </a:p>
        </p:txBody>
      </p:sp>
      <p:sp>
        <p:nvSpPr>
          <p:cNvPr id="44052" name="Text Box 19"/>
          <p:cNvSpPr txBox="1">
            <a:spLocks noChangeArrowheads="1"/>
          </p:cNvSpPr>
          <p:nvPr/>
        </p:nvSpPr>
        <p:spPr bwMode="auto">
          <a:xfrm>
            <a:off x="7156450" y="4862513"/>
            <a:ext cx="336550" cy="366712"/>
          </a:xfrm>
          <a:prstGeom prst="rect">
            <a:avLst/>
          </a:prstGeom>
          <a:noFill/>
          <a:ln w="9525">
            <a:noFill/>
            <a:miter lim="800000"/>
            <a:headEnd/>
            <a:tailEnd/>
          </a:ln>
        </p:spPr>
        <p:txBody>
          <a:bodyPr wrap="none">
            <a:spAutoFit/>
          </a:bodyPr>
          <a:lstStyle/>
          <a:p>
            <a:r>
              <a:rPr lang="en-US"/>
              <a:t>B</a:t>
            </a:r>
          </a:p>
        </p:txBody>
      </p:sp>
    </p:spTree>
    <p:extLst>
      <p:ext uri="{BB962C8B-B14F-4D97-AF65-F5344CB8AC3E}">
        <p14:creationId xmlns:p14="http://schemas.microsoft.com/office/powerpoint/2010/main" val="102835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BF1990-7A31-01D2-12F8-8D15F2F24BD7}"/>
              </a:ext>
            </a:extLst>
          </p:cNvPr>
          <p:cNvSpPr/>
          <p:nvPr/>
        </p:nvSpPr>
        <p:spPr>
          <a:xfrm>
            <a:off x="2139696" y="1380744"/>
            <a:ext cx="4681727" cy="3090672"/>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0847883-C9DD-A04F-6D47-8B913D767B57}"/>
              </a:ext>
            </a:extLst>
          </p:cNvPr>
          <p:cNvSpPr/>
          <p:nvPr/>
        </p:nvSpPr>
        <p:spPr>
          <a:xfrm>
            <a:off x="2139697" y="4471416"/>
            <a:ext cx="4681720" cy="950976"/>
          </a:xfrm>
          <a:prstGeom prst="rect">
            <a:avLst/>
          </a:prstGeom>
          <a:solidFill>
            <a:schemeClr val="accent6">
              <a:lumMod val="5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41784B1-63E5-C419-3156-66952B2091B1}"/>
              </a:ext>
            </a:extLst>
          </p:cNvPr>
          <p:cNvSpPr/>
          <p:nvPr/>
        </p:nvSpPr>
        <p:spPr>
          <a:xfrm>
            <a:off x="2139697" y="4178808"/>
            <a:ext cx="4681723" cy="292608"/>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9C561A9-03BC-4687-6A98-089472B51D40}"/>
              </a:ext>
            </a:extLst>
          </p:cNvPr>
          <p:cNvCxnSpPr/>
          <p:nvPr/>
        </p:nvCxnSpPr>
        <p:spPr>
          <a:xfrm>
            <a:off x="4673346" y="3937438"/>
            <a:ext cx="0" cy="250962"/>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158D8A9-D478-737B-95BA-19B1545A6F83}"/>
              </a:ext>
            </a:extLst>
          </p:cNvPr>
          <p:cNvCxnSpPr>
            <a:cxnSpLocks/>
          </p:cNvCxnSpPr>
          <p:nvPr/>
        </p:nvCxnSpPr>
        <p:spPr>
          <a:xfrm flipV="1">
            <a:off x="4673346" y="4471416"/>
            <a:ext cx="0" cy="250962"/>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11" name="Text Box 15">
            <a:extLst>
              <a:ext uri="{FF2B5EF4-FFF2-40B4-BE49-F238E27FC236}">
                <a16:creationId xmlns:a16="http://schemas.microsoft.com/office/drawing/2014/main" id="{7CA6DBB1-8762-3E1B-7853-DB851DCE720F}"/>
              </a:ext>
            </a:extLst>
          </p:cNvPr>
          <p:cNvSpPr txBox="1">
            <a:spLocks noChangeArrowheads="1"/>
          </p:cNvSpPr>
          <p:nvPr/>
        </p:nvSpPr>
        <p:spPr bwMode="auto">
          <a:xfrm>
            <a:off x="4482428" y="4132862"/>
            <a:ext cx="381836" cy="338554"/>
          </a:xfrm>
          <a:prstGeom prst="rect">
            <a:avLst/>
          </a:prstGeom>
          <a:noFill/>
          <a:ln w="9525">
            <a:noFill/>
            <a:miter lim="800000"/>
            <a:headEnd/>
            <a:tailEnd/>
          </a:ln>
        </p:spPr>
        <p:txBody>
          <a:bodyPr wrap="none">
            <a:spAutoFit/>
          </a:bodyPr>
          <a:lstStyle/>
          <a:p>
            <a:r>
              <a:rPr lang="en-US" sz="1600" i="1" dirty="0" err="1"/>
              <a:t>dy</a:t>
            </a:r>
            <a:endParaRPr lang="en-US" sz="1600" i="1" dirty="0"/>
          </a:p>
        </p:txBody>
      </p:sp>
      <p:sp>
        <p:nvSpPr>
          <p:cNvPr id="12" name="TextBox 11">
            <a:extLst>
              <a:ext uri="{FF2B5EF4-FFF2-40B4-BE49-F238E27FC236}">
                <a16:creationId xmlns:a16="http://schemas.microsoft.com/office/drawing/2014/main" id="{AFDAB242-F8F0-129F-BF5A-8687E8882B06}"/>
              </a:ext>
            </a:extLst>
          </p:cNvPr>
          <p:cNvSpPr txBox="1"/>
          <p:nvPr/>
        </p:nvSpPr>
        <p:spPr>
          <a:xfrm>
            <a:off x="3380497" y="4540193"/>
            <a:ext cx="383438" cy="369332"/>
          </a:xfrm>
          <a:prstGeom prst="rect">
            <a:avLst/>
          </a:prstGeom>
          <a:noFill/>
        </p:spPr>
        <p:txBody>
          <a:bodyPr wrap="none" rtlCol="0">
            <a:spAutoFit/>
          </a:bodyPr>
          <a:lstStyle/>
          <a:p>
            <a:r>
              <a:rPr lang="en-US" dirty="0"/>
              <a:t>P</a:t>
            </a:r>
            <a:r>
              <a:rPr lang="en-US" baseline="-25000" dirty="0"/>
              <a:t>b</a:t>
            </a:r>
          </a:p>
        </p:txBody>
      </p:sp>
      <p:sp>
        <p:nvSpPr>
          <p:cNvPr id="13" name="TextBox 12">
            <a:extLst>
              <a:ext uri="{FF2B5EF4-FFF2-40B4-BE49-F238E27FC236}">
                <a16:creationId xmlns:a16="http://schemas.microsoft.com/office/drawing/2014/main" id="{58BCBA6A-720D-9802-D4F8-0EAC3862EB0B}"/>
              </a:ext>
            </a:extLst>
          </p:cNvPr>
          <p:cNvSpPr txBox="1"/>
          <p:nvPr/>
        </p:nvSpPr>
        <p:spPr>
          <a:xfrm>
            <a:off x="3617976" y="3478506"/>
            <a:ext cx="355931" cy="369332"/>
          </a:xfrm>
          <a:prstGeom prst="rect">
            <a:avLst/>
          </a:prstGeom>
          <a:noFill/>
        </p:spPr>
        <p:txBody>
          <a:bodyPr wrap="none" rtlCol="0">
            <a:spAutoFit/>
          </a:bodyPr>
          <a:lstStyle/>
          <a:p>
            <a:r>
              <a:rPr lang="en-US" dirty="0"/>
              <a:t>P</a:t>
            </a:r>
            <a:r>
              <a:rPr lang="en-US" baseline="-25000" dirty="0"/>
              <a:t>t</a:t>
            </a:r>
          </a:p>
        </p:txBody>
      </p:sp>
      <p:pic>
        <p:nvPicPr>
          <p:cNvPr id="17" name="Graphic 16">
            <a:extLst>
              <a:ext uri="{FF2B5EF4-FFF2-40B4-BE49-F238E27FC236}">
                <a16:creationId xmlns:a16="http://schemas.microsoft.com/office/drawing/2014/main" id="{025B6709-316E-1A1E-CBBA-3F371A1C4D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4262" y="1995185"/>
            <a:ext cx="499872" cy="682752"/>
          </a:xfrm>
          <a:prstGeom prst="rect">
            <a:avLst/>
          </a:prstGeom>
        </p:spPr>
      </p:pic>
      <p:cxnSp>
        <p:nvCxnSpPr>
          <p:cNvPr id="19" name="Straight Arrow Connector 18">
            <a:extLst>
              <a:ext uri="{FF2B5EF4-FFF2-40B4-BE49-F238E27FC236}">
                <a16:creationId xmlns:a16="http://schemas.microsoft.com/office/drawing/2014/main" id="{A8AF86CE-9553-54F6-3802-4BF75FADA723}"/>
              </a:ext>
            </a:extLst>
          </p:cNvPr>
          <p:cNvCxnSpPr>
            <a:cxnSpLocks/>
            <a:stCxn id="12" idx="3"/>
          </p:cNvCxnSpPr>
          <p:nvPr/>
        </p:nvCxnSpPr>
        <p:spPr>
          <a:xfrm flipV="1">
            <a:off x="3763935" y="4471416"/>
            <a:ext cx="396584" cy="253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B796F58-35F0-7802-650D-4E3802A2C065}"/>
              </a:ext>
            </a:extLst>
          </p:cNvPr>
          <p:cNvCxnSpPr>
            <a:cxnSpLocks/>
          </p:cNvCxnSpPr>
          <p:nvPr/>
        </p:nvCxnSpPr>
        <p:spPr>
          <a:xfrm>
            <a:off x="4003969" y="3861403"/>
            <a:ext cx="347468" cy="307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887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6347CB00-5EF3-4D5F-AB10-90923110A1AE}" type="slidenum">
              <a:rPr lang="en-US" smtClean="0"/>
              <a:pPr/>
              <a:t>22</a:t>
            </a:fld>
            <a:endParaRPr lang="en-US" dirty="0"/>
          </a:p>
        </p:txBody>
      </p:sp>
      <p:sp>
        <p:nvSpPr>
          <p:cNvPr id="49155" name="Rectangle 2"/>
          <p:cNvSpPr>
            <a:spLocks noGrp="1" noChangeArrowheads="1"/>
          </p:cNvSpPr>
          <p:nvPr>
            <p:ph type="title"/>
          </p:nvPr>
        </p:nvSpPr>
        <p:spPr/>
        <p:txBody>
          <a:bodyPr/>
          <a:lstStyle/>
          <a:p>
            <a:pPr eaLnBrk="1" hangingPunct="1"/>
            <a:r>
              <a:rPr lang="en-US"/>
              <a:t>Question 123.4.9</a:t>
            </a:r>
          </a:p>
        </p:txBody>
      </p:sp>
      <p:sp>
        <p:nvSpPr>
          <p:cNvPr id="411651" name="Rectangle 3"/>
          <p:cNvSpPr>
            <a:spLocks noGrp="1" noChangeArrowheads="1"/>
          </p:cNvSpPr>
          <p:nvPr>
            <p:ph type="body" idx="1"/>
          </p:nvPr>
        </p:nvSpPr>
        <p:spPr/>
        <p:txBody>
          <a:bodyPr/>
          <a:lstStyle/>
          <a:p>
            <a:pPr eaLnBrk="1" hangingPunct="1">
              <a:lnSpc>
                <a:spcPct val="120000"/>
              </a:lnSpc>
              <a:spcBef>
                <a:spcPct val="50000"/>
              </a:spcBef>
              <a:buFontTx/>
              <a:buNone/>
              <a:defRPr/>
            </a:pPr>
            <a:r>
              <a:rPr lang="en-US" sz="2400" b="1" dirty="0">
                <a:effectLst>
                  <a:outerShdw blurRad="38100" dist="38100" dir="2700000" algn="tl">
                    <a:srgbClr val="C0C0C0"/>
                  </a:outerShdw>
                </a:effectLst>
              </a:rPr>
              <a:t>When a hole is made in the side of a can holding fluid, the fluid flows out of the hole. The path the water follows is shown in the picture. If the container is dropped in free fall, the water flow will:</a:t>
            </a:r>
            <a:endParaRPr lang="en-US" sz="2000" b="1" dirty="0">
              <a:effectLst>
                <a:outerShdw blurRad="38100" dist="38100" dir="2700000" algn="tl">
                  <a:srgbClr val="C0C0C0"/>
                </a:outerShdw>
              </a:effectLst>
            </a:endParaRPr>
          </a:p>
          <a:p>
            <a:pPr eaLnBrk="1" hangingPunct="1">
              <a:lnSpc>
                <a:spcPct val="130000"/>
              </a:lnSpc>
              <a:buFontTx/>
              <a:buNone/>
              <a:defRPr/>
            </a:pPr>
            <a:r>
              <a:rPr lang="en-US" sz="2400" b="1" dirty="0">
                <a:solidFill>
                  <a:schemeClr val="tx2"/>
                </a:solidFill>
              </a:rPr>
              <a:t>a)</a:t>
            </a:r>
            <a:r>
              <a:rPr lang="en-US" sz="2400" b="1" dirty="0"/>
              <a:t>  </a:t>
            </a:r>
            <a:r>
              <a:rPr lang="en-US" sz="2400" b="1" dirty="0">
                <a:solidFill>
                  <a:schemeClr val="tx2"/>
                </a:solidFill>
              </a:rPr>
              <a:t>diminish </a:t>
            </a:r>
          </a:p>
          <a:p>
            <a:pPr eaLnBrk="1" hangingPunct="1">
              <a:lnSpc>
                <a:spcPct val="130000"/>
              </a:lnSpc>
              <a:buFontTx/>
              <a:buNone/>
              <a:defRPr/>
            </a:pPr>
            <a:r>
              <a:rPr lang="en-US" sz="2400" b="1" dirty="0">
                <a:solidFill>
                  <a:schemeClr val="tx2"/>
                </a:solidFill>
              </a:rPr>
              <a:t>b)  stop altogether</a:t>
            </a:r>
          </a:p>
          <a:p>
            <a:pPr eaLnBrk="1" hangingPunct="1">
              <a:lnSpc>
                <a:spcPct val="130000"/>
              </a:lnSpc>
              <a:buFontTx/>
              <a:buNone/>
              <a:defRPr/>
            </a:pPr>
            <a:r>
              <a:rPr lang="en-US" sz="2400" b="1" dirty="0">
                <a:solidFill>
                  <a:schemeClr val="tx2"/>
                </a:solidFill>
              </a:rPr>
              <a:t>c)  go out in a straight line</a:t>
            </a:r>
          </a:p>
          <a:p>
            <a:pPr eaLnBrk="1" hangingPunct="1">
              <a:lnSpc>
                <a:spcPct val="130000"/>
              </a:lnSpc>
              <a:buFontTx/>
              <a:buNone/>
              <a:defRPr/>
            </a:pPr>
            <a:r>
              <a:rPr lang="en-US" sz="2400" b="1" dirty="0">
                <a:solidFill>
                  <a:schemeClr val="tx2"/>
                </a:solidFill>
              </a:rPr>
              <a:t>d)  curve upwards</a:t>
            </a:r>
          </a:p>
          <a:p>
            <a:pPr eaLnBrk="1" hangingPunct="1">
              <a:lnSpc>
                <a:spcPct val="90000"/>
              </a:lnSpc>
              <a:defRPr/>
            </a:pPr>
            <a:endParaRPr lang="en-US" sz="2400" dirty="0"/>
          </a:p>
        </p:txBody>
      </p:sp>
      <p:sp>
        <p:nvSpPr>
          <p:cNvPr id="49157" name="AutoShape 4"/>
          <p:cNvSpPr>
            <a:spLocks noChangeArrowheads="1"/>
          </p:cNvSpPr>
          <p:nvPr/>
        </p:nvSpPr>
        <p:spPr bwMode="auto">
          <a:xfrm>
            <a:off x="6210300" y="4000500"/>
            <a:ext cx="952500" cy="1524000"/>
          </a:xfrm>
          <a:prstGeom prst="can">
            <a:avLst>
              <a:gd name="adj" fmla="val 40000"/>
            </a:avLst>
          </a:prstGeom>
          <a:solidFill>
            <a:srgbClr val="C0C0C0"/>
          </a:solidFill>
          <a:ln w="9525">
            <a:solidFill>
              <a:schemeClr val="tx1"/>
            </a:solidFill>
            <a:round/>
            <a:headEnd/>
            <a:tailEnd/>
          </a:ln>
        </p:spPr>
        <p:txBody>
          <a:bodyPr wrap="none" anchor="ctr"/>
          <a:lstStyle/>
          <a:p>
            <a:endParaRPr lang="en-US"/>
          </a:p>
        </p:txBody>
      </p:sp>
      <p:sp>
        <p:nvSpPr>
          <p:cNvPr id="49158" name="Oval 5"/>
          <p:cNvSpPr>
            <a:spLocks noChangeArrowheads="1"/>
          </p:cNvSpPr>
          <p:nvPr/>
        </p:nvSpPr>
        <p:spPr bwMode="auto">
          <a:xfrm>
            <a:off x="6210300" y="5124450"/>
            <a:ext cx="95250" cy="9525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59" name="Freeform 7"/>
          <p:cNvSpPr>
            <a:spLocks/>
          </p:cNvSpPr>
          <p:nvPr/>
        </p:nvSpPr>
        <p:spPr bwMode="auto">
          <a:xfrm>
            <a:off x="5505450" y="5162550"/>
            <a:ext cx="723900" cy="704850"/>
          </a:xfrm>
          <a:custGeom>
            <a:avLst/>
            <a:gdLst>
              <a:gd name="T0" fmla="*/ 2147483647 w 1500"/>
              <a:gd name="T1" fmla="*/ 0 h 744"/>
              <a:gd name="T2" fmla="*/ 2147483647 w 1500"/>
              <a:gd name="T3" fmla="*/ 0 h 744"/>
              <a:gd name="T4" fmla="*/ 2147483647 w 1500"/>
              <a:gd name="T5" fmla="*/ 0 h 744"/>
              <a:gd name="T6" fmla="*/ 2147483647 w 1500"/>
              <a:gd name="T7" fmla="*/ 2147483647 h 744"/>
              <a:gd name="T8" fmla="*/ 2147483647 w 1500"/>
              <a:gd name="T9" fmla="*/ 2147483647 h 744"/>
              <a:gd name="T10" fmla="*/ 2147483647 w 1500"/>
              <a:gd name="T11" fmla="*/ 2147483647 h 744"/>
              <a:gd name="T12" fmla="*/ 2147483647 w 1500"/>
              <a:gd name="T13" fmla="*/ 2147483647 h 744"/>
              <a:gd name="T14" fmla="*/ 0 w 1500"/>
              <a:gd name="T15" fmla="*/ 2147483647 h 744"/>
              <a:gd name="T16" fmla="*/ 0 60000 65536"/>
              <a:gd name="T17" fmla="*/ 0 60000 65536"/>
              <a:gd name="T18" fmla="*/ 0 60000 65536"/>
              <a:gd name="T19" fmla="*/ 0 60000 65536"/>
              <a:gd name="T20" fmla="*/ 0 60000 65536"/>
              <a:gd name="T21" fmla="*/ 0 60000 65536"/>
              <a:gd name="T22" fmla="*/ 0 60000 65536"/>
              <a:gd name="T23" fmla="*/ 0 60000 65536"/>
              <a:gd name="T24" fmla="*/ 0 w 1500"/>
              <a:gd name="T25" fmla="*/ 0 h 744"/>
              <a:gd name="T26" fmla="*/ 1500 w 1500"/>
              <a:gd name="T27" fmla="*/ 744 h 7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0" h="744">
                <a:moveTo>
                  <a:pt x="1500" y="0"/>
                </a:moveTo>
                <a:lnTo>
                  <a:pt x="1284" y="0"/>
                </a:lnTo>
                <a:lnTo>
                  <a:pt x="1140" y="0"/>
                </a:lnTo>
                <a:lnTo>
                  <a:pt x="864" y="24"/>
                </a:lnTo>
                <a:lnTo>
                  <a:pt x="588" y="96"/>
                </a:lnTo>
                <a:lnTo>
                  <a:pt x="300" y="264"/>
                </a:lnTo>
                <a:lnTo>
                  <a:pt x="108" y="492"/>
                </a:lnTo>
                <a:lnTo>
                  <a:pt x="0" y="744"/>
                </a:lnTo>
              </a:path>
            </a:pathLst>
          </a:custGeom>
          <a:noFill/>
          <a:ln w="50800">
            <a:solidFill>
              <a:srgbClr val="00CCFF"/>
            </a:solidFill>
            <a:round/>
            <a:headEnd/>
            <a:tailEnd/>
          </a:ln>
        </p:spPr>
        <p:txBody>
          <a:bodyPr/>
          <a:lstStyle/>
          <a:p>
            <a:endParaRPr lang="en-US"/>
          </a:p>
        </p:txBody>
      </p:sp>
      <p:sp>
        <p:nvSpPr>
          <p:cNvPr id="2" name="Oval 1"/>
          <p:cNvSpPr/>
          <p:nvPr/>
        </p:nvSpPr>
        <p:spPr>
          <a:xfrm>
            <a:off x="6282871" y="4087585"/>
            <a:ext cx="841828" cy="310243"/>
          </a:xfrm>
          <a:prstGeom prst="ellipse">
            <a:avLst/>
          </a:prstGeom>
          <a:solidFill>
            <a:schemeClr val="accent1">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16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FCB6B-26B2-861D-4C97-670E094DA1FD}"/>
            </a:ext>
          </a:extLst>
        </p:cNvPr>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94D568C5-00E3-3778-5200-B3F8518B8EB7}"/>
              </a:ext>
            </a:extLst>
          </p:cNvPr>
          <p:cNvSpPr>
            <a:spLocks noGrp="1"/>
          </p:cNvSpPr>
          <p:nvPr>
            <p:ph type="sldNum" sz="quarter" idx="12"/>
          </p:nvPr>
        </p:nvSpPr>
        <p:spPr>
          <a:noFill/>
        </p:spPr>
        <p:txBody>
          <a:bodyPr/>
          <a:lstStyle/>
          <a:p>
            <a:fld id="{9BB70A6A-6290-4C9F-8FE7-84BDC15ED7E8}" type="slidenum">
              <a:rPr lang="en-US" smtClean="0"/>
              <a:pPr/>
              <a:t>23</a:t>
            </a:fld>
            <a:endParaRPr lang="en-US"/>
          </a:p>
        </p:txBody>
      </p:sp>
      <p:sp>
        <p:nvSpPr>
          <p:cNvPr id="50179" name="Rectangle 2">
            <a:extLst>
              <a:ext uri="{FF2B5EF4-FFF2-40B4-BE49-F238E27FC236}">
                <a16:creationId xmlns:a16="http://schemas.microsoft.com/office/drawing/2014/main" id="{2A3E0567-D54D-F373-4D0E-F1DB281F6D5F}"/>
              </a:ext>
            </a:extLst>
          </p:cNvPr>
          <p:cNvSpPr>
            <a:spLocks noGrp="1" noChangeArrowheads="1"/>
          </p:cNvSpPr>
          <p:nvPr>
            <p:ph type="title"/>
          </p:nvPr>
        </p:nvSpPr>
        <p:spPr/>
        <p:txBody>
          <a:bodyPr/>
          <a:lstStyle/>
          <a:p>
            <a:pPr eaLnBrk="1" hangingPunct="1"/>
            <a:r>
              <a:rPr lang="en-US" dirty="0"/>
              <a:t>Question 123.5.1</a:t>
            </a:r>
          </a:p>
        </p:txBody>
      </p:sp>
      <p:sp>
        <p:nvSpPr>
          <p:cNvPr id="50180" name="Rectangle 3">
            <a:extLst>
              <a:ext uri="{FF2B5EF4-FFF2-40B4-BE49-F238E27FC236}">
                <a16:creationId xmlns:a16="http://schemas.microsoft.com/office/drawing/2014/main" id="{725566DD-FEE1-F2CE-97FE-91AB10E65010}"/>
              </a:ext>
            </a:extLst>
          </p:cNvPr>
          <p:cNvSpPr>
            <a:spLocks noGrp="1" noChangeArrowheads="1"/>
          </p:cNvSpPr>
          <p:nvPr>
            <p:ph type="body" idx="1"/>
          </p:nvPr>
        </p:nvSpPr>
        <p:spPr>
          <a:xfrm>
            <a:off x="457200" y="1600200"/>
            <a:ext cx="4398963" cy="4525963"/>
          </a:xfrm>
        </p:spPr>
        <p:txBody>
          <a:bodyPr/>
          <a:lstStyle/>
          <a:p>
            <a:pPr marL="609600" indent="-609600" eaLnBrk="1" hangingPunct="1">
              <a:buFontTx/>
              <a:buNone/>
            </a:pPr>
            <a:r>
              <a:rPr lang="en-US"/>
              <a:t>If the barometer shown here were used on Mars, would </a:t>
            </a:r>
            <a:r>
              <a:rPr lang="en-US">
                <a:sym typeface="Symbol" pitchFamily="18" charset="2"/>
              </a:rPr>
              <a:t>h be larger or smaller</a:t>
            </a:r>
          </a:p>
          <a:p>
            <a:pPr marL="609600" indent="-609600" eaLnBrk="1" hangingPunct="1">
              <a:buFontTx/>
              <a:buAutoNum type="alphaLcParenR"/>
            </a:pPr>
            <a:r>
              <a:rPr lang="en-US">
                <a:sym typeface="Symbol" pitchFamily="18" charset="2"/>
              </a:rPr>
              <a:t>Larger</a:t>
            </a:r>
          </a:p>
          <a:p>
            <a:pPr marL="609600" indent="-609600" eaLnBrk="1" hangingPunct="1">
              <a:buFontTx/>
              <a:buAutoNum type="alphaLcParenR"/>
            </a:pPr>
            <a:r>
              <a:rPr lang="en-US">
                <a:sym typeface="Symbol" pitchFamily="18" charset="2"/>
              </a:rPr>
              <a:t>Smaller</a:t>
            </a:r>
          </a:p>
        </p:txBody>
      </p:sp>
      <p:grpSp>
        <p:nvGrpSpPr>
          <p:cNvPr id="50181" name="Group 44">
            <a:extLst>
              <a:ext uri="{FF2B5EF4-FFF2-40B4-BE49-F238E27FC236}">
                <a16:creationId xmlns:a16="http://schemas.microsoft.com/office/drawing/2014/main" id="{53C1FACC-5880-6D34-59DE-CF7261BBFA71}"/>
              </a:ext>
            </a:extLst>
          </p:cNvPr>
          <p:cNvGrpSpPr>
            <a:grpSpLocks/>
          </p:cNvGrpSpPr>
          <p:nvPr/>
        </p:nvGrpSpPr>
        <p:grpSpPr bwMode="auto">
          <a:xfrm>
            <a:off x="6381750" y="1385888"/>
            <a:ext cx="2097088" cy="5032375"/>
            <a:chOff x="4020" y="873"/>
            <a:chExt cx="1321" cy="3170"/>
          </a:xfrm>
        </p:grpSpPr>
        <p:grpSp>
          <p:nvGrpSpPr>
            <p:cNvPr id="50182" name="Group 36">
              <a:extLst>
                <a:ext uri="{FF2B5EF4-FFF2-40B4-BE49-F238E27FC236}">
                  <a16:creationId xmlns:a16="http://schemas.microsoft.com/office/drawing/2014/main" id="{8472A00E-FEA5-492B-D0D0-6A3216F8CDF2}"/>
                </a:ext>
              </a:extLst>
            </p:cNvPr>
            <p:cNvGrpSpPr>
              <a:grpSpLocks/>
            </p:cNvGrpSpPr>
            <p:nvPr/>
          </p:nvGrpSpPr>
          <p:grpSpPr bwMode="auto">
            <a:xfrm>
              <a:off x="4343" y="3416"/>
              <a:ext cx="931" cy="627"/>
              <a:chOff x="3733" y="1510"/>
              <a:chExt cx="1416" cy="1628"/>
            </a:xfrm>
          </p:grpSpPr>
          <p:grpSp>
            <p:nvGrpSpPr>
              <p:cNvPr id="50198" name="Group 37">
                <a:extLst>
                  <a:ext uri="{FF2B5EF4-FFF2-40B4-BE49-F238E27FC236}">
                    <a16:creationId xmlns:a16="http://schemas.microsoft.com/office/drawing/2014/main" id="{5DD548B7-351B-3E97-27B0-2C5712360E7F}"/>
                  </a:ext>
                </a:extLst>
              </p:cNvPr>
              <p:cNvGrpSpPr>
                <a:grpSpLocks/>
              </p:cNvGrpSpPr>
              <p:nvPr/>
            </p:nvGrpSpPr>
            <p:grpSpPr bwMode="auto">
              <a:xfrm>
                <a:off x="3733" y="1514"/>
                <a:ext cx="1416" cy="1624"/>
                <a:chOff x="3596" y="1780"/>
                <a:chExt cx="1416" cy="1624"/>
              </a:xfrm>
            </p:grpSpPr>
            <p:sp>
              <p:nvSpPr>
                <p:cNvPr id="50203" name="Freeform 38">
                  <a:extLst>
                    <a:ext uri="{FF2B5EF4-FFF2-40B4-BE49-F238E27FC236}">
                      <a16:creationId xmlns:a16="http://schemas.microsoft.com/office/drawing/2014/main" id="{344C2F77-9020-16ED-0D1B-601FC2031EF4}"/>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204" name="Freeform 39">
                  <a:extLst>
                    <a:ext uri="{FF2B5EF4-FFF2-40B4-BE49-F238E27FC236}">
                      <a16:creationId xmlns:a16="http://schemas.microsoft.com/office/drawing/2014/main" id="{A4D9A446-74F1-3FF8-7EF1-4F1298075A72}"/>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9" name="AutoShape 40">
                <a:extLst>
                  <a:ext uri="{FF2B5EF4-FFF2-40B4-BE49-F238E27FC236}">
                    <a16:creationId xmlns:a16="http://schemas.microsoft.com/office/drawing/2014/main" id="{88624FA0-6E3C-5C9C-DB66-56401D123285}"/>
                  </a:ext>
                </a:extLst>
              </p:cNvPr>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0200" name="Rectangle 41">
                <a:extLst>
                  <a:ext uri="{FF2B5EF4-FFF2-40B4-BE49-F238E27FC236}">
                    <a16:creationId xmlns:a16="http://schemas.microsoft.com/office/drawing/2014/main" id="{91FFBA3A-EB81-925B-1888-2A003636D9C5}"/>
                  </a:ext>
                </a:extLst>
              </p:cNvPr>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0201" name="Freeform 42">
                <a:extLst>
                  <a:ext uri="{FF2B5EF4-FFF2-40B4-BE49-F238E27FC236}">
                    <a16:creationId xmlns:a16="http://schemas.microsoft.com/office/drawing/2014/main" id="{07303FE8-6E32-63BD-2CE7-C3578240F7FB}"/>
                  </a:ext>
                </a:extLst>
              </p:cNvPr>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202" name="Freeform 43">
                <a:extLst>
                  <a:ext uri="{FF2B5EF4-FFF2-40B4-BE49-F238E27FC236}">
                    <a16:creationId xmlns:a16="http://schemas.microsoft.com/office/drawing/2014/main" id="{9B395DAE-2537-0B19-5B20-ED387429121F}"/>
                  </a:ext>
                </a:extLst>
              </p:cNvPr>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3" name="Rectangle 10">
              <a:extLst>
                <a:ext uri="{FF2B5EF4-FFF2-40B4-BE49-F238E27FC236}">
                  <a16:creationId xmlns:a16="http://schemas.microsoft.com/office/drawing/2014/main" id="{C333B3D1-24F5-9EE3-3DA5-188771F24D0B}"/>
                </a:ext>
              </a:extLst>
            </p:cNvPr>
            <p:cNvSpPr>
              <a:spLocks noChangeArrowheads="1"/>
            </p:cNvSpPr>
            <p:nvPr/>
          </p:nvSpPr>
          <p:spPr bwMode="auto">
            <a:xfrm>
              <a:off x="4463" y="3539"/>
              <a:ext cx="695" cy="98"/>
            </a:xfrm>
            <a:prstGeom prst="rect">
              <a:avLst/>
            </a:prstGeom>
            <a:solidFill>
              <a:schemeClr val="accent1"/>
            </a:solidFill>
            <a:ln w="9525">
              <a:noFill/>
              <a:miter lim="800000"/>
              <a:headEnd/>
              <a:tailEnd/>
            </a:ln>
          </p:spPr>
          <p:txBody>
            <a:bodyPr wrap="none" anchor="ctr"/>
            <a:lstStyle/>
            <a:p>
              <a:endParaRPr lang="en-US"/>
            </a:p>
          </p:txBody>
        </p:sp>
        <p:grpSp>
          <p:nvGrpSpPr>
            <p:cNvPr id="50184" name="Group 13">
              <a:extLst>
                <a:ext uri="{FF2B5EF4-FFF2-40B4-BE49-F238E27FC236}">
                  <a16:creationId xmlns:a16="http://schemas.microsoft.com/office/drawing/2014/main" id="{EC0FA2F2-00FC-EBC2-CD2F-407CEDAAF455}"/>
                </a:ext>
              </a:extLst>
            </p:cNvPr>
            <p:cNvGrpSpPr>
              <a:grpSpLocks/>
            </p:cNvGrpSpPr>
            <p:nvPr/>
          </p:nvGrpSpPr>
          <p:grpSpPr bwMode="auto">
            <a:xfrm flipV="1">
              <a:off x="4734" y="1192"/>
              <a:ext cx="181" cy="2505"/>
              <a:chOff x="3162" y="2032"/>
              <a:chExt cx="931" cy="1161"/>
            </a:xfrm>
          </p:grpSpPr>
          <p:grpSp>
            <p:nvGrpSpPr>
              <p:cNvPr id="50193" name="Group 14">
                <a:extLst>
                  <a:ext uri="{FF2B5EF4-FFF2-40B4-BE49-F238E27FC236}">
                    <a16:creationId xmlns:a16="http://schemas.microsoft.com/office/drawing/2014/main" id="{64BCAB83-CC27-4823-5622-71D0EB9AAE89}"/>
                  </a:ext>
                </a:extLst>
              </p:cNvPr>
              <p:cNvGrpSpPr>
                <a:grpSpLocks/>
              </p:cNvGrpSpPr>
              <p:nvPr/>
            </p:nvGrpSpPr>
            <p:grpSpPr bwMode="auto">
              <a:xfrm>
                <a:off x="3162" y="2035"/>
                <a:ext cx="931" cy="1158"/>
                <a:chOff x="3596" y="1780"/>
                <a:chExt cx="1416" cy="1624"/>
              </a:xfrm>
            </p:grpSpPr>
            <p:sp>
              <p:nvSpPr>
                <p:cNvPr id="50196" name="Freeform 15">
                  <a:extLst>
                    <a:ext uri="{FF2B5EF4-FFF2-40B4-BE49-F238E27FC236}">
                      <a16:creationId xmlns:a16="http://schemas.microsoft.com/office/drawing/2014/main" id="{371BD730-92B1-5DDA-1531-2032E584FAF8}"/>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197" name="Freeform 16">
                  <a:extLst>
                    <a:ext uri="{FF2B5EF4-FFF2-40B4-BE49-F238E27FC236}">
                      <a16:creationId xmlns:a16="http://schemas.microsoft.com/office/drawing/2014/main" id="{338BD793-807E-C87A-84D1-6B4465C97723}"/>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4" name="Freeform 17">
                <a:extLst>
                  <a:ext uri="{FF2B5EF4-FFF2-40B4-BE49-F238E27FC236}">
                    <a16:creationId xmlns:a16="http://schemas.microsoft.com/office/drawing/2014/main" id="{DC584E73-EAEC-02DE-6097-E8CE146D395A}"/>
                  </a:ext>
                </a:extLst>
              </p:cNvPr>
              <p:cNvSpPr>
                <a:spLocks/>
              </p:cNvSpPr>
              <p:nvPr/>
            </p:nvSpPr>
            <p:spPr bwMode="auto">
              <a:xfrm>
                <a:off x="3217" y="2032"/>
                <a:ext cx="411"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195" name="Freeform 18">
                <a:extLst>
                  <a:ext uri="{FF2B5EF4-FFF2-40B4-BE49-F238E27FC236}">
                    <a16:creationId xmlns:a16="http://schemas.microsoft.com/office/drawing/2014/main" id="{7FE6F111-6657-F65B-3DF3-39DDBFA5EECD}"/>
                  </a:ext>
                </a:extLst>
              </p:cNvPr>
              <p:cNvSpPr>
                <a:spLocks/>
              </p:cNvSpPr>
              <p:nvPr/>
            </p:nvSpPr>
            <p:spPr bwMode="auto">
              <a:xfrm flipH="1">
                <a:off x="3628" y="2032"/>
                <a:ext cx="410"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5" name="Rectangle 19">
              <a:extLst>
                <a:ext uri="{FF2B5EF4-FFF2-40B4-BE49-F238E27FC236}">
                  <a16:creationId xmlns:a16="http://schemas.microsoft.com/office/drawing/2014/main" id="{3C556F9E-5D5A-75D5-EE61-D07065B51780}"/>
                </a:ext>
              </a:extLst>
            </p:cNvPr>
            <p:cNvSpPr>
              <a:spLocks noChangeArrowheads="1"/>
            </p:cNvSpPr>
            <p:nvPr/>
          </p:nvSpPr>
          <p:spPr bwMode="auto">
            <a:xfrm>
              <a:off x="4761" y="1366"/>
              <a:ext cx="122" cy="2379"/>
            </a:xfrm>
            <a:prstGeom prst="rect">
              <a:avLst/>
            </a:prstGeom>
            <a:solidFill>
              <a:schemeClr val="accent1"/>
            </a:solidFill>
            <a:ln w="9525">
              <a:noFill/>
              <a:miter lim="800000"/>
              <a:headEnd/>
              <a:tailEnd/>
            </a:ln>
          </p:spPr>
          <p:txBody>
            <a:bodyPr wrap="none" anchor="ctr"/>
            <a:lstStyle/>
            <a:p>
              <a:endParaRPr lang="en-US"/>
            </a:p>
          </p:txBody>
        </p:sp>
        <p:sp>
          <p:nvSpPr>
            <p:cNvPr id="50186" name="Line 20">
              <a:extLst>
                <a:ext uri="{FF2B5EF4-FFF2-40B4-BE49-F238E27FC236}">
                  <a16:creationId xmlns:a16="http://schemas.microsoft.com/office/drawing/2014/main" id="{C4F8936D-EC92-4275-EA0C-7D4C53E517C3}"/>
                </a:ext>
              </a:extLst>
            </p:cNvPr>
            <p:cNvSpPr>
              <a:spLocks noChangeShapeType="1"/>
            </p:cNvSpPr>
            <p:nvPr/>
          </p:nvSpPr>
          <p:spPr bwMode="auto">
            <a:xfrm>
              <a:off x="4407" y="1371"/>
              <a:ext cx="265" cy="0"/>
            </a:xfrm>
            <a:prstGeom prst="line">
              <a:avLst/>
            </a:prstGeom>
            <a:noFill/>
            <a:ln w="9525">
              <a:solidFill>
                <a:schemeClr val="tx1"/>
              </a:solidFill>
              <a:round/>
              <a:headEnd/>
              <a:tailEnd/>
            </a:ln>
          </p:spPr>
          <p:txBody>
            <a:bodyPr/>
            <a:lstStyle/>
            <a:p>
              <a:endParaRPr lang="en-US"/>
            </a:p>
          </p:txBody>
        </p:sp>
        <p:sp>
          <p:nvSpPr>
            <p:cNvPr id="50187" name="Line 21">
              <a:extLst>
                <a:ext uri="{FF2B5EF4-FFF2-40B4-BE49-F238E27FC236}">
                  <a16:creationId xmlns:a16="http://schemas.microsoft.com/office/drawing/2014/main" id="{6728FDEF-696A-D96F-79AF-D2F628561BB5}"/>
                </a:ext>
              </a:extLst>
            </p:cNvPr>
            <p:cNvSpPr>
              <a:spLocks noChangeShapeType="1"/>
            </p:cNvSpPr>
            <p:nvPr/>
          </p:nvSpPr>
          <p:spPr bwMode="auto">
            <a:xfrm>
              <a:off x="4570" y="1380"/>
              <a:ext cx="0" cy="2140"/>
            </a:xfrm>
            <a:prstGeom prst="line">
              <a:avLst/>
            </a:prstGeom>
            <a:noFill/>
            <a:ln w="9525">
              <a:solidFill>
                <a:schemeClr val="tx1"/>
              </a:solidFill>
              <a:round/>
              <a:headEnd type="triangle" w="med" len="med"/>
              <a:tailEnd type="triangle" w="med" len="med"/>
            </a:ln>
          </p:spPr>
          <p:txBody>
            <a:bodyPr/>
            <a:lstStyle/>
            <a:p>
              <a:endParaRPr lang="en-US"/>
            </a:p>
          </p:txBody>
        </p:sp>
        <p:sp>
          <p:nvSpPr>
            <p:cNvPr id="50188" name="Text Box 22">
              <a:extLst>
                <a:ext uri="{FF2B5EF4-FFF2-40B4-BE49-F238E27FC236}">
                  <a16:creationId xmlns:a16="http://schemas.microsoft.com/office/drawing/2014/main" id="{18C09D0B-291E-8494-4C3D-A3AB11D9D290}"/>
                </a:ext>
              </a:extLst>
            </p:cNvPr>
            <p:cNvSpPr txBox="1">
              <a:spLocks noChangeArrowheads="1"/>
            </p:cNvSpPr>
            <p:nvPr/>
          </p:nvSpPr>
          <p:spPr bwMode="auto">
            <a:xfrm>
              <a:off x="4459" y="2400"/>
              <a:ext cx="196" cy="231"/>
            </a:xfrm>
            <a:prstGeom prst="rect">
              <a:avLst/>
            </a:prstGeom>
            <a:solidFill>
              <a:schemeClr val="bg1"/>
            </a:solidFill>
            <a:ln w="9525">
              <a:noFill/>
              <a:miter lim="800000"/>
              <a:headEnd/>
              <a:tailEnd/>
            </a:ln>
          </p:spPr>
          <p:txBody>
            <a:bodyPr wrap="none">
              <a:spAutoFit/>
            </a:bodyPr>
            <a:lstStyle/>
            <a:p>
              <a:r>
                <a:rPr lang="en-US"/>
                <a:t>h</a:t>
              </a:r>
            </a:p>
          </p:txBody>
        </p:sp>
        <p:sp>
          <p:nvSpPr>
            <p:cNvPr id="50189" name="Text Box 23">
              <a:extLst>
                <a:ext uri="{FF2B5EF4-FFF2-40B4-BE49-F238E27FC236}">
                  <a16:creationId xmlns:a16="http://schemas.microsoft.com/office/drawing/2014/main" id="{D4D7B77A-38A1-40E7-60BF-864C24017760}"/>
                </a:ext>
              </a:extLst>
            </p:cNvPr>
            <p:cNvSpPr txBox="1">
              <a:spLocks noChangeArrowheads="1"/>
            </p:cNvSpPr>
            <p:nvPr/>
          </p:nvSpPr>
          <p:spPr bwMode="auto">
            <a:xfrm>
              <a:off x="4020" y="873"/>
              <a:ext cx="376" cy="231"/>
            </a:xfrm>
            <a:prstGeom prst="rect">
              <a:avLst/>
            </a:prstGeom>
            <a:noFill/>
            <a:ln w="9525">
              <a:noFill/>
              <a:miter lim="800000"/>
              <a:headEnd/>
              <a:tailEnd/>
            </a:ln>
          </p:spPr>
          <p:txBody>
            <a:bodyPr wrap="none">
              <a:spAutoFit/>
            </a:bodyPr>
            <a:lstStyle/>
            <a:p>
              <a:r>
                <a:rPr lang="en-US"/>
                <a:t>P=0</a:t>
              </a:r>
              <a:endParaRPr lang="en-US" baseline="-25000"/>
            </a:p>
          </p:txBody>
        </p:sp>
        <p:sp>
          <p:nvSpPr>
            <p:cNvPr id="50190" name="Freeform 24">
              <a:extLst>
                <a:ext uri="{FF2B5EF4-FFF2-40B4-BE49-F238E27FC236}">
                  <a16:creationId xmlns:a16="http://schemas.microsoft.com/office/drawing/2014/main" id="{79EDB566-B973-E061-A11B-0C0AC80C8D5E}"/>
                </a:ext>
              </a:extLst>
            </p:cNvPr>
            <p:cNvSpPr>
              <a:spLocks/>
            </p:cNvSpPr>
            <p:nvPr/>
          </p:nvSpPr>
          <p:spPr bwMode="auto">
            <a:xfrm rot="20443352" flipH="1">
              <a:off x="4462" y="93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50191" name="Text Box 25">
              <a:extLst>
                <a:ext uri="{FF2B5EF4-FFF2-40B4-BE49-F238E27FC236}">
                  <a16:creationId xmlns:a16="http://schemas.microsoft.com/office/drawing/2014/main" id="{D2C89AC3-DFFF-6A20-CDDE-A180F1A77087}"/>
                </a:ext>
              </a:extLst>
            </p:cNvPr>
            <p:cNvSpPr txBox="1">
              <a:spLocks noChangeArrowheads="1"/>
            </p:cNvSpPr>
            <p:nvPr/>
          </p:nvSpPr>
          <p:spPr bwMode="auto">
            <a:xfrm>
              <a:off x="5076" y="2825"/>
              <a:ext cx="265" cy="231"/>
            </a:xfrm>
            <a:prstGeom prst="rect">
              <a:avLst/>
            </a:prstGeom>
            <a:noFill/>
            <a:ln w="9525">
              <a:noFill/>
              <a:miter lim="800000"/>
              <a:headEnd/>
              <a:tailEnd/>
            </a:ln>
          </p:spPr>
          <p:txBody>
            <a:bodyPr wrap="none">
              <a:spAutoFit/>
            </a:bodyPr>
            <a:lstStyle/>
            <a:p>
              <a:r>
                <a:rPr lang="en-US"/>
                <a:t>P</a:t>
              </a:r>
              <a:r>
                <a:rPr lang="en-US" baseline="-25000"/>
                <a:t>o</a:t>
              </a:r>
            </a:p>
          </p:txBody>
        </p:sp>
        <p:sp>
          <p:nvSpPr>
            <p:cNvPr id="50192" name="Freeform 26">
              <a:extLst>
                <a:ext uri="{FF2B5EF4-FFF2-40B4-BE49-F238E27FC236}">
                  <a16:creationId xmlns:a16="http://schemas.microsoft.com/office/drawing/2014/main" id="{AB9799FD-48E1-158C-A161-1ECE115779FD}"/>
                </a:ext>
              </a:extLst>
            </p:cNvPr>
            <p:cNvSpPr>
              <a:spLocks/>
            </p:cNvSpPr>
            <p:nvPr/>
          </p:nvSpPr>
          <p:spPr bwMode="auto">
            <a:xfrm rot="-1156648">
              <a:off x="5041" y="3067"/>
              <a:ext cx="238" cy="342"/>
            </a:xfrm>
            <a:custGeom>
              <a:avLst/>
              <a:gdLst>
                <a:gd name="T0" fmla="*/ 7 w 292"/>
                <a:gd name="T1" fmla="*/ 0 h 430"/>
                <a:gd name="T2" fmla="*/ 3 w 292"/>
                <a:gd name="T3" fmla="*/ 4 h 430"/>
                <a:gd name="T4" fmla="*/ 6 w 292"/>
                <a:gd name="T5" fmla="*/ 4 h 430"/>
                <a:gd name="T6" fmla="*/ 0 w 292"/>
                <a:gd name="T7" fmla="*/ 7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219148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592EB-EA7F-B358-5D2D-A4BA6B008E68}"/>
            </a:ext>
          </a:extLst>
        </p:cNvPr>
        <p:cNvGrpSpPr/>
        <p:nvPr/>
      </p:nvGrpSpPr>
      <p:grpSpPr>
        <a:xfrm>
          <a:off x="0" y="0"/>
          <a:ext cx="0" cy="0"/>
          <a:chOff x="0" y="0"/>
          <a:chExt cx="0" cy="0"/>
        </a:xfrm>
      </p:grpSpPr>
      <p:grpSp>
        <p:nvGrpSpPr>
          <p:cNvPr id="43" name="Group 42">
            <a:extLst>
              <a:ext uri="{FF2B5EF4-FFF2-40B4-BE49-F238E27FC236}">
                <a16:creationId xmlns:a16="http://schemas.microsoft.com/office/drawing/2014/main" id="{1860686F-39E1-4D9A-D01C-4503560EB1C3}"/>
              </a:ext>
            </a:extLst>
          </p:cNvPr>
          <p:cNvGrpSpPr/>
          <p:nvPr/>
        </p:nvGrpSpPr>
        <p:grpSpPr>
          <a:xfrm>
            <a:off x="2726192" y="1268865"/>
            <a:ext cx="2657475" cy="4380820"/>
            <a:chOff x="3052763" y="300037"/>
            <a:chExt cx="2657475" cy="4380820"/>
          </a:xfrm>
        </p:grpSpPr>
        <p:grpSp>
          <p:nvGrpSpPr>
            <p:cNvPr id="38" name="Group 37">
              <a:extLst>
                <a:ext uri="{FF2B5EF4-FFF2-40B4-BE49-F238E27FC236}">
                  <a16:creationId xmlns:a16="http://schemas.microsoft.com/office/drawing/2014/main" id="{A83E4062-E78C-8E60-949C-6785313B6638}"/>
                </a:ext>
              </a:extLst>
            </p:cNvPr>
            <p:cNvGrpSpPr/>
            <p:nvPr/>
          </p:nvGrpSpPr>
          <p:grpSpPr>
            <a:xfrm>
              <a:off x="3052763" y="300037"/>
              <a:ext cx="2657475" cy="4380820"/>
              <a:chOff x="3052763" y="300037"/>
              <a:chExt cx="2657475" cy="4380820"/>
            </a:xfrm>
          </p:grpSpPr>
          <p:grpSp>
            <p:nvGrpSpPr>
              <p:cNvPr id="5" name="Group 22">
                <a:extLst>
                  <a:ext uri="{FF2B5EF4-FFF2-40B4-BE49-F238E27FC236}">
                    <a16:creationId xmlns:a16="http://schemas.microsoft.com/office/drawing/2014/main" id="{547B80CA-AF85-2837-68B5-C09ADE0028C5}"/>
                  </a:ext>
                </a:extLst>
              </p:cNvPr>
              <p:cNvGrpSpPr>
                <a:grpSpLocks/>
              </p:cNvGrpSpPr>
              <p:nvPr/>
            </p:nvGrpSpPr>
            <p:grpSpPr bwMode="auto">
              <a:xfrm>
                <a:off x="3635375" y="3016250"/>
                <a:ext cx="2074863" cy="1664607"/>
                <a:chOff x="3596" y="1780"/>
                <a:chExt cx="1416" cy="1624"/>
              </a:xfrm>
            </p:grpSpPr>
            <p:sp>
              <p:nvSpPr>
                <p:cNvPr id="21" name="Freeform 23">
                  <a:extLst>
                    <a:ext uri="{FF2B5EF4-FFF2-40B4-BE49-F238E27FC236}">
                      <a16:creationId xmlns:a16="http://schemas.microsoft.com/office/drawing/2014/main" id="{83C7CFDC-39FC-B436-7318-A40258A45B6C}"/>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2" name="Freeform 24">
                  <a:extLst>
                    <a:ext uri="{FF2B5EF4-FFF2-40B4-BE49-F238E27FC236}">
                      <a16:creationId xmlns:a16="http://schemas.microsoft.com/office/drawing/2014/main" id="{4EE54D87-AF03-E7B1-3FE5-F2B78AAA5CCD}"/>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6" name="AutoShape 25">
                <a:extLst>
                  <a:ext uri="{FF2B5EF4-FFF2-40B4-BE49-F238E27FC236}">
                    <a16:creationId xmlns:a16="http://schemas.microsoft.com/office/drawing/2014/main" id="{C8FA90A5-FA36-78D4-C6C5-049773724122}"/>
                  </a:ext>
                </a:extLst>
              </p:cNvPr>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7" name="Rectangle 26">
                <a:extLst>
                  <a:ext uri="{FF2B5EF4-FFF2-40B4-BE49-F238E27FC236}">
                    <a16:creationId xmlns:a16="http://schemas.microsoft.com/office/drawing/2014/main" id="{2B80B0BE-C7C3-EB5F-FEF5-BA2928558A05}"/>
                  </a:ext>
                </a:extLst>
              </p:cNvPr>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32" name="Freeform 31">
                <a:extLst>
                  <a:ext uri="{FF2B5EF4-FFF2-40B4-BE49-F238E27FC236}">
                    <a16:creationId xmlns:a16="http://schemas.microsoft.com/office/drawing/2014/main" id="{21DA7A26-78EE-788D-52CA-6AC917563977}"/>
                  </a:ext>
                </a:extLst>
              </p:cNvPr>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7">
                <a:extLst>
                  <a:ext uri="{FF2B5EF4-FFF2-40B4-BE49-F238E27FC236}">
                    <a16:creationId xmlns:a16="http://schemas.microsoft.com/office/drawing/2014/main" id="{F536A95C-5144-F2E8-339E-965A549A1849}"/>
                  </a:ext>
                </a:extLst>
              </p:cNvPr>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 name="Freeform 28">
                <a:extLst>
                  <a:ext uri="{FF2B5EF4-FFF2-40B4-BE49-F238E27FC236}">
                    <a16:creationId xmlns:a16="http://schemas.microsoft.com/office/drawing/2014/main" id="{26816652-AB71-4162-79D3-C189B1260DF4}"/>
                  </a:ext>
                </a:extLst>
              </p:cNvPr>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7" name="Line 36">
                <a:extLst>
                  <a:ext uri="{FF2B5EF4-FFF2-40B4-BE49-F238E27FC236}">
                    <a16:creationId xmlns:a16="http://schemas.microsoft.com/office/drawing/2014/main" id="{CBA5A494-92A1-7FDB-56C6-5E8B7F1FFBE8}"/>
                  </a:ext>
                </a:extLst>
              </p:cNvPr>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18" name="Line 37">
                <a:extLst>
                  <a:ext uri="{FF2B5EF4-FFF2-40B4-BE49-F238E27FC236}">
                    <a16:creationId xmlns:a16="http://schemas.microsoft.com/office/drawing/2014/main" id="{3175B300-7652-9E62-165E-B2A722A809A8}"/>
                  </a:ext>
                </a:extLst>
              </p:cNvPr>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19" name="Line 38">
                <a:extLst>
                  <a:ext uri="{FF2B5EF4-FFF2-40B4-BE49-F238E27FC236}">
                    <a16:creationId xmlns:a16="http://schemas.microsoft.com/office/drawing/2014/main" id="{B3260FD4-1F28-CD10-53C4-32DC8D11D8C1}"/>
                  </a:ext>
                </a:extLst>
              </p:cNvPr>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0" name="Text Box 39">
                <a:extLst>
                  <a:ext uri="{FF2B5EF4-FFF2-40B4-BE49-F238E27FC236}">
                    <a16:creationId xmlns:a16="http://schemas.microsoft.com/office/drawing/2014/main" id="{B815E337-7F6D-8D19-D930-49DC0912F37B}"/>
                  </a:ext>
                </a:extLst>
              </p:cNvPr>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4" name="Freeform 23">
                <a:extLst>
                  <a:ext uri="{FF2B5EF4-FFF2-40B4-BE49-F238E27FC236}">
                    <a16:creationId xmlns:a16="http://schemas.microsoft.com/office/drawing/2014/main" id="{B3C432DB-09AC-1B1F-B3CE-CCD19D09F218}"/>
                  </a:ext>
                </a:extLst>
              </p:cNvPr>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5" name="Freeform 24">
                <a:extLst>
                  <a:ext uri="{FF2B5EF4-FFF2-40B4-BE49-F238E27FC236}">
                    <a16:creationId xmlns:a16="http://schemas.microsoft.com/office/drawing/2014/main" id="{0EA24911-5C74-E2B6-12CE-6BB55C398F93}"/>
                  </a:ext>
                </a:extLst>
              </p:cNvPr>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6" name="AutoShape 25">
                <a:extLst>
                  <a:ext uri="{FF2B5EF4-FFF2-40B4-BE49-F238E27FC236}">
                    <a16:creationId xmlns:a16="http://schemas.microsoft.com/office/drawing/2014/main" id="{E2F6FEBF-2654-A6B9-E119-FEEF30C9154D}"/>
                  </a:ext>
                </a:extLst>
              </p:cNvPr>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28" name="Freeform 27">
                <a:extLst>
                  <a:ext uri="{FF2B5EF4-FFF2-40B4-BE49-F238E27FC236}">
                    <a16:creationId xmlns:a16="http://schemas.microsoft.com/office/drawing/2014/main" id="{E06EC077-6B53-B7FC-6A31-0F80A71813AC}"/>
                  </a:ext>
                </a:extLst>
              </p:cNvPr>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9" name="Freeform 28">
                <a:extLst>
                  <a:ext uri="{FF2B5EF4-FFF2-40B4-BE49-F238E27FC236}">
                    <a16:creationId xmlns:a16="http://schemas.microsoft.com/office/drawing/2014/main" id="{763FBB2F-2084-1218-E011-AD7A3B6964D0}"/>
                  </a:ext>
                </a:extLst>
              </p:cNvPr>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3" name="Freeform 32">
                <a:extLst>
                  <a:ext uri="{FF2B5EF4-FFF2-40B4-BE49-F238E27FC236}">
                    <a16:creationId xmlns:a16="http://schemas.microsoft.com/office/drawing/2014/main" id="{D6CA7A22-3677-8691-D4C5-16A583DCB4CF}"/>
                  </a:ext>
                </a:extLst>
              </p:cNvPr>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52079D1-30E4-E695-E636-F6CE998825CA}"/>
                  </a:ext>
                </a:extLst>
              </p:cNvPr>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5" name="Freeform 34">
                <a:extLst>
                  <a:ext uri="{FF2B5EF4-FFF2-40B4-BE49-F238E27FC236}">
                    <a16:creationId xmlns:a16="http://schemas.microsoft.com/office/drawing/2014/main" id="{848986BA-BE92-65C5-5D1F-1C96BD96B4B7}"/>
                  </a:ext>
                </a:extLst>
              </p:cNvPr>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2E71D686-FEE4-EC56-6EEC-9F8788B5D119}"/>
                  </a:ext>
                </a:extLst>
              </p:cNvPr>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D04B616-51A7-10C1-D305-4B17F2856110}"/>
                  </a:ext>
                </a:extLst>
              </p:cNvPr>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39" name="Oval 38">
              <a:extLst>
                <a:ext uri="{FF2B5EF4-FFF2-40B4-BE49-F238E27FC236}">
                  <a16:creationId xmlns:a16="http://schemas.microsoft.com/office/drawing/2014/main" id="{3A0880EA-8E1F-7E3D-C739-47D256127845}"/>
                </a:ext>
              </a:extLst>
            </p:cNvPr>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BC5219-A632-8FBA-902E-031BE2D66DC4}"/>
                </a:ext>
              </a:extLst>
            </p:cNvPr>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41" name="TextBox 40">
              <a:extLst>
                <a:ext uri="{FF2B5EF4-FFF2-40B4-BE49-F238E27FC236}">
                  <a16:creationId xmlns:a16="http://schemas.microsoft.com/office/drawing/2014/main" id="{AB132B35-6F72-5982-93A1-929174654FEC}"/>
                </a:ext>
              </a:extLst>
            </p:cNvPr>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42" name="Oval 41">
              <a:extLst>
                <a:ext uri="{FF2B5EF4-FFF2-40B4-BE49-F238E27FC236}">
                  <a16:creationId xmlns:a16="http://schemas.microsoft.com/office/drawing/2014/main" id="{7E7F3368-8130-8046-8328-F73482829205}"/>
                </a:ext>
              </a:extLst>
            </p:cNvPr>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7143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82BE5-5329-72E3-59C6-D4D3F29607B8}"/>
            </a:ext>
          </a:extLst>
        </p:cNvPr>
        <p:cNvGrpSpPr/>
        <p:nvPr/>
      </p:nvGrpSpPr>
      <p:grpSpPr>
        <a:xfrm>
          <a:off x="0" y="0"/>
          <a:ext cx="0" cy="0"/>
          <a:chOff x="0" y="0"/>
          <a:chExt cx="0" cy="0"/>
        </a:xfrm>
      </p:grpSpPr>
      <p:sp>
        <p:nvSpPr>
          <p:cNvPr id="6148" name="Date Placeholder 4">
            <a:extLst>
              <a:ext uri="{FF2B5EF4-FFF2-40B4-BE49-F238E27FC236}">
                <a16:creationId xmlns:a16="http://schemas.microsoft.com/office/drawing/2014/main" id="{FC9BD44C-C698-6D99-2407-43C639438043}"/>
              </a:ext>
            </a:extLst>
          </p:cNvPr>
          <p:cNvSpPr>
            <a:spLocks noGrp="1"/>
          </p:cNvSpPr>
          <p:nvPr>
            <p:ph type="dt" sz="quarter" idx="10"/>
          </p:nvPr>
        </p:nvSpPr>
        <p:spPr>
          <a:noFill/>
        </p:spPr>
        <p:txBody>
          <a:bodyPr/>
          <a:lstStyle/>
          <a:p>
            <a:r>
              <a:rPr lang="en-US"/>
              <a:t>Winter 2007</a:t>
            </a:r>
          </a:p>
        </p:txBody>
      </p:sp>
      <p:sp>
        <p:nvSpPr>
          <p:cNvPr id="6149" name="Footer Placeholder 5">
            <a:extLst>
              <a:ext uri="{FF2B5EF4-FFF2-40B4-BE49-F238E27FC236}">
                <a16:creationId xmlns:a16="http://schemas.microsoft.com/office/drawing/2014/main" id="{AD612540-FAA5-8ACE-1E3E-4222C5542A31}"/>
              </a:ext>
            </a:extLst>
          </p:cNvPr>
          <p:cNvSpPr>
            <a:spLocks noGrp="1"/>
          </p:cNvSpPr>
          <p:nvPr>
            <p:ph type="ftr" sz="quarter" idx="11"/>
          </p:nvPr>
        </p:nvSpPr>
        <p:spPr>
          <a:noFill/>
        </p:spPr>
        <p:txBody>
          <a:bodyPr/>
          <a:lstStyle/>
          <a:p>
            <a:r>
              <a:rPr lang="en-US"/>
              <a:t>R. Todd Lines</a:t>
            </a:r>
          </a:p>
        </p:txBody>
      </p:sp>
      <p:sp>
        <p:nvSpPr>
          <p:cNvPr id="6150" name="Slide Number Placeholder 6">
            <a:extLst>
              <a:ext uri="{FF2B5EF4-FFF2-40B4-BE49-F238E27FC236}">
                <a16:creationId xmlns:a16="http://schemas.microsoft.com/office/drawing/2014/main" id="{D9442A59-F653-85D0-62A6-20FE72E696DA}"/>
              </a:ext>
            </a:extLst>
          </p:cNvPr>
          <p:cNvSpPr>
            <a:spLocks noGrp="1"/>
          </p:cNvSpPr>
          <p:nvPr>
            <p:ph type="sldNum" sz="quarter" idx="12"/>
          </p:nvPr>
        </p:nvSpPr>
        <p:spPr>
          <a:noFill/>
        </p:spPr>
        <p:txBody>
          <a:bodyPr/>
          <a:lstStyle/>
          <a:p>
            <a:fld id="{AEF937B1-3B54-4162-AADD-A16FD8DBF1F9}" type="slidenum">
              <a:rPr lang="en-US" smtClean="0"/>
              <a:pPr/>
              <a:t>25</a:t>
            </a:fld>
            <a:endParaRPr lang="en-US"/>
          </a:p>
        </p:txBody>
      </p:sp>
      <p:sp>
        <p:nvSpPr>
          <p:cNvPr id="6151" name="Rectangle 2">
            <a:extLst>
              <a:ext uri="{FF2B5EF4-FFF2-40B4-BE49-F238E27FC236}">
                <a16:creationId xmlns:a16="http://schemas.microsoft.com/office/drawing/2014/main" id="{A7A1D52F-5FEE-1A89-10F0-F3FF6AD6888F}"/>
              </a:ext>
            </a:extLst>
          </p:cNvPr>
          <p:cNvSpPr>
            <a:spLocks noGrp="1" noChangeArrowheads="1"/>
          </p:cNvSpPr>
          <p:nvPr>
            <p:ph type="title"/>
          </p:nvPr>
        </p:nvSpPr>
        <p:spPr/>
        <p:txBody>
          <a:bodyPr/>
          <a:lstStyle/>
          <a:p>
            <a:pPr eaLnBrk="1" hangingPunct="1"/>
            <a:r>
              <a:rPr lang="en-US" sz="2800"/>
              <a:t>Pressure Measurement: Barometer</a:t>
            </a:r>
          </a:p>
        </p:txBody>
      </p:sp>
      <p:sp>
        <p:nvSpPr>
          <p:cNvPr id="6152" name="Rectangle 3">
            <a:extLst>
              <a:ext uri="{FF2B5EF4-FFF2-40B4-BE49-F238E27FC236}">
                <a16:creationId xmlns:a16="http://schemas.microsoft.com/office/drawing/2014/main" id="{EF948195-766B-FD87-8AC2-C9A39F7B97CC}"/>
              </a:ext>
            </a:extLst>
          </p:cNvPr>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(usually Hg)</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Would a water be practical to use for a barometer?</a:t>
            </a:r>
          </a:p>
        </p:txBody>
      </p:sp>
      <p:graphicFrame>
        <p:nvGraphicFramePr>
          <p:cNvPr id="6146" name="Object 5">
            <a:extLst>
              <a:ext uri="{FF2B5EF4-FFF2-40B4-BE49-F238E27FC236}">
                <a16:creationId xmlns:a16="http://schemas.microsoft.com/office/drawing/2014/main" id="{694867EB-B74D-E705-FE56-47C4B5ED4055}"/>
              </a:ext>
            </a:extLst>
          </p:cNvPr>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6146" name="Object 5">
                        <a:extLst>
                          <a:ext uri="{FF2B5EF4-FFF2-40B4-BE49-F238E27FC236}">
                            <a16:creationId xmlns:a16="http://schemas.microsoft.com/office/drawing/2014/main" id="{694867EB-B74D-E705-FE56-47C4B5ED4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a:extLst>
              <a:ext uri="{FF2B5EF4-FFF2-40B4-BE49-F238E27FC236}">
                <a16:creationId xmlns:a16="http://schemas.microsoft.com/office/drawing/2014/main" id="{D5A80006-6886-E13C-4D58-B33A161BB6A5}"/>
              </a:ext>
            </a:extLst>
          </p:cNvPr>
          <p:cNvGraphicFramePr>
            <a:graphicFrameLocks noChangeAspect="1"/>
          </p:cNvGraphicFramePr>
          <p:nvPr/>
        </p:nvGraphicFramePr>
        <p:xfrm>
          <a:off x="1714500" y="4108450"/>
          <a:ext cx="1035050" cy="900113"/>
        </p:xfrm>
        <a:graphic>
          <a:graphicData uri="http://schemas.openxmlformats.org/presentationml/2006/ole">
            <mc:AlternateContent xmlns:mc="http://schemas.openxmlformats.org/markup-compatibility/2006">
              <mc:Choice xmlns:v="urn:schemas-microsoft-com:vml" Requires="v">
                <p:oleObj name="Equation" r:id="rId4" imgW="482400" imgH="419040" progId="Equation.3">
                  <p:embed/>
                </p:oleObj>
              </mc:Choice>
              <mc:Fallback>
                <p:oleObj name="Equation" r:id="rId4" imgW="482400" imgH="419040" progId="Equation.3">
                  <p:embed/>
                  <p:pic>
                    <p:nvPicPr>
                      <p:cNvPr id="6147" name="Object 6">
                        <a:extLst>
                          <a:ext uri="{FF2B5EF4-FFF2-40B4-BE49-F238E27FC236}">
                            <a16:creationId xmlns:a16="http://schemas.microsoft.com/office/drawing/2014/main" id="{D5A80006-6886-E13C-4D58-B33A161BB6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4108450"/>
                        <a:ext cx="10350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a:extLst>
              <a:ext uri="{FF2B5EF4-FFF2-40B4-BE49-F238E27FC236}">
                <a16:creationId xmlns:a16="http://schemas.microsoft.com/office/drawing/2014/main" id="{BA468EB0-253B-981B-9281-008F0A9178D6}"/>
              </a:ext>
            </a:extLst>
          </p:cNvPr>
          <p:cNvGrpSpPr/>
          <p:nvPr/>
        </p:nvGrpSpPr>
        <p:grpSpPr>
          <a:xfrm>
            <a:off x="6296706" y="1377723"/>
            <a:ext cx="2657475" cy="4380820"/>
            <a:chOff x="3052763" y="300037"/>
            <a:chExt cx="2657475" cy="4380820"/>
          </a:xfrm>
        </p:grpSpPr>
        <p:grpSp>
          <p:nvGrpSpPr>
            <p:cNvPr id="12" name="Group 11">
              <a:extLst>
                <a:ext uri="{FF2B5EF4-FFF2-40B4-BE49-F238E27FC236}">
                  <a16:creationId xmlns:a16="http://schemas.microsoft.com/office/drawing/2014/main" id="{28A66660-B39F-BAF8-5B0F-8612F03A2960}"/>
                </a:ext>
              </a:extLst>
            </p:cNvPr>
            <p:cNvGrpSpPr/>
            <p:nvPr/>
          </p:nvGrpSpPr>
          <p:grpSpPr>
            <a:xfrm>
              <a:off x="3052763" y="300037"/>
              <a:ext cx="2657475" cy="4380820"/>
              <a:chOff x="3052763" y="300037"/>
              <a:chExt cx="2657475" cy="4380820"/>
            </a:xfrm>
          </p:grpSpPr>
          <p:grpSp>
            <p:nvGrpSpPr>
              <p:cNvPr id="17" name="Group 22">
                <a:extLst>
                  <a:ext uri="{FF2B5EF4-FFF2-40B4-BE49-F238E27FC236}">
                    <a16:creationId xmlns:a16="http://schemas.microsoft.com/office/drawing/2014/main" id="{B0ED4EA2-A5F2-FE03-F0C3-86550072A87F}"/>
                  </a:ext>
                </a:extLst>
              </p:cNvPr>
              <p:cNvGrpSpPr>
                <a:grpSpLocks/>
              </p:cNvGrpSpPr>
              <p:nvPr/>
            </p:nvGrpSpPr>
            <p:grpSpPr bwMode="auto">
              <a:xfrm>
                <a:off x="3635375" y="3016250"/>
                <a:ext cx="2074863" cy="1664607"/>
                <a:chOff x="3596" y="1780"/>
                <a:chExt cx="1416" cy="1624"/>
              </a:xfrm>
            </p:grpSpPr>
            <p:sp>
              <p:nvSpPr>
                <p:cNvPr id="37" name="Freeform 23">
                  <a:extLst>
                    <a:ext uri="{FF2B5EF4-FFF2-40B4-BE49-F238E27FC236}">
                      <a16:creationId xmlns:a16="http://schemas.microsoft.com/office/drawing/2014/main" id="{530DAE68-532D-88DF-70C8-B8728BD389DB}"/>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a:extLst>
                    <a:ext uri="{FF2B5EF4-FFF2-40B4-BE49-F238E27FC236}">
                      <a16:creationId xmlns:a16="http://schemas.microsoft.com/office/drawing/2014/main" id="{074AE04D-93D1-419C-5C83-65C109E9B3EA}"/>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a:extLst>
                  <a:ext uri="{FF2B5EF4-FFF2-40B4-BE49-F238E27FC236}">
                    <a16:creationId xmlns:a16="http://schemas.microsoft.com/office/drawing/2014/main" id="{68969FF9-FA6E-B5AB-1861-8F9BB0EC2731}"/>
                  </a:ext>
                </a:extLst>
              </p:cNvPr>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a:extLst>
                  <a:ext uri="{FF2B5EF4-FFF2-40B4-BE49-F238E27FC236}">
                    <a16:creationId xmlns:a16="http://schemas.microsoft.com/office/drawing/2014/main" id="{C89EF059-DD12-5CE4-B317-A05A05813529}"/>
                  </a:ext>
                </a:extLst>
              </p:cNvPr>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a:extLst>
                  <a:ext uri="{FF2B5EF4-FFF2-40B4-BE49-F238E27FC236}">
                    <a16:creationId xmlns:a16="http://schemas.microsoft.com/office/drawing/2014/main" id="{FA1D9A66-E3DF-7A3B-E4A0-0761C958881B}"/>
                  </a:ext>
                </a:extLst>
              </p:cNvPr>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a:extLst>
                  <a:ext uri="{FF2B5EF4-FFF2-40B4-BE49-F238E27FC236}">
                    <a16:creationId xmlns:a16="http://schemas.microsoft.com/office/drawing/2014/main" id="{885006EA-A2D7-E4BC-16A8-685A2C668BEC}"/>
                  </a:ext>
                </a:extLst>
              </p:cNvPr>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a:extLst>
                  <a:ext uri="{FF2B5EF4-FFF2-40B4-BE49-F238E27FC236}">
                    <a16:creationId xmlns:a16="http://schemas.microsoft.com/office/drawing/2014/main" id="{B80C554B-92F3-A8A8-F580-EB5D4E234AC8}"/>
                  </a:ext>
                </a:extLst>
              </p:cNvPr>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a:extLst>
                  <a:ext uri="{FF2B5EF4-FFF2-40B4-BE49-F238E27FC236}">
                    <a16:creationId xmlns:a16="http://schemas.microsoft.com/office/drawing/2014/main" id="{DB7BE5EA-6E6B-417E-4284-9EF933704766}"/>
                  </a:ext>
                </a:extLst>
              </p:cNvPr>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a:extLst>
                  <a:ext uri="{FF2B5EF4-FFF2-40B4-BE49-F238E27FC236}">
                    <a16:creationId xmlns:a16="http://schemas.microsoft.com/office/drawing/2014/main" id="{9D975C95-8F4F-4D1B-B684-3C5C5B07B41D}"/>
                  </a:ext>
                </a:extLst>
              </p:cNvPr>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a:extLst>
                  <a:ext uri="{FF2B5EF4-FFF2-40B4-BE49-F238E27FC236}">
                    <a16:creationId xmlns:a16="http://schemas.microsoft.com/office/drawing/2014/main" id="{AA69D583-EBC8-F5DA-1076-4E8CC325CCE1}"/>
                  </a:ext>
                </a:extLst>
              </p:cNvPr>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a:extLst>
                  <a:ext uri="{FF2B5EF4-FFF2-40B4-BE49-F238E27FC236}">
                    <a16:creationId xmlns:a16="http://schemas.microsoft.com/office/drawing/2014/main" id="{5DCFC2FA-90B5-9E2A-0901-66F74C0607BD}"/>
                  </a:ext>
                </a:extLst>
              </p:cNvPr>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a:extLst>
                  <a:ext uri="{FF2B5EF4-FFF2-40B4-BE49-F238E27FC236}">
                    <a16:creationId xmlns:a16="http://schemas.microsoft.com/office/drawing/2014/main" id="{3A23CB1D-60ED-AE47-DAF2-C49EEF2AD996}"/>
                  </a:ext>
                </a:extLst>
              </p:cNvPr>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a:extLst>
                  <a:ext uri="{FF2B5EF4-FFF2-40B4-BE49-F238E27FC236}">
                    <a16:creationId xmlns:a16="http://schemas.microsoft.com/office/drawing/2014/main" id="{66F0F6D9-F1ED-A5FE-ECDC-A2C6CF00090E}"/>
                  </a:ext>
                </a:extLst>
              </p:cNvPr>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a:extLst>
                  <a:ext uri="{FF2B5EF4-FFF2-40B4-BE49-F238E27FC236}">
                    <a16:creationId xmlns:a16="http://schemas.microsoft.com/office/drawing/2014/main" id="{042193EB-3C3F-6DED-AF9F-4E61E97AD420}"/>
                  </a:ext>
                </a:extLst>
              </p:cNvPr>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a:extLst>
                  <a:ext uri="{FF2B5EF4-FFF2-40B4-BE49-F238E27FC236}">
                    <a16:creationId xmlns:a16="http://schemas.microsoft.com/office/drawing/2014/main" id="{B6719B8F-8B10-2DF1-2462-395828AD45C9}"/>
                  </a:ext>
                </a:extLst>
              </p:cNvPr>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a:extLst>
                  <a:ext uri="{FF2B5EF4-FFF2-40B4-BE49-F238E27FC236}">
                    <a16:creationId xmlns:a16="http://schemas.microsoft.com/office/drawing/2014/main" id="{12E6E6F4-8E65-BB7D-6CDE-9B23CDA1887A}"/>
                  </a:ext>
                </a:extLst>
              </p:cNvPr>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a:extLst>
                  <a:ext uri="{FF2B5EF4-FFF2-40B4-BE49-F238E27FC236}">
                    <a16:creationId xmlns:a16="http://schemas.microsoft.com/office/drawing/2014/main" id="{4356068C-0FAD-6AFA-C81D-3D9B1D7CE181}"/>
                  </a:ext>
                </a:extLst>
              </p:cNvPr>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F2EE67-A3B8-1139-AFA8-C6665A4DA389}"/>
                  </a:ext>
                </a:extLst>
              </p:cNvPr>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a:extLst>
                  <a:ext uri="{FF2B5EF4-FFF2-40B4-BE49-F238E27FC236}">
                    <a16:creationId xmlns:a16="http://schemas.microsoft.com/office/drawing/2014/main" id="{67949776-182C-BFE6-6894-6113949BB27D}"/>
                  </a:ext>
                </a:extLst>
              </p:cNvPr>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CC4C1DB8-53F3-AA0D-0221-9B67535BEDBE}"/>
                  </a:ext>
                </a:extLst>
              </p:cNvPr>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02B5D1-BC35-CA23-1FDE-11D3AB89429B}"/>
                  </a:ext>
                </a:extLst>
              </p:cNvPr>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a:extLst>
                <a:ext uri="{FF2B5EF4-FFF2-40B4-BE49-F238E27FC236}">
                  <a16:creationId xmlns:a16="http://schemas.microsoft.com/office/drawing/2014/main" id="{17C060F6-2E99-8F3E-34FA-4EFDC60EB477}"/>
                </a:ext>
              </a:extLst>
            </p:cNvPr>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48412B2-6B65-594E-7E28-89428DD108F9}"/>
                </a:ext>
              </a:extLst>
            </p:cNvPr>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a:extLst>
                <a:ext uri="{FF2B5EF4-FFF2-40B4-BE49-F238E27FC236}">
                  <a16:creationId xmlns:a16="http://schemas.microsoft.com/office/drawing/2014/main" id="{29AC860B-2CE7-A9E6-29B9-FC895680A442}"/>
                </a:ext>
              </a:extLst>
            </p:cNvPr>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a:extLst>
                <a:ext uri="{FF2B5EF4-FFF2-40B4-BE49-F238E27FC236}">
                  <a16:creationId xmlns:a16="http://schemas.microsoft.com/office/drawing/2014/main" id="{BFE40482-03D1-D3D8-7553-4CB08796EEE8}"/>
                </a:ext>
              </a:extLst>
            </p:cNvPr>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695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B42D7-10E3-8A60-1BA2-71273C3A07C9}"/>
            </a:ext>
          </a:extLst>
        </p:cNvPr>
        <p:cNvGrpSpPr/>
        <p:nvPr/>
      </p:nvGrpSpPr>
      <p:grpSpPr>
        <a:xfrm>
          <a:off x="0" y="0"/>
          <a:ext cx="0" cy="0"/>
          <a:chOff x="0" y="0"/>
          <a:chExt cx="0" cy="0"/>
        </a:xfrm>
      </p:grpSpPr>
      <p:sp>
        <p:nvSpPr>
          <p:cNvPr id="7172" name="Date Placeholder 4">
            <a:extLst>
              <a:ext uri="{FF2B5EF4-FFF2-40B4-BE49-F238E27FC236}">
                <a16:creationId xmlns:a16="http://schemas.microsoft.com/office/drawing/2014/main" id="{36FC3130-6D97-DFAC-A4CD-C45A4FDFDF34}"/>
              </a:ext>
            </a:extLst>
          </p:cNvPr>
          <p:cNvSpPr>
            <a:spLocks noGrp="1"/>
          </p:cNvSpPr>
          <p:nvPr>
            <p:ph type="dt" sz="quarter" idx="10"/>
          </p:nvPr>
        </p:nvSpPr>
        <p:spPr>
          <a:noFill/>
        </p:spPr>
        <p:txBody>
          <a:bodyPr/>
          <a:lstStyle/>
          <a:p>
            <a:r>
              <a:rPr lang="en-US"/>
              <a:t>Winter 2007</a:t>
            </a:r>
          </a:p>
        </p:txBody>
      </p:sp>
      <p:sp>
        <p:nvSpPr>
          <p:cNvPr id="7173" name="Footer Placeholder 5">
            <a:extLst>
              <a:ext uri="{FF2B5EF4-FFF2-40B4-BE49-F238E27FC236}">
                <a16:creationId xmlns:a16="http://schemas.microsoft.com/office/drawing/2014/main" id="{51A9F783-04B4-EFD2-0F3C-0526211C9473}"/>
              </a:ext>
            </a:extLst>
          </p:cNvPr>
          <p:cNvSpPr>
            <a:spLocks noGrp="1"/>
          </p:cNvSpPr>
          <p:nvPr>
            <p:ph type="ftr" sz="quarter" idx="11"/>
          </p:nvPr>
        </p:nvSpPr>
        <p:spPr>
          <a:noFill/>
        </p:spPr>
        <p:txBody>
          <a:bodyPr/>
          <a:lstStyle/>
          <a:p>
            <a:r>
              <a:rPr lang="en-US"/>
              <a:t>R. Todd Lines</a:t>
            </a:r>
          </a:p>
        </p:txBody>
      </p:sp>
      <p:sp>
        <p:nvSpPr>
          <p:cNvPr id="7174" name="Slide Number Placeholder 6">
            <a:extLst>
              <a:ext uri="{FF2B5EF4-FFF2-40B4-BE49-F238E27FC236}">
                <a16:creationId xmlns:a16="http://schemas.microsoft.com/office/drawing/2014/main" id="{7F52C0F7-99EF-7B9E-E98D-982BFF22303D}"/>
              </a:ext>
            </a:extLst>
          </p:cNvPr>
          <p:cNvSpPr>
            <a:spLocks noGrp="1"/>
          </p:cNvSpPr>
          <p:nvPr>
            <p:ph type="sldNum" sz="quarter" idx="12"/>
          </p:nvPr>
        </p:nvSpPr>
        <p:spPr>
          <a:noFill/>
        </p:spPr>
        <p:txBody>
          <a:bodyPr/>
          <a:lstStyle/>
          <a:p>
            <a:fld id="{E199DD0C-DC71-4519-8A7C-B9CB2428176C}" type="slidenum">
              <a:rPr lang="en-US" smtClean="0"/>
              <a:pPr/>
              <a:t>26</a:t>
            </a:fld>
            <a:endParaRPr lang="en-US"/>
          </a:p>
        </p:txBody>
      </p:sp>
      <p:sp>
        <p:nvSpPr>
          <p:cNvPr id="7175" name="Rectangle 2">
            <a:extLst>
              <a:ext uri="{FF2B5EF4-FFF2-40B4-BE49-F238E27FC236}">
                <a16:creationId xmlns:a16="http://schemas.microsoft.com/office/drawing/2014/main" id="{A4746D47-70AC-2459-C8FD-65EB90DA20BB}"/>
              </a:ext>
            </a:extLst>
          </p:cNvPr>
          <p:cNvSpPr>
            <a:spLocks noGrp="1" noChangeArrowheads="1"/>
          </p:cNvSpPr>
          <p:nvPr>
            <p:ph type="title"/>
          </p:nvPr>
        </p:nvSpPr>
        <p:spPr/>
        <p:txBody>
          <a:bodyPr/>
          <a:lstStyle/>
          <a:p>
            <a:pPr eaLnBrk="1" hangingPunct="1"/>
            <a:r>
              <a:rPr lang="en-US" sz="2800"/>
              <a:t>Pressure Measurement: Barometer</a:t>
            </a:r>
          </a:p>
        </p:txBody>
      </p:sp>
      <p:sp>
        <p:nvSpPr>
          <p:cNvPr id="7176" name="Rectangle 3">
            <a:extLst>
              <a:ext uri="{FF2B5EF4-FFF2-40B4-BE49-F238E27FC236}">
                <a16:creationId xmlns:a16="http://schemas.microsoft.com/office/drawing/2014/main" id="{839D06D9-2913-EB3A-6EA7-C3A8C8E35BBC}"/>
              </a:ext>
            </a:extLst>
          </p:cNvPr>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a:t>
            </a:r>
          </a:p>
          <a:p>
            <a:pPr lvl="1" eaLnBrk="1" hangingPunct="1">
              <a:lnSpc>
                <a:spcPct val="90000"/>
              </a:lnSpc>
            </a:pPr>
            <a:r>
              <a:rPr lang="en-US" sz="1800"/>
              <a:t>For water this would be</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p:txBody>
      </p:sp>
      <p:graphicFrame>
        <p:nvGraphicFramePr>
          <p:cNvPr id="7170" name="Object 5">
            <a:extLst>
              <a:ext uri="{FF2B5EF4-FFF2-40B4-BE49-F238E27FC236}">
                <a16:creationId xmlns:a16="http://schemas.microsoft.com/office/drawing/2014/main" id="{6DC67A5B-B7B3-5B04-1602-9ED2640A6E8B}"/>
              </a:ext>
            </a:extLst>
          </p:cNvPr>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7170" name="Object 5">
                        <a:extLst>
                          <a:ext uri="{FF2B5EF4-FFF2-40B4-BE49-F238E27FC236}">
                            <a16:creationId xmlns:a16="http://schemas.microsoft.com/office/drawing/2014/main" id="{6DC67A5B-B7B3-5B04-1602-9ED2640A6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6">
            <a:extLst>
              <a:ext uri="{FF2B5EF4-FFF2-40B4-BE49-F238E27FC236}">
                <a16:creationId xmlns:a16="http://schemas.microsoft.com/office/drawing/2014/main" id="{D0F36ABE-0B54-54B5-DD1E-46FBE5FFD74C}"/>
              </a:ext>
            </a:extLst>
          </p:cNvPr>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1" name="Object 7">
            <a:extLst>
              <a:ext uri="{FF2B5EF4-FFF2-40B4-BE49-F238E27FC236}">
                <a16:creationId xmlns:a16="http://schemas.microsoft.com/office/drawing/2014/main" id="{62B0D119-6821-0635-DF15-C25A19FFC6F1}"/>
              </a:ext>
            </a:extLst>
          </p:cNvPr>
          <p:cNvGraphicFramePr>
            <a:graphicFrameLocks noChangeAspect="1"/>
          </p:cNvGraphicFramePr>
          <p:nvPr/>
        </p:nvGraphicFramePr>
        <p:xfrm>
          <a:off x="563563" y="4594225"/>
          <a:ext cx="5076825" cy="658813"/>
        </p:xfrm>
        <a:graphic>
          <a:graphicData uri="http://schemas.openxmlformats.org/presentationml/2006/ole">
            <mc:AlternateContent xmlns:mc="http://schemas.openxmlformats.org/markup-compatibility/2006">
              <mc:Choice xmlns:v="urn:schemas-microsoft-com:vml" Requires="v">
                <p:oleObj name="Equation" r:id="rId4" imgW="3746500" imgH="482600" progId="Equation.3">
                  <p:embed/>
                </p:oleObj>
              </mc:Choice>
              <mc:Fallback>
                <p:oleObj name="Equation" r:id="rId4" imgW="3746500" imgH="482600" progId="Equation.3">
                  <p:embed/>
                  <p:pic>
                    <p:nvPicPr>
                      <p:cNvPr id="7171" name="Object 7">
                        <a:extLst>
                          <a:ext uri="{FF2B5EF4-FFF2-40B4-BE49-F238E27FC236}">
                            <a16:creationId xmlns:a16="http://schemas.microsoft.com/office/drawing/2014/main" id="{62B0D119-6821-0635-DF15-C25A19FFC6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4594225"/>
                        <a:ext cx="50768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a:extLst>
              <a:ext uri="{FF2B5EF4-FFF2-40B4-BE49-F238E27FC236}">
                <a16:creationId xmlns:a16="http://schemas.microsoft.com/office/drawing/2014/main" id="{14C03C2D-2CBC-6287-2C39-63F9BEC0E5D8}"/>
              </a:ext>
            </a:extLst>
          </p:cNvPr>
          <p:cNvGrpSpPr/>
          <p:nvPr/>
        </p:nvGrpSpPr>
        <p:grpSpPr>
          <a:xfrm>
            <a:off x="6394677" y="1377722"/>
            <a:ext cx="2657475" cy="4380820"/>
            <a:chOff x="3052763" y="300037"/>
            <a:chExt cx="2657475" cy="4380820"/>
          </a:xfrm>
        </p:grpSpPr>
        <p:grpSp>
          <p:nvGrpSpPr>
            <p:cNvPr id="12" name="Group 11">
              <a:extLst>
                <a:ext uri="{FF2B5EF4-FFF2-40B4-BE49-F238E27FC236}">
                  <a16:creationId xmlns:a16="http://schemas.microsoft.com/office/drawing/2014/main" id="{8CCAFBEC-0E50-452F-FB96-ADC54D67A730}"/>
                </a:ext>
              </a:extLst>
            </p:cNvPr>
            <p:cNvGrpSpPr/>
            <p:nvPr/>
          </p:nvGrpSpPr>
          <p:grpSpPr>
            <a:xfrm>
              <a:off x="3052763" y="300037"/>
              <a:ext cx="2657475" cy="4380820"/>
              <a:chOff x="3052763" y="300037"/>
              <a:chExt cx="2657475" cy="4380820"/>
            </a:xfrm>
          </p:grpSpPr>
          <p:grpSp>
            <p:nvGrpSpPr>
              <p:cNvPr id="17" name="Group 22">
                <a:extLst>
                  <a:ext uri="{FF2B5EF4-FFF2-40B4-BE49-F238E27FC236}">
                    <a16:creationId xmlns:a16="http://schemas.microsoft.com/office/drawing/2014/main" id="{622AD659-B36C-7492-8A44-4ED8BC27333D}"/>
                  </a:ext>
                </a:extLst>
              </p:cNvPr>
              <p:cNvGrpSpPr>
                <a:grpSpLocks/>
              </p:cNvGrpSpPr>
              <p:nvPr/>
            </p:nvGrpSpPr>
            <p:grpSpPr bwMode="auto">
              <a:xfrm>
                <a:off x="3635375" y="3016250"/>
                <a:ext cx="2074863" cy="1664607"/>
                <a:chOff x="3596" y="1780"/>
                <a:chExt cx="1416" cy="1624"/>
              </a:xfrm>
            </p:grpSpPr>
            <p:sp>
              <p:nvSpPr>
                <p:cNvPr id="37" name="Freeform 23">
                  <a:extLst>
                    <a:ext uri="{FF2B5EF4-FFF2-40B4-BE49-F238E27FC236}">
                      <a16:creationId xmlns:a16="http://schemas.microsoft.com/office/drawing/2014/main" id="{6074518A-7D80-232C-21F0-15AEF2866655}"/>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a:extLst>
                    <a:ext uri="{FF2B5EF4-FFF2-40B4-BE49-F238E27FC236}">
                      <a16:creationId xmlns:a16="http://schemas.microsoft.com/office/drawing/2014/main" id="{F99397AD-C489-7741-69E8-3E320E2BEB91}"/>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a:extLst>
                  <a:ext uri="{FF2B5EF4-FFF2-40B4-BE49-F238E27FC236}">
                    <a16:creationId xmlns:a16="http://schemas.microsoft.com/office/drawing/2014/main" id="{27E70846-AC44-27F0-06E3-A292C3792B46}"/>
                  </a:ext>
                </a:extLst>
              </p:cNvPr>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a:extLst>
                  <a:ext uri="{FF2B5EF4-FFF2-40B4-BE49-F238E27FC236}">
                    <a16:creationId xmlns:a16="http://schemas.microsoft.com/office/drawing/2014/main" id="{17475A2B-79D4-90A6-D64B-F6D96DAAEAA5}"/>
                  </a:ext>
                </a:extLst>
              </p:cNvPr>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a:extLst>
                  <a:ext uri="{FF2B5EF4-FFF2-40B4-BE49-F238E27FC236}">
                    <a16:creationId xmlns:a16="http://schemas.microsoft.com/office/drawing/2014/main" id="{AD8FBFE6-726F-A770-7269-453662FE4C1A}"/>
                  </a:ext>
                </a:extLst>
              </p:cNvPr>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a:extLst>
                  <a:ext uri="{FF2B5EF4-FFF2-40B4-BE49-F238E27FC236}">
                    <a16:creationId xmlns:a16="http://schemas.microsoft.com/office/drawing/2014/main" id="{3CAE2910-E1AF-4C85-E37A-72CD72891595}"/>
                  </a:ext>
                </a:extLst>
              </p:cNvPr>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a:extLst>
                  <a:ext uri="{FF2B5EF4-FFF2-40B4-BE49-F238E27FC236}">
                    <a16:creationId xmlns:a16="http://schemas.microsoft.com/office/drawing/2014/main" id="{B01A0883-78B3-4A74-8E75-E84F64D0BE46}"/>
                  </a:ext>
                </a:extLst>
              </p:cNvPr>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a:extLst>
                  <a:ext uri="{FF2B5EF4-FFF2-40B4-BE49-F238E27FC236}">
                    <a16:creationId xmlns:a16="http://schemas.microsoft.com/office/drawing/2014/main" id="{81E12A69-06B1-351F-6EC7-94D7BEE62D4A}"/>
                  </a:ext>
                </a:extLst>
              </p:cNvPr>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a:extLst>
                  <a:ext uri="{FF2B5EF4-FFF2-40B4-BE49-F238E27FC236}">
                    <a16:creationId xmlns:a16="http://schemas.microsoft.com/office/drawing/2014/main" id="{FA66CE7D-6CCE-F734-15D4-75C23E5AB849}"/>
                  </a:ext>
                </a:extLst>
              </p:cNvPr>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a:extLst>
                  <a:ext uri="{FF2B5EF4-FFF2-40B4-BE49-F238E27FC236}">
                    <a16:creationId xmlns:a16="http://schemas.microsoft.com/office/drawing/2014/main" id="{B8BC62E4-8179-F6B1-62C6-11B3C3B2C68D}"/>
                  </a:ext>
                </a:extLst>
              </p:cNvPr>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a:extLst>
                  <a:ext uri="{FF2B5EF4-FFF2-40B4-BE49-F238E27FC236}">
                    <a16:creationId xmlns:a16="http://schemas.microsoft.com/office/drawing/2014/main" id="{D16BB6F7-AE7C-56AA-DC7B-E83F8D49BE47}"/>
                  </a:ext>
                </a:extLst>
              </p:cNvPr>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a:extLst>
                  <a:ext uri="{FF2B5EF4-FFF2-40B4-BE49-F238E27FC236}">
                    <a16:creationId xmlns:a16="http://schemas.microsoft.com/office/drawing/2014/main" id="{622364CD-727D-E0F2-E729-90D609BEF624}"/>
                  </a:ext>
                </a:extLst>
              </p:cNvPr>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a:extLst>
                  <a:ext uri="{FF2B5EF4-FFF2-40B4-BE49-F238E27FC236}">
                    <a16:creationId xmlns:a16="http://schemas.microsoft.com/office/drawing/2014/main" id="{FEC079EF-93BF-7B8F-6F92-C6E3DF23B400}"/>
                  </a:ext>
                </a:extLst>
              </p:cNvPr>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a:extLst>
                  <a:ext uri="{FF2B5EF4-FFF2-40B4-BE49-F238E27FC236}">
                    <a16:creationId xmlns:a16="http://schemas.microsoft.com/office/drawing/2014/main" id="{AD66BE81-5DF8-4FC1-67B0-DCFE918FE734}"/>
                  </a:ext>
                </a:extLst>
              </p:cNvPr>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a:extLst>
                  <a:ext uri="{FF2B5EF4-FFF2-40B4-BE49-F238E27FC236}">
                    <a16:creationId xmlns:a16="http://schemas.microsoft.com/office/drawing/2014/main" id="{1DCEC6D3-35BE-4881-FB16-EF827DC7F77C}"/>
                  </a:ext>
                </a:extLst>
              </p:cNvPr>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a:extLst>
                  <a:ext uri="{FF2B5EF4-FFF2-40B4-BE49-F238E27FC236}">
                    <a16:creationId xmlns:a16="http://schemas.microsoft.com/office/drawing/2014/main" id="{384A31F3-8884-7AC7-13C1-9C8D3CB4EE4D}"/>
                  </a:ext>
                </a:extLst>
              </p:cNvPr>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a:extLst>
                  <a:ext uri="{FF2B5EF4-FFF2-40B4-BE49-F238E27FC236}">
                    <a16:creationId xmlns:a16="http://schemas.microsoft.com/office/drawing/2014/main" id="{4021AB5B-8863-6B46-8483-7160F87BFA70}"/>
                  </a:ext>
                </a:extLst>
              </p:cNvPr>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A79D671-AA56-0A92-CF0A-979BA22FE811}"/>
                  </a:ext>
                </a:extLst>
              </p:cNvPr>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a:extLst>
                  <a:ext uri="{FF2B5EF4-FFF2-40B4-BE49-F238E27FC236}">
                    <a16:creationId xmlns:a16="http://schemas.microsoft.com/office/drawing/2014/main" id="{17617F77-12CC-B629-267C-2BC9070C78E1}"/>
                  </a:ext>
                </a:extLst>
              </p:cNvPr>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6C7EB5CD-2998-BB08-5A9C-AC7FDF4C2BE7}"/>
                  </a:ext>
                </a:extLst>
              </p:cNvPr>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9A21418-C96C-F4FB-AB0C-29F0E6D179B4}"/>
                  </a:ext>
                </a:extLst>
              </p:cNvPr>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a:extLst>
                <a:ext uri="{FF2B5EF4-FFF2-40B4-BE49-F238E27FC236}">
                  <a16:creationId xmlns:a16="http://schemas.microsoft.com/office/drawing/2014/main" id="{257B09F6-DD1B-3AE1-4F83-37789D636553}"/>
                </a:ext>
              </a:extLst>
            </p:cNvPr>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58556AA-3143-8A3C-B8E3-9E280082BB42}"/>
                </a:ext>
              </a:extLst>
            </p:cNvPr>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a:extLst>
                <a:ext uri="{FF2B5EF4-FFF2-40B4-BE49-F238E27FC236}">
                  <a16:creationId xmlns:a16="http://schemas.microsoft.com/office/drawing/2014/main" id="{0796B474-B4B9-2B54-5EE5-FDED0AB52AB8}"/>
                </a:ext>
              </a:extLst>
            </p:cNvPr>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a:extLst>
                <a:ext uri="{FF2B5EF4-FFF2-40B4-BE49-F238E27FC236}">
                  <a16:creationId xmlns:a16="http://schemas.microsoft.com/office/drawing/2014/main" id="{E95504D5-650E-35CD-8D20-B24F24A10512}"/>
                </a:ext>
              </a:extLst>
            </p:cNvPr>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8858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19590-69DA-088D-A7A6-F54D1FF8F01B}"/>
            </a:ext>
          </a:extLst>
        </p:cNvPr>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C008C04D-64DF-F0F1-1915-4591D8FCE2C3}"/>
              </a:ext>
            </a:extLst>
          </p:cNvPr>
          <p:cNvSpPr>
            <a:spLocks noGrp="1"/>
          </p:cNvSpPr>
          <p:nvPr>
            <p:ph type="sldNum" sz="quarter" idx="12"/>
          </p:nvPr>
        </p:nvSpPr>
        <p:spPr>
          <a:noFill/>
        </p:spPr>
        <p:txBody>
          <a:bodyPr/>
          <a:lstStyle/>
          <a:p>
            <a:fld id="{9EB7D927-867D-426B-B934-711C106A415A}" type="slidenum">
              <a:rPr lang="en-US" smtClean="0"/>
              <a:pPr/>
              <a:t>27</a:t>
            </a:fld>
            <a:endParaRPr lang="en-US"/>
          </a:p>
        </p:txBody>
      </p:sp>
      <p:sp>
        <p:nvSpPr>
          <p:cNvPr id="51203" name="Rectangle 2">
            <a:extLst>
              <a:ext uri="{FF2B5EF4-FFF2-40B4-BE49-F238E27FC236}">
                <a16:creationId xmlns:a16="http://schemas.microsoft.com/office/drawing/2014/main" id="{431A70C7-B2B7-1A0C-41D6-143112683AFC}"/>
              </a:ext>
            </a:extLst>
          </p:cNvPr>
          <p:cNvSpPr>
            <a:spLocks noGrp="1" noChangeArrowheads="1"/>
          </p:cNvSpPr>
          <p:nvPr>
            <p:ph type="title"/>
          </p:nvPr>
        </p:nvSpPr>
        <p:spPr/>
        <p:txBody>
          <a:bodyPr/>
          <a:lstStyle/>
          <a:p>
            <a:pPr eaLnBrk="1" hangingPunct="1"/>
            <a:r>
              <a:rPr lang="en-US"/>
              <a:t>Question 123.5.2</a:t>
            </a:r>
          </a:p>
        </p:txBody>
      </p:sp>
      <p:sp>
        <p:nvSpPr>
          <p:cNvPr id="51204" name="Rectangle 3">
            <a:extLst>
              <a:ext uri="{FF2B5EF4-FFF2-40B4-BE49-F238E27FC236}">
                <a16:creationId xmlns:a16="http://schemas.microsoft.com/office/drawing/2014/main" id="{0DD19834-D27B-5643-6D0D-52AB54DC5B56}"/>
              </a:ext>
            </a:extLst>
          </p:cNvPr>
          <p:cNvSpPr>
            <a:spLocks noGrp="1" noChangeArrowheads="1"/>
          </p:cNvSpPr>
          <p:nvPr>
            <p:ph type="body" idx="1"/>
          </p:nvPr>
        </p:nvSpPr>
        <p:spPr>
          <a:xfrm>
            <a:off x="4572000" y="1629229"/>
            <a:ext cx="4572000" cy="4525963"/>
          </a:xfrm>
        </p:spPr>
        <p:txBody>
          <a:bodyPr/>
          <a:lstStyle/>
          <a:p>
            <a:pPr marL="609600" indent="-609600" eaLnBrk="1" hangingPunct="1">
              <a:buFontTx/>
              <a:buNone/>
            </a:pPr>
            <a:r>
              <a:rPr lang="en-US" dirty="0"/>
              <a:t>The pressure at point A in this monometer is ________ the pressure at point B</a:t>
            </a:r>
          </a:p>
          <a:p>
            <a:pPr marL="609600" indent="-609600" eaLnBrk="1" hangingPunct="1">
              <a:buFontTx/>
              <a:buAutoNum type="alphaLcParenR"/>
            </a:pPr>
            <a:r>
              <a:rPr lang="en-US" dirty="0"/>
              <a:t>higher than</a:t>
            </a:r>
          </a:p>
          <a:p>
            <a:pPr marL="609600" indent="-609600" eaLnBrk="1" hangingPunct="1">
              <a:buFontTx/>
              <a:buAutoNum type="alphaLcParenR"/>
            </a:pPr>
            <a:r>
              <a:rPr lang="en-US" dirty="0"/>
              <a:t>lower than</a:t>
            </a:r>
          </a:p>
          <a:p>
            <a:pPr marL="609600" indent="-609600" eaLnBrk="1" hangingPunct="1">
              <a:buFontTx/>
              <a:buAutoNum type="alphaLcParenR"/>
            </a:pPr>
            <a:r>
              <a:rPr lang="en-US" dirty="0"/>
              <a:t>the same as</a:t>
            </a:r>
          </a:p>
        </p:txBody>
      </p:sp>
      <p:grpSp>
        <p:nvGrpSpPr>
          <p:cNvPr id="2" name="Group 1">
            <a:extLst>
              <a:ext uri="{FF2B5EF4-FFF2-40B4-BE49-F238E27FC236}">
                <a16:creationId xmlns:a16="http://schemas.microsoft.com/office/drawing/2014/main" id="{2805DC12-BC4D-85F3-75E9-76FE6A3AAD64}"/>
              </a:ext>
            </a:extLst>
          </p:cNvPr>
          <p:cNvGrpSpPr/>
          <p:nvPr/>
        </p:nvGrpSpPr>
        <p:grpSpPr>
          <a:xfrm>
            <a:off x="199572" y="1451429"/>
            <a:ext cx="3844604" cy="4793343"/>
            <a:chOff x="1143000" y="152400"/>
            <a:chExt cx="5392389" cy="6672943"/>
          </a:xfrm>
        </p:grpSpPr>
        <p:cxnSp>
          <p:nvCxnSpPr>
            <p:cNvPr id="6" name="Straight Connector 5">
              <a:extLst>
                <a:ext uri="{FF2B5EF4-FFF2-40B4-BE49-F238E27FC236}">
                  <a16:creationId xmlns:a16="http://schemas.microsoft.com/office/drawing/2014/main" id="{E49AC2D4-1694-1633-E097-28A4C8B6B099}"/>
                </a:ext>
              </a:extLst>
            </p:cNvPr>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640281-D4EF-9691-1DA5-47C09A4CE44E}"/>
                </a:ext>
              </a:extLst>
            </p:cNvPr>
            <p:cNvCxnSpPr>
              <a:stCxn id="1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D5D1808-9C46-CF46-F2F5-7AF1245DD5EF}"/>
                </a:ext>
              </a:extLst>
            </p:cNvPr>
            <p:cNvGrpSpPr/>
            <p:nvPr/>
          </p:nvGrpSpPr>
          <p:grpSpPr>
            <a:xfrm>
              <a:off x="2976564" y="2288722"/>
              <a:ext cx="2362200" cy="3657600"/>
              <a:chOff x="3048000" y="3200400"/>
              <a:chExt cx="2362200" cy="3657600"/>
            </a:xfrm>
          </p:grpSpPr>
          <p:sp>
            <p:nvSpPr>
              <p:cNvPr id="9" name="Rectangle 8">
                <a:extLst>
                  <a:ext uri="{FF2B5EF4-FFF2-40B4-BE49-F238E27FC236}">
                    <a16:creationId xmlns:a16="http://schemas.microsoft.com/office/drawing/2014/main" id="{8657C326-64D9-2AC6-7BDF-94C6736330D4}"/>
                  </a:ext>
                </a:extLst>
              </p:cNvPr>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a:extLst>
                  <a:ext uri="{FF2B5EF4-FFF2-40B4-BE49-F238E27FC236}">
                    <a16:creationId xmlns:a16="http://schemas.microsoft.com/office/drawing/2014/main" id="{549C96EA-0061-C88D-1618-4DBFF9571C7E}"/>
                  </a:ext>
                </a:extLst>
              </p:cNvPr>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a:extLst>
                  <a:ext uri="{FF2B5EF4-FFF2-40B4-BE49-F238E27FC236}">
                    <a16:creationId xmlns:a16="http://schemas.microsoft.com/office/drawing/2014/main" id="{AC80FEA2-DA31-B4FF-4F17-CA943D7AFC1F}"/>
                  </a:ext>
                </a:extLst>
              </p:cNvPr>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a:extLst>
                  <a:ext uri="{FF2B5EF4-FFF2-40B4-BE49-F238E27FC236}">
                    <a16:creationId xmlns:a16="http://schemas.microsoft.com/office/drawing/2014/main" id="{DC5F63E4-1BA5-F6BD-6287-6BE452DEAB5E}"/>
                  </a:ext>
                </a:extLst>
              </p:cNvPr>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a:extLst>
                  <a:ext uri="{FF2B5EF4-FFF2-40B4-BE49-F238E27FC236}">
                    <a16:creationId xmlns:a16="http://schemas.microsoft.com/office/drawing/2014/main" id="{F43277D1-9DEE-20B2-90A8-D7C631680BE7}"/>
                  </a:ext>
                </a:extLst>
              </p:cNvPr>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13">
                <a:extLst>
                  <a:ext uri="{FF2B5EF4-FFF2-40B4-BE49-F238E27FC236}">
                    <a16:creationId xmlns:a16="http://schemas.microsoft.com/office/drawing/2014/main" id="{3398A638-E461-7E54-6862-91FE122B8F20}"/>
                  </a:ext>
                </a:extLst>
              </p:cNvPr>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a:extLst>
                  <a:ext uri="{FF2B5EF4-FFF2-40B4-BE49-F238E27FC236}">
                    <a16:creationId xmlns:a16="http://schemas.microsoft.com/office/drawing/2014/main" id="{DFFBEDA6-793C-0EEC-F755-7865ABF62B5F}"/>
                  </a:ext>
                </a:extLst>
              </p:cNvPr>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16" name="Picture 2" descr="ruler (simple, without figures) by jetxee">
              <a:extLst>
                <a:ext uri="{FF2B5EF4-FFF2-40B4-BE49-F238E27FC236}">
                  <a16:creationId xmlns:a16="http://schemas.microsoft.com/office/drawing/2014/main" id="{565EAD18-9D43-0D33-7591-832CAB1978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uler (simple, without figures) by jetxee">
              <a:extLst>
                <a:ext uri="{FF2B5EF4-FFF2-40B4-BE49-F238E27FC236}">
                  <a16:creationId xmlns:a16="http://schemas.microsoft.com/office/drawing/2014/main" id="{F0D70273-F0F8-F7AD-6F6A-E90D05DABC3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a:extLst>
                <a:ext uri="{FF2B5EF4-FFF2-40B4-BE49-F238E27FC236}">
                  <a16:creationId xmlns:a16="http://schemas.microsoft.com/office/drawing/2014/main" id="{22F17967-4FC4-21B9-CFB3-D1FC5391C13F}"/>
                </a:ext>
              </a:extLst>
            </p:cNvPr>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18">
              <a:extLst>
                <a:ext uri="{FF2B5EF4-FFF2-40B4-BE49-F238E27FC236}">
                  <a16:creationId xmlns:a16="http://schemas.microsoft.com/office/drawing/2014/main" id="{F2D76764-B480-6D63-ACA1-3BBE5CB5180F}"/>
                </a:ext>
              </a:extLst>
            </p:cNvPr>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a:extLst>
                <a:ext uri="{FF2B5EF4-FFF2-40B4-BE49-F238E27FC236}">
                  <a16:creationId xmlns:a16="http://schemas.microsoft.com/office/drawing/2014/main" id="{4DDABCFF-3B52-26E6-9B66-A33770BB39C1}"/>
                </a:ext>
              </a:extLst>
            </p:cNvPr>
            <p:cNvSpPr txBox="1"/>
            <p:nvPr/>
          </p:nvSpPr>
          <p:spPr>
            <a:xfrm>
              <a:off x="3738565" y="3812721"/>
              <a:ext cx="414147" cy="385618"/>
            </a:xfrm>
            <a:prstGeom prst="rect">
              <a:avLst/>
            </a:prstGeom>
            <a:noFill/>
          </p:spPr>
          <p:txBody>
            <a:bodyPr wrap="none" rtlCol="0">
              <a:spAutoFit/>
            </a:bodyPr>
            <a:lstStyle/>
            <a:p>
              <a:r>
                <a:rPr lang="en-US" sz="1200" b="1" dirty="0">
                  <a:solidFill>
                    <a:srgbClr val="FF0000"/>
                  </a:solidFill>
                </a:rPr>
                <a:t>A</a:t>
              </a:r>
            </a:p>
          </p:txBody>
        </p:sp>
        <p:sp>
          <p:nvSpPr>
            <p:cNvPr id="21" name="TextBox 20">
              <a:extLst>
                <a:ext uri="{FF2B5EF4-FFF2-40B4-BE49-F238E27FC236}">
                  <a16:creationId xmlns:a16="http://schemas.microsoft.com/office/drawing/2014/main" id="{8EEEA241-3146-3A50-B3E4-825767C86D7F}"/>
                </a:ext>
              </a:extLst>
            </p:cNvPr>
            <p:cNvSpPr txBox="1"/>
            <p:nvPr/>
          </p:nvSpPr>
          <p:spPr>
            <a:xfrm>
              <a:off x="4729164" y="3812721"/>
              <a:ext cx="414147" cy="385618"/>
            </a:xfrm>
            <a:prstGeom prst="rect">
              <a:avLst/>
            </a:prstGeom>
            <a:noFill/>
          </p:spPr>
          <p:txBody>
            <a:bodyPr wrap="none" rtlCol="0">
              <a:spAutoFit/>
            </a:bodyPr>
            <a:lstStyle/>
            <a:p>
              <a:r>
                <a:rPr lang="en-US" sz="1200" b="1" dirty="0">
                  <a:solidFill>
                    <a:srgbClr val="FF0000"/>
                  </a:solidFill>
                </a:rPr>
                <a:t>B</a:t>
              </a:r>
            </a:p>
          </p:txBody>
        </p:sp>
        <p:sp>
          <p:nvSpPr>
            <p:cNvPr id="22" name="Oval 21">
              <a:extLst>
                <a:ext uri="{FF2B5EF4-FFF2-40B4-BE49-F238E27FC236}">
                  <a16:creationId xmlns:a16="http://schemas.microsoft.com/office/drawing/2014/main" id="{58985C6D-5934-A515-DD7D-C28E3D3EE5D9}"/>
                </a:ext>
              </a:extLst>
            </p:cNvPr>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Line 5">
              <a:extLst>
                <a:ext uri="{FF2B5EF4-FFF2-40B4-BE49-F238E27FC236}">
                  <a16:creationId xmlns:a16="http://schemas.microsoft.com/office/drawing/2014/main" id="{357D8FD4-0EF7-E8FB-0FE8-AC8664D32265}"/>
                </a:ext>
              </a:extLst>
            </p:cNvPr>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sz="1200"/>
            </a:p>
          </p:txBody>
        </p:sp>
        <p:sp>
          <p:nvSpPr>
            <p:cNvPr id="24" name="Text Box 6">
              <a:extLst>
                <a:ext uri="{FF2B5EF4-FFF2-40B4-BE49-F238E27FC236}">
                  <a16:creationId xmlns:a16="http://schemas.microsoft.com/office/drawing/2014/main" id="{94988103-8B1D-5BD1-EE62-A80CDF819751}"/>
                </a:ext>
              </a:extLst>
            </p:cNvPr>
            <p:cNvSpPr txBox="1">
              <a:spLocks noChangeArrowheads="1"/>
            </p:cNvSpPr>
            <p:nvPr/>
          </p:nvSpPr>
          <p:spPr bwMode="auto">
            <a:xfrm>
              <a:off x="5719764" y="4498522"/>
              <a:ext cx="506328" cy="385618"/>
            </a:xfrm>
            <a:prstGeom prst="rect">
              <a:avLst/>
            </a:prstGeom>
            <a:noFill/>
            <a:ln w="9525">
              <a:noFill/>
              <a:miter lim="800000"/>
              <a:headEnd/>
              <a:tailEnd/>
            </a:ln>
          </p:spPr>
          <p:txBody>
            <a:bodyPr wrap="none">
              <a:spAutoFit/>
            </a:bodyPr>
            <a:lstStyle/>
            <a:p>
              <a:r>
                <a:rPr lang="en-US" sz="1200" b="1" i="1" dirty="0"/>
                <a:t>P</a:t>
              </a:r>
              <a:r>
                <a:rPr lang="en-US" sz="1200" b="1" i="1" baseline="-25000" dirty="0"/>
                <a:t>B</a:t>
              </a:r>
            </a:p>
          </p:txBody>
        </p:sp>
        <p:sp>
          <p:nvSpPr>
            <p:cNvPr id="25" name="Line 7">
              <a:extLst>
                <a:ext uri="{FF2B5EF4-FFF2-40B4-BE49-F238E27FC236}">
                  <a16:creationId xmlns:a16="http://schemas.microsoft.com/office/drawing/2014/main" id="{3B7DE775-966E-0763-0EEC-99489D02327B}"/>
                </a:ext>
              </a:extLst>
            </p:cNvPr>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sz="1200"/>
            </a:p>
          </p:txBody>
        </p:sp>
        <p:sp>
          <p:nvSpPr>
            <p:cNvPr id="26" name="Text Box 8">
              <a:extLst>
                <a:ext uri="{FF2B5EF4-FFF2-40B4-BE49-F238E27FC236}">
                  <a16:creationId xmlns:a16="http://schemas.microsoft.com/office/drawing/2014/main" id="{24D184B1-7992-4F66-F9B6-4DCC6445A9C8}"/>
                </a:ext>
              </a:extLst>
            </p:cNvPr>
            <p:cNvSpPr txBox="1">
              <a:spLocks noChangeArrowheads="1"/>
            </p:cNvSpPr>
            <p:nvPr/>
          </p:nvSpPr>
          <p:spPr bwMode="auto">
            <a:xfrm>
              <a:off x="3554413" y="4541384"/>
              <a:ext cx="490320" cy="385618"/>
            </a:xfrm>
            <a:prstGeom prst="rect">
              <a:avLst/>
            </a:prstGeom>
            <a:noFill/>
            <a:ln w="9525">
              <a:noFill/>
              <a:miter lim="800000"/>
              <a:headEnd/>
              <a:tailEnd/>
            </a:ln>
          </p:spPr>
          <p:txBody>
            <a:bodyPr wrap="none">
              <a:spAutoFit/>
            </a:bodyPr>
            <a:lstStyle/>
            <a:p>
              <a:r>
                <a:rPr lang="en-US" sz="1200" b="1" i="1" dirty="0"/>
                <a:t>P</a:t>
              </a:r>
              <a:r>
                <a:rPr lang="en-US" sz="1200" b="1" i="1" baseline="-25000" dirty="0"/>
                <a:t>A</a:t>
              </a:r>
            </a:p>
          </p:txBody>
        </p:sp>
        <p:cxnSp>
          <p:nvCxnSpPr>
            <p:cNvPr id="27" name="Straight Arrow Connector 26">
              <a:extLst>
                <a:ext uri="{FF2B5EF4-FFF2-40B4-BE49-F238E27FC236}">
                  <a16:creationId xmlns:a16="http://schemas.microsoft.com/office/drawing/2014/main" id="{D62165EB-71C5-EDDA-0002-3617DE3D9C86}"/>
                </a:ext>
              </a:extLst>
            </p:cNvPr>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5EEB17B-8636-DF7D-7A02-9135E24BA26C}"/>
                </a:ext>
              </a:extLst>
            </p:cNvPr>
            <p:cNvSpPr txBox="1"/>
            <p:nvPr/>
          </p:nvSpPr>
          <p:spPr>
            <a:xfrm>
              <a:off x="6024564" y="2898322"/>
              <a:ext cx="510825" cy="385618"/>
            </a:xfrm>
            <a:prstGeom prst="rect">
              <a:avLst/>
            </a:prstGeom>
            <a:solidFill>
              <a:schemeClr val="bg1"/>
            </a:solidFill>
          </p:spPr>
          <p:txBody>
            <a:bodyPr wrap="none" rtlCol="0">
              <a:spAutoFit/>
            </a:bodyPr>
            <a:lstStyle/>
            <a:p>
              <a:r>
                <a:rPr lang="en-US" sz="1200" dirty="0">
                  <a:sym typeface="Symbol"/>
                </a:rPr>
                <a:t>h</a:t>
              </a:r>
              <a:endParaRPr lang="en-US" sz="1200" dirty="0"/>
            </a:p>
          </p:txBody>
        </p:sp>
        <p:sp>
          <p:nvSpPr>
            <p:cNvPr id="29" name="Rectangle 28">
              <a:extLst>
                <a:ext uri="{FF2B5EF4-FFF2-40B4-BE49-F238E27FC236}">
                  <a16:creationId xmlns:a16="http://schemas.microsoft.com/office/drawing/2014/main" id="{6A7E26D6-B8D1-3CC0-D47F-D8EA2958107F}"/>
                </a:ext>
              </a:extLst>
            </p:cNvPr>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a:extLst>
                <a:ext uri="{FF2B5EF4-FFF2-40B4-BE49-F238E27FC236}">
                  <a16:creationId xmlns:a16="http://schemas.microsoft.com/office/drawing/2014/main" id="{E347C18E-F7CE-EFE4-5766-1D1F24964E12}"/>
                </a:ext>
              </a:extLst>
            </p:cNvPr>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Rectangle 30">
              <a:extLst>
                <a:ext uri="{FF2B5EF4-FFF2-40B4-BE49-F238E27FC236}">
                  <a16:creationId xmlns:a16="http://schemas.microsoft.com/office/drawing/2014/main" id="{29A6C0EF-848E-555B-99A5-D8D9AF705EC2}"/>
                </a:ext>
              </a:extLst>
            </p:cNvPr>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Rectangle 31">
              <a:extLst>
                <a:ext uri="{FF2B5EF4-FFF2-40B4-BE49-F238E27FC236}">
                  <a16:creationId xmlns:a16="http://schemas.microsoft.com/office/drawing/2014/main" id="{061FCE18-93B1-3965-AF66-B21156537B56}"/>
                </a:ext>
              </a:extLst>
            </p:cNvPr>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Freeform 32">
              <a:extLst>
                <a:ext uri="{FF2B5EF4-FFF2-40B4-BE49-F238E27FC236}">
                  <a16:creationId xmlns:a16="http://schemas.microsoft.com/office/drawing/2014/main" id="{ED259476-A3FA-7201-6A1F-88164DB17FD0}"/>
                </a:ext>
              </a:extLst>
            </p:cNvPr>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Rectangle 33">
              <a:extLst>
                <a:ext uri="{FF2B5EF4-FFF2-40B4-BE49-F238E27FC236}">
                  <a16:creationId xmlns:a16="http://schemas.microsoft.com/office/drawing/2014/main" id="{CB5225FB-FB99-E74A-9040-1BC37F2AA097}"/>
                </a:ext>
              </a:extLst>
            </p:cNvPr>
            <p:cNvSpPr/>
            <p:nvPr/>
          </p:nvSpPr>
          <p:spPr>
            <a:xfrm>
              <a:off x="1295399" y="1752600"/>
              <a:ext cx="1447800" cy="2527939"/>
            </a:xfrm>
            <a:prstGeom prst="rect">
              <a:avLst/>
            </a:prstGeom>
          </p:spPr>
          <p:txBody>
            <a:bodyPr wrap="square">
              <a:spAutoFit/>
            </a:bodyPr>
            <a:lstStyle/>
            <a:p>
              <a:pPr algn="ctr"/>
              <a:r>
                <a:rPr lang="en-US" sz="1600" dirty="0">
                  <a:solidFill>
                    <a:schemeClr val="bg1"/>
                  </a:solidFill>
                </a:rPr>
                <a:t>Pipe with a higher pressure, </a:t>
              </a:r>
              <a:r>
                <a:rPr lang="en-US" sz="1600" dirty="0" err="1">
                  <a:solidFill>
                    <a:schemeClr val="bg1"/>
                  </a:solidFill>
                </a:rPr>
                <a:t>P</a:t>
              </a:r>
              <a:r>
                <a:rPr lang="en-US" sz="1600" baseline="-25000" dirty="0" err="1">
                  <a:solidFill>
                    <a:schemeClr val="bg1"/>
                  </a:solidFill>
                </a:rPr>
                <a:t>pipe</a:t>
              </a:r>
              <a:r>
                <a:rPr lang="en-US" sz="1600" dirty="0">
                  <a:solidFill>
                    <a:schemeClr val="bg1"/>
                  </a:solidFill>
                </a:rPr>
                <a:t> that we wish to measure</a:t>
              </a:r>
            </a:p>
          </p:txBody>
        </p:sp>
      </p:grpSp>
    </p:spTree>
    <p:extLst>
      <p:ext uri="{BB962C8B-B14F-4D97-AF65-F5344CB8AC3E}">
        <p14:creationId xmlns:p14="http://schemas.microsoft.com/office/powerpoint/2010/main" val="5535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4B1D9-0270-FCBC-7FB1-156DAF34C5A9}"/>
            </a:ext>
          </a:extLst>
        </p:cNvPr>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A8D48CB6-234F-0477-4700-36E04B144459}"/>
              </a:ext>
            </a:extLst>
          </p:cNvPr>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62650F-9371-41E4-2A1C-9FEAE8A48E86}"/>
              </a:ext>
            </a:extLst>
          </p:cNvPr>
          <p:cNvCxnSpPr>
            <a:stCxn id="2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4B8DD09-7BCE-FB08-C061-82AC6F5B3FF7}"/>
              </a:ext>
            </a:extLst>
          </p:cNvPr>
          <p:cNvGrpSpPr/>
          <p:nvPr/>
        </p:nvGrpSpPr>
        <p:grpSpPr>
          <a:xfrm>
            <a:off x="2976564" y="2288722"/>
            <a:ext cx="2362200" cy="3657600"/>
            <a:chOff x="3048000" y="3200400"/>
            <a:chExt cx="2362200" cy="3657600"/>
          </a:xfrm>
        </p:grpSpPr>
        <p:sp>
          <p:nvSpPr>
            <p:cNvPr id="19" name="Rectangle 18">
              <a:extLst>
                <a:ext uri="{FF2B5EF4-FFF2-40B4-BE49-F238E27FC236}">
                  <a16:creationId xmlns:a16="http://schemas.microsoft.com/office/drawing/2014/main" id="{40D861B4-2A08-1C61-61C3-FC825A99A314}"/>
                </a:ext>
              </a:extLst>
            </p:cNvPr>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18B8E21-2A46-F7A6-7803-8C9F96E491D2}"/>
                </a:ext>
              </a:extLst>
            </p:cNvPr>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32233BB-D411-49C1-E0BB-6DAAADBE428E}"/>
                </a:ext>
              </a:extLst>
            </p:cNvPr>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1F991E1-5DB5-CB59-5FD4-3A6ED3840E65}"/>
                </a:ext>
              </a:extLst>
            </p:cNvPr>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5C475FE-E2F1-84F7-ADCC-F6D0444960B6}"/>
                </a:ext>
              </a:extLst>
            </p:cNvPr>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FD1775C-50A9-21C6-663A-3FDF5B0DB7B9}"/>
                </a:ext>
              </a:extLst>
            </p:cNvPr>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2327DC0-8391-46FD-C115-601AF3BBA692}"/>
                </a:ext>
              </a:extLst>
            </p:cNvPr>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ruler (simple, without figures) by jetxee">
            <a:extLst>
              <a:ext uri="{FF2B5EF4-FFF2-40B4-BE49-F238E27FC236}">
                <a16:creationId xmlns:a16="http://schemas.microsoft.com/office/drawing/2014/main" id="{3377D6BE-3CD8-1B78-637E-29D976A2DE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uler (simple, without figures) by jetxee">
            <a:extLst>
              <a:ext uri="{FF2B5EF4-FFF2-40B4-BE49-F238E27FC236}">
                <a16:creationId xmlns:a16="http://schemas.microsoft.com/office/drawing/2014/main" id="{2074C78B-EA21-7E4D-B759-65798D1F9A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9">
            <a:extLst>
              <a:ext uri="{FF2B5EF4-FFF2-40B4-BE49-F238E27FC236}">
                <a16:creationId xmlns:a16="http://schemas.microsoft.com/office/drawing/2014/main" id="{38F3D265-E2D7-91C2-77B8-E948B5104627}"/>
              </a:ext>
            </a:extLst>
          </p:cNvPr>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89380F1-7B04-5FD0-DE04-EB4434C6B6D5}"/>
              </a:ext>
            </a:extLst>
          </p:cNvPr>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4AD8CED-6964-8F96-D204-A11C21A29028}"/>
              </a:ext>
            </a:extLst>
          </p:cNvPr>
          <p:cNvSpPr txBox="1"/>
          <p:nvPr/>
        </p:nvSpPr>
        <p:spPr>
          <a:xfrm>
            <a:off x="3738564" y="3812722"/>
            <a:ext cx="324128" cy="369332"/>
          </a:xfrm>
          <a:prstGeom prst="rect">
            <a:avLst/>
          </a:prstGeom>
          <a:noFill/>
        </p:spPr>
        <p:txBody>
          <a:bodyPr wrap="none" rtlCol="0">
            <a:spAutoFit/>
          </a:bodyPr>
          <a:lstStyle/>
          <a:p>
            <a:r>
              <a:rPr lang="en-US" b="1" dirty="0">
                <a:solidFill>
                  <a:srgbClr val="FF0000"/>
                </a:solidFill>
              </a:rPr>
              <a:t>A</a:t>
            </a:r>
          </a:p>
        </p:txBody>
      </p:sp>
      <p:sp>
        <p:nvSpPr>
          <p:cNvPr id="31" name="TextBox 30">
            <a:extLst>
              <a:ext uri="{FF2B5EF4-FFF2-40B4-BE49-F238E27FC236}">
                <a16:creationId xmlns:a16="http://schemas.microsoft.com/office/drawing/2014/main" id="{3608B0FE-25AA-5AE5-C467-8510C2844343}"/>
              </a:ext>
            </a:extLst>
          </p:cNvPr>
          <p:cNvSpPr txBox="1"/>
          <p:nvPr/>
        </p:nvSpPr>
        <p:spPr>
          <a:xfrm>
            <a:off x="4729164" y="3812722"/>
            <a:ext cx="314510" cy="369332"/>
          </a:xfrm>
          <a:prstGeom prst="rect">
            <a:avLst/>
          </a:prstGeom>
          <a:noFill/>
        </p:spPr>
        <p:txBody>
          <a:bodyPr wrap="none" rtlCol="0">
            <a:spAutoFit/>
          </a:bodyPr>
          <a:lstStyle/>
          <a:p>
            <a:r>
              <a:rPr lang="en-US" b="1" dirty="0">
                <a:solidFill>
                  <a:srgbClr val="FF0000"/>
                </a:solidFill>
              </a:rPr>
              <a:t>B</a:t>
            </a:r>
          </a:p>
        </p:txBody>
      </p:sp>
      <p:sp>
        <p:nvSpPr>
          <p:cNvPr id="32" name="Oval 31">
            <a:extLst>
              <a:ext uri="{FF2B5EF4-FFF2-40B4-BE49-F238E27FC236}">
                <a16:creationId xmlns:a16="http://schemas.microsoft.com/office/drawing/2014/main" id="{9BA2EF95-692F-C6E5-D94D-B957B0437BD1}"/>
              </a:ext>
            </a:extLst>
          </p:cNvPr>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5">
            <a:extLst>
              <a:ext uri="{FF2B5EF4-FFF2-40B4-BE49-F238E27FC236}">
                <a16:creationId xmlns:a16="http://schemas.microsoft.com/office/drawing/2014/main" id="{7E22C985-529F-0B90-3E60-60403893B274}"/>
              </a:ext>
            </a:extLst>
          </p:cNvPr>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a:p>
        </p:txBody>
      </p:sp>
      <p:sp>
        <p:nvSpPr>
          <p:cNvPr id="34" name="Text Box 6">
            <a:extLst>
              <a:ext uri="{FF2B5EF4-FFF2-40B4-BE49-F238E27FC236}">
                <a16:creationId xmlns:a16="http://schemas.microsoft.com/office/drawing/2014/main" id="{1C57E99B-B29C-2620-BA8D-60B6FC16EC07}"/>
              </a:ext>
            </a:extLst>
          </p:cNvPr>
          <p:cNvSpPr txBox="1">
            <a:spLocks noChangeArrowheads="1"/>
          </p:cNvSpPr>
          <p:nvPr/>
        </p:nvSpPr>
        <p:spPr bwMode="auto">
          <a:xfrm>
            <a:off x="5719764" y="4498522"/>
            <a:ext cx="394660" cy="369332"/>
          </a:xfrm>
          <a:prstGeom prst="rect">
            <a:avLst/>
          </a:prstGeom>
          <a:noFill/>
          <a:ln w="9525">
            <a:noFill/>
            <a:miter lim="800000"/>
            <a:headEnd/>
            <a:tailEnd/>
          </a:ln>
        </p:spPr>
        <p:txBody>
          <a:bodyPr wrap="none">
            <a:spAutoFit/>
          </a:bodyPr>
          <a:lstStyle/>
          <a:p>
            <a:r>
              <a:rPr lang="en-US" b="1" i="1" dirty="0"/>
              <a:t>P</a:t>
            </a:r>
            <a:r>
              <a:rPr lang="en-US" b="1" i="1" baseline="-25000" dirty="0"/>
              <a:t>B</a:t>
            </a:r>
          </a:p>
        </p:txBody>
      </p:sp>
      <p:sp>
        <p:nvSpPr>
          <p:cNvPr id="35" name="Line 7">
            <a:extLst>
              <a:ext uri="{FF2B5EF4-FFF2-40B4-BE49-F238E27FC236}">
                <a16:creationId xmlns:a16="http://schemas.microsoft.com/office/drawing/2014/main" id="{F9D8F524-0F8F-F365-19C4-A67CBA493EA2}"/>
              </a:ext>
            </a:extLst>
          </p:cNvPr>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a:p>
        </p:txBody>
      </p:sp>
      <p:sp>
        <p:nvSpPr>
          <p:cNvPr id="36" name="Text Box 8">
            <a:extLst>
              <a:ext uri="{FF2B5EF4-FFF2-40B4-BE49-F238E27FC236}">
                <a16:creationId xmlns:a16="http://schemas.microsoft.com/office/drawing/2014/main" id="{9429C3DC-12ED-17DD-2BA3-D5301AB8BFDC}"/>
              </a:ext>
            </a:extLst>
          </p:cNvPr>
          <p:cNvSpPr txBox="1">
            <a:spLocks noChangeArrowheads="1"/>
          </p:cNvSpPr>
          <p:nvPr/>
        </p:nvSpPr>
        <p:spPr bwMode="auto">
          <a:xfrm>
            <a:off x="3554414" y="4541384"/>
            <a:ext cx="388120" cy="369332"/>
          </a:xfrm>
          <a:prstGeom prst="rect">
            <a:avLst/>
          </a:prstGeom>
          <a:noFill/>
          <a:ln w="9525">
            <a:noFill/>
            <a:miter lim="800000"/>
            <a:headEnd/>
            <a:tailEnd/>
          </a:ln>
        </p:spPr>
        <p:txBody>
          <a:bodyPr wrap="none">
            <a:spAutoFit/>
          </a:bodyPr>
          <a:lstStyle/>
          <a:p>
            <a:r>
              <a:rPr lang="en-US" b="1" i="1" dirty="0"/>
              <a:t>P</a:t>
            </a:r>
            <a:r>
              <a:rPr lang="en-US" b="1" i="1" baseline="-25000" dirty="0"/>
              <a:t>A</a:t>
            </a:r>
          </a:p>
        </p:txBody>
      </p:sp>
      <p:cxnSp>
        <p:nvCxnSpPr>
          <p:cNvPr id="42" name="Straight Arrow Connector 41">
            <a:extLst>
              <a:ext uri="{FF2B5EF4-FFF2-40B4-BE49-F238E27FC236}">
                <a16:creationId xmlns:a16="http://schemas.microsoft.com/office/drawing/2014/main" id="{805A6EDB-A140-3BA3-235F-D4F35452C3DA}"/>
              </a:ext>
            </a:extLst>
          </p:cNvPr>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AB84098-AAA5-FB30-D02E-09168BBF791E}"/>
              </a:ext>
            </a:extLst>
          </p:cNvPr>
          <p:cNvSpPr txBox="1"/>
          <p:nvPr/>
        </p:nvSpPr>
        <p:spPr>
          <a:xfrm>
            <a:off x="6024564" y="2898322"/>
            <a:ext cx="447558" cy="369332"/>
          </a:xfrm>
          <a:prstGeom prst="rect">
            <a:avLst/>
          </a:prstGeom>
          <a:solidFill>
            <a:schemeClr val="bg1"/>
          </a:solidFill>
        </p:spPr>
        <p:txBody>
          <a:bodyPr wrap="none" rtlCol="0">
            <a:spAutoFit/>
          </a:bodyPr>
          <a:lstStyle/>
          <a:p>
            <a:r>
              <a:rPr lang="en-US" dirty="0">
                <a:sym typeface="Symbol"/>
              </a:rPr>
              <a:t>h</a:t>
            </a:r>
            <a:endParaRPr lang="en-US" dirty="0"/>
          </a:p>
        </p:txBody>
      </p:sp>
      <p:sp>
        <p:nvSpPr>
          <p:cNvPr id="46" name="Rectangle 45">
            <a:extLst>
              <a:ext uri="{FF2B5EF4-FFF2-40B4-BE49-F238E27FC236}">
                <a16:creationId xmlns:a16="http://schemas.microsoft.com/office/drawing/2014/main" id="{BCE1CDE4-B8F3-7E3A-8779-D694063A3DDD}"/>
              </a:ext>
            </a:extLst>
          </p:cNvPr>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8E7FB5A-C700-EAA1-BDBA-263ADEA2FF90}"/>
              </a:ext>
            </a:extLst>
          </p:cNvPr>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DE205CB-C5F1-7F41-5E3A-7A4B96157A2A}"/>
              </a:ext>
            </a:extLst>
          </p:cNvPr>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D11E739-7DB8-167F-9610-42A1BAD07F7C}"/>
              </a:ext>
            </a:extLst>
          </p:cNvPr>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a:extLst>
              <a:ext uri="{FF2B5EF4-FFF2-40B4-BE49-F238E27FC236}">
                <a16:creationId xmlns:a16="http://schemas.microsoft.com/office/drawing/2014/main" id="{36EA59DE-E967-BC4E-E467-A2EC29ACB107}"/>
              </a:ext>
            </a:extLst>
          </p:cNvPr>
          <p:cNvSpPr/>
          <p:nvPr/>
        </p:nvSpPr>
        <p:spPr>
          <a:xfrm>
            <a:off x="1132114" y="43543"/>
            <a:ext cx="1872343" cy="370114"/>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C5CAC27B-29DC-E923-ABA4-FB094AAF7160}"/>
              </a:ext>
            </a:extLst>
          </p:cNvPr>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E07FD98-30E6-4E2B-3CFE-BD4818465240}"/>
              </a:ext>
            </a:extLst>
          </p:cNvPr>
          <p:cNvSpPr/>
          <p:nvPr/>
        </p:nvSpPr>
        <p:spPr>
          <a:xfrm>
            <a:off x="1295400" y="1752600"/>
            <a:ext cx="1447800" cy="2677656"/>
          </a:xfrm>
          <a:prstGeom prst="rect">
            <a:avLst/>
          </a:prstGeom>
        </p:spPr>
        <p:txBody>
          <a:bodyPr wrap="square">
            <a:spAutoFit/>
          </a:bodyPr>
          <a:lstStyle/>
          <a:p>
            <a:pPr algn="ctr"/>
            <a:r>
              <a:rPr lang="en-US" sz="2400" dirty="0">
                <a:solidFill>
                  <a:schemeClr val="bg1"/>
                </a:solidFill>
              </a:rPr>
              <a:t>Pipe with a higher pressure, </a:t>
            </a:r>
            <a:r>
              <a:rPr lang="en-US" sz="2400" dirty="0" err="1">
                <a:solidFill>
                  <a:schemeClr val="bg1"/>
                </a:solidFill>
              </a:rPr>
              <a:t>P</a:t>
            </a:r>
            <a:r>
              <a:rPr lang="en-US" sz="2400" baseline="-25000" dirty="0" err="1">
                <a:solidFill>
                  <a:schemeClr val="bg1"/>
                </a:solidFill>
              </a:rPr>
              <a:t>pipe</a:t>
            </a:r>
            <a:r>
              <a:rPr lang="en-US" sz="2400" dirty="0">
                <a:solidFill>
                  <a:schemeClr val="bg1"/>
                </a:solidFill>
              </a:rPr>
              <a:t> that we wish to measure</a:t>
            </a:r>
          </a:p>
        </p:txBody>
      </p:sp>
    </p:spTree>
    <p:extLst>
      <p:ext uri="{BB962C8B-B14F-4D97-AF65-F5344CB8AC3E}">
        <p14:creationId xmlns:p14="http://schemas.microsoft.com/office/powerpoint/2010/main" val="55199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F4652E-8F75-2914-0884-966F9FF04434}"/>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F8A79347-A933-AC90-100A-83445851FD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8128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Parallelogram 1179"/>
          <p:cNvSpPr/>
          <p:nvPr/>
        </p:nvSpPr>
        <p:spPr>
          <a:xfrm>
            <a:off x="914400" y="3429000"/>
            <a:ext cx="7010400" cy="990600"/>
          </a:xfrm>
          <a:prstGeom prst="parallelogram">
            <a:avLst>
              <a:gd name="adj" fmla="val 126952"/>
            </a:avLst>
          </a:prstGeom>
          <a:solidFill>
            <a:srgbClr val="FFFF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Parallelogram 1180"/>
          <p:cNvSpPr/>
          <p:nvPr/>
        </p:nvSpPr>
        <p:spPr>
          <a:xfrm>
            <a:off x="914400" y="1524000"/>
            <a:ext cx="7010400" cy="990600"/>
          </a:xfrm>
          <a:prstGeom prst="parallelogram">
            <a:avLst>
              <a:gd name="adj" fmla="val 126952"/>
            </a:avLst>
          </a:prstGeom>
          <a:solidFill>
            <a:srgbClr val="FFFF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Parallelogram 1181"/>
          <p:cNvSpPr/>
          <p:nvPr/>
        </p:nvSpPr>
        <p:spPr>
          <a:xfrm>
            <a:off x="914400" y="5257800"/>
            <a:ext cx="7010400" cy="990600"/>
          </a:xfrm>
          <a:prstGeom prst="parallelogram">
            <a:avLst>
              <a:gd name="adj" fmla="val 126952"/>
            </a:avLst>
          </a:prstGeom>
          <a:solidFill>
            <a:srgbClr val="FFFF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177"/>
          <p:cNvGrpSpPr>
            <a:grpSpLocks/>
          </p:cNvGrpSpPr>
          <p:nvPr/>
        </p:nvGrpSpPr>
        <p:grpSpPr bwMode="auto">
          <a:xfrm>
            <a:off x="884238" y="1846263"/>
            <a:ext cx="7100887" cy="4654550"/>
            <a:chOff x="1401336" y="1024350"/>
            <a:chExt cx="7100854" cy="4654394"/>
          </a:xfrm>
        </p:grpSpPr>
        <p:grpSp>
          <p:nvGrpSpPr>
            <p:cNvPr id="3" name="Group 590"/>
            <p:cNvGrpSpPr>
              <a:grpSpLocks/>
            </p:cNvGrpSpPr>
            <p:nvPr/>
          </p:nvGrpSpPr>
          <p:grpSpPr bwMode="auto">
            <a:xfrm rot="-2423775">
              <a:off x="1406376" y="1133207"/>
              <a:ext cx="1402585" cy="190899"/>
              <a:chOff x="1237" y="3011"/>
              <a:chExt cx="796" cy="95"/>
            </a:xfrm>
          </p:grpSpPr>
          <p:grpSp>
            <p:nvGrpSpPr>
              <p:cNvPr id="4" name="Group 591"/>
              <p:cNvGrpSpPr>
                <a:grpSpLocks/>
              </p:cNvGrpSpPr>
              <p:nvPr/>
            </p:nvGrpSpPr>
            <p:grpSpPr bwMode="auto">
              <a:xfrm>
                <a:off x="1926" y="3011"/>
                <a:ext cx="100" cy="95"/>
                <a:chOff x="704" y="1880"/>
                <a:chExt cx="136" cy="128"/>
              </a:xfrm>
            </p:grpSpPr>
            <p:sp>
              <p:nvSpPr>
                <p:cNvPr id="69340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40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4"/>
              <p:cNvGrpSpPr>
                <a:grpSpLocks/>
              </p:cNvGrpSpPr>
              <p:nvPr/>
            </p:nvGrpSpPr>
            <p:grpSpPr bwMode="auto">
              <a:xfrm>
                <a:off x="1819" y="3011"/>
                <a:ext cx="100" cy="95"/>
                <a:chOff x="704" y="1880"/>
                <a:chExt cx="136" cy="128"/>
              </a:xfrm>
            </p:grpSpPr>
            <p:sp>
              <p:nvSpPr>
                <p:cNvPr id="69339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597"/>
              <p:cNvGrpSpPr>
                <a:grpSpLocks/>
              </p:cNvGrpSpPr>
              <p:nvPr/>
            </p:nvGrpSpPr>
            <p:grpSpPr bwMode="auto">
              <a:xfrm>
                <a:off x="1724" y="3011"/>
                <a:ext cx="100" cy="95"/>
                <a:chOff x="704" y="1880"/>
                <a:chExt cx="136" cy="128"/>
              </a:xfrm>
            </p:grpSpPr>
            <p:sp>
              <p:nvSpPr>
                <p:cNvPr id="69339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0"/>
              <p:cNvGrpSpPr>
                <a:grpSpLocks/>
              </p:cNvGrpSpPr>
              <p:nvPr/>
            </p:nvGrpSpPr>
            <p:grpSpPr bwMode="auto">
              <a:xfrm>
                <a:off x="1623" y="3011"/>
                <a:ext cx="100" cy="95"/>
                <a:chOff x="704" y="1880"/>
                <a:chExt cx="136" cy="128"/>
              </a:xfrm>
            </p:grpSpPr>
            <p:sp>
              <p:nvSpPr>
                <p:cNvPr id="69339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3"/>
              <p:cNvGrpSpPr>
                <a:grpSpLocks/>
              </p:cNvGrpSpPr>
              <p:nvPr/>
            </p:nvGrpSpPr>
            <p:grpSpPr bwMode="auto">
              <a:xfrm>
                <a:off x="1528" y="3011"/>
                <a:ext cx="100" cy="95"/>
                <a:chOff x="704" y="1880"/>
                <a:chExt cx="136" cy="128"/>
              </a:xfrm>
            </p:grpSpPr>
            <p:sp>
              <p:nvSpPr>
                <p:cNvPr id="69339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6"/>
              <p:cNvGrpSpPr>
                <a:grpSpLocks/>
              </p:cNvGrpSpPr>
              <p:nvPr/>
            </p:nvGrpSpPr>
            <p:grpSpPr bwMode="auto">
              <a:xfrm>
                <a:off x="1427" y="3011"/>
                <a:ext cx="100" cy="95"/>
                <a:chOff x="704" y="1880"/>
                <a:chExt cx="136" cy="128"/>
              </a:xfrm>
            </p:grpSpPr>
            <p:sp>
              <p:nvSpPr>
                <p:cNvPr id="69339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09"/>
              <p:cNvGrpSpPr>
                <a:grpSpLocks/>
              </p:cNvGrpSpPr>
              <p:nvPr/>
            </p:nvGrpSpPr>
            <p:grpSpPr bwMode="auto">
              <a:xfrm>
                <a:off x="1332" y="3011"/>
                <a:ext cx="100" cy="95"/>
                <a:chOff x="704" y="1880"/>
                <a:chExt cx="136" cy="128"/>
              </a:xfrm>
            </p:grpSpPr>
            <p:sp>
              <p:nvSpPr>
                <p:cNvPr id="69338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8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612"/>
              <p:cNvGrpSpPr>
                <a:grpSpLocks/>
              </p:cNvGrpSpPr>
              <p:nvPr/>
            </p:nvGrpSpPr>
            <p:grpSpPr bwMode="auto">
              <a:xfrm>
                <a:off x="1231" y="3011"/>
                <a:ext cx="100" cy="95"/>
                <a:chOff x="704" y="1880"/>
                <a:chExt cx="136" cy="128"/>
              </a:xfrm>
            </p:grpSpPr>
            <p:sp>
              <p:nvSpPr>
                <p:cNvPr id="69338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8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 name="Group 590"/>
            <p:cNvGrpSpPr>
              <a:grpSpLocks/>
            </p:cNvGrpSpPr>
            <p:nvPr/>
          </p:nvGrpSpPr>
          <p:grpSpPr bwMode="auto">
            <a:xfrm rot="-2423775">
              <a:off x="1428149" y="2983778"/>
              <a:ext cx="1402585" cy="190899"/>
              <a:chOff x="1237" y="3011"/>
              <a:chExt cx="796" cy="95"/>
            </a:xfrm>
          </p:grpSpPr>
          <p:grpSp>
            <p:nvGrpSpPr>
              <p:cNvPr id="13" name="Group 591"/>
              <p:cNvGrpSpPr>
                <a:grpSpLocks/>
              </p:cNvGrpSpPr>
              <p:nvPr/>
            </p:nvGrpSpPr>
            <p:grpSpPr bwMode="auto">
              <a:xfrm>
                <a:off x="1926" y="3011"/>
                <a:ext cx="100" cy="95"/>
                <a:chOff x="704" y="1880"/>
                <a:chExt cx="136" cy="128"/>
              </a:xfrm>
            </p:grpSpPr>
            <p:sp>
              <p:nvSpPr>
                <p:cNvPr id="69337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7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4"/>
              <p:cNvGrpSpPr>
                <a:grpSpLocks/>
              </p:cNvGrpSpPr>
              <p:nvPr/>
            </p:nvGrpSpPr>
            <p:grpSpPr bwMode="auto">
              <a:xfrm>
                <a:off x="1819" y="3011"/>
                <a:ext cx="100" cy="95"/>
                <a:chOff x="704" y="1880"/>
                <a:chExt cx="136" cy="128"/>
              </a:xfrm>
            </p:grpSpPr>
            <p:sp>
              <p:nvSpPr>
                <p:cNvPr id="69337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7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597"/>
              <p:cNvGrpSpPr>
                <a:grpSpLocks/>
              </p:cNvGrpSpPr>
              <p:nvPr/>
            </p:nvGrpSpPr>
            <p:grpSpPr bwMode="auto">
              <a:xfrm>
                <a:off x="1724" y="3011"/>
                <a:ext cx="100" cy="95"/>
                <a:chOff x="704" y="1880"/>
                <a:chExt cx="136" cy="128"/>
              </a:xfrm>
            </p:grpSpPr>
            <p:sp>
              <p:nvSpPr>
                <p:cNvPr id="69337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7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0"/>
              <p:cNvGrpSpPr>
                <a:grpSpLocks/>
              </p:cNvGrpSpPr>
              <p:nvPr/>
            </p:nvGrpSpPr>
            <p:grpSpPr bwMode="auto">
              <a:xfrm>
                <a:off x="1623" y="3011"/>
                <a:ext cx="100" cy="95"/>
                <a:chOff x="704" y="1880"/>
                <a:chExt cx="136" cy="128"/>
              </a:xfrm>
            </p:grpSpPr>
            <p:sp>
              <p:nvSpPr>
                <p:cNvPr id="69337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7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3"/>
              <p:cNvGrpSpPr>
                <a:grpSpLocks/>
              </p:cNvGrpSpPr>
              <p:nvPr/>
            </p:nvGrpSpPr>
            <p:grpSpPr bwMode="auto">
              <a:xfrm>
                <a:off x="1528" y="3011"/>
                <a:ext cx="100" cy="95"/>
                <a:chOff x="704" y="1880"/>
                <a:chExt cx="136" cy="128"/>
              </a:xfrm>
            </p:grpSpPr>
            <p:sp>
              <p:nvSpPr>
                <p:cNvPr id="69336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6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6"/>
              <p:cNvGrpSpPr>
                <a:grpSpLocks/>
              </p:cNvGrpSpPr>
              <p:nvPr/>
            </p:nvGrpSpPr>
            <p:grpSpPr bwMode="auto">
              <a:xfrm>
                <a:off x="1427" y="3011"/>
                <a:ext cx="100" cy="95"/>
                <a:chOff x="704" y="1880"/>
                <a:chExt cx="136" cy="128"/>
              </a:xfrm>
            </p:grpSpPr>
            <p:sp>
              <p:nvSpPr>
                <p:cNvPr id="69336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6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09"/>
              <p:cNvGrpSpPr>
                <a:grpSpLocks/>
              </p:cNvGrpSpPr>
              <p:nvPr/>
            </p:nvGrpSpPr>
            <p:grpSpPr bwMode="auto">
              <a:xfrm>
                <a:off x="1332" y="3011"/>
                <a:ext cx="100" cy="95"/>
                <a:chOff x="704" y="1880"/>
                <a:chExt cx="136" cy="128"/>
              </a:xfrm>
            </p:grpSpPr>
            <p:sp>
              <p:nvSpPr>
                <p:cNvPr id="69336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6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0" name="Group 612"/>
              <p:cNvGrpSpPr>
                <a:grpSpLocks/>
              </p:cNvGrpSpPr>
              <p:nvPr/>
            </p:nvGrpSpPr>
            <p:grpSpPr bwMode="auto">
              <a:xfrm>
                <a:off x="1231" y="3011"/>
                <a:ext cx="100" cy="95"/>
                <a:chOff x="704" y="1880"/>
                <a:chExt cx="136" cy="128"/>
              </a:xfrm>
            </p:grpSpPr>
            <p:sp>
              <p:nvSpPr>
                <p:cNvPr id="69336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6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1" name="Group 590"/>
            <p:cNvGrpSpPr>
              <a:grpSpLocks/>
            </p:cNvGrpSpPr>
            <p:nvPr/>
          </p:nvGrpSpPr>
          <p:grpSpPr bwMode="auto">
            <a:xfrm rot="-2423775">
              <a:off x="1482578" y="4769036"/>
              <a:ext cx="1402585" cy="190899"/>
              <a:chOff x="1237" y="3011"/>
              <a:chExt cx="796" cy="95"/>
            </a:xfrm>
          </p:grpSpPr>
          <p:grpSp>
            <p:nvGrpSpPr>
              <p:cNvPr id="22" name="Group 591"/>
              <p:cNvGrpSpPr>
                <a:grpSpLocks/>
              </p:cNvGrpSpPr>
              <p:nvPr/>
            </p:nvGrpSpPr>
            <p:grpSpPr bwMode="auto">
              <a:xfrm>
                <a:off x="1926" y="3011"/>
                <a:ext cx="100" cy="95"/>
                <a:chOff x="704" y="1880"/>
                <a:chExt cx="136" cy="128"/>
              </a:xfrm>
            </p:grpSpPr>
            <p:sp>
              <p:nvSpPr>
                <p:cNvPr id="69335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5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4"/>
              <p:cNvGrpSpPr>
                <a:grpSpLocks/>
              </p:cNvGrpSpPr>
              <p:nvPr/>
            </p:nvGrpSpPr>
            <p:grpSpPr bwMode="auto">
              <a:xfrm>
                <a:off x="1819" y="3011"/>
                <a:ext cx="100" cy="95"/>
                <a:chOff x="704" y="1880"/>
                <a:chExt cx="136" cy="128"/>
              </a:xfrm>
            </p:grpSpPr>
            <p:sp>
              <p:nvSpPr>
                <p:cNvPr id="69335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5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597"/>
              <p:cNvGrpSpPr>
                <a:grpSpLocks/>
              </p:cNvGrpSpPr>
              <p:nvPr/>
            </p:nvGrpSpPr>
            <p:grpSpPr bwMode="auto">
              <a:xfrm>
                <a:off x="1724" y="3011"/>
                <a:ext cx="100" cy="95"/>
                <a:chOff x="704" y="1880"/>
                <a:chExt cx="136" cy="128"/>
              </a:xfrm>
            </p:grpSpPr>
            <p:sp>
              <p:nvSpPr>
                <p:cNvPr id="69334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0"/>
              <p:cNvGrpSpPr>
                <a:grpSpLocks/>
              </p:cNvGrpSpPr>
              <p:nvPr/>
            </p:nvGrpSpPr>
            <p:grpSpPr bwMode="auto">
              <a:xfrm>
                <a:off x="1623" y="3011"/>
                <a:ext cx="100" cy="95"/>
                <a:chOff x="704" y="1880"/>
                <a:chExt cx="136" cy="128"/>
              </a:xfrm>
            </p:grpSpPr>
            <p:sp>
              <p:nvSpPr>
                <p:cNvPr id="69334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3"/>
              <p:cNvGrpSpPr>
                <a:grpSpLocks/>
              </p:cNvGrpSpPr>
              <p:nvPr/>
            </p:nvGrpSpPr>
            <p:grpSpPr bwMode="auto">
              <a:xfrm>
                <a:off x="1528" y="3011"/>
                <a:ext cx="100" cy="95"/>
                <a:chOff x="704" y="1880"/>
                <a:chExt cx="136" cy="128"/>
              </a:xfrm>
            </p:grpSpPr>
            <p:sp>
              <p:nvSpPr>
                <p:cNvPr id="69334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6"/>
              <p:cNvGrpSpPr>
                <a:grpSpLocks/>
              </p:cNvGrpSpPr>
              <p:nvPr/>
            </p:nvGrpSpPr>
            <p:grpSpPr bwMode="auto">
              <a:xfrm>
                <a:off x="1427" y="3011"/>
                <a:ext cx="100" cy="95"/>
                <a:chOff x="704" y="1880"/>
                <a:chExt cx="136" cy="128"/>
              </a:xfrm>
            </p:grpSpPr>
            <p:sp>
              <p:nvSpPr>
                <p:cNvPr id="69334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09"/>
              <p:cNvGrpSpPr>
                <a:grpSpLocks/>
              </p:cNvGrpSpPr>
              <p:nvPr/>
            </p:nvGrpSpPr>
            <p:grpSpPr bwMode="auto">
              <a:xfrm>
                <a:off x="1332" y="3011"/>
                <a:ext cx="100" cy="95"/>
                <a:chOff x="704" y="1880"/>
                <a:chExt cx="136" cy="128"/>
              </a:xfrm>
            </p:grpSpPr>
            <p:sp>
              <p:nvSpPr>
                <p:cNvPr id="69334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 name="Group 612"/>
              <p:cNvGrpSpPr>
                <a:grpSpLocks/>
              </p:cNvGrpSpPr>
              <p:nvPr/>
            </p:nvGrpSpPr>
            <p:grpSpPr bwMode="auto">
              <a:xfrm>
                <a:off x="1231" y="3011"/>
                <a:ext cx="100" cy="95"/>
                <a:chOff x="704" y="1880"/>
                <a:chExt cx="136" cy="128"/>
              </a:xfrm>
            </p:grpSpPr>
            <p:sp>
              <p:nvSpPr>
                <p:cNvPr id="69333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3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 name="Group 590"/>
            <p:cNvGrpSpPr>
              <a:grpSpLocks/>
            </p:cNvGrpSpPr>
            <p:nvPr/>
          </p:nvGrpSpPr>
          <p:grpSpPr bwMode="auto">
            <a:xfrm rot="-2423775">
              <a:off x="3387576" y="1024350"/>
              <a:ext cx="1402585" cy="190899"/>
              <a:chOff x="1237" y="3011"/>
              <a:chExt cx="796" cy="95"/>
            </a:xfrm>
          </p:grpSpPr>
          <p:grpSp>
            <p:nvGrpSpPr>
              <p:cNvPr id="31" name="Group 591"/>
              <p:cNvGrpSpPr>
                <a:grpSpLocks/>
              </p:cNvGrpSpPr>
              <p:nvPr/>
            </p:nvGrpSpPr>
            <p:grpSpPr bwMode="auto">
              <a:xfrm>
                <a:off x="1926" y="3011"/>
                <a:ext cx="100" cy="95"/>
                <a:chOff x="704" y="1880"/>
                <a:chExt cx="136" cy="128"/>
              </a:xfrm>
            </p:grpSpPr>
            <p:sp>
              <p:nvSpPr>
                <p:cNvPr id="69332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0" name="Group 594"/>
              <p:cNvGrpSpPr>
                <a:grpSpLocks/>
              </p:cNvGrpSpPr>
              <p:nvPr/>
            </p:nvGrpSpPr>
            <p:grpSpPr bwMode="auto">
              <a:xfrm>
                <a:off x="1819" y="3011"/>
                <a:ext cx="100" cy="95"/>
                <a:chOff x="704" y="1880"/>
                <a:chExt cx="136" cy="128"/>
              </a:xfrm>
            </p:grpSpPr>
            <p:sp>
              <p:nvSpPr>
                <p:cNvPr id="69332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1" name="Group 597"/>
              <p:cNvGrpSpPr>
                <a:grpSpLocks/>
              </p:cNvGrpSpPr>
              <p:nvPr/>
            </p:nvGrpSpPr>
            <p:grpSpPr bwMode="auto">
              <a:xfrm>
                <a:off x="1724" y="3011"/>
                <a:ext cx="100" cy="95"/>
                <a:chOff x="704" y="1880"/>
                <a:chExt cx="136" cy="128"/>
              </a:xfrm>
            </p:grpSpPr>
            <p:sp>
              <p:nvSpPr>
                <p:cNvPr id="69332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2" name="Group 600"/>
              <p:cNvGrpSpPr>
                <a:grpSpLocks/>
              </p:cNvGrpSpPr>
              <p:nvPr/>
            </p:nvGrpSpPr>
            <p:grpSpPr bwMode="auto">
              <a:xfrm>
                <a:off x="1623" y="3011"/>
                <a:ext cx="100" cy="95"/>
                <a:chOff x="704" y="1880"/>
                <a:chExt cx="136" cy="128"/>
              </a:xfrm>
            </p:grpSpPr>
            <p:sp>
              <p:nvSpPr>
                <p:cNvPr id="69332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3" name="Group 603"/>
              <p:cNvGrpSpPr>
                <a:grpSpLocks/>
              </p:cNvGrpSpPr>
              <p:nvPr/>
            </p:nvGrpSpPr>
            <p:grpSpPr bwMode="auto">
              <a:xfrm>
                <a:off x="1528" y="3011"/>
                <a:ext cx="100" cy="95"/>
                <a:chOff x="704" y="1880"/>
                <a:chExt cx="136" cy="128"/>
              </a:xfrm>
            </p:grpSpPr>
            <p:sp>
              <p:nvSpPr>
                <p:cNvPr id="69332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5" name="Group 606"/>
              <p:cNvGrpSpPr>
                <a:grpSpLocks/>
              </p:cNvGrpSpPr>
              <p:nvPr/>
            </p:nvGrpSpPr>
            <p:grpSpPr bwMode="auto">
              <a:xfrm>
                <a:off x="1427" y="3011"/>
                <a:ext cx="100" cy="95"/>
                <a:chOff x="704" y="1880"/>
                <a:chExt cx="136" cy="128"/>
              </a:xfrm>
            </p:grpSpPr>
            <p:sp>
              <p:nvSpPr>
                <p:cNvPr id="69331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1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7" name="Group 609"/>
              <p:cNvGrpSpPr>
                <a:grpSpLocks/>
              </p:cNvGrpSpPr>
              <p:nvPr/>
            </p:nvGrpSpPr>
            <p:grpSpPr bwMode="auto">
              <a:xfrm>
                <a:off x="1332" y="3011"/>
                <a:ext cx="100" cy="95"/>
                <a:chOff x="704" y="1880"/>
                <a:chExt cx="136" cy="128"/>
              </a:xfrm>
            </p:grpSpPr>
            <p:sp>
              <p:nvSpPr>
                <p:cNvPr id="69331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1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10" name="Group 612"/>
              <p:cNvGrpSpPr>
                <a:grpSpLocks/>
              </p:cNvGrpSpPr>
              <p:nvPr/>
            </p:nvGrpSpPr>
            <p:grpSpPr bwMode="auto">
              <a:xfrm>
                <a:off x="1231" y="3011"/>
                <a:ext cx="100" cy="95"/>
                <a:chOff x="704" y="1880"/>
                <a:chExt cx="136" cy="128"/>
              </a:xfrm>
            </p:grpSpPr>
            <p:sp>
              <p:nvSpPr>
                <p:cNvPr id="69331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1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11" name="Group 590"/>
            <p:cNvGrpSpPr>
              <a:grpSpLocks/>
            </p:cNvGrpSpPr>
            <p:nvPr/>
          </p:nvGrpSpPr>
          <p:grpSpPr bwMode="auto">
            <a:xfrm rot="-2423775">
              <a:off x="3409349" y="2874921"/>
              <a:ext cx="1402585" cy="190899"/>
              <a:chOff x="1237" y="3011"/>
              <a:chExt cx="796" cy="95"/>
            </a:xfrm>
          </p:grpSpPr>
          <p:grpSp>
            <p:nvGrpSpPr>
              <p:cNvPr id="460813" name="Group 591"/>
              <p:cNvGrpSpPr>
                <a:grpSpLocks/>
              </p:cNvGrpSpPr>
              <p:nvPr/>
            </p:nvGrpSpPr>
            <p:grpSpPr bwMode="auto">
              <a:xfrm>
                <a:off x="1926" y="3011"/>
                <a:ext cx="100" cy="95"/>
                <a:chOff x="704" y="1880"/>
                <a:chExt cx="136" cy="128"/>
              </a:xfrm>
            </p:grpSpPr>
            <p:sp>
              <p:nvSpPr>
                <p:cNvPr id="69330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0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15" name="Group 594"/>
              <p:cNvGrpSpPr>
                <a:grpSpLocks/>
              </p:cNvGrpSpPr>
              <p:nvPr/>
            </p:nvGrpSpPr>
            <p:grpSpPr bwMode="auto">
              <a:xfrm>
                <a:off x="1819" y="3011"/>
                <a:ext cx="100" cy="95"/>
                <a:chOff x="704" y="1880"/>
                <a:chExt cx="136" cy="128"/>
              </a:xfrm>
            </p:grpSpPr>
            <p:sp>
              <p:nvSpPr>
                <p:cNvPr id="69330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0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18" name="Group 597"/>
              <p:cNvGrpSpPr>
                <a:grpSpLocks/>
              </p:cNvGrpSpPr>
              <p:nvPr/>
            </p:nvGrpSpPr>
            <p:grpSpPr bwMode="auto">
              <a:xfrm>
                <a:off x="1724" y="3011"/>
                <a:ext cx="100" cy="95"/>
                <a:chOff x="704" y="1880"/>
                <a:chExt cx="136" cy="128"/>
              </a:xfrm>
            </p:grpSpPr>
            <p:sp>
              <p:nvSpPr>
                <p:cNvPr id="69330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0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19" name="Group 600"/>
              <p:cNvGrpSpPr>
                <a:grpSpLocks/>
              </p:cNvGrpSpPr>
              <p:nvPr/>
            </p:nvGrpSpPr>
            <p:grpSpPr bwMode="auto">
              <a:xfrm>
                <a:off x="1623" y="3011"/>
                <a:ext cx="100" cy="95"/>
                <a:chOff x="704" y="1880"/>
                <a:chExt cx="136" cy="128"/>
              </a:xfrm>
            </p:grpSpPr>
            <p:sp>
              <p:nvSpPr>
                <p:cNvPr id="69329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20" name="Group 603"/>
              <p:cNvGrpSpPr>
                <a:grpSpLocks/>
              </p:cNvGrpSpPr>
              <p:nvPr/>
            </p:nvGrpSpPr>
            <p:grpSpPr bwMode="auto">
              <a:xfrm>
                <a:off x="1528" y="3011"/>
                <a:ext cx="100" cy="95"/>
                <a:chOff x="704" y="1880"/>
                <a:chExt cx="136" cy="128"/>
              </a:xfrm>
            </p:grpSpPr>
            <p:sp>
              <p:nvSpPr>
                <p:cNvPr id="69329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21" name="Group 606"/>
              <p:cNvGrpSpPr>
                <a:grpSpLocks/>
              </p:cNvGrpSpPr>
              <p:nvPr/>
            </p:nvGrpSpPr>
            <p:grpSpPr bwMode="auto">
              <a:xfrm>
                <a:off x="1427" y="3011"/>
                <a:ext cx="100" cy="95"/>
                <a:chOff x="704" y="1880"/>
                <a:chExt cx="136" cy="128"/>
              </a:xfrm>
            </p:grpSpPr>
            <p:sp>
              <p:nvSpPr>
                <p:cNvPr id="69329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22" name="Group 609"/>
              <p:cNvGrpSpPr>
                <a:grpSpLocks/>
              </p:cNvGrpSpPr>
              <p:nvPr/>
            </p:nvGrpSpPr>
            <p:grpSpPr bwMode="auto">
              <a:xfrm>
                <a:off x="1332" y="3011"/>
                <a:ext cx="100" cy="95"/>
                <a:chOff x="704" y="1880"/>
                <a:chExt cx="136" cy="128"/>
              </a:xfrm>
            </p:grpSpPr>
            <p:sp>
              <p:nvSpPr>
                <p:cNvPr id="69329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24" name="Group 612"/>
              <p:cNvGrpSpPr>
                <a:grpSpLocks/>
              </p:cNvGrpSpPr>
              <p:nvPr/>
            </p:nvGrpSpPr>
            <p:grpSpPr bwMode="auto">
              <a:xfrm>
                <a:off x="1231" y="3011"/>
                <a:ext cx="100" cy="95"/>
                <a:chOff x="704" y="1880"/>
                <a:chExt cx="136" cy="128"/>
              </a:xfrm>
            </p:grpSpPr>
            <p:sp>
              <p:nvSpPr>
                <p:cNvPr id="69329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26" name="Group 590"/>
            <p:cNvGrpSpPr>
              <a:grpSpLocks/>
            </p:cNvGrpSpPr>
            <p:nvPr/>
          </p:nvGrpSpPr>
          <p:grpSpPr bwMode="auto">
            <a:xfrm rot="-2423775">
              <a:off x="3463778" y="4660179"/>
              <a:ext cx="1402585" cy="190899"/>
              <a:chOff x="1237" y="3011"/>
              <a:chExt cx="796" cy="95"/>
            </a:xfrm>
          </p:grpSpPr>
          <p:grpSp>
            <p:nvGrpSpPr>
              <p:cNvPr id="460829" name="Group 591"/>
              <p:cNvGrpSpPr>
                <a:grpSpLocks/>
              </p:cNvGrpSpPr>
              <p:nvPr/>
            </p:nvGrpSpPr>
            <p:grpSpPr bwMode="auto">
              <a:xfrm>
                <a:off x="1926" y="3011"/>
                <a:ext cx="100" cy="95"/>
                <a:chOff x="704" y="1880"/>
                <a:chExt cx="136" cy="128"/>
              </a:xfrm>
            </p:grpSpPr>
            <p:sp>
              <p:nvSpPr>
                <p:cNvPr id="69328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8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0" name="Group 594"/>
              <p:cNvGrpSpPr>
                <a:grpSpLocks/>
              </p:cNvGrpSpPr>
              <p:nvPr/>
            </p:nvGrpSpPr>
            <p:grpSpPr bwMode="auto">
              <a:xfrm>
                <a:off x="1819" y="3011"/>
                <a:ext cx="100" cy="95"/>
                <a:chOff x="704" y="1880"/>
                <a:chExt cx="136" cy="128"/>
              </a:xfrm>
            </p:grpSpPr>
            <p:sp>
              <p:nvSpPr>
                <p:cNvPr id="69327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1" name="Group 597"/>
              <p:cNvGrpSpPr>
                <a:grpSpLocks/>
              </p:cNvGrpSpPr>
              <p:nvPr/>
            </p:nvGrpSpPr>
            <p:grpSpPr bwMode="auto">
              <a:xfrm>
                <a:off x="1724" y="3011"/>
                <a:ext cx="100" cy="95"/>
                <a:chOff x="704" y="1880"/>
                <a:chExt cx="136" cy="128"/>
              </a:xfrm>
            </p:grpSpPr>
            <p:sp>
              <p:nvSpPr>
                <p:cNvPr id="69327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2" name="Group 600"/>
              <p:cNvGrpSpPr>
                <a:grpSpLocks/>
              </p:cNvGrpSpPr>
              <p:nvPr/>
            </p:nvGrpSpPr>
            <p:grpSpPr bwMode="auto">
              <a:xfrm>
                <a:off x="1623" y="3011"/>
                <a:ext cx="100" cy="95"/>
                <a:chOff x="704" y="1880"/>
                <a:chExt cx="136" cy="128"/>
              </a:xfrm>
            </p:grpSpPr>
            <p:sp>
              <p:nvSpPr>
                <p:cNvPr id="69327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3" name="Group 603"/>
              <p:cNvGrpSpPr>
                <a:grpSpLocks/>
              </p:cNvGrpSpPr>
              <p:nvPr/>
            </p:nvGrpSpPr>
            <p:grpSpPr bwMode="auto">
              <a:xfrm>
                <a:off x="1528" y="3011"/>
                <a:ext cx="100" cy="95"/>
                <a:chOff x="704" y="1880"/>
                <a:chExt cx="136" cy="128"/>
              </a:xfrm>
            </p:grpSpPr>
            <p:sp>
              <p:nvSpPr>
                <p:cNvPr id="69327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4" name="Group 606"/>
              <p:cNvGrpSpPr>
                <a:grpSpLocks/>
              </p:cNvGrpSpPr>
              <p:nvPr/>
            </p:nvGrpSpPr>
            <p:grpSpPr bwMode="auto">
              <a:xfrm>
                <a:off x="1427" y="3011"/>
                <a:ext cx="100" cy="95"/>
                <a:chOff x="704" y="1880"/>
                <a:chExt cx="136" cy="128"/>
              </a:xfrm>
            </p:grpSpPr>
            <p:sp>
              <p:nvSpPr>
                <p:cNvPr id="69327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5" name="Group 609"/>
              <p:cNvGrpSpPr>
                <a:grpSpLocks/>
              </p:cNvGrpSpPr>
              <p:nvPr/>
            </p:nvGrpSpPr>
            <p:grpSpPr bwMode="auto">
              <a:xfrm>
                <a:off x="1332" y="3011"/>
                <a:ext cx="100" cy="95"/>
                <a:chOff x="704" y="1880"/>
                <a:chExt cx="136" cy="128"/>
              </a:xfrm>
            </p:grpSpPr>
            <p:sp>
              <p:nvSpPr>
                <p:cNvPr id="69326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6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6" name="Group 612"/>
              <p:cNvGrpSpPr>
                <a:grpSpLocks/>
              </p:cNvGrpSpPr>
              <p:nvPr/>
            </p:nvGrpSpPr>
            <p:grpSpPr bwMode="auto">
              <a:xfrm>
                <a:off x="1231" y="3011"/>
                <a:ext cx="100" cy="95"/>
                <a:chOff x="704" y="1880"/>
                <a:chExt cx="136" cy="128"/>
              </a:xfrm>
            </p:grpSpPr>
            <p:sp>
              <p:nvSpPr>
                <p:cNvPr id="69326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6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37" name="Group 590"/>
            <p:cNvGrpSpPr>
              <a:grpSpLocks/>
            </p:cNvGrpSpPr>
            <p:nvPr/>
          </p:nvGrpSpPr>
          <p:grpSpPr bwMode="auto">
            <a:xfrm rot="-2423775">
              <a:off x="5140175" y="1160422"/>
              <a:ext cx="1402585" cy="190899"/>
              <a:chOff x="1237" y="3011"/>
              <a:chExt cx="796" cy="95"/>
            </a:xfrm>
          </p:grpSpPr>
          <p:grpSp>
            <p:nvGrpSpPr>
              <p:cNvPr id="460838" name="Group 591"/>
              <p:cNvGrpSpPr>
                <a:grpSpLocks/>
              </p:cNvGrpSpPr>
              <p:nvPr/>
            </p:nvGrpSpPr>
            <p:grpSpPr bwMode="auto">
              <a:xfrm>
                <a:off x="1926" y="3011"/>
                <a:ext cx="100" cy="95"/>
                <a:chOff x="704" y="1880"/>
                <a:chExt cx="136" cy="128"/>
              </a:xfrm>
            </p:grpSpPr>
            <p:sp>
              <p:nvSpPr>
                <p:cNvPr id="69325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5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9" name="Group 594"/>
              <p:cNvGrpSpPr>
                <a:grpSpLocks/>
              </p:cNvGrpSpPr>
              <p:nvPr/>
            </p:nvGrpSpPr>
            <p:grpSpPr bwMode="auto">
              <a:xfrm>
                <a:off x="1819" y="3011"/>
                <a:ext cx="100" cy="95"/>
                <a:chOff x="704" y="1880"/>
                <a:chExt cx="136" cy="128"/>
              </a:xfrm>
            </p:grpSpPr>
            <p:sp>
              <p:nvSpPr>
                <p:cNvPr id="69325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5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56" name="Group 597"/>
              <p:cNvGrpSpPr>
                <a:grpSpLocks/>
              </p:cNvGrpSpPr>
              <p:nvPr/>
            </p:nvGrpSpPr>
            <p:grpSpPr bwMode="auto">
              <a:xfrm>
                <a:off x="1724" y="3011"/>
                <a:ext cx="100" cy="95"/>
                <a:chOff x="704" y="1880"/>
                <a:chExt cx="136" cy="128"/>
              </a:xfrm>
            </p:grpSpPr>
            <p:sp>
              <p:nvSpPr>
                <p:cNvPr id="69325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5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57" name="Group 600"/>
              <p:cNvGrpSpPr>
                <a:grpSpLocks/>
              </p:cNvGrpSpPr>
              <p:nvPr/>
            </p:nvGrpSpPr>
            <p:grpSpPr bwMode="auto">
              <a:xfrm>
                <a:off x="1623" y="3011"/>
                <a:ext cx="100" cy="95"/>
                <a:chOff x="704" y="1880"/>
                <a:chExt cx="136" cy="128"/>
              </a:xfrm>
            </p:grpSpPr>
            <p:sp>
              <p:nvSpPr>
                <p:cNvPr id="69325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5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58" name="Group 603"/>
              <p:cNvGrpSpPr>
                <a:grpSpLocks/>
              </p:cNvGrpSpPr>
              <p:nvPr/>
            </p:nvGrpSpPr>
            <p:grpSpPr bwMode="auto">
              <a:xfrm>
                <a:off x="1528" y="3011"/>
                <a:ext cx="100" cy="95"/>
                <a:chOff x="704" y="1880"/>
                <a:chExt cx="136" cy="128"/>
              </a:xfrm>
            </p:grpSpPr>
            <p:sp>
              <p:nvSpPr>
                <p:cNvPr id="69324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4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59" name="Group 606"/>
              <p:cNvGrpSpPr>
                <a:grpSpLocks/>
              </p:cNvGrpSpPr>
              <p:nvPr/>
            </p:nvGrpSpPr>
            <p:grpSpPr bwMode="auto">
              <a:xfrm>
                <a:off x="1427" y="3011"/>
                <a:ext cx="100" cy="95"/>
                <a:chOff x="704" y="1880"/>
                <a:chExt cx="136" cy="128"/>
              </a:xfrm>
            </p:grpSpPr>
            <p:sp>
              <p:nvSpPr>
                <p:cNvPr id="46182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2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60" name="Group 609"/>
              <p:cNvGrpSpPr>
                <a:grpSpLocks/>
              </p:cNvGrpSpPr>
              <p:nvPr/>
            </p:nvGrpSpPr>
            <p:grpSpPr bwMode="auto">
              <a:xfrm>
                <a:off x="1332" y="3011"/>
                <a:ext cx="100" cy="95"/>
                <a:chOff x="704" y="1880"/>
                <a:chExt cx="136" cy="128"/>
              </a:xfrm>
            </p:grpSpPr>
            <p:sp>
              <p:nvSpPr>
                <p:cNvPr id="46182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2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61" name="Group 612"/>
              <p:cNvGrpSpPr>
                <a:grpSpLocks/>
              </p:cNvGrpSpPr>
              <p:nvPr/>
            </p:nvGrpSpPr>
            <p:grpSpPr bwMode="auto">
              <a:xfrm>
                <a:off x="1231" y="3011"/>
                <a:ext cx="100" cy="95"/>
                <a:chOff x="704" y="1880"/>
                <a:chExt cx="136" cy="128"/>
              </a:xfrm>
            </p:grpSpPr>
            <p:sp>
              <p:nvSpPr>
                <p:cNvPr id="46181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1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62" name="Group 590"/>
            <p:cNvGrpSpPr>
              <a:grpSpLocks/>
            </p:cNvGrpSpPr>
            <p:nvPr/>
          </p:nvGrpSpPr>
          <p:grpSpPr bwMode="auto">
            <a:xfrm rot="-2423775">
              <a:off x="5161948" y="3010993"/>
              <a:ext cx="1402585" cy="190899"/>
              <a:chOff x="1237" y="3011"/>
              <a:chExt cx="796" cy="95"/>
            </a:xfrm>
          </p:grpSpPr>
          <p:grpSp>
            <p:nvGrpSpPr>
              <p:cNvPr id="460863" name="Group 591"/>
              <p:cNvGrpSpPr>
                <a:grpSpLocks/>
              </p:cNvGrpSpPr>
              <p:nvPr/>
            </p:nvGrpSpPr>
            <p:grpSpPr bwMode="auto">
              <a:xfrm>
                <a:off x="1926" y="3011"/>
                <a:ext cx="100" cy="95"/>
                <a:chOff x="704" y="1880"/>
                <a:chExt cx="136" cy="128"/>
              </a:xfrm>
            </p:grpSpPr>
            <p:sp>
              <p:nvSpPr>
                <p:cNvPr id="46180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0" name="Group 594"/>
              <p:cNvGrpSpPr>
                <a:grpSpLocks/>
              </p:cNvGrpSpPr>
              <p:nvPr/>
            </p:nvGrpSpPr>
            <p:grpSpPr bwMode="auto">
              <a:xfrm>
                <a:off x="1819" y="3011"/>
                <a:ext cx="100" cy="95"/>
                <a:chOff x="704" y="1880"/>
                <a:chExt cx="136" cy="128"/>
              </a:xfrm>
            </p:grpSpPr>
            <p:sp>
              <p:nvSpPr>
                <p:cNvPr id="46180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1" name="Group 597"/>
              <p:cNvGrpSpPr>
                <a:grpSpLocks/>
              </p:cNvGrpSpPr>
              <p:nvPr/>
            </p:nvGrpSpPr>
            <p:grpSpPr bwMode="auto">
              <a:xfrm>
                <a:off x="1724" y="3011"/>
                <a:ext cx="100" cy="95"/>
                <a:chOff x="704" y="1880"/>
                <a:chExt cx="136" cy="128"/>
              </a:xfrm>
            </p:grpSpPr>
            <p:sp>
              <p:nvSpPr>
                <p:cNvPr id="46180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2" name="Group 600"/>
              <p:cNvGrpSpPr>
                <a:grpSpLocks/>
              </p:cNvGrpSpPr>
              <p:nvPr/>
            </p:nvGrpSpPr>
            <p:grpSpPr bwMode="auto">
              <a:xfrm>
                <a:off x="1623" y="3011"/>
                <a:ext cx="100" cy="95"/>
                <a:chOff x="704" y="1880"/>
                <a:chExt cx="136" cy="128"/>
              </a:xfrm>
            </p:grpSpPr>
            <p:sp>
              <p:nvSpPr>
                <p:cNvPr id="46180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3" name="Group 603"/>
              <p:cNvGrpSpPr>
                <a:grpSpLocks/>
              </p:cNvGrpSpPr>
              <p:nvPr/>
            </p:nvGrpSpPr>
            <p:grpSpPr bwMode="auto">
              <a:xfrm>
                <a:off x="1528" y="3011"/>
                <a:ext cx="100" cy="95"/>
                <a:chOff x="704" y="1880"/>
                <a:chExt cx="136" cy="128"/>
              </a:xfrm>
            </p:grpSpPr>
            <p:sp>
              <p:nvSpPr>
                <p:cNvPr id="46180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4" name="Group 606"/>
              <p:cNvGrpSpPr>
                <a:grpSpLocks/>
              </p:cNvGrpSpPr>
              <p:nvPr/>
            </p:nvGrpSpPr>
            <p:grpSpPr bwMode="auto">
              <a:xfrm>
                <a:off x="1427" y="3011"/>
                <a:ext cx="100" cy="95"/>
                <a:chOff x="704" y="1880"/>
                <a:chExt cx="136" cy="128"/>
              </a:xfrm>
            </p:grpSpPr>
            <p:sp>
              <p:nvSpPr>
                <p:cNvPr id="46179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9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5" name="Group 609"/>
              <p:cNvGrpSpPr>
                <a:grpSpLocks/>
              </p:cNvGrpSpPr>
              <p:nvPr/>
            </p:nvGrpSpPr>
            <p:grpSpPr bwMode="auto">
              <a:xfrm>
                <a:off x="1332" y="3011"/>
                <a:ext cx="100" cy="95"/>
                <a:chOff x="704" y="1880"/>
                <a:chExt cx="136" cy="128"/>
              </a:xfrm>
            </p:grpSpPr>
            <p:sp>
              <p:nvSpPr>
                <p:cNvPr id="46179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9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6" name="Group 612"/>
              <p:cNvGrpSpPr>
                <a:grpSpLocks/>
              </p:cNvGrpSpPr>
              <p:nvPr/>
            </p:nvGrpSpPr>
            <p:grpSpPr bwMode="auto">
              <a:xfrm>
                <a:off x="1231" y="3011"/>
                <a:ext cx="100" cy="95"/>
                <a:chOff x="704" y="1880"/>
                <a:chExt cx="136" cy="128"/>
              </a:xfrm>
            </p:grpSpPr>
            <p:sp>
              <p:nvSpPr>
                <p:cNvPr id="46179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9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87" name="Group 590"/>
            <p:cNvGrpSpPr>
              <a:grpSpLocks/>
            </p:cNvGrpSpPr>
            <p:nvPr/>
          </p:nvGrpSpPr>
          <p:grpSpPr bwMode="auto">
            <a:xfrm rot="-2423775">
              <a:off x="5216377" y="4796251"/>
              <a:ext cx="1402585" cy="190899"/>
              <a:chOff x="1237" y="3011"/>
              <a:chExt cx="796" cy="95"/>
            </a:xfrm>
          </p:grpSpPr>
          <p:grpSp>
            <p:nvGrpSpPr>
              <p:cNvPr id="460904" name="Group 591"/>
              <p:cNvGrpSpPr>
                <a:grpSpLocks/>
              </p:cNvGrpSpPr>
              <p:nvPr/>
            </p:nvGrpSpPr>
            <p:grpSpPr bwMode="auto">
              <a:xfrm>
                <a:off x="1926" y="3011"/>
                <a:ext cx="100" cy="95"/>
                <a:chOff x="704" y="1880"/>
                <a:chExt cx="136" cy="128"/>
              </a:xfrm>
            </p:grpSpPr>
            <p:sp>
              <p:nvSpPr>
                <p:cNvPr id="46178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8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5" name="Group 594"/>
              <p:cNvGrpSpPr>
                <a:grpSpLocks/>
              </p:cNvGrpSpPr>
              <p:nvPr/>
            </p:nvGrpSpPr>
            <p:grpSpPr bwMode="auto">
              <a:xfrm>
                <a:off x="1819" y="3011"/>
                <a:ext cx="100" cy="95"/>
                <a:chOff x="704" y="1880"/>
                <a:chExt cx="136" cy="128"/>
              </a:xfrm>
            </p:grpSpPr>
            <p:sp>
              <p:nvSpPr>
                <p:cNvPr id="46178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8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6" name="Group 597"/>
              <p:cNvGrpSpPr>
                <a:grpSpLocks/>
              </p:cNvGrpSpPr>
              <p:nvPr/>
            </p:nvGrpSpPr>
            <p:grpSpPr bwMode="auto">
              <a:xfrm>
                <a:off x="1724" y="3011"/>
                <a:ext cx="100" cy="95"/>
                <a:chOff x="704" y="1880"/>
                <a:chExt cx="136" cy="128"/>
              </a:xfrm>
            </p:grpSpPr>
            <p:sp>
              <p:nvSpPr>
                <p:cNvPr id="46178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8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7" name="Group 600"/>
              <p:cNvGrpSpPr>
                <a:grpSpLocks/>
              </p:cNvGrpSpPr>
              <p:nvPr/>
            </p:nvGrpSpPr>
            <p:grpSpPr bwMode="auto">
              <a:xfrm>
                <a:off x="1623" y="3011"/>
                <a:ext cx="100" cy="95"/>
                <a:chOff x="704" y="1880"/>
                <a:chExt cx="136" cy="128"/>
              </a:xfrm>
            </p:grpSpPr>
            <p:sp>
              <p:nvSpPr>
                <p:cNvPr id="46177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8" name="Group 603"/>
              <p:cNvGrpSpPr>
                <a:grpSpLocks/>
              </p:cNvGrpSpPr>
              <p:nvPr/>
            </p:nvGrpSpPr>
            <p:grpSpPr bwMode="auto">
              <a:xfrm>
                <a:off x="1528" y="3011"/>
                <a:ext cx="100" cy="95"/>
                <a:chOff x="704" y="1880"/>
                <a:chExt cx="136" cy="128"/>
              </a:xfrm>
            </p:grpSpPr>
            <p:sp>
              <p:nvSpPr>
                <p:cNvPr id="46177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9" name="Group 606"/>
              <p:cNvGrpSpPr>
                <a:grpSpLocks/>
              </p:cNvGrpSpPr>
              <p:nvPr/>
            </p:nvGrpSpPr>
            <p:grpSpPr bwMode="auto">
              <a:xfrm>
                <a:off x="1427" y="3011"/>
                <a:ext cx="100" cy="95"/>
                <a:chOff x="704" y="1880"/>
                <a:chExt cx="136" cy="128"/>
              </a:xfrm>
            </p:grpSpPr>
            <p:sp>
              <p:nvSpPr>
                <p:cNvPr id="46177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10" name="Group 609"/>
              <p:cNvGrpSpPr>
                <a:grpSpLocks/>
              </p:cNvGrpSpPr>
              <p:nvPr/>
            </p:nvGrpSpPr>
            <p:grpSpPr bwMode="auto">
              <a:xfrm>
                <a:off x="1332" y="3011"/>
                <a:ext cx="100" cy="95"/>
                <a:chOff x="704" y="1880"/>
                <a:chExt cx="136" cy="128"/>
              </a:xfrm>
            </p:grpSpPr>
            <p:sp>
              <p:nvSpPr>
                <p:cNvPr id="46177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11" name="Group 612"/>
              <p:cNvGrpSpPr>
                <a:grpSpLocks/>
              </p:cNvGrpSpPr>
              <p:nvPr/>
            </p:nvGrpSpPr>
            <p:grpSpPr bwMode="auto">
              <a:xfrm>
                <a:off x="1231" y="3011"/>
                <a:ext cx="100" cy="95"/>
                <a:chOff x="704" y="1880"/>
                <a:chExt cx="136" cy="128"/>
              </a:xfrm>
            </p:grpSpPr>
            <p:sp>
              <p:nvSpPr>
                <p:cNvPr id="46177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928" name="Group 590"/>
            <p:cNvGrpSpPr>
              <a:grpSpLocks/>
            </p:cNvGrpSpPr>
            <p:nvPr/>
          </p:nvGrpSpPr>
          <p:grpSpPr bwMode="auto">
            <a:xfrm rot="-2423775">
              <a:off x="7023403" y="1149537"/>
              <a:ext cx="1402585" cy="190899"/>
              <a:chOff x="1237" y="3011"/>
              <a:chExt cx="796" cy="95"/>
            </a:xfrm>
          </p:grpSpPr>
          <p:grpSp>
            <p:nvGrpSpPr>
              <p:cNvPr id="460929" name="Group 591"/>
              <p:cNvGrpSpPr>
                <a:grpSpLocks/>
              </p:cNvGrpSpPr>
              <p:nvPr/>
            </p:nvGrpSpPr>
            <p:grpSpPr bwMode="auto">
              <a:xfrm>
                <a:off x="1926" y="3011"/>
                <a:ext cx="100" cy="95"/>
                <a:chOff x="704" y="1880"/>
                <a:chExt cx="136" cy="128"/>
              </a:xfrm>
            </p:grpSpPr>
            <p:sp>
              <p:nvSpPr>
                <p:cNvPr id="46176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6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0" name="Group 594"/>
              <p:cNvGrpSpPr>
                <a:grpSpLocks/>
              </p:cNvGrpSpPr>
              <p:nvPr/>
            </p:nvGrpSpPr>
            <p:grpSpPr bwMode="auto">
              <a:xfrm>
                <a:off x="1819" y="3011"/>
                <a:ext cx="100" cy="95"/>
                <a:chOff x="704" y="1880"/>
                <a:chExt cx="136" cy="128"/>
              </a:xfrm>
            </p:grpSpPr>
            <p:sp>
              <p:nvSpPr>
                <p:cNvPr id="46175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1" name="Group 597"/>
              <p:cNvGrpSpPr>
                <a:grpSpLocks/>
              </p:cNvGrpSpPr>
              <p:nvPr/>
            </p:nvGrpSpPr>
            <p:grpSpPr bwMode="auto">
              <a:xfrm>
                <a:off x="1724" y="3011"/>
                <a:ext cx="100" cy="95"/>
                <a:chOff x="704" y="1880"/>
                <a:chExt cx="136" cy="128"/>
              </a:xfrm>
            </p:grpSpPr>
            <p:sp>
              <p:nvSpPr>
                <p:cNvPr id="46175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2" name="Group 600"/>
              <p:cNvGrpSpPr>
                <a:grpSpLocks/>
              </p:cNvGrpSpPr>
              <p:nvPr/>
            </p:nvGrpSpPr>
            <p:grpSpPr bwMode="auto">
              <a:xfrm>
                <a:off x="1623" y="3011"/>
                <a:ext cx="100" cy="95"/>
                <a:chOff x="704" y="1880"/>
                <a:chExt cx="136" cy="128"/>
              </a:xfrm>
            </p:grpSpPr>
            <p:sp>
              <p:nvSpPr>
                <p:cNvPr id="46175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3" name="Group 603"/>
              <p:cNvGrpSpPr>
                <a:grpSpLocks/>
              </p:cNvGrpSpPr>
              <p:nvPr/>
            </p:nvGrpSpPr>
            <p:grpSpPr bwMode="auto">
              <a:xfrm>
                <a:off x="1528" y="3011"/>
                <a:ext cx="100" cy="95"/>
                <a:chOff x="704" y="1880"/>
                <a:chExt cx="136" cy="128"/>
              </a:xfrm>
            </p:grpSpPr>
            <p:sp>
              <p:nvSpPr>
                <p:cNvPr id="46175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4" name="Group 606"/>
              <p:cNvGrpSpPr>
                <a:grpSpLocks/>
              </p:cNvGrpSpPr>
              <p:nvPr/>
            </p:nvGrpSpPr>
            <p:grpSpPr bwMode="auto">
              <a:xfrm>
                <a:off x="1427" y="3011"/>
                <a:ext cx="100" cy="95"/>
                <a:chOff x="704" y="1880"/>
                <a:chExt cx="136" cy="128"/>
              </a:xfrm>
            </p:grpSpPr>
            <p:sp>
              <p:nvSpPr>
                <p:cNvPr id="46175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5" name="Group 609"/>
              <p:cNvGrpSpPr>
                <a:grpSpLocks/>
              </p:cNvGrpSpPr>
              <p:nvPr/>
            </p:nvGrpSpPr>
            <p:grpSpPr bwMode="auto">
              <a:xfrm>
                <a:off x="1332" y="3011"/>
                <a:ext cx="100" cy="95"/>
                <a:chOff x="704" y="1880"/>
                <a:chExt cx="136" cy="128"/>
              </a:xfrm>
            </p:grpSpPr>
            <p:sp>
              <p:nvSpPr>
                <p:cNvPr id="46174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4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2" name="Group 612"/>
              <p:cNvGrpSpPr>
                <a:grpSpLocks/>
              </p:cNvGrpSpPr>
              <p:nvPr/>
            </p:nvGrpSpPr>
            <p:grpSpPr bwMode="auto">
              <a:xfrm>
                <a:off x="1231" y="3011"/>
                <a:ext cx="100" cy="95"/>
                <a:chOff x="704" y="1880"/>
                <a:chExt cx="136" cy="128"/>
              </a:xfrm>
            </p:grpSpPr>
            <p:sp>
              <p:nvSpPr>
                <p:cNvPr id="46174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4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953" name="Group 590"/>
            <p:cNvGrpSpPr>
              <a:grpSpLocks/>
            </p:cNvGrpSpPr>
            <p:nvPr/>
          </p:nvGrpSpPr>
          <p:grpSpPr bwMode="auto">
            <a:xfrm rot="-2423775">
              <a:off x="7045176" y="3000108"/>
              <a:ext cx="1402585" cy="190899"/>
              <a:chOff x="1237" y="3011"/>
              <a:chExt cx="796" cy="95"/>
            </a:xfrm>
          </p:grpSpPr>
          <p:grpSp>
            <p:nvGrpSpPr>
              <p:cNvPr id="460954" name="Group 591"/>
              <p:cNvGrpSpPr>
                <a:grpSpLocks/>
              </p:cNvGrpSpPr>
              <p:nvPr/>
            </p:nvGrpSpPr>
            <p:grpSpPr bwMode="auto">
              <a:xfrm>
                <a:off x="1926" y="3011"/>
                <a:ext cx="100" cy="95"/>
                <a:chOff x="704" y="1880"/>
                <a:chExt cx="136" cy="128"/>
              </a:xfrm>
            </p:grpSpPr>
            <p:sp>
              <p:nvSpPr>
                <p:cNvPr id="46173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3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5" name="Group 594"/>
              <p:cNvGrpSpPr>
                <a:grpSpLocks/>
              </p:cNvGrpSpPr>
              <p:nvPr/>
            </p:nvGrpSpPr>
            <p:grpSpPr bwMode="auto">
              <a:xfrm>
                <a:off x="1819" y="3011"/>
                <a:ext cx="100" cy="95"/>
                <a:chOff x="704" y="1880"/>
                <a:chExt cx="136" cy="128"/>
              </a:xfrm>
            </p:grpSpPr>
            <p:sp>
              <p:nvSpPr>
                <p:cNvPr id="46173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3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6" name="Group 597"/>
              <p:cNvGrpSpPr>
                <a:grpSpLocks/>
              </p:cNvGrpSpPr>
              <p:nvPr/>
            </p:nvGrpSpPr>
            <p:grpSpPr bwMode="auto">
              <a:xfrm>
                <a:off x="1724" y="3011"/>
                <a:ext cx="100" cy="95"/>
                <a:chOff x="704" y="1880"/>
                <a:chExt cx="136" cy="128"/>
              </a:xfrm>
            </p:grpSpPr>
            <p:sp>
              <p:nvSpPr>
                <p:cNvPr id="46173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3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7" name="Group 600"/>
              <p:cNvGrpSpPr>
                <a:grpSpLocks/>
              </p:cNvGrpSpPr>
              <p:nvPr/>
            </p:nvGrpSpPr>
            <p:grpSpPr bwMode="auto">
              <a:xfrm>
                <a:off x="1623" y="3011"/>
                <a:ext cx="100" cy="95"/>
                <a:chOff x="704" y="1880"/>
                <a:chExt cx="136" cy="128"/>
              </a:xfrm>
            </p:grpSpPr>
            <p:sp>
              <p:nvSpPr>
                <p:cNvPr id="46173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3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8" name="Group 603"/>
              <p:cNvGrpSpPr>
                <a:grpSpLocks/>
              </p:cNvGrpSpPr>
              <p:nvPr/>
            </p:nvGrpSpPr>
            <p:grpSpPr bwMode="auto">
              <a:xfrm>
                <a:off x="1528" y="3011"/>
                <a:ext cx="100" cy="95"/>
                <a:chOff x="704" y="1880"/>
                <a:chExt cx="136" cy="128"/>
              </a:xfrm>
            </p:grpSpPr>
            <p:sp>
              <p:nvSpPr>
                <p:cNvPr id="46172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2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9" name="Group 606"/>
              <p:cNvGrpSpPr>
                <a:grpSpLocks/>
              </p:cNvGrpSpPr>
              <p:nvPr/>
            </p:nvGrpSpPr>
            <p:grpSpPr bwMode="auto">
              <a:xfrm>
                <a:off x="1427" y="3011"/>
                <a:ext cx="100" cy="95"/>
                <a:chOff x="704" y="1880"/>
                <a:chExt cx="136" cy="128"/>
              </a:xfrm>
            </p:grpSpPr>
            <p:sp>
              <p:nvSpPr>
                <p:cNvPr id="46172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2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76" name="Group 609"/>
              <p:cNvGrpSpPr>
                <a:grpSpLocks/>
              </p:cNvGrpSpPr>
              <p:nvPr/>
            </p:nvGrpSpPr>
            <p:grpSpPr bwMode="auto">
              <a:xfrm>
                <a:off x="1332" y="3011"/>
                <a:ext cx="100" cy="95"/>
                <a:chOff x="704" y="1880"/>
                <a:chExt cx="136" cy="128"/>
              </a:xfrm>
            </p:grpSpPr>
            <p:sp>
              <p:nvSpPr>
                <p:cNvPr id="46172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2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77" name="Group 612"/>
              <p:cNvGrpSpPr>
                <a:grpSpLocks/>
              </p:cNvGrpSpPr>
              <p:nvPr/>
            </p:nvGrpSpPr>
            <p:grpSpPr bwMode="auto">
              <a:xfrm>
                <a:off x="1231" y="3011"/>
                <a:ext cx="100" cy="95"/>
                <a:chOff x="704" y="1880"/>
                <a:chExt cx="136" cy="128"/>
              </a:xfrm>
            </p:grpSpPr>
            <p:sp>
              <p:nvSpPr>
                <p:cNvPr id="46172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2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978" name="Group 590"/>
            <p:cNvGrpSpPr>
              <a:grpSpLocks/>
            </p:cNvGrpSpPr>
            <p:nvPr/>
          </p:nvGrpSpPr>
          <p:grpSpPr bwMode="auto">
            <a:xfrm rot="-2423775">
              <a:off x="7099605" y="4785366"/>
              <a:ext cx="1402585" cy="190899"/>
              <a:chOff x="1237" y="3011"/>
              <a:chExt cx="796" cy="95"/>
            </a:xfrm>
          </p:grpSpPr>
          <p:grpSp>
            <p:nvGrpSpPr>
              <p:cNvPr id="460979" name="Group 591"/>
              <p:cNvGrpSpPr>
                <a:grpSpLocks/>
              </p:cNvGrpSpPr>
              <p:nvPr/>
            </p:nvGrpSpPr>
            <p:grpSpPr bwMode="auto">
              <a:xfrm>
                <a:off x="1926" y="3011"/>
                <a:ext cx="100" cy="95"/>
                <a:chOff x="704" y="1880"/>
                <a:chExt cx="136" cy="128"/>
              </a:xfrm>
            </p:grpSpPr>
            <p:sp>
              <p:nvSpPr>
                <p:cNvPr id="46171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1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80" name="Group 594"/>
              <p:cNvGrpSpPr>
                <a:grpSpLocks/>
              </p:cNvGrpSpPr>
              <p:nvPr/>
            </p:nvGrpSpPr>
            <p:grpSpPr bwMode="auto">
              <a:xfrm>
                <a:off x="1819" y="3011"/>
                <a:ext cx="100" cy="95"/>
                <a:chOff x="704" y="1880"/>
                <a:chExt cx="136" cy="128"/>
              </a:xfrm>
            </p:grpSpPr>
            <p:sp>
              <p:nvSpPr>
                <p:cNvPr id="46171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1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81" name="Group 597"/>
              <p:cNvGrpSpPr>
                <a:grpSpLocks/>
              </p:cNvGrpSpPr>
              <p:nvPr/>
            </p:nvGrpSpPr>
            <p:grpSpPr bwMode="auto">
              <a:xfrm>
                <a:off x="1724" y="3011"/>
                <a:ext cx="100" cy="95"/>
                <a:chOff x="704" y="1880"/>
                <a:chExt cx="136" cy="128"/>
              </a:xfrm>
            </p:grpSpPr>
            <p:sp>
              <p:nvSpPr>
                <p:cNvPr id="46170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82" name="Group 600"/>
              <p:cNvGrpSpPr>
                <a:grpSpLocks/>
              </p:cNvGrpSpPr>
              <p:nvPr/>
            </p:nvGrpSpPr>
            <p:grpSpPr bwMode="auto">
              <a:xfrm>
                <a:off x="1623" y="3011"/>
                <a:ext cx="100" cy="95"/>
                <a:chOff x="704" y="1880"/>
                <a:chExt cx="136" cy="128"/>
              </a:xfrm>
            </p:grpSpPr>
            <p:sp>
              <p:nvSpPr>
                <p:cNvPr id="46170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83" name="Group 603"/>
              <p:cNvGrpSpPr>
                <a:grpSpLocks/>
              </p:cNvGrpSpPr>
              <p:nvPr/>
            </p:nvGrpSpPr>
            <p:grpSpPr bwMode="auto">
              <a:xfrm>
                <a:off x="1528" y="3011"/>
                <a:ext cx="100" cy="95"/>
                <a:chOff x="704" y="1880"/>
                <a:chExt cx="136" cy="128"/>
              </a:xfrm>
            </p:grpSpPr>
            <p:sp>
              <p:nvSpPr>
                <p:cNvPr id="46170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0" name="Group 606"/>
              <p:cNvGrpSpPr>
                <a:grpSpLocks/>
              </p:cNvGrpSpPr>
              <p:nvPr/>
            </p:nvGrpSpPr>
            <p:grpSpPr bwMode="auto">
              <a:xfrm>
                <a:off x="1427" y="3011"/>
                <a:ext cx="100" cy="95"/>
                <a:chOff x="704" y="1880"/>
                <a:chExt cx="136" cy="128"/>
              </a:xfrm>
            </p:grpSpPr>
            <p:sp>
              <p:nvSpPr>
                <p:cNvPr id="46170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1" name="Group 609"/>
              <p:cNvGrpSpPr>
                <a:grpSpLocks/>
              </p:cNvGrpSpPr>
              <p:nvPr/>
            </p:nvGrpSpPr>
            <p:grpSpPr bwMode="auto">
              <a:xfrm>
                <a:off x="1332" y="3011"/>
                <a:ext cx="100" cy="95"/>
                <a:chOff x="704" y="1880"/>
                <a:chExt cx="136" cy="128"/>
              </a:xfrm>
            </p:grpSpPr>
            <p:sp>
              <p:nvSpPr>
                <p:cNvPr id="46170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2" name="Group 612"/>
              <p:cNvGrpSpPr>
                <a:grpSpLocks/>
              </p:cNvGrpSpPr>
              <p:nvPr/>
            </p:nvGrpSpPr>
            <p:grpSpPr bwMode="auto">
              <a:xfrm>
                <a:off x="1231" y="3011"/>
                <a:ext cx="100" cy="95"/>
                <a:chOff x="704" y="1880"/>
                <a:chExt cx="136" cy="128"/>
              </a:xfrm>
            </p:grpSpPr>
            <p:sp>
              <p:nvSpPr>
                <p:cNvPr id="46169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9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003" name="Group 439"/>
            <p:cNvGrpSpPr>
              <a:grpSpLocks/>
            </p:cNvGrpSpPr>
            <p:nvPr/>
          </p:nvGrpSpPr>
          <p:grpSpPr bwMode="auto">
            <a:xfrm>
              <a:off x="1401336" y="1506347"/>
              <a:ext cx="5961115" cy="4172397"/>
              <a:chOff x="3094082" y="2284669"/>
              <a:chExt cx="5961115" cy="4172397"/>
            </a:xfrm>
          </p:grpSpPr>
          <p:grpSp>
            <p:nvGrpSpPr>
              <p:cNvPr id="461004" name="Group 590"/>
              <p:cNvGrpSpPr>
                <a:grpSpLocks/>
              </p:cNvGrpSpPr>
              <p:nvPr/>
            </p:nvGrpSpPr>
            <p:grpSpPr bwMode="auto">
              <a:xfrm>
                <a:off x="3491816" y="2361313"/>
                <a:ext cx="1445890" cy="190457"/>
                <a:chOff x="1231" y="3011"/>
                <a:chExt cx="795" cy="95"/>
              </a:xfrm>
            </p:grpSpPr>
            <p:grpSp>
              <p:nvGrpSpPr>
                <p:cNvPr id="461005" name="Group 591"/>
                <p:cNvGrpSpPr>
                  <a:grpSpLocks/>
                </p:cNvGrpSpPr>
                <p:nvPr/>
              </p:nvGrpSpPr>
              <p:grpSpPr bwMode="auto">
                <a:xfrm>
                  <a:off x="1926" y="3011"/>
                  <a:ext cx="100" cy="95"/>
                  <a:chOff x="704" y="1880"/>
                  <a:chExt cx="136" cy="128"/>
                </a:xfrm>
              </p:grpSpPr>
              <p:sp>
                <p:nvSpPr>
                  <p:cNvPr id="46168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6" name="Group 594"/>
                <p:cNvGrpSpPr>
                  <a:grpSpLocks/>
                </p:cNvGrpSpPr>
                <p:nvPr/>
              </p:nvGrpSpPr>
              <p:grpSpPr bwMode="auto">
                <a:xfrm>
                  <a:off x="1819" y="3011"/>
                  <a:ext cx="100" cy="95"/>
                  <a:chOff x="704" y="1880"/>
                  <a:chExt cx="136" cy="128"/>
                </a:xfrm>
              </p:grpSpPr>
              <p:sp>
                <p:nvSpPr>
                  <p:cNvPr id="46168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7" name="Group 597"/>
                <p:cNvGrpSpPr>
                  <a:grpSpLocks/>
                </p:cNvGrpSpPr>
                <p:nvPr/>
              </p:nvGrpSpPr>
              <p:grpSpPr bwMode="auto">
                <a:xfrm>
                  <a:off x="1724" y="3011"/>
                  <a:ext cx="100" cy="95"/>
                  <a:chOff x="704" y="1880"/>
                  <a:chExt cx="136" cy="128"/>
                </a:xfrm>
              </p:grpSpPr>
              <p:sp>
                <p:nvSpPr>
                  <p:cNvPr id="46168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4" name="Group 600"/>
                <p:cNvGrpSpPr>
                  <a:grpSpLocks/>
                </p:cNvGrpSpPr>
                <p:nvPr/>
              </p:nvGrpSpPr>
              <p:grpSpPr bwMode="auto">
                <a:xfrm>
                  <a:off x="1623" y="3011"/>
                  <a:ext cx="100" cy="95"/>
                  <a:chOff x="704" y="1880"/>
                  <a:chExt cx="136" cy="128"/>
                </a:xfrm>
              </p:grpSpPr>
              <p:sp>
                <p:nvSpPr>
                  <p:cNvPr id="46168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5" name="Group 603"/>
                <p:cNvGrpSpPr>
                  <a:grpSpLocks/>
                </p:cNvGrpSpPr>
                <p:nvPr/>
              </p:nvGrpSpPr>
              <p:grpSpPr bwMode="auto">
                <a:xfrm>
                  <a:off x="1528" y="3011"/>
                  <a:ext cx="100" cy="95"/>
                  <a:chOff x="704" y="1880"/>
                  <a:chExt cx="136" cy="128"/>
                </a:xfrm>
              </p:grpSpPr>
              <p:sp>
                <p:nvSpPr>
                  <p:cNvPr id="46168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6" name="Group 606"/>
                <p:cNvGrpSpPr>
                  <a:grpSpLocks/>
                </p:cNvGrpSpPr>
                <p:nvPr/>
              </p:nvGrpSpPr>
              <p:grpSpPr bwMode="auto">
                <a:xfrm>
                  <a:off x="1427" y="3011"/>
                  <a:ext cx="100" cy="95"/>
                  <a:chOff x="704" y="1880"/>
                  <a:chExt cx="136" cy="128"/>
                </a:xfrm>
              </p:grpSpPr>
              <p:sp>
                <p:nvSpPr>
                  <p:cNvPr id="46167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7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7" name="Group 609"/>
                <p:cNvGrpSpPr>
                  <a:grpSpLocks/>
                </p:cNvGrpSpPr>
                <p:nvPr/>
              </p:nvGrpSpPr>
              <p:grpSpPr bwMode="auto">
                <a:xfrm>
                  <a:off x="1332" y="3011"/>
                  <a:ext cx="100" cy="95"/>
                  <a:chOff x="704" y="1880"/>
                  <a:chExt cx="136" cy="128"/>
                </a:xfrm>
              </p:grpSpPr>
              <p:sp>
                <p:nvSpPr>
                  <p:cNvPr id="46167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7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8" name="Group 612"/>
                <p:cNvGrpSpPr>
                  <a:grpSpLocks/>
                </p:cNvGrpSpPr>
                <p:nvPr/>
              </p:nvGrpSpPr>
              <p:grpSpPr bwMode="auto">
                <a:xfrm>
                  <a:off x="1231" y="3011"/>
                  <a:ext cx="100" cy="95"/>
                  <a:chOff x="704" y="1880"/>
                  <a:chExt cx="136" cy="128"/>
                </a:xfrm>
              </p:grpSpPr>
              <p:sp>
                <p:nvSpPr>
                  <p:cNvPr id="46167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7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54" name="AutoShape 586"/>
              <p:cNvSpPr>
                <a:spLocks noChangeArrowheads="1"/>
              </p:cNvSpPr>
              <p:nvPr/>
            </p:nvSpPr>
            <p:spPr bwMode="auto">
              <a:xfrm>
                <a:off x="4971929" y="2284669"/>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029" name="Group 590"/>
              <p:cNvGrpSpPr>
                <a:grpSpLocks/>
              </p:cNvGrpSpPr>
              <p:nvPr/>
            </p:nvGrpSpPr>
            <p:grpSpPr bwMode="auto">
              <a:xfrm>
                <a:off x="5342432" y="2383081"/>
                <a:ext cx="1445890" cy="190457"/>
                <a:chOff x="1231" y="3011"/>
                <a:chExt cx="795" cy="95"/>
              </a:xfrm>
            </p:grpSpPr>
            <p:grpSp>
              <p:nvGrpSpPr>
                <p:cNvPr id="461030" name="Group 591"/>
                <p:cNvGrpSpPr>
                  <a:grpSpLocks/>
                </p:cNvGrpSpPr>
                <p:nvPr/>
              </p:nvGrpSpPr>
              <p:grpSpPr bwMode="auto">
                <a:xfrm>
                  <a:off x="1926" y="3011"/>
                  <a:ext cx="100" cy="95"/>
                  <a:chOff x="704" y="1880"/>
                  <a:chExt cx="136" cy="128"/>
                </a:xfrm>
              </p:grpSpPr>
              <p:sp>
                <p:nvSpPr>
                  <p:cNvPr id="46166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6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31" name="Group 594"/>
                <p:cNvGrpSpPr>
                  <a:grpSpLocks/>
                </p:cNvGrpSpPr>
                <p:nvPr/>
              </p:nvGrpSpPr>
              <p:grpSpPr bwMode="auto">
                <a:xfrm>
                  <a:off x="1819" y="3011"/>
                  <a:ext cx="100" cy="95"/>
                  <a:chOff x="704" y="1880"/>
                  <a:chExt cx="136" cy="128"/>
                </a:xfrm>
              </p:grpSpPr>
              <p:sp>
                <p:nvSpPr>
                  <p:cNvPr id="46166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6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48" name="Group 597"/>
                <p:cNvGrpSpPr>
                  <a:grpSpLocks/>
                </p:cNvGrpSpPr>
                <p:nvPr/>
              </p:nvGrpSpPr>
              <p:grpSpPr bwMode="auto">
                <a:xfrm>
                  <a:off x="1724" y="3011"/>
                  <a:ext cx="100" cy="95"/>
                  <a:chOff x="704" y="1880"/>
                  <a:chExt cx="136" cy="128"/>
                </a:xfrm>
              </p:grpSpPr>
              <p:sp>
                <p:nvSpPr>
                  <p:cNvPr id="46166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6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49" name="Group 600"/>
                <p:cNvGrpSpPr>
                  <a:grpSpLocks/>
                </p:cNvGrpSpPr>
                <p:nvPr/>
              </p:nvGrpSpPr>
              <p:grpSpPr bwMode="auto">
                <a:xfrm>
                  <a:off x="1623" y="3011"/>
                  <a:ext cx="100" cy="95"/>
                  <a:chOff x="704" y="1880"/>
                  <a:chExt cx="136" cy="128"/>
                </a:xfrm>
              </p:grpSpPr>
              <p:sp>
                <p:nvSpPr>
                  <p:cNvPr id="46165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50" name="Group 603"/>
                <p:cNvGrpSpPr>
                  <a:grpSpLocks/>
                </p:cNvGrpSpPr>
                <p:nvPr/>
              </p:nvGrpSpPr>
              <p:grpSpPr bwMode="auto">
                <a:xfrm>
                  <a:off x="1528" y="3011"/>
                  <a:ext cx="100" cy="95"/>
                  <a:chOff x="704" y="1880"/>
                  <a:chExt cx="136" cy="128"/>
                </a:xfrm>
              </p:grpSpPr>
              <p:sp>
                <p:nvSpPr>
                  <p:cNvPr id="46165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51" name="Group 606"/>
                <p:cNvGrpSpPr>
                  <a:grpSpLocks/>
                </p:cNvGrpSpPr>
                <p:nvPr/>
              </p:nvGrpSpPr>
              <p:grpSpPr bwMode="auto">
                <a:xfrm>
                  <a:off x="1427" y="3011"/>
                  <a:ext cx="100" cy="95"/>
                  <a:chOff x="704" y="1880"/>
                  <a:chExt cx="136" cy="128"/>
                </a:xfrm>
              </p:grpSpPr>
              <p:sp>
                <p:nvSpPr>
                  <p:cNvPr id="46165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52" name="Group 609"/>
                <p:cNvGrpSpPr>
                  <a:grpSpLocks/>
                </p:cNvGrpSpPr>
                <p:nvPr/>
              </p:nvGrpSpPr>
              <p:grpSpPr bwMode="auto">
                <a:xfrm>
                  <a:off x="1332" y="3011"/>
                  <a:ext cx="100" cy="95"/>
                  <a:chOff x="704" y="1880"/>
                  <a:chExt cx="136" cy="128"/>
                </a:xfrm>
              </p:grpSpPr>
              <p:sp>
                <p:nvSpPr>
                  <p:cNvPr id="46165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53" name="Group 612"/>
                <p:cNvGrpSpPr>
                  <a:grpSpLocks/>
                </p:cNvGrpSpPr>
                <p:nvPr/>
              </p:nvGrpSpPr>
              <p:grpSpPr bwMode="auto">
                <a:xfrm>
                  <a:off x="1231" y="3011"/>
                  <a:ext cx="100" cy="95"/>
                  <a:chOff x="704" y="1880"/>
                  <a:chExt cx="136" cy="128"/>
                </a:xfrm>
              </p:grpSpPr>
              <p:sp>
                <p:nvSpPr>
                  <p:cNvPr id="46165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56" name="AutoShape 586"/>
              <p:cNvSpPr>
                <a:spLocks noChangeArrowheads="1"/>
              </p:cNvSpPr>
              <p:nvPr/>
            </p:nvSpPr>
            <p:spPr bwMode="auto">
              <a:xfrm>
                <a:off x="6822545" y="2306437"/>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054" name="Group 590"/>
              <p:cNvGrpSpPr>
                <a:grpSpLocks/>
              </p:cNvGrpSpPr>
              <p:nvPr/>
            </p:nvGrpSpPr>
            <p:grpSpPr bwMode="auto">
              <a:xfrm>
                <a:off x="7193048" y="2388520"/>
                <a:ext cx="1445890" cy="190457"/>
                <a:chOff x="1231" y="3011"/>
                <a:chExt cx="795" cy="95"/>
              </a:xfrm>
            </p:grpSpPr>
            <p:grpSp>
              <p:nvGrpSpPr>
                <p:cNvPr id="461055" name="Group 591"/>
                <p:cNvGrpSpPr>
                  <a:grpSpLocks/>
                </p:cNvGrpSpPr>
                <p:nvPr/>
              </p:nvGrpSpPr>
              <p:grpSpPr bwMode="auto">
                <a:xfrm>
                  <a:off x="1926" y="3011"/>
                  <a:ext cx="100" cy="95"/>
                  <a:chOff x="704" y="1880"/>
                  <a:chExt cx="136" cy="128"/>
                </a:xfrm>
              </p:grpSpPr>
              <p:sp>
                <p:nvSpPr>
                  <p:cNvPr id="46164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4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58" name="Group 594"/>
                <p:cNvGrpSpPr>
                  <a:grpSpLocks/>
                </p:cNvGrpSpPr>
                <p:nvPr/>
              </p:nvGrpSpPr>
              <p:grpSpPr bwMode="auto">
                <a:xfrm>
                  <a:off x="1819" y="3011"/>
                  <a:ext cx="100" cy="95"/>
                  <a:chOff x="704" y="1880"/>
                  <a:chExt cx="136" cy="128"/>
                </a:xfrm>
              </p:grpSpPr>
              <p:sp>
                <p:nvSpPr>
                  <p:cNvPr id="46163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59" name="Group 597"/>
                <p:cNvGrpSpPr>
                  <a:grpSpLocks/>
                </p:cNvGrpSpPr>
                <p:nvPr/>
              </p:nvGrpSpPr>
              <p:grpSpPr bwMode="auto">
                <a:xfrm>
                  <a:off x="1724" y="3011"/>
                  <a:ext cx="100" cy="95"/>
                  <a:chOff x="704" y="1880"/>
                  <a:chExt cx="136" cy="128"/>
                </a:xfrm>
              </p:grpSpPr>
              <p:sp>
                <p:nvSpPr>
                  <p:cNvPr id="46163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0" name="Group 600"/>
                <p:cNvGrpSpPr>
                  <a:grpSpLocks/>
                </p:cNvGrpSpPr>
                <p:nvPr/>
              </p:nvGrpSpPr>
              <p:grpSpPr bwMode="auto">
                <a:xfrm>
                  <a:off x="1623" y="3011"/>
                  <a:ext cx="100" cy="95"/>
                  <a:chOff x="704" y="1880"/>
                  <a:chExt cx="136" cy="128"/>
                </a:xfrm>
              </p:grpSpPr>
              <p:sp>
                <p:nvSpPr>
                  <p:cNvPr id="46163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1" name="Group 603"/>
                <p:cNvGrpSpPr>
                  <a:grpSpLocks/>
                </p:cNvGrpSpPr>
                <p:nvPr/>
              </p:nvGrpSpPr>
              <p:grpSpPr bwMode="auto">
                <a:xfrm>
                  <a:off x="1528" y="3011"/>
                  <a:ext cx="100" cy="95"/>
                  <a:chOff x="704" y="1880"/>
                  <a:chExt cx="136" cy="128"/>
                </a:xfrm>
              </p:grpSpPr>
              <p:sp>
                <p:nvSpPr>
                  <p:cNvPr id="46163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2" name="Group 606"/>
                <p:cNvGrpSpPr>
                  <a:grpSpLocks/>
                </p:cNvGrpSpPr>
                <p:nvPr/>
              </p:nvGrpSpPr>
              <p:grpSpPr bwMode="auto">
                <a:xfrm>
                  <a:off x="1427" y="3011"/>
                  <a:ext cx="100" cy="95"/>
                  <a:chOff x="704" y="1880"/>
                  <a:chExt cx="136" cy="128"/>
                </a:xfrm>
              </p:grpSpPr>
              <p:sp>
                <p:nvSpPr>
                  <p:cNvPr id="46163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3" name="Group 609"/>
                <p:cNvGrpSpPr>
                  <a:grpSpLocks/>
                </p:cNvGrpSpPr>
                <p:nvPr/>
              </p:nvGrpSpPr>
              <p:grpSpPr bwMode="auto">
                <a:xfrm>
                  <a:off x="1332" y="3011"/>
                  <a:ext cx="100" cy="95"/>
                  <a:chOff x="704" y="1880"/>
                  <a:chExt cx="136" cy="128"/>
                </a:xfrm>
              </p:grpSpPr>
              <p:sp>
                <p:nvSpPr>
                  <p:cNvPr id="46162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2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4" name="Group 612"/>
                <p:cNvGrpSpPr>
                  <a:grpSpLocks/>
                </p:cNvGrpSpPr>
                <p:nvPr/>
              </p:nvGrpSpPr>
              <p:grpSpPr bwMode="auto">
                <a:xfrm>
                  <a:off x="1231" y="3011"/>
                  <a:ext cx="100" cy="95"/>
                  <a:chOff x="704" y="1880"/>
                  <a:chExt cx="136" cy="128"/>
                </a:xfrm>
              </p:grpSpPr>
              <p:sp>
                <p:nvSpPr>
                  <p:cNvPr id="46162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2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58" name="AutoShape 586"/>
              <p:cNvSpPr>
                <a:spLocks noChangeArrowheads="1"/>
              </p:cNvSpPr>
              <p:nvPr/>
            </p:nvSpPr>
            <p:spPr bwMode="auto">
              <a:xfrm>
                <a:off x="8673161" y="2311876"/>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461259" name="AutoShape 586"/>
              <p:cNvSpPr>
                <a:spLocks noChangeArrowheads="1"/>
              </p:cNvSpPr>
              <p:nvPr/>
            </p:nvSpPr>
            <p:spPr bwMode="auto">
              <a:xfrm>
                <a:off x="3132191" y="2290108"/>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693265" name="Group 590"/>
              <p:cNvGrpSpPr>
                <a:grpSpLocks/>
              </p:cNvGrpSpPr>
              <p:nvPr/>
            </p:nvGrpSpPr>
            <p:grpSpPr bwMode="auto">
              <a:xfrm rot="-5400000">
                <a:off x="2578334" y="3341991"/>
                <a:ext cx="1445890" cy="190457"/>
                <a:chOff x="1231" y="3011"/>
                <a:chExt cx="795" cy="95"/>
              </a:xfrm>
            </p:grpSpPr>
            <p:grpSp>
              <p:nvGrpSpPr>
                <p:cNvPr id="461072" name="Group 591"/>
                <p:cNvGrpSpPr>
                  <a:grpSpLocks/>
                </p:cNvGrpSpPr>
                <p:nvPr/>
              </p:nvGrpSpPr>
              <p:grpSpPr bwMode="auto">
                <a:xfrm>
                  <a:off x="1926" y="3011"/>
                  <a:ext cx="100" cy="95"/>
                  <a:chOff x="704" y="1880"/>
                  <a:chExt cx="136" cy="128"/>
                </a:xfrm>
              </p:grpSpPr>
              <p:sp>
                <p:nvSpPr>
                  <p:cNvPr id="46161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1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3" name="Group 594"/>
                <p:cNvGrpSpPr>
                  <a:grpSpLocks/>
                </p:cNvGrpSpPr>
                <p:nvPr/>
              </p:nvGrpSpPr>
              <p:grpSpPr bwMode="auto">
                <a:xfrm>
                  <a:off x="1819" y="3011"/>
                  <a:ext cx="100" cy="95"/>
                  <a:chOff x="704" y="1880"/>
                  <a:chExt cx="136" cy="128"/>
                </a:xfrm>
              </p:grpSpPr>
              <p:sp>
                <p:nvSpPr>
                  <p:cNvPr id="46161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1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4" name="Group 597"/>
                <p:cNvGrpSpPr>
                  <a:grpSpLocks/>
                </p:cNvGrpSpPr>
                <p:nvPr/>
              </p:nvGrpSpPr>
              <p:grpSpPr bwMode="auto">
                <a:xfrm>
                  <a:off x="1724" y="3011"/>
                  <a:ext cx="100" cy="95"/>
                  <a:chOff x="704" y="1880"/>
                  <a:chExt cx="136" cy="128"/>
                </a:xfrm>
              </p:grpSpPr>
              <p:sp>
                <p:nvSpPr>
                  <p:cNvPr id="46161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1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5" name="Group 600"/>
                <p:cNvGrpSpPr>
                  <a:grpSpLocks/>
                </p:cNvGrpSpPr>
                <p:nvPr/>
              </p:nvGrpSpPr>
              <p:grpSpPr bwMode="auto">
                <a:xfrm>
                  <a:off x="1623" y="3011"/>
                  <a:ext cx="100" cy="95"/>
                  <a:chOff x="704" y="1880"/>
                  <a:chExt cx="136" cy="128"/>
                </a:xfrm>
              </p:grpSpPr>
              <p:sp>
                <p:nvSpPr>
                  <p:cNvPr id="46161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1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6" name="Group 603"/>
                <p:cNvGrpSpPr>
                  <a:grpSpLocks/>
                </p:cNvGrpSpPr>
                <p:nvPr/>
              </p:nvGrpSpPr>
              <p:grpSpPr bwMode="auto">
                <a:xfrm>
                  <a:off x="1528" y="3011"/>
                  <a:ext cx="100" cy="95"/>
                  <a:chOff x="704" y="1880"/>
                  <a:chExt cx="136" cy="128"/>
                </a:xfrm>
              </p:grpSpPr>
              <p:sp>
                <p:nvSpPr>
                  <p:cNvPr id="46160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0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7" name="Group 606"/>
                <p:cNvGrpSpPr>
                  <a:grpSpLocks/>
                </p:cNvGrpSpPr>
                <p:nvPr/>
              </p:nvGrpSpPr>
              <p:grpSpPr bwMode="auto">
                <a:xfrm>
                  <a:off x="1427" y="3011"/>
                  <a:ext cx="100" cy="95"/>
                  <a:chOff x="704" y="1880"/>
                  <a:chExt cx="136" cy="128"/>
                </a:xfrm>
              </p:grpSpPr>
              <p:sp>
                <p:nvSpPr>
                  <p:cNvPr id="46160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0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8" name="Group 609"/>
                <p:cNvGrpSpPr>
                  <a:grpSpLocks/>
                </p:cNvGrpSpPr>
                <p:nvPr/>
              </p:nvGrpSpPr>
              <p:grpSpPr bwMode="auto">
                <a:xfrm>
                  <a:off x="1332" y="3011"/>
                  <a:ext cx="100" cy="95"/>
                  <a:chOff x="704" y="1880"/>
                  <a:chExt cx="136" cy="128"/>
                </a:xfrm>
              </p:grpSpPr>
              <p:sp>
                <p:nvSpPr>
                  <p:cNvPr id="46160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0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9" name="Group 612"/>
                <p:cNvGrpSpPr>
                  <a:grpSpLocks/>
                </p:cNvGrpSpPr>
                <p:nvPr/>
              </p:nvGrpSpPr>
              <p:grpSpPr bwMode="auto">
                <a:xfrm>
                  <a:off x="1231" y="3011"/>
                  <a:ext cx="100" cy="95"/>
                  <a:chOff x="704" y="1880"/>
                  <a:chExt cx="136" cy="128"/>
                </a:xfrm>
              </p:grpSpPr>
              <p:sp>
                <p:nvSpPr>
                  <p:cNvPr id="46160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0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693282" name="Group 590"/>
              <p:cNvGrpSpPr>
                <a:grpSpLocks/>
              </p:cNvGrpSpPr>
              <p:nvPr/>
            </p:nvGrpSpPr>
            <p:grpSpPr bwMode="auto">
              <a:xfrm>
                <a:off x="3480926" y="4228258"/>
                <a:ext cx="1445890" cy="190457"/>
                <a:chOff x="1231" y="3011"/>
                <a:chExt cx="795" cy="95"/>
              </a:xfrm>
            </p:grpSpPr>
            <p:grpSp>
              <p:nvGrpSpPr>
                <p:cNvPr id="693283" name="Group 591"/>
                <p:cNvGrpSpPr>
                  <a:grpSpLocks/>
                </p:cNvGrpSpPr>
                <p:nvPr/>
              </p:nvGrpSpPr>
              <p:grpSpPr bwMode="auto">
                <a:xfrm>
                  <a:off x="1926" y="3011"/>
                  <a:ext cx="100" cy="95"/>
                  <a:chOff x="704" y="1880"/>
                  <a:chExt cx="136" cy="128"/>
                </a:xfrm>
              </p:grpSpPr>
              <p:sp>
                <p:nvSpPr>
                  <p:cNvPr id="46159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9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4" name="Group 594"/>
                <p:cNvGrpSpPr>
                  <a:grpSpLocks/>
                </p:cNvGrpSpPr>
                <p:nvPr/>
              </p:nvGrpSpPr>
              <p:grpSpPr bwMode="auto">
                <a:xfrm>
                  <a:off x="1819" y="3011"/>
                  <a:ext cx="100" cy="95"/>
                  <a:chOff x="704" y="1880"/>
                  <a:chExt cx="136" cy="128"/>
                </a:xfrm>
              </p:grpSpPr>
              <p:sp>
                <p:nvSpPr>
                  <p:cNvPr id="46159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9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5" name="Group 597"/>
                <p:cNvGrpSpPr>
                  <a:grpSpLocks/>
                </p:cNvGrpSpPr>
                <p:nvPr/>
              </p:nvGrpSpPr>
              <p:grpSpPr bwMode="auto">
                <a:xfrm>
                  <a:off x="1724" y="3011"/>
                  <a:ext cx="100" cy="95"/>
                  <a:chOff x="704" y="1880"/>
                  <a:chExt cx="136" cy="128"/>
                </a:xfrm>
              </p:grpSpPr>
              <p:sp>
                <p:nvSpPr>
                  <p:cNvPr id="46158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6" name="Group 600"/>
                <p:cNvGrpSpPr>
                  <a:grpSpLocks/>
                </p:cNvGrpSpPr>
                <p:nvPr/>
              </p:nvGrpSpPr>
              <p:grpSpPr bwMode="auto">
                <a:xfrm>
                  <a:off x="1623" y="3011"/>
                  <a:ext cx="100" cy="95"/>
                  <a:chOff x="704" y="1880"/>
                  <a:chExt cx="136" cy="128"/>
                </a:xfrm>
              </p:grpSpPr>
              <p:sp>
                <p:nvSpPr>
                  <p:cNvPr id="46158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7" name="Group 603"/>
                <p:cNvGrpSpPr>
                  <a:grpSpLocks/>
                </p:cNvGrpSpPr>
                <p:nvPr/>
              </p:nvGrpSpPr>
              <p:grpSpPr bwMode="auto">
                <a:xfrm>
                  <a:off x="1528" y="3011"/>
                  <a:ext cx="100" cy="95"/>
                  <a:chOff x="704" y="1880"/>
                  <a:chExt cx="136" cy="128"/>
                </a:xfrm>
              </p:grpSpPr>
              <p:sp>
                <p:nvSpPr>
                  <p:cNvPr id="46158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8" name="Group 606"/>
                <p:cNvGrpSpPr>
                  <a:grpSpLocks/>
                </p:cNvGrpSpPr>
                <p:nvPr/>
              </p:nvGrpSpPr>
              <p:grpSpPr bwMode="auto">
                <a:xfrm>
                  <a:off x="1427" y="3011"/>
                  <a:ext cx="100" cy="95"/>
                  <a:chOff x="704" y="1880"/>
                  <a:chExt cx="136" cy="128"/>
                </a:xfrm>
              </p:grpSpPr>
              <p:sp>
                <p:nvSpPr>
                  <p:cNvPr id="46158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9" name="Group 609"/>
                <p:cNvGrpSpPr>
                  <a:grpSpLocks/>
                </p:cNvGrpSpPr>
                <p:nvPr/>
              </p:nvGrpSpPr>
              <p:grpSpPr bwMode="auto">
                <a:xfrm>
                  <a:off x="1332" y="3011"/>
                  <a:ext cx="100" cy="95"/>
                  <a:chOff x="704" y="1880"/>
                  <a:chExt cx="136" cy="128"/>
                </a:xfrm>
              </p:grpSpPr>
              <p:sp>
                <p:nvSpPr>
                  <p:cNvPr id="46158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06" name="Group 612"/>
                <p:cNvGrpSpPr>
                  <a:grpSpLocks/>
                </p:cNvGrpSpPr>
                <p:nvPr/>
              </p:nvGrpSpPr>
              <p:grpSpPr bwMode="auto">
                <a:xfrm>
                  <a:off x="1231" y="3011"/>
                  <a:ext cx="100" cy="95"/>
                  <a:chOff x="704" y="1880"/>
                  <a:chExt cx="136" cy="128"/>
                </a:xfrm>
              </p:grpSpPr>
              <p:sp>
                <p:nvSpPr>
                  <p:cNvPr id="46157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7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62" name="AutoShape 586"/>
              <p:cNvSpPr>
                <a:spLocks noChangeArrowheads="1"/>
              </p:cNvSpPr>
              <p:nvPr/>
            </p:nvSpPr>
            <p:spPr bwMode="auto">
              <a:xfrm>
                <a:off x="4961039" y="4151614"/>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693307" name="Group 590"/>
              <p:cNvGrpSpPr>
                <a:grpSpLocks/>
              </p:cNvGrpSpPr>
              <p:nvPr/>
            </p:nvGrpSpPr>
            <p:grpSpPr bwMode="auto">
              <a:xfrm>
                <a:off x="5331542" y="4250026"/>
                <a:ext cx="1445890" cy="190457"/>
                <a:chOff x="1231" y="3011"/>
                <a:chExt cx="795" cy="95"/>
              </a:xfrm>
            </p:grpSpPr>
            <p:grpSp>
              <p:nvGrpSpPr>
                <p:cNvPr id="693308" name="Group 591"/>
                <p:cNvGrpSpPr>
                  <a:grpSpLocks/>
                </p:cNvGrpSpPr>
                <p:nvPr/>
              </p:nvGrpSpPr>
              <p:grpSpPr bwMode="auto">
                <a:xfrm>
                  <a:off x="1926" y="3011"/>
                  <a:ext cx="100" cy="95"/>
                  <a:chOff x="704" y="1880"/>
                  <a:chExt cx="136" cy="128"/>
                </a:xfrm>
              </p:grpSpPr>
              <p:sp>
                <p:nvSpPr>
                  <p:cNvPr id="46156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09" name="Group 594"/>
                <p:cNvGrpSpPr>
                  <a:grpSpLocks/>
                </p:cNvGrpSpPr>
                <p:nvPr/>
              </p:nvGrpSpPr>
              <p:grpSpPr bwMode="auto">
                <a:xfrm>
                  <a:off x="1819" y="3011"/>
                  <a:ext cx="100" cy="95"/>
                  <a:chOff x="704" y="1880"/>
                  <a:chExt cx="136" cy="128"/>
                </a:xfrm>
              </p:grpSpPr>
              <p:sp>
                <p:nvSpPr>
                  <p:cNvPr id="46156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10" name="Group 597"/>
                <p:cNvGrpSpPr>
                  <a:grpSpLocks/>
                </p:cNvGrpSpPr>
                <p:nvPr/>
              </p:nvGrpSpPr>
              <p:grpSpPr bwMode="auto">
                <a:xfrm>
                  <a:off x="1724" y="3011"/>
                  <a:ext cx="100" cy="95"/>
                  <a:chOff x="704" y="1880"/>
                  <a:chExt cx="136" cy="128"/>
                </a:xfrm>
              </p:grpSpPr>
              <p:sp>
                <p:nvSpPr>
                  <p:cNvPr id="46156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11" name="Group 600"/>
                <p:cNvGrpSpPr>
                  <a:grpSpLocks/>
                </p:cNvGrpSpPr>
                <p:nvPr/>
              </p:nvGrpSpPr>
              <p:grpSpPr bwMode="auto">
                <a:xfrm>
                  <a:off x="1623" y="3011"/>
                  <a:ext cx="100" cy="95"/>
                  <a:chOff x="704" y="1880"/>
                  <a:chExt cx="136" cy="128"/>
                </a:xfrm>
              </p:grpSpPr>
              <p:sp>
                <p:nvSpPr>
                  <p:cNvPr id="46156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96" name="Group 603"/>
                <p:cNvGrpSpPr>
                  <a:grpSpLocks/>
                </p:cNvGrpSpPr>
                <p:nvPr/>
              </p:nvGrpSpPr>
              <p:grpSpPr bwMode="auto">
                <a:xfrm>
                  <a:off x="1528" y="3011"/>
                  <a:ext cx="100" cy="95"/>
                  <a:chOff x="704" y="1880"/>
                  <a:chExt cx="136" cy="128"/>
                </a:xfrm>
              </p:grpSpPr>
              <p:sp>
                <p:nvSpPr>
                  <p:cNvPr id="46156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97" name="Group 606"/>
                <p:cNvGrpSpPr>
                  <a:grpSpLocks/>
                </p:cNvGrpSpPr>
                <p:nvPr/>
              </p:nvGrpSpPr>
              <p:grpSpPr bwMode="auto">
                <a:xfrm>
                  <a:off x="1427" y="3011"/>
                  <a:ext cx="100" cy="95"/>
                  <a:chOff x="704" y="1880"/>
                  <a:chExt cx="136" cy="128"/>
                </a:xfrm>
              </p:grpSpPr>
              <p:sp>
                <p:nvSpPr>
                  <p:cNvPr id="46155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5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98" name="Group 609"/>
                <p:cNvGrpSpPr>
                  <a:grpSpLocks/>
                </p:cNvGrpSpPr>
                <p:nvPr/>
              </p:nvGrpSpPr>
              <p:grpSpPr bwMode="auto">
                <a:xfrm>
                  <a:off x="1332" y="3011"/>
                  <a:ext cx="100" cy="95"/>
                  <a:chOff x="704" y="1880"/>
                  <a:chExt cx="136" cy="128"/>
                </a:xfrm>
              </p:grpSpPr>
              <p:sp>
                <p:nvSpPr>
                  <p:cNvPr id="46155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5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99" name="Group 612"/>
                <p:cNvGrpSpPr>
                  <a:grpSpLocks/>
                </p:cNvGrpSpPr>
                <p:nvPr/>
              </p:nvGrpSpPr>
              <p:grpSpPr bwMode="auto">
                <a:xfrm>
                  <a:off x="1231" y="3011"/>
                  <a:ext cx="100" cy="95"/>
                  <a:chOff x="704" y="1880"/>
                  <a:chExt cx="136" cy="128"/>
                </a:xfrm>
              </p:grpSpPr>
              <p:sp>
                <p:nvSpPr>
                  <p:cNvPr id="46155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5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64" name="AutoShape 586"/>
              <p:cNvSpPr>
                <a:spLocks noChangeArrowheads="1"/>
              </p:cNvSpPr>
              <p:nvPr/>
            </p:nvSpPr>
            <p:spPr bwMode="auto">
              <a:xfrm>
                <a:off x="6811655" y="4173382"/>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100" name="Group 590"/>
              <p:cNvGrpSpPr>
                <a:grpSpLocks/>
              </p:cNvGrpSpPr>
              <p:nvPr/>
            </p:nvGrpSpPr>
            <p:grpSpPr bwMode="auto">
              <a:xfrm>
                <a:off x="7182158" y="4255465"/>
                <a:ext cx="1445890" cy="190457"/>
                <a:chOff x="1231" y="3011"/>
                <a:chExt cx="795" cy="95"/>
              </a:xfrm>
            </p:grpSpPr>
            <p:grpSp>
              <p:nvGrpSpPr>
                <p:cNvPr id="461101" name="Group 591"/>
                <p:cNvGrpSpPr>
                  <a:grpSpLocks/>
                </p:cNvGrpSpPr>
                <p:nvPr/>
              </p:nvGrpSpPr>
              <p:grpSpPr bwMode="auto">
                <a:xfrm>
                  <a:off x="1926" y="3011"/>
                  <a:ext cx="100" cy="95"/>
                  <a:chOff x="704" y="1880"/>
                  <a:chExt cx="136" cy="128"/>
                </a:xfrm>
              </p:grpSpPr>
              <p:sp>
                <p:nvSpPr>
                  <p:cNvPr id="46154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4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02" name="Group 594"/>
                <p:cNvGrpSpPr>
                  <a:grpSpLocks/>
                </p:cNvGrpSpPr>
                <p:nvPr/>
              </p:nvGrpSpPr>
              <p:grpSpPr bwMode="auto">
                <a:xfrm>
                  <a:off x="1819" y="3011"/>
                  <a:ext cx="100" cy="95"/>
                  <a:chOff x="704" y="1880"/>
                  <a:chExt cx="136" cy="128"/>
                </a:xfrm>
              </p:grpSpPr>
              <p:sp>
                <p:nvSpPr>
                  <p:cNvPr id="46154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4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03" name="Group 597"/>
                <p:cNvGrpSpPr>
                  <a:grpSpLocks/>
                </p:cNvGrpSpPr>
                <p:nvPr/>
              </p:nvGrpSpPr>
              <p:grpSpPr bwMode="auto">
                <a:xfrm>
                  <a:off x="1724" y="3011"/>
                  <a:ext cx="100" cy="95"/>
                  <a:chOff x="704" y="1880"/>
                  <a:chExt cx="136" cy="128"/>
                </a:xfrm>
              </p:grpSpPr>
              <p:sp>
                <p:nvSpPr>
                  <p:cNvPr id="46154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4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12" name="Group 600"/>
                <p:cNvGrpSpPr>
                  <a:grpSpLocks/>
                </p:cNvGrpSpPr>
                <p:nvPr/>
              </p:nvGrpSpPr>
              <p:grpSpPr bwMode="auto">
                <a:xfrm>
                  <a:off x="1623" y="3011"/>
                  <a:ext cx="100" cy="95"/>
                  <a:chOff x="704" y="1880"/>
                  <a:chExt cx="136" cy="128"/>
                </a:xfrm>
              </p:grpSpPr>
              <p:sp>
                <p:nvSpPr>
                  <p:cNvPr id="46153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13" name="Group 603"/>
                <p:cNvGrpSpPr>
                  <a:grpSpLocks/>
                </p:cNvGrpSpPr>
                <p:nvPr/>
              </p:nvGrpSpPr>
              <p:grpSpPr bwMode="auto">
                <a:xfrm>
                  <a:off x="1528" y="3011"/>
                  <a:ext cx="100" cy="95"/>
                  <a:chOff x="704" y="1880"/>
                  <a:chExt cx="136" cy="128"/>
                </a:xfrm>
              </p:grpSpPr>
              <p:sp>
                <p:nvSpPr>
                  <p:cNvPr id="46153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0" name="Group 606"/>
                <p:cNvGrpSpPr>
                  <a:grpSpLocks/>
                </p:cNvGrpSpPr>
                <p:nvPr/>
              </p:nvGrpSpPr>
              <p:grpSpPr bwMode="auto">
                <a:xfrm>
                  <a:off x="1427" y="3011"/>
                  <a:ext cx="100" cy="95"/>
                  <a:chOff x="704" y="1880"/>
                  <a:chExt cx="136" cy="128"/>
                </a:xfrm>
              </p:grpSpPr>
              <p:sp>
                <p:nvSpPr>
                  <p:cNvPr id="46153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1" name="Group 609"/>
                <p:cNvGrpSpPr>
                  <a:grpSpLocks/>
                </p:cNvGrpSpPr>
                <p:nvPr/>
              </p:nvGrpSpPr>
              <p:grpSpPr bwMode="auto">
                <a:xfrm>
                  <a:off x="1332" y="3011"/>
                  <a:ext cx="100" cy="95"/>
                  <a:chOff x="704" y="1880"/>
                  <a:chExt cx="136" cy="128"/>
                </a:xfrm>
              </p:grpSpPr>
              <p:sp>
                <p:nvSpPr>
                  <p:cNvPr id="46153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2" name="Group 612"/>
                <p:cNvGrpSpPr>
                  <a:grpSpLocks/>
                </p:cNvGrpSpPr>
                <p:nvPr/>
              </p:nvGrpSpPr>
              <p:grpSpPr bwMode="auto">
                <a:xfrm>
                  <a:off x="1231" y="3011"/>
                  <a:ext cx="100" cy="95"/>
                  <a:chOff x="704" y="1880"/>
                  <a:chExt cx="136" cy="128"/>
                </a:xfrm>
              </p:grpSpPr>
              <p:sp>
                <p:nvSpPr>
                  <p:cNvPr id="46153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66" name="AutoShape 586"/>
              <p:cNvSpPr>
                <a:spLocks noChangeArrowheads="1"/>
              </p:cNvSpPr>
              <p:nvPr/>
            </p:nvSpPr>
            <p:spPr bwMode="auto">
              <a:xfrm>
                <a:off x="8662271" y="4178821"/>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461267" name="AutoShape 586"/>
              <p:cNvSpPr>
                <a:spLocks noChangeArrowheads="1"/>
              </p:cNvSpPr>
              <p:nvPr/>
            </p:nvSpPr>
            <p:spPr bwMode="auto">
              <a:xfrm>
                <a:off x="3121301" y="415705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693333" name="Group 590"/>
              <p:cNvGrpSpPr>
                <a:grpSpLocks/>
              </p:cNvGrpSpPr>
              <p:nvPr/>
            </p:nvGrpSpPr>
            <p:grpSpPr bwMode="auto">
              <a:xfrm rot="-5400000">
                <a:off x="4412621" y="3347430"/>
                <a:ext cx="1445890" cy="190457"/>
                <a:chOff x="1231" y="3011"/>
                <a:chExt cx="795" cy="95"/>
              </a:xfrm>
            </p:grpSpPr>
            <p:grpSp>
              <p:nvGrpSpPr>
                <p:cNvPr id="693334" name="Group 591"/>
                <p:cNvGrpSpPr>
                  <a:grpSpLocks/>
                </p:cNvGrpSpPr>
                <p:nvPr/>
              </p:nvGrpSpPr>
              <p:grpSpPr bwMode="auto">
                <a:xfrm>
                  <a:off x="1926" y="3011"/>
                  <a:ext cx="100" cy="95"/>
                  <a:chOff x="704" y="1880"/>
                  <a:chExt cx="136" cy="128"/>
                </a:xfrm>
              </p:grpSpPr>
              <p:sp>
                <p:nvSpPr>
                  <p:cNvPr id="46152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2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5" name="Group 594"/>
                <p:cNvGrpSpPr>
                  <a:grpSpLocks/>
                </p:cNvGrpSpPr>
                <p:nvPr/>
              </p:nvGrpSpPr>
              <p:grpSpPr bwMode="auto">
                <a:xfrm>
                  <a:off x="1819" y="3011"/>
                  <a:ext cx="100" cy="95"/>
                  <a:chOff x="704" y="1880"/>
                  <a:chExt cx="136" cy="128"/>
                </a:xfrm>
              </p:grpSpPr>
              <p:sp>
                <p:nvSpPr>
                  <p:cNvPr id="46151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6" name="Group 597"/>
                <p:cNvGrpSpPr>
                  <a:grpSpLocks/>
                </p:cNvGrpSpPr>
                <p:nvPr/>
              </p:nvGrpSpPr>
              <p:grpSpPr bwMode="auto">
                <a:xfrm>
                  <a:off x="1724" y="3011"/>
                  <a:ext cx="100" cy="95"/>
                  <a:chOff x="704" y="1880"/>
                  <a:chExt cx="136" cy="128"/>
                </a:xfrm>
              </p:grpSpPr>
              <p:sp>
                <p:nvSpPr>
                  <p:cNvPr id="46151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7" name="Group 600"/>
                <p:cNvGrpSpPr>
                  <a:grpSpLocks/>
                </p:cNvGrpSpPr>
                <p:nvPr/>
              </p:nvGrpSpPr>
              <p:grpSpPr bwMode="auto">
                <a:xfrm>
                  <a:off x="1623" y="3011"/>
                  <a:ext cx="100" cy="95"/>
                  <a:chOff x="704" y="1880"/>
                  <a:chExt cx="136" cy="128"/>
                </a:xfrm>
              </p:grpSpPr>
              <p:sp>
                <p:nvSpPr>
                  <p:cNvPr id="46151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0" name="Group 603"/>
                <p:cNvGrpSpPr>
                  <a:grpSpLocks/>
                </p:cNvGrpSpPr>
                <p:nvPr/>
              </p:nvGrpSpPr>
              <p:grpSpPr bwMode="auto">
                <a:xfrm>
                  <a:off x="1528" y="3011"/>
                  <a:ext cx="100" cy="95"/>
                  <a:chOff x="704" y="1880"/>
                  <a:chExt cx="136" cy="128"/>
                </a:xfrm>
              </p:grpSpPr>
              <p:sp>
                <p:nvSpPr>
                  <p:cNvPr id="46151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1" name="Group 606"/>
                <p:cNvGrpSpPr>
                  <a:grpSpLocks/>
                </p:cNvGrpSpPr>
                <p:nvPr/>
              </p:nvGrpSpPr>
              <p:grpSpPr bwMode="auto">
                <a:xfrm>
                  <a:off x="1427" y="3011"/>
                  <a:ext cx="100" cy="95"/>
                  <a:chOff x="704" y="1880"/>
                  <a:chExt cx="136" cy="128"/>
                </a:xfrm>
              </p:grpSpPr>
              <p:sp>
                <p:nvSpPr>
                  <p:cNvPr id="46151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2" name="Group 609"/>
                <p:cNvGrpSpPr>
                  <a:grpSpLocks/>
                </p:cNvGrpSpPr>
                <p:nvPr/>
              </p:nvGrpSpPr>
              <p:grpSpPr bwMode="auto">
                <a:xfrm>
                  <a:off x="1332" y="3011"/>
                  <a:ext cx="100" cy="95"/>
                  <a:chOff x="704" y="1880"/>
                  <a:chExt cx="136" cy="128"/>
                </a:xfrm>
              </p:grpSpPr>
              <p:sp>
                <p:nvSpPr>
                  <p:cNvPr id="46150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0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3" name="Group 612"/>
                <p:cNvGrpSpPr>
                  <a:grpSpLocks/>
                </p:cNvGrpSpPr>
                <p:nvPr/>
              </p:nvGrpSpPr>
              <p:grpSpPr bwMode="auto">
                <a:xfrm>
                  <a:off x="1231" y="3011"/>
                  <a:ext cx="100" cy="95"/>
                  <a:chOff x="704" y="1880"/>
                  <a:chExt cx="136" cy="128"/>
                </a:xfrm>
              </p:grpSpPr>
              <p:sp>
                <p:nvSpPr>
                  <p:cNvPr id="46150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0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124" name="Group 590"/>
              <p:cNvGrpSpPr>
                <a:grpSpLocks/>
              </p:cNvGrpSpPr>
              <p:nvPr/>
            </p:nvGrpSpPr>
            <p:grpSpPr bwMode="auto">
              <a:xfrm rot="-5400000">
                <a:off x="6263237" y="3352869"/>
                <a:ext cx="1445890" cy="190457"/>
                <a:chOff x="1231" y="3011"/>
                <a:chExt cx="795" cy="95"/>
              </a:xfrm>
            </p:grpSpPr>
            <p:grpSp>
              <p:nvGrpSpPr>
                <p:cNvPr id="461125" name="Group 591"/>
                <p:cNvGrpSpPr>
                  <a:grpSpLocks/>
                </p:cNvGrpSpPr>
                <p:nvPr/>
              </p:nvGrpSpPr>
              <p:grpSpPr bwMode="auto">
                <a:xfrm>
                  <a:off x="1926" y="3011"/>
                  <a:ext cx="100" cy="95"/>
                  <a:chOff x="704" y="1880"/>
                  <a:chExt cx="136" cy="128"/>
                </a:xfrm>
              </p:grpSpPr>
              <p:sp>
                <p:nvSpPr>
                  <p:cNvPr id="46149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9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6" name="Group 594"/>
                <p:cNvGrpSpPr>
                  <a:grpSpLocks/>
                </p:cNvGrpSpPr>
                <p:nvPr/>
              </p:nvGrpSpPr>
              <p:grpSpPr bwMode="auto">
                <a:xfrm>
                  <a:off x="1819" y="3011"/>
                  <a:ext cx="100" cy="95"/>
                  <a:chOff x="704" y="1880"/>
                  <a:chExt cx="136" cy="128"/>
                </a:xfrm>
              </p:grpSpPr>
              <p:sp>
                <p:nvSpPr>
                  <p:cNvPr id="46149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9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7" name="Group 597"/>
                <p:cNvGrpSpPr>
                  <a:grpSpLocks/>
                </p:cNvGrpSpPr>
                <p:nvPr/>
              </p:nvGrpSpPr>
              <p:grpSpPr bwMode="auto">
                <a:xfrm>
                  <a:off x="1724" y="3011"/>
                  <a:ext cx="100" cy="95"/>
                  <a:chOff x="704" y="1880"/>
                  <a:chExt cx="136" cy="128"/>
                </a:xfrm>
              </p:grpSpPr>
              <p:sp>
                <p:nvSpPr>
                  <p:cNvPr id="46149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9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4" name="Group 600"/>
                <p:cNvGrpSpPr>
                  <a:grpSpLocks/>
                </p:cNvGrpSpPr>
                <p:nvPr/>
              </p:nvGrpSpPr>
              <p:grpSpPr bwMode="auto">
                <a:xfrm>
                  <a:off x="1623" y="3011"/>
                  <a:ext cx="100" cy="95"/>
                  <a:chOff x="704" y="1880"/>
                  <a:chExt cx="136" cy="128"/>
                </a:xfrm>
              </p:grpSpPr>
              <p:sp>
                <p:nvSpPr>
                  <p:cNvPr id="46149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9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5" name="Group 603"/>
                <p:cNvGrpSpPr>
                  <a:grpSpLocks/>
                </p:cNvGrpSpPr>
                <p:nvPr/>
              </p:nvGrpSpPr>
              <p:grpSpPr bwMode="auto">
                <a:xfrm>
                  <a:off x="1528" y="3011"/>
                  <a:ext cx="100" cy="95"/>
                  <a:chOff x="704" y="1880"/>
                  <a:chExt cx="136" cy="128"/>
                </a:xfrm>
              </p:grpSpPr>
              <p:sp>
                <p:nvSpPr>
                  <p:cNvPr id="46148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8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6" name="Group 606"/>
                <p:cNvGrpSpPr>
                  <a:grpSpLocks/>
                </p:cNvGrpSpPr>
                <p:nvPr/>
              </p:nvGrpSpPr>
              <p:grpSpPr bwMode="auto">
                <a:xfrm>
                  <a:off x="1427" y="3011"/>
                  <a:ext cx="100" cy="95"/>
                  <a:chOff x="704" y="1880"/>
                  <a:chExt cx="136" cy="128"/>
                </a:xfrm>
              </p:grpSpPr>
              <p:sp>
                <p:nvSpPr>
                  <p:cNvPr id="46148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8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7" name="Group 609"/>
                <p:cNvGrpSpPr>
                  <a:grpSpLocks/>
                </p:cNvGrpSpPr>
                <p:nvPr/>
              </p:nvGrpSpPr>
              <p:grpSpPr bwMode="auto">
                <a:xfrm>
                  <a:off x="1332" y="3011"/>
                  <a:ext cx="100" cy="95"/>
                  <a:chOff x="704" y="1880"/>
                  <a:chExt cx="136" cy="128"/>
                </a:xfrm>
              </p:grpSpPr>
              <p:sp>
                <p:nvSpPr>
                  <p:cNvPr id="46148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8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8" name="Group 612"/>
                <p:cNvGrpSpPr>
                  <a:grpSpLocks/>
                </p:cNvGrpSpPr>
                <p:nvPr/>
              </p:nvGrpSpPr>
              <p:grpSpPr bwMode="auto">
                <a:xfrm>
                  <a:off x="1231" y="3011"/>
                  <a:ext cx="100" cy="95"/>
                  <a:chOff x="704" y="1880"/>
                  <a:chExt cx="136" cy="128"/>
                </a:xfrm>
              </p:grpSpPr>
              <p:sp>
                <p:nvSpPr>
                  <p:cNvPr id="46148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8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149" name="Group 590"/>
              <p:cNvGrpSpPr>
                <a:grpSpLocks/>
              </p:cNvGrpSpPr>
              <p:nvPr/>
            </p:nvGrpSpPr>
            <p:grpSpPr bwMode="auto">
              <a:xfrm rot="-5400000">
                <a:off x="8081195" y="3358308"/>
                <a:ext cx="1445890" cy="190457"/>
                <a:chOff x="1231" y="3011"/>
                <a:chExt cx="795" cy="95"/>
              </a:xfrm>
            </p:grpSpPr>
            <p:grpSp>
              <p:nvGrpSpPr>
                <p:cNvPr id="461150" name="Group 591"/>
                <p:cNvGrpSpPr>
                  <a:grpSpLocks/>
                </p:cNvGrpSpPr>
                <p:nvPr/>
              </p:nvGrpSpPr>
              <p:grpSpPr bwMode="auto">
                <a:xfrm>
                  <a:off x="1926" y="3011"/>
                  <a:ext cx="100" cy="95"/>
                  <a:chOff x="704" y="1880"/>
                  <a:chExt cx="136" cy="128"/>
                </a:xfrm>
              </p:grpSpPr>
              <p:sp>
                <p:nvSpPr>
                  <p:cNvPr id="46147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7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51" name="Group 594"/>
                <p:cNvGrpSpPr>
                  <a:grpSpLocks/>
                </p:cNvGrpSpPr>
                <p:nvPr/>
              </p:nvGrpSpPr>
              <p:grpSpPr bwMode="auto">
                <a:xfrm>
                  <a:off x="1819" y="3011"/>
                  <a:ext cx="100" cy="95"/>
                  <a:chOff x="704" y="1880"/>
                  <a:chExt cx="136" cy="128"/>
                </a:xfrm>
              </p:grpSpPr>
              <p:sp>
                <p:nvSpPr>
                  <p:cNvPr id="46147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7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4" name="Group 597"/>
                <p:cNvGrpSpPr>
                  <a:grpSpLocks/>
                </p:cNvGrpSpPr>
                <p:nvPr/>
              </p:nvGrpSpPr>
              <p:grpSpPr bwMode="auto">
                <a:xfrm>
                  <a:off x="1724" y="3011"/>
                  <a:ext cx="100" cy="95"/>
                  <a:chOff x="704" y="1880"/>
                  <a:chExt cx="136" cy="128"/>
                </a:xfrm>
              </p:grpSpPr>
              <p:sp>
                <p:nvSpPr>
                  <p:cNvPr id="46146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5" name="Group 600"/>
                <p:cNvGrpSpPr>
                  <a:grpSpLocks/>
                </p:cNvGrpSpPr>
                <p:nvPr/>
              </p:nvGrpSpPr>
              <p:grpSpPr bwMode="auto">
                <a:xfrm>
                  <a:off x="1623" y="3011"/>
                  <a:ext cx="100" cy="95"/>
                  <a:chOff x="704" y="1880"/>
                  <a:chExt cx="136" cy="128"/>
                </a:xfrm>
              </p:grpSpPr>
              <p:sp>
                <p:nvSpPr>
                  <p:cNvPr id="46146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6" name="Group 603"/>
                <p:cNvGrpSpPr>
                  <a:grpSpLocks/>
                </p:cNvGrpSpPr>
                <p:nvPr/>
              </p:nvGrpSpPr>
              <p:grpSpPr bwMode="auto">
                <a:xfrm>
                  <a:off x="1528" y="3011"/>
                  <a:ext cx="100" cy="95"/>
                  <a:chOff x="704" y="1880"/>
                  <a:chExt cx="136" cy="128"/>
                </a:xfrm>
              </p:grpSpPr>
              <p:sp>
                <p:nvSpPr>
                  <p:cNvPr id="46146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7" name="Group 606"/>
                <p:cNvGrpSpPr>
                  <a:grpSpLocks/>
                </p:cNvGrpSpPr>
                <p:nvPr/>
              </p:nvGrpSpPr>
              <p:grpSpPr bwMode="auto">
                <a:xfrm>
                  <a:off x="1427" y="3011"/>
                  <a:ext cx="100" cy="95"/>
                  <a:chOff x="704" y="1880"/>
                  <a:chExt cx="136" cy="128"/>
                </a:xfrm>
              </p:grpSpPr>
              <p:sp>
                <p:nvSpPr>
                  <p:cNvPr id="46146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8" name="Group 609"/>
                <p:cNvGrpSpPr>
                  <a:grpSpLocks/>
                </p:cNvGrpSpPr>
                <p:nvPr/>
              </p:nvGrpSpPr>
              <p:grpSpPr bwMode="auto">
                <a:xfrm>
                  <a:off x="1332" y="3011"/>
                  <a:ext cx="100" cy="95"/>
                  <a:chOff x="704" y="1880"/>
                  <a:chExt cx="136" cy="128"/>
                </a:xfrm>
              </p:grpSpPr>
              <p:sp>
                <p:nvSpPr>
                  <p:cNvPr id="46146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9" name="Group 612"/>
                <p:cNvGrpSpPr>
                  <a:grpSpLocks/>
                </p:cNvGrpSpPr>
                <p:nvPr/>
              </p:nvGrpSpPr>
              <p:grpSpPr bwMode="auto">
                <a:xfrm>
                  <a:off x="1231" y="3011"/>
                  <a:ext cx="100" cy="95"/>
                  <a:chOff x="704" y="1880"/>
                  <a:chExt cx="136" cy="128"/>
                </a:xfrm>
              </p:grpSpPr>
              <p:sp>
                <p:nvSpPr>
                  <p:cNvPr id="46145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5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693360" name="Group 590"/>
              <p:cNvGrpSpPr>
                <a:grpSpLocks/>
              </p:cNvGrpSpPr>
              <p:nvPr/>
            </p:nvGrpSpPr>
            <p:grpSpPr bwMode="auto">
              <a:xfrm rot="-5400000">
                <a:off x="2551115" y="5192607"/>
                <a:ext cx="1445890" cy="190457"/>
                <a:chOff x="1231" y="3011"/>
                <a:chExt cx="795" cy="95"/>
              </a:xfrm>
            </p:grpSpPr>
            <p:grpSp>
              <p:nvGrpSpPr>
                <p:cNvPr id="693361" name="Group 591"/>
                <p:cNvGrpSpPr>
                  <a:grpSpLocks/>
                </p:cNvGrpSpPr>
                <p:nvPr/>
              </p:nvGrpSpPr>
              <p:grpSpPr bwMode="auto">
                <a:xfrm>
                  <a:off x="1926" y="3011"/>
                  <a:ext cx="100" cy="95"/>
                  <a:chOff x="704" y="1880"/>
                  <a:chExt cx="136" cy="128"/>
                </a:xfrm>
              </p:grpSpPr>
              <p:sp>
                <p:nvSpPr>
                  <p:cNvPr id="46144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68" name="Group 594"/>
                <p:cNvGrpSpPr>
                  <a:grpSpLocks/>
                </p:cNvGrpSpPr>
                <p:nvPr/>
              </p:nvGrpSpPr>
              <p:grpSpPr bwMode="auto">
                <a:xfrm>
                  <a:off x="1819" y="3011"/>
                  <a:ext cx="100" cy="95"/>
                  <a:chOff x="704" y="1880"/>
                  <a:chExt cx="136" cy="128"/>
                </a:xfrm>
              </p:grpSpPr>
              <p:sp>
                <p:nvSpPr>
                  <p:cNvPr id="46144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69" name="Group 597"/>
                <p:cNvGrpSpPr>
                  <a:grpSpLocks/>
                </p:cNvGrpSpPr>
                <p:nvPr/>
              </p:nvGrpSpPr>
              <p:grpSpPr bwMode="auto">
                <a:xfrm>
                  <a:off x="1724" y="3011"/>
                  <a:ext cx="100" cy="95"/>
                  <a:chOff x="704" y="1880"/>
                  <a:chExt cx="136" cy="128"/>
                </a:xfrm>
              </p:grpSpPr>
              <p:sp>
                <p:nvSpPr>
                  <p:cNvPr id="46144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0" name="Group 600"/>
                <p:cNvGrpSpPr>
                  <a:grpSpLocks/>
                </p:cNvGrpSpPr>
                <p:nvPr/>
              </p:nvGrpSpPr>
              <p:grpSpPr bwMode="auto">
                <a:xfrm>
                  <a:off x="1623" y="3011"/>
                  <a:ext cx="100" cy="95"/>
                  <a:chOff x="704" y="1880"/>
                  <a:chExt cx="136" cy="128"/>
                </a:xfrm>
              </p:grpSpPr>
              <p:sp>
                <p:nvSpPr>
                  <p:cNvPr id="46144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1" name="Group 603"/>
                <p:cNvGrpSpPr>
                  <a:grpSpLocks/>
                </p:cNvGrpSpPr>
                <p:nvPr/>
              </p:nvGrpSpPr>
              <p:grpSpPr bwMode="auto">
                <a:xfrm>
                  <a:off x="1528" y="3011"/>
                  <a:ext cx="100" cy="95"/>
                  <a:chOff x="704" y="1880"/>
                  <a:chExt cx="136" cy="128"/>
                </a:xfrm>
              </p:grpSpPr>
              <p:sp>
                <p:nvSpPr>
                  <p:cNvPr id="46144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2" name="Group 606"/>
                <p:cNvGrpSpPr>
                  <a:grpSpLocks/>
                </p:cNvGrpSpPr>
                <p:nvPr/>
              </p:nvGrpSpPr>
              <p:grpSpPr bwMode="auto">
                <a:xfrm>
                  <a:off x="1427" y="3011"/>
                  <a:ext cx="100" cy="95"/>
                  <a:chOff x="704" y="1880"/>
                  <a:chExt cx="136" cy="128"/>
                </a:xfrm>
              </p:grpSpPr>
              <p:sp>
                <p:nvSpPr>
                  <p:cNvPr id="46143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3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3" name="Group 609"/>
                <p:cNvGrpSpPr>
                  <a:grpSpLocks/>
                </p:cNvGrpSpPr>
                <p:nvPr/>
              </p:nvGrpSpPr>
              <p:grpSpPr bwMode="auto">
                <a:xfrm>
                  <a:off x="1332" y="3011"/>
                  <a:ext cx="100" cy="95"/>
                  <a:chOff x="704" y="1880"/>
                  <a:chExt cx="136" cy="128"/>
                </a:xfrm>
              </p:grpSpPr>
              <p:sp>
                <p:nvSpPr>
                  <p:cNvPr id="46143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3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4" name="Group 612"/>
                <p:cNvGrpSpPr>
                  <a:grpSpLocks/>
                </p:cNvGrpSpPr>
                <p:nvPr/>
              </p:nvGrpSpPr>
              <p:grpSpPr bwMode="auto">
                <a:xfrm>
                  <a:off x="1231" y="3011"/>
                  <a:ext cx="100" cy="95"/>
                  <a:chOff x="704" y="1880"/>
                  <a:chExt cx="136" cy="128"/>
                </a:xfrm>
              </p:grpSpPr>
              <p:sp>
                <p:nvSpPr>
                  <p:cNvPr id="46143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3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175" name="Group 590"/>
              <p:cNvGrpSpPr>
                <a:grpSpLocks/>
              </p:cNvGrpSpPr>
              <p:nvPr/>
            </p:nvGrpSpPr>
            <p:grpSpPr bwMode="auto">
              <a:xfrm>
                <a:off x="3453707" y="6078874"/>
                <a:ext cx="1445890" cy="190457"/>
                <a:chOff x="1231" y="3011"/>
                <a:chExt cx="795" cy="95"/>
              </a:xfrm>
            </p:grpSpPr>
            <p:grpSp>
              <p:nvGrpSpPr>
                <p:cNvPr id="693378" name="Group 591"/>
                <p:cNvGrpSpPr>
                  <a:grpSpLocks/>
                </p:cNvGrpSpPr>
                <p:nvPr/>
              </p:nvGrpSpPr>
              <p:grpSpPr bwMode="auto">
                <a:xfrm>
                  <a:off x="1926" y="3011"/>
                  <a:ext cx="100" cy="95"/>
                  <a:chOff x="704" y="1880"/>
                  <a:chExt cx="136" cy="128"/>
                </a:xfrm>
              </p:grpSpPr>
              <p:sp>
                <p:nvSpPr>
                  <p:cNvPr id="46142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2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79" name="Group 594"/>
                <p:cNvGrpSpPr>
                  <a:grpSpLocks/>
                </p:cNvGrpSpPr>
                <p:nvPr/>
              </p:nvGrpSpPr>
              <p:grpSpPr bwMode="auto">
                <a:xfrm>
                  <a:off x="1819" y="3011"/>
                  <a:ext cx="100" cy="95"/>
                  <a:chOff x="704" y="1880"/>
                  <a:chExt cx="136" cy="128"/>
                </a:xfrm>
              </p:grpSpPr>
              <p:sp>
                <p:nvSpPr>
                  <p:cNvPr id="46142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2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0" name="Group 597"/>
                <p:cNvGrpSpPr>
                  <a:grpSpLocks/>
                </p:cNvGrpSpPr>
                <p:nvPr/>
              </p:nvGrpSpPr>
              <p:grpSpPr bwMode="auto">
                <a:xfrm>
                  <a:off x="1724" y="3011"/>
                  <a:ext cx="100" cy="95"/>
                  <a:chOff x="704" y="1880"/>
                  <a:chExt cx="136" cy="128"/>
                </a:xfrm>
              </p:grpSpPr>
              <p:sp>
                <p:nvSpPr>
                  <p:cNvPr id="46142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2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1" name="Group 600"/>
                <p:cNvGrpSpPr>
                  <a:grpSpLocks/>
                </p:cNvGrpSpPr>
                <p:nvPr/>
              </p:nvGrpSpPr>
              <p:grpSpPr bwMode="auto">
                <a:xfrm>
                  <a:off x="1623" y="3011"/>
                  <a:ext cx="100" cy="95"/>
                  <a:chOff x="704" y="1880"/>
                  <a:chExt cx="136" cy="128"/>
                </a:xfrm>
              </p:grpSpPr>
              <p:sp>
                <p:nvSpPr>
                  <p:cNvPr id="46141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2" name="Group 603"/>
                <p:cNvGrpSpPr>
                  <a:grpSpLocks/>
                </p:cNvGrpSpPr>
                <p:nvPr/>
              </p:nvGrpSpPr>
              <p:grpSpPr bwMode="auto">
                <a:xfrm>
                  <a:off x="1528" y="3011"/>
                  <a:ext cx="100" cy="95"/>
                  <a:chOff x="704" y="1880"/>
                  <a:chExt cx="136" cy="128"/>
                </a:xfrm>
              </p:grpSpPr>
              <p:sp>
                <p:nvSpPr>
                  <p:cNvPr id="46141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3" name="Group 606"/>
                <p:cNvGrpSpPr>
                  <a:grpSpLocks/>
                </p:cNvGrpSpPr>
                <p:nvPr/>
              </p:nvGrpSpPr>
              <p:grpSpPr bwMode="auto">
                <a:xfrm>
                  <a:off x="1427" y="3011"/>
                  <a:ext cx="100" cy="95"/>
                  <a:chOff x="704" y="1880"/>
                  <a:chExt cx="136" cy="128"/>
                </a:xfrm>
              </p:grpSpPr>
              <p:sp>
                <p:nvSpPr>
                  <p:cNvPr id="46141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4" name="Group 609"/>
                <p:cNvGrpSpPr>
                  <a:grpSpLocks/>
                </p:cNvGrpSpPr>
                <p:nvPr/>
              </p:nvGrpSpPr>
              <p:grpSpPr bwMode="auto">
                <a:xfrm>
                  <a:off x="1332" y="3011"/>
                  <a:ext cx="100" cy="95"/>
                  <a:chOff x="704" y="1880"/>
                  <a:chExt cx="136" cy="128"/>
                </a:xfrm>
              </p:grpSpPr>
              <p:sp>
                <p:nvSpPr>
                  <p:cNvPr id="46141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5" name="Group 612"/>
                <p:cNvGrpSpPr>
                  <a:grpSpLocks/>
                </p:cNvGrpSpPr>
                <p:nvPr/>
              </p:nvGrpSpPr>
              <p:grpSpPr bwMode="auto">
                <a:xfrm>
                  <a:off x="1231" y="3011"/>
                  <a:ext cx="100" cy="95"/>
                  <a:chOff x="704" y="1880"/>
                  <a:chExt cx="136" cy="128"/>
                </a:xfrm>
              </p:grpSpPr>
              <p:sp>
                <p:nvSpPr>
                  <p:cNvPr id="46141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73" name="AutoShape 586"/>
              <p:cNvSpPr>
                <a:spLocks noChangeArrowheads="1"/>
              </p:cNvSpPr>
              <p:nvPr/>
            </p:nvSpPr>
            <p:spPr bwMode="auto">
              <a:xfrm>
                <a:off x="4933820" y="6002230"/>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693402" name="Group 590"/>
              <p:cNvGrpSpPr>
                <a:grpSpLocks/>
              </p:cNvGrpSpPr>
              <p:nvPr/>
            </p:nvGrpSpPr>
            <p:grpSpPr bwMode="auto">
              <a:xfrm>
                <a:off x="5304323" y="6100642"/>
                <a:ext cx="1445890" cy="190457"/>
                <a:chOff x="1231" y="3011"/>
                <a:chExt cx="795" cy="95"/>
              </a:xfrm>
            </p:grpSpPr>
            <p:grpSp>
              <p:nvGrpSpPr>
                <p:cNvPr id="693403" name="Group 591"/>
                <p:cNvGrpSpPr>
                  <a:grpSpLocks/>
                </p:cNvGrpSpPr>
                <p:nvPr/>
              </p:nvGrpSpPr>
              <p:grpSpPr bwMode="auto">
                <a:xfrm>
                  <a:off x="1926" y="3011"/>
                  <a:ext cx="100" cy="95"/>
                  <a:chOff x="704" y="1880"/>
                  <a:chExt cx="136" cy="128"/>
                </a:xfrm>
              </p:grpSpPr>
              <p:sp>
                <p:nvSpPr>
                  <p:cNvPr id="46140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0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404" name="Group 594"/>
                <p:cNvGrpSpPr>
                  <a:grpSpLocks/>
                </p:cNvGrpSpPr>
                <p:nvPr/>
              </p:nvGrpSpPr>
              <p:grpSpPr bwMode="auto">
                <a:xfrm>
                  <a:off x="1819" y="3011"/>
                  <a:ext cx="100" cy="95"/>
                  <a:chOff x="704" y="1880"/>
                  <a:chExt cx="136" cy="128"/>
                </a:xfrm>
              </p:grpSpPr>
              <p:sp>
                <p:nvSpPr>
                  <p:cNvPr id="46139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405" name="Group 597"/>
                <p:cNvGrpSpPr>
                  <a:grpSpLocks/>
                </p:cNvGrpSpPr>
                <p:nvPr/>
              </p:nvGrpSpPr>
              <p:grpSpPr bwMode="auto">
                <a:xfrm>
                  <a:off x="1724" y="3011"/>
                  <a:ext cx="100" cy="95"/>
                  <a:chOff x="704" y="1880"/>
                  <a:chExt cx="136" cy="128"/>
                </a:xfrm>
              </p:grpSpPr>
              <p:sp>
                <p:nvSpPr>
                  <p:cNvPr id="46139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406" name="Group 600"/>
                <p:cNvGrpSpPr>
                  <a:grpSpLocks/>
                </p:cNvGrpSpPr>
                <p:nvPr/>
              </p:nvGrpSpPr>
              <p:grpSpPr bwMode="auto">
                <a:xfrm>
                  <a:off x="1623" y="3011"/>
                  <a:ext cx="100" cy="95"/>
                  <a:chOff x="704" y="1880"/>
                  <a:chExt cx="136" cy="128"/>
                </a:xfrm>
              </p:grpSpPr>
              <p:sp>
                <p:nvSpPr>
                  <p:cNvPr id="46139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407" name="Group 603"/>
                <p:cNvGrpSpPr>
                  <a:grpSpLocks/>
                </p:cNvGrpSpPr>
                <p:nvPr/>
              </p:nvGrpSpPr>
              <p:grpSpPr bwMode="auto">
                <a:xfrm>
                  <a:off x="1528" y="3011"/>
                  <a:ext cx="100" cy="95"/>
                  <a:chOff x="704" y="1880"/>
                  <a:chExt cx="136" cy="128"/>
                </a:xfrm>
              </p:grpSpPr>
              <p:sp>
                <p:nvSpPr>
                  <p:cNvPr id="46139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2" name="Group 606"/>
                <p:cNvGrpSpPr>
                  <a:grpSpLocks/>
                </p:cNvGrpSpPr>
                <p:nvPr/>
              </p:nvGrpSpPr>
              <p:grpSpPr bwMode="auto">
                <a:xfrm>
                  <a:off x="1427" y="3011"/>
                  <a:ext cx="100" cy="95"/>
                  <a:chOff x="704" y="1880"/>
                  <a:chExt cx="136" cy="128"/>
                </a:xfrm>
              </p:grpSpPr>
              <p:sp>
                <p:nvSpPr>
                  <p:cNvPr id="46139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3" name="Group 609"/>
                <p:cNvGrpSpPr>
                  <a:grpSpLocks/>
                </p:cNvGrpSpPr>
                <p:nvPr/>
              </p:nvGrpSpPr>
              <p:grpSpPr bwMode="auto">
                <a:xfrm>
                  <a:off x="1332" y="3011"/>
                  <a:ext cx="100" cy="95"/>
                  <a:chOff x="704" y="1880"/>
                  <a:chExt cx="136" cy="128"/>
                </a:xfrm>
              </p:grpSpPr>
              <p:sp>
                <p:nvSpPr>
                  <p:cNvPr id="46138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8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4" name="Group 612"/>
                <p:cNvGrpSpPr>
                  <a:grpSpLocks/>
                </p:cNvGrpSpPr>
                <p:nvPr/>
              </p:nvGrpSpPr>
              <p:grpSpPr bwMode="auto">
                <a:xfrm>
                  <a:off x="1231" y="3011"/>
                  <a:ext cx="100" cy="95"/>
                  <a:chOff x="704" y="1880"/>
                  <a:chExt cx="136" cy="128"/>
                </a:xfrm>
              </p:grpSpPr>
              <p:sp>
                <p:nvSpPr>
                  <p:cNvPr id="46138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8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75" name="AutoShape 586"/>
              <p:cNvSpPr>
                <a:spLocks noChangeArrowheads="1"/>
              </p:cNvSpPr>
              <p:nvPr/>
            </p:nvSpPr>
            <p:spPr bwMode="auto">
              <a:xfrm>
                <a:off x="6784436" y="6023998"/>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195" name="Group 590"/>
              <p:cNvGrpSpPr>
                <a:grpSpLocks/>
              </p:cNvGrpSpPr>
              <p:nvPr/>
            </p:nvGrpSpPr>
            <p:grpSpPr bwMode="auto">
              <a:xfrm>
                <a:off x="7154939" y="6106081"/>
                <a:ext cx="1445890" cy="190457"/>
                <a:chOff x="1231" y="3011"/>
                <a:chExt cx="795" cy="95"/>
              </a:xfrm>
            </p:grpSpPr>
            <p:grpSp>
              <p:nvGrpSpPr>
                <p:cNvPr id="461196" name="Group 591"/>
                <p:cNvGrpSpPr>
                  <a:grpSpLocks/>
                </p:cNvGrpSpPr>
                <p:nvPr/>
              </p:nvGrpSpPr>
              <p:grpSpPr bwMode="auto">
                <a:xfrm>
                  <a:off x="1926" y="3011"/>
                  <a:ext cx="100" cy="95"/>
                  <a:chOff x="704" y="1880"/>
                  <a:chExt cx="136" cy="128"/>
                </a:xfrm>
              </p:grpSpPr>
              <p:sp>
                <p:nvSpPr>
                  <p:cNvPr id="46137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7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7" name="Group 594"/>
                <p:cNvGrpSpPr>
                  <a:grpSpLocks/>
                </p:cNvGrpSpPr>
                <p:nvPr/>
              </p:nvGrpSpPr>
              <p:grpSpPr bwMode="auto">
                <a:xfrm>
                  <a:off x="1819" y="3011"/>
                  <a:ext cx="100" cy="95"/>
                  <a:chOff x="704" y="1880"/>
                  <a:chExt cx="136" cy="128"/>
                </a:xfrm>
              </p:grpSpPr>
              <p:sp>
                <p:nvSpPr>
                  <p:cNvPr id="46137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7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8" name="Group 597"/>
                <p:cNvGrpSpPr>
                  <a:grpSpLocks/>
                </p:cNvGrpSpPr>
                <p:nvPr/>
              </p:nvGrpSpPr>
              <p:grpSpPr bwMode="auto">
                <a:xfrm>
                  <a:off x="1724" y="3011"/>
                  <a:ext cx="100" cy="95"/>
                  <a:chOff x="704" y="1880"/>
                  <a:chExt cx="136" cy="128"/>
                </a:xfrm>
              </p:grpSpPr>
              <p:sp>
                <p:nvSpPr>
                  <p:cNvPr id="46137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7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9" name="Group 600"/>
                <p:cNvGrpSpPr>
                  <a:grpSpLocks/>
                </p:cNvGrpSpPr>
                <p:nvPr/>
              </p:nvGrpSpPr>
              <p:grpSpPr bwMode="auto">
                <a:xfrm>
                  <a:off x="1623" y="3011"/>
                  <a:ext cx="100" cy="95"/>
                  <a:chOff x="704" y="1880"/>
                  <a:chExt cx="136" cy="128"/>
                </a:xfrm>
              </p:grpSpPr>
              <p:sp>
                <p:nvSpPr>
                  <p:cNvPr id="46137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7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16" name="Group 603"/>
                <p:cNvGrpSpPr>
                  <a:grpSpLocks/>
                </p:cNvGrpSpPr>
                <p:nvPr/>
              </p:nvGrpSpPr>
              <p:grpSpPr bwMode="auto">
                <a:xfrm>
                  <a:off x="1528" y="3011"/>
                  <a:ext cx="100" cy="95"/>
                  <a:chOff x="704" y="1880"/>
                  <a:chExt cx="136" cy="128"/>
                </a:xfrm>
              </p:grpSpPr>
              <p:sp>
                <p:nvSpPr>
                  <p:cNvPr id="46136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6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17" name="Group 606"/>
                <p:cNvGrpSpPr>
                  <a:grpSpLocks/>
                </p:cNvGrpSpPr>
                <p:nvPr/>
              </p:nvGrpSpPr>
              <p:grpSpPr bwMode="auto">
                <a:xfrm>
                  <a:off x="1427" y="3011"/>
                  <a:ext cx="100" cy="95"/>
                  <a:chOff x="704" y="1880"/>
                  <a:chExt cx="136" cy="128"/>
                </a:xfrm>
              </p:grpSpPr>
              <p:sp>
                <p:nvSpPr>
                  <p:cNvPr id="46136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6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18" name="Group 609"/>
                <p:cNvGrpSpPr>
                  <a:grpSpLocks/>
                </p:cNvGrpSpPr>
                <p:nvPr/>
              </p:nvGrpSpPr>
              <p:grpSpPr bwMode="auto">
                <a:xfrm>
                  <a:off x="1332" y="3011"/>
                  <a:ext cx="100" cy="95"/>
                  <a:chOff x="704" y="1880"/>
                  <a:chExt cx="136" cy="128"/>
                </a:xfrm>
              </p:grpSpPr>
              <p:sp>
                <p:nvSpPr>
                  <p:cNvPr id="46136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6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19" name="Group 612"/>
                <p:cNvGrpSpPr>
                  <a:grpSpLocks/>
                </p:cNvGrpSpPr>
                <p:nvPr/>
              </p:nvGrpSpPr>
              <p:grpSpPr bwMode="auto">
                <a:xfrm>
                  <a:off x="1231" y="3011"/>
                  <a:ext cx="100" cy="95"/>
                  <a:chOff x="704" y="1880"/>
                  <a:chExt cx="136" cy="128"/>
                </a:xfrm>
              </p:grpSpPr>
              <p:sp>
                <p:nvSpPr>
                  <p:cNvPr id="46136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6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77" name="AutoShape 586"/>
              <p:cNvSpPr>
                <a:spLocks noChangeArrowheads="1"/>
              </p:cNvSpPr>
              <p:nvPr/>
            </p:nvSpPr>
            <p:spPr bwMode="auto">
              <a:xfrm>
                <a:off x="8635052" y="6029437"/>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461278" name="AutoShape 586"/>
              <p:cNvSpPr>
                <a:spLocks noChangeArrowheads="1"/>
              </p:cNvSpPr>
              <p:nvPr/>
            </p:nvSpPr>
            <p:spPr bwMode="auto">
              <a:xfrm>
                <a:off x="3094082" y="6007669"/>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220" name="Group 590"/>
              <p:cNvGrpSpPr>
                <a:grpSpLocks/>
              </p:cNvGrpSpPr>
              <p:nvPr/>
            </p:nvGrpSpPr>
            <p:grpSpPr bwMode="auto">
              <a:xfrm rot="-5400000">
                <a:off x="4385402" y="5198046"/>
                <a:ext cx="1445890" cy="190457"/>
                <a:chOff x="1231" y="3011"/>
                <a:chExt cx="795" cy="95"/>
              </a:xfrm>
            </p:grpSpPr>
            <p:grpSp>
              <p:nvGrpSpPr>
                <p:cNvPr id="461221" name="Group 591"/>
                <p:cNvGrpSpPr>
                  <a:grpSpLocks/>
                </p:cNvGrpSpPr>
                <p:nvPr/>
              </p:nvGrpSpPr>
              <p:grpSpPr bwMode="auto">
                <a:xfrm>
                  <a:off x="1926" y="3011"/>
                  <a:ext cx="100" cy="95"/>
                  <a:chOff x="704" y="1880"/>
                  <a:chExt cx="136" cy="128"/>
                </a:xfrm>
              </p:grpSpPr>
              <p:sp>
                <p:nvSpPr>
                  <p:cNvPr id="46135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5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22" name="Group 594"/>
                <p:cNvGrpSpPr>
                  <a:grpSpLocks/>
                </p:cNvGrpSpPr>
                <p:nvPr/>
              </p:nvGrpSpPr>
              <p:grpSpPr bwMode="auto">
                <a:xfrm>
                  <a:off x="1819" y="3011"/>
                  <a:ext cx="100" cy="95"/>
                  <a:chOff x="704" y="1880"/>
                  <a:chExt cx="136" cy="128"/>
                </a:xfrm>
              </p:grpSpPr>
              <p:sp>
                <p:nvSpPr>
                  <p:cNvPr id="46135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5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23" name="Group 597"/>
                <p:cNvGrpSpPr>
                  <a:grpSpLocks/>
                </p:cNvGrpSpPr>
                <p:nvPr/>
              </p:nvGrpSpPr>
              <p:grpSpPr bwMode="auto">
                <a:xfrm>
                  <a:off x="1724" y="3011"/>
                  <a:ext cx="100" cy="95"/>
                  <a:chOff x="704" y="1880"/>
                  <a:chExt cx="136" cy="128"/>
                </a:xfrm>
              </p:grpSpPr>
              <p:sp>
                <p:nvSpPr>
                  <p:cNvPr id="46134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0" name="Group 600"/>
                <p:cNvGrpSpPr>
                  <a:grpSpLocks/>
                </p:cNvGrpSpPr>
                <p:nvPr/>
              </p:nvGrpSpPr>
              <p:grpSpPr bwMode="auto">
                <a:xfrm>
                  <a:off x="1623" y="3011"/>
                  <a:ext cx="100" cy="95"/>
                  <a:chOff x="704" y="1880"/>
                  <a:chExt cx="136" cy="128"/>
                </a:xfrm>
              </p:grpSpPr>
              <p:sp>
                <p:nvSpPr>
                  <p:cNvPr id="46134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1" name="Group 603"/>
                <p:cNvGrpSpPr>
                  <a:grpSpLocks/>
                </p:cNvGrpSpPr>
                <p:nvPr/>
              </p:nvGrpSpPr>
              <p:grpSpPr bwMode="auto">
                <a:xfrm>
                  <a:off x="1528" y="3011"/>
                  <a:ext cx="100" cy="95"/>
                  <a:chOff x="704" y="1880"/>
                  <a:chExt cx="136" cy="128"/>
                </a:xfrm>
              </p:grpSpPr>
              <p:sp>
                <p:nvSpPr>
                  <p:cNvPr id="46134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2" name="Group 606"/>
                <p:cNvGrpSpPr>
                  <a:grpSpLocks/>
                </p:cNvGrpSpPr>
                <p:nvPr/>
              </p:nvGrpSpPr>
              <p:grpSpPr bwMode="auto">
                <a:xfrm>
                  <a:off x="1427" y="3011"/>
                  <a:ext cx="100" cy="95"/>
                  <a:chOff x="704" y="1880"/>
                  <a:chExt cx="136" cy="128"/>
                </a:xfrm>
              </p:grpSpPr>
              <p:sp>
                <p:nvSpPr>
                  <p:cNvPr id="46134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3" name="Group 609"/>
                <p:cNvGrpSpPr>
                  <a:grpSpLocks/>
                </p:cNvGrpSpPr>
                <p:nvPr/>
              </p:nvGrpSpPr>
              <p:grpSpPr bwMode="auto">
                <a:xfrm>
                  <a:off x="1332" y="3011"/>
                  <a:ext cx="100" cy="95"/>
                  <a:chOff x="704" y="1880"/>
                  <a:chExt cx="136" cy="128"/>
                </a:xfrm>
              </p:grpSpPr>
              <p:sp>
                <p:nvSpPr>
                  <p:cNvPr id="46134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4" name="Group 612"/>
                <p:cNvGrpSpPr>
                  <a:grpSpLocks/>
                </p:cNvGrpSpPr>
                <p:nvPr/>
              </p:nvGrpSpPr>
              <p:grpSpPr bwMode="auto">
                <a:xfrm>
                  <a:off x="1231" y="3011"/>
                  <a:ext cx="100" cy="95"/>
                  <a:chOff x="704" y="1880"/>
                  <a:chExt cx="136" cy="128"/>
                </a:xfrm>
              </p:grpSpPr>
              <p:sp>
                <p:nvSpPr>
                  <p:cNvPr id="46133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3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245" name="Group 590"/>
              <p:cNvGrpSpPr>
                <a:grpSpLocks/>
              </p:cNvGrpSpPr>
              <p:nvPr/>
            </p:nvGrpSpPr>
            <p:grpSpPr bwMode="auto">
              <a:xfrm rot="-5400000">
                <a:off x="6236018" y="5203485"/>
                <a:ext cx="1445890" cy="190457"/>
                <a:chOff x="1231" y="3011"/>
                <a:chExt cx="795" cy="95"/>
              </a:xfrm>
            </p:grpSpPr>
            <p:grpSp>
              <p:nvGrpSpPr>
                <p:cNvPr id="461246" name="Group 591"/>
                <p:cNvGrpSpPr>
                  <a:grpSpLocks/>
                </p:cNvGrpSpPr>
                <p:nvPr/>
              </p:nvGrpSpPr>
              <p:grpSpPr bwMode="auto">
                <a:xfrm>
                  <a:off x="1926" y="3011"/>
                  <a:ext cx="100" cy="95"/>
                  <a:chOff x="704" y="1880"/>
                  <a:chExt cx="136" cy="128"/>
                </a:xfrm>
              </p:grpSpPr>
              <p:sp>
                <p:nvSpPr>
                  <p:cNvPr id="46132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7" name="Group 594"/>
                <p:cNvGrpSpPr>
                  <a:grpSpLocks/>
                </p:cNvGrpSpPr>
                <p:nvPr/>
              </p:nvGrpSpPr>
              <p:grpSpPr bwMode="auto">
                <a:xfrm>
                  <a:off x="1819" y="3011"/>
                  <a:ext cx="100" cy="95"/>
                  <a:chOff x="704" y="1880"/>
                  <a:chExt cx="136" cy="128"/>
                </a:xfrm>
              </p:grpSpPr>
              <p:sp>
                <p:nvSpPr>
                  <p:cNvPr id="46132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8" name="Group 597"/>
                <p:cNvGrpSpPr>
                  <a:grpSpLocks/>
                </p:cNvGrpSpPr>
                <p:nvPr/>
              </p:nvGrpSpPr>
              <p:grpSpPr bwMode="auto">
                <a:xfrm>
                  <a:off x="1724" y="3011"/>
                  <a:ext cx="100" cy="95"/>
                  <a:chOff x="704" y="1880"/>
                  <a:chExt cx="136" cy="128"/>
                </a:xfrm>
              </p:grpSpPr>
              <p:sp>
                <p:nvSpPr>
                  <p:cNvPr id="46132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9" name="Group 600"/>
                <p:cNvGrpSpPr>
                  <a:grpSpLocks/>
                </p:cNvGrpSpPr>
                <p:nvPr/>
              </p:nvGrpSpPr>
              <p:grpSpPr bwMode="auto">
                <a:xfrm>
                  <a:off x="1623" y="3011"/>
                  <a:ext cx="100" cy="95"/>
                  <a:chOff x="704" y="1880"/>
                  <a:chExt cx="136" cy="128"/>
                </a:xfrm>
              </p:grpSpPr>
              <p:sp>
                <p:nvSpPr>
                  <p:cNvPr id="46132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50" name="Group 603"/>
                <p:cNvGrpSpPr>
                  <a:grpSpLocks/>
                </p:cNvGrpSpPr>
                <p:nvPr/>
              </p:nvGrpSpPr>
              <p:grpSpPr bwMode="auto">
                <a:xfrm>
                  <a:off x="1528" y="3011"/>
                  <a:ext cx="100" cy="95"/>
                  <a:chOff x="704" y="1880"/>
                  <a:chExt cx="136" cy="128"/>
                </a:xfrm>
              </p:grpSpPr>
              <p:sp>
                <p:nvSpPr>
                  <p:cNvPr id="46132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51" name="Group 606"/>
                <p:cNvGrpSpPr>
                  <a:grpSpLocks/>
                </p:cNvGrpSpPr>
                <p:nvPr/>
              </p:nvGrpSpPr>
              <p:grpSpPr bwMode="auto">
                <a:xfrm>
                  <a:off x="1427" y="3011"/>
                  <a:ext cx="100" cy="95"/>
                  <a:chOff x="704" y="1880"/>
                  <a:chExt cx="136" cy="128"/>
                </a:xfrm>
              </p:grpSpPr>
              <p:sp>
                <p:nvSpPr>
                  <p:cNvPr id="46131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1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52" name="Group 609"/>
                <p:cNvGrpSpPr>
                  <a:grpSpLocks/>
                </p:cNvGrpSpPr>
                <p:nvPr/>
              </p:nvGrpSpPr>
              <p:grpSpPr bwMode="auto">
                <a:xfrm>
                  <a:off x="1332" y="3011"/>
                  <a:ext cx="100" cy="95"/>
                  <a:chOff x="704" y="1880"/>
                  <a:chExt cx="136" cy="128"/>
                </a:xfrm>
              </p:grpSpPr>
              <p:sp>
                <p:nvSpPr>
                  <p:cNvPr id="46131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1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53" name="Group 612"/>
                <p:cNvGrpSpPr>
                  <a:grpSpLocks/>
                </p:cNvGrpSpPr>
                <p:nvPr/>
              </p:nvGrpSpPr>
              <p:grpSpPr bwMode="auto">
                <a:xfrm>
                  <a:off x="1231" y="3011"/>
                  <a:ext cx="100" cy="95"/>
                  <a:chOff x="704" y="1880"/>
                  <a:chExt cx="136" cy="128"/>
                </a:xfrm>
              </p:grpSpPr>
              <p:sp>
                <p:nvSpPr>
                  <p:cNvPr id="46131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1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255" name="Group 590"/>
              <p:cNvGrpSpPr>
                <a:grpSpLocks/>
              </p:cNvGrpSpPr>
              <p:nvPr/>
            </p:nvGrpSpPr>
            <p:grpSpPr bwMode="auto">
              <a:xfrm rot="-5400000">
                <a:off x="8053976" y="5208924"/>
                <a:ext cx="1445890" cy="190457"/>
                <a:chOff x="1231" y="3011"/>
                <a:chExt cx="795" cy="95"/>
              </a:xfrm>
            </p:grpSpPr>
            <p:grpSp>
              <p:nvGrpSpPr>
                <p:cNvPr id="461257" name="Group 591"/>
                <p:cNvGrpSpPr>
                  <a:grpSpLocks/>
                </p:cNvGrpSpPr>
                <p:nvPr/>
              </p:nvGrpSpPr>
              <p:grpSpPr bwMode="auto">
                <a:xfrm>
                  <a:off x="1926" y="3011"/>
                  <a:ext cx="100" cy="95"/>
                  <a:chOff x="704" y="1880"/>
                  <a:chExt cx="136" cy="128"/>
                </a:xfrm>
              </p:grpSpPr>
              <p:sp>
                <p:nvSpPr>
                  <p:cNvPr id="46130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0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0" name="Group 594"/>
                <p:cNvGrpSpPr>
                  <a:grpSpLocks/>
                </p:cNvGrpSpPr>
                <p:nvPr/>
              </p:nvGrpSpPr>
              <p:grpSpPr bwMode="auto">
                <a:xfrm>
                  <a:off x="1819" y="3011"/>
                  <a:ext cx="100" cy="95"/>
                  <a:chOff x="704" y="1880"/>
                  <a:chExt cx="136" cy="128"/>
                </a:xfrm>
              </p:grpSpPr>
              <p:sp>
                <p:nvSpPr>
                  <p:cNvPr id="46130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0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1" name="Group 597"/>
                <p:cNvGrpSpPr>
                  <a:grpSpLocks/>
                </p:cNvGrpSpPr>
                <p:nvPr/>
              </p:nvGrpSpPr>
              <p:grpSpPr bwMode="auto">
                <a:xfrm>
                  <a:off x="1724" y="3011"/>
                  <a:ext cx="100" cy="95"/>
                  <a:chOff x="704" y="1880"/>
                  <a:chExt cx="136" cy="128"/>
                </a:xfrm>
              </p:grpSpPr>
              <p:sp>
                <p:nvSpPr>
                  <p:cNvPr id="46130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0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3" name="Group 600"/>
                <p:cNvGrpSpPr>
                  <a:grpSpLocks/>
                </p:cNvGrpSpPr>
                <p:nvPr/>
              </p:nvGrpSpPr>
              <p:grpSpPr bwMode="auto">
                <a:xfrm>
                  <a:off x="1623" y="3011"/>
                  <a:ext cx="100" cy="95"/>
                  <a:chOff x="704" y="1880"/>
                  <a:chExt cx="136" cy="128"/>
                </a:xfrm>
              </p:grpSpPr>
              <p:sp>
                <p:nvSpPr>
                  <p:cNvPr id="46129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5" name="Group 603"/>
                <p:cNvGrpSpPr>
                  <a:grpSpLocks/>
                </p:cNvGrpSpPr>
                <p:nvPr/>
              </p:nvGrpSpPr>
              <p:grpSpPr bwMode="auto">
                <a:xfrm>
                  <a:off x="1528" y="3011"/>
                  <a:ext cx="100" cy="95"/>
                  <a:chOff x="704" y="1880"/>
                  <a:chExt cx="136" cy="128"/>
                </a:xfrm>
              </p:grpSpPr>
              <p:sp>
                <p:nvSpPr>
                  <p:cNvPr id="46129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8" name="Group 606"/>
                <p:cNvGrpSpPr>
                  <a:grpSpLocks/>
                </p:cNvGrpSpPr>
                <p:nvPr/>
              </p:nvGrpSpPr>
              <p:grpSpPr bwMode="auto">
                <a:xfrm>
                  <a:off x="1427" y="3011"/>
                  <a:ext cx="100" cy="95"/>
                  <a:chOff x="704" y="1880"/>
                  <a:chExt cx="136" cy="128"/>
                </a:xfrm>
              </p:grpSpPr>
              <p:sp>
                <p:nvSpPr>
                  <p:cNvPr id="46129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9" name="Group 609"/>
                <p:cNvGrpSpPr>
                  <a:grpSpLocks/>
                </p:cNvGrpSpPr>
                <p:nvPr/>
              </p:nvGrpSpPr>
              <p:grpSpPr bwMode="auto">
                <a:xfrm>
                  <a:off x="1332" y="3011"/>
                  <a:ext cx="100" cy="95"/>
                  <a:chOff x="704" y="1880"/>
                  <a:chExt cx="136" cy="128"/>
                </a:xfrm>
              </p:grpSpPr>
              <p:sp>
                <p:nvSpPr>
                  <p:cNvPr id="46129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70" name="Group 612"/>
                <p:cNvGrpSpPr>
                  <a:grpSpLocks/>
                </p:cNvGrpSpPr>
                <p:nvPr/>
              </p:nvGrpSpPr>
              <p:grpSpPr bwMode="auto">
                <a:xfrm>
                  <a:off x="1231" y="3011"/>
                  <a:ext cx="100" cy="95"/>
                  <a:chOff x="704" y="1880"/>
                  <a:chExt cx="136" cy="128"/>
                </a:xfrm>
              </p:grpSpPr>
              <p:sp>
                <p:nvSpPr>
                  <p:cNvPr id="46129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grpSp>
        <p:nvGrpSpPr>
          <p:cNvPr id="461271" name="Group 3094"/>
          <p:cNvGrpSpPr>
            <a:grpSpLocks/>
          </p:cNvGrpSpPr>
          <p:nvPr/>
        </p:nvGrpSpPr>
        <p:grpSpPr bwMode="auto">
          <a:xfrm>
            <a:off x="2041525" y="1441450"/>
            <a:ext cx="6008688" cy="4081463"/>
            <a:chOff x="2522582" y="570164"/>
            <a:chExt cx="5961115" cy="4172397"/>
          </a:xfrm>
        </p:grpSpPr>
        <p:grpSp>
          <p:nvGrpSpPr>
            <p:cNvPr id="461272" name="Group 590"/>
            <p:cNvGrpSpPr>
              <a:grpSpLocks/>
            </p:cNvGrpSpPr>
            <p:nvPr/>
          </p:nvGrpSpPr>
          <p:grpSpPr bwMode="auto">
            <a:xfrm>
              <a:off x="2920316" y="646808"/>
              <a:ext cx="1445890" cy="190457"/>
              <a:chOff x="1231" y="3011"/>
              <a:chExt cx="795" cy="95"/>
            </a:xfrm>
          </p:grpSpPr>
          <p:grpSp>
            <p:nvGrpSpPr>
              <p:cNvPr id="461274" name="Group 591"/>
              <p:cNvGrpSpPr>
                <a:grpSpLocks/>
              </p:cNvGrpSpPr>
              <p:nvPr/>
            </p:nvGrpSpPr>
            <p:grpSpPr bwMode="auto">
              <a:xfrm>
                <a:off x="1926" y="3011"/>
                <a:ext cx="100" cy="95"/>
                <a:chOff x="704" y="1880"/>
                <a:chExt cx="136" cy="128"/>
              </a:xfrm>
            </p:grpSpPr>
            <p:sp>
              <p:nvSpPr>
                <p:cNvPr id="46123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76" name="Group 594"/>
              <p:cNvGrpSpPr>
                <a:grpSpLocks/>
              </p:cNvGrpSpPr>
              <p:nvPr/>
            </p:nvGrpSpPr>
            <p:grpSpPr bwMode="auto">
              <a:xfrm>
                <a:off x="1819" y="3011"/>
                <a:ext cx="100" cy="95"/>
                <a:chOff x="704" y="1880"/>
                <a:chExt cx="136" cy="128"/>
              </a:xfrm>
            </p:grpSpPr>
            <p:sp>
              <p:nvSpPr>
                <p:cNvPr id="46123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79" name="Group 597"/>
              <p:cNvGrpSpPr>
                <a:grpSpLocks/>
              </p:cNvGrpSpPr>
              <p:nvPr/>
            </p:nvGrpSpPr>
            <p:grpSpPr bwMode="auto">
              <a:xfrm>
                <a:off x="1724" y="3011"/>
                <a:ext cx="100" cy="95"/>
                <a:chOff x="704" y="1880"/>
                <a:chExt cx="136" cy="128"/>
              </a:xfrm>
            </p:grpSpPr>
            <p:sp>
              <p:nvSpPr>
                <p:cNvPr id="46123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0" name="Group 600"/>
              <p:cNvGrpSpPr>
                <a:grpSpLocks/>
              </p:cNvGrpSpPr>
              <p:nvPr/>
            </p:nvGrpSpPr>
            <p:grpSpPr bwMode="auto">
              <a:xfrm>
                <a:off x="1623" y="3011"/>
                <a:ext cx="100" cy="95"/>
                <a:chOff x="704" y="1880"/>
                <a:chExt cx="136" cy="128"/>
              </a:xfrm>
            </p:grpSpPr>
            <p:sp>
              <p:nvSpPr>
                <p:cNvPr id="46123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1" name="Group 603"/>
              <p:cNvGrpSpPr>
                <a:grpSpLocks/>
              </p:cNvGrpSpPr>
              <p:nvPr/>
            </p:nvGrpSpPr>
            <p:grpSpPr bwMode="auto">
              <a:xfrm>
                <a:off x="1528" y="3011"/>
                <a:ext cx="100" cy="95"/>
                <a:chOff x="704" y="1880"/>
                <a:chExt cx="136" cy="128"/>
              </a:xfrm>
            </p:grpSpPr>
            <p:sp>
              <p:nvSpPr>
                <p:cNvPr id="46123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2" name="Group 606"/>
              <p:cNvGrpSpPr>
                <a:grpSpLocks/>
              </p:cNvGrpSpPr>
              <p:nvPr/>
            </p:nvGrpSpPr>
            <p:grpSpPr bwMode="auto">
              <a:xfrm>
                <a:off x="1427" y="3011"/>
                <a:ext cx="100" cy="95"/>
                <a:chOff x="704" y="1880"/>
                <a:chExt cx="136" cy="128"/>
              </a:xfrm>
            </p:grpSpPr>
            <p:sp>
              <p:nvSpPr>
                <p:cNvPr id="46122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2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3" name="Group 609"/>
              <p:cNvGrpSpPr>
                <a:grpSpLocks/>
              </p:cNvGrpSpPr>
              <p:nvPr/>
            </p:nvGrpSpPr>
            <p:grpSpPr bwMode="auto">
              <a:xfrm>
                <a:off x="1332" y="3011"/>
                <a:ext cx="100" cy="95"/>
                <a:chOff x="704" y="1880"/>
                <a:chExt cx="136" cy="128"/>
              </a:xfrm>
            </p:grpSpPr>
            <p:sp>
              <p:nvSpPr>
                <p:cNvPr id="46122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2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4" name="Group 612"/>
              <p:cNvGrpSpPr>
                <a:grpSpLocks/>
              </p:cNvGrpSpPr>
              <p:nvPr/>
            </p:nvGrpSpPr>
            <p:grpSpPr bwMode="auto">
              <a:xfrm>
                <a:off x="1231" y="3011"/>
                <a:ext cx="100" cy="95"/>
                <a:chOff x="704" y="1880"/>
                <a:chExt cx="136" cy="128"/>
              </a:xfrm>
            </p:grpSpPr>
            <p:sp>
              <p:nvSpPr>
                <p:cNvPr id="46122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2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04" name="AutoShape 586"/>
            <p:cNvSpPr>
              <a:spLocks noChangeArrowheads="1"/>
            </p:cNvSpPr>
            <p:nvPr/>
          </p:nvSpPr>
          <p:spPr bwMode="auto">
            <a:xfrm>
              <a:off x="4400429" y="570164"/>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285" name="Group 590"/>
            <p:cNvGrpSpPr>
              <a:grpSpLocks/>
            </p:cNvGrpSpPr>
            <p:nvPr/>
          </p:nvGrpSpPr>
          <p:grpSpPr bwMode="auto">
            <a:xfrm>
              <a:off x="4770932" y="668576"/>
              <a:ext cx="1445890" cy="190457"/>
              <a:chOff x="1231" y="3011"/>
              <a:chExt cx="795" cy="95"/>
            </a:xfrm>
          </p:grpSpPr>
          <p:grpSp>
            <p:nvGrpSpPr>
              <p:cNvPr id="461286" name="Group 591"/>
              <p:cNvGrpSpPr>
                <a:grpSpLocks/>
              </p:cNvGrpSpPr>
              <p:nvPr/>
            </p:nvGrpSpPr>
            <p:grpSpPr bwMode="auto">
              <a:xfrm>
                <a:off x="1926" y="3011"/>
                <a:ext cx="100" cy="95"/>
                <a:chOff x="704" y="1880"/>
                <a:chExt cx="136" cy="128"/>
              </a:xfrm>
            </p:grpSpPr>
            <p:sp>
              <p:nvSpPr>
                <p:cNvPr id="46121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1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7" name="Group 594"/>
              <p:cNvGrpSpPr>
                <a:grpSpLocks/>
              </p:cNvGrpSpPr>
              <p:nvPr/>
            </p:nvGrpSpPr>
            <p:grpSpPr bwMode="auto">
              <a:xfrm>
                <a:off x="1819" y="3011"/>
                <a:ext cx="100" cy="95"/>
                <a:chOff x="704" y="1880"/>
                <a:chExt cx="136" cy="128"/>
              </a:xfrm>
            </p:grpSpPr>
            <p:sp>
              <p:nvSpPr>
                <p:cNvPr id="46121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1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8" name="Group 597"/>
              <p:cNvGrpSpPr>
                <a:grpSpLocks/>
              </p:cNvGrpSpPr>
              <p:nvPr/>
            </p:nvGrpSpPr>
            <p:grpSpPr bwMode="auto">
              <a:xfrm>
                <a:off x="1724" y="3011"/>
                <a:ext cx="100" cy="95"/>
                <a:chOff x="704" y="1880"/>
                <a:chExt cx="136" cy="128"/>
              </a:xfrm>
            </p:grpSpPr>
            <p:sp>
              <p:nvSpPr>
                <p:cNvPr id="46121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1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9" name="Group 600"/>
              <p:cNvGrpSpPr>
                <a:grpSpLocks/>
              </p:cNvGrpSpPr>
              <p:nvPr/>
            </p:nvGrpSpPr>
            <p:grpSpPr bwMode="auto">
              <a:xfrm>
                <a:off x="1623" y="3011"/>
                <a:ext cx="100" cy="95"/>
                <a:chOff x="704" y="1880"/>
                <a:chExt cx="136" cy="128"/>
              </a:xfrm>
            </p:grpSpPr>
            <p:sp>
              <p:nvSpPr>
                <p:cNvPr id="46120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06" name="Group 603"/>
              <p:cNvGrpSpPr>
                <a:grpSpLocks/>
              </p:cNvGrpSpPr>
              <p:nvPr/>
            </p:nvGrpSpPr>
            <p:grpSpPr bwMode="auto">
              <a:xfrm>
                <a:off x="1528" y="3011"/>
                <a:ext cx="100" cy="95"/>
                <a:chOff x="704" y="1880"/>
                <a:chExt cx="136" cy="128"/>
              </a:xfrm>
            </p:grpSpPr>
            <p:sp>
              <p:nvSpPr>
                <p:cNvPr id="46120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07" name="Group 606"/>
              <p:cNvGrpSpPr>
                <a:grpSpLocks/>
              </p:cNvGrpSpPr>
              <p:nvPr/>
            </p:nvGrpSpPr>
            <p:grpSpPr bwMode="auto">
              <a:xfrm>
                <a:off x="1427" y="3011"/>
                <a:ext cx="100" cy="95"/>
                <a:chOff x="704" y="1880"/>
                <a:chExt cx="136" cy="128"/>
              </a:xfrm>
            </p:grpSpPr>
            <p:sp>
              <p:nvSpPr>
                <p:cNvPr id="46120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08" name="Group 609"/>
              <p:cNvGrpSpPr>
                <a:grpSpLocks/>
              </p:cNvGrpSpPr>
              <p:nvPr/>
            </p:nvGrpSpPr>
            <p:grpSpPr bwMode="auto">
              <a:xfrm>
                <a:off x="1332" y="3011"/>
                <a:ext cx="100" cy="95"/>
                <a:chOff x="704" y="1880"/>
                <a:chExt cx="136" cy="128"/>
              </a:xfrm>
            </p:grpSpPr>
            <p:sp>
              <p:nvSpPr>
                <p:cNvPr id="46120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09" name="Group 612"/>
              <p:cNvGrpSpPr>
                <a:grpSpLocks/>
              </p:cNvGrpSpPr>
              <p:nvPr/>
            </p:nvGrpSpPr>
            <p:grpSpPr bwMode="auto">
              <a:xfrm>
                <a:off x="1231" y="3011"/>
                <a:ext cx="100" cy="95"/>
                <a:chOff x="704" y="1880"/>
                <a:chExt cx="136" cy="128"/>
              </a:xfrm>
            </p:grpSpPr>
            <p:sp>
              <p:nvSpPr>
                <p:cNvPr id="46120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06" name="AutoShape 586"/>
            <p:cNvSpPr>
              <a:spLocks noChangeArrowheads="1"/>
            </p:cNvSpPr>
            <p:nvPr/>
          </p:nvSpPr>
          <p:spPr bwMode="auto">
            <a:xfrm>
              <a:off x="6251045" y="591932"/>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310" name="Group 590"/>
            <p:cNvGrpSpPr>
              <a:grpSpLocks/>
            </p:cNvGrpSpPr>
            <p:nvPr/>
          </p:nvGrpSpPr>
          <p:grpSpPr bwMode="auto">
            <a:xfrm>
              <a:off x="6621548" y="674015"/>
              <a:ext cx="1445890" cy="190457"/>
              <a:chOff x="1231" y="3011"/>
              <a:chExt cx="795" cy="95"/>
            </a:xfrm>
          </p:grpSpPr>
          <p:grpSp>
            <p:nvGrpSpPr>
              <p:cNvPr id="461311" name="Group 591"/>
              <p:cNvGrpSpPr>
                <a:grpSpLocks/>
              </p:cNvGrpSpPr>
              <p:nvPr/>
            </p:nvGrpSpPr>
            <p:grpSpPr bwMode="auto">
              <a:xfrm>
                <a:off x="1926" y="3011"/>
                <a:ext cx="100" cy="95"/>
                <a:chOff x="704" y="1880"/>
                <a:chExt cx="136" cy="128"/>
              </a:xfrm>
            </p:grpSpPr>
            <p:sp>
              <p:nvSpPr>
                <p:cNvPr id="46119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9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12" name="Group 594"/>
              <p:cNvGrpSpPr>
                <a:grpSpLocks/>
              </p:cNvGrpSpPr>
              <p:nvPr/>
            </p:nvGrpSpPr>
            <p:grpSpPr bwMode="auto">
              <a:xfrm>
                <a:off x="1819" y="3011"/>
                <a:ext cx="100" cy="95"/>
                <a:chOff x="704" y="1880"/>
                <a:chExt cx="136" cy="128"/>
              </a:xfrm>
            </p:grpSpPr>
            <p:sp>
              <p:nvSpPr>
                <p:cNvPr id="46118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13" name="Group 597"/>
              <p:cNvGrpSpPr>
                <a:grpSpLocks/>
              </p:cNvGrpSpPr>
              <p:nvPr/>
            </p:nvGrpSpPr>
            <p:grpSpPr bwMode="auto">
              <a:xfrm>
                <a:off x="1724" y="3011"/>
                <a:ext cx="100" cy="95"/>
                <a:chOff x="704" y="1880"/>
                <a:chExt cx="136" cy="128"/>
              </a:xfrm>
            </p:grpSpPr>
            <p:sp>
              <p:nvSpPr>
                <p:cNvPr id="46118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0" name="Group 600"/>
              <p:cNvGrpSpPr>
                <a:grpSpLocks/>
              </p:cNvGrpSpPr>
              <p:nvPr/>
            </p:nvGrpSpPr>
            <p:grpSpPr bwMode="auto">
              <a:xfrm>
                <a:off x="1623" y="3011"/>
                <a:ext cx="100" cy="95"/>
                <a:chOff x="704" y="1880"/>
                <a:chExt cx="136" cy="128"/>
              </a:xfrm>
            </p:grpSpPr>
            <p:sp>
              <p:nvSpPr>
                <p:cNvPr id="46118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1" name="Group 603"/>
              <p:cNvGrpSpPr>
                <a:grpSpLocks/>
              </p:cNvGrpSpPr>
              <p:nvPr/>
            </p:nvGrpSpPr>
            <p:grpSpPr bwMode="auto">
              <a:xfrm>
                <a:off x="1528" y="3011"/>
                <a:ext cx="100" cy="95"/>
                <a:chOff x="704" y="1880"/>
                <a:chExt cx="136" cy="128"/>
              </a:xfrm>
            </p:grpSpPr>
            <p:sp>
              <p:nvSpPr>
                <p:cNvPr id="46118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2" name="Group 606"/>
              <p:cNvGrpSpPr>
                <a:grpSpLocks/>
              </p:cNvGrpSpPr>
              <p:nvPr/>
            </p:nvGrpSpPr>
            <p:grpSpPr bwMode="auto">
              <a:xfrm>
                <a:off x="1427" y="3011"/>
                <a:ext cx="100" cy="95"/>
                <a:chOff x="704" y="1880"/>
                <a:chExt cx="136" cy="128"/>
              </a:xfrm>
            </p:grpSpPr>
            <p:sp>
              <p:nvSpPr>
                <p:cNvPr id="46118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3" name="Group 609"/>
              <p:cNvGrpSpPr>
                <a:grpSpLocks/>
              </p:cNvGrpSpPr>
              <p:nvPr/>
            </p:nvGrpSpPr>
            <p:grpSpPr bwMode="auto">
              <a:xfrm>
                <a:off x="1332" y="3011"/>
                <a:ext cx="100" cy="95"/>
                <a:chOff x="704" y="1880"/>
                <a:chExt cx="136" cy="128"/>
              </a:xfrm>
            </p:grpSpPr>
            <p:sp>
              <p:nvSpPr>
                <p:cNvPr id="46117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7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4" name="Group 612"/>
              <p:cNvGrpSpPr>
                <a:grpSpLocks/>
              </p:cNvGrpSpPr>
              <p:nvPr/>
            </p:nvGrpSpPr>
            <p:grpSpPr bwMode="auto">
              <a:xfrm>
                <a:off x="1231" y="3011"/>
                <a:ext cx="100" cy="95"/>
                <a:chOff x="704" y="1880"/>
                <a:chExt cx="136" cy="128"/>
              </a:xfrm>
            </p:grpSpPr>
            <p:sp>
              <p:nvSpPr>
                <p:cNvPr id="46117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7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08" name="AutoShape 586"/>
            <p:cNvSpPr>
              <a:spLocks noChangeArrowheads="1"/>
            </p:cNvSpPr>
            <p:nvPr/>
          </p:nvSpPr>
          <p:spPr bwMode="auto">
            <a:xfrm>
              <a:off x="8101661" y="597371"/>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sp>
          <p:nvSpPr>
            <p:cNvPr id="460809" name="AutoShape 586"/>
            <p:cNvSpPr>
              <a:spLocks noChangeArrowheads="1"/>
            </p:cNvSpPr>
            <p:nvPr/>
          </p:nvSpPr>
          <p:spPr bwMode="auto">
            <a:xfrm>
              <a:off x="2560691" y="575603"/>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335" name="Group 590"/>
            <p:cNvGrpSpPr>
              <a:grpSpLocks/>
            </p:cNvGrpSpPr>
            <p:nvPr/>
          </p:nvGrpSpPr>
          <p:grpSpPr bwMode="auto">
            <a:xfrm rot="-5400000">
              <a:off x="2006840" y="1627488"/>
              <a:ext cx="1445890" cy="190457"/>
              <a:chOff x="1231" y="3011"/>
              <a:chExt cx="795" cy="95"/>
            </a:xfrm>
          </p:grpSpPr>
          <p:grpSp>
            <p:nvGrpSpPr>
              <p:cNvPr id="461336" name="Group 591"/>
              <p:cNvGrpSpPr>
                <a:grpSpLocks/>
              </p:cNvGrpSpPr>
              <p:nvPr/>
            </p:nvGrpSpPr>
            <p:grpSpPr bwMode="auto">
              <a:xfrm>
                <a:off x="1926" y="3011"/>
                <a:ext cx="100" cy="95"/>
                <a:chOff x="704" y="1880"/>
                <a:chExt cx="136" cy="128"/>
              </a:xfrm>
            </p:grpSpPr>
            <p:sp>
              <p:nvSpPr>
                <p:cNvPr id="46116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6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7" name="Group 594"/>
              <p:cNvGrpSpPr>
                <a:grpSpLocks/>
              </p:cNvGrpSpPr>
              <p:nvPr/>
            </p:nvGrpSpPr>
            <p:grpSpPr bwMode="auto">
              <a:xfrm>
                <a:off x="1819" y="3011"/>
                <a:ext cx="100" cy="95"/>
                <a:chOff x="704" y="1880"/>
                <a:chExt cx="136" cy="128"/>
              </a:xfrm>
            </p:grpSpPr>
            <p:sp>
              <p:nvSpPr>
                <p:cNvPr id="46116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6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4" name="Group 597"/>
              <p:cNvGrpSpPr>
                <a:grpSpLocks/>
              </p:cNvGrpSpPr>
              <p:nvPr/>
            </p:nvGrpSpPr>
            <p:grpSpPr bwMode="auto">
              <a:xfrm>
                <a:off x="1724" y="3011"/>
                <a:ext cx="100" cy="95"/>
                <a:chOff x="704" y="1880"/>
                <a:chExt cx="136" cy="128"/>
              </a:xfrm>
            </p:grpSpPr>
            <p:sp>
              <p:nvSpPr>
                <p:cNvPr id="46116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6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5" name="Group 600"/>
              <p:cNvGrpSpPr>
                <a:grpSpLocks/>
              </p:cNvGrpSpPr>
              <p:nvPr/>
            </p:nvGrpSpPr>
            <p:grpSpPr bwMode="auto">
              <a:xfrm>
                <a:off x="1623" y="3011"/>
                <a:ext cx="100" cy="95"/>
                <a:chOff x="704" y="1880"/>
                <a:chExt cx="136" cy="128"/>
              </a:xfrm>
            </p:grpSpPr>
            <p:sp>
              <p:nvSpPr>
                <p:cNvPr id="46116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6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6" name="Group 603"/>
              <p:cNvGrpSpPr>
                <a:grpSpLocks/>
              </p:cNvGrpSpPr>
              <p:nvPr/>
            </p:nvGrpSpPr>
            <p:grpSpPr bwMode="auto">
              <a:xfrm>
                <a:off x="1528" y="3011"/>
                <a:ext cx="100" cy="95"/>
                <a:chOff x="704" y="1880"/>
                <a:chExt cx="136" cy="128"/>
              </a:xfrm>
            </p:grpSpPr>
            <p:sp>
              <p:nvSpPr>
                <p:cNvPr id="46115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5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7" name="Group 606"/>
              <p:cNvGrpSpPr>
                <a:grpSpLocks/>
              </p:cNvGrpSpPr>
              <p:nvPr/>
            </p:nvGrpSpPr>
            <p:grpSpPr bwMode="auto">
              <a:xfrm>
                <a:off x="1427" y="3011"/>
                <a:ext cx="100" cy="95"/>
                <a:chOff x="704" y="1880"/>
                <a:chExt cx="136" cy="128"/>
              </a:xfrm>
            </p:grpSpPr>
            <p:sp>
              <p:nvSpPr>
                <p:cNvPr id="46115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5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8" name="Group 609"/>
              <p:cNvGrpSpPr>
                <a:grpSpLocks/>
              </p:cNvGrpSpPr>
              <p:nvPr/>
            </p:nvGrpSpPr>
            <p:grpSpPr bwMode="auto">
              <a:xfrm>
                <a:off x="1332" y="3011"/>
                <a:ext cx="100" cy="95"/>
                <a:chOff x="704" y="1880"/>
                <a:chExt cx="136" cy="128"/>
              </a:xfrm>
            </p:grpSpPr>
            <p:sp>
              <p:nvSpPr>
                <p:cNvPr id="46115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5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9" name="Group 612"/>
              <p:cNvGrpSpPr>
                <a:grpSpLocks/>
              </p:cNvGrpSpPr>
              <p:nvPr/>
            </p:nvGrpSpPr>
            <p:grpSpPr bwMode="auto">
              <a:xfrm>
                <a:off x="1231" y="3011"/>
                <a:ext cx="100" cy="95"/>
                <a:chOff x="704" y="1880"/>
                <a:chExt cx="136" cy="128"/>
              </a:xfrm>
            </p:grpSpPr>
            <p:sp>
              <p:nvSpPr>
                <p:cNvPr id="46115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5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360" name="Group 590"/>
            <p:cNvGrpSpPr>
              <a:grpSpLocks/>
            </p:cNvGrpSpPr>
            <p:nvPr/>
          </p:nvGrpSpPr>
          <p:grpSpPr bwMode="auto">
            <a:xfrm>
              <a:off x="2909426" y="2513753"/>
              <a:ext cx="1445890" cy="190457"/>
              <a:chOff x="1231" y="3011"/>
              <a:chExt cx="795" cy="95"/>
            </a:xfrm>
          </p:grpSpPr>
          <p:grpSp>
            <p:nvGrpSpPr>
              <p:cNvPr id="461361" name="Group 591"/>
              <p:cNvGrpSpPr>
                <a:grpSpLocks/>
              </p:cNvGrpSpPr>
              <p:nvPr/>
            </p:nvGrpSpPr>
            <p:grpSpPr bwMode="auto">
              <a:xfrm>
                <a:off x="1926" y="3011"/>
                <a:ext cx="100" cy="95"/>
                <a:chOff x="704" y="1880"/>
                <a:chExt cx="136" cy="128"/>
              </a:xfrm>
            </p:grpSpPr>
            <p:sp>
              <p:nvSpPr>
                <p:cNvPr id="46114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4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78" name="Group 594"/>
              <p:cNvGrpSpPr>
                <a:grpSpLocks/>
              </p:cNvGrpSpPr>
              <p:nvPr/>
            </p:nvGrpSpPr>
            <p:grpSpPr bwMode="auto">
              <a:xfrm>
                <a:off x="1819" y="3011"/>
                <a:ext cx="100" cy="95"/>
                <a:chOff x="704" y="1880"/>
                <a:chExt cx="136" cy="128"/>
              </a:xfrm>
            </p:grpSpPr>
            <p:sp>
              <p:nvSpPr>
                <p:cNvPr id="46114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4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79" name="Group 597"/>
              <p:cNvGrpSpPr>
                <a:grpSpLocks/>
              </p:cNvGrpSpPr>
              <p:nvPr/>
            </p:nvGrpSpPr>
            <p:grpSpPr bwMode="auto">
              <a:xfrm>
                <a:off x="1724" y="3011"/>
                <a:ext cx="100" cy="95"/>
                <a:chOff x="704" y="1880"/>
                <a:chExt cx="136" cy="128"/>
              </a:xfrm>
            </p:grpSpPr>
            <p:sp>
              <p:nvSpPr>
                <p:cNvPr id="46113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0" name="Group 600"/>
              <p:cNvGrpSpPr>
                <a:grpSpLocks/>
              </p:cNvGrpSpPr>
              <p:nvPr/>
            </p:nvGrpSpPr>
            <p:grpSpPr bwMode="auto">
              <a:xfrm>
                <a:off x="1623" y="3011"/>
                <a:ext cx="100" cy="95"/>
                <a:chOff x="704" y="1880"/>
                <a:chExt cx="136" cy="128"/>
              </a:xfrm>
            </p:grpSpPr>
            <p:sp>
              <p:nvSpPr>
                <p:cNvPr id="46113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1" name="Group 603"/>
              <p:cNvGrpSpPr>
                <a:grpSpLocks/>
              </p:cNvGrpSpPr>
              <p:nvPr/>
            </p:nvGrpSpPr>
            <p:grpSpPr bwMode="auto">
              <a:xfrm>
                <a:off x="1528" y="3011"/>
                <a:ext cx="100" cy="95"/>
                <a:chOff x="704" y="1880"/>
                <a:chExt cx="136" cy="128"/>
              </a:xfrm>
            </p:grpSpPr>
            <p:sp>
              <p:nvSpPr>
                <p:cNvPr id="46113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2" name="Group 606"/>
              <p:cNvGrpSpPr>
                <a:grpSpLocks/>
              </p:cNvGrpSpPr>
              <p:nvPr/>
            </p:nvGrpSpPr>
            <p:grpSpPr bwMode="auto">
              <a:xfrm>
                <a:off x="1427" y="3011"/>
                <a:ext cx="100" cy="95"/>
                <a:chOff x="704" y="1880"/>
                <a:chExt cx="136" cy="128"/>
              </a:xfrm>
            </p:grpSpPr>
            <p:sp>
              <p:nvSpPr>
                <p:cNvPr id="46113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3" name="Group 609"/>
              <p:cNvGrpSpPr>
                <a:grpSpLocks/>
              </p:cNvGrpSpPr>
              <p:nvPr/>
            </p:nvGrpSpPr>
            <p:grpSpPr bwMode="auto">
              <a:xfrm>
                <a:off x="1332" y="3011"/>
                <a:ext cx="100" cy="95"/>
                <a:chOff x="704" y="1880"/>
                <a:chExt cx="136" cy="128"/>
              </a:xfrm>
            </p:grpSpPr>
            <p:sp>
              <p:nvSpPr>
                <p:cNvPr id="46113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4" name="Group 612"/>
              <p:cNvGrpSpPr>
                <a:grpSpLocks/>
              </p:cNvGrpSpPr>
              <p:nvPr/>
            </p:nvGrpSpPr>
            <p:grpSpPr bwMode="auto">
              <a:xfrm>
                <a:off x="1231" y="3011"/>
                <a:ext cx="100" cy="95"/>
                <a:chOff x="704" y="1880"/>
                <a:chExt cx="136" cy="128"/>
              </a:xfrm>
            </p:grpSpPr>
            <p:sp>
              <p:nvSpPr>
                <p:cNvPr id="46112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2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12" name="AutoShape 586"/>
            <p:cNvSpPr>
              <a:spLocks noChangeArrowheads="1"/>
            </p:cNvSpPr>
            <p:nvPr/>
          </p:nvSpPr>
          <p:spPr bwMode="auto">
            <a:xfrm>
              <a:off x="4389539" y="2437109"/>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385" name="Group 590"/>
            <p:cNvGrpSpPr>
              <a:grpSpLocks/>
            </p:cNvGrpSpPr>
            <p:nvPr/>
          </p:nvGrpSpPr>
          <p:grpSpPr bwMode="auto">
            <a:xfrm>
              <a:off x="4760042" y="2535521"/>
              <a:ext cx="1445890" cy="190457"/>
              <a:chOff x="1231" y="3011"/>
              <a:chExt cx="795" cy="95"/>
            </a:xfrm>
          </p:grpSpPr>
          <p:grpSp>
            <p:nvGrpSpPr>
              <p:cNvPr id="461402" name="Group 591"/>
              <p:cNvGrpSpPr>
                <a:grpSpLocks/>
              </p:cNvGrpSpPr>
              <p:nvPr/>
            </p:nvGrpSpPr>
            <p:grpSpPr bwMode="auto">
              <a:xfrm>
                <a:off x="1926" y="3011"/>
                <a:ext cx="100" cy="95"/>
                <a:chOff x="704" y="1880"/>
                <a:chExt cx="136" cy="128"/>
              </a:xfrm>
            </p:grpSpPr>
            <p:sp>
              <p:nvSpPr>
                <p:cNvPr id="46111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3" name="Group 594"/>
              <p:cNvGrpSpPr>
                <a:grpSpLocks/>
              </p:cNvGrpSpPr>
              <p:nvPr/>
            </p:nvGrpSpPr>
            <p:grpSpPr bwMode="auto">
              <a:xfrm>
                <a:off x="1819" y="3011"/>
                <a:ext cx="100" cy="95"/>
                <a:chOff x="704" y="1880"/>
                <a:chExt cx="136" cy="128"/>
              </a:xfrm>
            </p:grpSpPr>
            <p:sp>
              <p:nvSpPr>
                <p:cNvPr id="46111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4" name="Group 597"/>
              <p:cNvGrpSpPr>
                <a:grpSpLocks/>
              </p:cNvGrpSpPr>
              <p:nvPr/>
            </p:nvGrpSpPr>
            <p:grpSpPr bwMode="auto">
              <a:xfrm>
                <a:off x="1724" y="3011"/>
                <a:ext cx="100" cy="95"/>
                <a:chOff x="704" y="1880"/>
                <a:chExt cx="136" cy="128"/>
              </a:xfrm>
            </p:grpSpPr>
            <p:sp>
              <p:nvSpPr>
                <p:cNvPr id="46111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5" name="Group 600"/>
              <p:cNvGrpSpPr>
                <a:grpSpLocks/>
              </p:cNvGrpSpPr>
              <p:nvPr/>
            </p:nvGrpSpPr>
            <p:grpSpPr bwMode="auto">
              <a:xfrm>
                <a:off x="1623" y="3011"/>
                <a:ext cx="100" cy="95"/>
                <a:chOff x="704" y="1880"/>
                <a:chExt cx="136" cy="128"/>
              </a:xfrm>
            </p:grpSpPr>
            <p:sp>
              <p:nvSpPr>
                <p:cNvPr id="46111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6" name="Group 603"/>
              <p:cNvGrpSpPr>
                <a:grpSpLocks/>
              </p:cNvGrpSpPr>
              <p:nvPr/>
            </p:nvGrpSpPr>
            <p:grpSpPr bwMode="auto">
              <a:xfrm>
                <a:off x="1528" y="3011"/>
                <a:ext cx="100" cy="95"/>
                <a:chOff x="704" y="1880"/>
                <a:chExt cx="136" cy="128"/>
              </a:xfrm>
            </p:grpSpPr>
            <p:sp>
              <p:nvSpPr>
                <p:cNvPr id="46111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7" name="Group 606"/>
              <p:cNvGrpSpPr>
                <a:grpSpLocks/>
              </p:cNvGrpSpPr>
              <p:nvPr/>
            </p:nvGrpSpPr>
            <p:grpSpPr bwMode="auto">
              <a:xfrm>
                <a:off x="1427" y="3011"/>
                <a:ext cx="100" cy="95"/>
                <a:chOff x="704" y="1880"/>
                <a:chExt cx="136" cy="128"/>
              </a:xfrm>
            </p:grpSpPr>
            <p:sp>
              <p:nvSpPr>
                <p:cNvPr id="46110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0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8" name="Group 609"/>
              <p:cNvGrpSpPr>
                <a:grpSpLocks/>
              </p:cNvGrpSpPr>
              <p:nvPr/>
            </p:nvGrpSpPr>
            <p:grpSpPr bwMode="auto">
              <a:xfrm>
                <a:off x="1332" y="3011"/>
                <a:ext cx="100" cy="95"/>
                <a:chOff x="704" y="1880"/>
                <a:chExt cx="136" cy="128"/>
              </a:xfrm>
            </p:grpSpPr>
            <p:sp>
              <p:nvSpPr>
                <p:cNvPr id="46110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0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9" name="Group 612"/>
              <p:cNvGrpSpPr>
                <a:grpSpLocks/>
              </p:cNvGrpSpPr>
              <p:nvPr/>
            </p:nvGrpSpPr>
            <p:grpSpPr bwMode="auto">
              <a:xfrm>
                <a:off x="1231" y="3011"/>
                <a:ext cx="100" cy="95"/>
                <a:chOff x="704" y="1880"/>
                <a:chExt cx="136" cy="128"/>
              </a:xfrm>
            </p:grpSpPr>
            <p:sp>
              <p:nvSpPr>
                <p:cNvPr id="46110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0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14" name="AutoShape 586"/>
            <p:cNvSpPr>
              <a:spLocks noChangeArrowheads="1"/>
            </p:cNvSpPr>
            <p:nvPr/>
          </p:nvSpPr>
          <p:spPr bwMode="auto">
            <a:xfrm>
              <a:off x="6240155" y="2458877"/>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426" name="Group 590"/>
            <p:cNvGrpSpPr>
              <a:grpSpLocks/>
            </p:cNvGrpSpPr>
            <p:nvPr/>
          </p:nvGrpSpPr>
          <p:grpSpPr bwMode="auto">
            <a:xfrm>
              <a:off x="6610658" y="2540960"/>
              <a:ext cx="1445890" cy="190457"/>
              <a:chOff x="1231" y="3011"/>
              <a:chExt cx="795" cy="95"/>
            </a:xfrm>
          </p:grpSpPr>
          <p:grpSp>
            <p:nvGrpSpPr>
              <p:cNvPr id="461427" name="Group 591"/>
              <p:cNvGrpSpPr>
                <a:grpSpLocks/>
              </p:cNvGrpSpPr>
              <p:nvPr/>
            </p:nvGrpSpPr>
            <p:grpSpPr bwMode="auto">
              <a:xfrm>
                <a:off x="1926" y="3011"/>
                <a:ext cx="100" cy="95"/>
                <a:chOff x="704" y="1880"/>
                <a:chExt cx="136" cy="128"/>
              </a:xfrm>
            </p:grpSpPr>
            <p:sp>
              <p:nvSpPr>
                <p:cNvPr id="46109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9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28" name="Group 594"/>
              <p:cNvGrpSpPr>
                <a:grpSpLocks/>
              </p:cNvGrpSpPr>
              <p:nvPr/>
            </p:nvGrpSpPr>
            <p:grpSpPr bwMode="auto">
              <a:xfrm>
                <a:off x="1819" y="3011"/>
                <a:ext cx="100" cy="95"/>
                <a:chOff x="704" y="1880"/>
                <a:chExt cx="136" cy="128"/>
              </a:xfrm>
            </p:grpSpPr>
            <p:sp>
              <p:nvSpPr>
                <p:cNvPr id="46109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9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29" name="Group 597"/>
              <p:cNvGrpSpPr>
                <a:grpSpLocks/>
              </p:cNvGrpSpPr>
              <p:nvPr/>
            </p:nvGrpSpPr>
            <p:grpSpPr bwMode="auto">
              <a:xfrm>
                <a:off x="1724" y="3011"/>
                <a:ext cx="100" cy="95"/>
                <a:chOff x="704" y="1880"/>
                <a:chExt cx="136" cy="128"/>
              </a:xfrm>
            </p:grpSpPr>
            <p:sp>
              <p:nvSpPr>
                <p:cNvPr id="46109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9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30" name="Group 600"/>
              <p:cNvGrpSpPr>
                <a:grpSpLocks/>
              </p:cNvGrpSpPr>
              <p:nvPr/>
            </p:nvGrpSpPr>
            <p:grpSpPr bwMode="auto">
              <a:xfrm>
                <a:off x="1623" y="3011"/>
                <a:ext cx="100" cy="95"/>
                <a:chOff x="704" y="1880"/>
                <a:chExt cx="136" cy="128"/>
              </a:xfrm>
            </p:grpSpPr>
            <p:sp>
              <p:nvSpPr>
                <p:cNvPr id="46108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31" name="Group 603"/>
              <p:cNvGrpSpPr>
                <a:grpSpLocks/>
              </p:cNvGrpSpPr>
              <p:nvPr/>
            </p:nvGrpSpPr>
            <p:grpSpPr bwMode="auto">
              <a:xfrm>
                <a:off x="1528" y="3011"/>
                <a:ext cx="100" cy="95"/>
                <a:chOff x="704" y="1880"/>
                <a:chExt cx="136" cy="128"/>
              </a:xfrm>
            </p:grpSpPr>
            <p:sp>
              <p:nvSpPr>
                <p:cNvPr id="46108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32" name="Group 606"/>
              <p:cNvGrpSpPr>
                <a:grpSpLocks/>
              </p:cNvGrpSpPr>
              <p:nvPr/>
            </p:nvGrpSpPr>
            <p:grpSpPr bwMode="auto">
              <a:xfrm>
                <a:off x="1427" y="3011"/>
                <a:ext cx="100" cy="95"/>
                <a:chOff x="704" y="1880"/>
                <a:chExt cx="136" cy="128"/>
              </a:xfrm>
            </p:grpSpPr>
            <p:sp>
              <p:nvSpPr>
                <p:cNvPr id="46108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33" name="Group 609"/>
              <p:cNvGrpSpPr>
                <a:grpSpLocks/>
              </p:cNvGrpSpPr>
              <p:nvPr/>
            </p:nvGrpSpPr>
            <p:grpSpPr bwMode="auto">
              <a:xfrm>
                <a:off x="1332" y="3011"/>
                <a:ext cx="100" cy="95"/>
                <a:chOff x="704" y="1880"/>
                <a:chExt cx="136" cy="128"/>
              </a:xfrm>
            </p:grpSpPr>
            <p:sp>
              <p:nvSpPr>
                <p:cNvPr id="46108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0" name="Group 612"/>
              <p:cNvGrpSpPr>
                <a:grpSpLocks/>
              </p:cNvGrpSpPr>
              <p:nvPr/>
            </p:nvGrpSpPr>
            <p:grpSpPr bwMode="auto">
              <a:xfrm>
                <a:off x="1231" y="3011"/>
                <a:ext cx="100" cy="95"/>
                <a:chOff x="704" y="1880"/>
                <a:chExt cx="136" cy="128"/>
              </a:xfrm>
            </p:grpSpPr>
            <p:sp>
              <p:nvSpPr>
                <p:cNvPr id="46108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16" name="AutoShape 586"/>
            <p:cNvSpPr>
              <a:spLocks noChangeArrowheads="1"/>
            </p:cNvSpPr>
            <p:nvPr/>
          </p:nvSpPr>
          <p:spPr bwMode="auto">
            <a:xfrm>
              <a:off x="8090771" y="2464316"/>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sp>
          <p:nvSpPr>
            <p:cNvPr id="460817" name="AutoShape 586"/>
            <p:cNvSpPr>
              <a:spLocks noChangeArrowheads="1"/>
            </p:cNvSpPr>
            <p:nvPr/>
          </p:nvSpPr>
          <p:spPr bwMode="auto">
            <a:xfrm>
              <a:off x="2549801" y="2442548"/>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451" name="Group 590"/>
            <p:cNvGrpSpPr>
              <a:grpSpLocks/>
            </p:cNvGrpSpPr>
            <p:nvPr/>
          </p:nvGrpSpPr>
          <p:grpSpPr bwMode="auto">
            <a:xfrm rot="-5400000">
              <a:off x="3841127" y="1632927"/>
              <a:ext cx="1445890" cy="190457"/>
              <a:chOff x="1231" y="3011"/>
              <a:chExt cx="795" cy="95"/>
            </a:xfrm>
          </p:grpSpPr>
          <p:grpSp>
            <p:nvGrpSpPr>
              <p:cNvPr id="461452" name="Group 591"/>
              <p:cNvGrpSpPr>
                <a:grpSpLocks/>
              </p:cNvGrpSpPr>
              <p:nvPr/>
            </p:nvGrpSpPr>
            <p:grpSpPr bwMode="auto">
              <a:xfrm>
                <a:off x="1926" y="3011"/>
                <a:ext cx="100" cy="95"/>
                <a:chOff x="704" y="1880"/>
                <a:chExt cx="136" cy="128"/>
              </a:xfrm>
            </p:grpSpPr>
            <p:sp>
              <p:nvSpPr>
                <p:cNvPr id="46107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7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3" name="Group 594"/>
              <p:cNvGrpSpPr>
                <a:grpSpLocks/>
              </p:cNvGrpSpPr>
              <p:nvPr/>
            </p:nvGrpSpPr>
            <p:grpSpPr bwMode="auto">
              <a:xfrm>
                <a:off x="1819" y="3011"/>
                <a:ext cx="100" cy="95"/>
                <a:chOff x="704" y="1880"/>
                <a:chExt cx="136" cy="128"/>
              </a:xfrm>
            </p:grpSpPr>
            <p:sp>
              <p:nvSpPr>
                <p:cNvPr id="46106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4" name="Group 597"/>
              <p:cNvGrpSpPr>
                <a:grpSpLocks/>
              </p:cNvGrpSpPr>
              <p:nvPr/>
            </p:nvGrpSpPr>
            <p:grpSpPr bwMode="auto">
              <a:xfrm>
                <a:off x="1724" y="3011"/>
                <a:ext cx="100" cy="95"/>
                <a:chOff x="704" y="1880"/>
                <a:chExt cx="136" cy="128"/>
              </a:xfrm>
            </p:grpSpPr>
            <p:sp>
              <p:nvSpPr>
                <p:cNvPr id="46106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5" name="Group 600"/>
              <p:cNvGrpSpPr>
                <a:grpSpLocks/>
              </p:cNvGrpSpPr>
              <p:nvPr/>
            </p:nvGrpSpPr>
            <p:grpSpPr bwMode="auto">
              <a:xfrm>
                <a:off x="1623" y="3011"/>
                <a:ext cx="100" cy="95"/>
                <a:chOff x="704" y="1880"/>
                <a:chExt cx="136" cy="128"/>
              </a:xfrm>
            </p:grpSpPr>
            <p:sp>
              <p:nvSpPr>
                <p:cNvPr id="46106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6" name="Group 603"/>
              <p:cNvGrpSpPr>
                <a:grpSpLocks/>
              </p:cNvGrpSpPr>
              <p:nvPr/>
            </p:nvGrpSpPr>
            <p:grpSpPr bwMode="auto">
              <a:xfrm>
                <a:off x="1528" y="3011"/>
                <a:ext cx="100" cy="95"/>
                <a:chOff x="704" y="1880"/>
                <a:chExt cx="136" cy="128"/>
              </a:xfrm>
            </p:grpSpPr>
            <p:sp>
              <p:nvSpPr>
                <p:cNvPr id="46106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7" name="Group 606"/>
              <p:cNvGrpSpPr>
                <a:grpSpLocks/>
              </p:cNvGrpSpPr>
              <p:nvPr/>
            </p:nvGrpSpPr>
            <p:grpSpPr bwMode="auto">
              <a:xfrm>
                <a:off x="1427" y="3011"/>
                <a:ext cx="100" cy="95"/>
                <a:chOff x="704" y="1880"/>
                <a:chExt cx="136" cy="128"/>
              </a:xfrm>
            </p:grpSpPr>
            <p:sp>
              <p:nvSpPr>
                <p:cNvPr id="46106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74" name="Group 609"/>
              <p:cNvGrpSpPr>
                <a:grpSpLocks/>
              </p:cNvGrpSpPr>
              <p:nvPr/>
            </p:nvGrpSpPr>
            <p:grpSpPr bwMode="auto">
              <a:xfrm>
                <a:off x="1332" y="3011"/>
                <a:ext cx="100" cy="95"/>
                <a:chOff x="704" y="1880"/>
                <a:chExt cx="136" cy="128"/>
              </a:xfrm>
            </p:grpSpPr>
            <p:sp>
              <p:nvSpPr>
                <p:cNvPr id="46105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5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75" name="Group 612"/>
              <p:cNvGrpSpPr>
                <a:grpSpLocks/>
              </p:cNvGrpSpPr>
              <p:nvPr/>
            </p:nvGrpSpPr>
            <p:grpSpPr bwMode="auto">
              <a:xfrm>
                <a:off x="1231" y="3011"/>
                <a:ext cx="100" cy="95"/>
                <a:chOff x="704" y="1880"/>
                <a:chExt cx="136" cy="128"/>
              </a:xfrm>
            </p:grpSpPr>
            <p:sp>
              <p:nvSpPr>
                <p:cNvPr id="46105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5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476" name="Group 590"/>
            <p:cNvGrpSpPr>
              <a:grpSpLocks/>
            </p:cNvGrpSpPr>
            <p:nvPr/>
          </p:nvGrpSpPr>
          <p:grpSpPr bwMode="auto">
            <a:xfrm rot="-5400000">
              <a:off x="5691743" y="1638366"/>
              <a:ext cx="1445890" cy="190457"/>
              <a:chOff x="1231" y="3011"/>
              <a:chExt cx="795" cy="95"/>
            </a:xfrm>
          </p:grpSpPr>
          <p:grpSp>
            <p:nvGrpSpPr>
              <p:cNvPr id="461477" name="Group 591"/>
              <p:cNvGrpSpPr>
                <a:grpSpLocks/>
              </p:cNvGrpSpPr>
              <p:nvPr/>
            </p:nvGrpSpPr>
            <p:grpSpPr bwMode="auto">
              <a:xfrm>
                <a:off x="1926" y="3011"/>
                <a:ext cx="100" cy="95"/>
                <a:chOff x="704" y="1880"/>
                <a:chExt cx="136" cy="128"/>
              </a:xfrm>
            </p:grpSpPr>
            <p:sp>
              <p:nvSpPr>
                <p:cNvPr id="46104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4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78" name="Group 594"/>
              <p:cNvGrpSpPr>
                <a:grpSpLocks/>
              </p:cNvGrpSpPr>
              <p:nvPr/>
            </p:nvGrpSpPr>
            <p:grpSpPr bwMode="auto">
              <a:xfrm>
                <a:off x="1819" y="3011"/>
                <a:ext cx="100" cy="95"/>
                <a:chOff x="704" y="1880"/>
                <a:chExt cx="136" cy="128"/>
              </a:xfrm>
            </p:grpSpPr>
            <p:sp>
              <p:nvSpPr>
                <p:cNvPr id="46104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4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79" name="Group 597"/>
              <p:cNvGrpSpPr>
                <a:grpSpLocks/>
              </p:cNvGrpSpPr>
              <p:nvPr/>
            </p:nvGrpSpPr>
            <p:grpSpPr bwMode="auto">
              <a:xfrm>
                <a:off x="1724" y="3011"/>
                <a:ext cx="100" cy="95"/>
                <a:chOff x="704" y="1880"/>
                <a:chExt cx="136" cy="128"/>
              </a:xfrm>
            </p:grpSpPr>
            <p:sp>
              <p:nvSpPr>
                <p:cNvPr id="46104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4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80" name="Group 600"/>
              <p:cNvGrpSpPr>
                <a:grpSpLocks/>
              </p:cNvGrpSpPr>
              <p:nvPr/>
            </p:nvGrpSpPr>
            <p:grpSpPr bwMode="auto">
              <a:xfrm>
                <a:off x="1623" y="3011"/>
                <a:ext cx="100" cy="95"/>
                <a:chOff x="704" y="1880"/>
                <a:chExt cx="136" cy="128"/>
              </a:xfrm>
            </p:grpSpPr>
            <p:sp>
              <p:nvSpPr>
                <p:cNvPr id="46104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4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81" name="Group 603"/>
              <p:cNvGrpSpPr>
                <a:grpSpLocks/>
              </p:cNvGrpSpPr>
              <p:nvPr/>
            </p:nvGrpSpPr>
            <p:grpSpPr bwMode="auto">
              <a:xfrm>
                <a:off x="1528" y="3011"/>
                <a:ext cx="100" cy="95"/>
                <a:chOff x="704" y="1880"/>
                <a:chExt cx="136" cy="128"/>
              </a:xfrm>
            </p:grpSpPr>
            <p:sp>
              <p:nvSpPr>
                <p:cNvPr id="46103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3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98" name="Group 606"/>
              <p:cNvGrpSpPr>
                <a:grpSpLocks/>
              </p:cNvGrpSpPr>
              <p:nvPr/>
            </p:nvGrpSpPr>
            <p:grpSpPr bwMode="auto">
              <a:xfrm>
                <a:off x="1427" y="3011"/>
                <a:ext cx="100" cy="95"/>
                <a:chOff x="704" y="1880"/>
                <a:chExt cx="136" cy="128"/>
              </a:xfrm>
            </p:grpSpPr>
            <p:sp>
              <p:nvSpPr>
                <p:cNvPr id="46103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3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99" name="Group 609"/>
              <p:cNvGrpSpPr>
                <a:grpSpLocks/>
              </p:cNvGrpSpPr>
              <p:nvPr/>
            </p:nvGrpSpPr>
            <p:grpSpPr bwMode="auto">
              <a:xfrm>
                <a:off x="1332" y="3011"/>
                <a:ext cx="100" cy="95"/>
                <a:chOff x="704" y="1880"/>
                <a:chExt cx="136" cy="128"/>
              </a:xfrm>
            </p:grpSpPr>
            <p:sp>
              <p:nvSpPr>
                <p:cNvPr id="46103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3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00" name="Group 612"/>
              <p:cNvGrpSpPr>
                <a:grpSpLocks/>
              </p:cNvGrpSpPr>
              <p:nvPr/>
            </p:nvGrpSpPr>
            <p:grpSpPr bwMode="auto">
              <a:xfrm>
                <a:off x="1231" y="3011"/>
                <a:ext cx="100" cy="95"/>
                <a:chOff x="704" y="1880"/>
                <a:chExt cx="136" cy="128"/>
              </a:xfrm>
            </p:grpSpPr>
            <p:sp>
              <p:nvSpPr>
                <p:cNvPr id="46103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3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501" name="Group 590"/>
            <p:cNvGrpSpPr>
              <a:grpSpLocks/>
            </p:cNvGrpSpPr>
            <p:nvPr/>
          </p:nvGrpSpPr>
          <p:grpSpPr bwMode="auto">
            <a:xfrm rot="-5400000">
              <a:off x="7509701" y="1643805"/>
              <a:ext cx="1445890" cy="190457"/>
              <a:chOff x="1231" y="3011"/>
              <a:chExt cx="795" cy="95"/>
            </a:xfrm>
          </p:grpSpPr>
          <p:grpSp>
            <p:nvGrpSpPr>
              <p:cNvPr id="461502" name="Group 591"/>
              <p:cNvGrpSpPr>
                <a:grpSpLocks/>
              </p:cNvGrpSpPr>
              <p:nvPr/>
            </p:nvGrpSpPr>
            <p:grpSpPr bwMode="auto">
              <a:xfrm>
                <a:off x="1926" y="3011"/>
                <a:ext cx="100" cy="95"/>
                <a:chOff x="704" y="1880"/>
                <a:chExt cx="136" cy="128"/>
              </a:xfrm>
            </p:grpSpPr>
            <p:sp>
              <p:nvSpPr>
                <p:cNvPr id="46102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2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03" name="Group 594"/>
              <p:cNvGrpSpPr>
                <a:grpSpLocks/>
              </p:cNvGrpSpPr>
              <p:nvPr/>
            </p:nvGrpSpPr>
            <p:grpSpPr bwMode="auto">
              <a:xfrm>
                <a:off x="1819" y="3011"/>
                <a:ext cx="100" cy="95"/>
                <a:chOff x="704" y="1880"/>
                <a:chExt cx="136" cy="128"/>
              </a:xfrm>
            </p:grpSpPr>
            <p:sp>
              <p:nvSpPr>
                <p:cNvPr id="46102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2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04" name="Group 597"/>
              <p:cNvGrpSpPr>
                <a:grpSpLocks/>
              </p:cNvGrpSpPr>
              <p:nvPr/>
            </p:nvGrpSpPr>
            <p:grpSpPr bwMode="auto">
              <a:xfrm>
                <a:off x="1724" y="3011"/>
                <a:ext cx="100" cy="95"/>
                <a:chOff x="704" y="1880"/>
                <a:chExt cx="136" cy="128"/>
              </a:xfrm>
            </p:grpSpPr>
            <p:sp>
              <p:nvSpPr>
                <p:cNvPr id="46101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05" name="Group 600"/>
              <p:cNvGrpSpPr>
                <a:grpSpLocks/>
              </p:cNvGrpSpPr>
              <p:nvPr/>
            </p:nvGrpSpPr>
            <p:grpSpPr bwMode="auto">
              <a:xfrm>
                <a:off x="1623" y="3011"/>
                <a:ext cx="100" cy="95"/>
                <a:chOff x="704" y="1880"/>
                <a:chExt cx="136" cy="128"/>
              </a:xfrm>
            </p:grpSpPr>
            <p:sp>
              <p:nvSpPr>
                <p:cNvPr id="46101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2" name="Group 603"/>
              <p:cNvGrpSpPr>
                <a:grpSpLocks/>
              </p:cNvGrpSpPr>
              <p:nvPr/>
            </p:nvGrpSpPr>
            <p:grpSpPr bwMode="auto">
              <a:xfrm>
                <a:off x="1528" y="3011"/>
                <a:ext cx="100" cy="95"/>
                <a:chOff x="704" y="1880"/>
                <a:chExt cx="136" cy="128"/>
              </a:xfrm>
            </p:grpSpPr>
            <p:sp>
              <p:nvSpPr>
                <p:cNvPr id="46101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3" name="Group 606"/>
              <p:cNvGrpSpPr>
                <a:grpSpLocks/>
              </p:cNvGrpSpPr>
              <p:nvPr/>
            </p:nvGrpSpPr>
            <p:grpSpPr bwMode="auto">
              <a:xfrm>
                <a:off x="1427" y="3011"/>
                <a:ext cx="100" cy="95"/>
                <a:chOff x="704" y="1880"/>
                <a:chExt cx="136" cy="128"/>
              </a:xfrm>
            </p:grpSpPr>
            <p:sp>
              <p:nvSpPr>
                <p:cNvPr id="46101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4" name="Group 609"/>
              <p:cNvGrpSpPr>
                <a:grpSpLocks/>
              </p:cNvGrpSpPr>
              <p:nvPr/>
            </p:nvGrpSpPr>
            <p:grpSpPr bwMode="auto">
              <a:xfrm>
                <a:off x="1332" y="3011"/>
                <a:ext cx="100" cy="95"/>
                <a:chOff x="704" y="1880"/>
                <a:chExt cx="136" cy="128"/>
              </a:xfrm>
            </p:grpSpPr>
            <p:sp>
              <p:nvSpPr>
                <p:cNvPr id="46101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5" name="Group 612"/>
              <p:cNvGrpSpPr>
                <a:grpSpLocks/>
              </p:cNvGrpSpPr>
              <p:nvPr/>
            </p:nvGrpSpPr>
            <p:grpSpPr bwMode="auto">
              <a:xfrm>
                <a:off x="1231" y="3011"/>
                <a:ext cx="100" cy="95"/>
                <a:chOff x="704" y="1880"/>
                <a:chExt cx="136" cy="128"/>
              </a:xfrm>
            </p:grpSpPr>
            <p:sp>
              <p:nvSpPr>
                <p:cNvPr id="46100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0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526" name="Group 590"/>
            <p:cNvGrpSpPr>
              <a:grpSpLocks/>
            </p:cNvGrpSpPr>
            <p:nvPr/>
          </p:nvGrpSpPr>
          <p:grpSpPr bwMode="auto">
            <a:xfrm rot="-5400000">
              <a:off x="1979621" y="3478104"/>
              <a:ext cx="1445890" cy="190457"/>
              <a:chOff x="1231" y="3011"/>
              <a:chExt cx="795" cy="95"/>
            </a:xfrm>
          </p:grpSpPr>
          <p:grpSp>
            <p:nvGrpSpPr>
              <p:cNvPr id="461527" name="Group 591"/>
              <p:cNvGrpSpPr>
                <a:grpSpLocks/>
              </p:cNvGrpSpPr>
              <p:nvPr/>
            </p:nvGrpSpPr>
            <p:grpSpPr bwMode="auto">
              <a:xfrm>
                <a:off x="1926" y="3011"/>
                <a:ext cx="100" cy="95"/>
                <a:chOff x="704" y="1880"/>
                <a:chExt cx="136" cy="128"/>
              </a:xfrm>
            </p:grpSpPr>
            <p:sp>
              <p:nvSpPr>
                <p:cNvPr id="46099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8" name="Group 594"/>
              <p:cNvGrpSpPr>
                <a:grpSpLocks/>
              </p:cNvGrpSpPr>
              <p:nvPr/>
            </p:nvGrpSpPr>
            <p:grpSpPr bwMode="auto">
              <a:xfrm>
                <a:off x="1819" y="3011"/>
                <a:ext cx="100" cy="95"/>
                <a:chOff x="704" y="1880"/>
                <a:chExt cx="136" cy="128"/>
              </a:xfrm>
            </p:grpSpPr>
            <p:sp>
              <p:nvSpPr>
                <p:cNvPr id="46099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9" name="Group 597"/>
              <p:cNvGrpSpPr>
                <a:grpSpLocks/>
              </p:cNvGrpSpPr>
              <p:nvPr/>
            </p:nvGrpSpPr>
            <p:grpSpPr bwMode="auto">
              <a:xfrm>
                <a:off x="1724" y="3011"/>
                <a:ext cx="100" cy="95"/>
                <a:chOff x="704" y="1880"/>
                <a:chExt cx="136" cy="128"/>
              </a:xfrm>
            </p:grpSpPr>
            <p:sp>
              <p:nvSpPr>
                <p:cNvPr id="46099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46" name="Group 600"/>
              <p:cNvGrpSpPr>
                <a:grpSpLocks/>
              </p:cNvGrpSpPr>
              <p:nvPr/>
            </p:nvGrpSpPr>
            <p:grpSpPr bwMode="auto">
              <a:xfrm>
                <a:off x="1623" y="3011"/>
                <a:ext cx="100" cy="95"/>
                <a:chOff x="704" y="1880"/>
                <a:chExt cx="136" cy="128"/>
              </a:xfrm>
            </p:grpSpPr>
            <p:sp>
              <p:nvSpPr>
                <p:cNvPr id="46099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47" name="Group 603"/>
              <p:cNvGrpSpPr>
                <a:grpSpLocks/>
              </p:cNvGrpSpPr>
              <p:nvPr/>
            </p:nvGrpSpPr>
            <p:grpSpPr bwMode="auto">
              <a:xfrm>
                <a:off x="1528" y="3011"/>
                <a:ext cx="100" cy="95"/>
                <a:chOff x="704" y="1880"/>
                <a:chExt cx="136" cy="128"/>
              </a:xfrm>
            </p:grpSpPr>
            <p:sp>
              <p:nvSpPr>
                <p:cNvPr id="46099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48" name="Group 606"/>
              <p:cNvGrpSpPr>
                <a:grpSpLocks/>
              </p:cNvGrpSpPr>
              <p:nvPr/>
            </p:nvGrpSpPr>
            <p:grpSpPr bwMode="auto">
              <a:xfrm>
                <a:off x="1427" y="3011"/>
                <a:ext cx="100" cy="95"/>
                <a:chOff x="704" y="1880"/>
                <a:chExt cx="136" cy="128"/>
              </a:xfrm>
            </p:grpSpPr>
            <p:sp>
              <p:nvSpPr>
                <p:cNvPr id="46098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8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49" name="Group 609"/>
              <p:cNvGrpSpPr>
                <a:grpSpLocks/>
              </p:cNvGrpSpPr>
              <p:nvPr/>
            </p:nvGrpSpPr>
            <p:grpSpPr bwMode="auto">
              <a:xfrm>
                <a:off x="1332" y="3011"/>
                <a:ext cx="100" cy="95"/>
                <a:chOff x="704" y="1880"/>
                <a:chExt cx="136" cy="128"/>
              </a:xfrm>
            </p:grpSpPr>
            <p:sp>
              <p:nvSpPr>
                <p:cNvPr id="46098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8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50" name="Group 612"/>
              <p:cNvGrpSpPr>
                <a:grpSpLocks/>
              </p:cNvGrpSpPr>
              <p:nvPr/>
            </p:nvGrpSpPr>
            <p:grpSpPr bwMode="auto">
              <a:xfrm>
                <a:off x="1231" y="3011"/>
                <a:ext cx="100" cy="95"/>
                <a:chOff x="704" y="1880"/>
                <a:chExt cx="136" cy="128"/>
              </a:xfrm>
            </p:grpSpPr>
            <p:sp>
              <p:nvSpPr>
                <p:cNvPr id="46098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8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551" name="Group 590"/>
            <p:cNvGrpSpPr>
              <a:grpSpLocks/>
            </p:cNvGrpSpPr>
            <p:nvPr/>
          </p:nvGrpSpPr>
          <p:grpSpPr bwMode="auto">
            <a:xfrm>
              <a:off x="2882207" y="4364369"/>
              <a:ext cx="1445890" cy="190457"/>
              <a:chOff x="1231" y="3011"/>
              <a:chExt cx="795" cy="95"/>
            </a:xfrm>
          </p:grpSpPr>
          <p:grpSp>
            <p:nvGrpSpPr>
              <p:cNvPr id="461552" name="Group 591"/>
              <p:cNvGrpSpPr>
                <a:grpSpLocks/>
              </p:cNvGrpSpPr>
              <p:nvPr/>
            </p:nvGrpSpPr>
            <p:grpSpPr bwMode="auto">
              <a:xfrm>
                <a:off x="1926" y="3011"/>
                <a:ext cx="100" cy="95"/>
                <a:chOff x="704" y="1880"/>
                <a:chExt cx="136" cy="128"/>
              </a:xfrm>
            </p:grpSpPr>
            <p:sp>
              <p:nvSpPr>
                <p:cNvPr id="46097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7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53" name="Group 594"/>
              <p:cNvGrpSpPr>
                <a:grpSpLocks/>
              </p:cNvGrpSpPr>
              <p:nvPr/>
            </p:nvGrpSpPr>
            <p:grpSpPr bwMode="auto">
              <a:xfrm>
                <a:off x="1819" y="3011"/>
                <a:ext cx="100" cy="95"/>
                <a:chOff x="704" y="1880"/>
                <a:chExt cx="136" cy="128"/>
              </a:xfrm>
            </p:grpSpPr>
            <p:sp>
              <p:nvSpPr>
                <p:cNvPr id="46097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7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0" name="Group 597"/>
              <p:cNvGrpSpPr>
                <a:grpSpLocks/>
              </p:cNvGrpSpPr>
              <p:nvPr/>
            </p:nvGrpSpPr>
            <p:grpSpPr bwMode="auto">
              <a:xfrm>
                <a:off x="1724" y="3011"/>
                <a:ext cx="100" cy="95"/>
                <a:chOff x="704" y="1880"/>
                <a:chExt cx="136" cy="128"/>
              </a:xfrm>
            </p:grpSpPr>
            <p:sp>
              <p:nvSpPr>
                <p:cNvPr id="46097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7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1" name="Group 600"/>
              <p:cNvGrpSpPr>
                <a:grpSpLocks/>
              </p:cNvGrpSpPr>
              <p:nvPr/>
            </p:nvGrpSpPr>
            <p:grpSpPr bwMode="auto">
              <a:xfrm>
                <a:off x="1623" y="3011"/>
                <a:ext cx="100" cy="95"/>
                <a:chOff x="704" y="1880"/>
                <a:chExt cx="136" cy="128"/>
              </a:xfrm>
            </p:grpSpPr>
            <p:sp>
              <p:nvSpPr>
                <p:cNvPr id="46096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2" name="Group 603"/>
              <p:cNvGrpSpPr>
                <a:grpSpLocks/>
              </p:cNvGrpSpPr>
              <p:nvPr/>
            </p:nvGrpSpPr>
            <p:grpSpPr bwMode="auto">
              <a:xfrm>
                <a:off x="1528" y="3011"/>
                <a:ext cx="100" cy="95"/>
                <a:chOff x="704" y="1880"/>
                <a:chExt cx="136" cy="128"/>
              </a:xfrm>
            </p:grpSpPr>
            <p:sp>
              <p:nvSpPr>
                <p:cNvPr id="46096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3" name="Group 606"/>
              <p:cNvGrpSpPr>
                <a:grpSpLocks/>
              </p:cNvGrpSpPr>
              <p:nvPr/>
            </p:nvGrpSpPr>
            <p:grpSpPr bwMode="auto">
              <a:xfrm>
                <a:off x="1427" y="3011"/>
                <a:ext cx="100" cy="95"/>
                <a:chOff x="704" y="1880"/>
                <a:chExt cx="136" cy="128"/>
              </a:xfrm>
            </p:grpSpPr>
            <p:sp>
              <p:nvSpPr>
                <p:cNvPr id="46096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4" name="Group 609"/>
              <p:cNvGrpSpPr>
                <a:grpSpLocks/>
              </p:cNvGrpSpPr>
              <p:nvPr/>
            </p:nvGrpSpPr>
            <p:grpSpPr bwMode="auto">
              <a:xfrm>
                <a:off x="1332" y="3011"/>
                <a:ext cx="100" cy="95"/>
                <a:chOff x="704" y="1880"/>
                <a:chExt cx="136" cy="128"/>
              </a:xfrm>
            </p:grpSpPr>
            <p:sp>
              <p:nvSpPr>
                <p:cNvPr id="46096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5" name="Group 612"/>
              <p:cNvGrpSpPr>
                <a:grpSpLocks/>
              </p:cNvGrpSpPr>
              <p:nvPr/>
            </p:nvGrpSpPr>
            <p:grpSpPr bwMode="auto">
              <a:xfrm>
                <a:off x="1231" y="3011"/>
                <a:ext cx="100" cy="95"/>
                <a:chOff x="704" y="1880"/>
                <a:chExt cx="136" cy="128"/>
              </a:xfrm>
            </p:grpSpPr>
            <p:sp>
              <p:nvSpPr>
                <p:cNvPr id="46096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23" name="AutoShape 586"/>
            <p:cNvSpPr>
              <a:spLocks noChangeArrowheads="1"/>
            </p:cNvSpPr>
            <p:nvPr/>
          </p:nvSpPr>
          <p:spPr bwMode="auto">
            <a:xfrm>
              <a:off x="4362320" y="4287725"/>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576" name="Group 590"/>
            <p:cNvGrpSpPr>
              <a:grpSpLocks/>
            </p:cNvGrpSpPr>
            <p:nvPr/>
          </p:nvGrpSpPr>
          <p:grpSpPr bwMode="auto">
            <a:xfrm>
              <a:off x="4732823" y="4386137"/>
              <a:ext cx="1445890" cy="190457"/>
              <a:chOff x="1231" y="3011"/>
              <a:chExt cx="795" cy="95"/>
            </a:xfrm>
          </p:grpSpPr>
          <p:grpSp>
            <p:nvGrpSpPr>
              <p:cNvPr id="461577" name="Group 591"/>
              <p:cNvGrpSpPr>
                <a:grpSpLocks/>
              </p:cNvGrpSpPr>
              <p:nvPr/>
            </p:nvGrpSpPr>
            <p:grpSpPr bwMode="auto">
              <a:xfrm>
                <a:off x="1926" y="3011"/>
                <a:ext cx="100" cy="95"/>
                <a:chOff x="704" y="1880"/>
                <a:chExt cx="136" cy="128"/>
              </a:xfrm>
            </p:grpSpPr>
            <p:sp>
              <p:nvSpPr>
                <p:cNvPr id="46095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5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4" name="Group 594"/>
              <p:cNvGrpSpPr>
                <a:grpSpLocks/>
              </p:cNvGrpSpPr>
              <p:nvPr/>
            </p:nvGrpSpPr>
            <p:grpSpPr bwMode="auto">
              <a:xfrm>
                <a:off x="1819" y="3011"/>
                <a:ext cx="100" cy="95"/>
                <a:chOff x="704" y="1880"/>
                <a:chExt cx="136" cy="128"/>
              </a:xfrm>
            </p:grpSpPr>
            <p:sp>
              <p:nvSpPr>
                <p:cNvPr id="46094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5" name="Group 597"/>
              <p:cNvGrpSpPr>
                <a:grpSpLocks/>
              </p:cNvGrpSpPr>
              <p:nvPr/>
            </p:nvGrpSpPr>
            <p:grpSpPr bwMode="auto">
              <a:xfrm>
                <a:off x="1724" y="3011"/>
                <a:ext cx="100" cy="95"/>
                <a:chOff x="704" y="1880"/>
                <a:chExt cx="136" cy="128"/>
              </a:xfrm>
            </p:grpSpPr>
            <p:sp>
              <p:nvSpPr>
                <p:cNvPr id="46094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6" name="Group 600"/>
              <p:cNvGrpSpPr>
                <a:grpSpLocks/>
              </p:cNvGrpSpPr>
              <p:nvPr/>
            </p:nvGrpSpPr>
            <p:grpSpPr bwMode="auto">
              <a:xfrm>
                <a:off x="1623" y="3011"/>
                <a:ext cx="100" cy="95"/>
                <a:chOff x="704" y="1880"/>
                <a:chExt cx="136" cy="128"/>
              </a:xfrm>
            </p:grpSpPr>
            <p:sp>
              <p:nvSpPr>
                <p:cNvPr id="46094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7" name="Group 603"/>
              <p:cNvGrpSpPr>
                <a:grpSpLocks/>
              </p:cNvGrpSpPr>
              <p:nvPr/>
            </p:nvGrpSpPr>
            <p:grpSpPr bwMode="auto">
              <a:xfrm>
                <a:off x="1528" y="3011"/>
                <a:ext cx="100" cy="95"/>
                <a:chOff x="704" y="1880"/>
                <a:chExt cx="136" cy="128"/>
              </a:xfrm>
            </p:grpSpPr>
            <p:sp>
              <p:nvSpPr>
                <p:cNvPr id="46094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8" name="Group 606"/>
              <p:cNvGrpSpPr>
                <a:grpSpLocks/>
              </p:cNvGrpSpPr>
              <p:nvPr/>
            </p:nvGrpSpPr>
            <p:grpSpPr bwMode="auto">
              <a:xfrm>
                <a:off x="1427" y="3011"/>
                <a:ext cx="100" cy="95"/>
                <a:chOff x="704" y="1880"/>
                <a:chExt cx="136" cy="128"/>
              </a:xfrm>
            </p:grpSpPr>
            <p:sp>
              <p:nvSpPr>
                <p:cNvPr id="46094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9" name="Group 609"/>
              <p:cNvGrpSpPr>
                <a:grpSpLocks/>
              </p:cNvGrpSpPr>
              <p:nvPr/>
            </p:nvGrpSpPr>
            <p:grpSpPr bwMode="auto">
              <a:xfrm>
                <a:off x="1332" y="3011"/>
                <a:ext cx="100" cy="95"/>
                <a:chOff x="704" y="1880"/>
                <a:chExt cx="136" cy="128"/>
              </a:xfrm>
            </p:grpSpPr>
            <p:sp>
              <p:nvSpPr>
                <p:cNvPr id="46093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3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00" name="Group 612"/>
              <p:cNvGrpSpPr>
                <a:grpSpLocks/>
              </p:cNvGrpSpPr>
              <p:nvPr/>
            </p:nvGrpSpPr>
            <p:grpSpPr bwMode="auto">
              <a:xfrm>
                <a:off x="1231" y="3011"/>
                <a:ext cx="100" cy="95"/>
                <a:chOff x="704" y="1880"/>
                <a:chExt cx="136" cy="128"/>
              </a:xfrm>
            </p:grpSpPr>
            <p:sp>
              <p:nvSpPr>
                <p:cNvPr id="46093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3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25" name="AutoShape 586"/>
            <p:cNvSpPr>
              <a:spLocks noChangeArrowheads="1"/>
            </p:cNvSpPr>
            <p:nvPr/>
          </p:nvSpPr>
          <p:spPr bwMode="auto">
            <a:xfrm>
              <a:off x="6212936" y="4309493"/>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601" name="Group 590"/>
            <p:cNvGrpSpPr>
              <a:grpSpLocks/>
            </p:cNvGrpSpPr>
            <p:nvPr/>
          </p:nvGrpSpPr>
          <p:grpSpPr bwMode="auto">
            <a:xfrm>
              <a:off x="6583439" y="4391576"/>
              <a:ext cx="1445890" cy="190457"/>
              <a:chOff x="1231" y="3011"/>
              <a:chExt cx="795" cy="95"/>
            </a:xfrm>
          </p:grpSpPr>
          <p:grpSp>
            <p:nvGrpSpPr>
              <p:cNvPr id="461618" name="Group 591"/>
              <p:cNvGrpSpPr>
                <a:grpSpLocks/>
              </p:cNvGrpSpPr>
              <p:nvPr/>
            </p:nvGrpSpPr>
            <p:grpSpPr bwMode="auto">
              <a:xfrm>
                <a:off x="1926" y="3011"/>
                <a:ext cx="100" cy="95"/>
                <a:chOff x="704" y="1880"/>
                <a:chExt cx="136" cy="128"/>
              </a:xfrm>
            </p:grpSpPr>
            <p:sp>
              <p:nvSpPr>
                <p:cNvPr id="46092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2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19" name="Group 594"/>
              <p:cNvGrpSpPr>
                <a:grpSpLocks/>
              </p:cNvGrpSpPr>
              <p:nvPr/>
            </p:nvGrpSpPr>
            <p:grpSpPr bwMode="auto">
              <a:xfrm>
                <a:off x="1819" y="3011"/>
                <a:ext cx="100" cy="95"/>
                <a:chOff x="704" y="1880"/>
                <a:chExt cx="136" cy="128"/>
              </a:xfrm>
            </p:grpSpPr>
            <p:sp>
              <p:nvSpPr>
                <p:cNvPr id="46092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2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0" name="Group 597"/>
              <p:cNvGrpSpPr>
                <a:grpSpLocks/>
              </p:cNvGrpSpPr>
              <p:nvPr/>
            </p:nvGrpSpPr>
            <p:grpSpPr bwMode="auto">
              <a:xfrm>
                <a:off x="1724" y="3011"/>
                <a:ext cx="100" cy="95"/>
                <a:chOff x="704" y="1880"/>
                <a:chExt cx="136" cy="128"/>
              </a:xfrm>
            </p:grpSpPr>
            <p:sp>
              <p:nvSpPr>
                <p:cNvPr id="46092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2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1" name="Group 600"/>
              <p:cNvGrpSpPr>
                <a:grpSpLocks/>
              </p:cNvGrpSpPr>
              <p:nvPr/>
            </p:nvGrpSpPr>
            <p:grpSpPr bwMode="auto">
              <a:xfrm>
                <a:off x="1623" y="3011"/>
                <a:ext cx="100" cy="95"/>
                <a:chOff x="704" y="1880"/>
                <a:chExt cx="136" cy="128"/>
              </a:xfrm>
            </p:grpSpPr>
            <p:sp>
              <p:nvSpPr>
                <p:cNvPr id="46092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2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2" name="Group 603"/>
              <p:cNvGrpSpPr>
                <a:grpSpLocks/>
              </p:cNvGrpSpPr>
              <p:nvPr/>
            </p:nvGrpSpPr>
            <p:grpSpPr bwMode="auto">
              <a:xfrm>
                <a:off x="1528" y="3011"/>
                <a:ext cx="100" cy="95"/>
                <a:chOff x="704" y="1880"/>
                <a:chExt cx="136" cy="128"/>
              </a:xfrm>
            </p:grpSpPr>
            <p:sp>
              <p:nvSpPr>
                <p:cNvPr id="46091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1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3" name="Group 606"/>
              <p:cNvGrpSpPr>
                <a:grpSpLocks/>
              </p:cNvGrpSpPr>
              <p:nvPr/>
            </p:nvGrpSpPr>
            <p:grpSpPr bwMode="auto">
              <a:xfrm>
                <a:off x="1427" y="3011"/>
                <a:ext cx="100" cy="95"/>
                <a:chOff x="704" y="1880"/>
                <a:chExt cx="136" cy="128"/>
              </a:xfrm>
            </p:grpSpPr>
            <p:sp>
              <p:nvSpPr>
                <p:cNvPr id="46091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1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4" name="Group 609"/>
              <p:cNvGrpSpPr>
                <a:grpSpLocks/>
              </p:cNvGrpSpPr>
              <p:nvPr/>
            </p:nvGrpSpPr>
            <p:grpSpPr bwMode="auto">
              <a:xfrm>
                <a:off x="1332" y="3011"/>
                <a:ext cx="100" cy="95"/>
                <a:chOff x="704" y="1880"/>
                <a:chExt cx="136" cy="128"/>
              </a:xfrm>
            </p:grpSpPr>
            <p:sp>
              <p:nvSpPr>
                <p:cNvPr id="46091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1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5" name="Group 612"/>
              <p:cNvGrpSpPr>
                <a:grpSpLocks/>
              </p:cNvGrpSpPr>
              <p:nvPr/>
            </p:nvGrpSpPr>
            <p:grpSpPr bwMode="auto">
              <a:xfrm>
                <a:off x="1231" y="3011"/>
                <a:ext cx="100" cy="95"/>
                <a:chOff x="704" y="1880"/>
                <a:chExt cx="136" cy="128"/>
              </a:xfrm>
            </p:grpSpPr>
            <p:sp>
              <p:nvSpPr>
                <p:cNvPr id="46091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1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27" name="AutoShape 586"/>
            <p:cNvSpPr>
              <a:spLocks noChangeArrowheads="1"/>
            </p:cNvSpPr>
            <p:nvPr/>
          </p:nvSpPr>
          <p:spPr bwMode="auto">
            <a:xfrm>
              <a:off x="8063552" y="4314932"/>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sp>
          <p:nvSpPr>
            <p:cNvPr id="460828" name="AutoShape 586"/>
            <p:cNvSpPr>
              <a:spLocks noChangeArrowheads="1"/>
            </p:cNvSpPr>
            <p:nvPr/>
          </p:nvSpPr>
          <p:spPr bwMode="auto">
            <a:xfrm>
              <a:off x="2522582" y="4293164"/>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642" name="Group 590"/>
            <p:cNvGrpSpPr>
              <a:grpSpLocks/>
            </p:cNvGrpSpPr>
            <p:nvPr/>
          </p:nvGrpSpPr>
          <p:grpSpPr bwMode="auto">
            <a:xfrm rot="-5400000">
              <a:off x="3813908" y="3483543"/>
              <a:ext cx="1445890" cy="190457"/>
              <a:chOff x="1231" y="3011"/>
              <a:chExt cx="795" cy="95"/>
            </a:xfrm>
          </p:grpSpPr>
          <p:grpSp>
            <p:nvGrpSpPr>
              <p:cNvPr id="461643" name="Group 591"/>
              <p:cNvGrpSpPr>
                <a:grpSpLocks/>
              </p:cNvGrpSpPr>
              <p:nvPr/>
            </p:nvGrpSpPr>
            <p:grpSpPr bwMode="auto">
              <a:xfrm>
                <a:off x="1926" y="3011"/>
                <a:ext cx="100" cy="95"/>
                <a:chOff x="704" y="1880"/>
                <a:chExt cx="136" cy="128"/>
              </a:xfrm>
            </p:grpSpPr>
            <p:sp>
              <p:nvSpPr>
                <p:cNvPr id="46090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0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4" name="Group 594"/>
              <p:cNvGrpSpPr>
                <a:grpSpLocks/>
              </p:cNvGrpSpPr>
              <p:nvPr/>
            </p:nvGrpSpPr>
            <p:grpSpPr bwMode="auto">
              <a:xfrm>
                <a:off x="1819" y="3011"/>
                <a:ext cx="100" cy="95"/>
                <a:chOff x="704" y="1880"/>
                <a:chExt cx="136" cy="128"/>
              </a:xfrm>
            </p:grpSpPr>
            <p:sp>
              <p:nvSpPr>
                <p:cNvPr id="46090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0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5" name="Group 597"/>
              <p:cNvGrpSpPr>
                <a:grpSpLocks/>
              </p:cNvGrpSpPr>
              <p:nvPr/>
            </p:nvGrpSpPr>
            <p:grpSpPr bwMode="auto">
              <a:xfrm>
                <a:off x="1724" y="3011"/>
                <a:ext cx="100" cy="95"/>
                <a:chOff x="704" y="1880"/>
                <a:chExt cx="136" cy="128"/>
              </a:xfrm>
            </p:grpSpPr>
            <p:sp>
              <p:nvSpPr>
                <p:cNvPr id="46089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6" name="Group 600"/>
              <p:cNvGrpSpPr>
                <a:grpSpLocks/>
              </p:cNvGrpSpPr>
              <p:nvPr/>
            </p:nvGrpSpPr>
            <p:grpSpPr bwMode="auto">
              <a:xfrm>
                <a:off x="1623" y="3011"/>
                <a:ext cx="100" cy="95"/>
                <a:chOff x="704" y="1880"/>
                <a:chExt cx="136" cy="128"/>
              </a:xfrm>
            </p:grpSpPr>
            <p:sp>
              <p:nvSpPr>
                <p:cNvPr id="46089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7" name="Group 603"/>
              <p:cNvGrpSpPr>
                <a:grpSpLocks/>
              </p:cNvGrpSpPr>
              <p:nvPr/>
            </p:nvGrpSpPr>
            <p:grpSpPr bwMode="auto">
              <a:xfrm>
                <a:off x="1528" y="3011"/>
                <a:ext cx="100" cy="95"/>
                <a:chOff x="704" y="1880"/>
                <a:chExt cx="136" cy="128"/>
              </a:xfrm>
            </p:grpSpPr>
            <p:sp>
              <p:nvSpPr>
                <p:cNvPr id="46089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8" name="Group 606"/>
              <p:cNvGrpSpPr>
                <a:grpSpLocks/>
              </p:cNvGrpSpPr>
              <p:nvPr/>
            </p:nvGrpSpPr>
            <p:grpSpPr bwMode="auto">
              <a:xfrm>
                <a:off x="1427" y="3011"/>
                <a:ext cx="100" cy="95"/>
                <a:chOff x="704" y="1880"/>
                <a:chExt cx="136" cy="128"/>
              </a:xfrm>
            </p:grpSpPr>
            <p:sp>
              <p:nvSpPr>
                <p:cNvPr id="46089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9" name="Group 609"/>
              <p:cNvGrpSpPr>
                <a:grpSpLocks/>
              </p:cNvGrpSpPr>
              <p:nvPr/>
            </p:nvGrpSpPr>
            <p:grpSpPr bwMode="auto">
              <a:xfrm>
                <a:off x="1332" y="3011"/>
                <a:ext cx="100" cy="95"/>
                <a:chOff x="704" y="1880"/>
                <a:chExt cx="136" cy="128"/>
              </a:xfrm>
            </p:grpSpPr>
            <p:sp>
              <p:nvSpPr>
                <p:cNvPr id="46089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66" name="Group 612"/>
              <p:cNvGrpSpPr>
                <a:grpSpLocks/>
              </p:cNvGrpSpPr>
              <p:nvPr/>
            </p:nvGrpSpPr>
            <p:grpSpPr bwMode="auto">
              <a:xfrm>
                <a:off x="1231" y="3011"/>
                <a:ext cx="100" cy="95"/>
                <a:chOff x="704" y="1880"/>
                <a:chExt cx="136" cy="128"/>
              </a:xfrm>
            </p:grpSpPr>
            <p:sp>
              <p:nvSpPr>
                <p:cNvPr id="46088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8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667" name="Group 590"/>
            <p:cNvGrpSpPr>
              <a:grpSpLocks/>
            </p:cNvGrpSpPr>
            <p:nvPr/>
          </p:nvGrpSpPr>
          <p:grpSpPr bwMode="auto">
            <a:xfrm rot="-5400000">
              <a:off x="5664524" y="3488982"/>
              <a:ext cx="1445890" cy="190457"/>
              <a:chOff x="1231" y="3011"/>
              <a:chExt cx="795" cy="95"/>
            </a:xfrm>
          </p:grpSpPr>
          <p:grpSp>
            <p:nvGrpSpPr>
              <p:cNvPr id="461668" name="Group 591"/>
              <p:cNvGrpSpPr>
                <a:grpSpLocks/>
              </p:cNvGrpSpPr>
              <p:nvPr/>
            </p:nvGrpSpPr>
            <p:grpSpPr bwMode="auto">
              <a:xfrm>
                <a:off x="1926" y="3011"/>
                <a:ext cx="100" cy="95"/>
                <a:chOff x="704" y="1880"/>
                <a:chExt cx="136" cy="128"/>
              </a:xfrm>
            </p:grpSpPr>
            <p:sp>
              <p:nvSpPr>
                <p:cNvPr id="46087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69" name="Group 594"/>
              <p:cNvGrpSpPr>
                <a:grpSpLocks/>
              </p:cNvGrpSpPr>
              <p:nvPr/>
            </p:nvGrpSpPr>
            <p:grpSpPr bwMode="auto">
              <a:xfrm>
                <a:off x="1819" y="3011"/>
                <a:ext cx="100" cy="95"/>
                <a:chOff x="704" y="1880"/>
                <a:chExt cx="136" cy="128"/>
              </a:xfrm>
            </p:grpSpPr>
            <p:sp>
              <p:nvSpPr>
                <p:cNvPr id="46087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70" name="Group 597"/>
              <p:cNvGrpSpPr>
                <a:grpSpLocks/>
              </p:cNvGrpSpPr>
              <p:nvPr/>
            </p:nvGrpSpPr>
            <p:grpSpPr bwMode="auto">
              <a:xfrm>
                <a:off x="1724" y="3011"/>
                <a:ext cx="100" cy="95"/>
                <a:chOff x="704" y="1880"/>
                <a:chExt cx="136" cy="128"/>
              </a:xfrm>
            </p:grpSpPr>
            <p:sp>
              <p:nvSpPr>
                <p:cNvPr id="46087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71" name="Group 600"/>
              <p:cNvGrpSpPr>
                <a:grpSpLocks/>
              </p:cNvGrpSpPr>
              <p:nvPr/>
            </p:nvGrpSpPr>
            <p:grpSpPr bwMode="auto">
              <a:xfrm>
                <a:off x="1623" y="3011"/>
                <a:ext cx="100" cy="95"/>
                <a:chOff x="704" y="1880"/>
                <a:chExt cx="136" cy="128"/>
              </a:xfrm>
            </p:grpSpPr>
            <p:sp>
              <p:nvSpPr>
                <p:cNvPr id="46087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72" name="Group 603"/>
              <p:cNvGrpSpPr>
                <a:grpSpLocks/>
              </p:cNvGrpSpPr>
              <p:nvPr/>
            </p:nvGrpSpPr>
            <p:grpSpPr bwMode="auto">
              <a:xfrm>
                <a:off x="1528" y="3011"/>
                <a:ext cx="100" cy="95"/>
                <a:chOff x="704" y="1880"/>
                <a:chExt cx="136" cy="128"/>
              </a:xfrm>
            </p:grpSpPr>
            <p:sp>
              <p:nvSpPr>
                <p:cNvPr id="46087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73" name="Group 606"/>
              <p:cNvGrpSpPr>
                <a:grpSpLocks/>
              </p:cNvGrpSpPr>
              <p:nvPr/>
            </p:nvGrpSpPr>
            <p:grpSpPr bwMode="auto">
              <a:xfrm>
                <a:off x="1427" y="3011"/>
                <a:ext cx="100" cy="95"/>
                <a:chOff x="704" y="1880"/>
                <a:chExt cx="136" cy="128"/>
              </a:xfrm>
            </p:grpSpPr>
            <p:sp>
              <p:nvSpPr>
                <p:cNvPr id="46086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6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0" name="Group 609"/>
              <p:cNvGrpSpPr>
                <a:grpSpLocks/>
              </p:cNvGrpSpPr>
              <p:nvPr/>
            </p:nvGrpSpPr>
            <p:grpSpPr bwMode="auto">
              <a:xfrm>
                <a:off x="1332" y="3011"/>
                <a:ext cx="100" cy="95"/>
                <a:chOff x="704" y="1880"/>
                <a:chExt cx="136" cy="128"/>
              </a:xfrm>
            </p:grpSpPr>
            <p:sp>
              <p:nvSpPr>
                <p:cNvPr id="46086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6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1" name="Group 612"/>
              <p:cNvGrpSpPr>
                <a:grpSpLocks/>
              </p:cNvGrpSpPr>
              <p:nvPr/>
            </p:nvGrpSpPr>
            <p:grpSpPr bwMode="auto">
              <a:xfrm>
                <a:off x="1231" y="3011"/>
                <a:ext cx="100" cy="95"/>
                <a:chOff x="704" y="1880"/>
                <a:chExt cx="136" cy="128"/>
              </a:xfrm>
            </p:grpSpPr>
            <p:sp>
              <p:nvSpPr>
                <p:cNvPr id="46086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6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692" name="Group 590"/>
            <p:cNvGrpSpPr>
              <a:grpSpLocks/>
            </p:cNvGrpSpPr>
            <p:nvPr/>
          </p:nvGrpSpPr>
          <p:grpSpPr bwMode="auto">
            <a:xfrm rot="-5400000">
              <a:off x="7482482" y="3494421"/>
              <a:ext cx="1445890" cy="190457"/>
              <a:chOff x="1231" y="3011"/>
              <a:chExt cx="795" cy="95"/>
            </a:xfrm>
          </p:grpSpPr>
          <p:grpSp>
            <p:nvGrpSpPr>
              <p:cNvPr id="461693" name="Group 591"/>
              <p:cNvGrpSpPr>
                <a:grpSpLocks/>
              </p:cNvGrpSpPr>
              <p:nvPr/>
            </p:nvGrpSpPr>
            <p:grpSpPr bwMode="auto">
              <a:xfrm>
                <a:off x="1926" y="3011"/>
                <a:ext cx="100" cy="95"/>
                <a:chOff x="704" y="1880"/>
                <a:chExt cx="136" cy="128"/>
              </a:xfrm>
            </p:grpSpPr>
            <p:sp>
              <p:nvSpPr>
                <p:cNvPr id="46085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5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4" name="Group 594"/>
              <p:cNvGrpSpPr>
                <a:grpSpLocks/>
              </p:cNvGrpSpPr>
              <p:nvPr/>
            </p:nvGrpSpPr>
            <p:grpSpPr bwMode="auto">
              <a:xfrm>
                <a:off x="1819" y="3011"/>
                <a:ext cx="100" cy="95"/>
                <a:chOff x="704" y="1880"/>
                <a:chExt cx="136" cy="128"/>
              </a:xfrm>
            </p:grpSpPr>
            <p:sp>
              <p:nvSpPr>
                <p:cNvPr id="46085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5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5" name="Group 597"/>
              <p:cNvGrpSpPr>
                <a:grpSpLocks/>
              </p:cNvGrpSpPr>
              <p:nvPr/>
            </p:nvGrpSpPr>
            <p:grpSpPr bwMode="auto">
              <a:xfrm>
                <a:off x="1724" y="3011"/>
                <a:ext cx="100" cy="95"/>
                <a:chOff x="704" y="1880"/>
                <a:chExt cx="136" cy="128"/>
              </a:xfrm>
            </p:grpSpPr>
            <p:sp>
              <p:nvSpPr>
                <p:cNvPr id="46085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5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6" name="Group 600"/>
              <p:cNvGrpSpPr>
                <a:grpSpLocks/>
              </p:cNvGrpSpPr>
              <p:nvPr/>
            </p:nvGrpSpPr>
            <p:grpSpPr bwMode="auto">
              <a:xfrm>
                <a:off x="1623" y="3011"/>
                <a:ext cx="100" cy="95"/>
                <a:chOff x="704" y="1880"/>
                <a:chExt cx="136" cy="128"/>
              </a:xfrm>
            </p:grpSpPr>
            <p:sp>
              <p:nvSpPr>
                <p:cNvPr id="46084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7" name="Group 603"/>
              <p:cNvGrpSpPr>
                <a:grpSpLocks/>
              </p:cNvGrpSpPr>
              <p:nvPr/>
            </p:nvGrpSpPr>
            <p:grpSpPr bwMode="auto">
              <a:xfrm>
                <a:off x="1528" y="3011"/>
                <a:ext cx="100" cy="95"/>
                <a:chOff x="704" y="1880"/>
                <a:chExt cx="136" cy="128"/>
              </a:xfrm>
            </p:grpSpPr>
            <p:sp>
              <p:nvSpPr>
                <p:cNvPr id="46084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714" name="Group 606"/>
              <p:cNvGrpSpPr>
                <a:grpSpLocks/>
              </p:cNvGrpSpPr>
              <p:nvPr/>
            </p:nvGrpSpPr>
            <p:grpSpPr bwMode="auto">
              <a:xfrm>
                <a:off x="1427" y="3011"/>
                <a:ext cx="100" cy="95"/>
                <a:chOff x="704" y="1880"/>
                <a:chExt cx="136" cy="128"/>
              </a:xfrm>
            </p:grpSpPr>
            <p:sp>
              <p:nvSpPr>
                <p:cNvPr id="46084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715" name="Group 609"/>
              <p:cNvGrpSpPr>
                <a:grpSpLocks/>
              </p:cNvGrpSpPr>
              <p:nvPr/>
            </p:nvGrpSpPr>
            <p:grpSpPr bwMode="auto">
              <a:xfrm>
                <a:off x="1332" y="3011"/>
                <a:ext cx="100" cy="95"/>
                <a:chOff x="704" y="1880"/>
                <a:chExt cx="136" cy="128"/>
              </a:xfrm>
            </p:grpSpPr>
            <p:sp>
              <p:nvSpPr>
                <p:cNvPr id="46084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716" name="Group 612"/>
              <p:cNvGrpSpPr>
                <a:grpSpLocks/>
              </p:cNvGrpSpPr>
              <p:nvPr/>
            </p:nvGrpSpPr>
            <p:grpSpPr bwMode="auto">
              <a:xfrm>
                <a:off x="1231" y="3011"/>
                <a:ext cx="100" cy="95"/>
                <a:chOff x="704" y="1880"/>
                <a:chExt cx="136" cy="128"/>
              </a:xfrm>
            </p:grpSpPr>
            <p:sp>
              <p:nvSpPr>
                <p:cNvPr id="46084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7E249546-2843-4E52-A3A9-9DCC05BD0479}" type="slidenum">
              <a:rPr lang="en-US" smtClean="0"/>
              <a:pPr/>
              <a:t>30</a:t>
            </a:fld>
            <a:endParaRPr lang="en-US"/>
          </a:p>
        </p:txBody>
      </p:sp>
      <p:sp>
        <p:nvSpPr>
          <p:cNvPr id="43011" name="Rectangle 2"/>
          <p:cNvSpPr>
            <a:spLocks noGrp="1" noChangeArrowheads="1"/>
          </p:cNvSpPr>
          <p:nvPr>
            <p:ph type="title"/>
          </p:nvPr>
        </p:nvSpPr>
        <p:spPr/>
        <p:txBody>
          <a:bodyPr/>
          <a:lstStyle/>
          <a:p>
            <a:pPr eaLnBrk="1" hangingPunct="1"/>
            <a:r>
              <a:rPr lang="en-US"/>
              <a:t>Question 123.4.4</a:t>
            </a:r>
          </a:p>
        </p:txBody>
      </p:sp>
      <p:sp>
        <p:nvSpPr>
          <p:cNvPr id="43012" name="Rectangle 3"/>
          <p:cNvSpPr>
            <a:spLocks noGrp="1" noChangeArrowheads="1"/>
          </p:cNvSpPr>
          <p:nvPr>
            <p:ph type="body" idx="1"/>
          </p:nvPr>
        </p:nvSpPr>
        <p:spPr>
          <a:xfrm>
            <a:off x="457200" y="1371600"/>
            <a:ext cx="8229600" cy="4525963"/>
          </a:xfrm>
        </p:spPr>
        <p:txBody>
          <a:bodyPr/>
          <a:lstStyle/>
          <a:p>
            <a:pPr eaLnBrk="1" hangingPunct="1">
              <a:lnSpc>
                <a:spcPct val="115000"/>
              </a:lnSpc>
              <a:buFont typeface="Wingdings" pitchFamily="2" charset="2"/>
              <a:buNone/>
            </a:pPr>
            <a:r>
              <a:rPr lang="en-US" sz="2400" dirty="0">
                <a:solidFill>
                  <a:schemeClr val="tx2"/>
                </a:solidFill>
              </a:rPr>
              <a:t>You are walking out on a frozen lake and you begin to hear the ice cracking beneath you.  What is your best strategy for getting off the ice safely?</a:t>
            </a:r>
          </a:p>
          <a:p>
            <a:pPr eaLnBrk="1" hangingPunct="1">
              <a:lnSpc>
                <a:spcPct val="115000"/>
              </a:lnSpc>
              <a:buFont typeface="Wingdings" pitchFamily="2" charset="2"/>
              <a:buNone/>
            </a:pPr>
            <a:r>
              <a:rPr lang="en-US" sz="2400" dirty="0">
                <a:solidFill>
                  <a:schemeClr val="tx2"/>
                </a:solidFill>
              </a:rPr>
              <a:t>    a) stand absolutely still and don’t move a muscle</a:t>
            </a:r>
          </a:p>
          <a:p>
            <a:pPr eaLnBrk="1" hangingPunct="1">
              <a:lnSpc>
                <a:spcPct val="110000"/>
              </a:lnSpc>
              <a:buFontTx/>
              <a:buNone/>
            </a:pPr>
            <a:r>
              <a:rPr lang="en-US" sz="2400" dirty="0">
                <a:solidFill>
                  <a:schemeClr val="tx2"/>
                </a:solidFill>
              </a:rPr>
              <a:t>	b)  jump up and down to lessen your contact time with the ice</a:t>
            </a:r>
          </a:p>
          <a:p>
            <a:pPr eaLnBrk="1" hangingPunct="1">
              <a:lnSpc>
                <a:spcPct val="110000"/>
              </a:lnSpc>
              <a:buFontTx/>
              <a:buNone/>
            </a:pPr>
            <a:r>
              <a:rPr lang="en-US" sz="2400" dirty="0">
                <a:solidFill>
                  <a:schemeClr val="tx2"/>
                </a:solidFill>
              </a:rPr>
              <a:t>	c)  try to leap in one bound to the bank of the lake</a:t>
            </a:r>
          </a:p>
          <a:p>
            <a:pPr eaLnBrk="1" hangingPunct="1">
              <a:lnSpc>
                <a:spcPct val="110000"/>
              </a:lnSpc>
              <a:buFontTx/>
              <a:buNone/>
            </a:pPr>
            <a:r>
              <a:rPr lang="en-US" sz="2400" dirty="0">
                <a:solidFill>
                  <a:schemeClr val="tx2"/>
                </a:solidFill>
              </a:rPr>
              <a:t>	d)  shuffle your feet (without lifting them) to move towards shore</a:t>
            </a:r>
          </a:p>
          <a:p>
            <a:pPr eaLnBrk="1" hangingPunct="1">
              <a:lnSpc>
                <a:spcPct val="110000"/>
              </a:lnSpc>
              <a:buFontTx/>
              <a:buNone/>
            </a:pPr>
            <a:r>
              <a:rPr lang="en-US" sz="2400" dirty="0">
                <a:solidFill>
                  <a:schemeClr val="tx2"/>
                </a:solidFill>
              </a:rPr>
              <a:t>	e)  lie down flat on the ice and crawl toward shore</a:t>
            </a:r>
          </a:p>
          <a:p>
            <a:pPr eaLnBrk="1" hangingPunct="1">
              <a:lnSpc>
                <a:spcPct val="115000"/>
              </a:lnSpc>
              <a:buFont typeface="Wingdings" pitchFamily="2" charset="2"/>
              <a:buNone/>
            </a:pPr>
            <a:endParaRPr lang="en-US" sz="2400" dirty="0">
              <a:solidFill>
                <a:schemeClr val="tx2"/>
              </a:solidFill>
            </a:endParaRPr>
          </a:p>
          <a:p>
            <a:pPr eaLnBrk="1" hangingPunct="1">
              <a:lnSpc>
                <a:spcPct val="80000"/>
              </a:lnSpc>
            </a:pPr>
            <a:endParaRPr lang="en-US" sz="2000" dirty="0"/>
          </a:p>
        </p:txBody>
      </p:sp>
      <p:sp>
        <p:nvSpPr>
          <p:cNvPr id="43013" name="Text Box 4"/>
          <p:cNvSpPr txBox="1">
            <a:spLocks noChangeArrowheads="1"/>
          </p:cNvSpPr>
          <p:nvPr/>
        </p:nvSpPr>
        <p:spPr bwMode="auto">
          <a:xfrm>
            <a:off x="6708775" y="6170613"/>
            <a:ext cx="361950" cy="366712"/>
          </a:xfrm>
          <a:prstGeom prst="rect">
            <a:avLst/>
          </a:prstGeom>
          <a:noFill/>
          <a:ln w="9525">
            <a:noFill/>
            <a:miter lim="800000"/>
            <a:headEnd/>
            <a:tailEnd/>
          </a:ln>
        </p:spPr>
        <p:txBody>
          <a:bodyPr wrap="none">
            <a:spAutoFit/>
          </a:bodyPr>
          <a:lstStyle/>
          <a:p>
            <a:r>
              <a:rPr lang="en-US"/>
              <a:t>G</a:t>
            </a:r>
          </a:p>
        </p:txBody>
      </p:sp>
    </p:spTree>
    <p:extLst>
      <p:ext uri="{BB962C8B-B14F-4D97-AF65-F5344CB8AC3E}">
        <p14:creationId xmlns:p14="http://schemas.microsoft.com/office/powerpoint/2010/main" val="316312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4B4545D8-A76E-4D6D-A71E-A190B69E66DC}" type="slidenum">
              <a:rPr lang="en-US" smtClean="0"/>
              <a:pPr/>
              <a:t>31</a:t>
            </a:fld>
            <a:endParaRPr lang="en-US"/>
          </a:p>
        </p:txBody>
      </p:sp>
      <p:sp>
        <p:nvSpPr>
          <p:cNvPr id="45059" name="Rectangle 2"/>
          <p:cNvSpPr>
            <a:spLocks noGrp="1" noChangeArrowheads="1"/>
          </p:cNvSpPr>
          <p:nvPr>
            <p:ph type="title"/>
          </p:nvPr>
        </p:nvSpPr>
        <p:spPr/>
        <p:txBody>
          <a:bodyPr/>
          <a:lstStyle/>
          <a:p>
            <a:pPr eaLnBrk="1" hangingPunct="1"/>
            <a:r>
              <a:rPr lang="en-US"/>
              <a:t>Question 123.4.6</a:t>
            </a:r>
          </a:p>
        </p:txBody>
      </p:sp>
      <p:sp>
        <p:nvSpPr>
          <p:cNvPr id="45060" name="Rectangle 3"/>
          <p:cNvSpPr>
            <a:spLocks noGrp="1" noChangeArrowheads="1"/>
          </p:cNvSpPr>
          <p:nvPr>
            <p:ph type="body" idx="1"/>
          </p:nvPr>
        </p:nvSpPr>
        <p:spPr>
          <a:xfrm>
            <a:off x="457200" y="1352550"/>
            <a:ext cx="8229600" cy="4525963"/>
          </a:xfrm>
        </p:spPr>
        <p:txBody>
          <a:bodyPr>
            <a:normAutofit fontScale="92500" lnSpcReduction="10000"/>
          </a:bodyPr>
          <a:lstStyle/>
          <a:p>
            <a:pPr eaLnBrk="1" hangingPunct="1">
              <a:lnSpc>
                <a:spcPct val="90000"/>
              </a:lnSpc>
              <a:buFontTx/>
              <a:buNone/>
            </a:pPr>
            <a:r>
              <a:rPr lang="en-US"/>
              <a:t>Which has a greater force do to the fluid acting </a:t>
            </a:r>
            <a:r>
              <a:rPr lang="en-US" b="1" i="1"/>
              <a:t>on the base</a:t>
            </a:r>
            <a:r>
              <a:rPr lang="en-US"/>
              <a:t>?</a:t>
            </a:r>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buFontTx/>
              <a:buNone/>
            </a:pPr>
            <a:r>
              <a:rPr lang="en-US"/>
              <a:t>                  A                                 B</a:t>
            </a:r>
          </a:p>
          <a:p>
            <a:pPr eaLnBrk="1" hangingPunct="1">
              <a:lnSpc>
                <a:spcPct val="90000"/>
              </a:lnSpc>
              <a:buFontTx/>
              <a:buNone/>
            </a:pPr>
            <a:endParaRPr lang="en-US"/>
          </a:p>
          <a:p>
            <a:pPr eaLnBrk="1" hangingPunct="1">
              <a:lnSpc>
                <a:spcPct val="90000"/>
              </a:lnSpc>
              <a:buFontTx/>
              <a:buNone/>
            </a:pPr>
            <a:r>
              <a:rPr lang="en-US"/>
              <a:t>Hint: Which has a greater total weight?</a:t>
            </a:r>
            <a:endParaRPr lang="en-US" b="1"/>
          </a:p>
          <a:p>
            <a:pPr eaLnBrk="1" hangingPunct="1">
              <a:lnSpc>
                <a:spcPct val="90000"/>
              </a:lnSpc>
            </a:pPr>
            <a:endParaRPr lang="en-US" b="1"/>
          </a:p>
        </p:txBody>
      </p:sp>
      <p:sp>
        <p:nvSpPr>
          <p:cNvPr id="45061" name="Freeform 22"/>
          <p:cNvSpPr>
            <a:spLocks/>
          </p:cNvSpPr>
          <p:nvPr/>
        </p:nvSpPr>
        <p:spPr bwMode="auto">
          <a:xfrm>
            <a:off x="1090613" y="2647950"/>
            <a:ext cx="3238500" cy="2286000"/>
          </a:xfrm>
          <a:custGeom>
            <a:avLst/>
            <a:gdLst>
              <a:gd name="T0" fmla="*/ 0 w 2040"/>
              <a:gd name="T1" fmla="*/ 0 h 1440"/>
              <a:gd name="T2" fmla="*/ 2147483647 w 2040"/>
              <a:gd name="T3" fmla="*/ 0 h 1440"/>
              <a:gd name="T4" fmla="*/ 2147483647 w 2040"/>
              <a:gd name="T5" fmla="*/ 2147483647 h 1440"/>
              <a:gd name="T6" fmla="*/ 2147483647 w 2040"/>
              <a:gd name="T7" fmla="*/ 2147483647 h 1440"/>
              <a:gd name="T8" fmla="*/ 2147483647 w 2040"/>
              <a:gd name="T9" fmla="*/ 0 h 1440"/>
              <a:gd name="T10" fmla="*/ 2147483647 w 2040"/>
              <a:gd name="T11" fmla="*/ 0 h 1440"/>
              <a:gd name="T12" fmla="*/ 2147483647 w 2040"/>
              <a:gd name="T13" fmla="*/ 2147483647 h 1440"/>
              <a:gd name="T14" fmla="*/ 2147483647 w 2040"/>
              <a:gd name="T15" fmla="*/ 2147483647 h 1440"/>
              <a:gd name="T16" fmla="*/ 0 w 2040"/>
              <a:gd name="T17" fmla="*/ 0 h 1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40"/>
              <a:gd name="T28" fmla="*/ 0 h 1440"/>
              <a:gd name="T29" fmla="*/ 2040 w 2040"/>
              <a:gd name="T30" fmla="*/ 1440 h 1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40" h="1440">
                <a:moveTo>
                  <a:pt x="0" y="0"/>
                </a:moveTo>
                <a:lnTo>
                  <a:pt x="744" y="0"/>
                </a:lnTo>
                <a:lnTo>
                  <a:pt x="744" y="972"/>
                </a:lnTo>
                <a:lnTo>
                  <a:pt x="1464" y="972"/>
                </a:lnTo>
                <a:lnTo>
                  <a:pt x="1464" y="0"/>
                </a:lnTo>
                <a:lnTo>
                  <a:pt x="2040" y="0"/>
                </a:lnTo>
                <a:lnTo>
                  <a:pt x="2040" y="1440"/>
                </a:lnTo>
                <a:lnTo>
                  <a:pt x="60" y="1440"/>
                </a:lnTo>
                <a:lnTo>
                  <a:pt x="0" y="0"/>
                </a:lnTo>
                <a:close/>
              </a:path>
            </a:pathLst>
          </a:custGeom>
          <a:solidFill>
            <a:srgbClr val="333333"/>
          </a:solidFill>
          <a:ln w="9525">
            <a:solidFill>
              <a:schemeClr val="tx1"/>
            </a:solidFill>
            <a:round/>
            <a:headEnd/>
            <a:tailEnd/>
          </a:ln>
        </p:spPr>
        <p:txBody>
          <a:bodyPr/>
          <a:lstStyle/>
          <a:p>
            <a:endParaRPr lang="en-US"/>
          </a:p>
        </p:txBody>
      </p:sp>
      <p:sp>
        <p:nvSpPr>
          <p:cNvPr id="45062" name="Rectangle 23"/>
          <p:cNvSpPr>
            <a:spLocks noChangeArrowheads="1"/>
          </p:cNvSpPr>
          <p:nvPr/>
        </p:nvSpPr>
        <p:spPr bwMode="auto">
          <a:xfrm>
            <a:off x="2271713" y="2933700"/>
            <a:ext cx="1123950" cy="12573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5063" name="Text Box 24"/>
          <p:cNvSpPr txBox="1">
            <a:spLocks noChangeArrowheads="1"/>
          </p:cNvSpPr>
          <p:nvPr/>
        </p:nvSpPr>
        <p:spPr bwMode="auto">
          <a:xfrm>
            <a:off x="1227138" y="4313238"/>
            <a:ext cx="1016000" cy="519112"/>
          </a:xfrm>
          <a:prstGeom prst="rect">
            <a:avLst/>
          </a:prstGeom>
          <a:noFill/>
          <a:ln w="9525">
            <a:noFill/>
            <a:miter lim="800000"/>
            <a:headEnd/>
            <a:tailEnd/>
          </a:ln>
        </p:spPr>
        <p:txBody>
          <a:bodyPr wrap="none">
            <a:spAutoFit/>
          </a:bodyPr>
          <a:lstStyle/>
          <a:p>
            <a:r>
              <a:rPr lang="en-US" sz="2800" b="1">
                <a:solidFill>
                  <a:schemeClr val="bg1"/>
                </a:solidFill>
              </a:rPr>
              <a:t>Lead</a:t>
            </a:r>
          </a:p>
        </p:txBody>
      </p:sp>
      <p:grpSp>
        <p:nvGrpSpPr>
          <p:cNvPr id="45064" name="Group 25"/>
          <p:cNvGrpSpPr>
            <a:grpSpLocks/>
          </p:cNvGrpSpPr>
          <p:nvPr/>
        </p:nvGrpSpPr>
        <p:grpSpPr bwMode="auto">
          <a:xfrm>
            <a:off x="5832475" y="2584450"/>
            <a:ext cx="1477963" cy="1757363"/>
            <a:chOff x="3733" y="1510"/>
            <a:chExt cx="1416" cy="1628"/>
          </a:xfrm>
        </p:grpSpPr>
        <p:grpSp>
          <p:nvGrpSpPr>
            <p:cNvPr id="45065" name="Group 26"/>
            <p:cNvGrpSpPr>
              <a:grpSpLocks/>
            </p:cNvGrpSpPr>
            <p:nvPr/>
          </p:nvGrpSpPr>
          <p:grpSpPr bwMode="auto">
            <a:xfrm>
              <a:off x="3733" y="1514"/>
              <a:ext cx="1416" cy="1624"/>
              <a:chOff x="3596" y="1780"/>
              <a:chExt cx="1416" cy="1624"/>
            </a:xfrm>
          </p:grpSpPr>
          <p:sp>
            <p:nvSpPr>
              <p:cNvPr id="45070" name="Freeform 2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45071" name="Freeform 2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45066" name="AutoShape 2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45067" name="Rectangle 3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45068" name="Freeform 3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5069" name="Freeform 3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841647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Date Placeholder 4"/>
          <p:cNvSpPr>
            <a:spLocks noGrp="1"/>
          </p:cNvSpPr>
          <p:nvPr>
            <p:ph type="dt" sz="quarter" idx="10"/>
          </p:nvPr>
        </p:nvSpPr>
        <p:spPr>
          <a:noFill/>
        </p:spPr>
        <p:txBody>
          <a:bodyPr/>
          <a:lstStyle/>
          <a:p>
            <a:r>
              <a:rPr lang="en-US"/>
              <a:t>Winter 2007</a:t>
            </a:r>
          </a:p>
        </p:txBody>
      </p:sp>
      <p:sp>
        <p:nvSpPr>
          <p:cNvPr id="3079" name="Footer Placeholder 5"/>
          <p:cNvSpPr>
            <a:spLocks noGrp="1"/>
          </p:cNvSpPr>
          <p:nvPr>
            <p:ph type="ftr" sz="quarter" idx="11"/>
          </p:nvPr>
        </p:nvSpPr>
        <p:spPr>
          <a:noFill/>
        </p:spPr>
        <p:txBody>
          <a:bodyPr/>
          <a:lstStyle/>
          <a:p>
            <a:r>
              <a:rPr lang="en-US"/>
              <a:t>R. Todd Lines</a:t>
            </a:r>
          </a:p>
        </p:txBody>
      </p:sp>
      <p:sp>
        <p:nvSpPr>
          <p:cNvPr id="3080" name="Slide Number Placeholder 6"/>
          <p:cNvSpPr>
            <a:spLocks noGrp="1"/>
          </p:cNvSpPr>
          <p:nvPr>
            <p:ph type="sldNum" sz="quarter" idx="12"/>
          </p:nvPr>
        </p:nvSpPr>
        <p:spPr>
          <a:noFill/>
        </p:spPr>
        <p:txBody>
          <a:bodyPr/>
          <a:lstStyle/>
          <a:p>
            <a:fld id="{8F8F1D48-C06D-4195-80D8-F8EF4B2CFE1B}" type="slidenum">
              <a:rPr lang="en-US"/>
              <a:pPr/>
              <a:t>32</a:t>
            </a:fld>
            <a:endParaRPr lang="en-US"/>
          </a:p>
        </p:txBody>
      </p:sp>
      <p:sp>
        <p:nvSpPr>
          <p:cNvPr id="3081" name="Rectangle 38"/>
          <p:cNvSpPr>
            <a:spLocks noGrp="1" noChangeArrowheads="1"/>
          </p:cNvSpPr>
          <p:nvPr>
            <p:ph type="title"/>
          </p:nvPr>
        </p:nvSpPr>
        <p:spPr/>
        <p:txBody>
          <a:bodyPr/>
          <a:lstStyle/>
          <a:p>
            <a:pPr eaLnBrk="1" hangingPunct="1"/>
            <a:r>
              <a:rPr lang="en-US"/>
              <a:t>Pressure and Depth (2 of 3)</a:t>
            </a:r>
          </a:p>
        </p:txBody>
      </p:sp>
      <p:sp>
        <p:nvSpPr>
          <p:cNvPr id="3082" name="Rectangle 3"/>
          <p:cNvSpPr>
            <a:spLocks noGrp="1" noChangeArrowheads="1"/>
          </p:cNvSpPr>
          <p:nvPr>
            <p:ph type="body" sz="half" idx="1"/>
          </p:nvPr>
        </p:nvSpPr>
        <p:spPr/>
        <p:txBody>
          <a:bodyPr/>
          <a:lstStyle/>
          <a:p>
            <a:pPr eaLnBrk="1" hangingPunct="1"/>
            <a:r>
              <a:rPr lang="en-US" sz="2800" dirty="0"/>
              <a:t>If we use our new definition of pressure</a:t>
            </a:r>
          </a:p>
          <a:p>
            <a:pPr eaLnBrk="1" hangingPunct="1"/>
            <a:endParaRPr lang="en-US" sz="2800" dirty="0"/>
          </a:p>
          <a:p>
            <a:pPr eaLnBrk="1" hangingPunct="1"/>
            <a:endParaRPr lang="en-US" sz="2800" dirty="0"/>
          </a:p>
          <a:p>
            <a:pPr eaLnBrk="1" hangingPunct="1"/>
            <a:endParaRPr lang="en-US" sz="2800" dirty="0"/>
          </a:p>
          <a:p>
            <a:pPr eaLnBrk="1" hangingPunct="1">
              <a:buFontTx/>
              <a:buNone/>
            </a:pPr>
            <a:endParaRPr lang="en-US" sz="2800" dirty="0"/>
          </a:p>
        </p:txBody>
      </p:sp>
      <p:grpSp>
        <p:nvGrpSpPr>
          <p:cNvPr id="2" name="Group 83"/>
          <p:cNvGrpSpPr>
            <a:grpSpLocks/>
          </p:cNvGrpSpPr>
          <p:nvPr/>
        </p:nvGrpSpPr>
        <p:grpSpPr bwMode="auto">
          <a:xfrm>
            <a:off x="5029200" y="4038600"/>
            <a:ext cx="3857625" cy="2611437"/>
            <a:chOff x="3276" y="1487"/>
            <a:chExt cx="2430" cy="1645"/>
          </a:xfrm>
        </p:grpSpPr>
        <p:grpSp>
          <p:nvGrpSpPr>
            <p:cNvPr id="3" name="Group 10"/>
            <p:cNvGrpSpPr>
              <a:grpSpLocks/>
            </p:cNvGrpSpPr>
            <p:nvPr/>
          </p:nvGrpSpPr>
          <p:grpSpPr bwMode="auto">
            <a:xfrm>
              <a:off x="3731" y="1508"/>
              <a:ext cx="1416" cy="1624"/>
              <a:chOff x="3596" y="1780"/>
              <a:chExt cx="1416" cy="1624"/>
            </a:xfrm>
          </p:grpSpPr>
          <p:sp>
            <p:nvSpPr>
              <p:cNvPr id="3110" name="Freeform 11"/>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111" name="Freeform 12"/>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3089" name="AutoShape 13"/>
            <p:cNvSpPr>
              <a:spLocks noChangeArrowheads="1"/>
            </p:cNvSpPr>
            <p:nvPr/>
          </p:nvSpPr>
          <p:spPr bwMode="auto">
            <a:xfrm>
              <a:off x="3895" y="1808"/>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3090" name="Rectangle 14"/>
            <p:cNvSpPr>
              <a:spLocks noChangeArrowheads="1"/>
            </p:cNvSpPr>
            <p:nvPr/>
          </p:nvSpPr>
          <p:spPr bwMode="auto">
            <a:xfrm>
              <a:off x="3895" y="1788"/>
              <a:ext cx="1076" cy="248"/>
            </a:xfrm>
            <a:prstGeom prst="rect">
              <a:avLst/>
            </a:prstGeom>
            <a:solidFill>
              <a:schemeClr val="accent1"/>
            </a:solidFill>
            <a:ln w="9525">
              <a:noFill/>
              <a:miter lim="800000"/>
              <a:headEnd/>
              <a:tailEnd/>
            </a:ln>
          </p:spPr>
          <p:txBody>
            <a:bodyPr wrap="none" anchor="ctr"/>
            <a:lstStyle/>
            <a:p>
              <a:endParaRPr lang="en-US"/>
            </a:p>
          </p:txBody>
        </p:sp>
        <p:sp>
          <p:nvSpPr>
            <p:cNvPr id="3091" name="Freeform 15"/>
            <p:cNvSpPr>
              <a:spLocks/>
            </p:cNvSpPr>
            <p:nvPr/>
          </p:nvSpPr>
          <p:spPr bwMode="auto">
            <a:xfrm>
              <a:off x="3815"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092" name="Freeform 16"/>
            <p:cNvSpPr>
              <a:spLocks/>
            </p:cNvSpPr>
            <p:nvPr/>
          </p:nvSpPr>
          <p:spPr bwMode="auto">
            <a:xfrm flipH="1">
              <a:off x="4439"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093" name="Rectangle 17"/>
            <p:cNvSpPr>
              <a:spLocks noChangeArrowheads="1"/>
            </p:cNvSpPr>
            <p:nvPr/>
          </p:nvSpPr>
          <p:spPr bwMode="auto">
            <a:xfrm>
              <a:off x="4275" y="2004"/>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094" name="Line 18"/>
            <p:cNvSpPr>
              <a:spLocks noChangeShapeType="1"/>
            </p:cNvSpPr>
            <p:nvPr/>
          </p:nvSpPr>
          <p:spPr bwMode="auto">
            <a:xfrm>
              <a:off x="4435" y="1732"/>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3095" name="Line 19"/>
            <p:cNvSpPr>
              <a:spLocks noChangeShapeType="1"/>
            </p:cNvSpPr>
            <p:nvPr/>
          </p:nvSpPr>
          <p:spPr bwMode="auto">
            <a:xfrm>
              <a:off x="4343" y="2644"/>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3096" name="Line 20"/>
            <p:cNvSpPr>
              <a:spLocks noChangeShapeType="1"/>
            </p:cNvSpPr>
            <p:nvPr/>
          </p:nvSpPr>
          <p:spPr bwMode="auto">
            <a:xfrm flipV="1">
              <a:off x="4551" y="2648"/>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3097" name="Text Box 21"/>
            <p:cNvSpPr txBox="1">
              <a:spLocks noChangeArrowheads="1"/>
            </p:cNvSpPr>
            <p:nvPr/>
          </p:nvSpPr>
          <p:spPr bwMode="auto">
            <a:xfrm>
              <a:off x="4197" y="1487"/>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3098" name="Text Box 22"/>
            <p:cNvSpPr txBox="1">
              <a:spLocks noChangeArrowheads="1"/>
            </p:cNvSpPr>
            <p:nvPr/>
          </p:nvSpPr>
          <p:spPr bwMode="auto">
            <a:xfrm>
              <a:off x="4045" y="2803"/>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3099" name="Rectangle 23"/>
            <p:cNvSpPr>
              <a:spLocks noChangeArrowheads="1"/>
            </p:cNvSpPr>
            <p:nvPr/>
          </p:nvSpPr>
          <p:spPr bwMode="auto">
            <a:xfrm>
              <a:off x="4593" y="2701"/>
              <a:ext cx="348" cy="231"/>
            </a:xfrm>
            <a:prstGeom prst="rect">
              <a:avLst/>
            </a:prstGeom>
            <a:noFill/>
            <a:ln w="9525">
              <a:noFill/>
              <a:miter lim="800000"/>
              <a:headEnd/>
              <a:tailEnd/>
            </a:ln>
          </p:spPr>
          <p:txBody>
            <a:bodyPr wrap="none">
              <a:spAutoFit/>
            </a:bodyPr>
            <a:lstStyle/>
            <a:p>
              <a:r>
                <a:rPr lang="en-US" i="1"/>
                <a:t>PA</a:t>
              </a:r>
              <a:r>
                <a:rPr lang="en-US" b="1" i="1"/>
                <a:t>ĵ</a:t>
              </a:r>
            </a:p>
          </p:txBody>
        </p:sp>
        <p:sp>
          <p:nvSpPr>
            <p:cNvPr id="3100" name="Line 24"/>
            <p:cNvSpPr>
              <a:spLocks noChangeShapeType="1"/>
            </p:cNvSpPr>
            <p:nvPr/>
          </p:nvSpPr>
          <p:spPr bwMode="auto">
            <a:xfrm flipH="1" flipV="1">
              <a:off x="4642" y="2369"/>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3101" name="Line 25"/>
            <p:cNvSpPr>
              <a:spLocks noChangeShapeType="1"/>
            </p:cNvSpPr>
            <p:nvPr/>
          </p:nvSpPr>
          <p:spPr bwMode="auto">
            <a:xfrm flipV="1">
              <a:off x="4009" y="2375"/>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3102" name="Freeform 26"/>
            <p:cNvSpPr>
              <a:spLocks/>
            </p:cNvSpPr>
            <p:nvPr/>
          </p:nvSpPr>
          <p:spPr bwMode="auto">
            <a:xfrm rot="1156648">
              <a:off x="4895" y="196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3103" name="Freeform 27"/>
            <p:cNvSpPr>
              <a:spLocks/>
            </p:cNvSpPr>
            <p:nvPr/>
          </p:nvSpPr>
          <p:spPr bwMode="auto">
            <a:xfrm rot="20443352" flipH="1">
              <a:off x="3793" y="1970"/>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nvGrpSpPr>
            <p:cNvPr id="4" name="Group 28"/>
            <p:cNvGrpSpPr>
              <a:grpSpLocks/>
            </p:cNvGrpSpPr>
            <p:nvPr/>
          </p:nvGrpSpPr>
          <p:grpSpPr bwMode="auto">
            <a:xfrm>
              <a:off x="5154" y="1847"/>
              <a:ext cx="552" cy="231"/>
              <a:chOff x="2252" y="1684"/>
              <a:chExt cx="552" cy="231"/>
            </a:xfrm>
          </p:grpSpPr>
          <p:sp>
            <p:nvSpPr>
              <p:cNvPr id="3108" name="Text Box 29"/>
              <p:cNvSpPr txBox="1">
                <a:spLocks noChangeArrowheads="1"/>
              </p:cNvSpPr>
              <p:nvPr/>
            </p:nvSpPr>
            <p:spPr bwMode="auto">
              <a:xfrm>
                <a:off x="2252" y="1684"/>
                <a:ext cx="552" cy="231"/>
              </a:xfrm>
              <a:prstGeom prst="rect">
                <a:avLst/>
              </a:prstGeom>
              <a:noFill/>
              <a:ln w="9525">
                <a:noFill/>
                <a:miter lim="800000"/>
                <a:headEnd/>
                <a:tailEnd/>
              </a:ln>
            </p:spPr>
            <p:txBody>
              <a:bodyPr wrap="none">
                <a:spAutoFit/>
              </a:bodyPr>
              <a:lstStyle/>
              <a:p>
                <a:r>
                  <a:rPr lang="en-US" i="1" dirty="0"/>
                  <a:t>-</a:t>
                </a:r>
                <a:r>
                  <a:rPr lang="en-US" i="1" dirty="0" err="1"/>
                  <a:t>P</a:t>
                </a:r>
                <a:r>
                  <a:rPr lang="en-US" i="1" baseline="-25000" dirty="0" err="1"/>
                  <a:t>m</a:t>
                </a:r>
                <a:r>
                  <a:rPr lang="en-US" i="1" dirty="0" err="1"/>
                  <a:t>A</a:t>
                </a:r>
                <a:r>
                  <a:rPr lang="en-US" b="1" i="1" dirty="0" err="1">
                    <a:cs typeface="Arial" charset="0"/>
                    <a:sym typeface="Symbol" pitchFamily="18" charset="2"/>
                  </a:rPr>
                  <a:t>x</a:t>
                </a:r>
                <a:endParaRPr lang="en-US" b="1" i="1" dirty="0">
                  <a:cs typeface="Arial" charset="0"/>
                  <a:sym typeface="Symbol" pitchFamily="18" charset="2"/>
                </a:endParaRPr>
              </a:p>
            </p:txBody>
          </p:sp>
          <p:sp>
            <p:nvSpPr>
              <p:cNvPr id="3109" name="Freeform 30"/>
              <p:cNvSpPr>
                <a:spLocks/>
              </p:cNvSpPr>
              <p:nvPr/>
            </p:nvSpPr>
            <p:spPr bwMode="auto">
              <a:xfrm>
                <a:off x="2630" y="1717"/>
                <a:ext cx="73" cy="46"/>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nvGrpSpPr>
            <p:cNvPr id="5" name="Group 31"/>
            <p:cNvGrpSpPr>
              <a:grpSpLocks/>
            </p:cNvGrpSpPr>
            <p:nvPr/>
          </p:nvGrpSpPr>
          <p:grpSpPr bwMode="auto">
            <a:xfrm>
              <a:off x="3276" y="1871"/>
              <a:ext cx="455" cy="233"/>
              <a:chOff x="230" y="1468"/>
              <a:chExt cx="455" cy="233"/>
            </a:xfrm>
          </p:grpSpPr>
          <p:sp>
            <p:nvSpPr>
              <p:cNvPr id="3106" name="Text Box 32"/>
              <p:cNvSpPr txBox="1">
                <a:spLocks noChangeArrowheads="1"/>
              </p:cNvSpPr>
              <p:nvPr/>
            </p:nvSpPr>
            <p:spPr bwMode="auto">
              <a:xfrm>
                <a:off x="230" y="1468"/>
                <a:ext cx="455" cy="233"/>
              </a:xfrm>
              <a:prstGeom prst="rect">
                <a:avLst/>
              </a:prstGeom>
              <a:noFill/>
              <a:ln w="9525">
                <a:noFill/>
                <a:miter lim="800000"/>
                <a:headEnd/>
                <a:tailEnd/>
              </a:ln>
            </p:spPr>
            <p:txBody>
              <a:bodyPr wrap="none">
                <a:spAutoFit/>
              </a:bodyPr>
              <a:lstStyle/>
              <a:p>
                <a:r>
                  <a:rPr lang="en-US" i="1" dirty="0" err="1"/>
                  <a:t>P</a:t>
                </a:r>
                <a:r>
                  <a:rPr lang="en-US" i="1" baseline="-25000" dirty="0" err="1"/>
                  <a:t>m</a:t>
                </a:r>
                <a:r>
                  <a:rPr lang="en-US" i="1" dirty="0" err="1"/>
                  <a:t>A</a:t>
                </a:r>
                <a:r>
                  <a:rPr lang="en-US" b="1" i="1" dirty="0" err="1">
                    <a:cs typeface="Arial" charset="0"/>
                    <a:sym typeface="Symbol" pitchFamily="18" charset="2"/>
                  </a:rPr>
                  <a:t>x</a:t>
                </a:r>
                <a:endParaRPr lang="en-US" b="1" i="1" dirty="0">
                  <a:cs typeface="Arial" charset="0"/>
                  <a:sym typeface="Symbol" pitchFamily="18" charset="2"/>
                </a:endParaRPr>
              </a:p>
            </p:txBody>
          </p:sp>
          <p:sp>
            <p:nvSpPr>
              <p:cNvPr id="3107" name="Freeform 33"/>
              <p:cNvSpPr>
                <a:spLocks/>
              </p:cNvSpPr>
              <p:nvPr/>
            </p:nvSpPr>
            <p:spPr bwMode="auto">
              <a:xfrm>
                <a:off x="541" y="1501"/>
                <a:ext cx="73" cy="46"/>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sp>
        <p:nvSpPr>
          <p:cNvPr id="3084" name="Text Box 49"/>
          <p:cNvSpPr txBox="1">
            <a:spLocks noChangeArrowheads="1"/>
          </p:cNvSpPr>
          <p:nvPr/>
        </p:nvSpPr>
        <p:spPr bwMode="auto">
          <a:xfrm>
            <a:off x="3817938" y="6342063"/>
            <a:ext cx="203200" cy="366712"/>
          </a:xfrm>
          <a:prstGeom prst="rect">
            <a:avLst/>
          </a:prstGeom>
          <a:noFill/>
          <a:ln w="9525">
            <a:noFill/>
            <a:miter lim="800000"/>
            <a:headEnd/>
            <a:tailEnd/>
          </a:ln>
        </p:spPr>
        <p:txBody>
          <a:bodyPr>
            <a:spAutoFit/>
          </a:bodyPr>
          <a:lstStyle/>
          <a:p>
            <a:pPr>
              <a:spcBef>
                <a:spcPct val="50000"/>
              </a:spcBef>
            </a:pPr>
            <a:endParaRPr lang="en-US"/>
          </a:p>
        </p:txBody>
      </p:sp>
      <p:graphicFrame>
        <p:nvGraphicFramePr>
          <p:cNvPr id="3074" name="Object 53"/>
          <p:cNvGraphicFramePr>
            <a:graphicFrameLocks noChangeAspect="1"/>
          </p:cNvGraphicFramePr>
          <p:nvPr/>
        </p:nvGraphicFramePr>
        <p:xfrm>
          <a:off x="1943100" y="2671763"/>
          <a:ext cx="915988" cy="1065212"/>
        </p:xfrm>
        <a:graphic>
          <a:graphicData uri="http://schemas.openxmlformats.org/presentationml/2006/ole">
            <mc:AlternateContent xmlns:mc="http://schemas.openxmlformats.org/markup-compatibility/2006">
              <mc:Choice xmlns:v="urn:schemas-microsoft-com:vml" Requires="v">
                <p:oleObj name="Equation" r:id="rId3" imgW="520474" imgH="609336" progId="Equation.3">
                  <p:embed/>
                </p:oleObj>
              </mc:Choice>
              <mc:Fallback>
                <p:oleObj name="Equation" r:id="rId3" imgW="520474" imgH="609336" progId="Equation.3">
                  <p:embed/>
                  <p:pic>
                    <p:nvPicPr>
                      <p:cNvPr id="3074"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2671763"/>
                        <a:ext cx="915988" cy="106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5"/>
          <p:cNvGraphicFramePr>
            <a:graphicFrameLocks noChangeAspect="1"/>
          </p:cNvGraphicFramePr>
          <p:nvPr/>
        </p:nvGraphicFramePr>
        <p:xfrm>
          <a:off x="2814638" y="3967163"/>
          <a:ext cx="1204912" cy="412750"/>
        </p:xfrm>
        <a:graphic>
          <a:graphicData uri="http://schemas.openxmlformats.org/presentationml/2006/ole">
            <mc:AlternateContent xmlns:mc="http://schemas.openxmlformats.org/markup-compatibility/2006">
              <mc:Choice xmlns:v="urn:schemas-microsoft-com:vml" Requires="v">
                <p:oleObj name="Equation" r:id="rId5" imgW="698500" imgH="241300" progId="Equation.3">
                  <p:embed/>
                </p:oleObj>
              </mc:Choice>
              <mc:Fallback>
                <p:oleObj name="Equation" r:id="rId5" imgW="698500" imgH="241300" progId="Equation.3">
                  <p:embed/>
                  <p:pic>
                    <p:nvPicPr>
                      <p:cNvPr id="3075"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4638" y="3967163"/>
                        <a:ext cx="120491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6"/>
          <p:cNvGraphicFramePr>
            <a:graphicFrameLocks noChangeAspect="1"/>
          </p:cNvGraphicFramePr>
          <p:nvPr/>
        </p:nvGraphicFramePr>
        <p:xfrm>
          <a:off x="2814638" y="4548188"/>
          <a:ext cx="1130300" cy="441325"/>
        </p:xfrm>
        <a:graphic>
          <a:graphicData uri="http://schemas.openxmlformats.org/presentationml/2006/ole">
            <mc:AlternateContent xmlns:mc="http://schemas.openxmlformats.org/markup-compatibility/2006">
              <mc:Choice xmlns:v="urn:schemas-microsoft-com:vml" Requires="v">
                <p:oleObj name="Equation" r:id="rId7" imgW="609336" imgH="241195" progId="Equation.3">
                  <p:embed/>
                </p:oleObj>
              </mc:Choice>
              <mc:Fallback>
                <p:oleObj name="Equation" r:id="rId7" imgW="609336" imgH="241195" progId="Equation.3">
                  <p:embed/>
                  <p:pic>
                    <p:nvPicPr>
                      <p:cNvPr id="3076"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4638" y="4548188"/>
                        <a:ext cx="11303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7"/>
          <p:cNvGraphicFramePr>
            <a:graphicFrameLocks noChangeAspect="1"/>
          </p:cNvGraphicFramePr>
          <p:nvPr/>
        </p:nvGraphicFramePr>
        <p:xfrm>
          <a:off x="2814638" y="5202238"/>
          <a:ext cx="1258887" cy="469900"/>
        </p:xfrm>
        <a:graphic>
          <a:graphicData uri="http://schemas.openxmlformats.org/presentationml/2006/ole">
            <mc:AlternateContent xmlns:mc="http://schemas.openxmlformats.org/markup-compatibility/2006">
              <mc:Choice xmlns:v="urn:schemas-microsoft-com:vml" Requires="v">
                <p:oleObj name="Equation" r:id="rId9" imgW="634725" imgH="241195" progId="Equation.3">
                  <p:embed/>
                </p:oleObj>
              </mc:Choice>
              <mc:Fallback>
                <p:oleObj name="Equation" r:id="rId9" imgW="634725" imgH="241195" progId="Equation.3">
                  <p:embed/>
                  <p:pic>
                    <p:nvPicPr>
                      <p:cNvPr id="3077" name="Object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4638" y="5202238"/>
                        <a:ext cx="125888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5" name="Text Box 58"/>
          <p:cNvSpPr txBox="1">
            <a:spLocks noChangeArrowheads="1"/>
          </p:cNvSpPr>
          <p:nvPr/>
        </p:nvSpPr>
        <p:spPr bwMode="auto">
          <a:xfrm>
            <a:off x="1011238" y="3990975"/>
            <a:ext cx="755650" cy="366713"/>
          </a:xfrm>
          <a:prstGeom prst="rect">
            <a:avLst/>
          </a:prstGeom>
          <a:noFill/>
          <a:ln w="9525">
            <a:noFill/>
            <a:miter lim="800000"/>
            <a:headEnd/>
            <a:tailEnd/>
          </a:ln>
        </p:spPr>
        <p:txBody>
          <a:bodyPr wrap="none">
            <a:spAutoFit/>
          </a:bodyPr>
          <a:lstStyle/>
          <a:p>
            <a:r>
              <a:rPr lang="en-US"/>
              <a:t>Sides</a:t>
            </a:r>
          </a:p>
        </p:txBody>
      </p:sp>
      <p:sp>
        <p:nvSpPr>
          <p:cNvPr id="3086" name="Text Box 59"/>
          <p:cNvSpPr txBox="1">
            <a:spLocks noChangeArrowheads="1"/>
          </p:cNvSpPr>
          <p:nvPr/>
        </p:nvSpPr>
        <p:spPr bwMode="auto">
          <a:xfrm>
            <a:off x="1011238" y="4584700"/>
            <a:ext cx="577850" cy="366713"/>
          </a:xfrm>
          <a:prstGeom prst="rect">
            <a:avLst/>
          </a:prstGeom>
          <a:noFill/>
          <a:ln w="9525">
            <a:noFill/>
            <a:miter lim="800000"/>
            <a:headEnd/>
            <a:tailEnd/>
          </a:ln>
        </p:spPr>
        <p:txBody>
          <a:bodyPr wrap="none">
            <a:spAutoFit/>
          </a:bodyPr>
          <a:lstStyle/>
          <a:p>
            <a:r>
              <a:rPr lang="en-US"/>
              <a:t>Top</a:t>
            </a:r>
          </a:p>
        </p:txBody>
      </p:sp>
      <p:sp>
        <p:nvSpPr>
          <p:cNvPr id="3087" name="Text Box 60"/>
          <p:cNvSpPr txBox="1">
            <a:spLocks noChangeArrowheads="1"/>
          </p:cNvSpPr>
          <p:nvPr/>
        </p:nvSpPr>
        <p:spPr bwMode="auto">
          <a:xfrm>
            <a:off x="1011238" y="5253038"/>
            <a:ext cx="908050" cy="366712"/>
          </a:xfrm>
          <a:prstGeom prst="rect">
            <a:avLst/>
          </a:prstGeom>
          <a:noFill/>
          <a:ln w="9525">
            <a:noFill/>
            <a:miter lim="800000"/>
            <a:headEnd/>
            <a:tailEnd/>
          </a:ln>
        </p:spPr>
        <p:txBody>
          <a:bodyPr wrap="none">
            <a:spAutoFit/>
          </a:bodyPr>
          <a:lstStyle/>
          <a:p>
            <a:r>
              <a:rPr lang="en-US"/>
              <a:t>Bottom</a:t>
            </a:r>
          </a:p>
        </p:txBody>
      </p:sp>
      <p:grpSp>
        <p:nvGrpSpPr>
          <p:cNvPr id="40" name="Group 83">
            <a:extLst>
              <a:ext uri="{FF2B5EF4-FFF2-40B4-BE49-F238E27FC236}">
                <a16:creationId xmlns:a16="http://schemas.microsoft.com/office/drawing/2014/main" id="{79EB709E-7E0A-4A03-BCCC-B83794A347CA}"/>
              </a:ext>
            </a:extLst>
          </p:cNvPr>
          <p:cNvGrpSpPr>
            <a:grpSpLocks/>
          </p:cNvGrpSpPr>
          <p:nvPr/>
        </p:nvGrpSpPr>
        <p:grpSpPr bwMode="auto">
          <a:xfrm>
            <a:off x="4953003" y="914400"/>
            <a:ext cx="4049714" cy="2687637"/>
            <a:chOff x="3276" y="1439"/>
            <a:chExt cx="2551" cy="1693"/>
          </a:xfrm>
        </p:grpSpPr>
        <p:grpSp>
          <p:nvGrpSpPr>
            <p:cNvPr id="41" name="Group 10">
              <a:extLst>
                <a:ext uri="{FF2B5EF4-FFF2-40B4-BE49-F238E27FC236}">
                  <a16:creationId xmlns:a16="http://schemas.microsoft.com/office/drawing/2014/main" id="{DC61D42E-D18C-46CB-ABD8-AAFF2E35C555}"/>
                </a:ext>
              </a:extLst>
            </p:cNvPr>
            <p:cNvGrpSpPr>
              <a:grpSpLocks/>
            </p:cNvGrpSpPr>
            <p:nvPr/>
          </p:nvGrpSpPr>
          <p:grpSpPr bwMode="auto">
            <a:xfrm>
              <a:off x="3731" y="1508"/>
              <a:ext cx="1416" cy="1624"/>
              <a:chOff x="3596" y="1780"/>
              <a:chExt cx="1416" cy="1624"/>
            </a:xfrm>
          </p:grpSpPr>
          <p:sp>
            <p:nvSpPr>
              <p:cNvPr id="63" name="Freeform 11">
                <a:extLst>
                  <a:ext uri="{FF2B5EF4-FFF2-40B4-BE49-F238E27FC236}">
                    <a16:creationId xmlns:a16="http://schemas.microsoft.com/office/drawing/2014/main" id="{68E86DCF-F94F-49D6-BA14-EDA35056BA3E}"/>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64" name="Freeform 12">
                <a:extLst>
                  <a:ext uri="{FF2B5EF4-FFF2-40B4-BE49-F238E27FC236}">
                    <a16:creationId xmlns:a16="http://schemas.microsoft.com/office/drawing/2014/main" id="{3A521241-FC5A-4A97-9AEE-CF0CC9E7ACBE}"/>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42" name="AutoShape 13">
              <a:extLst>
                <a:ext uri="{FF2B5EF4-FFF2-40B4-BE49-F238E27FC236}">
                  <a16:creationId xmlns:a16="http://schemas.microsoft.com/office/drawing/2014/main" id="{12614507-5457-4FDD-9353-50C889344960}"/>
                </a:ext>
              </a:extLst>
            </p:cNvPr>
            <p:cNvSpPr>
              <a:spLocks noChangeArrowheads="1"/>
            </p:cNvSpPr>
            <p:nvPr/>
          </p:nvSpPr>
          <p:spPr bwMode="auto">
            <a:xfrm>
              <a:off x="3895" y="1808"/>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43" name="Rectangle 14">
              <a:extLst>
                <a:ext uri="{FF2B5EF4-FFF2-40B4-BE49-F238E27FC236}">
                  <a16:creationId xmlns:a16="http://schemas.microsoft.com/office/drawing/2014/main" id="{6EF1F6E6-5CD2-46B3-9F9B-B8C479A81C01}"/>
                </a:ext>
              </a:extLst>
            </p:cNvPr>
            <p:cNvSpPr>
              <a:spLocks noChangeArrowheads="1"/>
            </p:cNvSpPr>
            <p:nvPr/>
          </p:nvSpPr>
          <p:spPr bwMode="auto">
            <a:xfrm>
              <a:off x="3895" y="1788"/>
              <a:ext cx="1076" cy="248"/>
            </a:xfrm>
            <a:prstGeom prst="rect">
              <a:avLst/>
            </a:prstGeom>
            <a:solidFill>
              <a:schemeClr val="accent1"/>
            </a:solidFill>
            <a:ln w="9525">
              <a:noFill/>
              <a:miter lim="800000"/>
              <a:headEnd/>
              <a:tailEnd/>
            </a:ln>
          </p:spPr>
          <p:txBody>
            <a:bodyPr wrap="none" anchor="ctr"/>
            <a:lstStyle/>
            <a:p>
              <a:endParaRPr lang="en-US"/>
            </a:p>
          </p:txBody>
        </p:sp>
        <p:sp>
          <p:nvSpPr>
            <p:cNvPr id="44" name="Freeform 15">
              <a:extLst>
                <a:ext uri="{FF2B5EF4-FFF2-40B4-BE49-F238E27FC236}">
                  <a16:creationId xmlns:a16="http://schemas.microsoft.com/office/drawing/2014/main" id="{81736621-9E47-4AE6-9033-7A0A58219D5C}"/>
                </a:ext>
              </a:extLst>
            </p:cNvPr>
            <p:cNvSpPr>
              <a:spLocks/>
            </p:cNvSpPr>
            <p:nvPr/>
          </p:nvSpPr>
          <p:spPr bwMode="auto">
            <a:xfrm>
              <a:off x="3815"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5" name="Freeform 16">
              <a:extLst>
                <a:ext uri="{FF2B5EF4-FFF2-40B4-BE49-F238E27FC236}">
                  <a16:creationId xmlns:a16="http://schemas.microsoft.com/office/drawing/2014/main" id="{670FBED5-C6F5-447D-BF4A-EDC001C37A4B}"/>
                </a:ext>
              </a:extLst>
            </p:cNvPr>
            <p:cNvSpPr>
              <a:spLocks/>
            </p:cNvSpPr>
            <p:nvPr/>
          </p:nvSpPr>
          <p:spPr bwMode="auto">
            <a:xfrm flipH="1">
              <a:off x="4439"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6" name="Rectangle 17">
              <a:extLst>
                <a:ext uri="{FF2B5EF4-FFF2-40B4-BE49-F238E27FC236}">
                  <a16:creationId xmlns:a16="http://schemas.microsoft.com/office/drawing/2014/main" id="{7340FFC1-CA89-4C4F-AB01-294C8883A648}"/>
                </a:ext>
              </a:extLst>
            </p:cNvPr>
            <p:cNvSpPr>
              <a:spLocks noChangeArrowheads="1"/>
            </p:cNvSpPr>
            <p:nvPr/>
          </p:nvSpPr>
          <p:spPr bwMode="auto">
            <a:xfrm>
              <a:off x="4275" y="2004"/>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7" name="Line 18">
              <a:extLst>
                <a:ext uri="{FF2B5EF4-FFF2-40B4-BE49-F238E27FC236}">
                  <a16:creationId xmlns:a16="http://schemas.microsoft.com/office/drawing/2014/main" id="{1F7B4673-BAB3-46B0-B298-E0FBBAA1DC5A}"/>
                </a:ext>
              </a:extLst>
            </p:cNvPr>
            <p:cNvSpPr>
              <a:spLocks noChangeShapeType="1"/>
            </p:cNvSpPr>
            <p:nvPr/>
          </p:nvSpPr>
          <p:spPr bwMode="auto">
            <a:xfrm>
              <a:off x="4435" y="1732"/>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48" name="Line 19">
              <a:extLst>
                <a:ext uri="{FF2B5EF4-FFF2-40B4-BE49-F238E27FC236}">
                  <a16:creationId xmlns:a16="http://schemas.microsoft.com/office/drawing/2014/main" id="{9CB9E0AF-98C3-4D06-971B-4F87A624EA86}"/>
                </a:ext>
              </a:extLst>
            </p:cNvPr>
            <p:cNvSpPr>
              <a:spLocks noChangeShapeType="1"/>
            </p:cNvSpPr>
            <p:nvPr/>
          </p:nvSpPr>
          <p:spPr bwMode="auto">
            <a:xfrm>
              <a:off x="4343" y="2644"/>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49" name="Line 20">
              <a:extLst>
                <a:ext uri="{FF2B5EF4-FFF2-40B4-BE49-F238E27FC236}">
                  <a16:creationId xmlns:a16="http://schemas.microsoft.com/office/drawing/2014/main" id="{05417912-91F5-4FB7-A3B6-EA3D7B41F364}"/>
                </a:ext>
              </a:extLst>
            </p:cNvPr>
            <p:cNvSpPr>
              <a:spLocks noChangeShapeType="1"/>
            </p:cNvSpPr>
            <p:nvPr/>
          </p:nvSpPr>
          <p:spPr bwMode="auto">
            <a:xfrm flipV="1">
              <a:off x="4551" y="2648"/>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50" name="Text Box 21">
              <a:extLst>
                <a:ext uri="{FF2B5EF4-FFF2-40B4-BE49-F238E27FC236}">
                  <a16:creationId xmlns:a16="http://schemas.microsoft.com/office/drawing/2014/main" id="{53215197-0A07-4069-9E2C-A26A22C143ED}"/>
                </a:ext>
              </a:extLst>
            </p:cNvPr>
            <p:cNvSpPr txBox="1">
              <a:spLocks noChangeArrowheads="1"/>
            </p:cNvSpPr>
            <p:nvPr/>
          </p:nvSpPr>
          <p:spPr bwMode="auto">
            <a:xfrm>
              <a:off x="4284" y="1439"/>
              <a:ext cx="372" cy="291"/>
            </a:xfrm>
            <a:prstGeom prst="rect">
              <a:avLst/>
            </a:prstGeom>
            <a:noFill/>
            <a:ln w="9525">
              <a:noFill/>
              <a:miter lim="800000"/>
              <a:headEnd/>
              <a:tailEnd/>
            </a:ln>
          </p:spPr>
          <p:txBody>
            <a:bodyPr wrap="none">
              <a:spAutoFit/>
            </a:bodyPr>
            <a:lstStyle/>
            <a:p>
              <a:r>
                <a:rPr lang="en-US" sz="2400" i="1" dirty="0"/>
                <a:t>-</a:t>
              </a:r>
              <a:r>
                <a:rPr lang="en-US" sz="2400" i="1" dirty="0" err="1"/>
                <a:t>F</a:t>
              </a:r>
              <a:r>
                <a:rPr lang="en-US" sz="2400" i="1" baseline="-25000" dirty="0" err="1"/>
                <a:t>pt</a:t>
              </a:r>
              <a:endParaRPr lang="en-US" sz="2400" b="1" i="1" baseline="-25000" dirty="0">
                <a:cs typeface="Arial" charset="0"/>
              </a:endParaRPr>
            </a:p>
          </p:txBody>
        </p:sp>
        <p:sp>
          <p:nvSpPr>
            <p:cNvPr id="51" name="Text Box 22">
              <a:extLst>
                <a:ext uri="{FF2B5EF4-FFF2-40B4-BE49-F238E27FC236}">
                  <a16:creationId xmlns:a16="http://schemas.microsoft.com/office/drawing/2014/main" id="{4F9E3647-21CF-49B6-A843-5BD4ED92934C}"/>
                </a:ext>
              </a:extLst>
            </p:cNvPr>
            <p:cNvSpPr txBox="1">
              <a:spLocks noChangeArrowheads="1"/>
            </p:cNvSpPr>
            <p:nvPr/>
          </p:nvSpPr>
          <p:spPr bwMode="auto">
            <a:xfrm>
              <a:off x="4188" y="2831"/>
              <a:ext cx="246" cy="233"/>
            </a:xfrm>
            <a:prstGeom prst="rect">
              <a:avLst/>
            </a:prstGeom>
            <a:noFill/>
            <a:ln w="9525">
              <a:noFill/>
              <a:miter lim="800000"/>
              <a:headEnd/>
              <a:tailEnd/>
            </a:ln>
          </p:spPr>
          <p:txBody>
            <a:bodyPr wrap="none">
              <a:spAutoFit/>
            </a:bodyPr>
            <a:lstStyle/>
            <a:p>
              <a:r>
                <a:rPr lang="en-US" i="1" dirty="0"/>
                <a:t>W</a:t>
              </a:r>
              <a:endParaRPr lang="en-US" b="1" i="1" dirty="0">
                <a:cs typeface="Arial" charset="0"/>
              </a:endParaRPr>
            </a:p>
          </p:txBody>
        </p:sp>
        <p:sp>
          <p:nvSpPr>
            <p:cNvPr id="52" name="Rectangle 23">
              <a:extLst>
                <a:ext uri="{FF2B5EF4-FFF2-40B4-BE49-F238E27FC236}">
                  <a16:creationId xmlns:a16="http://schemas.microsoft.com/office/drawing/2014/main" id="{C3810589-0FD9-48C4-A658-7877099497E2}"/>
                </a:ext>
              </a:extLst>
            </p:cNvPr>
            <p:cNvSpPr>
              <a:spLocks noChangeArrowheads="1"/>
            </p:cNvSpPr>
            <p:nvPr/>
          </p:nvSpPr>
          <p:spPr bwMode="auto">
            <a:xfrm>
              <a:off x="4593" y="2735"/>
              <a:ext cx="411" cy="291"/>
            </a:xfrm>
            <a:prstGeom prst="rect">
              <a:avLst/>
            </a:prstGeom>
            <a:noFill/>
            <a:ln w="9525">
              <a:noFill/>
              <a:miter lim="800000"/>
              <a:headEnd/>
              <a:tailEnd/>
            </a:ln>
          </p:spPr>
          <p:txBody>
            <a:bodyPr wrap="square">
              <a:spAutoFit/>
            </a:bodyPr>
            <a:lstStyle/>
            <a:p>
              <a:r>
                <a:rPr lang="en-US" sz="2400" i="1" dirty="0" err="1"/>
                <a:t>F</a:t>
              </a:r>
              <a:r>
                <a:rPr lang="en-US" sz="2400" i="1" baseline="-25000" dirty="0" err="1"/>
                <a:t>pb</a:t>
              </a:r>
              <a:endParaRPr lang="en-US" sz="2400" b="1" i="1" baseline="-25000" dirty="0"/>
            </a:p>
          </p:txBody>
        </p:sp>
        <p:sp>
          <p:nvSpPr>
            <p:cNvPr id="53" name="Line 24">
              <a:extLst>
                <a:ext uri="{FF2B5EF4-FFF2-40B4-BE49-F238E27FC236}">
                  <a16:creationId xmlns:a16="http://schemas.microsoft.com/office/drawing/2014/main" id="{7E37F81F-1576-4035-BB90-3AF1610E6AE7}"/>
                </a:ext>
              </a:extLst>
            </p:cNvPr>
            <p:cNvSpPr>
              <a:spLocks noChangeShapeType="1"/>
            </p:cNvSpPr>
            <p:nvPr/>
          </p:nvSpPr>
          <p:spPr bwMode="auto">
            <a:xfrm flipH="1" flipV="1">
              <a:off x="4642" y="2369"/>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54" name="Line 25">
              <a:extLst>
                <a:ext uri="{FF2B5EF4-FFF2-40B4-BE49-F238E27FC236}">
                  <a16:creationId xmlns:a16="http://schemas.microsoft.com/office/drawing/2014/main" id="{D5A1BDCC-FC9D-4E92-A238-6B822B67EF92}"/>
                </a:ext>
              </a:extLst>
            </p:cNvPr>
            <p:cNvSpPr>
              <a:spLocks noChangeShapeType="1"/>
            </p:cNvSpPr>
            <p:nvPr/>
          </p:nvSpPr>
          <p:spPr bwMode="auto">
            <a:xfrm flipV="1">
              <a:off x="4009" y="2375"/>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55" name="Freeform 26">
              <a:extLst>
                <a:ext uri="{FF2B5EF4-FFF2-40B4-BE49-F238E27FC236}">
                  <a16:creationId xmlns:a16="http://schemas.microsoft.com/office/drawing/2014/main" id="{C99B9FDE-3DA4-45EA-AD6F-5B79ED8D5A46}"/>
                </a:ext>
              </a:extLst>
            </p:cNvPr>
            <p:cNvSpPr>
              <a:spLocks/>
            </p:cNvSpPr>
            <p:nvPr/>
          </p:nvSpPr>
          <p:spPr bwMode="auto">
            <a:xfrm rot="1156648">
              <a:off x="4895" y="196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56" name="Freeform 27">
              <a:extLst>
                <a:ext uri="{FF2B5EF4-FFF2-40B4-BE49-F238E27FC236}">
                  <a16:creationId xmlns:a16="http://schemas.microsoft.com/office/drawing/2014/main" id="{BD2334B8-BDEA-4F9F-BE56-146225B4AC6A}"/>
                </a:ext>
              </a:extLst>
            </p:cNvPr>
            <p:cNvSpPr>
              <a:spLocks/>
            </p:cNvSpPr>
            <p:nvPr/>
          </p:nvSpPr>
          <p:spPr bwMode="auto">
            <a:xfrm rot="20443352" flipH="1">
              <a:off x="3793" y="1970"/>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61" name="Text Box 29">
              <a:extLst>
                <a:ext uri="{FF2B5EF4-FFF2-40B4-BE49-F238E27FC236}">
                  <a16:creationId xmlns:a16="http://schemas.microsoft.com/office/drawing/2014/main" id="{54AF8786-8B59-4639-8CF0-3754E374AF43}"/>
                </a:ext>
              </a:extLst>
            </p:cNvPr>
            <p:cNvSpPr txBox="1">
              <a:spLocks noChangeArrowheads="1"/>
            </p:cNvSpPr>
            <p:nvPr/>
          </p:nvSpPr>
          <p:spPr bwMode="auto">
            <a:xfrm>
              <a:off x="5292" y="1775"/>
              <a:ext cx="535" cy="601"/>
            </a:xfrm>
            <a:prstGeom prst="rect">
              <a:avLst/>
            </a:prstGeom>
            <a:noFill/>
            <a:ln w="9525">
              <a:noFill/>
              <a:miter lim="800000"/>
              <a:headEnd/>
              <a:tailEnd/>
            </a:ln>
          </p:spPr>
          <p:txBody>
            <a:bodyPr wrap="none">
              <a:spAutoFit/>
            </a:bodyPr>
            <a:lstStyle/>
            <a:p>
              <a:r>
                <a:rPr lang="en-US" sz="2800" i="1" dirty="0"/>
                <a:t>-</a:t>
              </a:r>
              <a:r>
                <a:rPr lang="en-US" sz="2800" i="1" dirty="0" err="1"/>
                <a:t>F</a:t>
              </a:r>
              <a:r>
                <a:rPr lang="en-US" sz="2800" i="1" baseline="-25000" dirty="0" err="1"/>
                <a:t>pmr</a:t>
              </a:r>
              <a:endParaRPr lang="en-US" sz="2800" b="1" i="1" baseline="-25000" dirty="0">
                <a:cs typeface="Arial" charset="0"/>
                <a:sym typeface="Symbol" pitchFamily="18" charset="2"/>
              </a:endParaRPr>
            </a:p>
            <a:p>
              <a:endParaRPr lang="en-US" sz="2800" b="1" i="1" dirty="0">
                <a:cs typeface="Arial" charset="0"/>
                <a:sym typeface="Symbol" pitchFamily="18" charset="2"/>
              </a:endParaRPr>
            </a:p>
          </p:txBody>
        </p:sp>
        <p:sp>
          <p:nvSpPr>
            <p:cNvPr id="59" name="Text Box 32">
              <a:extLst>
                <a:ext uri="{FF2B5EF4-FFF2-40B4-BE49-F238E27FC236}">
                  <a16:creationId xmlns:a16="http://schemas.microsoft.com/office/drawing/2014/main" id="{6840E89E-4F02-40A7-8449-7D2E4BBB370E}"/>
                </a:ext>
              </a:extLst>
            </p:cNvPr>
            <p:cNvSpPr txBox="1">
              <a:spLocks noChangeArrowheads="1"/>
            </p:cNvSpPr>
            <p:nvPr/>
          </p:nvSpPr>
          <p:spPr bwMode="auto">
            <a:xfrm>
              <a:off x="3276" y="1727"/>
              <a:ext cx="449" cy="330"/>
            </a:xfrm>
            <a:prstGeom prst="rect">
              <a:avLst/>
            </a:prstGeom>
            <a:noFill/>
            <a:ln w="9525">
              <a:noFill/>
              <a:miter lim="800000"/>
              <a:headEnd/>
              <a:tailEnd/>
            </a:ln>
          </p:spPr>
          <p:txBody>
            <a:bodyPr wrap="none">
              <a:spAutoFit/>
            </a:bodyPr>
            <a:lstStyle/>
            <a:p>
              <a:r>
                <a:rPr lang="en-US" sz="2800" i="1" dirty="0" err="1"/>
                <a:t>F</a:t>
              </a:r>
              <a:r>
                <a:rPr lang="en-US" sz="2800" i="1" baseline="-25000" dirty="0" err="1"/>
                <a:t>pml</a:t>
              </a:r>
              <a:endParaRPr lang="en-US" sz="2800" b="1" i="1" baseline="-25000" dirty="0">
                <a:cs typeface="Arial" charset="0"/>
                <a:sym typeface="Symbol" pitchFamily="18" charset="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e Placeholder 3"/>
          <p:cNvSpPr>
            <a:spLocks noGrp="1"/>
          </p:cNvSpPr>
          <p:nvPr>
            <p:ph type="dt" sz="quarter" idx="10"/>
          </p:nvPr>
        </p:nvSpPr>
        <p:spPr>
          <a:noFill/>
        </p:spPr>
        <p:txBody>
          <a:bodyPr/>
          <a:lstStyle/>
          <a:p>
            <a:r>
              <a:rPr lang="en-US"/>
              <a:t>Winter 2007</a:t>
            </a:r>
          </a:p>
        </p:txBody>
      </p:sp>
      <p:sp>
        <p:nvSpPr>
          <p:cNvPr id="4102" name="Footer Placeholder 4"/>
          <p:cNvSpPr>
            <a:spLocks noGrp="1"/>
          </p:cNvSpPr>
          <p:nvPr>
            <p:ph type="ftr" sz="quarter" idx="11"/>
          </p:nvPr>
        </p:nvSpPr>
        <p:spPr>
          <a:noFill/>
        </p:spPr>
        <p:txBody>
          <a:bodyPr/>
          <a:lstStyle/>
          <a:p>
            <a:r>
              <a:rPr lang="en-US"/>
              <a:t>R. Todd Lines</a:t>
            </a:r>
          </a:p>
        </p:txBody>
      </p:sp>
      <p:sp>
        <p:nvSpPr>
          <p:cNvPr id="4103" name="Slide Number Placeholder 5"/>
          <p:cNvSpPr>
            <a:spLocks noGrp="1"/>
          </p:cNvSpPr>
          <p:nvPr>
            <p:ph type="sldNum" sz="quarter" idx="12"/>
          </p:nvPr>
        </p:nvSpPr>
        <p:spPr>
          <a:noFill/>
        </p:spPr>
        <p:txBody>
          <a:bodyPr/>
          <a:lstStyle/>
          <a:p>
            <a:fld id="{486CFCEC-572F-44C0-8FDD-9AAABF3BFADF}" type="slidenum">
              <a:rPr lang="en-US"/>
              <a:pPr/>
              <a:t>33</a:t>
            </a:fld>
            <a:endParaRPr lang="en-US"/>
          </a:p>
        </p:txBody>
      </p:sp>
      <p:sp>
        <p:nvSpPr>
          <p:cNvPr id="4104" name="Rectangle 27"/>
          <p:cNvSpPr>
            <a:spLocks noGrp="1" noChangeArrowheads="1"/>
          </p:cNvSpPr>
          <p:nvPr>
            <p:ph type="title"/>
          </p:nvPr>
        </p:nvSpPr>
        <p:spPr/>
        <p:txBody>
          <a:bodyPr/>
          <a:lstStyle/>
          <a:p>
            <a:pPr eaLnBrk="1" hangingPunct="1"/>
            <a:r>
              <a:rPr lang="en-US"/>
              <a:t>Pressure and Depth (3 of 3)</a:t>
            </a:r>
          </a:p>
        </p:txBody>
      </p:sp>
      <p:grpSp>
        <p:nvGrpSpPr>
          <p:cNvPr id="2" name="Group 4"/>
          <p:cNvGrpSpPr>
            <a:grpSpLocks/>
          </p:cNvGrpSpPr>
          <p:nvPr/>
        </p:nvGrpSpPr>
        <p:grpSpPr bwMode="auto">
          <a:xfrm>
            <a:off x="5924550" y="2374900"/>
            <a:ext cx="2247900" cy="2611438"/>
            <a:chOff x="3596" y="1759"/>
            <a:chExt cx="1416" cy="1645"/>
          </a:xfrm>
        </p:grpSpPr>
        <p:grpSp>
          <p:nvGrpSpPr>
            <p:cNvPr id="3" name="Group 5"/>
            <p:cNvGrpSpPr>
              <a:grpSpLocks/>
            </p:cNvGrpSpPr>
            <p:nvPr/>
          </p:nvGrpSpPr>
          <p:grpSpPr bwMode="auto">
            <a:xfrm>
              <a:off x="3596" y="1780"/>
              <a:ext cx="1416" cy="1624"/>
              <a:chOff x="3596" y="1780"/>
              <a:chExt cx="1416" cy="1624"/>
            </a:xfrm>
          </p:grpSpPr>
          <p:sp>
            <p:nvSpPr>
              <p:cNvPr id="4126"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4127"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4108" name="AutoShape 8"/>
            <p:cNvSpPr>
              <a:spLocks noChangeArrowheads="1"/>
            </p:cNvSpPr>
            <p:nvPr/>
          </p:nvSpPr>
          <p:spPr bwMode="auto">
            <a:xfrm>
              <a:off x="3760" y="2080"/>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4109" name="Rectangle 9"/>
            <p:cNvSpPr>
              <a:spLocks noChangeArrowheads="1"/>
            </p:cNvSpPr>
            <p:nvPr/>
          </p:nvSpPr>
          <p:spPr bwMode="auto">
            <a:xfrm>
              <a:off x="3760" y="2060"/>
              <a:ext cx="1076" cy="248"/>
            </a:xfrm>
            <a:prstGeom prst="rect">
              <a:avLst/>
            </a:prstGeom>
            <a:solidFill>
              <a:schemeClr val="accent1"/>
            </a:solidFill>
            <a:ln w="9525">
              <a:noFill/>
              <a:miter lim="800000"/>
              <a:headEnd/>
              <a:tailEnd/>
            </a:ln>
          </p:spPr>
          <p:txBody>
            <a:bodyPr wrap="none" anchor="ctr"/>
            <a:lstStyle/>
            <a:p>
              <a:endParaRPr lang="en-US"/>
            </a:p>
          </p:txBody>
        </p:sp>
        <p:sp>
          <p:nvSpPr>
            <p:cNvPr id="4110" name="Freeform 10"/>
            <p:cNvSpPr>
              <a:spLocks/>
            </p:cNvSpPr>
            <p:nvPr/>
          </p:nvSpPr>
          <p:spPr bwMode="auto">
            <a:xfrm>
              <a:off x="3680" y="1776"/>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111" name="Freeform 11"/>
            <p:cNvSpPr>
              <a:spLocks/>
            </p:cNvSpPr>
            <p:nvPr/>
          </p:nvSpPr>
          <p:spPr bwMode="auto">
            <a:xfrm flipH="1">
              <a:off x="4304" y="1776"/>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112" name="Rectangle 12"/>
            <p:cNvSpPr>
              <a:spLocks noChangeArrowheads="1"/>
            </p:cNvSpPr>
            <p:nvPr/>
          </p:nvSpPr>
          <p:spPr bwMode="auto">
            <a:xfrm>
              <a:off x="4140" y="2276"/>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113" name="Line 13"/>
            <p:cNvSpPr>
              <a:spLocks noChangeShapeType="1"/>
            </p:cNvSpPr>
            <p:nvPr/>
          </p:nvSpPr>
          <p:spPr bwMode="auto">
            <a:xfrm flipH="1">
              <a:off x="3960" y="2916"/>
              <a:ext cx="136" cy="0"/>
            </a:xfrm>
            <a:prstGeom prst="line">
              <a:avLst/>
            </a:prstGeom>
            <a:noFill/>
            <a:ln w="9525">
              <a:solidFill>
                <a:schemeClr val="tx1"/>
              </a:solidFill>
              <a:round/>
              <a:headEnd/>
              <a:tailEnd/>
            </a:ln>
          </p:spPr>
          <p:txBody>
            <a:bodyPr/>
            <a:lstStyle/>
            <a:p>
              <a:endParaRPr lang="en-US"/>
            </a:p>
          </p:txBody>
        </p:sp>
        <p:sp>
          <p:nvSpPr>
            <p:cNvPr id="4114" name="Line 14"/>
            <p:cNvSpPr>
              <a:spLocks noChangeShapeType="1"/>
            </p:cNvSpPr>
            <p:nvPr/>
          </p:nvSpPr>
          <p:spPr bwMode="auto">
            <a:xfrm flipH="1">
              <a:off x="4552" y="2280"/>
              <a:ext cx="136" cy="0"/>
            </a:xfrm>
            <a:prstGeom prst="line">
              <a:avLst/>
            </a:prstGeom>
            <a:noFill/>
            <a:ln w="9525">
              <a:solidFill>
                <a:schemeClr val="tx1"/>
              </a:solidFill>
              <a:round/>
              <a:headEnd/>
              <a:tailEnd/>
            </a:ln>
          </p:spPr>
          <p:txBody>
            <a:bodyPr/>
            <a:lstStyle/>
            <a:p>
              <a:endParaRPr lang="en-US"/>
            </a:p>
          </p:txBody>
        </p:sp>
        <p:sp>
          <p:nvSpPr>
            <p:cNvPr id="4115" name="Text Box 15"/>
            <p:cNvSpPr txBox="1">
              <a:spLocks noChangeArrowheads="1"/>
            </p:cNvSpPr>
            <p:nvPr/>
          </p:nvSpPr>
          <p:spPr bwMode="auto">
            <a:xfrm>
              <a:off x="3794" y="2379"/>
              <a:ext cx="305" cy="192"/>
            </a:xfrm>
            <a:prstGeom prst="rect">
              <a:avLst/>
            </a:prstGeom>
            <a:noFill/>
            <a:ln w="9525">
              <a:noFill/>
              <a:miter lim="800000"/>
              <a:headEnd/>
              <a:tailEnd/>
            </a:ln>
          </p:spPr>
          <p:txBody>
            <a:bodyPr wrap="none">
              <a:spAutoFit/>
            </a:bodyPr>
            <a:lstStyle/>
            <a:p>
              <a:r>
                <a:rPr lang="en-US" sz="1400" i="1"/>
                <a:t>d+h</a:t>
              </a:r>
            </a:p>
          </p:txBody>
        </p:sp>
        <p:sp>
          <p:nvSpPr>
            <p:cNvPr id="4116" name="Line 16"/>
            <p:cNvSpPr>
              <a:spLocks noChangeShapeType="1"/>
            </p:cNvSpPr>
            <p:nvPr/>
          </p:nvSpPr>
          <p:spPr bwMode="auto">
            <a:xfrm>
              <a:off x="3947" y="2568"/>
              <a:ext cx="0" cy="332"/>
            </a:xfrm>
            <a:prstGeom prst="line">
              <a:avLst/>
            </a:prstGeom>
            <a:noFill/>
            <a:ln w="9525">
              <a:solidFill>
                <a:schemeClr val="tx1"/>
              </a:solidFill>
              <a:round/>
              <a:headEnd/>
              <a:tailEnd type="triangle" w="med" len="med"/>
            </a:ln>
          </p:spPr>
          <p:txBody>
            <a:bodyPr/>
            <a:lstStyle/>
            <a:p>
              <a:endParaRPr lang="en-US"/>
            </a:p>
          </p:txBody>
        </p:sp>
        <p:sp>
          <p:nvSpPr>
            <p:cNvPr id="4117" name="Line 17"/>
            <p:cNvSpPr>
              <a:spLocks noChangeShapeType="1"/>
            </p:cNvSpPr>
            <p:nvPr/>
          </p:nvSpPr>
          <p:spPr bwMode="auto">
            <a:xfrm flipH="1" flipV="1">
              <a:off x="3944" y="2060"/>
              <a:ext cx="4" cy="372"/>
            </a:xfrm>
            <a:prstGeom prst="line">
              <a:avLst/>
            </a:prstGeom>
            <a:noFill/>
            <a:ln w="9525">
              <a:solidFill>
                <a:schemeClr val="tx1"/>
              </a:solidFill>
              <a:round/>
              <a:headEnd/>
              <a:tailEnd type="triangle" w="med" len="med"/>
            </a:ln>
          </p:spPr>
          <p:txBody>
            <a:bodyPr/>
            <a:lstStyle/>
            <a:p>
              <a:endParaRPr lang="en-US"/>
            </a:p>
          </p:txBody>
        </p:sp>
        <p:sp>
          <p:nvSpPr>
            <p:cNvPr id="4118" name="Rectangle 18"/>
            <p:cNvSpPr>
              <a:spLocks noChangeArrowheads="1"/>
            </p:cNvSpPr>
            <p:nvPr/>
          </p:nvSpPr>
          <p:spPr bwMode="auto">
            <a:xfrm>
              <a:off x="4622" y="2053"/>
              <a:ext cx="196" cy="231"/>
            </a:xfrm>
            <a:prstGeom prst="rect">
              <a:avLst/>
            </a:prstGeom>
            <a:noFill/>
            <a:ln w="9525">
              <a:noFill/>
              <a:miter lim="800000"/>
              <a:headEnd/>
              <a:tailEnd/>
            </a:ln>
          </p:spPr>
          <p:txBody>
            <a:bodyPr wrap="none">
              <a:spAutoFit/>
            </a:bodyPr>
            <a:lstStyle/>
            <a:p>
              <a:r>
                <a:rPr lang="en-US" i="1"/>
                <a:t>d</a:t>
              </a:r>
            </a:p>
          </p:txBody>
        </p:sp>
        <p:sp>
          <p:nvSpPr>
            <p:cNvPr id="4119" name="Line 19"/>
            <p:cNvSpPr>
              <a:spLocks noChangeShapeType="1"/>
            </p:cNvSpPr>
            <p:nvPr/>
          </p:nvSpPr>
          <p:spPr bwMode="auto">
            <a:xfrm flipH="1" flipV="1">
              <a:off x="4612" y="2060"/>
              <a:ext cx="0" cy="216"/>
            </a:xfrm>
            <a:prstGeom prst="line">
              <a:avLst/>
            </a:prstGeom>
            <a:noFill/>
            <a:ln w="9525">
              <a:solidFill>
                <a:schemeClr val="tx1"/>
              </a:solidFill>
              <a:round/>
              <a:headEnd type="triangle" w="med" len="med"/>
              <a:tailEnd type="triangle" w="med" len="med"/>
            </a:ln>
          </p:spPr>
          <p:txBody>
            <a:bodyPr/>
            <a:lstStyle/>
            <a:p>
              <a:endParaRPr lang="en-US"/>
            </a:p>
          </p:txBody>
        </p:sp>
        <p:sp>
          <p:nvSpPr>
            <p:cNvPr id="4120" name="Line 20"/>
            <p:cNvSpPr>
              <a:spLocks noChangeShapeType="1"/>
            </p:cNvSpPr>
            <p:nvPr/>
          </p:nvSpPr>
          <p:spPr bwMode="auto">
            <a:xfrm>
              <a:off x="4300" y="2004"/>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4121" name="Line 21"/>
            <p:cNvSpPr>
              <a:spLocks noChangeShapeType="1"/>
            </p:cNvSpPr>
            <p:nvPr/>
          </p:nvSpPr>
          <p:spPr bwMode="auto">
            <a:xfrm>
              <a:off x="4208" y="2916"/>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4122" name="Line 22"/>
            <p:cNvSpPr>
              <a:spLocks noChangeShapeType="1"/>
            </p:cNvSpPr>
            <p:nvPr/>
          </p:nvSpPr>
          <p:spPr bwMode="auto">
            <a:xfrm flipV="1">
              <a:off x="4416" y="2920"/>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4123" name="Text Box 23"/>
            <p:cNvSpPr txBox="1">
              <a:spLocks noChangeArrowheads="1"/>
            </p:cNvSpPr>
            <p:nvPr/>
          </p:nvSpPr>
          <p:spPr bwMode="auto">
            <a:xfrm>
              <a:off x="4062" y="1759"/>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4124" name="Text Box 24"/>
            <p:cNvSpPr txBox="1">
              <a:spLocks noChangeArrowheads="1"/>
            </p:cNvSpPr>
            <p:nvPr/>
          </p:nvSpPr>
          <p:spPr bwMode="auto">
            <a:xfrm>
              <a:off x="3910" y="3075"/>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4125" name="Rectangle 25"/>
            <p:cNvSpPr>
              <a:spLocks noChangeArrowheads="1"/>
            </p:cNvSpPr>
            <p:nvPr/>
          </p:nvSpPr>
          <p:spPr bwMode="auto">
            <a:xfrm>
              <a:off x="4458" y="2973"/>
              <a:ext cx="348" cy="231"/>
            </a:xfrm>
            <a:prstGeom prst="rect">
              <a:avLst/>
            </a:prstGeom>
            <a:noFill/>
            <a:ln w="9525">
              <a:noFill/>
              <a:miter lim="800000"/>
              <a:headEnd/>
              <a:tailEnd/>
            </a:ln>
          </p:spPr>
          <p:txBody>
            <a:bodyPr wrap="none">
              <a:spAutoFit/>
            </a:bodyPr>
            <a:lstStyle/>
            <a:p>
              <a:r>
                <a:rPr lang="en-US" i="1"/>
                <a:t>PA</a:t>
              </a:r>
              <a:r>
                <a:rPr lang="en-US" b="1" i="1"/>
                <a:t>ĵ</a:t>
              </a:r>
            </a:p>
          </p:txBody>
        </p:sp>
      </p:grpSp>
      <p:graphicFrame>
        <p:nvGraphicFramePr>
          <p:cNvPr id="4098" name="Object 26"/>
          <p:cNvGraphicFramePr>
            <a:graphicFrameLocks noGrp="1" noChangeAspect="1"/>
          </p:cNvGraphicFramePr>
          <p:nvPr>
            <p:ph idx="1"/>
          </p:nvPr>
        </p:nvGraphicFramePr>
        <p:xfrm>
          <a:off x="1103313" y="2552700"/>
          <a:ext cx="2949575" cy="1577975"/>
        </p:xfrm>
        <a:graphic>
          <a:graphicData uri="http://schemas.openxmlformats.org/presentationml/2006/ole">
            <mc:AlternateContent xmlns:mc="http://schemas.openxmlformats.org/markup-compatibility/2006">
              <mc:Choice xmlns:v="urn:schemas-microsoft-com:vml" Requires="v">
                <p:oleObj name="Equation" r:id="rId3" imgW="2184120" imgH="1168200" progId="Equation.3">
                  <p:embed/>
                </p:oleObj>
              </mc:Choice>
              <mc:Fallback>
                <p:oleObj name="Equation" r:id="rId3" imgW="2184120" imgH="1168200" progId="Equation.3">
                  <p:embed/>
                  <p:pic>
                    <p:nvPicPr>
                      <p:cNvPr id="4098"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2552700"/>
                        <a:ext cx="2949575"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Text Box 29"/>
          <p:cNvSpPr txBox="1">
            <a:spLocks noChangeArrowheads="1"/>
          </p:cNvSpPr>
          <p:nvPr/>
        </p:nvSpPr>
        <p:spPr bwMode="auto">
          <a:xfrm>
            <a:off x="620713" y="1690688"/>
            <a:ext cx="5011737" cy="3937000"/>
          </a:xfrm>
          <a:prstGeom prst="rect">
            <a:avLst/>
          </a:prstGeom>
          <a:noFill/>
          <a:ln w="9525">
            <a:noFill/>
            <a:miter lim="800000"/>
            <a:headEnd/>
            <a:tailEnd/>
          </a:ln>
        </p:spPr>
        <p:txBody>
          <a:bodyPr>
            <a:spAutoFit/>
          </a:bodyPr>
          <a:lstStyle/>
          <a:p>
            <a:r>
              <a:rPr lang="en-US"/>
              <a:t>Substitution yields:</a:t>
            </a:r>
          </a:p>
          <a:p>
            <a:endParaRPr lang="en-US"/>
          </a:p>
          <a:p>
            <a:endParaRPr lang="en-US"/>
          </a:p>
          <a:p>
            <a:endParaRPr lang="en-US"/>
          </a:p>
          <a:p>
            <a:endParaRPr lang="en-US"/>
          </a:p>
          <a:p>
            <a:endParaRPr lang="en-US"/>
          </a:p>
          <a:p>
            <a:endParaRPr lang="en-US"/>
          </a:p>
          <a:p>
            <a:endParaRPr lang="en-US"/>
          </a:p>
          <a:p>
            <a:endParaRPr lang="en-US"/>
          </a:p>
          <a:p>
            <a:r>
              <a:rPr lang="en-US"/>
              <a:t>So we find that the pressure as a function of depth is given by</a:t>
            </a:r>
          </a:p>
          <a:p>
            <a:endParaRPr lang="en-US"/>
          </a:p>
          <a:p>
            <a:endParaRPr lang="en-US"/>
          </a:p>
          <a:p>
            <a:r>
              <a:rPr lang="en-US"/>
              <a:t>If we start at the surface, </a:t>
            </a:r>
          </a:p>
        </p:txBody>
      </p:sp>
      <p:graphicFrame>
        <p:nvGraphicFramePr>
          <p:cNvPr id="4099" name="Object 30"/>
          <p:cNvGraphicFramePr>
            <a:graphicFrameLocks noChangeAspect="1"/>
          </p:cNvGraphicFramePr>
          <p:nvPr/>
        </p:nvGraphicFramePr>
        <p:xfrm>
          <a:off x="1189038" y="5743575"/>
          <a:ext cx="1541462" cy="439738"/>
        </p:xfrm>
        <a:graphic>
          <a:graphicData uri="http://schemas.openxmlformats.org/presentationml/2006/ole">
            <mc:AlternateContent xmlns:mc="http://schemas.openxmlformats.org/markup-compatibility/2006">
              <mc:Choice xmlns:v="urn:schemas-microsoft-com:vml" Requires="v">
                <p:oleObj name="Equation" r:id="rId5" imgW="850680" imgH="241200" progId="Equation.3">
                  <p:embed/>
                </p:oleObj>
              </mc:Choice>
              <mc:Fallback>
                <p:oleObj name="Equation" r:id="rId5" imgW="850680" imgH="241200" progId="Equation.3">
                  <p:embed/>
                  <p:pic>
                    <p:nvPicPr>
                      <p:cNvPr id="4099"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5743575"/>
                        <a:ext cx="1541462"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5"/>
          <p:cNvGraphicFramePr>
            <a:graphicFrameLocks noChangeAspect="1"/>
          </p:cNvGraphicFramePr>
          <p:nvPr/>
        </p:nvGraphicFramePr>
        <p:xfrm>
          <a:off x="1185863" y="4805363"/>
          <a:ext cx="1798637" cy="485775"/>
        </p:xfrm>
        <a:graphic>
          <a:graphicData uri="http://schemas.openxmlformats.org/presentationml/2006/ole">
            <mc:AlternateContent xmlns:mc="http://schemas.openxmlformats.org/markup-compatibility/2006">
              <mc:Choice xmlns:v="urn:schemas-microsoft-com:vml" Requires="v">
                <p:oleObj name="Equation" r:id="rId7" imgW="850680" imgH="228600" progId="Equation.3">
                  <p:embed/>
                </p:oleObj>
              </mc:Choice>
              <mc:Fallback>
                <p:oleObj name="Equation" r:id="rId7" imgW="850680" imgH="228600" progId="Equation.3">
                  <p:embed/>
                  <p:pic>
                    <p:nvPicPr>
                      <p:cNvPr id="410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5863" y="4805363"/>
                        <a:ext cx="1798637"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p:cNvSpPr>
            <a:spLocks noGrp="1"/>
          </p:cNvSpPr>
          <p:nvPr>
            <p:ph type="dt" sz="quarter" idx="10"/>
          </p:nvPr>
        </p:nvSpPr>
        <p:spPr>
          <a:noFill/>
        </p:spPr>
        <p:txBody>
          <a:bodyPr/>
          <a:lstStyle/>
          <a:p>
            <a:r>
              <a:rPr lang="en-US"/>
              <a:t>Winter 2007</a:t>
            </a:r>
          </a:p>
        </p:txBody>
      </p:sp>
      <p:sp>
        <p:nvSpPr>
          <p:cNvPr id="5124" name="Footer Placeholder 4"/>
          <p:cNvSpPr>
            <a:spLocks noGrp="1"/>
          </p:cNvSpPr>
          <p:nvPr>
            <p:ph type="ftr" sz="quarter" idx="11"/>
          </p:nvPr>
        </p:nvSpPr>
        <p:spPr>
          <a:noFill/>
        </p:spPr>
        <p:txBody>
          <a:bodyPr/>
          <a:lstStyle/>
          <a:p>
            <a:r>
              <a:rPr lang="en-US"/>
              <a:t>R. Todd Lines</a:t>
            </a:r>
          </a:p>
        </p:txBody>
      </p:sp>
      <p:sp>
        <p:nvSpPr>
          <p:cNvPr id="5125" name="Slide Number Placeholder 5"/>
          <p:cNvSpPr>
            <a:spLocks noGrp="1"/>
          </p:cNvSpPr>
          <p:nvPr>
            <p:ph type="sldNum" sz="quarter" idx="12"/>
          </p:nvPr>
        </p:nvSpPr>
        <p:spPr>
          <a:noFill/>
        </p:spPr>
        <p:txBody>
          <a:bodyPr/>
          <a:lstStyle/>
          <a:p>
            <a:fld id="{447D3882-1331-49FC-BB54-F67ABF412783}" type="slidenum">
              <a:rPr lang="en-US"/>
              <a:pPr/>
              <a:t>34</a:t>
            </a:fld>
            <a:endParaRPr lang="en-US"/>
          </a:p>
        </p:txBody>
      </p:sp>
      <p:sp>
        <p:nvSpPr>
          <p:cNvPr id="5126" name="Rectangle 2"/>
          <p:cNvSpPr>
            <a:spLocks noGrp="1" noChangeArrowheads="1"/>
          </p:cNvSpPr>
          <p:nvPr>
            <p:ph type="title"/>
          </p:nvPr>
        </p:nvSpPr>
        <p:spPr/>
        <p:txBody>
          <a:bodyPr/>
          <a:lstStyle/>
          <a:p>
            <a:pPr eaLnBrk="1" hangingPunct="1"/>
            <a:r>
              <a:rPr lang="en-US"/>
              <a:t>Pascal’s Law</a:t>
            </a:r>
          </a:p>
        </p:txBody>
      </p:sp>
      <p:sp>
        <p:nvSpPr>
          <p:cNvPr id="5127" name="Rectangle 3"/>
          <p:cNvSpPr>
            <a:spLocks noGrp="1" noChangeArrowheads="1"/>
          </p:cNvSpPr>
          <p:nvPr>
            <p:ph type="body" idx="1"/>
          </p:nvPr>
        </p:nvSpPr>
        <p:spPr/>
        <p:txBody>
          <a:bodyPr/>
          <a:lstStyle/>
          <a:p>
            <a:pPr eaLnBrk="1" hangingPunct="1"/>
            <a:r>
              <a:rPr lang="en-US"/>
              <a:t>If we change P</a:t>
            </a:r>
            <a:r>
              <a:rPr lang="en-US" baseline="-25000"/>
              <a:t>o</a:t>
            </a:r>
            <a:r>
              <a:rPr lang="en-US"/>
              <a:t>, there must be a change in pressure throughout the entire fluid!</a:t>
            </a:r>
          </a:p>
          <a:p>
            <a:pPr eaLnBrk="1" hangingPunct="1"/>
            <a:endParaRPr lang="en-US"/>
          </a:p>
          <a:p>
            <a:pPr eaLnBrk="1" hangingPunct="1"/>
            <a:endParaRPr lang="en-US"/>
          </a:p>
          <a:p>
            <a:pPr eaLnBrk="1" hangingPunct="1"/>
            <a:r>
              <a:rPr lang="en-US"/>
              <a:t>Pascal’s Law: </a:t>
            </a:r>
            <a:r>
              <a:rPr lang="en-US" b="1"/>
              <a:t>a change in the pressure applied to a fluid is transmitted undiminished to every point of the fluid and to the walls of the container</a:t>
            </a:r>
            <a:r>
              <a:rPr lang="en-US"/>
              <a:t>.</a:t>
            </a:r>
          </a:p>
        </p:txBody>
      </p:sp>
      <p:graphicFrame>
        <p:nvGraphicFramePr>
          <p:cNvPr id="5122" name="Object 6"/>
          <p:cNvGraphicFramePr>
            <a:graphicFrameLocks noChangeAspect="1"/>
          </p:cNvGraphicFramePr>
          <p:nvPr/>
        </p:nvGraphicFramePr>
        <p:xfrm>
          <a:off x="3802063" y="2970213"/>
          <a:ext cx="1541462" cy="439737"/>
        </p:xfrm>
        <a:graphic>
          <a:graphicData uri="http://schemas.openxmlformats.org/presentationml/2006/ole">
            <mc:AlternateContent xmlns:mc="http://schemas.openxmlformats.org/markup-compatibility/2006">
              <mc:Choice xmlns:v="urn:schemas-microsoft-com:vml" Requires="v">
                <p:oleObj name="Equation" r:id="rId3" imgW="850680" imgH="241200" progId="Equation.3">
                  <p:embed/>
                </p:oleObj>
              </mc:Choice>
              <mc:Fallback>
                <p:oleObj name="Equation" r:id="rId3" imgW="850680" imgH="241200" progId="Equation.3">
                  <p:embed/>
                  <p:pic>
                    <p:nvPicPr>
                      <p:cNvPr id="51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063" y="2970213"/>
                        <a:ext cx="1541462"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0BF91071-14D0-4078-A34E-8C832721604C}" type="slidenum">
              <a:rPr lang="en-US" smtClean="0"/>
              <a:pPr/>
              <a:t>35</a:t>
            </a:fld>
            <a:endParaRPr lang="en-US"/>
          </a:p>
        </p:txBody>
      </p:sp>
      <p:sp>
        <p:nvSpPr>
          <p:cNvPr id="46083" name="Rectangle 2"/>
          <p:cNvSpPr>
            <a:spLocks noGrp="1" noChangeArrowheads="1"/>
          </p:cNvSpPr>
          <p:nvPr>
            <p:ph type="title"/>
          </p:nvPr>
        </p:nvSpPr>
        <p:spPr/>
        <p:txBody>
          <a:bodyPr/>
          <a:lstStyle/>
          <a:p>
            <a:pPr eaLnBrk="1" hangingPunct="1"/>
            <a:r>
              <a:rPr lang="en-US"/>
              <a:t>Question 123.4.7</a:t>
            </a:r>
          </a:p>
        </p:txBody>
      </p:sp>
      <p:sp>
        <p:nvSpPr>
          <p:cNvPr id="410627" name="Rectangle 3"/>
          <p:cNvSpPr>
            <a:spLocks noGrp="1" noChangeArrowheads="1"/>
          </p:cNvSpPr>
          <p:nvPr>
            <p:ph type="body" idx="1"/>
          </p:nvPr>
        </p:nvSpPr>
        <p:spPr>
          <a:xfrm>
            <a:off x="457200" y="1352550"/>
            <a:ext cx="8229600" cy="4525963"/>
          </a:xfrm>
        </p:spPr>
        <p:txBody>
          <a:bodyPr/>
          <a:lstStyle/>
          <a:p>
            <a:pPr eaLnBrk="1" hangingPunct="1">
              <a:lnSpc>
                <a:spcPct val="130000"/>
              </a:lnSpc>
              <a:spcBef>
                <a:spcPct val="50000"/>
              </a:spcBef>
              <a:buFontTx/>
              <a:buNone/>
              <a:defRPr/>
            </a:pPr>
            <a:r>
              <a:rPr lang="en-US" sz="2400">
                <a:effectLst>
                  <a:outerShdw blurRad="38100" dist="38100" dir="2700000" algn="tl">
                    <a:srgbClr val="C0C0C0"/>
                  </a:outerShdw>
                </a:effectLst>
              </a:rPr>
              <a:t>Three containers are filled with water to the same height and have the same surface area at the base, but the total weight of water is different for each.  Which container has the greatest total force acting on its base?</a:t>
            </a:r>
          </a:p>
          <a:p>
            <a:pPr eaLnBrk="1" hangingPunct="1">
              <a:lnSpc>
                <a:spcPct val="130000"/>
              </a:lnSpc>
              <a:buFontTx/>
              <a:buNone/>
              <a:defRPr/>
            </a:pPr>
            <a:r>
              <a:rPr lang="en-US" sz="2400">
                <a:solidFill>
                  <a:schemeClr val="tx2"/>
                </a:solidFill>
              </a:rPr>
              <a:t>a)</a:t>
            </a:r>
            <a:r>
              <a:rPr lang="en-US" sz="2400"/>
              <a:t>  </a:t>
            </a:r>
            <a:r>
              <a:rPr lang="en-US" sz="2400">
                <a:solidFill>
                  <a:schemeClr val="tx2"/>
                </a:solidFill>
              </a:rPr>
              <a:t>container 1 </a:t>
            </a:r>
          </a:p>
          <a:p>
            <a:pPr eaLnBrk="1" hangingPunct="1">
              <a:lnSpc>
                <a:spcPct val="130000"/>
              </a:lnSpc>
              <a:buFontTx/>
              <a:buNone/>
              <a:defRPr/>
            </a:pPr>
            <a:r>
              <a:rPr lang="en-US" sz="2400">
                <a:solidFill>
                  <a:schemeClr val="tx2"/>
                </a:solidFill>
              </a:rPr>
              <a:t>b)  container 2 </a:t>
            </a:r>
          </a:p>
          <a:p>
            <a:pPr eaLnBrk="1" hangingPunct="1">
              <a:lnSpc>
                <a:spcPct val="130000"/>
              </a:lnSpc>
              <a:buFontTx/>
              <a:buNone/>
              <a:defRPr/>
            </a:pPr>
            <a:r>
              <a:rPr lang="en-US" sz="2400">
                <a:solidFill>
                  <a:schemeClr val="tx2"/>
                </a:solidFill>
              </a:rPr>
              <a:t>c)  container 3 </a:t>
            </a:r>
          </a:p>
          <a:p>
            <a:pPr eaLnBrk="1" hangingPunct="1">
              <a:lnSpc>
                <a:spcPct val="130000"/>
              </a:lnSpc>
              <a:buFontTx/>
              <a:buNone/>
              <a:defRPr/>
            </a:pPr>
            <a:r>
              <a:rPr lang="en-US" sz="2400">
                <a:solidFill>
                  <a:schemeClr val="tx2"/>
                </a:solidFill>
              </a:rPr>
              <a:t>d)  all three are equal</a:t>
            </a:r>
            <a:endParaRPr lang="en-US" sz="2400">
              <a:effectLst>
                <a:outerShdw blurRad="38100" dist="38100" dir="2700000" algn="tl">
                  <a:srgbClr val="C0C0C0"/>
                </a:outerShdw>
              </a:effectLst>
            </a:endParaRPr>
          </a:p>
          <a:p>
            <a:pPr eaLnBrk="1" hangingPunct="1">
              <a:lnSpc>
                <a:spcPct val="90000"/>
              </a:lnSpc>
              <a:defRPr/>
            </a:pPr>
            <a:endParaRPr lang="en-US" sz="2400"/>
          </a:p>
        </p:txBody>
      </p:sp>
      <p:grpSp>
        <p:nvGrpSpPr>
          <p:cNvPr id="46085" name="Group 4"/>
          <p:cNvGrpSpPr>
            <a:grpSpLocks/>
          </p:cNvGrpSpPr>
          <p:nvPr/>
        </p:nvGrpSpPr>
        <p:grpSpPr bwMode="auto">
          <a:xfrm>
            <a:off x="4792663" y="3971925"/>
            <a:ext cx="3398837" cy="1670050"/>
            <a:chOff x="2223" y="2556"/>
            <a:chExt cx="2535" cy="954"/>
          </a:xfrm>
        </p:grpSpPr>
        <p:grpSp>
          <p:nvGrpSpPr>
            <p:cNvPr id="46086" name="Group 5"/>
            <p:cNvGrpSpPr>
              <a:grpSpLocks/>
            </p:cNvGrpSpPr>
            <p:nvPr/>
          </p:nvGrpSpPr>
          <p:grpSpPr bwMode="auto">
            <a:xfrm>
              <a:off x="2223" y="2556"/>
              <a:ext cx="2535" cy="954"/>
              <a:chOff x="1278" y="2970"/>
              <a:chExt cx="2535" cy="954"/>
            </a:xfrm>
          </p:grpSpPr>
          <p:sp>
            <p:nvSpPr>
              <p:cNvPr id="46090" name="AutoShape 6"/>
              <p:cNvSpPr>
                <a:spLocks noChangeArrowheads="1"/>
              </p:cNvSpPr>
              <p:nvPr/>
            </p:nvSpPr>
            <p:spPr bwMode="auto">
              <a:xfrm>
                <a:off x="1278" y="2970"/>
                <a:ext cx="558" cy="954"/>
              </a:xfrm>
              <a:prstGeom prst="can">
                <a:avLst>
                  <a:gd name="adj" fmla="val 42742"/>
                </a:avLst>
              </a:prstGeom>
              <a:solidFill>
                <a:schemeClr val="bg2"/>
              </a:solidFill>
              <a:ln w="9525">
                <a:solidFill>
                  <a:srgbClr val="FEFF7E"/>
                </a:solidFill>
                <a:round/>
                <a:headEnd type="none" w="sm" len="sm"/>
                <a:tailEnd type="none" w="sm" len="sm"/>
              </a:ln>
            </p:spPr>
            <p:txBody>
              <a:bodyPr wrap="none" anchor="ctr"/>
              <a:lstStyle/>
              <a:p>
                <a:endParaRPr lang="en-US"/>
              </a:p>
            </p:txBody>
          </p:sp>
          <p:grpSp>
            <p:nvGrpSpPr>
              <p:cNvPr id="46091" name="Group 7"/>
              <p:cNvGrpSpPr>
                <a:grpSpLocks/>
              </p:cNvGrpSpPr>
              <p:nvPr/>
            </p:nvGrpSpPr>
            <p:grpSpPr bwMode="auto">
              <a:xfrm>
                <a:off x="2085" y="2985"/>
                <a:ext cx="966" cy="921"/>
                <a:chOff x="1329" y="2913"/>
                <a:chExt cx="966" cy="921"/>
              </a:xfrm>
            </p:grpSpPr>
            <p:sp>
              <p:nvSpPr>
                <p:cNvPr id="46098" name="AutoShape 8"/>
                <p:cNvSpPr>
                  <a:spLocks noChangeArrowheads="1"/>
                </p:cNvSpPr>
                <p:nvPr/>
              </p:nvSpPr>
              <p:spPr bwMode="auto">
                <a:xfrm>
                  <a:off x="1332" y="3015"/>
                  <a:ext cx="963"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8 w 21600"/>
                    <a:gd name="T13" fmla="*/ 4500 h 21600"/>
                    <a:gd name="T14" fmla="*/ 17092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9525">
                  <a:solidFill>
                    <a:srgbClr val="FEFF7E"/>
                  </a:solidFill>
                  <a:miter lim="800000"/>
                  <a:headEnd type="none" w="sm" len="sm"/>
                  <a:tailEnd type="none" w="sm" len="sm"/>
                </a:ln>
              </p:spPr>
              <p:txBody>
                <a:bodyPr wrap="none" anchor="ctr"/>
                <a:lstStyle/>
                <a:p>
                  <a:endParaRPr lang="en-US"/>
                </a:p>
              </p:txBody>
            </p:sp>
            <p:sp>
              <p:nvSpPr>
                <p:cNvPr id="46099" name="Oval 9"/>
                <p:cNvSpPr>
                  <a:spLocks noChangeArrowheads="1"/>
                </p:cNvSpPr>
                <p:nvPr/>
              </p:nvSpPr>
              <p:spPr bwMode="auto">
                <a:xfrm>
                  <a:off x="1329" y="2913"/>
                  <a:ext cx="963"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grpSp>
              <p:nvGrpSpPr>
                <p:cNvPr id="46100" name="Group 10"/>
                <p:cNvGrpSpPr>
                  <a:grpSpLocks/>
                </p:cNvGrpSpPr>
                <p:nvPr/>
              </p:nvGrpSpPr>
              <p:grpSpPr bwMode="auto">
                <a:xfrm>
                  <a:off x="1575" y="3606"/>
                  <a:ext cx="477" cy="228"/>
                  <a:chOff x="1575" y="3606"/>
                  <a:chExt cx="477" cy="228"/>
                </a:xfrm>
              </p:grpSpPr>
              <p:sp>
                <p:nvSpPr>
                  <p:cNvPr id="46101" name="Oval 11"/>
                  <p:cNvSpPr>
                    <a:spLocks noChangeArrowheads="1"/>
                  </p:cNvSpPr>
                  <p:nvPr/>
                </p:nvSpPr>
                <p:spPr bwMode="auto">
                  <a:xfrm>
                    <a:off x="1575" y="3636"/>
                    <a:ext cx="477"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sp>
                <p:nvSpPr>
                  <p:cNvPr id="46102" name="Oval 12"/>
                  <p:cNvSpPr>
                    <a:spLocks noChangeArrowheads="1"/>
                  </p:cNvSpPr>
                  <p:nvPr/>
                </p:nvSpPr>
                <p:spPr bwMode="auto">
                  <a:xfrm>
                    <a:off x="1581" y="3606"/>
                    <a:ext cx="466" cy="190"/>
                  </a:xfrm>
                  <a:prstGeom prst="ellipse">
                    <a:avLst/>
                  </a:prstGeom>
                  <a:solidFill>
                    <a:schemeClr val="bg2"/>
                  </a:solidFill>
                  <a:ln w="9525">
                    <a:noFill/>
                    <a:round/>
                    <a:headEnd type="none" w="sm" len="sm"/>
                    <a:tailEnd type="none" w="sm" len="sm"/>
                  </a:ln>
                </p:spPr>
                <p:txBody>
                  <a:bodyPr wrap="none" anchor="ctr"/>
                  <a:lstStyle/>
                  <a:p>
                    <a:endParaRPr lang="en-US"/>
                  </a:p>
                </p:txBody>
              </p:sp>
            </p:grpSp>
          </p:grpSp>
          <p:grpSp>
            <p:nvGrpSpPr>
              <p:cNvPr id="46092" name="Group 13"/>
              <p:cNvGrpSpPr>
                <a:grpSpLocks/>
              </p:cNvGrpSpPr>
              <p:nvPr/>
            </p:nvGrpSpPr>
            <p:grpSpPr bwMode="auto">
              <a:xfrm>
                <a:off x="3291" y="3045"/>
                <a:ext cx="522" cy="867"/>
                <a:chOff x="3165" y="3099"/>
                <a:chExt cx="522" cy="867"/>
              </a:xfrm>
            </p:grpSpPr>
            <p:sp>
              <p:nvSpPr>
                <p:cNvPr id="46093" name="AutoShape 14"/>
                <p:cNvSpPr>
                  <a:spLocks noChangeArrowheads="1"/>
                </p:cNvSpPr>
                <p:nvPr/>
              </p:nvSpPr>
              <p:spPr bwMode="auto">
                <a:xfrm flipV="1">
                  <a:off x="3165" y="3147"/>
                  <a:ext cx="522"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0 w 21600"/>
                    <a:gd name="T13" fmla="*/ 4500 h 21600"/>
                    <a:gd name="T14" fmla="*/ 1709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9525">
                  <a:solidFill>
                    <a:srgbClr val="FEFF7E"/>
                  </a:solidFill>
                  <a:miter lim="800000"/>
                  <a:headEnd type="none" w="sm" len="sm"/>
                  <a:tailEnd type="none" w="sm" len="sm"/>
                </a:ln>
              </p:spPr>
              <p:txBody>
                <a:bodyPr wrap="none" anchor="ctr"/>
                <a:lstStyle/>
                <a:p>
                  <a:endParaRPr lang="en-US"/>
                </a:p>
              </p:txBody>
            </p:sp>
            <p:grpSp>
              <p:nvGrpSpPr>
                <p:cNvPr id="46094" name="Group 15"/>
                <p:cNvGrpSpPr>
                  <a:grpSpLocks/>
                </p:cNvGrpSpPr>
                <p:nvPr/>
              </p:nvGrpSpPr>
              <p:grpSpPr bwMode="auto">
                <a:xfrm>
                  <a:off x="3174" y="3738"/>
                  <a:ext cx="513" cy="228"/>
                  <a:chOff x="1575" y="3606"/>
                  <a:chExt cx="477" cy="228"/>
                </a:xfrm>
              </p:grpSpPr>
              <p:sp>
                <p:nvSpPr>
                  <p:cNvPr id="46096" name="Oval 16"/>
                  <p:cNvSpPr>
                    <a:spLocks noChangeArrowheads="1"/>
                  </p:cNvSpPr>
                  <p:nvPr/>
                </p:nvSpPr>
                <p:spPr bwMode="auto">
                  <a:xfrm>
                    <a:off x="1575" y="3636"/>
                    <a:ext cx="477"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sp>
                <p:nvSpPr>
                  <p:cNvPr id="46097" name="Oval 17"/>
                  <p:cNvSpPr>
                    <a:spLocks noChangeArrowheads="1"/>
                  </p:cNvSpPr>
                  <p:nvPr/>
                </p:nvSpPr>
                <p:spPr bwMode="auto">
                  <a:xfrm>
                    <a:off x="1581" y="3606"/>
                    <a:ext cx="466" cy="190"/>
                  </a:xfrm>
                  <a:prstGeom prst="ellipse">
                    <a:avLst/>
                  </a:prstGeom>
                  <a:solidFill>
                    <a:schemeClr val="bg2"/>
                  </a:solidFill>
                  <a:ln w="9525">
                    <a:noFill/>
                    <a:round/>
                    <a:headEnd type="none" w="sm" len="sm"/>
                    <a:tailEnd type="none" w="sm" len="sm"/>
                  </a:ln>
                </p:spPr>
                <p:txBody>
                  <a:bodyPr wrap="none" anchor="ctr"/>
                  <a:lstStyle/>
                  <a:p>
                    <a:endParaRPr lang="en-US"/>
                  </a:p>
                </p:txBody>
              </p:sp>
            </p:grpSp>
            <p:sp>
              <p:nvSpPr>
                <p:cNvPr id="46095" name="Oval 18"/>
                <p:cNvSpPr>
                  <a:spLocks noChangeArrowheads="1"/>
                </p:cNvSpPr>
                <p:nvPr/>
              </p:nvSpPr>
              <p:spPr bwMode="auto">
                <a:xfrm>
                  <a:off x="3297" y="3099"/>
                  <a:ext cx="261" cy="135"/>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grpSp>
        </p:grpSp>
        <p:sp>
          <p:nvSpPr>
            <p:cNvPr id="46087" name="WordArt 19"/>
            <p:cNvSpPr>
              <a:spLocks noChangeArrowheads="1" noChangeShapeType="1" noTextEdit="1"/>
            </p:cNvSpPr>
            <p:nvPr/>
          </p:nvSpPr>
          <p:spPr bwMode="auto">
            <a:xfrm>
              <a:off x="2415" y="2973"/>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1</a:t>
              </a:r>
            </a:p>
          </p:txBody>
        </p:sp>
        <p:sp>
          <p:nvSpPr>
            <p:cNvPr id="46088" name="WordArt 20"/>
            <p:cNvSpPr>
              <a:spLocks noChangeArrowheads="1" noChangeShapeType="1" noTextEdit="1"/>
            </p:cNvSpPr>
            <p:nvPr/>
          </p:nvSpPr>
          <p:spPr bwMode="auto">
            <a:xfrm>
              <a:off x="3447" y="2979"/>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2</a:t>
              </a:r>
            </a:p>
          </p:txBody>
        </p:sp>
        <p:sp>
          <p:nvSpPr>
            <p:cNvPr id="46089" name="WordArt 21"/>
            <p:cNvSpPr>
              <a:spLocks noChangeArrowheads="1" noChangeShapeType="1" noTextEdit="1"/>
            </p:cNvSpPr>
            <p:nvPr/>
          </p:nvSpPr>
          <p:spPr bwMode="auto">
            <a:xfrm>
              <a:off x="4434" y="3003"/>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3</a:t>
              </a:r>
            </a:p>
          </p:txBody>
        </p:sp>
      </p:grpSp>
    </p:spTree>
    <p:extLst>
      <p:ext uri="{BB962C8B-B14F-4D97-AF65-F5344CB8AC3E}">
        <p14:creationId xmlns:p14="http://schemas.microsoft.com/office/powerpoint/2010/main" val="278080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0CEA3462-0B11-49EE-A085-644CACFF9186}" type="slidenum">
              <a:rPr lang="en-US" smtClean="0"/>
              <a:pPr/>
              <a:t>36</a:t>
            </a:fld>
            <a:endParaRPr lang="en-US"/>
          </a:p>
        </p:txBody>
      </p:sp>
      <p:sp>
        <p:nvSpPr>
          <p:cNvPr id="47107" name="Rectangle 2"/>
          <p:cNvSpPr>
            <a:spLocks noGrp="1" noChangeArrowheads="1"/>
          </p:cNvSpPr>
          <p:nvPr>
            <p:ph type="title"/>
          </p:nvPr>
        </p:nvSpPr>
        <p:spPr/>
        <p:txBody>
          <a:bodyPr/>
          <a:lstStyle/>
          <a:p>
            <a:pPr eaLnBrk="1" hangingPunct="1"/>
            <a:r>
              <a:rPr lang="en-US"/>
              <a:t>Question 123.4.8</a:t>
            </a:r>
          </a:p>
        </p:txBody>
      </p:sp>
      <p:sp>
        <p:nvSpPr>
          <p:cNvPr id="47108" name="Rectangle 3"/>
          <p:cNvSpPr>
            <a:spLocks noGrp="1" noChangeArrowheads="1"/>
          </p:cNvSpPr>
          <p:nvPr>
            <p:ph type="body" idx="1"/>
          </p:nvPr>
        </p:nvSpPr>
        <p:spPr>
          <a:xfrm>
            <a:off x="457200" y="1600200"/>
            <a:ext cx="4064000" cy="4525963"/>
          </a:xfrm>
        </p:spPr>
        <p:txBody>
          <a:bodyPr/>
          <a:lstStyle/>
          <a:p>
            <a:pPr eaLnBrk="1" hangingPunct="1">
              <a:lnSpc>
                <a:spcPct val="80000"/>
              </a:lnSpc>
            </a:pPr>
            <a:r>
              <a:rPr lang="en-US" sz="1800"/>
              <a:t>How do Hydraulic Brakes Work?</a:t>
            </a:r>
          </a:p>
          <a:p>
            <a:pPr lvl="1" eaLnBrk="1" hangingPunct="1">
              <a:lnSpc>
                <a:spcPct val="80000"/>
              </a:lnSpc>
            </a:pPr>
            <a:r>
              <a:rPr lang="en-US" sz="1600"/>
              <a:t>A) The pressure due to the pedal being depressed compresses the fluid which then causes a force on the the brake pads </a:t>
            </a:r>
          </a:p>
          <a:p>
            <a:pPr lvl="1" eaLnBrk="1" hangingPunct="1">
              <a:lnSpc>
                <a:spcPct val="80000"/>
              </a:lnSpc>
            </a:pPr>
            <a:r>
              <a:rPr lang="en-US" sz="1600"/>
              <a:t>B) The force due to the pedal being depressed increases the pressure which is transmitted equally to the entire system, and causes a force on the brake pads</a:t>
            </a:r>
          </a:p>
          <a:p>
            <a:pPr lvl="1" eaLnBrk="1" hangingPunct="1">
              <a:lnSpc>
                <a:spcPct val="80000"/>
              </a:lnSpc>
            </a:pPr>
            <a:r>
              <a:rPr lang="en-US" sz="1600"/>
              <a:t>C) The force on the pedal causes a change in volume of the master cylinder which, in turn, causes there to be a higher pressure in the brake cylinder than exists in the master cylinder. This higher pressure causes a force on the brake pads</a:t>
            </a:r>
          </a:p>
        </p:txBody>
      </p:sp>
    </p:spTree>
    <p:extLst>
      <p:ext uri="{BB962C8B-B14F-4D97-AF65-F5344CB8AC3E}">
        <p14:creationId xmlns:p14="http://schemas.microsoft.com/office/powerpoint/2010/main" val="1285305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F398C514-3D85-4F45-82D3-04885E8FD017}" type="slidenum">
              <a:rPr lang="en-US" smtClean="0"/>
              <a:pPr/>
              <a:t>37</a:t>
            </a:fld>
            <a:endParaRPr lang="en-US"/>
          </a:p>
        </p:txBody>
      </p:sp>
      <p:sp>
        <p:nvSpPr>
          <p:cNvPr id="48131" name="Rectangle 2"/>
          <p:cNvSpPr>
            <a:spLocks noGrp="1" noChangeArrowheads="1"/>
          </p:cNvSpPr>
          <p:nvPr>
            <p:ph type="title"/>
          </p:nvPr>
        </p:nvSpPr>
        <p:spPr/>
        <p:txBody>
          <a:bodyPr/>
          <a:lstStyle/>
          <a:p>
            <a:pPr eaLnBrk="1" hangingPunct="1"/>
            <a:r>
              <a:rPr lang="en-US"/>
              <a:t>Question 123.4.8</a:t>
            </a:r>
          </a:p>
        </p:txBody>
      </p:sp>
      <p:sp>
        <p:nvSpPr>
          <p:cNvPr id="48132" name="Rectangle 3"/>
          <p:cNvSpPr>
            <a:spLocks noGrp="1" noChangeArrowheads="1"/>
          </p:cNvSpPr>
          <p:nvPr>
            <p:ph type="body" idx="1"/>
          </p:nvPr>
        </p:nvSpPr>
        <p:spPr>
          <a:xfrm>
            <a:off x="457200" y="1600200"/>
            <a:ext cx="4064000" cy="4525963"/>
          </a:xfrm>
        </p:spPr>
        <p:txBody>
          <a:bodyPr/>
          <a:lstStyle/>
          <a:p>
            <a:pPr eaLnBrk="1" hangingPunct="1">
              <a:lnSpc>
                <a:spcPct val="80000"/>
              </a:lnSpc>
            </a:pPr>
            <a:r>
              <a:rPr lang="en-US" sz="1800"/>
              <a:t>How do Hydraulic Brakes Work?</a:t>
            </a:r>
          </a:p>
          <a:p>
            <a:pPr lvl="1" eaLnBrk="1" hangingPunct="1">
              <a:lnSpc>
                <a:spcPct val="80000"/>
              </a:lnSpc>
            </a:pPr>
            <a:r>
              <a:rPr lang="en-US" sz="1600"/>
              <a:t>A) The pressure due to the pedal being depressed compresses the fluid which then causes a force on the the brake pads </a:t>
            </a:r>
          </a:p>
          <a:p>
            <a:pPr lvl="1" eaLnBrk="1" hangingPunct="1">
              <a:lnSpc>
                <a:spcPct val="80000"/>
              </a:lnSpc>
            </a:pPr>
            <a:r>
              <a:rPr lang="en-US" sz="1600"/>
              <a:t>B) The force due to the pedal being depressed increases the pressure which is transmitted equally to the entire system, and causes a force on the brake pads</a:t>
            </a:r>
          </a:p>
          <a:p>
            <a:pPr lvl="1" eaLnBrk="1" hangingPunct="1">
              <a:lnSpc>
                <a:spcPct val="80000"/>
              </a:lnSpc>
            </a:pPr>
            <a:r>
              <a:rPr lang="en-US" sz="1600"/>
              <a:t>C) The force on the pedal causes a change in volume of the master cylinder which, in turn, causes there to be a higher pressure in the brake cylinder than exists in the master cylinder. This higher pressure causes a force on the brake pads</a:t>
            </a:r>
          </a:p>
        </p:txBody>
      </p:sp>
      <p:pic>
        <p:nvPicPr>
          <p:cNvPr id="48133" name="Picture 4" descr="10_07"/>
          <p:cNvPicPr>
            <a:picLocks noChangeAspect="1" noChangeArrowheads="1"/>
          </p:cNvPicPr>
          <p:nvPr/>
        </p:nvPicPr>
        <p:blipFill>
          <a:blip r:embed="rId3" cstate="print"/>
          <a:srcRect l="51088" b="6471"/>
          <a:stretch>
            <a:fillRect/>
          </a:stretch>
        </p:blipFill>
        <p:spPr bwMode="auto">
          <a:xfrm>
            <a:off x="4532313" y="1506538"/>
            <a:ext cx="4071937" cy="3143250"/>
          </a:xfrm>
          <a:prstGeom prst="rect">
            <a:avLst/>
          </a:prstGeom>
          <a:noFill/>
          <a:ln w="9525">
            <a:noFill/>
            <a:miter lim="800000"/>
            <a:headEnd/>
            <a:tailEnd/>
          </a:ln>
        </p:spPr>
      </p:pic>
      <p:pic>
        <p:nvPicPr>
          <p:cNvPr id="48134" name="Picture 5" descr="10_07"/>
          <p:cNvPicPr>
            <a:picLocks noChangeAspect="1" noChangeArrowheads="1"/>
          </p:cNvPicPr>
          <p:nvPr/>
        </p:nvPicPr>
        <p:blipFill>
          <a:blip r:embed="rId3" cstate="print"/>
          <a:srcRect l="30339" t="91969" r="28757" b="1276"/>
          <a:stretch>
            <a:fillRect/>
          </a:stretch>
        </p:blipFill>
        <p:spPr bwMode="auto">
          <a:xfrm>
            <a:off x="5649913" y="4668838"/>
            <a:ext cx="2825750" cy="187325"/>
          </a:xfrm>
          <a:prstGeom prst="rect">
            <a:avLst/>
          </a:prstGeom>
          <a:noFill/>
          <a:ln w="9525">
            <a:noFill/>
            <a:miter lim="800000"/>
            <a:headEnd/>
            <a:tailEnd/>
          </a:ln>
        </p:spPr>
      </p:pic>
    </p:spTree>
    <p:extLst>
      <p:ext uri="{BB962C8B-B14F-4D97-AF65-F5344CB8AC3E}">
        <p14:creationId xmlns:p14="http://schemas.microsoft.com/office/powerpoint/2010/main" val="3521363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5" name="Content Placeholder 4"/>
          <p:cNvSpPr>
            <a:spLocks noGrp="1"/>
          </p:cNvSpPr>
          <p:nvPr>
            <p:ph sz="half" idx="1"/>
          </p:nvPr>
        </p:nvSpPr>
        <p:spPr/>
        <p:txBody>
          <a:bodyPr/>
          <a:lstStyle/>
          <a:p>
            <a:pPr marL="0" indent="0">
              <a:buNone/>
            </a:pPr>
            <a:r>
              <a:rPr lang="en-US" dirty="0"/>
              <a:t>We push down on the small piston on the left. The pressure changes by an amount </a:t>
            </a:r>
            <a:r>
              <a:rPr lang="en-US" dirty="0">
                <a:sym typeface="Symbol" panose="05050102010706020507" pitchFamily="18" charset="2"/>
              </a:rPr>
              <a:t>P. How much does the pressure change in the right hand side of this jack?</a:t>
            </a:r>
            <a:endParaRPr lang="en-US" dirty="0"/>
          </a:p>
        </p:txBody>
      </p:sp>
      <p:pic>
        <p:nvPicPr>
          <p:cNvPr id="4" name="Picture 3"/>
          <p:cNvPicPr>
            <a:picLocks noChangeAspect="1"/>
          </p:cNvPicPr>
          <p:nvPr/>
        </p:nvPicPr>
        <p:blipFill>
          <a:blip r:embed="rId3"/>
          <a:stretch>
            <a:fillRect/>
          </a:stretch>
        </p:blipFill>
        <p:spPr>
          <a:xfrm>
            <a:off x="4529693" y="1828800"/>
            <a:ext cx="3854952" cy="2209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5" name="Content Placeholder 4"/>
          <p:cNvSpPr>
            <a:spLocks noGrp="1"/>
          </p:cNvSpPr>
          <p:nvPr>
            <p:ph sz="half" idx="1"/>
          </p:nvPr>
        </p:nvSpPr>
        <p:spPr/>
        <p:txBody>
          <a:bodyPr/>
          <a:lstStyle/>
          <a:p>
            <a:pPr marL="0" indent="0">
              <a:buNone/>
            </a:pPr>
            <a:r>
              <a:rPr lang="en-US" dirty="0"/>
              <a:t>We push down on the small piston on the left. The pressure changes by an amount </a:t>
            </a:r>
            <a:r>
              <a:rPr lang="en-US" dirty="0">
                <a:sym typeface="Symbol" panose="05050102010706020507" pitchFamily="18" charset="2"/>
              </a:rPr>
              <a:t>P. What is the upward force in the right hand side of the jack?</a:t>
            </a:r>
            <a:endParaRPr lang="en-US" dirty="0"/>
          </a:p>
        </p:txBody>
      </p:sp>
      <p:pic>
        <p:nvPicPr>
          <p:cNvPr id="4" name="Picture 3"/>
          <p:cNvPicPr>
            <a:picLocks noChangeAspect="1"/>
          </p:cNvPicPr>
          <p:nvPr/>
        </p:nvPicPr>
        <p:blipFill>
          <a:blip r:embed="rId3"/>
          <a:stretch>
            <a:fillRect/>
          </a:stretch>
        </p:blipFill>
        <p:spPr>
          <a:xfrm>
            <a:off x="4529693" y="1828800"/>
            <a:ext cx="3854952" cy="2209800"/>
          </a:xfrm>
          <a:prstGeom prst="rect">
            <a:avLst/>
          </a:prstGeom>
        </p:spPr>
      </p:pic>
    </p:spTree>
    <p:extLst>
      <p:ext uri="{BB962C8B-B14F-4D97-AF65-F5344CB8AC3E}">
        <p14:creationId xmlns:p14="http://schemas.microsoft.com/office/powerpoint/2010/main" val="14573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7" name="Group 590"/>
          <p:cNvGrpSpPr>
            <a:grpSpLocks/>
          </p:cNvGrpSpPr>
          <p:nvPr/>
        </p:nvGrpSpPr>
        <p:grpSpPr bwMode="auto">
          <a:xfrm rot="19176225">
            <a:off x="3536009" y="1840743"/>
            <a:ext cx="798933" cy="153840"/>
            <a:chOff x="1231" y="3011"/>
            <a:chExt cx="795" cy="95"/>
          </a:xfrm>
        </p:grpSpPr>
        <p:grpSp>
          <p:nvGrpSpPr>
            <p:cNvPr id="1805" name="Group 591"/>
            <p:cNvGrpSpPr>
              <a:grpSpLocks/>
            </p:cNvGrpSpPr>
            <p:nvPr/>
          </p:nvGrpSpPr>
          <p:grpSpPr bwMode="auto">
            <a:xfrm>
              <a:off x="1926" y="3011"/>
              <a:ext cx="100" cy="95"/>
              <a:chOff x="704" y="1880"/>
              <a:chExt cx="136" cy="128"/>
            </a:xfrm>
          </p:grpSpPr>
          <p:sp>
            <p:nvSpPr>
              <p:cNvPr id="182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6" name="Group 594"/>
            <p:cNvGrpSpPr>
              <a:grpSpLocks/>
            </p:cNvGrpSpPr>
            <p:nvPr/>
          </p:nvGrpSpPr>
          <p:grpSpPr bwMode="auto">
            <a:xfrm>
              <a:off x="1819" y="3011"/>
              <a:ext cx="100" cy="95"/>
              <a:chOff x="704" y="1880"/>
              <a:chExt cx="136" cy="128"/>
            </a:xfrm>
          </p:grpSpPr>
          <p:sp>
            <p:nvSpPr>
              <p:cNvPr id="182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7" name="Group 597"/>
            <p:cNvGrpSpPr>
              <a:grpSpLocks/>
            </p:cNvGrpSpPr>
            <p:nvPr/>
          </p:nvGrpSpPr>
          <p:grpSpPr bwMode="auto">
            <a:xfrm>
              <a:off x="1724" y="3011"/>
              <a:ext cx="100" cy="95"/>
              <a:chOff x="704" y="1880"/>
              <a:chExt cx="136" cy="128"/>
            </a:xfrm>
          </p:grpSpPr>
          <p:sp>
            <p:nvSpPr>
              <p:cNvPr id="182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8" name="Group 600"/>
            <p:cNvGrpSpPr>
              <a:grpSpLocks/>
            </p:cNvGrpSpPr>
            <p:nvPr/>
          </p:nvGrpSpPr>
          <p:grpSpPr bwMode="auto">
            <a:xfrm>
              <a:off x="1623" y="3011"/>
              <a:ext cx="100" cy="95"/>
              <a:chOff x="704" y="1880"/>
              <a:chExt cx="136" cy="128"/>
            </a:xfrm>
          </p:grpSpPr>
          <p:sp>
            <p:nvSpPr>
              <p:cNvPr id="182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9" name="Group 603"/>
            <p:cNvGrpSpPr>
              <a:grpSpLocks/>
            </p:cNvGrpSpPr>
            <p:nvPr/>
          </p:nvGrpSpPr>
          <p:grpSpPr bwMode="auto">
            <a:xfrm>
              <a:off x="1528" y="3011"/>
              <a:ext cx="100" cy="95"/>
              <a:chOff x="704" y="1880"/>
              <a:chExt cx="136" cy="128"/>
            </a:xfrm>
          </p:grpSpPr>
          <p:sp>
            <p:nvSpPr>
              <p:cNvPr id="181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10" name="Group 606"/>
            <p:cNvGrpSpPr>
              <a:grpSpLocks/>
            </p:cNvGrpSpPr>
            <p:nvPr/>
          </p:nvGrpSpPr>
          <p:grpSpPr bwMode="auto">
            <a:xfrm>
              <a:off x="1427" y="3011"/>
              <a:ext cx="100" cy="95"/>
              <a:chOff x="704" y="1880"/>
              <a:chExt cx="136" cy="128"/>
            </a:xfrm>
          </p:grpSpPr>
          <p:sp>
            <p:nvSpPr>
              <p:cNvPr id="181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11" name="Group 609"/>
            <p:cNvGrpSpPr>
              <a:grpSpLocks/>
            </p:cNvGrpSpPr>
            <p:nvPr/>
          </p:nvGrpSpPr>
          <p:grpSpPr bwMode="auto">
            <a:xfrm>
              <a:off x="1332" y="3011"/>
              <a:ext cx="100" cy="95"/>
              <a:chOff x="704" y="1880"/>
              <a:chExt cx="136" cy="128"/>
            </a:xfrm>
          </p:grpSpPr>
          <p:sp>
            <p:nvSpPr>
              <p:cNvPr id="181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12" name="Group 612"/>
            <p:cNvGrpSpPr>
              <a:grpSpLocks/>
            </p:cNvGrpSpPr>
            <p:nvPr/>
          </p:nvGrpSpPr>
          <p:grpSpPr bwMode="auto">
            <a:xfrm>
              <a:off x="1231" y="3011"/>
              <a:ext cx="100" cy="95"/>
              <a:chOff x="704" y="1880"/>
              <a:chExt cx="136" cy="128"/>
            </a:xfrm>
          </p:grpSpPr>
          <p:sp>
            <p:nvSpPr>
              <p:cNvPr id="181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18" name="Group 590"/>
          <p:cNvGrpSpPr>
            <a:grpSpLocks/>
          </p:cNvGrpSpPr>
          <p:nvPr/>
        </p:nvGrpSpPr>
        <p:grpSpPr bwMode="auto">
          <a:xfrm rot="19176225">
            <a:off x="5139564" y="3514352"/>
            <a:ext cx="1081230" cy="146661"/>
            <a:chOff x="1231" y="3011"/>
            <a:chExt cx="795" cy="95"/>
          </a:xfrm>
        </p:grpSpPr>
        <p:grpSp>
          <p:nvGrpSpPr>
            <p:cNvPr id="1781" name="Group 591"/>
            <p:cNvGrpSpPr>
              <a:grpSpLocks/>
            </p:cNvGrpSpPr>
            <p:nvPr/>
          </p:nvGrpSpPr>
          <p:grpSpPr bwMode="auto">
            <a:xfrm>
              <a:off x="1926" y="3011"/>
              <a:ext cx="100" cy="95"/>
              <a:chOff x="704" y="1880"/>
              <a:chExt cx="136" cy="128"/>
            </a:xfrm>
          </p:grpSpPr>
          <p:sp>
            <p:nvSpPr>
              <p:cNvPr id="180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0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2" name="Group 594"/>
            <p:cNvGrpSpPr>
              <a:grpSpLocks/>
            </p:cNvGrpSpPr>
            <p:nvPr/>
          </p:nvGrpSpPr>
          <p:grpSpPr bwMode="auto">
            <a:xfrm>
              <a:off x="1819" y="3011"/>
              <a:ext cx="100" cy="95"/>
              <a:chOff x="704" y="1880"/>
              <a:chExt cx="136" cy="128"/>
            </a:xfrm>
          </p:grpSpPr>
          <p:sp>
            <p:nvSpPr>
              <p:cNvPr id="180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0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3" name="Group 597"/>
            <p:cNvGrpSpPr>
              <a:grpSpLocks/>
            </p:cNvGrpSpPr>
            <p:nvPr/>
          </p:nvGrpSpPr>
          <p:grpSpPr bwMode="auto">
            <a:xfrm>
              <a:off x="1724" y="3011"/>
              <a:ext cx="100" cy="95"/>
              <a:chOff x="704" y="1880"/>
              <a:chExt cx="136" cy="128"/>
            </a:xfrm>
          </p:grpSpPr>
          <p:sp>
            <p:nvSpPr>
              <p:cNvPr id="179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0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4" name="Group 600"/>
            <p:cNvGrpSpPr>
              <a:grpSpLocks/>
            </p:cNvGrpSpPr>
            <p:nvPr/>
          </p:nvGrpSpPr>
          <p:grpSpPr bwMode="auto">
            <a:xfrm>
              <a:off x="1623" y="3011"/>
              <a:ext cx="100" cy="95"/>
              <a:chOff x="704" y="1880"/>
              <a:chExt cx="136" cy="128"/>
            </a:xfrm>
          </p:grpSpPr>
          <p:sp>
            <p:nvSpPr>
              <p:cNvPr id="179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5" name="Group 603"/>
            <p:cNvGrpSpPr>
              <a:grpSpLocks/>
            </p:cNvGrpSpPr>
            <p:nvPr/>
          </p:nvGrpSpPr>
          <p:grpSpPr bwMode="auto">
            <a:xfrm>
              <a:off x="1528" y="3011"/>
              <a:ext cx="100" cy="95"/>
              <a:chOff x="704" y="1880"/>
              <a:chExt cx="136" cy="128"/>
            </a:xfrm>
          </p:grpSpPr>
          <p:sp>
            <p:nvSpPr>
              <p:cNvPr id="179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6" name="Group 606"/>
            <p:cNvGrpSpPr>
              <a:grpSpLocks/>
            </p:cNvGrpSpPr>
            <p:nvPr/>
          </p:nvGrpSpPr>
          <p:grpSpPr bwMode="auto">
            <a:xfrm>
              <a:off x="1427" y="3011"/>
              <a:ext cx="100" cy="95"/>
              <a:chOff x="704" y="1880"/>
              <a:chExt cx="136" cy="128"/>
            </a:xfrm>
          </p:grpSpPr>
          <p:sp>
            <p:nvSpPr>
              <p:cNvPr id="179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7" name="Group 609"/>
            <p:cNvGrpSpPr>
              <a:grpSpLocks/>
            </p:cNvGrpSpPr>
            <p:nvPr/>
          </p:nvGrpSpPr>
          <p:grpSpPr bwMode="auto">
            <a:xfrm>
              <a:off x="1332" y="3011"/>
              <a:ext cx="100" cy="95"/>
              <a:chOff x="704" y="1880"/>
              <a:chExt cx="136" cy="128"/>
            </a:xfrm>
          </p:grpSpPr>
          <p:sp>
            <p:nvSpPr>
              <p:cNvPr id="179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8" name="Group 612"/>
            <p:cNvGrpSpPr>
              <a:grpSpLocks/>
            </p:cNvGrpSpPr>
            <p:nvPr/>
          </p:nvGrpSpPr>
          <p:grpSpPr bwMode="auto">
            <a:xfrm>
              <a:off x="1231" y="3011"/>
              <a:ext cx="100" cy="95"/>
              <a:chOff x="704" y="1880"/>
              <a:chExt cx="136" cy="128"/>
            </a:xfrm>
          </p:grpSpPr>
          <p:sp>
            <p:nvSpPr>
              <p:cNvPr id="178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19" name="Group 590"/>
          <p:cNvGrpSpPr>
            <a:grpSpLocks/>
          </p:cNvGrpSpPr>
          <p:nvPr/>
        </p:nvGrpSpPr>
        <p:grpSpPr bwMode="auto">
          <a:xfrm rot="4802861">
            <a:off x="2316825" y="3594375"/>
            <a:ext cx="1116016" cy="146321"/>
            <a:chOff x="1231" y="3011"/>
            <a:chExt cx="795" cy="95"/>
          </a:xfrm>
        </p:grpSpPr>
        <p:grpSp>
          <p:nvGrpSpPr>
            <p:cNvPr id="1757" name="Group 591"/>
            <p:cNvGrpSpPr>
              <a:grpSpLocks/>
            </p:cNvGrpSpPr>
            <p:nvPr/>
          </p:nvGrpSpPr>
          <p:grpSpPr bwMode="auto">
            <a:xfrm>
              <a:off x="1926" y="3011"/>
              <a:ext cx="100" cy="95"/>
              <a:chOff x="704" y="1880"/>
              <a:chExt cx="136" cy="128"/>
            </a:xfrm>
          </p:grpSpPr>
          <p:sp>
            <p:nvSpPr>
              <p:cNvPr id="177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8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8" name="Group 594"/>
            <p:cNvGrpSpPr>
              <a:grpSpLocks/>
            </p:cNvGrpSpPr>
            <p:nvPr/>
          </p:nvGrpSpPr>
          <p:grpSpPr bwMode="auto">
            <a:xfrm>
              <a:off x="1819" y="3011"/>
              <a:ext cx="100" cy="95"/>
              <a:chOff x="704" y="1880"/>
              <a:chExt cx="136" cy="128"/>
            </a:xfrm>
          </p:grpSpPr>
          <p:sp>
            <p:nvSpPr>
              <p:cNvPr id="177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9" name="Group 597"/>
            <p:cNvGrpSpPr>
              <a:grpSpLocks/>
            </p:cNvGrpSpPr>
            <p:nvPr/>
          </p:nvGrpSpPr>
          <p:grpSpPr bwMode="auto">
            <a:xfrm>
              <a:off x="1724" y="3011"/>
              <a:ext cx="100" cy="95"/>
              <a:chOff x="704" y="1880"/>
              <a:chExt cx="136" cy="128"/>
            </a:xfrm>
          </p:grpSpPr>
          <p:sp>
            <p:nvSpPr>
              <p:cNvPr id="177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0" name="Group 600"/>
            <p:cNvGrpSpPr>
              <a:grpSpLocks/>
            </p:cNvGrpSpPr>
            <p:nvPr/>
          </p:nvGrpSpPr>
          <p:grpSpPr bwMode="auto">
            <a:xfrm>
              <a:off x="1623" y="3011"/>
              <a:ext cx="100" cy="95"/>
              <a:chOff x="704" y="1880"/>
              <a:chExt cx="136" cy="128"/>
            </a:xfrm>
          </p:grpSpPr>
          <p:sp>
            <p:nvSpPr>
              <p:cNvPr id="177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1" name="Group 603"/>
            <p:cNvGrpSpPr>
              <a:grpSpLocks/>
            </p:cNvGrpSpPr>
            <p:nvPr/>
          </p:nvGrpSpPr>
          <p:grpSpPr bwMode="auto">
            <a:xfrm>
              <a:off x="1528" y="3011"/>
              <a:ext cx="100" cy="95"/>
              <a:chOff x="704" y="1880"/>
              <a:chExt cx="136" cy="128"/>
            </a:xfrm>
          </p:grpSpPr>
          <p:sp>
            <p:nvSpPr>
              <p:cNvPr id="177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2" name="Group 606"/>
            <p:cNvGrpSpPr>
              <a:grpSpLocks/>
            </p:cNvGrpSpPr>
            <p:nvPr/>
          </p:nvGrpSpPr>
          <p:grpSpPr bwMode="auto">
            <a:xfrm>
              <a:off x="1427" y="3011"/>
              <a:ext cx="100" cy="95"/>
              <a:chOff x="704" y="1880"/>
              <a:chExt cx="136" cy="128"/>
            </a:xfrm>
          </p:grpSpPr>
          <p:sp>
            <p:nvSpPr>
              <p:cNvPr id="176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3" name="Group 609"/>
            <p:cNvGrpSpPr>
              <a:grpSpLocks/>
            </p:cNvGrpSpPr>
            <p:nvPr/>
          </p:nvGrpSpPr>
          <p:grpSpPr bwMode="auto">
            <a:xfrm>
              <a:off x="1332" y="3011"/>
              <a:ext cx="100" cy="95"/>
              <a:chOff x="704" y="1880"/>
              <a:chExt cx="136" cy="128"/>
            </a:xfrm>
          </p:grpSpPr>
          <p:sp>
            <p:nvSpPr>
              <p:cNvPr id="176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4" name="Group 612"/>
            <p:cNvGrpSpPr>
              <a:grpSpLocks/>
            </p:cNvGrpSpPr>
            <p:nvPr/>
          </p:nvGrpSpPr>
          <p:grpSpPr bwMode="auto">
            <a:xfrm>
              <a:off x="1231" y="3011"/>
              <a:ext cx="100" cy="95"/>
              <a:chOff x="704" y="1880"/>
              <a:chExt cx="136" cy="128"/>
            </a:xfrm>
          </p:grpSpPr>
          <p:sp>
            <p:nvSpPr>
              <p:cNvPr id="176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23" name="Group 590"/>
          <p:cNvGrpSpPr>
            <a:grpSpLocks/>
          </p:cNvGrpSpPr>
          <p:nvPr/>
        </p:nvGrpSpPr>
        <p:grpSpPr bwMode="auto">
          <a:xfrm rot="16200000">
            <a:off x="5501025" y="2672789"/>
            <a:ext cx="1110824" cy="147005"/>
            <a:chOff x="1231" y="3011"/>
            <a:chExt cx="795" cy="95"/>
          </a:xfrm>
        </p:grpSpPr>
        <p:grpSp>
          <p:nvGrpSpPr>
            <p:cNvPr id="1685" name="Group 591"/>
            <p:cNvGrpSpPr>
              <a:grpSpLocks/>
            </p:cNvGrpSpPr>
            <p:nvPr/>
          </p:nvGrpSpPr>
          <p:grpSpPr bwMode="auto">
            <a:xfrm>
              <a:off x="1926" y="3011"/>
              <a:ext cx="100" cy="95"/>
              <a:chOff x="704" y="1880"/>
              <a:chExt cx="136" cy="128"/>
            </a:xfrm>
          </p:grpSpPr>
          <p:sp>
            <p:nvSpPr>
              <p:cNvPr id="170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6" name="Group 594"/>
            <p:cNvGrpSpPr>
              <a:grpSpLocks/>
            </p:cNvGrpSpPr>
            <p:nvPr/>
          </p:nvGrpSpPr>
          <p:grpSpPr bwMode="auto">
            <a:xfrm>
              <a:off x="1819" y="3011"/>
              <a:ext cx="100" cy="95"/>
              <a:chOff x="704" y="1880"/>
              <a:chExt cx="136" cy="128"/>
            </a:xfrm>
          </p:grpSpPr>
          <p:sp>
            <p:nvSpPr>
              <p:cNvPr id="170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7" name="Group 597"/>
            <p:cNvGrpSpPr>
              <a:grpSpLocks/>
            </p:cNvGrpSpPr>
            <p:nvPr/>
          </p:nvGrpSpPr>
          <p:grpSpPr bwMode="auto">
            <a:xfrm>
              <a:off x="1724" y="3011"/>
              <a:ext cx="100" cy="95"/>
              <a:chOff x="704" y="1880"/>
              <a:chExt cx="136" cy="128"/>
            </a:xfrm>
          </p:grpSpPr>
          <p:sp>
            <p:nvSpPr>
              <p:cNvPr id="170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8" name="Group 600"/>
            <p:cNvGrpSpPr>
              <a:grpSpLocks/>
            </p:cNvGrpSpPr>
            <p:nvPr/>
          </p:nvGrpSpPr>
          <p:grpSpPr bwMode="auto">
            <a:xfrm>
              <a:off x="1623" y="3011"/>
              <a:ext cx="100" cy="95"/>
              <a:chOff x="704" y="1880"/>
              <a:chExt cx="136" cy="128"/>
            </a:xfrm>
          </p:grpSpPr>
          <p:sp>
            <p:nvSpPr>
              <p:cNvPr id="170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9" name="Group 603"/>
            <p:cNvGrpSpPr>
              <a:grpSpLocks/>
            </p:cNvGrpSpPr>
            <p:nvPr/>
          </p:nvGrpSpPr>
          <p:grpSpPr bwMode="auto">
            <a:xfrm>
              <a:off x="1528" y="3011"/>
              <a:ext cx="100" cy="95"/>
              <a:chOff x="704" y="1880"/>
              <a:chExt cx="136" cy="128"/>
            </a:xfrm>
          </p:grpSpPr>
          <p:sp>
            <p:nvSpPr>
              <p:cNvPr id="169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90" name="Group 606"/>
            <p:cNvGrpSpPr>
              <a:grpSpLocks/>
            </p:cNvGrpSpPr>
            <p:nvPr/>
          </p:nvGrpSpPr>
          <p:grpSpPr bwMode="auto">
            <a:xfrm>
              <a:off x="1427" y="3011"/>
              <a:ext cx="100" cy="95"/>
              <a:chOff x="704" y="1880"/>
              <a:chExt cx="136" cy="128"/>
            </a:xfrm>
          </p:grpSpPr>
          <p:sp>
            <p:nvSpPr>
              <p:cNvPr id="169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91" name="Group 609"/>
            <p:cNvGrpSpPr>
              <a:grpSpLocks/>
            </p:cNvGrpSpPr>
            <p:nvPr/>
          </p:nvGrpSpPr>
          <p:grpSpPr bwMode="auto">
            <a:xfrm>
              <a:off x="1332" y="3011"/>
              <a:ext cx="100" cy="95"/>
              <a:chOff x="704" y="1880"/>
              <a:chExt cx="136" cy="128"/>
            </a:xfrm>
          </p:grpSpPr>
          <p:sp>
            <p:nvSpPr>
              <p:cNvPr id="169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92" name="Group 612"/>
            <p:cNvGrpSpPr>
              <a:grpSpLocks/>
            </p:cNvGrpSpPr>
            <p:nvPr/>
          </p:nvGrpSpPr>
          <p:grpSpPr bwMode="auto">
            <a:xfrm>
              <a:off x="1231" y="3011"/>
              <a:ext cx="100" cy="95"/>
              <a:chOff x="704" y="1880"/>
              <a:chExt cx="136" cy="128"/>
            </a:xfrm>
          </p:grpSpPr>
          <p:sp>
            <p:nvSpPr>
              <p:cNvPr id="169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085" name="Group 590"/>
          <p:cNvGrpSpPr>
            <a:grpSpLocks/>
          </p:cNvGrpSpPr>
          <p:nvPr/>
        </p:nvGrpSpPr>
        <p:grpSpPr bwMode="auto">
          <a:xfrm>
            <a:off x="4306534" y="1581280"/>
            <a:ext cx="568542" cy="56049"/>
            <a:chOff x="1231" y="3011"/>
            <a:chExt cx="795" cy="95"/>
          </a:xfrm>
        </p:grpSpPr>
        <p:grpSp>
          <p:nvGrpSpPr>
            <p:cNvPr id="1136" name="Group 591"/>
            <p:cNvGrpSpPr>
              <a:grpSpLocks/>
            </p:cNvGrpSpPr>
            <p:nvPr/>
          </p:nvGrpSpPr>
          <p:grpSpPr bwMode="auto">
            <a:xfrm>
              <a:off x="1926" y="3011"/>
              <a:ext cx="100" cy="95"/>
              <a:chOff x="704" y="1880"/>
              <a:chExt cx="136" cy="128"/>
            </a:xfrm>
          </p:grpSpPr>
          <p:sp>
            <p:nvSpPr>
              <p:cNvPr id="115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37" name="Group 594"/>
            <p:cNvGrpSpPr>
              <a:grpSpLocks/>
            </p:cNvGrpSpPr>
            <p:nvPr/>
          </p:nvGrpSpPr>
          <p:grpSpPr bwMode="auto">
            <a:xfrm>
              <a:off x="1819" y="3011"/>
              <a:ext cx="100" cy="95"/>
              <a:chOff x="704" y="1880"/>
              <a:chExt cx="136" cy="128"/>
            </a:xfrm>
          </p:grpSpPr>
          <p:sp>
            <p:nvSpPr>
              <p:cNvPr id="115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38" name="Group 597"/>
            <p:cNvGrpSpPr>
              <a:grpSpLocks/>
            </p:cNvGrpSpPr>
            <p:nvPr/>
          </p:nvGrpSpPr>
          <p:grpSpPr bwMode="auto">
            <a:xfrm>
              <a:off x="1724" y="3011"/>
              <a:ext cx="100" cy="95"/>
              <a:chOff x="704" y="1880"/>
              <a:chExt cx="136" cy="128"/>
            </a:xfrm>
          </p:grpSpPr>
          <p:sp>
            <p:nvSpPr>
              <p:cNvPr id="115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39" name="Group 600"/>
            <p:cNvGrpSpPr>
              <a:grpSpLocks/>
            </p:cNvGrpSpPr>
            <p:nvPr/>
          </p:nvGrpSpPr>
          <p:grpSpPr bwMode="auto">
            <a:xfrm>
              <a:off x="1623" y="3011"/>
              <a:ext cx="100" cy="95"/>
              <a:chOff x="704" y="1880"/>
              <a:chExt cx="136" cy="128"/>
            </a:xfrm>
          </p:grpSpPr>
          <p:sp>
            <p:nvSpPr>
              <p:cNvPr id="115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40" name="Group 603"/>
            <p:cNvGrpSpPr>
              <a:grpSpLocks/>
            </p:cNvGrpSpPr>
            <p:nvPr/>
          </p:nvGrpSpPr>
          <p:grpSpPr bwMode="auto">
            <a:xfrm>
              <a:off x="1528" y="3011"/>
              <a:ext cx="100" cy="95"/>
              <a:chOff x="704" y="1880"/>
              <a:chExt cx="136" cy="128"/>
            </a:xfrm>
          </p:grpSpPr>
          <p:sp>
            <p:nvSpPr>
              <p:cNvPr id="115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41" name="Group 606"/>
            <p:cNvGrpSpPr>
              <a:grpSpLocks/>
            </p:cNvGrpSpPr>
            <p:nvPr/>
          </p:nvGrpSpPr>
          <p:grpSpPr bwMode="auto">
            <a:xfrm>
              <a:off x="1427" y="3011"/>
              <a:ext cx="100" cy="95"/>
              <a:chOff x="704" y="1880"/>
              <a:chExt cx="136" cy="128"/>
            </a:xfrm>
          </p:grpSpPr>
          <p:sp>
            <p:nvSpPr>
              <p:cNvPr id="114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4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42" name="Group 609"/>
            <p:cNvGrpSpPr>
              <a:grpSpLocks/>
            </p:cNvGrpSpPr>
            <p:nvPr/>
          </p:nvGrpSpPr>
          <p:grpSpPr bwMode="auto">
            <a:xfrm>
              <a:off x="1332" y="3011"/>
              <a:ext cx="100" cy="95"/>
              <a:chOff x="704" y="1880"/>
              <a:chExt cx="136" cy="128"/>
            </a:xfrm>
          </p:grpSpPr>
          <p:sp>
            <p:nvSpPr>
              <p:cNvPr id="114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4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43" name="Group 612"/>
            <p:cNvGrpSpPr>
              <a:grpSpLocks/>
            </p:cNvGrpSpPr>
            <p:nvPr/>
          </p:nvGrpSpPr>
          <p:grpSpPr bwMode="auto">
            <a:xfrm>
              <a:off x="1231" y="3011"/>
              <a:ext cx="100" cy="95"/>
              <a:chOff x="704" y="1880"/>
              <a:chExt cx="136" cy="128"/>
            </a:xfrm>
          </p:grpSpPr>
          <p:sp>
            <p:nvSpPr>
              <p:cNvPr id="114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4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742" name="Group 590"/>
          <p:cNvGrpSpPr>
            <a:grpSpLocks/>
          </p:cNvGrpSpPr>
          <p:nvPr/>
        </p:nvGrpSpPr>
        <p:grpSpPr bwMode="auto">
          <a:xfrm rot="18050964">
            <a:off x="4192091" y="1278277"/>
            <a:ext cx="568542" cy="56049"/>
            <a:chOff x="1231" y="3011"/>
            <a:chExt cx="795" cy="95"/>
          </a:xfrm>
        </p:grpSpPr>
        <p:grpSp>
          <p:nvGrpSpPr>
            <p:cNvPr id="2743" name="Group 591"/>
            <p:cNvGrpSpPr>
              <a:grpSpLocks/>
            </p:cNvGrpSpPr>
            <p:nvPr/>
          </p:nvGrpSpPr>
          <p:grpSpPr bwMode="auto">
            <a:xfrm>
              <a:off x="1926" y="3011"/>
              <a:ext cx="100" cy="95"/>
              <a:chOff x="704" y="1880"/>
              <a:chExt cx="136" cy="128"/>
            </a:xfrm>
          </p:grpSpPr>
          <p:sp>
            <p:nvSpPr>
              <p:cNvPr id="27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4" name="Group 594"/>
            <p:cNvGrpSpPr>
              <a:grpSpLocks/>
            </p:cNvGrpSpPr>
            <p:nvPr/>
          </p:nvGrpSpPr>
          <p:grpSpPr bwMode="auto">
            <a:xfrm>
              <a:off x="1819" y="3011"/>
              <a:ext cx="100" cy="95"/>
              <a:chOff x="704" y="1880"/>
              <a:chExt cx="136" cy="128"/>
            </a:xfrm>
          </p:grpSpPr>
          <p:sp>
            <p:nvSpPr>
              <p:cNvPr id="27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5" name="Group 597"/>
            <p:cNvGrpSpPr>
              <a:grpSpLocks/>
            </p:cNvGrpSpPr>
            <p:nvPr/>
          </p:nvGrpSpPr>
          <p:grpSpPr bwMode="auto">
            <a:xfrm>
              <a:off x="1724" y="3011"/>
              <a:ext cx="100" cy="95"/>
              <a:chOff x="704" y="1880"/>
              <a:chExt cx="136" cy="128"/>
            </a:xfrm>
          </p:grpSpPr>
          <p:sp>
            <p:nvSpPr>
              <p:cNvPr id="27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6" name="Group 600"/>
            <p:cNvGrpSpPr>
              <a:grpSpLocks/>
            </p:cNvGrpSpPr>
            <p:nvPr/>
          </p:nvGrpSpPr>
          <p:grpSpPr bwMode="auto">
            <a:xfrm>
              <a:off x="1623" y="3011"/>
              <a:ext cx="100" cy="95"/>
              <a:chOff x="704" y="1880"/>
              <a:chExt cx="136" cy="128"/>
            </a:xfrm>
          </p:grpSpPr>
          <p:sp>
            <p:nvSpPr>
              <p:cNvPr id="27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7" name="Group 603"/>
            <p:cNvGrpSpPr>
              <a:grpSpLocks/>
            </p:cNvGrpSpPr>
            <p:nvPr/>
          </p:nvGrpSpPr>
          <p:grpSpPr bwMode="auto">
            <a:xfrm>
              <a:off x="1528" y="3011"/>
              <a:ext cx="100" cy="95"/>
              <a:chOff x="704" y="1880"/>
              <a:chExt cx="136" cy="128"/>
            </a:xfrm>
          </p:grpSpPr>
          <p:sp>
            <p:nvSpPr>
              <p:cNvPr id="27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8" name="Group 606"/>
            <p:cNvGrpSpPr>
              <a:grpSpLocks/>
            </p:cNvGrpSpPr>
            <p:nvPr/>
          </p:nvGrpSpPr>
          <p:grpSpPr bwMode="auto">
            <a:xfrm>
              <a:off x="1427" y="3011"/>
              <a:ext cx="100" cy="95"/>
              <a:chOff x="704" y="1880"/>
              <a:chExt cx="136" cy="128"/>
            </a:xfrm>
          </p:grpSpPr>
          <p:sp>
            <p:nvSpPr>
              <p:cNvPr id="27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9" name="Group 609"/>
            <p:cNvGrpSpPr>
              <a:grpSpLocks/>
            </p:cNvGrpSpPr>
            <p:nvPr/>
          </p:nvGrpSpPr>
          <p:grpSpPr bwMode="auto">
            <a:xfrm>
              <a:off x="1332" y="3011"/>
              <a:ext cx="100" cy="95"/>
              <a:chOff x="704" y="1880"/>
              <a:chExt cx="136" cy="128"/>
            </a:xfrm>
          </p:grpSpPr>
          <p:sp>
            <p:nvSpPr>
              <p:cNvPr id="27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50" name="Group 612"/>
            <p:cNvGrpSpPr>
              <a:grpSpLocks/>
            </p:cNvGrpSpPr>
            <p:nvPr/>
          </p:nvGrpSpPr>
          <p:grpSpPr bwMode="auto">
            <a:xfrm>
              <a:off x="1231" y="3011"/>
              <a:ext cx="100" cy="95"/>
              <a:chOff x="704" y="1880"/>
              <a:chExt cx="136" cy="128"/>
            </a:xfrm>
          </p:grpSpPr>
          <p:sp>
            <p:nvSpPr>
              <p:cNvPr id="27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768" name="Group 590"/>
          <p:cNvGrpSpPr>
            <a:grpSpLocks/>
          </p:cNvGrpSpPr>
          <p:nvPr/>
        </p:nvGrpSpPr>
        <p:grpSpPr bwMode="auto">
          <a:xfrm rot="2980711">
            <a:off x="4989574" y="1788124"/>
            <a:ext cx="568542" cy="56049"/>
            <a:chOff x="1231" y="3011"/>
            <a:chExt cx="795" cy="95"/>
          </a:xfrm>
        </p:grpSpPr>
        <p:grpSp>
          <p:nvGrpSpPr>
            <p:cNvPr id="2769" name="Group 591"/>
            <p:cNvGrpSpPr>
              <a:grpSpLocks/>
            </p:cNvGrpSpPr>
            <p:nvPr/>
          </p:nvGrpSpPr>
          <p:grpSpPr bwMode="auto">
            <a:xfrm>
              <a:off x="1926" y="3011"/>
              <a:ext cx="100" cy="95"/>
              <a:chOff x="704" y="1880"/>
              <a:chExt cx="136" cy="128"/>
            </a:xfrm>
          </p:grpSpPr>
          <p:sp>
            <p:nvSpPr>
              <p:cNvPr id="27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0" name="Group 594"/>
            <p:cNvGrpSpPr>
              <a:grpSpLocks/>
            </p:cNvGrpSpPr>
            <p:nvPr/>
          </p:nvGrpSpPr>
          <p:grpSpPr bwMode="auto">
            <a:xfrm>
              <a:off x="1819" y="3011"/>
              <a:ext cx="100" cy="95"/>
              <a:chOff x="704" y="1880"/>
              <a:chExt cx="136" cy="128"/>
            </a:xfrm>
          </p:grpSpPr>
          <p:sp>
            <p:nvSpPr>
              <p:cNvPr id="27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1" name="Group 597"/>
            <p:cNvGrpSpPr>
              <a:grpSpLocks/>
            </p:cNvGrpSpPr>
            <p:nvPr/>
          </p:nvGrpSpPr>
          <p:grpSpPr bwMode="auto">
            <a:xfrm>
              <a:off x="1724" y="3011"/>
              <a:ext cx="100" cy="95"/>
              <a:chOff x="704" y="1880"/>
              <a:chExt cx="136" cy="128"/>
            </a:xfrm>
          </p:grpSpPr>
          <p:sp>
            <p:nvSpPr>
              <p:cNvPr id="27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2" name="Group 600"/>
            <p:cNvGrpSpPr>
              <a:grpSpLocks/>
            </p:cNvGrpSpPr>
            <p:nvPr/>
          </p:nvGrpSpPr>
          <p:grpSpPr bwMode="auto">
            <a:xfrm>
              <a:off x="1623" y="3011"/>
              <a:ext cx="100" cy="95"/>
              <a:chOff x="704" y="1880"/>
              <a:chExt cx="136" cy="128"/>
            </a:xfrm>
          </p:grpSpPr>
          <p:sp>
            <p:nvSpPr>
              <p:cNvPr id="27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3" name="Group 603"/>
            <p:cNvGrpSpPr>
              <a:grpSpLocks/>
            </p:cNvGrpSpPr>
            <p:nvPr/>
          </p:nvGrpSpPr>
          <p:grpSpPr bwMode="auto">
            <a:xfrm>
              <a:off x="1528" y="3011"/>
              <a:ext cx="100" cy="95"/>
              <a:chOff x="704" y="1880"/>
              <a:chExt cx="136" cy="128"/>
            </a:xfrm>
          </p:grpSpPr>
          <p:sp>
            <p:nvSpPr>
              <p:cNvPr id="27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4" name="Group 606"/>
            <p:cNvGrpSpPr>
              <a:grpSpLocks/>
            </p:cNvGrpSpPr>
            <p:nvPr/>
          </p:nvGrpSpPr>
          <p:grpSpPr bwMode="auto">
            <a:xfrm>
              <a:off x="1427" y="3011"/>
              <a:ext cx="100" cy="95"/>
              <a:chOff x="704" y="1880"/>
              <a:chExt cx="136" cy="128"/>
            </a:xfrm>
          </p:grpSpPr>
          <p:sp>
            <p:nvSpPr>
              <p:cNvPr id="27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5" name="Group 609"/>
            <p:cNvGrpSpPr>
              <a:grpSpLocks/>
            </p:cNvGrpSpPr>
            <p:nvPr/>
          </p:nvGrpSpPr>
          <p:grpSpPr bwMode="auto">
            <a:xfrm>
              <a:off x="1332" y="3011"/>
              <a:ext cx="100" cy="95"/>
              <a:chOff x="704" y="1880"/>
              <a:chExt cx="136" cy="128"/>
            </a:xfrm>
          </p:grpSpPr>
          <p:sp>
            <p:nvSpPr>
              <p:cNvPr id="27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6" name="Group 612"/>
            <p:cNvGrpSpPr>
              <a:grpSpLocks/>
            </p:cNvGrpSpPr>
            <p:nvPr/>
          </p:nvGrpSpPr>
          <p:grpSpPr bwMode="auto">
            <a:xfrm>
              <a:off x="1231" y="3011"/>
              <a:ext cx="100" cy="95"/>
              <a:chOff x="704" y="1880"/>
              <a:chExt cx="136" cy="128"/>
            </a:xfrm>
          </p:grpSpPr>
          <p:sp>
            <p:nvSpPr>
              <p:cNvPr id="27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2794" name="AutoShape 586"/>
          <p:cNvSpPr>
            <a:spLocks noChangeArrowheads="1"/>
          </p:cNvSpPr>
          <p:nvPr/>
        </p:nvSpPr>
        <p:spPr bwMode="auto">
          <a:xfrm>
            <a:off x="5449534" y="19622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grpSp>
        <p:nvGrpSpPr>
          <p:cNvPr id="2795" name="Group 590"/>
          <p:cNvGrpSpPr>
            <a:grpSpLocks/>
          </p:cNvGrpSpPr>
          <p:nvPr/>
        </p:nvGrpSpPr>
        <p:grpSpPr bwMode="auto">
          <a:xfrm rot="1670229">
            <a:off x="5582125" y="2167981"/>
            <a:ext cx="568542" cy="56049"/>
            <a:chOff x="1231" y="3011"/>
            <a:chExt cx="795" cy="95"/>
          </a:xfrm>
        </p:grpSpPr>
        <p:grpSp>
          <p:nvGrpSpPr>
            <p:cNvPr id="2796" name="Group 591"/>
            <p:cNvGrpSpPr>
              <a:grpSpLocks/>
            </p:cNvGrpSpPr>
            <p:nvPr/>
          </p:nvGrpSpPr>
          <p:grpSpPr bwMode="auto">
            <a:xfrm>
              <a:off x="1926" y="3011"/>
              <a:ext cx="100" cy="95"/>
              <a:chOff x="704" y="1880"/>
              <a:chExt cx="136" cy="128"/>
            </a:xfrm>
          </p:grpSpPr>
          <p:sp>
            <p:nvSpPr>
              <p:cNvPr id="281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97" name="Group 594"/>
            <p:cNvGrpSpPr>
              <a:grpSpLocks/>
            </p:cNvGrpSpPr>
            <p:nvPr/>
          </p:nvGrpSpPr>
          <p:grpSpPr bwMode="auto">
            <a:xfrm>
              <a:off x="1819" y="3011"/>
              <a:ext cx="100" cy="95"/>
              <a:chOff x="704" y="1880"/>
              <a:chExt cx="136" cy="128"/>
            </a:xfrm>
          </p:grpSpPr>
          <p:sp>
            <p:nvSpPr>
              <p:cNvPr id="281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98" name="Group 597"/>
            <p:cNvGrpSpPr>
              <a:grpSpLocks/>
            </p:cNvGrpSpPr>
            <p:nvPr/>
          </p:nvGrpSpPr>
          <p:grpSpPr bwMode="auto">
            <a:xfrm>
              <a:off x="1724" y="3011"/>
              <a:ext cx="100" cy="95"/>
              <a:chOff x="704" y="1880"/>
              <a:chExt cx="136" cy="128"/>
            </a:xfrm>
          </p:grpSpPr>
          <p:sp>
            <p:nvSpPr>
              <p:cNvPr id="281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99" name="Group 600"/>
            <p:cNvGrpSpPr>
              <a:grpSpLocks/>
            </p:cNvGrpSpPr>
            <p:nvPr/>
          </p:nvGrpSpPr>
          <p:grpSpPr bwMode="auto">
            <a:xfrm>
              <a:off x="1623" y="3011"/>
              <a:ext cx="100" cy="95"/>
              <a:chOff x="704" y="1880"/>
              <a:chExt cx="136" cy="128"/>
            </a:xfrm>
          </p:grpSpPr>
          <p:sp>
            <p:nvSpPr>
              <p:cNvPr id="281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00" name="Group 603"/>
            <p:cNvGrpSpPr>
              <a:grpSpLocks/>
            </p:cNvGrpSpPr>
            <p:nvPr/>
          </p:nvGrpSpPr>
          <p:grpSpPr bwMode="auto">
            <a:xfrm>
              <a:off x="1528" y="3011"/>
              <a:ext cx="100" cy="95"/>
              <a:chOff x="704" y="1880"/>
              <a:chExt cx="136" cy="128"/>
            </a:xfrm>
          </p:grpSpPr>
          <p:sp>
            <p:nvSpPr>
              <p:cNvPr id="281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01" name="Group 606"/>
            <p:cNvGrpSpPr>
              <a:grpSpLocks/>
            </p:cNvGrpSpPr>
            <p:nvPr/>
          </p:nvGrpSpPr>
          <p:grpSpPr bwMode="auto">
            <a:xfrm>
              <a:off x="1427" y="3011"/>
              <a:ext cx="100" cy="95"/>
              <a:chOff x="704" y="1880"/>
              <a:chExt cx="136" cy="128"/>
            </a:xfrm>
          </p:grpSpPr>
          <p:sp>
            <p:nvSpPr>
              <p:cNvPr id="280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0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02" name="Group 609"/>
            <p:cNvGrpSpPr>
              <a:grpSpLocks/>
            </p:cNvGrpSpPr>
            <p:nvPr/>
          </p:nvGrpSpPr>
          <p:grpSpPr bwMode="auto">
            <a:xfrm>
              <a:off x="1332" y="3011"/>
              <a:ext cx="100" cy="95"/>
              <a:chOff x="704" y="1880"/>
              <a:chExt cx="136" cy="128"/>
            </a:xfrm>
          </p:grpSpPr>
          <p:sp>
            <p:nvSpPr>
              <p:cNvPr id="280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0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03" name="Group 612"/>
            <p:cNvGrpSpPr>
              <a:grpSpLocks/>
            </p:cNvGrpSpPr>
            <p:nvPr/>
          </p:nvGrpSpPr>
          <p:grpSpPr bwMode="auto">
            <a:xfrm>
              <a:off x="1231" y="3011"/>
              <a:ext cx="100" cy="95"/>
              <a:chOff x="704" y="1880"/>
              <a:chExt cx="136" cy="128"/>
            </a:xfrm>
          </p:grpSpPr>
          <p:sp>
            <p:nvSpPr>
              <p:cNvPr id="280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0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821" name="Group 590"/>
          <p:cNvGrpSpPr>
            <a:grpSpLocks/>
          </p:cNvGrpSpPr>
          <p:nvPr/>
        </p:nvGrpSpPr>
        <p:grpSpPr bwMode="auto">
          <a:xfrm rot="13442050">
            <a:off x="3134713" y="3165881"/>
            <a:ext cx="1110824" cy="147005"/>
            <a:chOff x="1231" y="3011"/>
            <a:chExt cx="795" cy="95"/>
          </a:xfrm>
        </p:grpSpPr>
        <p:grpSp>
          <p:nvGrpSpPr>
            <p:cNvPr id="2822" name="Group 591"/>
            <p:cNvGrpSpPr>
              <a:grpSpLocks/>
            </p:cNvGrpSpPr>
            <p:nvPr/>
          </p:nvGrpSpPr>
          <p:grpSpPr bwMode="auto">
            <a:xfrm>
              <a:off x="1926" y="3011"/>
              <a:ext cx="100" cy="95"/>
              <a:chOff x="704" y="1880"/>
              <a:chExt cx="136" cy="128"/>
            </a:xfrm>
          </p:grpSpPr>
          <p:sp>
            <p:nvSpPr>
              <p:cNvPr id="284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4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3" name="Group 594"/>
            <p:cNvGrpSpPr>
              <a:grpSpLocks/>
            </p:cNvGrpSpPr>
            <p:nvPr/>
          </p:nvGrpSpPr>
          <p:grpSpPr bwMode="auto">
            <a:xfrm>
              <a:off x="1819" y="3011"/>
              <a:ext cx="100" cy="95"/>
              <a:chOff x="704" y="1880"/>
              <a:chExt cx="136" cy="128"/>
            </a:xfrm>
          </p:grpSpPr>
          <p:sp>
            <p:nvSpPr>
              <p:cNvPr id="284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4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4" name="Group 597"/>
            <p:cNvGrpSpPr>
              <a:grpSpLocks/>
            </p:cNvGrpSpPr>
            <p:nvPr/>
          </p:nvGrpSpPr>
          <p:grpSpPr bwMode="auto">
            <a:xfrm>
              <a:off x="1724" y="3011"/>
              <a:ext cx="100" cy="95"/>
              <a:chOff x="704" y="1880"/>
              <a:chExt cx="136" cy="128"/>
            </a:xfrm>
          </p:grpSpPr>
          <p:sp>
            <p:nvSpPr>
              <p:cNvPr id="284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4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5" name="Group 600"/>
            <p:cNvGrpSpPr>
              <a:grpSpLocks/>
            </p:cNvGrpSpPr>
            <p:nvPr/>
          </p:nvGrpSpPr>
          <p:grpSpPr bwMode="auto">
            <a:xfrm>
              <a:off x="1623" y="3011"/>
              <a:ext cx="100" cy="95"/>
              <a:chOff x="704" y="1880"/>
              <a:chExt cx="136" cy="128"/>
            </a:xfrm>
          </p:grpSpPr>
          <p:sp>
            <p:nvSpPr>
              <p:cNvPr id="283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6" name="Group 603"/>
            <p:cNvGrpSpPr>
              <a:grpSpLocks/>
            </p:cNvGrpSpPr>
            <p:nvPr/>
          </p:nvGrpSpPr>
          <p:grpSpPr bwMode="auto">
            <a:xfrm>
              <a:off x="1528" y="3011"/>
              <a:ext cx="100" cy="95"/>
              <a:chOff x="704" y="1880"/>
              <a:chExt cx="136" cy="128"/>
            </a:xfrm>
          </p:grpSpPr>
          <p:sp>
            <p:nvSpPr>
              <p:cNvPr id="283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7" name="Group 606"/>
            <p:cNvGrpSpPr>
              <a:grpSpLocks/>
            </p:cNvGrpSpPr>
            <p:nvPr/>
          </p:nvGrpSpPr>
          <p:grpSpPr bwMode="auto">
            <a:xfrm>
              <a:off x="1427" y="3011"/>
              <a:ext cx="100" cy="95"/>
              <a:chOff x="704" y="1880"/>
              <a:chExt cx="136" cy="128"/>
            </a:xfrm>
          </p:grpSpPr>
          <p:sp>
            <p:nvSpPr>
              <p:cNvPr id="283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8" name="Group 609"/>
            <p:cNvGrpSpPr>
              <a:grpSpLocks/>
            </p:cNvGrpSpPr>
            <p:nvPr/>
          </p:nvGrpSpPr>
          <p:grpSpPr bwMode="auto">
            <a:xfrm>
              <a:off x="1332" y="3011"/>
              <a:ext cx="100" cy="95"/>
              <a:chOff x="704" y="1880"/>
              <a:chExt cx="136" cy="128"/>
            </a:xfrm>
          </p:grpSpPr>
          <p:sp>
            <p:nvSpPr>
              <p:cNvPr id="283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9" name="Group 612"/>
            <p:cNvGrpSpPr>
              <a:grpSpLocks/>
            </p:cNvGrpSpPr>
            <p:nvPr/>
          </p:nvGrpSpPr>
          <p:grpSpPr bwMode="auto">
            <a:xfrm>
              <a:off x="1231" y="3011"/>
              <a:ext cx="100" cy="95"/>
              <a:chOff x="704" y="1880"/>
              <a:chExt cx="136" cy="128"/>
            </a:xfrm>
          </p:grpSpPr>
          <p:sp>
            <p:nvSpPr>
              <p:cNvPr id="283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850" name="Group 590"/>
          <p:cNvGrpSpPr>
            <a:grpSpLocks/>
          </p:cNvGrpSpPr>
          <p:nvPr/>
        </p:nvGrpSpPr>
        <p:grpSpPr bwMode="auto">
          <a:xfrm rot="7367198">
            <a:off x="3172570" y="2485737"/>
            <a:ext cx="550821" cy="56179"/>
            <a:chOff x="1231" y="3011"/>
            <a:chExt cx="795" cy="95"/>
          </a:xfrm>
        </p:grpSpPr>
        <p:grpSp>
          <p:nvGrpSpPr>
            <p:cNvPr id="2851" name="Group 591"/>
            <p:cNvGrpSpPr>
              <a:grpSpLocks/>
            </p:cNvGrpSpPr>
            <p:nvPr/>
          </p:nvGrpSpPr>
          <p:grpSpPr bwMode="auto">
            <a:xfrm>
              <a:off x="1926" y="3011"/>
              <a:ext cx="100" cy="95"/>
              <a:chOff x="704" y="1880"/>
              <a:chExt cx="136" cy="128"/>
            </a:xfrm>
          </p:grpSpPr>
          <p:sp>
            <p:nvSpPr>
              <p:cNvPr id="287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7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2" name="Group 594"/>
            <p:cNvGrpSpPr>
              <a:grpSpLocks/>
            </p:cNvGrpSpPr>
            <p:nvPr/>
          </p:nvGrpSpPr>
          <p:grpSpPr bwMode="auto">
            <a:xfrm>
              <a:off x="1819" y="3011"/>
              <a:ext cx="100" cy="95"/>
              <a:chOff x="704" y="1880"/>
              <a:chExt cx="136" cy="128"/>
            </a:xfrm>
          </p:grpSpPr>
          <p:sp>
            <p:nvSpPr>
              <p:cNvPr id="287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7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3" name="Group 597"/>
            <p:cNvGrpSpPr>
              <a:grpSpLocks/>
            </p:cNvGrpSpPr>
            <p:nvPr/>
          </p:nvGrpSpPr>
          <p:grpSpPr bwMode="auto">
            <a:xfrm>
              <a:off x="1724" y="3011"/>
              <a:ext cx="100" cy="95"/>
              <a:chOff x="704" y="1880"/>
              <a:chExt cx="136" cy="128"/>
            </a:xfrm>
          </p:grpSpPr>
          <p:sp>
            <p:nvSpPr>
              <p:cNvPr id="286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7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4" name="Group 600"/>
            <p:cNvGrpSpPr>
              <a:grpSpLocks/>
            </p:cNvGrpSpPr>
            <p:nvPr/>
          </p:nvGrpSpPr>
          <p:grpSpPr bwMode="auto">
            <a:xfrm>
              <a:off x="1623" y="3011"/>
              <a:ext cx="100" cy="95"/>
              <a:chOff x="704" y="1880"/>
              <a:chExt cx="136" cy="128"/>
            </a:xfrm>
          </p:grpSpPr>
          <p:sp>
            <p:nvSpPr>
              <p:cNvPr id="286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5" name="Group 603"/>
            <p:cNvGrpSpPr>
              <a:grpSpLocks/>
            </p:cNvGrpSpPr>
            <p:nvPr/>
          </p:nvGrpSpPr>
          <p:grpSpPr bwMode="auto">
            <a:xfrm>
              <a:off x="1528" y="3011"/>
              <a:ext cx="100" cy="95"/>
              <a:chOff x="704" y="1880"/>
              <a:chExt cx="136" cy="128"/>
            </a:xfrm>
          </p:grpSpPr>
          <p:sp>
            <p:nvSpPr>
              <p:cNvPr id="286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6" name="Group 606"/>
            <p:cNvGrpSpPr>
              <a:grpSpLocks/>
            </p:cNvGrpSpPr>
            <p:nvPr/>
          </p:nvGrpSpPr>
          <p:grpSpPr bwMode="auto">
            <a:xfrm>
              <a:off x="1427" y="3011"/>
              <a:ext cx="100" cy="95"/>
              <a:chOff x="704" y="1880"/>
              <a:chExt cx="136" cy="128"/>
            </a:xfrm>
          </p:grpSpPr>
          <p:sp>
            <p:nvSpPr>
              <p:cNvPr id="286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7" name="Group 609"/>
            <p:cNvGrpSpPr>
              <a:grpSpLocks/>
            </p:cNvGrpSpPr>
            <p:nvPr/>
          </p:nvGrpSpPr>
          <p:grpSpPr bwMode="auto">
            <a:xfrm>
              <a:off x="1332" y="3011"/>
              <a:ext cx="100" cy="95"/>
              <a:chOff x="704" y="1880"/>
              <a:chExt cx="136" cy="128"/>
            </a:xfrm>
          </p:grpSpPr>
          <p:sp>
            <p:nvSpPr>
              <p:cNvPr id="286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8" name="Group 612"/>
            <p:cNvGrpSpPr>
              <a:grpSpLocks/>
            </p:cNvGrpSpPr>
            <p:nvPr/>
          </p:nvGrpSpPr>
          <p:grpSpPr bwMode="auto">
            <a:xfrm>
              <a:off x="1231" y="3011"/>
              <a:ext cx="100" cy="95"/>
              <a:chOff x="704" y="1880"/>
              <a:chExt cx="136" cy="128"/>
            </a:xfrm>
          </p:grpSpPr>
          <p:sp>
            <p:nvSpPr>
              <p:cNvPr id="285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875" name="Group 590"/>
          <p:cNvGrpSpPr>
            <a:grpSpLocks/>
          </p:cNvGrpSpPr>
          <p:nvPr/>
        </p:nvGrpSpPr>
        <p:grpSpPr bwMode="auto">
          <a:xfrm rot="11855745">
            <a:off x="4226568" y="3650742"/>
            <a:ext cx="1110824" cy="147005"/>
            <a:chOff x="1231" y="3011"/>
            <a:chExt cx="795" cy="95"/>
          </a:xfrm>
        </p:grpSpPr>
        <p:grpSp>
          <p:nvGrpSpPr>
            <p:cNvPr id="2876" name="Group 591"/>
            <p:cNvGrpSpPr>
              <a:grpSpLocks/>
            </p:cNvGrpSpPr>
            <p:nvPr/>
          </p:nvGrpSpPr>
          <p:grpSpPr bwMode="auto">
            <a:xfrm>
              <a:off x="1926" y="3011"/>
              <a:ext cx="100" cy="95"/>
              <a:chOff x="704" y="1880"/>
              <a:chExt cx="136" cy="128"/>
            </a:xfrm>
          </p:grpSpPr>
          <p:sp>
            <p:nvSpPr>
              <p:cNvPr id="289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77" name="Group 594"/>
            <p:cNvGrpSpPr>
              <a:grpSpLocks/>
            </p:cNvGrpSpPr>
            <p:nvPr/>
          </p:nvGrpSpPr>
          <p:grpSpPr bwMode="auto">
            <a:xfrm>
              <a:off x="1819" y="3011"/>
              <a:ext cx="100" cy="95"/>
              <a:chOff x="704" y="1880"/>
              <a:chExt cx="136" cy="128"/>
            </a:xfrm>
          </p:grpSpPr>
          <p:sp>
            <p:nvSpPr>
              <p:cNvPr id="289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78" name="Group 597"/>
            <p:cNvGrpSpPr>
              <a:grpSpLocks/>
            </p:cNvGrpSpPr>
            <p:nvPr/>
          </p:nvGrpSpPr>
          <p:grpSpPr bwMode="auto">
            <a:xfrm>
              <a:off x="1724" y="3011"/>
              <a:ext cx="100" cy="95"/>
              <a:chOff x="704" y="1880"/>
              <a:chExt cx="136" cy="128"/>
            </a:xfrm>
          </p:grpSpPr>
          <p:sp>
            <p:nvSpPr>
              <p:cNvPr id="289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79" name="Group 600"/>
            <p:cNvGrpSpPr>
              <a:grpSpLocks/>
            </p:cNvGrpSpPr>
            <p:nvPr/>
          </p:nvGrpSpPr>
          <p:grpSpPr bwMode="auto">
            <a:xfrm>
              <a:off x="1623" y="3011"/>
              <a:ext cx="100" cy="95"/>
              <a:chOff x="704" y="1880"/>
              <a:chExt cx="136" cy="128"/>
            </a:xfrm>
          </p:grpSpPr>
          <p:sp>
            <p:nvSpPr>
              <p:cNvPr id="289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80" name="Group 603"/>
            <p:cNvGrpSpPr>
              <a:grpSpLocks/>
            </p:cNvGrpSpPr>
            <p:nvPr/>
          </p:nvGrpSpPr>
          <p:grpSpPr bwMode="auto">
            <a:xfrm>
              <a:off x="1528" y="3011"/>
              <a:ext cx="100" cy="95"/>
              <a:chOff x="704" y="1880"/>
              <a:chExt cx="136" cy="128"/>
            </a:xfrm>
          </p:grpSpPr>
          <p:sp>
            <p:nvSpPr>
              <p:cNvPr id="289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81" name="Group 606"/>
            <p:cNvGrpSpPr>
              <a:grpSpLocks/>
            </p:cNvGrpSpPr>
            <p:nvPr/>
          </p:nvGrpSpPr>
          <p:grpSpPr bwMode="auto">
            <a:xfrm>
              <a:off x="1427" y="3011"/>
              <a:ext cx="100" cy="95"/>
              <a:chOff x="704" y="1880"/>
              <a:chExt cx="136" cy="128"/>
            </a:xfrm>
          </p:grpSpPr>
          <p:sp>
            <p:nvSpPr>
              <p:cNvPr id="288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8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82" name="Group 609"/>
            <p:cNvGrpSpPr>
              <a:grpSpLocks/>
            </p:cNvGrpSpPr>
            <p:nvPr/>
          </p:nvGrpSpPr>
          <p:grpSpPr bwMode="auto">
            <a:xfrm>
              <a:off x="1332" y="3011"/>
              <a:ext cx="100" cy="95"/>
              <a:chOff x="704" y="1880"/>
              <a:chExt cx="136" cy="128"/>
            </a:xfrm>
          </p:grpSpPr>
          <p:sp>
            <p:nvSpPr>
              <p:cNvPr id="288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8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83" name="Group 612"/>
            <p:cNvGrpSpPr>
              <a:grpSpLocks/>
            </p:cNvGrpSpPr>
            <p:nvPr/>
          </p:nvGrpSpPr>
          <p:grpSpPr bwMode="auto">
            <a:xfrm>
              <a:off x="1231" y="3011"/>
              <a:ext cx="100" cy="95"/>
              <a:chOff x="704" y="1880"/>
              <a:chExt cx="136" cy="128"/>
            </a:xfrm>
          </p:grpSpPr>
          <p:sp>
            <p:nvSpPr>
              <p:cNvPr id="288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8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01" name="Group 590"/>
          <p:cNvGrpSpPr>
            <a:grpSpLocks/>
          </p:cNvGrpSpPr>
          <p:nvPr/>
        </p:nvGrpSpPr>
        <p:grpSpPr bwMode="auto">
          <a:xfrm rot="19176225">
            <a:off x="4377563" y="4123952"/>
            <a:ext cx="1081230" cy="146661"/>
            <a:chOff x="1231" y="3011"/>
            <a:chExt cx="795" cy="95"/>
          </a:xfrm>
        </p:grpSpPr>
        <p:grpSp>
          <p:nvGrpSpPr>
            <p:cNvPr id="2902" name="Group 591"/>
            <p:cNvGrpSpPr>
              <a:grpSpLocks/>
            </p:cNvGrpSpPr>
            <p:nvPr/>
          </p:nvGrpSpPr>
          <p:grpSpPr bwMode="auto">
            <a:xfrm>
              <a:off x="1926" y="3011"/>
              <a:ext cx="100" cy="95"/>
              <a:chOff x="704" y="1880"/>
              <a:chExt cx="136" cy="128"/>
            </a:xfrm>
          </p:grpSpPr>
          <p:sp>
            <p:nvSpPr>
              <p:cNvPr id="292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2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3" name="Group 594"/>
            <p:cNvGrpSpPr>
              <a:grpSpLocks/>
            </p:cNvGrpSpPr>
            <p:nvPr/>
          </p:nvGrpSpPr>
          <p:grpSpPr bwMode="auto">
            <a:xfrm>
              <a:off x="1819" y="3011"/>
              <a:ext cx="100" cy="95"/>
              <a:chOff x="704" y="1880"/>
              <a:chExt cx="136" cy="128"/>
            </a:xfrm>
          </p:grpSpPr>
          <p:sp>
            <p:nvSpPr>
              <p:cNvPr id="292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2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4" name="Group 597"/>
            <p:cNvGrpSpPr>
              <a:grpSpLocks/>
            </p:cNvGrpSpPr>
            <p:nvPr/>
          </p:nvGrpSpPr>
          <p:grpSpPr bwMode="auto">
            <a:xfrm>
              <a:off x="1724" y="3011"/>
              <a:ext cx="100" cy="95"/>
              <a:chOff x="704" y="1880"/>
              <a:chExt cx="136" cy="128"/>
            </a:xfrm>
          </p:grpSpPr>
          <p:sp>
            <p:nvSpPr>
              <p:cNvPr id="292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2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5" name="Group 600"/>
            <p:cNvGrpSpPr>
              <a:grpSpLocks/>
            </p:cNvGrpSpPr>
            <p:nvPr/>
          </p:nvGrpSpPr>
          <p:grpSpPr bwMode="auto">
            <a:xfrm>
              <a:off x="1623" y="3011"/>
              <a:ext cx="100" cy="95"/>
              <a:chOff x="704" y="1880"/>
              <a:chExt cx="136" cy="128"/>
            </a:xfrm>
          </p:grpSpPr>
          <p:sp>
            <p:nvSpPr>
              <p:cNvPr id="291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6" name="Group 603"/>
            <p:cNvGrpSpPr>
              <a:grpSpLocks/>
            </p:cNvGrpSpPr>
            <p:nvPr/>
          </p:nvGrpSpPr>
          <p:grpSpPr bwMode="auto">
            <a:xfrm>
              <a:off x="1528" y="3011"/>
              <a:ext cx="100" cy="95"/>
              <a:chOff x="704" y="1880"/>
              <a:chExt cx="136" cy="128"/>
            </a:xfrm>
          </p:grpSpPr>
          <p:sp>
            <p:nvSpPr>
              <p:cNvPr id="291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7" name="Group 606"/>
            <p:cNvGrpSpPr>
              <a:grpSpLocks/>
            </p:cNvGrpSpPr>
            <p:nvPr/>
          </p:nvGrpSpPr>
          <p:grpSpPr bwMode="auto">
            <a:xfrm>
              <a:off x="1427" y="3011"/>
              <a:ext cx="100" cy="95"/>
              <a:chOff x="704" y="1880"/>
              <a:chExt cx="136" cy="128"/>
            </a:xfrm>
          </p:grpSpPr>
          <p:sp>
            <p:nvSpPr>
              <p:cNvPr id="291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8" name="Group 609"/>
            <p:cNvGrpSpPr>
              <a:grpSpLocks/>
            </p:cNvGrpSpPr>
            <p:nvPr/>
          </p:nvGrpSpPr>
          <p:grpSpPr bwMode="auto">
            <a:xfrm>
              <a:off x="1332" y="3011"/>
              <a:ext cx="100" cy="95"/>
              <a:chOff x="704" y="1880"/>
              <a:chExt cx="136" cy="128"/>
            </a:xfrm>
          </p:grpSpPr>
          <p:sp>
            <p:nvSpPr>
              <p:cNvPr id="291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9" name="Group 612"/>
            <p:cNvGrpSpPr>
              <a:grpSpLocks/>
            </p:cNvGrpSpPr>
            <p:nvPr/>
          </p:nvGrpSpPr>
          <p:grpSpPr bwMode="auto">
            <a:xfrm>
              <a:off x="1231" y="3011"/>
              <a:ext cx="100" cy="95"/>
              <a:chOff x="704" y="1880"/>
              <a:chExt cx="136" cy="128"/>
            </a:xfrm>
          </p:grpSpPr>
          <p:sp>
            <p:nvSpPr>
              <p:cNvPr id="291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27" name="Group 590"/>
          <p:cNvGrpSpPr>
            <a:grpSpLocks/>
          </p:cNvGrpSpPr>
          <p:nvPr/>
        </p:nvGrpSpPr>
        <p:grpSpPr bwMode="auto">
          <a:xfrm rot="8929598">
            <a:off x="2757306" y="2862784"/>
            <a:ext cx="550821" cy="56179"/>
            <a:chOff x="1231" y="3011"/>
            <a:chExt cx="795" cy="95"/>
          </a:xfrm>
        </p:grpSpPr>
        <p:grpSp>
          <p:nvGrpSpPr>
            <p:cNvPr id="2928" name="Group 591"/>
            <p:cNvGrpSpPr>
              <a:grpSpLocks/>
            </p:cNvGrpSpPr>
            <p:nvPr/>
          </p:nvGrpSpPr>
          <p:grpSpPr bwMode="auto">
            <a:xfrm>
              <a:off x="1926" y="3011"/>
              <a:ext cx="100" cy="95"/>
              <a:chOff x="704" y="1880"/>
              <a:chExt cx="136" cy="128"/>
            </a:xfrm>
          </p:grpSpPr>
          <p:sp>
            <p:nvSpPr>
              <p:cNvPr id="295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5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29" name="Group 594"/>
            <p:cNvGrpSpPr>
              <a:grpSpLocks/>
            </p:cNvGrpSpPr>
            <p:nvPr/>
          </p:nvGrpSpPr>
          <p:grpSpPr bwMode="auto">
            <a:xfrm>
              <a:off x="1819" y="3011"/>
              <a:ext cx="100" cy="95"/>
              <a:chOff x="704" y="1880"/>
              <a:chExt cx="136" cy="128"/>
            </a:xfrm>
          </p:grpSpPr>
          <p:sp>
            <p:nvSpPr>
              <p:cNvPr id="294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0" name="Group 597"/>
            <p:cNvGrpSpPr>
              <a:grpSpLocks/>
            </p:cNvGrpSpPr>
            <p:nvPr/>
          </p:nvGrpSpPr>
          <p:grpSpPr bwMode="auto">
            <a:xfrm>
              <a:off x="1724" y="3011"/>
              <a:ext cx="100" cy="95"/>
              <a:chOff x="704" y="1880"/>
              <a:chExt cx="136" cy="128"/>
            </a:xfrm>
          </p:grpSpPr>
          <p:sp>
            <p:nvSpPr>
              <p:cNvPr id="294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1" name="Group 600"/>
            <p:cNvGrpSpPr>
              <a:grpSpLocks/>
            </p:cNvGrpSpPr>
            <p:nvPr/>
          </p:nvGrpSpPr>
          <p:grpSpPr bwMode="auto">
            <a:xfrm>
              <a:off x="1623" y="3011"/>
              <a:ext cx="100" cy="95"/>
              <a:chOff x="704" y="1880"/>
              <a:chExt cx="136" cy="128"/>
            </a:xfrm>
          </p:grpSpPr>
          <p:sp>
            <p:nvSpPr>
              <p:cNvPr id="294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2" name="Group 603"/>
            <p:cNvGrpSpPr>
              <a:grpSpLocks/>
            </p:cNvGrpSpPr>
            <p:nvPr/>
          </p:nvGrpSpPr>
          <p:grpSpPr bwMode="auto">
            <a:xfrm>
              <a:off x="1528" y="3011"/>
              <a:ext cx="100" cy="95"/>
              <a:chOff x="704" y="1880"/>
              <a:chExt cx="136" cy="128"/>
            </a:xfrm>
          </p:grpSpPr>
          <p:sp>
            <p:nvSpPr>
              <p:cNvPr id="294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3" name="Group 606"/>
            <p:cNvGrpSpPr>
              <a:grpSpLocks/>
            </p:cNvGrpSpPr>
            <p:nvPr/>
          </p:nvGrpSpPr>
          <p:grpSpPr bwMode="auto">
            <a:xfrm>
              <a:off x="1427" y="3011"/>
              <a:ext cx="100" cy="95"/>
              <a:chOff x="704" y="1880"/>
              <a:chExt cx="136" cy="128"/>
            </a:xfrm>
          </p:grpSpPr>
          <p:sp>
            <p:nvSpPr>
              <p:cNvPr id="294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4" name="Group 609"/>
            <p:cNvGrpSpPr>
              <a:grpSpLocks/>
            </p:cNvGrpSpPr>
            <p:nvPr/>
          </p:nvGrpSpPr>
          <p:grpSpPr bwMode="auto">
            <a:xfrm>
              <a:off x="1332" y="3011"/>
              <a:ext cx="100" cy="95"/>
              <a:chOff x="704" y="1880"/>
              <a:chExt cx="136" cy="128"/>
            </a:xfrm>
          </p:grpSpPr>
          <p:sp>
            <p:nvSpPr>
              <p:cNvPr id="293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3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5" name="Group 612"/>
            <p:cNvGrpSpPr>
              <a:grpSpLocks/>
            </p:cNvGrpSpPr>
            <p:nvPr/>
          </p:nvGrpSpPr>
          <p:grpSpPr bwMode="auto">
            <a:xfrm>
              <a:off x="1231" y="3011"/>
              <a:ext cx="100" cy="95"/>
              <a:chOff x="704" y="1880"/>
              <a:chExt cx="136" cy="128"/>
            </a:xfrm>
          </p:grpSpPr>
          <p:sp>
            <p:nvSpPr>
              <p:cNvPr id="293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3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53" name="Group 590"/>
          <p:cNvGrpSpPr>
            <a:grpSpLocks/>
          </p:cNvGrpSpPr>
          <p:nvPr/>
        </p:nvGrpSpPr>
        <p:grpSpPr bwMode="auto">
          <a:xfrm rot="11625178">
            <a:off x="3011134" y="4326146"/>
            <a:ext cx="1314222" cy="150236"/>
            <a:chOff x="1231" y="3011"/>
            <a:chExt cx="795" cy="95"/>
          </a:xfrm>
        </p:grpSpPr>
        <p:grpSp>
          <p:nvGrpSpPr>
            <p:cNvPr id="2954" name="Group 591"/>
            <p:cNvGrpSpPr>
              <a:grpSpLocks/>
            </p:cNvGrpSpPr>
            <p:nvPr/>
          </p:nvGrpSpPr>
          <p:grpSpPr bwMode="auto">
            <a:xfrm>
              <a:off x="1926" y="3011"/>
              <a:ext cx="100" cy="95"/>
              <a:chOff x="704" y="1880"/>
              <a:chExt cx="136" cy="128"/>
            </a:xfrm>
          </p:grpSpPr>
          <p:sp>
            <p:nvSpPr>
              <p:cNvPr id="297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7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5" name="Group 594"/>
            <p:cNvGrpSpPr>
              <a:grpSpLocks/>
            </p:cNvGrpSpPr>
            <p:nvPr/>
          </p:nvGrpSpPr>
          <p:grpSpPr bwMode="auto">
            <a:xfrm>
              <a:off x="1819" y="3011"/>
              <a:ext cx="100" cy="95"/>
              <a:chOff x="704" y="1880"/>
              <a:chExt cx="136" cy="128"/>
            </a:xfrm>
          </p:grpSpPr>
          <p:sp>
            <p:nvSpPr>
              <p:cNvPr id="297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7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6" name="Group 597"/>
            <p:cNvGrpSpPr>
              <a:grpSpLocks/>
            </p:cNvGrpSpPr>
            <p:nvPr/>
          </p:nvGrpSpPr>
          <p:grpSpPr bwMode="auto">
            <a:xfrm>
              <a:off x="1724" y="3011"/>
              <a:ext cx="100" cy="95"/>
              <a:chOff x="704" y="1880"/>
              <a:chExt cx="136" cy="128"/>
            </a:xfrm>
          </p:grpSpPr>
          <p:sp>
            <p:nvSpPr>
              <p:cNvPr id="297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7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7" name="Group 600"/>
            <p:cNvGrpSpPr>
              <a:grpSpLocks/>
            </p:cNvGrpSpPr>
            <p:nvPr/>
          </p:nvGrpSpPr>
          <p:grpSpPr bwMode="auto">
            <a:xfrm>
              <a:off x="1623" y="3011"/>
              <a:ext cx="100" cy="95"/>
              <a:chOff x="704" y="1880"/>
              <a:chExt cx="136" cy="128"/>
            </a:xfrm>
          </p:grpSpPr>
          <p:sp>
            <p:nvSpPr>
              <p:cNvPr id="297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7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8" name="Group 603"/>
            <p:cNvGrpSpPr>
              <a:grpSpLocks/>
            </p:cNvGrpSpPr>
            <p:nvPr/>
          </p:nvGrpSpPr>
          <p:grpSpPr bwMode="auto">
            <a:xfrm>
              <a:off x="1528" y="3011"/>
              <a:ext cx="100" cy="95"/>
              <a:chOff x="704" y="1880"/>
              <a:chExt cx="136" cy="128"/>
            </a:xfrm>
          </p:grpSpPr>
          <p:sp>
            <p:nvSpPr>
              <p:cNvPr id="296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6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9" name="Group 606"/>
            <p:cNvGrpSpPr>
              <a:grpSpLocks/>
            </p:cNvGrpSpPr>
            <p:nvPr/>
          </p:nvGrpSpPr>
          <p:grpSpPr bwMode="auto">
            <a:xfrm>
              <a:off x="1427" y="3011"/>
              <a:ext cx="100" cy="95"/>
              <a:chOff x="704" y="1880"/>
              <a:chExt cx="136" cy="128"/>
            </a:xfrm>
          </p:grpSpPr>
          <p:sp>
            <p:nvSpPr>
              <p:cNvPr id="296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6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60" name="Group 609"/>
            <p:cNvGrpSpPr>
              <a:grpSpLocks/>
            </p:cNvGrpSpPr>
            <p:nvPr/>
          </p:nvGrpSpPr>
          <p:grpSpPr bwMode="auto">
            <a:xfrm>
              <a:off x="1332" y="3011"/>
              <a:ext cx="100" cy="95"/>
              <a:chOff x="704" y="1880"/>
              <a:chExt cx="136" cy="128"/>
            </a:xfrm>
          </p:grpSpPr>
          <p:sp>
            <p:nvSpPr>
              <p:cNvPr id="296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6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61" name="Group 612"/>
            <p:cNvGrpSpPr>
              <a:grpSpLocks/>
            </p:cNvGrpSpPr>
            <p:nvPr/>
          </p:nvGrpSpPr>
          <p:grpSpPr bwMode="auto">
            <a:xfrm>
              <a:off x="1231" y="3011"/>
              <a:ext cx="100" cy="95"/>
              <a:chOff x="704" y="1880"/>
              <a:chExt cx="136" cy="128"/>
            </a:xfrm>
          </p:grpSpPr>
          <p:sp>
            <p:nvSpPr>
              <p:cNvPr id="296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6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80" name="Group 590"/>
          <p:cNvGrpSpPr>
            <a:grpSpLocks/>
          </p:cNvGrpSpPr>
          <p:nvPr/>
        </p:nvGrpSpPr>
        <p:grpSpPr bwMode="auto">
          <a:xfrm rot="8991955">
            <a:off x="2378414" y="4458947"/>
            <a:ext cx="550821" cy="56179"/>
            <a:chOff x="1231" y="3011"/>
            <a:chExt cx="795" cy="95"/>
          </a:xfrm>
        </p:grpSpPr>
        <p:grpSp>
          <p:nvGrpSpPr>
            <p:cNvPr id="2981" name="Group 591"/>
            <p:cNvGrpSpPr>
              <a:grpSpLocks/>
            </p:cNvGrpSpPr>
            <p:nvPr/>
          </p:nvGrpSpPr>
          <p:grpSpPr bwMode="auto">
            <a:xfrm>
              <a:off x="1926" y="3011"/>
              <a:ext cx="100" cy="95"/>
              <a:chOff x="704" y="1880"/>
              <a:chExt cx="136" cy="128"/>
            </a:xfrm>
          </p:grpSpPr>
          <p:sp>
            <p:nvSpPr>
              <p:cNvPr id="300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0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2" name="Group 594"/>
            <p:cNvGrpSpPr>
              <a:grpSpLocks/>
            </p:cNvGrpSpPr>
            <p:nvPr/>
          </p:nvGrpSpPr>
          <p:grpSpPr bwMode="auto">
            <a:xfrm>
              <a:off x="1819" y="3011"/>
              <a:ext cx="100" cy="95"/>
              <a:chOff x="704" y="1880"/>
              <a:chExt cx="136" cy="128"/>
            </a:xfrm>
          </p:grpSpPr>
          <p:sp>
            <p:nvSpPr>
              <p:cNvPr id="300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0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3" name="Group 597"/>
            <p:cNvGrpSpPr>
              <a:grpSpLocks/>
            </p:cNvGrpSpPr>
            <p:nvPr/>
          </p:nvGrpSpPr>
          <p:grpSpPr bwMode="auto">
            <a:xfrm>
              <a:off x="1724" y="3011"/>
              <a:ext cx="100" cy="95"/>
              <a:chOff x="704" y="1880"/>
              <a:chExt cx="136" cy="128"/>
            </a:xfrm>
          </p:grpSpPr>
          <p:sp>
            <p:nvSpPr>
              <p:cNvPr id="299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0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4" name="Group 600"/>
            <p:cNvGrpSpPr>
              <a:grpSpLocks/>
            </p:cNvGrpSpPr>
            <p:nvPr/>
          </p:nvGrpSpPr>
          <p:grpSpPr bwMode="auto">
            <a:xfrm>
              <a:off x="1623" y="3011"/>
              <a:ext cx="100" cy="95"/>
              <a:chOff x="704" y="1880"/>
              <a:chExt cx="136" cy="128"/>
            </a:xfrm>
          </p:grpSpPr>
          <p:sp>
            <p:nvSpPr>
              <p:cNvPr id="299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5" name="Group 603"/>
            <p:cNvGrpSpPr>
              <a:grpSpLocks/>
            </p:cNvGrpSpPr>
            <p:nvPr/>
          </p:nvGrpSpPr>
          <p:grpSpPr bwMode="auto">
            <a:xfrm>
              <a:off x="1528" y="3011"/>
              <a:ext cx="100" cy="95"/>
              <a:chOff x="704" y="1880"/>
              <a:chExt cx="136" cy="128"/>
            </a:xfrm>
          </p:grpSpPr>
          <p:sp>
            <p:nvSpPr>
              <p:cNvPr id="299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6" name="Group 606"/>
            <p:cNvGrpSpPr>
              <a:grpSpLocks/>
            </p:cNvGrpSpPr>
            <p:nvPr/>
          </p:nvGrpSpPr>
          <p:grpSpPr bwMode="auto">
            <a:xfrm>
              <a:off x="1427" y="3011"/>
              <a:ext cx="100" cy="95"/>
              <a:chOff x="704" y="1880"/>
              <a:chExt cx="136" cy="128"/>
            </a:xfrm>
          </p:grpSpPr>
          <p:sp>
            <p:nvSpPr>
              <p:cNvPr id="299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7" name="Group 609"/>
            <p:cNvGrpSpPr>
              <a:grpSpLocks/>
            </p:cNvGrpSpPr>
            <p:nvPr/>
          </p:nvGrpSpPr>
          <p:grpSpPr bwMode="auto">
            <a:xfrm>
              <a:off x="1332" y="3011"/>
              <a:ext cx="100" cy="95"/>
              <a:chOff x="704" y="1880"/>
              <a:chExt cx="136" cy="128"/>
            </a:xfrm>
          </p:grpSpPr>
          <p:sp>
            <p:nvSpPr>
              <p:cNvPr id="299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8" name="Group 612"/>
            <p:cNvGrpSpPr>
              <a:grpSpLocks/>
            </p:cNvGrpSpPr>
            <p:nvPr/>
          </p:nvGrpSpPr>
          <p:grpSpPr bwMode="auto">
            <a:xfrm>
              <a:off x="1231" y="3011"/>
              <a:ext cx="100" cy="95"/>
              <a:chOff x="704" y="1880"/>
              <a:chExt cx="136" cy="128"/>
            </a:xfrm>
          </p:grpSpPr>
          <p:sp>
            <p:nvSpPr>
              <p:cNvPr id="298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05" name="Group 590"/>
          <p:cNvGrpSpPr>
            <a:grpSpLocks/>
          </p:cNvGrpSpPr>
          <p:nvPr/>
        </p:nvGrpSpPr>
        <p:grpSpPr bwMode="auto">
          <a:xfrm rot="4787402">
            <a:off x="4259987" y="4801018"/>
            <a:ext cx="550821" cy="56179"/>
            <a:chOff x="1231" y="3011"/>
            <a:chExt cx="795" cy="95"/>
          </a:xfrm>
        </p:grpSpPr>
        <p:grpSp>
          <p:nvGrpSpPr>
            <p:cNvPr id="3006" name="Group 591"/>
            <p:cNvGrpSpPr>
              <a:grpSpLocks/>
            </p:cNvGrpSpPr>
            <p:nvPr/>
          </p:nvGrpSpPr>
          <p:grpSpPr bwMode="auto">
            <a:xfrm>
              <a:off x="1926" y="3011"/>
              <a:ext cx="100" cy="95"/>
              <a:chOff x="704" y="1880"/>
              <a:chExt cx="136" cy="128"/>
            </a:xfrm>
          </p:grpSpPr>
          <p:sp>
            <p:nvSpPr>
              <p:cNvPr id="302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07" name="Group 594"/>
            <p:cNvGrpSpPr>
              <a:grpSpLocks/>
            </p:cNvGrpSpPr>
            <p:nvPr/>
          </p:nvGrpSpPr>
          <p:grpSpPr bwMode="auto">
            <a:xfrm>
              <a:off x="1819" y="3011"/>
              <a:ext cx="100" cy="95"/>
              <a:chOff x="704" y="1880"/>
              <a:chExt cx="136" cy="128"/>
            </a:xfrm>
          </p:grpSpPr>
          <p:sp>
            <p:nvSpPr>
              <p:cNvPr id="302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08" name="Group 597"/>
            <p:cNvGrpSpPr>
              <a:grpSpLocks/>
            </p:cNvGrpSpPr>
            <p:nvPr/>
          </p:nvGrpSpPr>
          <p:grpSpPr bwMode="auto">
            <a:xfrm>
              <a:off x="1724" y="3011"/>
              <a:ext cx="100" cy="95"/>
              <a:chOff x="704" y="1880"/>
              <a:chExt cx="136" cy="128"/>
            </a:xfrm>
          </p:grpSpPr>
          <p:sp>
            <p:nvSpPr>
              <p:cNvPr id="302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09" name="Group 600"/>
            <p:cNvGrpSpPr>
              <a:grpSpLocks/>
            </p:cNvGrpSpPr>
            <p:nvPr/>
          </p:nvGrpSpPr>
          <p:grpSpPr bwMode="auto">
            <a:xfrm>
              <a:off x="1623" y="3011"/>
              <a:ext cx="100" cy="95"/>
              <a:chOff x="704" y="1880"/>
              <a:chExt cx="136" cy="128"/>
            </a:xfrm>
          </p:grpSpPr>
          <p:sp>
            <p:nvSpPr>
              <p:cNvPr id="302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10" name="Group 603"/>
            <p:cNvGrpSpPr>
              <a:grpSpLocks/>
            </p:cNvGrpSpPr>
            <p:nvPr/>
          </p:nvGrpSpPr>
          <p:grpSpPr bwMode="auto">
            <a:xfrm>
              <a:off x="1528" y="3011"/>
              <a:ext cx="100" cy="95"/>
              <a:chOff x="704" y="1880"/>
              <a:chExt cx="136" cy="128"/>
            </a:xfrm>
          </p:grpSpPr>
          <p:sp>
            <p:nvSpPr>
              <p:cNvPr id="302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11" name="Group 606"/>
            <p:cNvGrpSpPr>
              <a:grpSpLocks/>
            </p:cNvGrpSpPr>
            <p:nvPr/>
          </p:nvGrpSpPr>
          <p:grpSpPr bwMode="auto">
            <a:xfrm>
              <a:off x="1427" y="3011"/>
              <a:ext cx="100" cy="95"/>
              <a:chOff x="704" y="1880"/>
              <a:chExt cx="136" cy="128"/>
            </a:xfrm>
          </p:grpSpPr>
          <p:sp>
            <p:nvSpPr>
              <p:cNvPr id="301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1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12" name="Group 609"/>
            <p:cNvGrpSpPr>
              <a:grpSpLocks/>
            </p:cNvGrpSpPr>
            <p:nvPr/>
          </p:nvGrpSpPr>
          <p:grpSpPr bwMode="auto">
            <a:xfrm>
              <a:off x="1332" y="3011"/>
              <a:ext cx="100" cy="95"/>
              <a:chOff x="704" y="1880"/>
              <a:chExt cx="136" cy="128"/>
            </a:xfrm>
          </p:grpSpPr>
          <p:sp>
            <p:nvSpPr>
              <p:cNvPr id="301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1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13" name="Group 612"/>
            <p:cNvGrpSpPr>
              <a:grpSpLocks/>
            </p:cNvGrpSpPr>
            <p:nvPr/>
          </p:nvGrpSpPr>
          <p:grpSpPr bwMode="auto">
            <a:xfrm>
              <a:off x="1231" y="3011"/>
              <a:ext cx="100" cy="95"/>
              <a:chOff x="704" y="1880"/>
              <a:chExt cx="136" cy="128"/>
            </a:xfrm>
          </p:grpSpPr>
          <p:sp>
            <p:nvSpPr>
              <p:cNvPr id="301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1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32" name="Group 590"/>
          <p:cNvGrpSpPr>
            <a:grpSpLocks/>
          </p:cNvGrpSpPr>
          <p:nvPr/>
        </p:nvGrpSpPr>
        <p:grpSpPr bwMode="auto">
          <a:xfrm rot="8991955">
            <a:off x="4054815" y="5297147"/>
            <a:ext cx="550821" cy="56179"/>
            <a:chOff x="1231" y="3011"/>
            <a:chExt cx="795" cy="95"/>
          </a:xfrm>
        </p:grpSpPr>
        <p:grpSp>
          <p:nvGrpSpPr>
            <p:cNvPr id="3033" name="Group 591"/>
            <p:cNvGrpSpPr>
              <a:grpSpLocks/>
            </p:cNvGrpSpPr>
            <p:nvPr/>
          </p:nvGrpSpPr>
          <p:grpSpPr bwMode="auto">
            <a:xfrm>
              <a:off x="1926" y="3011"/>
              <a:ext cx="100" cy="95"/>
              <a:chOff x="704" y="1880"/>
              <a:chExt cx="136" cy="128"/>
            </a:xfrm>
          </p:grpSpPr>
          <p:sp>
            <p:nvSpPr>
              <p:cNvPr id="305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5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4" name="Group 594"/>
            <p:cNvGrpSpPr>
              <a:grpSpLocks/>
            </p:cNvGrpSpPr>
            <p:nvPr/>
          </p:nvGrpSpPr>
          <p:grpSpPr bwMode="auto">
            <a:xfrm>
              <a:off x="1819" y="3011"/>
              <a:ext cx="100" cy="95"/>
              <a:chOff x="704" y="1880"/>
              <a:chExt cx="136" cy="128"/>
            </a:xfrm>
          </p:grpSpPr>
          <p:sp>
            <p:nvSpPr>
              <p:cNvPr id="305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5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5" name="Group 597"/>
            <p:cNvGrpSpPr>
              <a:grpSpLocks/>
            </p:cNvGrpSpPr>
            <p:nvPr/>
          </p:nvGrpSpPr>
          <p:grpSpPr bwMode="auto">
            <a:xfrm>
              <a:off x="1724" y="3011"/>
              <a:ext cx="100" cy="95"/>
              <a:chOff x="704" y="1880"/>
              <a:chExt cx="136" cy="128"/>
            </a:xfrm>
          </p:grpSpPr>
          <p:sp>
            <p:nvSpPr>
              <p:cNvPr id="305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5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6" name="Group 600"/>
            <p:cNvGrpSpPr>
              <a:grpSpLocks/>
            </p:cNvGrpSpPr>
            <p:nvPr/>
          </p:nvGrpSpPr>
          <p:grpSpPr bwMode="auto">
            <a:xfrm>
              <a:off x="1623" y="3011"/>
              <a:ext cx="100" cy="95"/>
              <a:chOff x="704" y="1880"/>
              <a:chExt cx="136" cy="128"/>
            </a:xfrm>
          </p:grpSpPr>
          <p:sp>
            <p:nvSpPr>
              <p:cNvPr id="304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5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7" name="Group 603"/>
            <p:cNvGrpSpPr>
              <a:grpSpLocks/>
            </p:cNvGrpSpPr>
            <p:nvPr/>
          </p:nvGrpSpPr>
          <p:grpSpPr bwMode="auto">
            <a:xfrm>
              <a:off x="1528" y="3011"/>
              <a:ext cx="100" cy="95"/>
              <a:chOff x="704" y="1880"/>
              <a:chExt cx="136" cy="128"/>
            </a:xfrm>
          </p:grpSpPr>
          <p:sp>
            <p:nvSpPr>
              <p:cNvPr id="304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4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8" name="Group 606"/>
            <p:cNvGrpSpPr>
              <a:grpSpLocks/>
            </p:cNvGrpSpPr>
            <p:nvPr/>
          </p:nvGrpSpPr>
          <p:grpSpPr bwMode="auto">
            <a:xfrm>
              <a:off x="1427" y="3011"/>
              <a:ext cx="100" cy="95"/>
              <a:chOff x="704" y="1880"/>
              <a:chExt cx="136" cy="128"/>
            </a:xfrm>
          </p:grpSpPr>
          <p:sp>
            <p:nvSpPr>
              <p:cNvPr id="304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4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9" name="Group 609"/>
            <p:cNvGrpSpPr>
              <a:grpSpLocks/>
            </p:cNvGrpSpPr>
            <p:nvPr/>
          </p:nvGrpSpPr>
          <p:grpSpPr bwMode="auto">
            <a:xfrm>
              <a:off x="1332" y="3011"/>
              <a:ext cx="100" cy="95"/>
              <a:chOff x="704" y="1880"/>
              <a:chExt cx="136" cy="128"/>
            </a:xfrm>
          </p:grpSpPr>
          <p:sp>
            <p:nvSpPr>
              <p:cNvPr id="304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4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40" name="Group 612"/>
            <p:cNvGrpSpPr>
              <a:grpSpLocks/>
            </p:cNvGrpSpPr>
            <p:nvPr/>
          </p:nvGrpSpPr>
          <p:grpSpPr bwMode="auto">
            <a:xfrm>
              <a:off x="1231" y="3011"/>
              <a:ext cx="100" cy="95"/>
              <a:chOff x="704" y="1880"/>
              <a:chExt cx="136" cy="128"/>
            </a:xfrm>
          </p:grpSpPr>
          <p:sp>
            <p:nvSpPr>
              <p:cNvPr id="304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4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58" name="Group 590"/>
          <p:cNvGrpSpPr>
            <a:grpSpLocks/>
          </p:cNvGrpSpPr>
          <p:nvPr/>
        </p:nvGrpSpPr>
        <p:grpSpPr bwMode="auto">
          <a:xfrm rot="12608045" flipH="1">
            <a:off x="4664415" y="5297146"/>
            <a:ext cx="550821" cy="56179"/>
            <a:chOff x="1231" y="3011"/>
            <a:chExt cx="795" cy="95"/>
          </a:xfrm>
        </p:grpSpPr>
        <p:grpSp>
          <p:nvGrpSpPr>
            <p:cNvPr id="3059" name="Group 591"/>
            <p:cNvGrpSpPr>
              <a:grpSpLocks/>
            </p:cNvGrpSpPr>
            <p:nvPr/>
          </p:nvGrpSpPr>
          <p:grpSpPr bwMode="auto">
            <a:xfrm>
              <a:off x="1926" y="3011"/>
              <a:ext cx="100" cy="95"/>
              <a:chOff x="704" y="1880"/>
              <a:chExt cx="136" cy="128"/>
            </a:xfrm>
          </p:grpSpPr>
          <p:sp>
            <p:nvSpPr>
              <p:cNvPr id="308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8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0" name="Group 594"/>
            <p:cNvGrpSpPr>
              <a:grpSpLocks/>
            </p:cNvGrpSpPr>
            <p:nvPr/>
          </p:nvGrpSpPr>
          <p:grpSpPr bwMode="auto">
            <a:xfrm>
              <a:off x="1819" y="3011"/>
              <a:ext cx="100" cy="95"/>
              <a:chOff x="704" y="1880"/>
              <a:chExt cx="136" cy="128"/>
            </a:xfrm>
          </p:grpSpPr>
          <p:sp>
            <p:nvSpPr>
              <p:cNvPr id="307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8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1" name="Group 597"/>
            <p:cNvGrpSpPr>
              <a:grpSpLocks/>
            </p:cNvGrpSpPr>
            <p:nvPr/>
          </p:nvGrpSpPr>
          <p:grpSpPr bwMode="auto">
            <a:xfrm>
              <a:off x="1724" y="3011"/>
              <a:ext cx="100" cy="95"/>
              <a:chOff x="704" y="1880"/>
              <a:chExt cx="136" cy="128"/>
            </a:xfrm>
          </p:grpSpPr>
          <p:sp>
            <p:nvSpPr>
              <p:cNvPr id="307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2" name="Group 600"/>
            <p:cNvGrpSpPr>
              <a:grpSpLocks/>
            </p:cNvGrpSpPr>
            <p:nvPr/>
          </p:nvGrpSpPr>
          <p:grpSpPr bwMode="auto">
            <a:xfrm>
              <a:off x="1623" y="3011"/>
              <a:ext cx="100" cy="95"/>
              <a:chOff x="704" y="1880"/>
              <a:chExt cx="136" cy="128"/>
            </a:xfrm>
          </p:grpSpPr>
          <p:sp>
            <p:nvSpPr>
              <p:cNvPr id="307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3" name="Group 603"/>
            <p:cNvGrpSpPr>
              <a:grpSpLocks/>
            </p:cNvGrpSpPr>
            <p:nvPr/>
          </p:nvGrpSpPr>
          <p:grpSpPr bwMode="auto">
            <a:xfrm>
              <a:off x="1528" y="3011"/>
              <a:ext cx="100" cy="95"/>
              <a:chOff x="704" y="1880"/>
              <a:chExt cx="136" cy="128"/>
            </a:xfrm>
          </p:grpSpPr>
          <p:sp>
            <p:nvSpPr>
              <p:cNvPr id="307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4" name="Group 606"/>
            <p:cNvGrpSpPr>
              <a:grpSpLocks/>
            </p:cNvGrpSpPr>
            <p:nvPr/>
          </p:nvGrpSpPr>
          <p:grpSpPr bwMode="auto">
            <a:xfrm>
              <a:off x="1427" y="3011"/>
              <a:ext cx="100" cy="95"/>
              <a:chOff x="704" y="1880"/>
              <a:chExt cx="136" cy="128"/>
            </a:xfrm>
          </p:grpSpPr>
          <p:sp>
            <p:nvSpPr>
              <p:cNvPr id="307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5" name="Group 609"/>
            <p:cNvGrpSpPr>
              <a:grpSpLocks/>
            </p:cNvGrpSpPr>
            <p:nvPr/>
          </p:nvGrpSpPr>
          <p:grpSpPr bwMode="auto">
            <a:xfrm>
              <a:off x="1332" y="3011"/>
              <a:ext cx="100" cy="95"/>
              <a:chOff x="704" y="1880"/>
              <a:chExt cx="136" cy="128"/>
            </a:xfrm>
          </p:grpSpPr>
          <p:sp>
            <p:nvSpPr>
              <p:cNvPr id="306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6" name="Group 612"/>
            <p:cNvGrpSpPr>
              <a:grpSpLocks/>
            </p:cNvGrpSpPr>
            <p:nvPr/>
          </p:nvGrpSpPr>
          <p:grpSpPr bwMode="auto">
            <a:xfrm>
              <a:off x="1231" y="3011"/>
              <a:ext cx="100" cy="95"/>
              <a:chOff x="704" y="1880"/>
              <a:chExt cx="136" cy="128"/>
            </a:xfrm>
          </p:grpSpPr>
          <p:sp>
            <p:nvSpPr>
              <p:cNvPr id="306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6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83" name="Group 590"/>
          <p:cNvGrpSpPr>
            <a:grpSpLocks/>
          </p:cNvGrpSpPr>
          <p:nvPr/>
        </p:nvGrpSpPr>
        <p:grpSpPr bwMode="auto">
          <a:xfrm rot="8183471">
            <a:off x="5542824" y="1769617"/>
            <a:ext cx="568542" cy="56049"/>
            <a:chOff x="1231" y="3011"/>
            <a:chExt cx="795" cy="95"/>
          </a:xfrm>
        </p:grpSpPr>
        <p:grpSp>
          <p:nvGrpSpPr>
            <p:cNvPr id="3084" name="Group 591"/>
            <p:cNvGrpSpPr>
              <a:grpSpLocks/>
            </p:cNvGrpSpPr>
            <p:nvPr/>
          </p:nvGrpSpPr>
          <p:grpSpPr bwMode="auto">
            <a:xfrm>
              <a:off x="1926" y="3011"/>
              <a:ext cx="100" cy="95"/>
              <a:chOff x="704" y="1880"/>
              <a:chExt cx="136" cy="128"/>
            </a:xfrm>
          </p:grpSpPr>
          <p:sp>
            <p:nvSpPr>
              <p:cNvPr id="310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10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5" name="Group 594"/>
            <p:cNvGrpSpPr>
              <a:grpSpLocks/>
            </p:cNvGrpSpPr>
            <p:nvPr/>
          </p:nvGrpSpPr>
          <p:grpSpPr bwMode="auto">
            <a:xfrm>
              <a:off x="1819" y="3011"/>
              <a:ext cx="100" cy="95"/>
              <a:chOff x="704" y="1880"/>
              <a:chExt cx="136" cy="128"/>
            </a:xfrm>
          </p:grpSpPr>
          <p:sp>
            <p:nvSpPr>
              <p:cNvPr id="310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10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6" name="Group 597"/>
            <p:cNvGrpSpPr>
              <a:grpSpLocks/>
            </p:cNvGrpSpPr>
            <p:nvPr/>
          </p:nvGrpSpPr>
          <p:grpSpPr bwMode="auto">
            <a:xfrm>
              <a:off x="1724" y="3011"/>
              <a:ext cx="100" cy="95"/>
              <a:chOff x="704" y="1880"/>
              <a:chExt cx="136" cy="128"/>
            </a:xfrm>
          </p:grpSpPr>
          <p:sp>
            <p:nvSpPr>
              <p:cNvPr id="310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10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7" name="Group 600"/>
            <p:cNvGrpSpPr>
              <a:grpSpLocks/>
            </p:cNvGrpSpPr>
            <p:nvPr/>
          </p:nvGrpSpPr>
          <p:grpSpPr bwMode="auto">
            <a:xfrm>
              <a:off x="1623" y="3011"/>
              <a:ext cx="100" cy="95"/>
              <a:chOff x="704" y="1880"/>
              <a:chExt cx="136" cy="128"/>
            </a:xfrm>
          </p:grpSpPr>
          <p:sp>
            <p:nvSpPr>
              <p:cNvPr id="310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10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8" name="Group 603"/>
            <p:cNvGrpSpPr>
              <a:grpSpLocks/>
            </p:cNvGrpSpPr>
            <p:nvPr/>
          </p:nvGrpSpPr>
          <p:grpSpPr bwMode="auto">
            <a:xfrm>
              <a:off x="1528" y="3011"/>
              <a:ext cx="100" cy="95"/>
              <a:chOff x="704" y="1880"/>
              <a:chExt cx="136" cy="128"/>
            </a:xfrm>
          </p:grpSpPr>
          <p:sp>
            <p:nvSpPr>
              <p:cNvPr id="309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9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9" name="Group 606"/>
            <p:cNvGrpSpPr>
              <a:grpSpLocks/>
            </p:cNvGrpSpPr>
            <p:nvPr/>
          </p:nvGrpSpPr>
          <p:grpSpPr bwMode="auto">
            <a:xfrm>
              <a:off x="1427" y="3011"/>
              <a:ext cx="100" cy="95"/>
              <a:chOff x="704" y="1880"/>
              <a:chExt cx="136" cy="128"/>
            </a:xfrm>
          </p:grpSpPr>
          <p:sp>
            <p:nvSpPr>
              <p:cNvPr id="309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9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90" name="Group 609"/>
            <p:cNvGrpSpPr>
              <a:grpSpLocks/>
            </p:cNvGrpSpPr>
            <p:nvPr/>
          </p:nvGrpSpPr>
          <p:grpSpPr bwMode="auto">
            <a:xfrm>
              <a:off x="1332" y="3011"/>
              <a:ext cx="100" cy="95"/>
              <a:chOff x="704" y="1880"/>
              <a:chExt cx="136" cy="128"/>
            </a:xfrm>
          </p:grpSpPr>
          <p:sp>
            <p:nvSpPr>
              <p:cNvPr id="309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9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91" name="Group 612"/>
            <p:cNvGrpSpPr>
              <a:grpSpLocks/>
            </p:cNvGrpSpPr>
            <p:nvPr/>
          </p:nvGrpSpPr>
          <p:grpSpPr bwMode="auto">
            <a:xfrm>
              <a:off x="1231" y="3011"/>
              <a:ext cx="100" cy="95"/>
              <a:chOff x="704" y="1880"/>
              <a:chExt cx="136" cy="128"/>
            </a:xfrm>
          </p:grpSpPr>
          <p:sp>
            <p:nvSpPr>
              <p:cNvPr id="309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9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920" name="AutoShape 586"/>
          <p:cNvSpPr>
            <a:spLocks noChangeArrowheads="1"/>
          </p:cNvSpPr>
          <p:nvPr/>
        </p:nvSpPr>
        <p:spPr bwMode="auto">
          <a:xfrm>
            <a:off x="3468334" y="20384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741" name="AutoShape 586"/>
          <p:cNvSpPr>
            <a:spLocks noChangeArrowheads="1"/>
          </p:cNvSpPr>
          <p:nvPr/>
        </p:nvSpPr>
        <p:spPr bwMode="auto">
          <a:xfrm>
            <a:off x="4839934" y="14288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767" name="AutoShape 586"/>
          <p:cNvSpPr>
            <a:spLocks noChangeArrowheads="1"/>
          </p:cNvSpPr>
          <p:nvPr/>
        </p:nvSpPr>
        <p:spPr bwMode="auto">
          <a:xfrm>
            <a:off x="4535134" y="8954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1084" name="AutoShape 586"/>
          <p:cNvSpPr>
            <a:spLocks noChangeArrowheads="1"/>
          </p:cNvSpPr>
          <p:nvPr/>
        </p:nvSpPr>
        <p:spPr bwMode="auto">
          <a:xfrm>
            <a:off x="4154134" y="15050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2820" name="AutoShape 586"/>
          <p:cNvSpPr>
            <a:spLocks noChangeArrowheads="1"/>
          </p:cNvSpPr>
          <p:nvPr/>
        </p:nvSpPr>
        <p:spPr bwMode="auto">
          <a:xfrm>
            <a:off x="5982934" y="20384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846" name="AutoShape 586"/>
          <p:cNvSpPr>
            <a:spLocks noChangeArrowheads="1"/>
          </p:cNvSpPr>
          <p:nvPr/>
        </p:nvSpPr>
        <p:spPr bwMode="auto">
          <a:xfrm>
            <a:off x="5906734" y="31052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848" name="AutoShape 586"/>
          <p:cNvSpPr>
            <a:spLocks noChangeArrowheads="1"/>
          </p:cNvSpPr>
          <p:nvPr/>
        </p:nvSpPr>
        <p:spPr bwMode="auto">
          <a:xfrm>
            <a:off x="4077934" y="34100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3108" name="AutoShape 586"/>
          <p:cNvSpPr>
            <a:spLocks noChangeArrowheads="1"/>
          </p:cNvSpPr>
          <p:nvPr/>
        </p:nvSpPr>
        <p:spPr bwMode="auto">
          <a:xfrm>
            <a:off x="5982934" y="13526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847" name="AutoShape 586"/>
          <p:cNvSpPr>
            <a:spLocks noChangeArrowheads="1"/>
          </p:cNvSpPr>
          <p:nvPr/>
        </p:nvSpPr>
        <p:spPr bwMode="auto">
          <a:xfrm>
            <a:off x="5144734" y="37910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2849" name="AutoShape 586"/>
          <p:cNvSpPr>
            <a:spLocks noChangeArrowheads="1"/>
          </p:cNvSpPr>
          <p:nvPr/>
        </p:nvSpPr>
        <p:spPr bwMode="auto">
          <a:xfrm>
            <a:off x="3199028" y="26480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2926" name="AutoShape 586"/>
          <p:cNvSpPr>
            <a:spLocks noChangeArrowheads="1"/>
          </p:cNvSpPr>
          <p:nvPr/>
        </p:nvSpPr>
        <p:spPr bwMode="auto">
          <a:xfrm>
            <a:off x="2630134" y="28766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952" name="AutoShape 586"/>
          <p:cNvSpPr>
            <a:spLocks noChangeArrowheads="1"/>
          </p:cNvSpPr>
          <p:nvPr/>
        </p:nvSpPr>
        <p:spPr bwMode="auto">
          <a:xfrm>
            <a:off x="2858734" y="41720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2979" name="AutoShape 586"/>
          <p:cNvSpPr>
            <a:spLocks noChangeArrowheads="1"/>
          </p:cNvSpPr>
          <p:nvPr/>
        </p:nvSpPr>
        <p:spPr bwMode="auto">
          <a:xfrm>
            <a:off x="2172934" y="4476881"/>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900" name="AutoShape 586"/>
          <p:cNvSpPr>
            <a:spLocks noChangeArrowheads="1"/>
          </p:cNvSpPr>
          <p:nvPr/>
        </p:nvSpPr>
        <p:spPr bwMode="auto">
          <a:xfrm>
            <a:off x="4306534" y="43244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3031" name="AutoShape 586"/>
          <p:cNvSpPr>
            <a:spLocks noChangeArrowheads="1"/>
          </p:cNvSpPr>
          <p:nvPr/>
        </p:nvSpPr>
        <p:spPr bwMode="auto">
          <a:xfrm>
            <a:off x="3849335" y="5315081"/>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3030" name="AutoShape 586"/>
          <p:cNvSpPr>
            <a:spLocks noChangeArrowheads="1"/>
          </p:cNvSpPr>
          <p:nvPr/>
        </p:nvSpPr>
        <p:spPr bwMode="auto">
          <a:xfrm>
            <a:off x="4535134" y="50864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3057" name="AutoShape 586"/>
          <p:cNvSpPr>
            <a:spLocks noChangeArrowheads="1"/>
          </p:cNvSpPr>
          <p:nvPr/>
        </p:nvSpPr>
        <p:spPr bwMode="auto">
          <a:xfrm flipH="1">
            <a:off x="5068534" y="5443748"/>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Cric 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3819525" cy="50958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 y="2590800"/>
            <a:ext cx="1909497" cy="523220"/>
          </a:xfrm>
          <a:prstGeom prst="rect">
            <a:avLst/>
          </a:prstGeom>
          <a:noFill/>
        </p:spPr>
        <p:txBody>
          <a:bodyPr wrap="none" rtlCol="0">
            <a:spAutoFit/>
          </a:bodyPr>
          <a:lstStyle/>
          <a:p>
            <a:r>
              <a:rPr lang="en-US" sz="2800" dirty="0"/>
              <a:t>Big Cylinder</a:t>
            </a:r>
          </a:p>
        </p:txBody>
      </p:sp>
      <p:cxnSp>
        <p:nvCxnSpPr>
          <p:cNvPr id="5" name="Straight Arrow Connector 4"/>
          <p:cNvCxnSpPr/>
          <p:nvPr/>
        </p:nvCxnSpPr>
        <p:spPr>
          <a:xfrm>
            <a:off x="1828800" y="3276600"/>
            <a:ext cx="228600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800600" y="3124200"/>
            <a:ext cx="2286000" cy="1066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9400" y="2438400"/>
            <a:ext cx="2250937" cy="523220"/>
          </a:xfrm>
          <a:prstGeom prst="rect">
            <a:avLst/>
          </a:prstGeom>
          <a:noFill/>
        </p:spPr>
        <p:txBody>
          <a:bodyPr wrap="none" rtlCol="0">
            <a:spAutoFit/>
          </a:bodyPr>
          <a:lstStyle/>
          <a:p>
            <a:r>
              <a:rPr lang="en-US" sz="2800" dirty="0"/>
              <a:t>Small Cylinder</a:t>
            </a:r>
          </a:p>
        </p:txBody>
      </p:sp>
    </p:spTree>
    <p:extLst>
      <p:ext uri="{BB962C8B-B14F-4D97-AF65-F5344CB8AC3E}">
        <p14:creationId xmlns:p14="http://schemas.microsoft.com/office/powerpoint/2010/main" val="3644134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9BB70A6A-6290-4C9F-8FE7-84BDC15ED7E8}" type="slidenum">
              <a:rPr lang="en-US" smtClean="0"/>
              <a:pPr/>
              <a:t>41</a:t>
            </a:fld>
            <a:endParaRPr lang="en-US"/>
          </a:p>
        </p:txBody>
      </p:sp>
      <p:sp>
        <p:nvSpPr>
          <p:cNvPr id="50179" name="Rectangle 2"/>
          <p:cNvSpPr>
            <a:spLocks noGrp="1" noChangeArrowheads="1"/>
          </p:cNvSpPr>
          <p:nvPr>
            <p:ph type="title"/>
          </p:nvPr>
        </p:nvSpPr>
        <p:spPr/>
        <p:txBody>
          <a:bodyPr/>
          <a:lstStyle/>
          <a:p>
            <a:pPr eaLnBrk="1" hangingPunct="1"/>
            <a:r>
              <a:rPr lang="en-US" dirty="0"/>
              <a:t>Question 123.5.1</a:t>
            </a:r>
          </a:p>
        </p:txBody>
      </p:sp>
      <p:sp>
        <p:nvSpPr>
          <p:cNvPr id="50180" name="Rectangle 3"/>
          <p:cNvSpPr>
            <a:spLocks noGrp="1" noChangeArrowheads="1"/>
          </p:cNvSpPr>
          <p:nvPr>
            <p:ph type="body" idx="1"/>
          </p:nvPr>
        </p:nvSpPr>
        <p:spPr>
          <a:xfrm>
            <a:off x="457200" y="1600200"/>
            <a:ext cx="4398963" cy="4525963"/>
          </a:xfrm>
        </p:spPr>
        <p:txBody>
          <a:bodyPr/>
          <a:lstStyle/>
          <a:p>
            <a:pPr marL="609600" indent="-609600" eaLnBrk="1" hangingPunct="1">
              <a:buFontTx/>
              <a:buNone/>
            </a:pPr>
            <a:r>
              <a:rPr lang="en-US"/>
              <a:t>If the barometer shown here were used on Mars, would </a:t>
            </a:r>
            <a:r>
              <a:rPr lang="en-US">
                <a:sym typeface="Symbol" pitchFamily="18" charset="2"/>
              </a:rPr>
              <a:t>h be larger or smaller</a:t>
            </a:r>
          </a:p>
          <a:p>
            <a:pPr marL="609600" indent="-609600" eaLnBrk="1" hangingPunct="1">
              <a:buFontTx/>
              <a:buAutoNum type="alphaLcParenR"/>
            </a:pPr>
            <a:r>
              <a:rPr lang="en-US">
                <a:sym typeface="Symbol" pitchFamily="18" charset="2"/>
              </a:rPr>
              <a:t>Larger</a:t>
            </a:r>
          </a:p>
          <a:p>
            <a:pPr marL="609600" indent="-609600" eaLnBrk="1" hangingPunct="1">
              <a:buFontTx/>
              <a:buAutoNum type="alphaLcParenR"/>
            </a:pPr>
            <a:r>
              <a:rPr lang="en-US">
                <a:sym typeface="Symbol" pitchFamily="18" charset="2"/>
              </a:rPr>
              <a:t>Smaller</a:t>
            </a:r>
          </a:p>
        </p:txBody>
      </p:sp>
      <p:grpSp>
        <p:nvGrpSpPr>
          <p:cNvPr id="50181" name="Group 44"/>
          <p:cNvGrpSpPr>
            <a:grpSpLocks/>
          </p:cNvGrpSpPr>
          <p:nvPr/>
        </p:nvGrpSpPr>
        <p:grpSpPr bwMode="auto">
          <a:xfrm>
            <a:off x="6381750" y="1385888"/>
            <a:ext cx="2097088" cy="5032375"/>
            <a:chOff x="4020" y="873"/>
            <a:chExt cx="1321" cy="3170"/>
          </a:xfrm>
        </p:grpSpPr>
        <p:grpSp>
          <p:nvGrpSpPr>
            <p:cNvPr id="50182" name="Group 36"/>
            <p:cNvGrpSpPr>
              <a:grpSpLocks/>
            </p:cNvGrpSpPr>
            <p:nvPr/>
          </p:nvGrpSpPr>
          <p:grpSpPr bwMode="auto">
            <a:xfrm>
              <a:off x="4343" y="3416"/>
              <a:ext cx="931" cy="627"/>
              <a:chOff x="3733" y="1510"/>
              <a:chExt cx="1416" cy="1628"/>
            </a:xfrm>
          </p:grpSpPr>
          <p:grpSp>
            <p:nvGrpSpPr>
              <p:cNvPr id="50198" name="Group 37"/>
              <p:cNvGrpSpPr>
                <a:grpSpLocks/>
              </p:cNvGrpSpPr>
              <p:nvPr/>
            </p:nvGrpSpPr>
            <p:grpSpPr bwMode="auto">
              <a:xfrm>
                <a:off x="3733" y="1514"/>
                <a:ext cx="1416" cy="1624"/>
                <a:chOff x="3596" y="1780"/>
                <a:chExt cx="1416" cy="1624"/>
              </a:xfrm>
            </p:grpSpPr>
            <p:sp>
              <p:nvSpPr>
                <p:cNvPr id="50203" name="Freeform 38"/>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204" name="Freeform 39"/>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9" name="AutoShape 40"/>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0200" name="Rectangle 41"/>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0201" name="Freeform 42"/>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202" name="Freeform 43"/>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3" name="Rectangle 10"/>
            <p:cNvSpPr>
              <a:spLocks noChangeArrowheads="1"/>
            </p:cNvSpPr>
            <p:nvPr/>
          </p:nvSpPr>
          <p:spPr bwMode="auto">
            <a:xfrm>
              <a:off x="4463" y="3539"/>
              <a:ext cx="695" cy="98"/>
            </a:xfrm>
            <a:prstGeom prst="rect">
              <a:avLst/>
            </a:prstGeom>
            <a:solidFill>
              <a:schemeClr val="accent1"/>
            </a:solidFill>
            <a:ln w="9525">
              <a:noFill/>
              <a:miter lim="800000"/>
              <a:headEnd/>
              <a:tailEnd/>
            </a:ln>
          </p:spPr>
          <p:txBody>
            <a:bodyPr wrap="none" anchor="ctr"/>
            <a:lstStyle/>
            <a:p>
              <a:endParaRPr lang="en-US"/>
            </a:p>
          </p:txBody>
        </p:sp>
        <p:grpSp>
          <p:nvGrpSpPr>
            <p:cNvPr id="50184" name="Group 13"/>
            <p:cNvGrpSpPr>
              <a:grpSpLocks/>
            </p:cNvGrpSpPr>
            <p:nvPr/>
          </p:nvGrpSpPr>
          <p:grpSpPr bwMode="auto">
            <a:xfrm flipV="1">
              <a:off x="4734" y="1192"/>
              <a:ext cx="181" cy="2505"/>
              <a:chOff x="3162" y="2032"/>
              <a:chExt cx="931" cy="1161"/>
            </a:xfrm>
          </p:grpSpPr>
          <p:grpSp>
            <p:nvGrpSpPr>
              <p:cNvPr id="50193" name="Group 14"/>
              <p:cNvGrpSpPr>
                <a:grpSpLocks/>
              </p:cNvGrpSpPr>
              <p:nvPr/>
            </p:nvGrpSpPr>
            <p:grpSpPr bwMode="auto">
              <a:xfrm>
                <a:off x="3162" y="2035"/>
                <a:ext cx="931" cy="1158"/>
                <a:chOff x="3596" y="1780"/>
                <a:chExt cx="1416" cy="1624"/>
              </a:xfrm>
            </p:grpSpPr>
            <p:sp>
              <p:nvSpPr>
                <p:cNvPr id="50196" name="Freeform 1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197" name="Freeform 1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4" name="Freeform 17"/>
              <p:cNvSpPr>
                <a:spLocks/>
              </p:cNvSpPr>
              <p:nvPr/>
            </p:nvSpPr>
            <p:spPr bwMode="auto">
              <a:xfrm>
                <a:off x="3217" y="2032"/>
                <a:ext cx="411"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195" name="Freeform 18"/>
              <p:cNvSpPr>
                <a:spLocks/>
              </p:cNvSpPr>
              <p:nvPr/>
            </p:nvSpPr>
            <p:spPr bwMode="auto">
              <a:xfrm flipH="1">
                <a:off x="3628" y="2032"/>
                <a:ext cx="410"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5" name="Rectangle 19"/>
            <p:cNvSpPr>
              <a:spLocks noChangeArrowheads="1"/>
            </p:cNvSpPr>
            <p:nvPr/>
          </p:nvSpPr>
          <p:spPr bwMode="auto">
            <a:xfrm>
              <a:off x="4761" y="1366"/>
              <a:ext cx="122" cy="2379"/>
            </a:xfrm>
            <a:prstGeom prst="rect">
              <a:avLst/>
            </a:prstGeom>
            <a:solidFill>
              <a:schemeClr val="accent1"/>
            </a:solidFill>
            <a:ln w="9525">
              <a:noFill/>
              <a:miter lim="800000"/>
              <a:headEnd/>
              <a:tailEnd/>
            </a:ln>
          </p:spPr>
          <p:txBody>
            <a:bodyPr wrap="none" anchor="ctr"/>
            <a:lstStyle/>
            <a:p>
              <a:endParaRPr lang="en-US"/>
            </a:p>
          </p:txBody>
        </p:sp>
        <p:sp>
          <p:nvSpPr>
            <p:cNvPr id="50186" name="Line 20"/>
            <p:cNvSpPr>
              <a:spLocks noChangeShapeType="1"/>
            </p:cNvSpPr>
            <p:nvPr/>
          </p:nvSpPr>
          <p:spPr bwMode="auto">
            <a:xfrm>
              <a:off x="4407" y="1371"/>
              <a:ext cx="265" cy="0"/>
            </a:xfrm>
            <a:prstGeom prst="line">
              <a:avLst/>
            </a:prstGeom>
            <a:noFill/>
            <a:ln w="9525">
              <a:solidFill>
                <a:schemeClr val="tx1"/>
              </a:solidFill>
              <a:round/>
              <a:headEnd/>
              <a:tailEnd/>
            </a:ln>
          </p:spPr>
          <p:txBody>
            <a:bodyPr/>
            <a:lstStyle/>
            <a:p>
              <a:endParaRPr lang="en-US"/>
            </a:p>
          </p:txBody>
        </p:sp>
        <p:sp>
          <p:nvSpPr>
            <p:cNvPr id="50187" name="Line 21"/>
            <p:cNvSpPr>
              <a:spLocks noChangeShapeType="1"/>
            </p:cNvSpPr>
            <p:nvPr/>
          </p:nvSpPr>
          <p:spPr bwMode="auto">
            <a:xfrm>
              <a:off x="4570" y="1380"/>
              <a:ext cx="0" cy="2140"/>
            </a:xfrm>
            <a:prstGeom prst="line">
              <a:avLst/>
            </a:prstGeom>
            <a:noFill/>
            <a:ln w="9525">
              <a:solidFill>
                <a:schemeClr val="tx1"/>
              </a:solidFill>
              <a:round/>
              <a:headEnd type="triangle" w="med" len="med"/>
              <a:tailEnd type="triangle" w="med" len="med"/>
            </a:ln>
          </p:spPr>
          <p:txBody>
            <a:bodyPr/>
            <a:lstStyle/>
            <a:p>
              <a:endParaRPr lang="en-US"/>
            </a:p>
          </p:txBody>
        </p:sp>
        <p:sp>
          <p:nvSpPr>
            <p:cNvPr id="50188" name="Text Box 22"/>
            <p:cNvSpPr txBox="1">
              <a:spLocks noChangeArrowheads="1"/>
            </p:cNvSpPr>
            <p:nvPr/>
          </p:nvSpPr>
          <p:spPr bwMode="auto">
            <a:xfrm>
              <a:off x="4459" y="2400"/>
              <a:ext cx="196" cy="231"/>
            </a:xfrm>
            <a:prstGeom prst="rect">
              <a:avLst/>
            </a:prstGeom>
            <a:solidFill>
              <a:schemeClr val="bg1"/>
            </a:solidFill>
            <a:ln w="9525">
              <a:noFill/>
              <a:miter lim="800000"/>
              <a:headEnd/>
              <a:tailEnd/>
            </a:ln>
          </p:spPr>
          <p:txBody>
            <a:bodyPr wrap="none">
              <a:spAutoFit/>
            </a:bodyPr>
            <a:lstStyle/>
            <a:p>
              <a:r>
                <a:rPr lang="en-US"/>
                <a:t>h</a:t>
              </a:r>
            </a:p>
          </p:txBody>
        </p:sp>
        <p:sp>
          <p:nvSpPr>
            <p:cNvPr id="50189" name="Text Box 23"/>
            <p:cNvSpPr txBox="1">
              <a:spLocks noChangeArrowheads="1"/>
            </p:cNvSpPr>
            <p:nvPr/>
          </p:nvSpPr>
          <p:spPr bwMode="auto">
            <a:xfrm>
              <a:off x="4020" y="873"/>
              <a:ext cx="376" cy="231"/>
            </a:xfrm>
            <a:prstGeom prst="rect">
              <a:avLst/>
            </a:prstGeom>
            <a:noFill/>
            <a:ln w="9525">
              <a:noFill/>
              <a:miter lim="800000"/>
              <a:headEnd/>
              <a:tailEnd/>
            </a:ln>
          </p:spPr>
          <p:txBody>
            <a:bodyPr wrap="none">
              <a:spAutoFit/>
            </a:bodyPr>
            <a:lstStyle/>
            <a:p>
              <a:r>
                <a:rPr lang="en-US"/>
                <a:t>P=0</a:t>
              </a:r>
              <a:endParaRPr lang="en-US" baseline="-25000"/>
            </a:p>
          </p:txBody>
        </p:sp>
        <p:sp>
          <p:nvSpPr>
            <p:cNvPr id="50190" name="Freeform 24"/>
            <p:cNvSpPr>
              <a:spLocks/>
            </p:cNvSpPr>
            <p:nvPr/>
          </p:nvSpPr>
          <p:spPr bwMode="auto">
            <a:xfrm rot="20443352" flipH="1">
              <a:off x="4462" y="93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50191" name="Text Box 25"/>
            <p:cNvSpPr txBox="1">
              <a:spLocks noChangeArrowheads="1"/>
            </p:cNvSpPr>
            <p:nvPr/>
          </p:nvSpPr>
          <p:spPr bwMode="auto">
            <a:xfrm>
              <a:off x="5076" y="2825"/>
              <a:ext cx="265" cy="231"/>
            </a:xfrm>
            <a:prstGeom prst="rect">
              <a:avLst/>
            </a:prstGeom>
            <a:noFill/>
            <a:ln w="9525">
              <a:noFill/>
              <a:miter lim="800000"/>
              <a:headEnd/>
              <a:tailEnd/>
            </a:ln>
          </p:spPr>
          <p:txBody>
            <a:bodyPr wrap="none">
              <a:spAutoFit/>
            </a:bodyPr>
            <a:lstStyle/>
            <a:p>
              <a:r>
                <a:rPr lang="en-US"/>
                <a:t>P</a:t>
              </a:r>
              <a:r>
                <a:rPr lang="en-US" baseline="-25000"/>
                <a:t>o</a:t>
              </a:r>
            </a:p>
          </p:txBody>
        </p:sp>
        <p:sp>
          <p:nvSpPr>
            <p:cNvPr id="50192" name="Freeform 26"/>
            <p:cNvSpPr>
              <a:spLocks/>
            </p:cNvSpPr>
            <p:nvPr/>
          </p:nvSpPr>
          <p:spPr bwMode="auto">
            <a:xfrm rot="-1156648">
              <a:off x="5041" y="3067"/>
              <a:ext cx="238" cy="342"/>
            </a:xfrm>
            <a:custGeom>
              <a:avLst/>
              <a:gdLst>
                <a:gd name="T0" fmla="*/ 7 w 292"/>
                <a:gd name="T1" fmla="*/ 0 h 430"/>
                <a:gd name="T2" fmla="*/ 3 w 292"/>
                <a:gd name="T3" fmla="*/ 4 h 430"/>
                <a:gd name="T4" fmla="*/ 6 w 292"/>
                <a:gd name="T5" fmla="*/ 4 h 430"/>
                <a:gd name="T6" fmla="*/ 0 w 292"/>
                <a:gd name="T7" fmla="*/ 7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2693185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9EB7D927-867D-426B-B934-711C106A415A}" type="slidenum">
              <a:rPr lang="en-US" smtClean="0"/>
              <a:pPr/>
              <a:t>42</a:t>
            </a:fld>
            <a:endParaRPr lang="en-US"/>
          </a:p>
        </p:txBody>
      </p:sp>
      <p:sp>
        <p:nvSpPr>
          <p:cNvPr id="51203" name="Rectangle 2"/>
          <p:cNvSpPr>
            <a:spLocks noGrp="1" noChangeArrowheads="1"/>
          </p:cNvSpPr>
          <p:nvPr>
            <p:ph type="title"/>
          </p:nvPr>
        </p:nvSpPr>
        <p:spPr/>
        <p:txBody>
          <a:bodyPr/>
          <a:lstStyle/>
          <a:p>
            <a:pPr eaLnBrk="1" hangingPunct="1"/>
            <a:r>
              <a:rPr lang="en-US"/>
              <a:t>Question 123.5.2</a:t>
            </a:r>
          </a:p>
        </p:txBody>
      </p:sp>
      <p:sp>
        <p:nvSpPr>
          <p:cNvPr id="51204" name="Rectangle 3"/>
          <p:cNvSpPr>
            <a:spLocks noGrp="1" noChangeArrowheads="1"/>
          </p:cNvSpPr>
          <p:nvPr>
            <p:ph type="body" idx="1"/>
          </p:nvPr>
        </p:nvSpPr>
        <p:spPr>
          <a:xfrm>
            <a:off x="4572000" y="1629229"/>
            <a:ext cx="4572000" cy="4525963"/>
          </a:xfrm>
        </p:spPr>
        <p:txBody>
          <a:bodyPr/>
          <a:lstStyle/>
          <a:p>
            <a:pPr marL="609600" indent="-609600" eaLnBrk="1" hangingPunct="1">
              <a:buFontTx/>
              <a:buNone/>
            </a:pPr>
            <a:r>
              <a:rPr lang="en-US" dirty="0"/>
              <a:t>The pressure at point A in this monometer is ________ the pressure at point B</a:t>
            </a:r>
          </a:p>
          <a:p>
            <a:pPr marL="609600" indent="-609600" eaLnBrk="1" hangingPunct="1">
              <a:buFontTx/>
              <a:buAutoNum type="alphaLcParenR"/>
            </a:pPr>
            <a:r>
              <a:rPr lang="en-US" dirty="0"/>
              <a:t>higher than</a:t>
            </a:r>
          </a:p>
          <a:p>
            <a:pPr marL="609600" indent="-609600" eaLnBrk="1" hangingPunct="1">
              <a:buFontTx/>
              <a:buAutoNum type="alphaLcParenR"/>
            </a:pPr>
            <a:r>
              <a:rPr lang="en-US" dirty="0"/>
              <a:t>lower than</a:t>
            </a:r>
          </a:p>
          <a:p>
            <a:pPr marL="609600" indent="-609600" eaLnBrk="1" hangingPunct="1">
              <a:buFontTx/>
              <a:buAutoNum type="alphaLcParenR"/>
            </a:pPr>
            <a:r>
              <a:rPr lang="en-US" dirty="0"/>
              <a:t>the same as</a:t>
            </a:r>
          </a:p>
        </p:txBody>
      </p:sp>
      <p:grpSp>
        <p:nvGrpSpPr>
          <p:cNvPr id="2" name="Group 1"/>
          <p:cNvGrpSpPr/>
          <p:nvPr/>
        </p:nvGrpSpPr>
        <p:grpSpPr>
          <a:xfrm>
            <a:off x="199572" y="1451429"/>
            <a:ext cx="3844604" cy="4793343"/>
            <a:chOff x="1143000" y="152400"/>
            <a:chExt cx="5392389" cy="6672943"/>
          </a:xfrm>
        </p:grpSpPr>
        <p:cxnSp>
          <p:nvCxnSpPr>
            <p:cNvPr id="6" name="Straight Connector 5"/>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976564" y="2288722"/>
              <a:ext cx="2362200" cy="3657600"/>
              <a:chOff x="3048000" y="3200400"/>
              <a:chExt cx="2362200" cy="3657600"/>
            </a:xfrm>
          </p:grpSpPr>
          <p:sp>
            <p:nvSpPr>
              <p:cNvPr id="9" name="Rectangle 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13"/>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1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18"/>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3738565" y="3812721"/>
              <a:ext cx="414147" cy="385618"/>
            </a:xfrm>
            <a:prstGeom prst="rect">
              <a:avLst/>
            </a:prstGeom>
            <a:noFill/>
          </p:spPr>
          <p:txBody>
            <a:bodyPr wrap="none" rtlCol="0">
              <a:spAutoFit/>
            </a:bodyPr>
            <a:lstStyle/>
            <a:p>
              <a:r>
                <a:rPr lang="en-US" sz="1200" b="1" dirty="0">
                  <a:solidFill>
                    <a:srgbClr val="FF0000"/>
                  </a:solidFill>
                </a:rPr>
                <a:t>A</a:t>
              </a:r>
            </a:p>
          </p:txBody>
        </p:sp>
        <p:sp>
          <p:nvSpPr>
            <p:cNvPr id="21" name="TextBox 20"/>
            <p:cNvSpPr txBox="1"/>
            <p:nvPr/>
          </p:nvSpPr>
          <p:spPr>
            <a:xfrm>
              <a:off x="4729164" y="3812721"/>
              <a:ext cx="414147" cy="385618"/>
            </a:xfrm>
            <a:prstGeom prst="rect">
              <a:avLst/>
            </a:prstGeom>
            <a:noFill/>
          </p:spPr>
          <p:txBody>
            <a:bodyPr wrap="none" rtlCol="0">
              <a:spAutoFit/>
            </a:bodyPr>
            <a:lstStyle/>
            <a:p>
              <a:r>
                <a:rPr lang="en-US" sz="1200" b="1" dirty="0">
                  <a:solidFill>
                    <a:srgbClr val="FF0000"/>
                  </a:solidFill>
                </a:rPr>
                <a:t>B</a:t>
              </a:r>
            </a:p>
          </p:txBody>
        </p:sp>
        <p:sp>
          <p:nvSpPr>
            <p:cNvPr id="22" name="Oval 2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sz="1200"/>
            </a:p>
          </p:txBody>
        </p:sp>
        <p:sp>
          <p:nvSpPr>
            <p:cNvPr id="24" name="Text Box 6"/>
            <p:cNvSpPr txBox="1">
              <a:spLocks noChangeArrowheads="1"/>
            </p:cNvSpPr>
            <p:nvPr/>
          </p:nvSpPr>
          <p:spPr bwMode="auto">
            <a:xfrm>
              <a:off x="5719764" y="4498522"/>
              <a:ext cx="506328" cy="385618"/>
            </a:xfrm>
            <a:prstGeom prst="rect">
              <a:avLst/>
            </a:prstGeom>
            <a:noFill/>
            <a:ln w="9525">
              <a:noFill/>
              <a:miter lim="800000"/>
              <a:headEnd/>
              <a:tailEnd/>
            </a:ln>
          </p:spPr>
          <p:txBody>
            <a:bodyPr wrap="none">
              <a:spAutoFit/>
            </a:bodyPr>
            <a:lstStyle/>
            <a:p>
              <a:r>
                <a:rPr lang="en-US" sz="1200" b="1" i="1" dirty="0"/>
                <a:t>P</a:t>
              </a:r>
              <a:r>
                <a:rPr lang="en-US" sz="1200" b="1" i="1" baseline="-25000" dirty="0"/>
                <a:t>B</a:t>
              </a:r>
            </a:p>
          </p:txBody>
        </p:sp>
        <p:sp>
          <p:nvSpPr>
            <p:cNvPr id="2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sz="1200"/>
            </a:p>
          </p:txBody>
        </p:sp>
        <p:sp>
          <p:nvSpPr>
            <p:cNvPr id="26" name="Text Box 8"/>
            <p:cNvSpPr txBox="1">
              <a:spLocks noChangeArrowheads="1"/>
            </p:cNvSpPr>
            <p:nvPr/>
          </p:nvSpPr>
          <p:spPr bwMode="auto">
            <a:xfrm>
              <a:off x="3554413" y="4541384"/>
              <a:ext cx="490320" cy="385618"/>
            </a:xfrm>
            <a:prstGeom prst="rect">
              <a:avLst/>
            </a:prstGeom>
            <a:noFill/>
            <a:ln w="9525">
              <a:noFill/>
              <a:miter lim="800000"/>
              <a:headEnd/>
              <a:tailEnd/>
            </a:ln>
          </p:spPr>
          <p:txBody>
            <a:bodyPr wrap="none">
              <a:spAutoFit/>
            </a:bodyPr>
            <a:lstStyle/>
            <a:p>
              <a:r>
                <a:rPr lang="en-US" sz="1200" b="1" i="1" dirty="0"/>
                <a:t>P</a:t>
              </a:r>
              <a:r>
                <a:rPr lang="en-US" sz="1200" b="1" i="1" baseline="-25000" dirty="0"/>
                <a:t>A</a:t>
              </a:r>
            </a:p>
          </p:txBody>
        </p:sp>
        <p:cxnSp>
          <p:nvCxnSpPr>
            <p:cNvPr id="27" name="Straight Arrow Connector 26"/>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24564" y="2898322"/>
              <a:ext cx="510825" cy="385618"/>
            </a:xfrm>
            <a:prstGeom prst="rect">
              <a:avLst/>
            </a:prstGeom>
            <a:solidFill>
              <a:schemeClr val="bg1"/>
            </a:solidFill>
          </p:spPr>
          <p:txBody>
            <a:bodyPr wrap="none" rtlCol="0">
              <a:spAutoFit/>
            </a:bodyPr>
            <a:lstStyle/>
            <a:p>
              <a:r>
                <a:rPr lang="en-US" sz="1200" dirty="0">
                  <a:sym typeface="Symbol"/>
                </a:rPr>
                <a:t>h</a:t>
              </a:r>
              <a:endParaRPr lang="en-US" sz="1200" dirty="0"/>
            </a:p>
          </p:txBody>
        </p:sp>
        <p:sp>
          <p:nvSpPr>
            <p:cNvPr id="29" name="Rectangle 28"/>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Rectangle 30"/>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Rectangle 31"/>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Freeform 32"/>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Rectangle 33"/>
            <p:cNvSpPr/>
            <p:nvPr/>
          </p:nvSpPr>
          <p:spPr>
            <a:xfrm>
              <a:off x="1295399" y="1752600"/>
              <a:ext cx="1447800" cy="2527939"/>
            </a:xfrm>
            <a:prstGeom prst="rect">
              <a:avLst/>
            </a:prstGeom>
          </p:spPr>
          <p:txBody>
            <a:bodyPr wrap="square">
              <a:spAutoFit/>
            </a:bodyPr>
            <a:lstStyle/>
            <a:p>
              <a:pPr algn="ctr"/>
              <a:r>
                <a:rPr lang="en-US" sz="1600" dirty="0">
                  <a:solidFill>
                    <a:schemeClr val="bg1"/>
                  </a:solidFill>
                </a:rPr>
                <a:t>Pipe with a higher pressure, </a:t>
              </a:r>
              <a:r>
                <a:rPr lang="en-US" sz="1600" dirty="0" err="1">
                  <a:solidFill>
                    <a:schemeClr val="bg1"/>
                  </a:solidFill>
                </a:rPr>
                <a:t>P</a:t>
              </a:r>
              <a:r>
                <a:rPr lang="en-US" sz="1600" baseline="-25000" dirty="0" err="1">
                  <a:solidFill>
                    <a:schemeClr val="bg1"/>
                  </a:solidFill>
                </a:rPr>
                <a:t>pipe</a:t>
              </a:r>
              <a:r>
                <a:rPr lang="en-US" sz="1600" dirty="0">
                  <a:solidFill>
                    <a:schemeClr val="bg1"/>
                  </a:solidFill>
                </a:rPr>
                <a:t> that we wish to measure</a:t>
              </a:r>
            </a:p>
          </p:txBody>
        </p:sp>
      </p:grpSp>
    </p:spTree>
    <p:extLst>
      <p:ext uri="{BB962C8B-B14F-4D97-AF65-F5344CB8AC3E}">
        <p14:creationId xmlns:p14="http://schemas.microsoft.com/office/powerpoint/2010/main" val="216359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2726192" y="1268865"/>
            <a:ext cx="2657475" cy="4380820"/>
            <a:chOff x="3052763" y="300037"/>
            <a:chExt cx="2657475" cy="4380820"/>
          </a:xfrm>
        </p:grpSpPr>
        <p:grpSp>
          <p:nvGrpSpPr>
            <p:cNvPr id="38" name="Group 37"/>
            <p:cNvGrpSpPr/>
            <p:nvPr/>
          </p:nvGrpSpPr>
          <p:grpSpPr>
            <a:xfrm>
              <a:off x="3052763" y="300037"/>
              <a:ext cx="2657475" cy="4380820"/>
              <a:chOff x="3052763" y="300037"/>
              <a:chExt cx="2657475" cy="4380820"/>
            </a:xfrm>
          </p:grpSpPr>
          <p:grpSp>
            <p:nvGrpSpPr>
              <p:cNvPr id="5" name="Group 22"/>
              <p:cNvGrpSpPr>
                <a:grpSpLocks/>
              </p:cNvGrpSpPr>
              <p:nvPr/>
            </p:nvGrpSpPr>
            <p:grpSpPr bwMode="auto">
              <a:xfrm>
                <a:off x="3635375" y="3016250"/>
                <a:ext cx="2074863" cy="1664607"/>
                <a:chOff x="3596" y="1780"/>
                <a:chExt cx="1416" cy="1624"/>
              </a:xfrm>
            </p:grpSpPr>
            <p:sp>
              <p:nvSpPr>
                <p:cNvPr id="21"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2"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6"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7"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32" name="Freeform 31"/>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7"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18"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19"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0"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4" name="Freeform 23"/>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5" name="Freeform 24"/>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6"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28" name="Freeform 27"/>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9" name="Freeform 28"/>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3" name="Freeform 32"/>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5" name="Freeform 34"/>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39" name="Oval 38"/>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41" name="TextBox 40"/>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42" name="Oval 41"/>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2716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Date Placeholder 4"/>
          <p:cNvSpPr>
            <a:spLocks noGrp="1"/>
          </p:cNvSpPr>
          <p:nvPr>
            <p:ph type="dt" sz="quarter" idx="10"/>
          </p:nvPr>
        </p:nvSpPr>
        <p:spPr>
          <a:noFill/>
        </p:spPr>
        <p:txBody>
          <a:bodyPr/>
          <a:lstStyle/>
          <a:p>
            <a:r>
              <a:rPr lang="en-US"/>
              <a:t>Winter 2007</a:t>
            </a:r>
          </a:p>
        </p:txBody>
      </p:sp>
      <p:sp>
        <p:nvSpPr>
          <p:cNvPr id="6149" name="Footer Placeholder 5"/>
          <p:cNvSpPr>
            <a:spLocks noGrp="1"/>
          </p:cNvSpPr>
          <p:nvPr>
            <p:ph type="ftr" sz="quarter" idx="11"/>
          </p:nvPr>
        </p:nvSpPr>
        <p:spPr>
          <a:noFill/>
        </p:spPr>
        <p:txBody>
          <a:bodyPr/>
          <a:lstStyle/>
          <a:p>
            <a:r>
              <a:rPr lang="en-US"/>
              <a:t>R. Todd Lines</a:t>
            </a:r>
          </a:p>
        </p:txBody>
      </p:sp>
      <p:sp>
        <p:nvSpPr>
          <p:cNvPr id="6150" name="Slide Number Placeholder 6"/>
          <p:cNvSpPr>
            <a:spLocks noGrp="1"/>
          </p:cNvSpPr>
          <p:nvPr>
            <p:ph type="sldNum" sz="quarter" idx="12"/>
          </p:nvPr>
        </p:nvSpPr>
        <p:spPr>
          <a:noFill/>
        </p:spPr>
        <p:txBody>
          <a:bodyPr/>
          <a:lstStyle/>
          <a:p>
            <a:fld id="{AEF937B1-3B54-4162-AADD-A16FD8DBF1F9}" type="slidenum">
              <a:rPr lang="en-US" smtClean="0"/>
              <a:pPr/>
              <a:t>44</a:t>
            </a:fld>
            <a:endParaRPr lang="en-US"/>
          </a:p>
        </p:txBody>
      </p:sp>
      <p:sp>
        <p:nvSpPr>
          <p:cNvPr id="6151" name="Rectangle 2"/>
          <p:cNvSpPr>
            <a:spLocks noGrp="1" noChangeArrowheads="1"/>
          </p:cNvSpPr>
          <p:nvPr>
            <p:ph type="title"/>
          </p:nvPr>
        </p:nvSpPr>
        <p:spPr/>
        <p:txBody>
          <a:bodyPr/>
          <a:lstStyle/>
          <a:p>
            <a:pPr eaLnBrk="1" hangingPunct="1"/>
            <a:r>
              <a:rPr lang="en-US" sz="2800"/>
              <a:t>Pressure Measurement: Barometer</a:t>
            </a:r>
          </a:p>
        </p:txBody>
      </p:sp>
      <p:sp>
        <p:nvSpPr>
          <p:cNvPr id="6152"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(usually Hg)</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Would a water be practical to use for a barometer?</a:t>
            </a:r>
          </a:p>
        </p:txBody>
      </p:sp>
      <p:graphicFrame>
        <p:nvGraphicFramePr>
          <p:cNvPr id="6146"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614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1714500" y="4108450"/>
          <a:ext cx="1035050" cy="900113"/>
        </p:xfrm>
        <a:graphic>
          <a:graphicData uri="http://schemas.openxmlformats.org/presentationml/2006/ole">
            <mc:AlternateContent xmlns:mc="http://schemas.openxmlformats.org/markup-compatibility/2006">
              <mc:Choice xmlns:v="urn:schemas-microsoft-com:vml" Requires="v">
                <p:oleObj name="Equation" r:id="rId4" imgW="482400" imgH="419040" progId="Equation.3">
                  <p:embed/>
                </p:oleObj>
              </mc:Choice>
              <mc:Fallback>
                <p:oleObj name="Equation" r:id="rId4" imgW="482400" imgH="419040" progId="Equation.3">
                  <p:embed/>
                  <p:pic>
                    <p:nvPicPr>
                      <p:cNvPr id="614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4108450"/>
                        <a:ext cx="10350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296706" y="1377723"/>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4"/>
          <p:cNvSpPr>
            <a:spLocks noGrp="1"/>
          </p:cNvSpPr>
          <p:nvPr>
            <p:ph type="dt" sz="quarter" idx="10"/>
          </p:nvPr>
        </p:nvSpPr>
        <p:spPr>
          <a:noFill/>
        </p:spPr>
        <p:txBody>
          <a:bodyPr/>
          <a:lstStyle/>
          <a:p>
            <a:r>
              <a:rPr lang="en-US"/>
              <a:t>Winter 2007</a:t>
            </a:r>
          </a:p>
        </p:txBody>
      </p:sp>
      <p:sp>
        <p:nvSpPr>
          <p:cNvPr id="7173" name="Footer Placeholder 5"/>
          <p:cNvSpPr>
            <a:spLocks noGrp="1"/>
          </p:cNvSpPr>
          <p:nvPr>
            <p:ph type="ftr" sz="quarter" idx="11"/>
          </p:nvPr>
        </p:nvSpPr>
        <p:spPr>
          <a:noFill/>
        </p:spPr>
        <p:txBody>
          <a:bodyPr/>
          <a:lstStyle/>
          <a:p>
            <a:r>
              <a:rPr lang="en-US"/>
              <a:t>R. Todd Lines</a:t>
            </a:r>
          </a:p>
        </p:txBody>
      </p:sp>
      <p:sp>
        <p:nvSpPr>
          <p:cNvPr id="7174" name="Slide Number Placeholder 6"/>
          <p:cNvSpPr>
            <a:spLocks noGrp="1"/>
          </p:cNvSpPr>
          <p:nvPr>
            <p:ph type="sldNum" sz="quarter" idx="12"/>
          </p:nvPr>
        </p:nvSpPr>
        <p:spPr>
          <a:noFill/>
        </p:spPr>
        <p:txBody>
          <a:bodyPr/>
          <a:lstStyle/>
          <a:p>
            <a:fld id="{E199DD0C-DC71-4519-8A7C-B9CB2428176C}" type="slidenum">
              <a:rPr lang="en-US" smtClean="0"/>
              <a:pPr/>
              <a:t>45</a:t>
            </a:fld>
            <a:endParaRPr lang="en-US"/>
          </a:p>
        </p:txBody>
      </p:sp>
      <p:sp>
        <p:nvSpPr>
          <p:cNvPr id="7175" name="Rectangle 2"/>
          <p:cNvSpPr>
            <a:spLocks noGrp="1" noChangeArrowheads="1"/>
          </p:cNvSpPr>
          <p:nvPr>
            <p:ph type="title"/>
          </p:nvPr>
        </p:nvSpPr>
        <p:spPr/>
        <p:txBody>
          <a:bodyPr/>
          <a:lstStyle/>
          <a:p>
            <a:pPr eaLnBrk="1" hangingPunct="1"/>
            <a:r>
              <a:rPr lang="en-US" sz="2800"/>
              <a:t>Pressure Measurement: Barometer</a:t>
            </a:r>
          </a:p>
        </p:txBody>
      </p:sp>
      <p:sp>
        <p:nvSpPr>
          <p:cNvPr id="7176"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a:t>
            </a:r>
          </a:p>
          <a:p>
            <a:pPr lvl="1" eaLnBrk="1" hangingPunct="1">
              <a:lnSpc>
                <a:spcPct val="90000"/>
              </a:lnSpc>
            </a:pPr>
            <a:r>
              <a:rPr lang="en-US" sz="1800"/>
              <a:t>For water this would be</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p:txBody>
      </p:sp>
      <p:graphicFrame>
        <p:nvGraphicFramePr>
          <p:cNvPr id="7170"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717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1" name="Object 7"/>
          <p:cNvGraphicFramePr>
            <a:graphicFrameLocks noChangeAspect="1"/>
          </p:cNvGraphicFramePr>
          <p:nvPr/>
        </p:nvGraphicFramePr>
        <p:xfrm>
          <a:off x="563563" y="4594225"/>
          <a:ext cx="5076825" cy="658813"/>
        </p:xfrm>
        <a:graphic>
          <a:graphicData uri="http://schemas.openxmlformats.org/presentationml/2006/ole">
            <mc:AlternateContent xmlns:mc="http://schemas.openxmlformats.org/markup-compatibility/2006">
              <mc:Choice xmlns:v="urn:schemas-microsoft-com:vml" Requires="v">
                <p:oleObj name="Equation" r:id="rId4" imgW="3746500" imgH="482600" progId="Equation.3">
                  <p:embed/>
                </p:oleObj>
              </mc:Choice>
              <mc:Fallback>
                <p:oleObj name="Equation" r:id="rId4" imgW="3746500" imgH="482600" progId="Equation.3">
                  <p:embed/>
                  <p:pic>
                    <p:nvPicPr>
                      <p:cNvPr id="71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4594225"/>
                        <a:ext cx="50768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394677" y="1377722"/>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976564" y="2288722"/>
            <a:ext cx="2362200" cy="3657600"/>
            <a:chOff x="3048000" y="3200400"/>
            <a:chExt cx="2362200" cy="3657600"/>
          </a:xfrm>
        </p:grpSpPr>
        <p:sp>
          <p:nvSpPr>
            <p:cNvPr id="19" name="Rectangle 1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9"/>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738564" y="3812722"/>
            <a:ext cx="32412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4729164" y="3812722"/>
            <a:ext cx="314510" cy="369332"/>
          </a:xfrm>
          <a:prstGeom prst="rect">
            <a:avLst/>
          </a:prstGeom>
          <a:noFill/>
        </p:spPr>
        <p:txBody>
          <a:bodyPr wrap="none" rtlCol="0">
            <a:spAutoFit/>
          </a:bodyPr>
          <a:lstStyle/>
          <a:p>
            <a:r>
              <a:rPr lang="en-US" b="1" dirty="0">
                <a:solidFill>
                  <a:srgbClr val="FF0000"/>
                </a:solidFill>
              </a:rPr>
              <a:t>B</a:t>
            </a:r>
          </a:p>
        </p:txBody>
      </p:sp>
      <p:sp>
        <p:nvSpPr>
          <p:cNvPr id="32" name="Oval 3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a:p>
        </p:txBody>
      </p:sp>
      <p:sp>
        <p:nvSpPr>
          <p:cNvPr id="34" name="Text Box 6"/>
          <p:cNvSpPr txBox="1">
            <a:spLocks noChangeArrowheads="1"/>
          </p:cNvSpPr>
          <p:nvPr/>
        </p:nvSpPr>
        <p:spPr bwMode="auto">
          <a:xfrm>
            <a:off x="5719764" y="4498522"/>
            <a:ext cx="394660" cy="369332"/>
          </a:xfrm>
          <a:prstGeom prst="rect">
            <a:avLst/>
          </a:prstGeom>
          <a:noFill/>
          <a:ln w="9525">
            <a:noFill/>
            <a:miter lim="800000"/>
            <a:headEnd/>
            <a:tailEnd/>
          </a:ln>
        </p:spPr>
        <p:txBody>
          <a:bodyPr wrap="none">
            <a:spAutoFit/>
          </a:bodyPr>
          <a:lstStyle/>
          <a:p>
            <a:r>
              <a:rPr lang="en-US" b="1" i="1" dirty="0"/>
              <a:t>P</a:t>
            </a:r>
            <a:r>
              <a:rPr lang="en-US" b="1" i="1" baseline="-25000" dirty="0"/>
              <a:t>B</a:t>
            </a:r>
          </a:p>
        </p:txBody>
      </p:sp>
      <p:sp>
        <p:nvSpPr>
          <p:cNvPr id="3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a:p>
        </p:txBody>
      </p:sp>
      <p:sp>
        <p:nvSpPr>
          <p:cNvPr id="36" name="Text Box 8"/>
          <p:cNvSpPr txBox="1">
            <a:spLocks noChangeArrowheads="1"/>
          </p:cNvSpPr>
          <p:nvPr/>
        </p:nvSpPr>
        <p:spPr bwMode="auto">
          <a:xfrm>
            <a:off x="3554414" y="4541384"/>
            <a:ext cx="388120" cy="369332"/>
          </a:xfrm>
          <a:prstGeom prst="rect">
            <a:avLst/>
          </a:prstGeom>
          <a:noFill/>
          <a:ln w="9525">
            <a:noFill/>
            <a:miter lim="800000"/>
            <a:headEnd/>
            <a:tailEnd/>
          </a:ln>
        </p:spPr>
        <p:txBody>
          <a:bodyPr wrap="none">
            <a:spAutoFit/>
          </a:bodyPr>
          <a:lstStyle/>
          <a:p>
            <a:r>
              <a:rPr lang="en-US" b="1" i="1" dirty="0"/>
              <a:t>P</a:t>
            </a:r>
            <a:r>
              <a:rPr lang="en-US" b="1" i="1" baseline="-25000" dirty="0"/>
              <a:t>A</a:t>
            </a:r>
          </a:p>
        </p:txBody>
      </p:sp>
      <p:cxnSp>
        <p:nvCxnSpPr>
          <p:cNvPr id="42" name="Straight Arrow Connector 41"/>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4564" y="2898322"/>
            <a:ext cx="447558" cy="369332"/>
          </a:xfrm>
          <a:prstGeom prst="rect">
            <a:avLst/>
          </a:prstGeom>
          <a:solidFill>
            <a:schemeClr val="bg1"/>
          </a:solidFill>
        </p:spPr>
        <p:txBody>
          <a:bodyPr wrap="none" rtlCol="0">
            <a:spAutoFit/>
          </a:bodyPr>
          <a:lstStyle/>
          <a:p>
            <a:r>
              <a:rPr lang="en-US" dirty="0">
                <a:sym typeface="Symbol"/>
              </a:rPr>
              <a:t>h</a:t>
            </a:r>
            <a:endParaRPr lang="en-US" dirty="0"/>
          </a:p>
        </p:txBody>
      </p:sp>
      <p:sp>
        <p:nvSpPr>
          <p:cNvPr id="46" name="Rectangle 45"/>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p:cNvSpPr/>
          <p:nvPr/>
        </p:nvSpPr>
        <p:spPr>
          <a:xfrm>
            <a:off x="1132114" y="43543"/>
            <a:ext cx="1872343" cy="370114"/>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95400" y="1752600"/>
            <a:ext cx="1447800" cy="2677656"/>
          </a:xfrm>
          <a:prstGeom prst="rect">
            <a:avLst/>
          </a:prstGeom>
        </p:spPr>
        <p:txBody>
          <a:bodyPr wrap="square">
            <a:spAutoFit/>
          </a:bodyPr>
          <a:lstStyle/>
          <a:p>
            <a:pPr algn="ctr"/>
            <a:r>
              <a:rPr lang="en-US" sz="2400" dirty="0">
                <a:solidFill>
                  <a:schemeClr val="bg1"/>
                </a:solidFill>
              </a:rPr>
              <a:t>Pipe with a higher pressure, </a:t>
            </a:r>
            <a:r>
              <a:rPr lang="en-US" sz="2400" dirty="0" err="1">
                <a:solidFill>
                  <a:schemeClr val="bg1"/>
                </a:solidFill>
              </a:rPr>
              <a:t>P</a:t>
            </a:r>
            <a:r>
              <a:rPr lang="en-US" sz="2400" baseline="-25000" dirty="0" err="1">
                <a:solidFill>
                  <a:schemeClr val="bg1"/>
                </a:solidFill>
              </a:rPr>
              <a:t>pipe</a:t>
            </a:r>
            <a:r>
              <a:rPr lang="en-US" sz="2400" dirty="0">
                <a:solidFill>
                  <a:schemeClr val="bg1"/>
                </a:solidFill>
              </a:rPr>
              <a:t> that we wish to measure</a:t>
            </a:r>
          </a:p>
        </p:txBody>
      </p:sp>
    </p:spTree>
    <p:extLst>
      <p:ext uri="{BB962C8B-B14F-4D97-AF65-F5344CB8AC3E}">
        <p14:creationId xmlns:p14="http://schemas.microsoft.com/office/powerpoint/2010/main" val="1120738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E5F-B1E6-4AD2-AF28-FFF3D5F6A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18A1B-1C08-4349-B0E7-C692A4322B59}"/>
              </a:ext>
            </a:extLst>
          </p:cNvPr>
          <p:cNvSpPr>
            <a:spLocks noGrp="1"/>
          </p:cNvSpPr>
          <p:nvPr>
            <p:ph idx="1"/>
          </p:nvPr>
        </p:nvSpPr>
        <p:spPr/>
        <p:txBody>
          <a:bodyPr/>
          <a:lstStyle/>
          <a:p>
            <a:endParaRPr lang="en-US"/>
          </a:p>
        </p:txBody>
      </p:sp>
      <p:grpSp>
        <p:nvGrpSpPr>
          <p:cNvPr id="4" name="Group 22">
            <a:extLst>
              <a:ext uri="{FF2B5EF4-FFF2-40B4-BE49-F238E27FC236}">
                <a16:creationId xmlns:a16="http://schemas.microsoft.com/office/drawing/2014/main" id="{41C0E9E7-933F-4992-B8FB-A2863DD138AD}"/>
              </a:ext>
            </a:extLst>
          </p:cNvPr>
          <p:cNvGrpSpPr>
            <a:grpSpLocks/>
          </p:cNvGrpSpPr>
          <p:nvPr/>
        </p:nvGrpSpPr>
        <p:grpSpPr bwMode="auto">
          <a:xfrm>
            <a:off x="4324350" y="2506663"/>
            <a:ext cx="4195763" cy="3154362"/>
            <a:chOff x="2724" y="1579"/>
            <a:chExt cx="2643" cy="1987"/>
          </a:xfrm>
        </p:grpSpPr>
        <p:grpSp>
          <p:nvGrpSpPr>
            <p:cNvPr id="5" name="Group 5">
              <a:extLst>
                <a:ext uri="{FF2B5EF4-FFF2-40B4-BE49-F238E27FC236}">
                  <a16:creationId xmlns:a16="http://schemas.microsoft.com/office/drawing/2014/main" id="{CE42E28B-50B9-47F8-B8AD-56C172A6E561}"/>
                </a:ext>
              </a:extLst>
            </p:cNvPr>
            <p:cNvGrpSpPr>
              <a:grpSpLocks/>
            </p:cNvGrpSpPr>
            <p:nvPr/>
          </p:nvGrpSpPr>
          <p:grpSpPr bwMode="auto">
            <a:xfrm>
              <a:off x="3941" y="1579"/>
              <a:ext cx="1426" cy="1987"/>
              <a:chOff x="3593" y="1643"/>
              <a:chExt cx="1426" cy="1987"/>
            </a:xfrm>
          </p:grpSpPr>
          <p:sp>
            <p:nvSpPr>
              <p:cNvPr id="13" name="Freeform 6">
                <a:extLst>
                  <a:ext uri="{FF2B5EF4-FFF2-40B4-BE49-F238E27FC236}">
                    <a16:creationId xmlns:a16="http://schemas.microsoft.com/office/drawing/2014/main" id="{E57141F2-93C3-4035-9137-B0C6385FE751}"/>
                  </a:ext>
                </a:extLst>
              </p:cNvPr>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14" name="Rectangle 7">
                <a:extLst>
                  <a:ext uri="{FF2B5EF4-FFF2-40B4-BE49-F238E27FC236}">
                    <a16:creationId xmlns:a16="http://schemas.microsoft.com/office/drawing/2014/main" id="{084A998D-9778-44CA-A5AC-7A7756B8C26B}"/>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15" name="Freeform 8">
                <a:extLst>
                  <a:ext uri="{FF2B5EF4-FFF2-40B4-BE49-F238E27FC236}">
                    <a16:creationId xmlns:a16="http://schemas.microsoft.com/office/drawing/2014/main" id="{4FA795AD-850E-4DB7-8D28-173305C80C9F}"/>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16" name="Oval 9">
                <a:extLst>
                  <a:ext uri="{FF2B5EF4-FFF2-40B4-BE49-F238E27FC236}">
                    <a16:creationId xmlns:a16="http://schemas.microsoft.com/office/drawing/2014/main" id="{AF44714E-671A-4885-938F-761616A30EBF}"/>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grpSp>
        <p:grpSp>
          <p:nvGrpSpPr>
            <p:cNvPr id="6" name="Group 15">
              <a:extLst>
                <a:ext uri="{FF2B5EF4-FFF2-40B4-BE49-F238E27FC236}">
                  <a16:creationId xmlns:a16="http://schemas.microsoft.com/office/drawing/2014/main" id="{CE9E22A1-D265-40F2-BCD3-3CDBA4E4C478}"/>
                </a:ext>
              </a:extLst>
            </p:cNvPr>
            <p:cNvGrpSpPr>
              <a:grpSpLocks/>
            </p:cNvGrpSpPr>
            <p:nvPr/>
          </p:nvGrpSpPr>
          <p:grpSpPr bwMode="auto">
            <a:xfrm rot="1590330">
              <a:off x="2724" y="2134"/>
              <a:ext cx="878" cy="860"/>
              <a:chOff x="2213" y="2234"/>
              <a:chExt cx="878" cy="860"/>
            </a:xfrm>
          </p:grpSpPr>
          <p:sp>
            <p:nvSpPr>
              <p:cNvPr id="8" name="Oval 16">
                <a:extLst>
                  <a:ext uri="{FF2B5EF4-FFF2-40B4-BE49-F238E27FC236}">
                    <a16:creationId xmlns:a16="http://schemas.microsoft.com/office/drawing/2014/main" id="{6790976F-79D3-4430-9660-0AC9143B049E}"/>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9" name="Arc 17">
                <a:extLst>
                  <a:ext uri="{FF2B5EF4-FFF2-40B4-BE49-F238E27FC236}">
                    <a16:creationId xmlns:a16="http://schemas.microsoft.com/office/drawing/2014/main" id="{6151F2C8-EF2E-4F5A-9E72-A9F514F32705}"/>
                  </a:ext>
                </a:extLst>
              </p:cNvPr>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0" name="Arc 18">
                <a:extLst>
                  <a:ext uri="{FF2B5EF4-FFF2-40B4-BE49-F238E27FC236}">
                    <a16:creationId xmlns:a16="http://schemas.microsoft.com/office/drawing/2014/main" id="{C0C7E643-04C4-4811-81C6-0C0FD5B278C5}"/>
                  </a:ext>
                </a:extLst>
              </p:cNvPr>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11" name="Arc 19">
                <a:extLst>
                  <a:ext uri="{FF2B5EF4-FFF2-40B4-BE49-F238E27FC236}">
                    <a16:creationId xmlns:a16="http://schemas.microsoft.com/office/drawing/2014/main" id="{6757E5E1-68B8-40D5-A5F1-C7B07A695130}"/>
                  </a:ext>
                </a:extLst>
              </p:cNvPr>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2" name="Arc 20">
                <a:extLst>
                  <a:ext uri="{FF2B5EF4-FFF2-40B4-BE49-F238E27FC236}">
                    <a16:creationId xmlns:a16="http://schemas.microsoft.com/office/drawing/2014/main" id="{42C52354-7CF2-47A6-AECC-53FD047E873A}"/>
                  </a:ext>
                </a:extLst>
              </p:cNvPr>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3649027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48</a:t>
            </a:fld>
            <a:endParaRPr lang="en-US"/>
          </a:p>
        </p:txBody>
      </p:sp>
      <p:sp>
        <p:nvSpPr>
          <p:cNvPr id="52227" name="Rectangle 2"/>
          <p:cNvSpPr>
            <a:spLocks noGrp="1" noChangeArrowheads="1"/>
          </p:cNvSpPr>
          <p:nvPr>
            <p:ph type="title"/>
          </p:nvPr>
        </p:nvSpPr>
        <p:spPr/>
        <p:txBody>
          <a:bodyPr/>
          <a:lstStyle/>
          <a:p>
            <a:pPr eaLnBrk="1" hangingPunct="1"/>
            <a:r>
              <a:rPr lang="en-US"/>
              <a:t>Question 123.5.3</a:t>
            </a:r>
          </a:p>
        </p:txBody>
      </p:sp>
      <p:sp>
        <p:nvSpPr>
          <p:cNvPr id="52228" name="Rectangle 3"/>
          <p:cNvSpPr>
            <a:spLocks noChangeArrowheads="1"/>
          </p:cNvSpPr>
          <p:nvPr/>
        </p:nvSpPr>
        <p:spPr bwMode="auto">
          <a:xfrm>
            <a:off x="485775" y="1600200"/>
            <a:ext cx="3759200" cy="4525963"/>
          </a:xfrm>
          <a:prstGeom prst="rect">
            <a:avLst/>
          </a:prstGeom>
          <a:noFill/>
          <a:ln w="9525">
            <a:noFill/>
            <a:miter lim="800000"/>
            <a:headEnd/>
            <a:tailEnd/>
          </a:ln>
        </p:spPr>
        <p:txBody>
          <a:bodyPr/>
          <a:lstStyle/>
          <a:p>
            <a:pPr marL="609600" indent="-609600">
              <a:lnSpc>
                <a:spcPct val="90000"/>
              </a:lnSpc>
              <a:spcBef>
                <a:spcPct val="20000"/>
              </a:spcBef>
            </a:pPr>
            <a:r>
              <a:rPr lang="en-US" sz="2000"/>
              <a:t>Take a beach ball sized parcel of water.  What happens if we replace the parcel with the beach ball?</a:t>
            </a:r>
          </a:p>
          <a:p>
            <a:pPr marL="990600" lvl="1" indent="-533400">
              <a:lnSpc>
                <a:spcPct val="90000"/>
              </a:lnSpc>
              <a:spcBef>
                <a:spcPct val="20000"/>
              </a:spcBef>
              <a:buFontTx/>
              <a:buAutoNum type="alphaLcParenR"/>
            </a:pPr>
            <a:r>
              <a:rPr lang="en-US"/>
              <a:t>The ball will rise because it is less dense than the water</a:t>
            </a:r>
          </a:p>
          <a:p>
            <a:pPr marL="990600" lvl="1" indent="-533400">
              <a:lnSpc>
                <a:spcPct val="90000"/>
              </a:lnSpc>
              <a:spcBef>
                <a:spcPct val="20000"/>
              </a:spcBef>
              <a:buFontTx/>
              <a:buAutoNum type="alphaLcParenR"/>
            </a:pPr>
            <a:r>
              <a:rPr lang="en-US"/>
              <a:t>The ball will rise because the buoyant force will be larger for the beach ball</a:t>
            </a:r>
          </a:p>
          <a:p>
            <a:pPr marL="990600" lvl="1" indent="-533400">
              <a:lnSpc>
                <a:spcPct val="90000"/>
              </a:lnSpc>
              <a:spcBef>
                <a:spcPct val="20000"/>
              </a:spcBef>
              <a:buFontTx/>
              <a:buAutoNum type="alphaLcParenR"/>
            </a:pPr>
            <a:r>
              <a:rPr lang="en-US"/>
              <a:t>The ball will rise because it’s surface area will be different than the parcel of water</a:t>
            </a:r>
          </a:p>
        </p:txBody>
      </p:sp>
      <p:grpSp>
        <p:nvGrpSpPr>
          <p:cNvPr id="52229" name="Group 22"/>
          <p:cNvGrpSpPr>
            <a:grpSpLocks/>
          </p:cNvGrpSpPr>
          <p:nvPr/>
        </p:nvGrpSpPr>
        <p:grpSpPr bwMode="auto">
          <a:xfrm>
            <a:off x="4324350" y="2506663"/>
            <a:ext cx="4195763" cy="3154362"/>
            <a:chOff x="2724" y="1579"/>
            <a:chExt cx="2643" cy="1987"/>
          </a:xfrm>
        </p:grpSpPr>
        <p:grpSp>
          <p:nvGrpSpPr>
            <p:cNvPr id="52230" name="Group 5"/>
            <p:cNvGrpSpPr>
              <a:grpSpLocks/>
            </p:cNvGrpSpPr>
            <p:nvPr/>
          </p:nvGrpSpPr>
          <p:grpSpPr bwMode="auto">
            <a:xfrm>
              <a:off x="3941" y="1579"/>
              <a:ext cx="1426" cy="1987"/>
              <a:chOff x="3593" y="1643"/>
              <a:chExt cx="1426" cy="1987"/>
            </a:xfrm>
          </p:grpSpPr>
          <p:sp>
            <p:nvSpPr>
              <p:cNvPr id="52238" name="Freeform 6"/>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52241"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52242"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2243" name="Line 11"/>
              <p:cNvSpPr>
                <a:spLocks noChangeShapeType="1"/>
              </p:cNvSpPr>
              <p:nvPr/>
            </p:nvSpPr>
            <p:spPr bwMode="auto">
              <a:xfrm flipH="1">
                <a:off x="4288" y="2606"/>
                <a:ext cx="0" cy="265"/>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4" name="Line 12"/>
              <p:cNvSpPr>
                <a:spLocks noChangeShapeType="1"/>
              </p:cNvSpPr>
              <p:nvPr/>
            </p:nvSpPr>
            <p:spPr bwMode="auto">
              <a:xfrm flipH="1" flipV="1">
                <a:off x="4284" y="2263"/>
                <a:ext cx="0" cy="311"/>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5"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a:t>F</a:t>
                </a:r>
                <a:r>
                  <a:rPr lang="en-US" i="1" baseline="-25000"/>
                  <a:t>g</a:t>
                </a:r>
              </a:p>
            </p:txBody>
          </p:sp>
          <p:sp>
            <p:nvSpPr>
              <p:cNvPr id="52246"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52231" name="Group 15"/>
            <p:cNvGrpSpPr>
              <a:grpSpLocks/>
            </p:cNvGrpSpPr>
            <p:nvPr/>
          </p:nvGrpSpPr>
          <p:grpSpPr bwMode="auto">
            <a:xfrm rot="1590330">
              <a:off x="2724" y="2134"/>
              <a:ext cx="878" cy="86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2232" name="AutoShape 21"/>
            <p:cNvSpPr>
              <a:spLocks noChangeArrowheads="1"/>
            </p:cNvSpPr>
            <p:nvPr/>
          </p:nvSpPr>
          <p:spPr bwMode="auto">
            <a:xfrm>
              <a:off x="3675" y="2450"/>
              <a:ext cx="613" cy="275"/>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606080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49</a:t>
            </a:fld>
            <a:endParaRPr lang="en-US"/>
          </a:p>
        </p:txBody>
      </p:sp>
      <p:sp>
        <p:nvSpPr>
          <p:cNvPr id="52227" name="Rectangle 2"/>
          <p:cNvSpPr>
            <a:spLocks noGrp="1" noChangeArrowheads="1"/>
          </p:cNvSpPr>
          <p:nvPr>
            <p:ph type="title"/>
          </p:nvPr>
        </p:nvSpPr>
        <p:spPr/>
        <p:txBody>
          <a:bodyPr/>
          <a:lstStyle/>
          <a:p>
            <a:pPr eaLnBrk="1" hangingPunct="1"/>
            <a:r>
              <a:rPr lang="en-US" dirty="0"/>
              <a:t>Question 123.5.3.5</a:t>
            </a:r>
          </a:p>
        </p:txBody>
      </p:sp>
      <p:sp>
        <p:nvSpPr>
          <p:cNvPr id="52228" name="Rectangle 3"/>
          <p:cNvSpPr>
            <a:spLocks noChangeArrowheads="1"/>
          </p:cNvSpPr>
          <p:nvPr/>
        </p:nvSpPr>
        <p:spPr bwMode="auto">
          <a:xfrm>
            <a:off x="485774" y="1600200"/>
            <a:ext cx="5305426" cy="4525963"/>
          </a:xfrm>
          <a:prstGeom prst="rect">
            <a:avLst/>
          </a:prstGeom>
          <a:noFill/>
          <a:ln w="9525">
            <a:noFill/>
            <a:miter lim="800000"/>
            <a:headEnd/>
            <a:tailEnd/>
          </a:ln>
        </p:spPr>
        <p:txBody>
          <a:bodyPr/>
          <a:lstStyle/>
          <a:p>
            <a:pPr marL="609600" indent="-609600">
              <a:lnSpc>
                <a:spcPct val="90000"/>
              </a:lnSpc>
              <a:spcBef>
                <a:spcPct val="20000"/>
              </a:spcBef>
            </a:pPr>
            <a:r>
              <a:rPr lang="en-US" sz="2800" dirty="0"/>
              <a:t>We say that there is a buoyant force acting on the beach ball. What is the buoyant force?</a:t>
            </a:r>
          </a:p>
          <a:p>
            <a:pPr marL="990600" lvl="1" indent="-533400">
              <a:lnSpc>
                <a:spcPct val="90000"/>
              </a:lnSpc>
              <a:spcBef>
                <a:spcPct val="20000"/>
              </a:spcBef>
              <a:buFontTx/>
              <a:buAutoNum type="alphaLcParenR"/>
            </a:pPr>
            <a:r>
              <a:rPr lang="en-US" sz="2400" dirty="0"/>
              <a:t>It is the net force on the beach ball</a:t>
            </a:r>
          </a:p>
          <a:p>
            <a:pPr marL="990600" lvl="1" indent="-533400">
              <a:lnSpc>
                <a:spcPct val="90000"/>
              </a:lnSpc>
              <a:spcBef>
                <a:spcPct val="20000"/>
              </a:spcBef>
              <a:buFontTx/>
              <a:buAutoNum type="alphaLcParenR"/>
            </a:pPr>
            <a:r>
              <a:rPr lang="en-US" sz="2400" dirty="0"/>
              <a:t>It is the net force due to the water pressure acting on the beach ball</a:t>
            </a:r>
          </a:p>
          <a:p>
            <a:pPr marL="990600" lvl="1" indent="-533400">
              <a:lnSpc>
                <a:spcPct val="90000"/>
              </a:lnSpc>
              <a:spcBef>
                <a:spcPct val="20000"/>
              </a:spcBef>
              <a:buFontTx/>
              <a:buAutoNum type="alphaLcParenR"/>
            </a:pPr>
            <a:r>
              <a:rPr lang="en-US" sz="2400" dirty="0"/>
              <a:t>It is a force that makes things float at the surface</a:t>
            </a:r>
          </a:p>
          <a:p>
            <a:pPr marL="990600" lvl="1" indent="-533400">
              <a:lnSpc>
                <a:spcPct val="90000"/>
              </a:lnSpc>
              <a:spcBef>
                <a:spcPct val="20000"/>
              </a:spcBef>
              <a:buFontTx/>
              <a:buAutoNum type="alphaLcParenR"/>
            </a:pPr>
            <a:r>
              <a:rPr lang="en-US" sz="2400" dirty="0"/>
              <a:t>50</a:t>
            </a:r>
          </a:p>
        </p:txBody>
      </p:sp>
      <p:sp>
        <p:nvSpPr>
          <p:cNvPr id="52238" name="Freeform 6"/>
          <p:cNvSpPr>
            <a:spLocks/>
          </p:cNvSpPr>
          <p:nvPr/>
        </p:nvSpPr>
        <p:spPr bwMode="auto">
          <a:xfrm>
            <a:off x="6756627" y="2434092"/>
            <a:ext cx="2058988" cy="144462"/>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6589940" y="2569029"/>
            <a:ext cx="2220913" cy="3019425"/>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6575652" y="2438854"/>
            <a:ext cx="2263775" cy="15875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2231" name="Group 15"/>
          <p:cNvGrpSpPr>
            <a:grpSpLocks/>
          </p:cNvGrpSpPr>
          <p:nvPr/>
        </p:nvGrpSpPr>
        <p:grpSpPr bwMode="auto">
          <a:xfrm rot="1590330">
            <a:off x="6994979" y="3257096"/>
            <a:ext cx="1393825" cy="136525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83723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90"/>
          <p:cNvGrpSpPr>
            <a:grpSpLocks/>
          </p:cNvGrpSpPr>
          <p:nvPr/>
        </p:nvGrpSpPr>
        <p:grpSpPr bwMode="auto">
          <a:xfrm rot="19176225">
            <a:off x="3093305" y="2790191"/>
            <a:ext cx="1081230" cy="146661"/>
            <a:chOff x="1231" y="3011"/>
            <a:chExt cx="795" cy="95"/>
          </a:xfrm>
        </p:grpSpPr>
        <p:grpSp>
          <p:nvGrpSpPr>
            <p:cNvPr id="4" name="Group 591"/>
            <p:cNvGrpSpPr>
              <a:grpSpLocks/>
            </p:cNvGrpSpPr>
            <p:nvPr/>
          </p:nvGrpSpPr>
          <p:grpSpPr bwMode="auto">
            <a:xfrm>
              <a:off x="1926" y="3011"/>
              <a:ext cx="100" cy="95"/>
              <a:chOff x="704" y="1880"/>
              <a:chExt cx="136" cy="128"/>
            </a:xfrm>
          </p:grpSpPr>
          <p:sp>
            <p:nvSpPr>
              <p:cNvPr id="91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1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4"/>
            <p:cNvGrpSpPr>
              <a:grpSpLocks/>
            </p:cNvGrpSpPr>
            <p:nvPr/>
          </p:nvGrpSpPr>
          <p:grpSpPr bwMode="auto">
            <a:xfrm>
              <a:off x="1819" y="3011"/>
              <a:ext cx="100" cy="95"/>
              <a:chOff x="704" y="1880"/>
              <a:chExt cx="136" cy="128"/>
            </a:xfrm>
          </p:grpSpPr>
          <p:sp>
            <p:nvSpPr>
              <p:cNvPr id="91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1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597"/>
            <p:cNvGrpSpPr>
              <a:grpSpLocks/>
            </p:cNvGrpSpPr>
            <p:nvPr/>
          </p:nvGrpSpPr>
          <p:grpSpPr bwMode="auto">
            <a:xfrm>
              <a:off x="1724" y="3011"/>
              <a:ext cx="100" cy="95"/>
              <a:chOff x="704" y="1880"/>
              <a:chExt cx="136" cy="128"/>
            </a:xfrm>
          </p:grpSpPr>
          <p:sp>
            <p:nvSpPr>
              <p:cNvPr id="91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1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0"/>
            <p:cNvGrpSpPr>
              <a:grpSpLocks/>
            </p:cNvGrpSpPr>
            <p:nvPr/>
          </p:nvGrpSpPr>
          <p:grpSpPr bwMode="auto">
            <a:xfrm>
              <a:off x="1623" y="3011"/>
              <a:ext cx="100" cy="95"/>
              <a:chOff x="704" y="1880"/>
              <a:chExt cx="136" cy="128"/>
            </a:xfrm>
          </p:grpSpPr>
          <p:sp>
            <p:nvSpPr>
              <p:cNvPr id="90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3"/>
            <p:cNvGrpSpPr>
              <a:grpSpLocks/>
            </p:cNvGrpSpPr>
            <p:nvPr/>
          </p:nvGrpSpPr>
          <p:grpSpPr bwMode="auto">
            <a:xfrm>
              <a:off x="1528" y="3011"/>
              <a:ext cx="100" cy="95"/>
              <a:chOff x="704" y="1880"/>
              <a:chExt cx="136" cy="128"/>
            </a:xfrm>
          </p:grpSpPr>
          <p:sp>
            <p:nvSpPr>
              <p:cNvPr id="90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06"/>
            <p:cNvGrpSpPr>
              <a:grpSpLocks/>
            </p:cNvGrpSpPr>
            <p:nvPr/>
          </p:nvGrpSpPr>
          <p:grpSpPr bwMode="auto">
            <a:xfrm>
              <a:off x="1427" y="3011"/>
              <a:ext cx="100" cy="95"/>
              <a:chOff x="704" y="1880"/>
              <a:chExt cx="136" cy="128"/>
            </a:xfrm>
          </p:grpSpPr>
          <p:sp>
            <p:nvSpPr>
              <p:cNvPr id="90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609"/>
            <p:cNvGrpSpPr>
              <a:grpSpLocks/>
            </p:cNvGrpSpPr>
            <p:nvPr/>
          </p:nvGrpSpPr>
          <p:grpSpPr bwMode="auto">
            <a:xfrm>
              <a:off x="1332" y="3011"/>
              <a:ext cx="100" cy="95"/>
              <a:chOff x="704" y="1880"/>
              <a:chExt cx="136" cy="128"/>
            </a:xfrm>
          </p:grpSpPr>
          <p:sp>
            <p:nvSpPr>
              <p:cNvPr id="90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 name="Group 612"/>
            <p:cNvGrpSpPr>
              <a:grpSpLocks/>
            </p:cNvGrpSpPr>
            <p:nvPr/>
          </p:nvGrpSpPr>
          <p:grpSpPr bwMode="auto">
            <a:xfrm>
              <a:off x="1231" y="3011"/>
              <a:ext cx="100" cy="95"/>
              <a:chOff x="704" y="1880"/>
              <a:chExt cx="136" cy="128"/>
            </a:xfrm>
          </p:grpSpPr>
          <p:sp>
            <p:nvSpPr>
              <p:cNvPr id="90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3" name="Group 590"/>
          <p:cNvGrpSpPr>
            <a:grpSpLocks/>
          </p:cNvGrpSpPr>
          <p:nvPr/>
        </p:nvGrpSpPr>
        <p:grpSpPr bwMode="auto">
          <a:xfrm rot="19176225">
            <a:off x="2097645" y="3643227"/>
            <a:ext cx="1081230" cy="146661"/>
            <a:chOff x="1231" y="3011"/>
            <a:chExt cx="795" cy="95"/>
          </a:xfrm>
        </p:grpSpPr>
        <p:grpSp>
          <p:nvGrpSpPr>
            <p:cNvPr id="14" name="Group 591"/>
            <p:cNvGrpSpPr>
              <a:grpSpLocks/>
            </p:cNvGrpSpPr>
            <p:nvPr/>
          </p:nvGrpSpPr>
          <p:grpSpPr bwMode="auto">
            <a:xfrm>
              <a:off x="1926" y="3011"/>
              <a:ext cx="100" cy="95"/>
              <a:chOff x="704" y="1880"/>
              <a:chExt cx="136" cy="128"/>
            </a:xfrm>
          </p:grpSpPr>
          <p:sp>
            <p:nvSpPr>
              <p:cNvPr id="89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9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594"/>
            <p:cNvGrpSpPr>
              <a:grpSpLocks/>
            </p:cNvGrpSpPr>
            <p:nvPr/>
          </p:nvGrpSpPr>
          <p:grpSpPr bwMode="auto">
            <a:xfrm>
              <a:off x="1819" y="3011"/>
              <a:ext cx="100" cy="95"/>
              <a:chOff x="704" y="1880"/>
              <a:chExt cx="136" cy="128"/>
            </a:xfrm>
          </p:grpSpPr>
          <p:sp>
            <p:nvSpPr>
              <p:cNvPr id="88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597"/>
            <p:cNvGrpSpPr>
              <a:grpSpLocks/>
            </p:cNvGrpSpPr>
            <p:nvPr/>
          </p:nvGrpSpPr>
          <p:grpSpPr bwMode="auto">
            <a:xfrm>
              <a:off x="1724" y="3011"/>
              <a:ext cx="100" cy="95"/>
              <a:chOff x="704" y="1880"/>
              <a:chExt cx="136" cy="128"/>
            </a:xfrm>
          </p:grpSpPr>
          <p:sp>
            <p:nvSpPr>
              <p:cNvPr id="88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0"/>
            <p:cNvGrpSpPr>
              <a:grpSpLocks/>
            </p:cNvGrpSpPr>
            <p:nvPr/>
          </p:nvGrpSpPr>
          <p:grpSpPr bwMode="auto">
            <a:xfrm>
              <a:off x="1623" y="3011"/>
              <a:ext cx="100" cy="95"/>
              <a:chOff x="704" y="1880"/>
              <a:chExt cx="136" cy="128"/>
            </a:xfrm>
          </p:grpSpPr>
          <p:sp>
            <p:nvSpPr>
              <p:cNvPr id="88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3"/>
            <p:cNvGrpSpPr>
              <a:grpSpLocks/>
            </p:cNvGrpSpPr>
            <p:nvPr/>
          </p:nvGrpSpPr>
          <p:grpSpPr bwMode="auto">
            <a:xfrm>
              <a:off x="1528" y="3011"/>
              <a:ext cx="100" cy="95"/>
              <a:chOff x="704" y="1880"/>
              <a:chExt cx="136" cy="128"/>
            </a:xfrm>
          </p:grpSpPr>
          <p:sp>
            <p:nvSpPr>
              <p:cNvPr id="88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06"/>
            <p:cNvGrpSpPr>
              <a:grpSpLocks/>
            </p:cNvGrpSpPr>
            <p:nvPr/>
          </p:nvGrpSpPr>
          <p:grpSpPr bwMode="auto">
            <a:xfrm>
              <a:off x="1427" y="3011"/>
              <a:ext cx="100" cy="95"/>
              <a:chOff x="704" y="1880"/>
              <a:chExt cx="136" cy="128"/>
            </a:xfrm>
          </p:grpSpPr>
          <p:sp>
            <p:nvSpPr>
              <p:cNvPr id="88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1" name="Group 609"/>
            <p:cNvGrpSpPr>
              <a:grpSpLocks/>
            </p:cNvGrpSpPr>
            <p:nvPr/>
          </p:nvGrpSpPr>
          <p:grpSpPr bwMode="auto">
            <a:xfrm>
              <a:off x="1332" y="3011"/>
              <a:ext cx="100" cy="95"/>
              <a:chOff x="704" y="1880"/>
              <a:chExt cx="136" cy="128"/>
            </a:xfrm>
          </p:grpSpPr>
          <p:sp>
            <p:nvSpPr>
              <p:cNvPr id="87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7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2" name="Group 612"/>
            <p:cNvGrpSpPr>
              <a:grpSpLocks/>
            </p:cNvGrpSpPr>
            <p:nvPr/>
          </p:nvGrpSpPr>
          <p:grpSpPr bwMode="auto">
            <a:xfrm>
              <a:off x="1231" y="3011"/>
              <a:ext cx="100" cy="95"/>
              <a:chOff x="704" y="1880"/>
              <a:chExt cx="136" cy="128"/>
            </a:xfrm>
          </p:grpSpPr>
          <p:sp>
            <p:nvSpPr>
              <p:cNvPr id="87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7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3" name="Group 590"/>
          <p:cNvGrpSpPr>
            <a:grpSpLocks/>
          </p:cNvGrpSpPr>
          <p:nvPr/>
        </p:nvGrpSpPr>
        <p:grpSpPr bwMode="auto">
          <a:xfrm>
            <a:off x="1855784" y="3226252"/>
            <a:ext cx="1116016" cy="146321"/>
            <a:chOff x="1231" y="3011"/>
            <a:chExt cx="795" cy="95"/>
          </a:xfrm>
        </p:grpSpPr>
        <p:grpSp>
          <p:nvGrpSpPr>
            <p:cNvPr id="24" name="Group 591"/>
            <p:cNvGrpSpPr>
              <a:grpSpLocks/>
            </p:cNvGrpSpPr>
            <p:nvPr/>
          </p:nvGrpSpPr>
          <p:grpSpPr bwMode="auto">
            <a:xfrm>
              <a:off x="1926" y="3011"/>
              <a:ext cx="100" cy="95"/>
              <a:chOff x="704" y="1880"/>
              <a:chExt cx="136" cy="128"/>
            </a:xfrm>
          </p:grpSpPr>
          <p:sp>
            <p:nvSpPr>
              <p:cNvPr id="86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6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594"/>
            <p:cNvGrpSpPr>
              <a:grpSpLocks/>
            </p:cNvGrpSpPr>
            <p:nvPr/>
          </p:nvGrpSpPr>
          <p:grpSpPr bwMode="auto">
            <a:xfrm>
              <a:off x="1819" y="3011"/>
              <a:ext cx="100" cy="95"/>
              <a:chOff x="704" y="1880"/>
              <a:chExt cx="136" cy="128"/>
            </a:xfrm>
          </p:grpSpPr>
          <p:sp>
            <p:nvSpPr>
              <p:cNvPr id="86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6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597"/>
            <p:cNvGrpSpPr>
              <a:grpSpLocks/>
            </p:cNvGrpSpPr>
            <p:nvPr/>
          </p:nvGrpSpPr>
          <p:grpSpPr bwMode="auto">
            <a:xfrm>
              <a:off x="1724" y="3011"/>
              <a:ext cx="100" cy="95"/>
              <a:chOff x="704" y="1880"/>
              <a:chExt cx="136" cy="128"/>
            </a:xfrm>
          </p:grpSpPr>
          <p:sp>
            <p:nvSpPr>
              <p:cNvPr id="86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6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0"/>
            <p:cNvGrpSpPr>
              <a:grpSpLocks/>
            </p:cNvGrpSpPr>
            <p:nvPr/>
          </p:nvGrpSpPr>
          <p:grpSpPr bwMode="auto">
            <a:xfrm>
              <a:off x="1623" y="3011"/>
              <a:ext cx="100" cy="95"/>
              <a:chOff x="704" y="1880"/>
              <a:chExt cx="136" cy="128"/>
            </a:xfrm>
          </p:grpSpPr>
          <p:sp>
            <p:nvSpPr>
              <p:cNvPr id="86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6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03"/>
            <p:cNvGrpSpPr>
              <a:grpSpLocks/>
            </p:cNvGrpSpPr>
            <p:nvPr/>
          </p:nvGrpSpPr>
          <p:grpSpPr bwMode="auto">
            <a:xfrm>
              <a:off x="1528" y="3011"/>
              <a:ext cx="100" cy="95"/>
              <a:chOff x="704" y="1880"/>
              <a:chExt cx="136" cy="128"/>
            </a:xfrm>
          </p:grpSpPr>
          <p:sp>
            <p:nvSpPr>
              <p:cNvPr id="85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5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 name="Group 606"/>
            <p:cNvGrpSpPr>
              <a:grpSpLocks/>
            </p:cNvGrpSpPr>
            <p:nvPr/>
          </p:nvGrpSpPr>
          <p:grpSpPr bwMode="auto">
            <a:xfrm>
              <a:off x="1427" y="3011"/>
              <a:ext cx="100" cy="95"/>
              <a:chOff x="704" y="1880"/>
              <a:chExt cx="136" cy="128"/>
            </a:xfrm>
          </p:grpSpPr>
          <p:sp>
            <p:nvSpPr>
              <p:cNvPr id="85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5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 name="Group 609"/>
            <p:cNvGrpSpPr>
              <a:grpSpLocks/>
            </p:cNvGrpSpPr>
            <p:nvPr/>
          </p:nvGrpSpPr>
          <p:grpSpPr bwMode="auto">
            <a:xfrm>
              <a:off x="1332" y="3011"/>
              <a:ext cx="100" cy="95"/>
              <a:chOff x="704" y="1880"/>
              <a:chExt cx="136" cy="128"/>
            </a:xfrm>
          </p:grpSpPr>
          <p:sp>
            <p:nvSpPr>
              <p:cNvPr id="85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5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1" name="Group 612"/>
            <p:cNvGrpSpPr>
              <a:grpSpLocks/>
            </p:cNvGrpSpPr>
            <p:nvPr/>
          </p:nvGrpSpPr>
          <p:grpSpPr bwMode="auto">
            <a:xfrm>
              <a:off x="1231" y="3011"/>
              <a:ext cx="100" cy="95"/>
              <a:chOff x="704" y="1880"/>
              <a:chExt cx="136" cy="128"/>
            </a:xfrm>
          </p:grpSpPr>
          <p:sp>
            <p:nvSpPr>
              <p:cNvPr id="85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5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8" name="AutoShape 586"/>
          <p:cNvSpPr>
            <a:spLocks noChangeArrowheads="1"/>
          </p:cNvSpPr>
          <p:nvPr/>
        </p:nvSpPr>
        <p:spPr bwMode="auto">
          <a:xfrm>
            <a:off x="2990484" y="3167369"/>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748" name="Group 590"/>
          <p:cNvGrpSpPr>
            <a:grpSpLocks/>
          </p:cNvGrpSpPr>
          <p:nvPr/>
        </p:nvGrpSpPr>
        <p:grpSpPr bwMode="auto">
          <a:xfrm>
            <a:off x="3276459" y="3242975"/>
            <a:ext cx="1116016" cy="146321"/>
            <a:chOff x="1231" y="3011"/>
            <a:chExt cx="795" cy="95"/>
          </a:xfrm>
        </p:grpSpPr>
        <p:grpSp>
          <p:nvGrpSpPr>
            <p:cNvPr id="749" name="Group 591"/>
            <p:cNvGrpSpPr>
              <a:grpSpLocks/>
            </p:cNvGrpSpPr>
            <p:nvPr/>
          </p:nvGrpSpPr>
          <p:grpSpPr bwMode="auto">
            <a:xfrm>
              <a:off x="1926" y="3011"/>
              <a:ext cx="100" cy="95"/>
              <a:chOff x="704" y="1880"/>
              <a:chExt cx="136" cy="128"/>
            </a:xfrm>
          </p:grpSpPr>
          <p:sp>
            <p:nvSpPr>
              <p:cNvPr id="84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4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0" name="Group 594"/>
            <p:cNvGrpSpPr>
              <a:grpSpLocks/>
            </p:cNvGrpSpPr>
            <p:nvPr/>
          </p:nvGrpSpPr>
          <p:grpSpPr bwMode="auto">
            <a:xfrm>
              <a:off x="1819" y="3011"/>
              <a:ext cx="100" cy="95"/>
              <a:chOff x="704" y="1880"/>
              <a:chExt cx="136" cy="128"/>
            </a:xfrm>
          </p:grpSpPr>
          <p:sp>
            <p:nvSpPr>
              <p:cNvPr id="84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4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1" name="Group 597"/>
            <p:cNvGrpSpPr>
              <a:grpSpLocks/>
            </p:cNvGrpSpPr>
            <p:nvPr/>
          </p:nvGrpSpPr>
          <p:grpSpPr bwMode="auto">
            <a:xfrm>
              <a:off x="1724" y="3011"/>
              <a:ext cx="100" cy="95"/>
              <a:chOff x="704" y="1880"/>
              <a:chExt cx="136" cy="128"/>
            </a:xfrm>
          </p:grpSpPr>
          <p:sp>
            <p:nvSpPr>
              <p:cNvPr id="83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2" name="Group 600"/>
            <p:cNvGrpSpPr>
              <a:grpSpLocks/>
            </p:cNvGrpSpPr>
            <p:nvPr/>
          </p:nvGrpSpPr>
          <p:grpSpPr bwMode="auto">
            <a:xfrm>
              <a:off x="1623" y="3011"/>
              <a:ext cx="100" cy="95"/>
              <a:chOff x="704" y="1880"/>
              <a:chExt cx="136" cy="128"/>
            </a:xfrm>
          </p:grpSpPr>
          <p:sp>
            <p:nvSpPr>
              <p:cNvPr id="83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3" name="Group 603"/>
            <p:cNvGrpSpPr>
              <a:grpSpLocks/>
            </p:cNvGrpSpPr>
            <p:nvPr/>
          </p:nvGrpSpPr>
          <p:grpSpPr bwMode="auto">
            <a:xfrm>
              <a:off x="1528" y="3011"/>
              <a:ext cx="100" cy="95"/>
              <a:chOff x="704" y="1880"/>
              <a:chExt cx="136" cy="128"/>
            </a:xfrm>
          </p:grpSpPr>
          <p:sp>
            <p:nvSpPr>
              <p:cNvPr id="83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4" name="Group 606"/>
            <p:cNvGrpSpPr>
              <a:grpSpLocks/>
            </p:cNvGrpSpPr>
            <p:nvPr/>
          </p:nvGrpSpPr>
          <p:grpSpPr bwMode="auto">
            <a:xfrm>
              <a:off x="1427" y="3011"/>
              <a:ext cx="100" cy="95"/>
              <a:chOff x="704" y="1880"/>
              <a:chExt cx="136" cy="128"/>
            </a:xfrm>
          </p:grpSpPr>
          <p:sp>
            <p:nvSpPr>
              <p:cNvPr id="83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5" name="Group 609"/>
            <p:cNvGrpSpPr>
              <a:grpSpLocks/>
            </p:cNvGrpSpPr>
            <p:nvPr/>
          </p:nvGrpSpPr>
          <p:grpSpPr bwMode="auto">
            <a:xfrm>
              <a:off x="1332" y="3011"/>
              <a:ext cx="100" cy="95"/>
              <a:chOff x="704" y="1880"/>
              <a:chExt cx="136" cy="128"/>
            </a:xfrm>
          </p:grpSpPr>
          <p:sp>
            <p:nvSpPr>
              <p:cNvPr id="83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8" name="Group 612"/>
            <p:cNvGrpSpPr>
              <a:grpSpLocks/>
            </p:cNvGrpSpPr>
            <p:nvPr/>
          </p:nvGrpSpPr>
          <p:grpSpPr bwMode="auto">
            <a:xfrm>
              <a:off x="1231" y="3011"/>
              <a:ext cx="100" cy="95"/>
              <a:chOff x="704" y="1880"/>
              <a:chExt cx="136" cy="128"/>
            </a:xfrm>
          </p:grpSpPr>
          <p:sp>
            <p:nvSpPr>
              <p:cNvPr id="82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2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9" name="Group 590"/>
          <p:cNvGrpSpPr>
            <a:grpSpLocks/>
          </p:cNvGrpSpPr>
          <p:nvPr/>
        </p:nvGrpSpPr>
        <p:grpSpPr bwMode="auto">
          <a:xfrm rot="16200000">
            <a:off x="2569786" y="2549203"/>
            <a:ext cx="1110824" cy="147005"/>
            <a:chOff x="1231" y="3011"/>
            <a:chExt cx="795" cy="95"/>
          </a:xfrm>
        </p:grpSpPr>
        <p:grpSp>
          <p:nvGrpSpPr>
            <p:cNvPr id="50" name="Group 591"/>
            <p:cNvGrpSpPr>
              <a:grpSpLocks/>
            </p:cNvGrpSpPr>
            <p:nvPr/>
          </p:nvGrpSpPr>
          <p:grpSpPr bwMode="auto">
            <a:xfrm>
              <a:off x="1926" y="3011"/>
              <a:ext cx="100" cy="95"/>
              <a:chOff x="704" y="1880"/>
              <a:chExt cx="136" cy="128"/>
            </a:xfrm>
          </p:grpSpPr>
          <p:sp>
            <p:nvSpPr>
              <p:cNvPr id="81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1" name="Group 594"/>
            <p:cNvGrpSpPr>
              <a:grpSpLocks/>
            </p:cNvGrpSpPr>
            <p:nvPr/>
          </p:nvGrpSpPr>
          <p:grpSpPr bwMode="auto">
            <a:xfrm>
              <a:off x="1819" y="3011"/>
              <a:ext cx="100" cy="95"/>
              <a:chOff x="704" y="1880"/>
              <a:chExt cx="136" cy="128"/>
            </a:xfrm>
          </p:grpSpPr>
          <p:sp>
            <p:nvSpPr>
              <p:cNvPr id="81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2" name="Group 597"/>
            <p:cNvGrpSpPr>
              <a:grpSpLocks/>
            </p:cNvGrpSpPr>
            <p:nvPr/>
          </p:nvGrpSpPr>
          <p:grpSpPr bwMode="auto">
            <a:xfrm>
              <a:off x="1724" y="3011"/>
              <a:ext cx="100" cy="95"/>
              <a:chOff x="704" y="1880"/>
              <a:chExt cx="136" cy="128"/>
            </a:xfrm>
          </p:grpSpPr>
          <p:sp>
            <p:nvSpPr>
              <p:cNvPr id="81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3" name="Group 600"/>
            <p:cNvGrpSpPr>
              <a:grpSpLocks/>
            </p:cNvGrpSpPr>
            <p:nvPr/>
          </p:nvGrpSpPr>
          <p:grpSpPr bwMode="auto">
            <a:xfrm>
              <a:off x="1623" y="3011"/>
              <a:ext cx="100" cy="95"/>
              <a:chOff x="704" y="1880"/>
              <a:chExt cx="136" cy="128"/>
            </a:xfrm>
          </p:grpSpPr>
          <p:sp>
            <p:nvSpPr>
              <p:cNvPr id="81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4" name="Group 603"/>
            <p:cNvGrpSpPr>
              <a:grpSpLocks/>
            </p:cNvGrpSpPr>
            <p:nvPr/>
          </p:nvGrpSpPr>
          <p:grpSpPr bwMode="auto">
            <a:xfrm>
              <a:off x="1528" y="3011"/>
              <a:ext cx="100" cy="95"/>
              <a:chOff x="704" y="1880"/>
              <a:chExt cx="136" cy="128"/>
            </a:xfrm>
          </p:grpSpPr>
          <p:sp>
            <p:nvSpPr>
              <p:cNvPr id="81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5" name="Group 606"/>
            <p:cNvGrpSpPr>
              <a:grpSpLocks/>
            </p:cNvGrpSpPr>
            <p:nvPr/>
          </p:nvGrpSpPr>
          <p:grpSpPr bwMode="auto">
            <a:xfrm>
              <a:off x="1427" y="3011"/>
              <a:ext cx="100" cy="95"/>
              <a:chOff x="704" y="1880"/>
              <a:chExt cx="136" cy="128"/>
            </a:xfrm>
          </p:grpSpPr>
          <p:sp>
            <p:nvSpPr>
              <p:cNvPr id="80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0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2" name="Group 609"/>
            <p:cNvGrpSpPr>
              <a:grpSpLocks/>
            </p:cNvGrpSpPr>
            <p:nvPr/>
          </p:nvGrpSpPr>
          <p:grpSpPr bwMode="auto">
            <a:xfrm>
              <a:off x="1332" y="3011"/>
              <a:ext cx="100" cy="95"/>
              <a:chOff x="704" y="1880"/>
              <a:chExt cx="136" cy="128"/>
            </a:xfrm>
          </p:grpSpPr>
          <p:sp>
            <p:nvSpPr>
              <p:cNvPr id="80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0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3" name="Group 612"/>
            <p:cNvGrpSpPr>
              <a:grpSpLocks/>
            </p:cNvGrpSpPr>
            <p:nvPr/>
          </p:nvGrpSpPr>
          <p:grpSpPr bwMode="auto">
            <a:xfrm>
              <a:off x="1231" y="3011"/>
              <a:ext cx="100" cy="95"/>
              <a:chOff x="704" y="1880"/>
              <a:chExt cx="136" cy="128"/>
            </a:xfrm>
          </p:grpSpPr>
          <p:sp>
            <p:nvSpPr>
              <p:cNvPr id="80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0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774" name="Group 590"/>
          <p:cNvGrpSpPr>
            <a:grpSpLocks/>
          </p:cNvGrpSpPr>
          <p:nvPr/>
        </p:nvGrpSpPr>
        <p:grpSpPr bwMode="auto">
          <a:xfrm rot="16200000">
            <a:off x="2548777" y="3970964"/>
            <a:ext cx="1110824" cy="147005"/>
            <a:chOff x="1231" y="3011"/>
            <a:chExt cx="795" cy="95"/>
          </a:xfrm>
        </p:grpSpPr>
        <p:grpSp>
          <p:nvGrpSpPr>
            <p:cNvPr id="775" name="Group 591"/>
            <p:cNvGrpSpPr>
              <a:grpSpLocks/>
            </p:cNvGrpSpPr>
            <p:nvPr/>
          </p:nvGrpSpPr>
          <p:grpSpPr bwMode="auto">
            <a:xfrm>
              <a:off x="1926" y="3011"/>
              <a:ext cx="100" cy="95"/>
              <a:chOff x="704" y="1880"/>
              <a:chExt cx="136" cy="128"/>
            </a:xfrm>
          </p:grpSpPr>
          <p:sp>
            <p:nvSpPr>
              <p:cNvPr id="79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9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6" name="Group 594"/>
            <p:cNvGrpSpPr>
              <a:grpSpLocks/>
            </p:cNvGrpSpPr>
            <p:nvPr/>
          </p:nvGrpSpPr>
          <p:grpSpPr bwMode="auto">
            <a:xfrm>
              <a:off x="1819" y="3011"/>
              <a:ext cx="100" cy="95"/>
              <a:chOff x="704" y="1880"/>
              <a:chExt cx="136" cy="128"/>
            </a:xfrm>
          </p:grpSpPr>
          <p:sp>
            <p:nvSpPr>
              <p:cNvPr id="79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9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7" name="Group 597"/>
            <p:cNvGrpSpPr>
              <a:grpSpLocks/>
            </p:cNvGrpSpPr>
            <p:nvPr/>
          </p:nvGrpSpPr>
          <p:grpSpPr bwMode="auto">
            <a:xfrm>
              <a:off x="1724" y="3011"/>
              <a:ext cx="100" cy="95"/>
              <a:chOff x="704" y="1880"/>
              <a:chExt cx="136" cy="128"/>
            </a:xfrm>
          </p:grpSpPr>
          <p:sp>
            <p:nvSpPr>
              <p:cNvPr id="79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9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8" name="Group 600"/>
            <p:cNvGrpSpPr>
              <a:grpSpLocks/>
            </p:cNvGrpSpPr>
            <p:nvPr/>
          </p:nvGrpSpPr>
          <p:grpSpPr bwMode="auto">
            <a:xfrm>
              <a:off x="1623" y="3011"/>
              <a:ext cx="100" cy="95"/>
              <a:chOff x="704" y="1880"/>
              <a:chExt cx="136" cy="128"/>
            </a:xfrm>
          </p:grpSpPr>
          <p:sp>
            <p:nvSpPr>
              <p:cNvPr id="78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9" name="Group 603"/>
            <p:cNvGrpSpPr>
              <a:grpSpLocks/>
            </p:cNvGrpSpPr>
            <p:nvPr/>
          </p:nvGrpSpPr>
          <p:grpSpPr bwMode="auto">
            <a:xfrm>
              <a:off x="1528" y="3011"/>
              <a:ext cx="100" cy="95"/>
              <a:chOff x="704" y="1880"/>
              <a:chExt cx="136" cy="128"/>
            </a:xfrm>
          </p:grpSpPr>
          <p:sp>
            <p:nvSpPr>
              <p:cNvPr id="78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96" name="Group 606"/>
            <p:cNvGrpSpPr>
              <a:grpSpLocks/>
            </p:cNvGrpSpPr>
            <p:nvPr/>
          </p:nvGrpSpPr>
          <p:grpSpPr bwMode="auto">
            <a:xfrm>
              <a:off x="1427" y="3011"/>
              <a:ext cx="100" cy="95"/>
              <a:chOff x="704" y="1880"/>
              <a:chExt cx="136" cy="128"/>
            </a:xfrm>
          </p:grpSpPr>
          <p:sp>
            <p:nvSpPr>
              <p:cNvPr id="78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97" name="Group 609"/>
            <p:cNvGrpSpPr>
              <a:grpSpLocks/>
            </p:cNvGrpSpPr>
            <p:nvPr/>
          </p:nvGrpSpPr>
          <p:grpSpPr bwMode="auto">
            <a:xfrm>
              <a:off x="1332" y="3011"/>
              <a:ext cx="100" cy="95"/>
              <a:chOff x="704" y="1880"/>
              <a:chExt cx="136" cy="128"/>
            </a:xfrm>
          </p:grpSpPr>
          <p:sp>
            <p:nvSpPr>
              <p:cNvPr id="78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98" name="Group 612"/>
            <p:cNvGrpSpPr>
              <a:grpSpLocks/>
            </p:cNvGrpSpPr>
            <p:nvPr/>
          </p:nvGrpSpPr>
          <p:grpSpPr bwMode="auto">
            <a:xfrm>
              <a:off x="1231" y="3011"/>
              <a:ext cx="100" cy="95"/>
              <a:chOff x="704" y="1880"/>
              <a:chExt cx="136" cy="128"/>
            </a:xfrm>
          </p:grpSpPr>
          <p:sp>
            <p:nvSpPr>
              <p:cNvPr id="78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799" name="Group 741"/>
          <p:cNvGrpSpPr>
            <a:grpSpLocks/>
          </p:cNvGrpSpPr>
          <p:nvPr/>
        </p:nvGrpSpPr>
        <p:grpSpPr bwMode="auto">
          <a:xfrm>
            <a:off x="4191000" y="1295400"/>
            <a:ext cx="2544422" cy="2532585"/>
            <a:chOff x="1270661" y="2040705"/>
            <a:chExt cx="3296506" cy="3296506"/>
          </a:xfrm>
        </p:grpSpPr>
        <p:grpSp>
          <p:nvGrpSpPr>
            <p:cNvPr id="72" name="Group 590"/>
            <p:cNvGrpSpPr>
              <a:grpSpLocks/>
            </p:cNvGrpSpPr>
            <p:nvPr/>
          </p:nvGrpSpPr>
          <p:grpSpPr bwMode="auto">
            <a:xfrm rot="-2423775">
              <a:off x="2883984" y="2981652"/>
              <a:ext cx="1400822" cy="190899"/>
              <a:chOff x="1231" y="3011"/>
              <a:chExt cx="795" cy="95"/>
            </a:xfrm>
          </p:grpSpPr>
          <p:grpSp>
            <p:nvGrpSpPr>
              <p:cNvPr id="73" name="Group 591"/>
              <p:cNvGrpSpPr>
                <a:grpSpLocks/>
              </p:cNvGrpSpPr>
              <p:nvPr/>
            </p:nvGrpSpPr>
            <p:grpSpPr bwMode="auto">
              <a:xfrm>
                <a:off x="1926" y="3011"/>
                <a:ext cx="100" cy="95"/>
                <a:chOff x="704" y="1880"/>
                <a:chExt cx="136" cy="128"/>
              </a:xfrm>
            </p:grpSpPr>
            <p:sp>
              <p:nvSpPr>
                <p:cNvPr id="77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7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4" name="Group 594"/>
              <p:cNvGrpSpPr>
                <a:grpSpLocks/>
              </p:cNvGrpSpPr>
              <p:nvPr/>
            </p:nvGrpSpPr>
            <p:grpSpPr bwMode="auto">
              <a:xfrm>
                <a:off x="1819" y="3011"/>
                <a:ext cx="100" cy="95"/>
                <a:chOff x="704" y="1880"/>
                <a:chExt cx="136" cy="128"/>
              </a:xfrm>
            </p:grpSpPr>
            <p:sp>
              <p:nvSpPr>
                <p:cNvPr id="76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 name="Group 597"/>
              <p:cNvGrpSpPr>
                <a:grpSpLocks/>
              </p:cNvGrpSpPr>
              <p:nvPr/>
            </p:nvGrpSpPr>
            <p:grpSpPr bwMode="auto">
              <a:xfrm>
                <a:off x="1724" y="3011"/>
                <a:ext cx="100" cy="95"/>
                <a:chOff x="704" y="1880"/>
                <a:chExt cx="136" cy="128"/>
              </a:xfrm>
            </p:grpSpPr>
            <p:sp>
              <p:nvSpPr>
                <p:cNvPr id="76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6" name="Group 600"/>
              <p:cNvGrpSpPr>
                <a:grpSpLocks/>
              </p:cNvGrpSpPr>
              <p:nvPr/>
            </p:nvGrpSpPr>
            <p:grpSpPr bwMode="auto">
              <a:xfrm>
                <a:off x="1623" y="3011"/>
                <a:ext cx="100" cy="95"/>
                <a:chOff x="704" y="1880"/>
                <a:chExt cx="136" cy="128"/>
              </a:xfrm>
            </p:grpSpPr>
            <p:sp>
              <p:nvSpPr>
                <p:cNvPr id="76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 name="Group 603"/>
              <p:cNvGrpSpPr>
                <a:grpSpLocks/>
              </p:cNvGrpSpPr>
              <p:nvPr/>
            </p:nvGrpSpPr>
            <p:grpSpPr bwMode="auto">
              <a:xfrm>
                <a:off x="1528" y="3011"/>
                <a:ext cx="100" cy="95"/>
                <a:chOff x="704" y="1880"/>
                <a:chExt cx="136" cy="128"/>
              </a:xfrm>
            </p:grpSpPr>
            <p:sp>
              <p:nvSpPr>
                <p:cNvPr id="76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8" name="Group 606"/>
              <p:cNvGrpSpPr>
                <a:grpSpLocks/>
              </p:cNvGrpSpPr>
              <p:nvPr/>
            </p:nvGrpSpPr>
            <p:grpSpPr bwMode="auto">
              <a:xfrm>
                <a:off x="1427" y="3011"/>
                <a:ext cx="100" cy="95"/>
                <a:chOff x="704" y="1880"/>
                <a:chExt cx="136" cy="128"/>
              </a:xfrm>
            </p:grpSpPr>
            <p:sp>
              <p:nvSpPr>
                <p:cNvPr id="76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9" name="Group 609"/>
              <p:cNvGrpSpPr>
                <a:grpSpLocks/>
              </p:cNvGrpSpPr>
              <p:nvPr/>
            </p:nvGrpSpPr>
            <p:grpSpPr bwMode="auto">
              <a:xfrm>
                <a:off x="1332" y="3011"/>
                <a:ext cx="100" cy="95"/>
                <a:chOff x="704" y="1880"/>
                <a:chExt cx="136" cy="128"/>
              </a:xfrm>
            </p:grpSpPr>
            <p:sp>
              <p:nvSpPr>
                <p:cNvPr id="75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5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00" name="Group 612"/>
              <p:cNvGrpSpPr>
                <a:grpSpLocks/>
              </p:cNvGrpSpPr>
              <p:nvPr/>
            </p:nvGrpSpPr>
            <p:grpSpPr bwMode="auto">
              <a:xfrm>
                <a:off x="1231" y="3011"/>
                <a:ext cx="100" cy="95"/>
                <a:chOff x="704" y="1880"/>
                <a:chExt cx="136" cy="128"/>
              </a:xfrm>
            </p:grpSpPr>
            <p:sp>
              <p:nvSpPr>
                <p:cNvPr id="75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5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801" name="Group 590"/>
            <p:cNvGrpSpPr>
              <a:grpSpLocks/>
            </p:cNvGrpSpPr>
            <p:nvPr/>
          </p:nvGrpSpPr>
          <p:grpSpPr bwMode="auto">
            <a:xfrm rot="-2423775">
              <a:off x="1594025" y="4091996"/>
              <a:ext cx="1400822" cy="190899"/>
              <a:chOff x="1231" y="3011"/>
              <a:chExt cx="795" cy="95"/>
            </a:xfrm>
          </p:grpSpPr>
          <p:grpSp>
            <p:nvGrpSpPr>
              <p:cNvPr id="802" name="Group 591"/>
              <p:cNvGrpSpPr>
                <a:grpSpLocks/>
              </p:cNvGrpSpPr>
              <p:nvPr/>
            </p:nvGrpSpPr>
            <p:grpSpPr bwMode="auto">
              <a:xfrm>
                <a:off x="1926" y="3011"/>
                <a:ext cx="100" cy="95"/>
                <a:chOff x="704" y="1880"/>
                <a:chExt cx="136" cy="128"/>
              </a:xfrm>
            </p:grpSpPr>
            <p:sp>
              <p:nvSpPr>
                <p:cNvPr id="74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4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03" name="Group 594"/>
              <p:cNvGrpSpPr>
                <a:grpSpLocks/>
              </p:cNvGrpSpPr>
              <p:nvPr/>
            </p:nvGrpSpPr>
            <p:grpSpPr bwMode="auto">
              <a:xfrm>
                <a:off x="1819" y="3011"/>
                <a:ext cx="100" cy="95"/>
                <a:chOff x="704" y="1880"/>
                <a:chExt cx="136" cy="128"/>
              </a:xfrm>
            </p:grpSpPr>
            <p:sp>
              <p:nvSpPr>
                <p:cNvPr id="74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4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0" name="Group 597"/>
              <p:cNvGrpSpPr>
                <a:grpSpLocks/>
              </p:cNvGrpSpPr>
              <p:nvPr/>
            </p:nvGrpSpPr>
            <p:grpSpPr bwMode="auto">
              <a:xfrm>
                <a:off x="1724" y="3011"/>
                <a:ext cx="100" cy="95"/>
                <a:chOff x="704" y="1880"/>
                <a:chExt cx="136" cy="128"/>
              </a:xfrm>
            </p:grpSpPr>
            <p:sp>
              <p:nvSpPr>
                <p:cNvPr id="74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4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1" name="Group 600"/>
              <p:cNvGrpSpPr>
                <a:grpSpLocks/>
              </p:cNvGrpSpPr>
              <p:nvPr/>
            </p:nvGrpSpPr>
            <p:grpSpPr bwMode="auto">
              <a:xfrm>
                <a:off x="1623" y="3011"/>
                <a:ext cx="100" cy="95"/>
                <a:chOff x="704" y="1880"/>
                <a:chExt cx="136" cy="128"/>
              </a:xfrm>
            </p:grpSpPr>
            <p:sp>
              <p:nvSpPr>
                <p:cNvPr id="74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4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2" name="Group 603"/>
              <p:cNvGrpSpPr>
                <a:grpSpLocks/>
              </p:cNvGrpSpPr>
              <p:nvPr/>
            </p:nvGrpSpPr>
            <p:grpSpPr bwMode="auto">
              <a:xfrm>
                <a:off x="1528" y="3011"/>
                <a:ext cx="100" cy="95"/>
                <a:chOff x="704" y="1880"/>
                <a:chExt cx="136" cy="128"/>
              </a:xfrm>
            </p:grpSpPr>
            <p:sp>
              <p:nvSpPr>
                <p:cNvPr id="73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3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3" name="Group 606"/>
              <p:cNvGrpSpPr>
                <a:grpSpLocks/>
              </p:cNvGrpSpPr>
              <p:nvPr/>
            </p:nvGrpSpPr>
            <p:grpSpPr bwMode="auto">
              <a:xfrm>
                <a:off x="1427" y="3011"/>
                <a:ext cx="100" cy="95"/>
                <a:chOff x="704" y="1880"/>
                <a:chExt cx="136" cy="128"/>
              </a:xfrm>
            </p:grpSpPr>
            <p:sp>
              <p:nvSpPr>
                <p:cNvPr id="73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3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4" name="Group 609"/>
              <p:cNvGrpSpPr>
                <a:grpSpLocks/>
              </p:cNvGrpSpPr>
              <p:nvPr/>
            </p:nvGrpSpPr>
            <p:grpSpPr bwMode="auto">
              <a:xfrm>
                <a:off x="1332" y="3011"/>
                <a:ext cx="100" cy="95"/>
                <a:chOff x="704" y="1880"/>
                <a:chExt cx="136" cy="128"/>
              </a:xfrm>
            </p:grpSpPr>
            <p:sp>
              <p:nvSpPr>
                <p:cNvPr id="73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3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5" name="Group 612"/>
              <p:cNvGrpSpPr>
                <a:grpSpLocks/>
              </p:cNvGrpSpPr>
              <p:nvPr/>
            </p:nvGrpSpPr>
            <p:grpSpPr bwMode="auto">
              <a:xfrm>
                <a:off x="1231" y="3011"/>
                <a:ext cx="100" cy="95"/>
                <a:chOff x="704" y="1880"/>
                <a:chExt cx="136" cy="128"/>
              </a:xfrm>
            </p:grpSpPr>
            <p:sp>
              <p:nvSpPr>
                <p:cNvPr id="73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3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826" name="Group 590"/>
            <p:cNvGrpSpPr>
              <a:grpSpLocks/>
            </p:cNvGrpSpPr>
            <p:nvPr/>
          </p:nvGrpSpPr>
          <p:grpSpPr bwMode="auto">
            <a:xfrm>
              <a:off x="1270661" y="3549247"/>
              <a:ext cx="1445890" cy="190457"/>
              <a:chOff x="1231" y="3011"/>
              <a:chExt cx="795" cy="95"/>
            </a:xfrm>
          </p:grpSpPr>
          <p:grpSp>
            <p:nvGrpSpPr>
              <p:cNvPr id="827" name="Group 591"/>
              <p:cNvGrpSpPr>
                <a:grpSpLocks/>
              </p:cNvGrpSpPr>
              <p:nvPr/>
            </p:nvGrpSpPr>
            <p:grpSpPr bwMode="auto">
              <a:xfrm>
                <a:off x="1926" y="3011"/>
                <a:ext cx="100" cy="95"/>
                <a:chOff x="704" y="1880"/>
                <a:chExt cx="136" cy="128"/>
              </a:xfrm>
            </p:grpSpPr>
            <p:sp>
              <p:nvSpPr>
                <p:cNvPr id="72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2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 name="Group 594"/>
              <p:cNvGrpSpPr>
                <a:grpSpLocks/>
              </p:cNvGrpSpPr>
              <p:nvPr/>
            </p:nvGrpSpPr>
            <p:grpSpPr bwMode="auto">
              <a:xfrm>
                <a:off x="1819" y="3011"/>
                <a:ext cx="100" cy="95"/>
                <a:chOff x="704" y="1880"/>
                <a:chExt cx="136" cy="128"/>
              </a:xfrm>
            </p:grpSpPr>
            <p:sp>
              <p:nvSpPr>
                <p:cNvPr id="72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2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7" name="Group 597"/>
              <p:cNvGrpSpPr>
                <a:grpSpLocks/>
              </p:cNvGrpSpPr>
              <p:nvPr/>
            </p:nvGrpSpPr>
            <p:grpSpPr bwMode="auto">
              <a:xfrm>
                <a:off x="1724" y="3011"/>
                <a:ext cx="100" cy="95"/>
                <a:chOff x="704" y="1880"/>
                <a:chExt cx="136" cy="128"/>
              </a:xfrm>
            </p:grpSpPr>
            <p:sp>
              <p:nvSpPr>
                <p:cNvPr id="71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 name="Group 600"/>
              <p:cNvGrpSpPr>
                <a:grpSpLocks/>
              </p:cNvGrpSpPr>
              <p:nvPr/>
            </p:nvGrpSpPr>
            <p:grpSpPr bwMode="auto">
              <a:xfrm>
                <a:off x="1623" y="3011"/>
                <a:ext cx="100" cy="95"/>
                <a:chOff x="704" y="1880"/>
                <a:chExt cx="136" cy="128"/>
              </a:xfrm>
            </p:grpSpPr>
            <p:sp>
              <p:nvSpPr>
                <p:cNvPr id="71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9" name="Group 603"/>
              <p:cNvGrpSpPr>
                <a:grpSpLocks/>
              </p:cNvGrpSpPr>
              <p:nvPr/>
            </p:nvGrpSpPr>
            <p:grpSpPr bwMode="auto">
              <a:xfrm>
                <a:off x="1528" y="3011"/>
                <a:ext cx="100" cy="95"/>
                <a:chOff x="704" y="1880"/>
                <a:chExt cx="136" cy="128"/>
              </a:xfrm>
            </p:grpSpPr>
            <p:sp>
              <p:nvSpPr>
                <p:cNvPr id="71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0" name="Group 606"/>
              <p:cNvGrpSpPr>
                <a:grpSpLocks/>
              </p:cNvGrpSpPr>
              <p:nvPr/>
            </p:nvGrpSpPr>
            <p:grpSpPr bwMode="auto">
              <a:xfrm>
                <a:off x="1427" y="3011"/>
                <a:ext cx="100" cy="95"/>
                <a:chOff x="704" y="1880"/>
                <a:chExt cx="136" cy="128"/>
              </a:xfrm>
            </p:grpSpPr>
            <p:sp>
              <p:nvSpPr>
                <p:cNvPr id="71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 name="Group 609"/>
              <p:cNvGrpSpPr>
                <a:grpSpLocks/>
              </p:cNvGrpSpPr>
              <p:nvPr/>
            </p:nvGrpSpPr>
            <p:grpSpPr bwMode="auto">
              <a:xfrm>
                <a:off x="1332" y="3011"/>
                <a:ext cx="100" cy="95"/>
                <a:chOff x="704" y="1880"/>
                <a:chExt cx="136" cy="128"/>
              </a:xfrm>
            </p:grpSpPr>
            <p:sp>
              <p:nvSpPr>
                <p:cNvPr id="71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2" name="Group 612"/>
              <p:cNvGrpSpPr>
                <a:grpSpLocks/>
              </p:cNvGrpSpPr>
              <p:nvPr/>
            </p:nvGrpSpPr>
            <p:grpSpPr bwMode="auto">
              <a:xfrm>
                <a:off x="1231" y="3011"/>
                <a:ext cx="100" cy="95"/>
                <a:chOff x="704" y="1880"/>
                <a:chExt cx="136" cy="128"/>
              </a:xfrm>
            </p:grpSpPr>
            <p:sp>
              <p:nvSpPr>
                <p:cNvPr id="70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0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624"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03" name="Group 590"/>
            <p:cNvGrpSpPr>
              <a:grpSpLocks/>
            </p:cNvGrpSpPr>
            <p:nvPr/>
          </p:nvGrpSpPr>
          <p:grpSpPr bwMode="auto">
            <a:xfrm>
              <a:off x="3121277" y="3571015"/>
              <a:ext cx="1445890" cy="190457"/>
              <a:chOff x="1231" y="3011"/>
              <a:chExt cx="795" cy="95"/>
            </a:xfrm>
          </p:grpSpPr>
          <p:grpSp>
            <p:nvGrpSpPr>
              <p:cNvPr id="120" name="Group 591"/>
              <p:cNvGrpSpPr>
                <a:grpSpLocks/>
              </p:cNvGrpSpPr>
              <p:nvPr/>
            </p:nvGrpSpPr>
            <p:grpSpPr bwMode="auto">
              <a:xfrm>
                <a:off x="1926" y="3011"/>
                <a:ext cx="100" cy="95"/>
                <a:chOff x="704" y="1880"/>
                <a:chExt cx="136" cy="128"/>
              </a:xfrm>
            </p:grpSpPr>
            <p:sp>
              <p:nvSpPr>
                <p:cNvPr id="69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1" name="Group 594"/>
              <p:cNvGrpSpPr>
                <a:grpSpLocks/>
              </p:cNvGrpSpPr>
              <p:nvPr/>
            </p:nvGrpSpPr>
            <p:grpSpPr bwMode="auto">
              <a:xfrm>
                <a:off x="1819" y="3011"/>
                <a:ext cx="100" cy="95"/>
                <a:chOff x="704" y="1880"/>
                <a:chExt cx="136" cy="128"/>
              </a:xfrm>
            </p:grpSpPr>
            <p:sp>
              <p:nvSpPr>
                <p:cNvPr id="69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2" name="Group 597"/>
              <p:cNvGrpSpPr>
                <a:grpSpLocks/>
              </p:cNvGrpSpPr>
              <p:nvPr/>
            </p:nvGrpSpPr>
            <p:grpSpPr bwMode="auto">
              <a:xfrm>
                <a:off x="1724" y="3011"/>
                <a:ext cx="100" cy="95"/>
                <a:chOff x="704" y="1880"/>
                <a:chExt cx="136" cy="128"/>
              </a:xfrm>
            </p:grpSpPr>
            <p:sp>
              <p:nvSpPr>
                <p:cNvPr id="69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3" name="Group 600"/>
              <p:cNvGrpSpPr>
                <a:grpSpLocks/>
              </p:cNvGrpSpPr>
              <p:nvPr/>
            </p:nvGrpSpPr>
            <p:grpSpPr bwMode="auto">
              <a:xfrm>
                <a:off x="1623" y="3011"/>
                <a:ext cx="100" cy="95"/>
                <a:chOff x="704" y="1880"/>
                <a:chExt cx="136" cy="128"/>
              </a:xfrm>
            </p:grpSpPr>
            <p:sp>
              <p:nvSpPr>
                <p:cNvPr id="69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4" name="Group 603"/>
              <p:cNvGrpSpPr>
                <a:grpSpLocks/>
              </p:cNvGrpSpPr>
              <p:nvPr/>
            </p:nvGrpSpPr>
            <p:grpSpPr bwMode="auto">
              <a:xfrm>
                <a:off x="1528" y="3011"/>
                <a:ext cx="100" cy="95"/>
                <a:chOff x="704" y="1880"/>
                <a:chExt cx="136" cy="128"/>
              </a:xfrm>
            </p:grpSpPr>
            <p:sp>
              <p:nvSpPr>
                <p:cNvPr id="69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5" name="Group 606"/>
              <p:cNvGrpSpPr>
                <a:grpSpLocks/>
              </p:cNvGrpSpPr>
              <p:nvPr/>
            </p:nvGrpSpPr>
            <p:grpSpPr bwMode="auto">
              <a:xfrm>
                <a:off x="1427" y="3011"/>
                <a:ext cx="100" cy="95"/>
                <a:chOff x="704" y="1880"/>
                <a:chExt cx="136" cy="128"/>
              </a:xfrm>
            </p:grpSpPr>
            <p:sp>
              <p:nvSpPr>
                <p:cNvPr id="68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8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6" name="Group 609"/>
              <p:cNvGrpSpPr>
                <a:grpSpLocks/>
              </p:cNvGrpSpPr>
              <p:nvPr/>
            </p:nvGrpSpPr>
            <p:grpSpPr bwMode="auto">
              <a:xfrm>
                <a:off x="1332" y="3011"/>
                <a:ext cx="100" cy="95"/>
                <a:chOff x="704" y="1880"/>
                <a:chExt cx="136" cy="128"/>
              </a:xfrm>
            </p:grpSpPr>
            <p:sp>
              <p:nvSpPr>
                <p:cNvPr id="68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8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 name="Group 612"/>
              <p:cNvGrpSpPr>
                <a:grpSpLocks/>
              </p:cNvGrpSpPr>
              <p:nvPr/>
            </p:nvGrpSpPr>
            <p:grpSpPr bwMode="auto">
              <a:xfrm>
                <a:off x="1231" y="3011"/>
                <a:ext cx="100" cy="95"/>
                <a:chOff x="704" y="1880"/>
                <a:chExt cx="136" cy="128"/>
              </a:xfrm>
            </p:grpSpPr>
            <p:sp>
              <p:nvSpPr>
                <p:cNvPr id="68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8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844" name="Group 590"/>
            <p:cNvGrpSpPr>
              <a:grpSpLocks/>
            </p:cNvGrpSpPr>
            <p:nvPr/>
          </p:nvGrpSpPr>
          <p:grpSpPr bwMode="auto">
            <a:xfrm rot="-5400000">
              <a:off x="2202368" y="2668423"/>
              <a:ext cx="1445890" cy="190457"/>
              <a:chOff x="1231" y="3011"/>
              <a:chExt cx="795" cy="95"/>
            </a:xfrm>
          </p:grpSpPr>
          <p:grpSp>
            <p:nvGrpSpPr>
              <p:cNvPr id="845" name="Group 591"/>
              <p:cNvGrpSpPr>
                <a:grpSpLocks/>
              </p:cNvGrpSpPr>
              <p:nvPr/>
            </p:nvGrpSpPr>
            <p:grpSpPr bwMode="auto">
              <a:xfrm>
                <a:off x="1926" y="3011"/>
                <a:ext cx="100" cy="95"/>
                <a:chOff x="704" y="1880"/>
                <a:chExt cx="136" cy="128"/>
              </a:xfrm>
            </p:grpSpPr>
            <p:sp>
              <p:nvSpPr>
                <p:cNvPr id="67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7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46" name="Group 594"/>
              <p:cNvGrpSpPr>
                <a:grpSpLocks/>
              </p:cNvGrpSpPr>
              <p:nvPr/>
            </p:nvGrpSpPr>
            <p:grpSpPr bwMode="auto">
              <a:xfrm>
                <a:off x="1819" y="3011"/>
                <a:ext cx="100" cy="95"/>
                <a:chOff x="704" y="1880"/>
                <a:chExt cx="136" cy="128"/>
              </a:xfrm>
            </p:grpSpPr>
            <p:sp>
              <p:nvSpPr>
                <p:cNvPr id="67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7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47" name="Group 597"/>
              <p:cNvGrpSpPr>
                <a:grpSpLocks/>
              </p:cNvGrpSpPr>
              <p:nvPr/>
            </p:nvGrpSpPr>
            <p:grpSpPr bwMode="auto">
              <a:xfrm>
                <a:off x="1724" y="3011"/>
                <a:ext cx="100" cy="95"/>
                <a:chOff x="704" y="1880"/>
                <a:chExt cx="136" cy="128"/>
              </a:xfrm>
            </p:grpSpPr>
            <p:sp>
              <p:nvSpPr>
                <p:cNvPr id="67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7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48" name="Group 600"/>
              <p:cNvGrpSpPr>
                <a:grpSpLocks/>
              </p:cNvGrpSpPr>
              <p:nvPr/>
            </p:nvGrpSpPr>
            <p:grpSpPr bwMode="auto">
              <a:xfrm>
                <a:off x="1623" y="3011"/>
                <a:ext cx="100" cy="95"/>
                <a:chOff x="704" y="1880"/>
                <a:chExt cx="136" cy="128"/>
              </a:xfrm>
            </p:grpSpPr>
            <p:sp>
              <p:nvSpPr>
                <p:cNvPr id="66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49" name="Group 603"/>
              <p:cNvGrpSpPr>
                <a:grpSpLocks/>
              </p:cNvGrpSpPr>
              <p:nvPr/>
            </p:nvGrpSpPr>
            <p:grpSpPr bwMode="auto">
              <a:xfrm>
                <a:off x="1528" y="3011"/>
                <a:ext cx="100" cy="95"/>
                <a:chOff x="704" y="1880"/>
                <a:chExt cx="136" cy="128"/>
              </a:xfrm>
            </p:grpSpPr>
            <p:sp>
              <p:nvSpPr>
                <p:cNvPr id="66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50" name="Group 606"/>
              <p:cNvGrpSpPr>
                <a:grpSpLocks/>
              </p:cNvGrpSpPr>
              <p:nvPr/>
            </p:nvGrpSpPr>
            <p:grpSpPr bwMode="auto">
              <a:xfrm>
                <a:off x="1427" y="3011"/>
                <a:ext cx="100" cy="95"/>
                <a:chOff x="704" y="1880"/>
                <a:chExt cx="136" cy="128"/>
              </a:xfrm>
            </p:grpSpPr>
            <p:sp>
              <p:nvSpPr>
                <p:cNvPr id="66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51" name="Group 609"/>
              <p:cNvGrpSpPr>
                <a:grpSpLocks/>
              </p:cNvGrpSpPr>
              <p:nvPr/>
            </p:nvGrpSpPr>
            <p:grpSpPr bwMode="auto">
              <a:xfrm>
                <a:off x="1332" y="3011"/>
                <a:ext cx="100" cy="95"/>
                <a:chOff x="704" y="1880"/>
                <a:chExt cx="136" cy="128"/>
              </a:xfrm>
            </p:grpSpPr>
            <p:sp>
              <p:nvSpPr>
                <p:cNvPr id="66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4" name="Group 612"/>
              <p:cNvGrpSpPr>
                <a:grpSpLocks/>
              </p:cNvGrpSpPr>
              <p:nvPr/>
            </p:nvGrpSpPr>
            <p:grpSpPr bwMode="auto">
              <a:xfrm>
                <a:off x="1231" y="3011"/>
                <a:ext cx="100" cy="95"/>
                <a:chOff x="704" y="1880"/>
                <a:chExt cx="136" cy="128"/>
              </a:xfrm>
            </p:grpSpPr>
            <p:sp>
              <p:nvSpPr>
                <p:cNvPr id="66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5" name="Group 590"/>
            <p:cNvGrpSpPr>
              <a:grpSpLocks/>
            </p:cNvGrpSpPr>
            <p:nvPr/>
          </p:nvGrpSpPr>
          <p:grpSpPr bwMode="auto">
            <a:xfrm rot="-5400000">
              <a:off x="2175149" y="4519039"/>
              <a:ext cx="1445890" cy="190457"/>
              <a:chOff x="1231" y="3011"/>
              <a:chExt cx="795" cy="95"/>
            </a:xfrm>
          </p:grpSpPr>
          <p:grpSp>
            <p:nvGrpSpPr>
              <p:cNvPr id="146" name="Group 591"/>
              <p:cNvGrpSpPr>
                <a:grpSpLocks/>
              </p:cNvGrpSpPr>
              <p:nvPr/>
            </p:nvGrpSpPr>
            <p:grpSpPr bwMode="auto">
              <a:xfrm>
                <a:off x="1926" y="3011"/>
                <a:ext cx="100" cy="95"/>
                <a:chOff x="704" y="1880"/>
                <a:chExt cx="136" cy="128"/>
              </a:xfrm>
            </p:grpSpPr>
            <p:sp>
              <p:nvSpPr>
                <p:cNvPr id="65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5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 name="Group 594"/>
              <p:cNvGrpSpPr>
                <a:grpSpLocks/>
              </p:cNvGrpSpPr>
              <p:nvPr/>
            </p:nvGrpSpPr>
            <p:grpSpPr bwMode="auto">
              <a:xfrm>
                <a:off x="1819" y="3011"/>
                <a:ext cx="100" cy="95"/>
                <a:chOff x="704" y="1880"/>
                <a:chExt cx="136" cy="128"/>
              </a:xfrm>
            </p:grpSpPr>
            <p:sp>
              <p:nvSpPr>
                <p:cNvPr id="64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8" name="Group 597"/>
              <p:cNvGrpSpPr>
                <a:grpSpLocks/>
              </p:cNvGrpSpPr>
              <p:nvPr/>
            </p:nvGrpSpPr>
            <p:grpSpPr bwMode="auto">
              <a:xfrm>
                <a:off x="1724" y="3011"/>
                <a:ext cx="100" cy="95"/>
                <a:chOff x="704" y="1880"/>
                <a:chExt cx="136" cy="128"/>
              </a:xfrm>
            </p:grpSpPr>
            <p:sp>
              <p:nvSpPr>
                <p:cNvPr id="64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 name="Group 600"/>
              <p:cNvGrpSpPr>
                <a:grpSpLocks/>
              </p:cNvGrpSpPr>
              <p:nvPr/>
            </p:nvGrpSpPr>
            <p:grpSpPr bwMode="auto">
              <a:xfrm>
                <a:off x="1623" y="3011"/>
                <a:ext cx="100" cy="95"/>
                <a:chOff x="704" y="1880"/>
                <a:chExt cx="136" cy="128"/>
              </a:xfrm>
            </p:grpSpPr>
            <p:sp>
              <p:nvSpPr>
                <p:cNvPr id="64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0" name="Group 603"/>
              <p:cNvGrpSpPr>
                <a:grpSpLocks/>
              </p:cNvGrpSpPr>
              <p:nvPr/>
            </p:nvGrpSpPr>
            <p:grpSpPr bwMode="auto">
              <a:xfrm>
                <a:off x="1528" y="3011"/>
                <a:ext cx="100" cy="95"/>
                <a:chOff x="704" y="1880"/>
                <a:chExt cx="136" cy="128"/>
              </a:xfrm>
            </p:grpSpPr>
            <p:sp>
              <p:nvSpPr>
                <p:cNvPr id="64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1" name="Group 606"/>
              <p:cNvGrpSpPr>
                <a:grpSpLocks/>
              </p:cNvGrpSpPr>
              <p:nvPr/>
            </p:nvGrpSpPr>
            <p:grpSpPr bwMode="auto">
              <a:xfrm>
                <a:off x="1427" y="3011"/>
                <a:ext cx="100" cy="95"/>
                <a:chOff x="704" y="1880"/>
                <a:chExt cx="136" cy="128"/>
              </a:xfrm>
            </p:grpSpPr>
            <p:sp>
              <p:nvSpPr>
                <p:cNvPr id="64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68" name="Group 609"/>
              <p:cNvGrpSpPr>
                <a:grpSpLocks/>
              </p:cNvGrpSpPr>
              <p:nvPr/>
            </p:nvGrpSpPr>
            <p:grpSpPr bwMode="auto">
              <a:xfrm>
                <a:off x="1332" y="3011"/>
                <a:ext cx="100" cy="95"/>
                <a:chOff x="704" y="1880"/>
                <a:chExt cx="136" cy="128"/>
              </a:xfrm>
            </p:grpSpPr>
            <p:sp>
              <p:nvSpPr>
                <p:cNvPr id="63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3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69" name="Group 612"/>
              <p:cNvGrpSpPr>
                <a:grpSpLocks/>
              </p:cNvGrpSpPr>
              <p:nvPr/>
            </p:nvGrpSpPr>
            <p:grpSpPr bwMode="auto">
              <a:xfrm>
                <a:off x="1231" y="3011"/>
                <a:ext cx="100" cy="95"/>
                <a:chOff x="704" y="1880"/>
                <a:chExt cx="136" cy="128"/>
              </a:xfrm>
            </p:grpSpPr>
            <p:sp>
              <p:nvSpPr>
                <p:cNvPr id="63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3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1567" name="Group 1566"/>
          <p:cNvGrpSpPr/>
          <p:nvPr/>
        </p:nvGrpSpPr>
        <p:grpSpPr>
          <a:xfrm>
            <a:off x="5105400" y="3200400"/>
            <a:ext cx="3657600" cy="3446985"/>
            <a:chOff x="4648200" y="2819400"/>
            <a:chExt cx="3657600" cy="3446985"/>
          </a:xfrm>
        </p:grpSpPr>
        <p:grpSp>
          <p:nvGrpSpPr>
            <p:cNvPr id="1263" name="Group 741"/>
            <p:cNvGrpSpPr>
              <a:grpSpLocks/>
            </p:cNvGrpSpPr>
            <p:nvPr/>
          </p:nvGrpSpPr>
          <p:grpSpPr bwMode="auto">
            <a:xfrm>
              <a:off x="5761378" y="2819400"/>
              <a:ext cx="2544422" cy="2532585"/>
              <a:chOff x="1270661" y="2040705"/>
              <a:chExt cx="3296506" cy="3296506"/>
            </a:xfrm>
          </p:grpSpPr>
          <p:grpSp>
            <p:nvGrpSpPr>
              <p:cNvPr id="1264" name="Group 590"/>
              <p:cNvGrpSpPr>
                <a:grpSpLocks/>
              </p:cNvGrpSpPr>
              <p:nvPr/>
            </p:nvGrpSpPr>
            <p:grpSpPr bwMode="auto">
              <a:xfrm rot="-2423775">
                <a:off x="2883984" y="2981652"/>
                <a:ext cx="1400822" cy="190899"/>
                <a:chOff x="1231" y="3011"/>
                <a:chExt cx="795" cy="95"/>
              </a:xfrm>
            </p:grpSpPr>
            <p:grpSp>
              <p:nvGrpSpPr>
                <p:cNvPr id="1391" name="Group 591"/>
                <p:cNvGrpSpPr>
                  <a:grpSpLocks/>
                </p:cNvGrpSpPr>
                <p:nvPr/>
              </p:nvGrpSpPr>
              <p:grpSpPr bwMode="auto">
                <a:xfrm>
                  <a:off x="1926" y="3011"/>
                  <a:ext cx="100" cy="95"/>
                  <a:chOff x="704" y="1880"/>
                  <a:chExt cx="136" cy="128"/>
                </a:xfrm>
              </p:grpSpPr>
              <p:sp>
                <p:nvSpPr>
                  <p:cNvPr id="141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1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2" name="Group 594"/>
                <p:cNvGrpSpPr>
                  <a:grpSpLocks/>
                </p:cNvGrpSpPr>
                <p:nvPr/>
              </p:nvGrpSpPr>
              <p:grpSpPr bwMode="auto">
                <a:xfrm>
                  <a:off x="1819" y="3011"/>
                  <a:ext cx="100" cy="95"/>
                  <a:chOff x="704" y="1880"/>
                  <a:chExt cx="136" cy="128"/>
                </a:xfrm>
              </p:grpSpPr>
              <p:sp>
                <p:nvSpPr>
                  <p:cNvPr id="141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1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3" name="Group 597"/>
                <p:cNvGrpSpPr>
                  <a:grpSpLocks/>
                </p:cNvGrpSpPr>
                <p:nvPr/>
              </p:nvGrpSpPr>
              <p:grpSpPr bwMode="auto">
                <a:xfrm>
                  <a:off x="1724" y="3011"/>
                  <a:ext cx="100" cy="95"/>
                  <a:chOff x="704" y="1880"/>
                  <a:chExt cx="136" cy="128"/>
                </a:xfrm>
              </p:grpSpPr>
              <p:sp>
                <p:nvSpPr>
                  <p:cNvPr id="140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1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4" name="Group 600"/>
                <p:cNvGrpSpPr>
                  <a:grpSpLocks/>
                </p:cNvGrpSpPr>
                <p:nvPr/>
              </p:nvGrpSpPr>
              <p:grpSpPr bwMode="auto">
                <a:xfrm>
                  <a:off x="1623" y="3011"/>
                  <a:ext cx="100" cy="95"/>
                  <a:chOff x="704" y="1880"/>
                  <a:chExt cx="136" cy="128"/>
                </a:xfrm>
              </p:grpSpPr>
              <p:sp>
                <p:nvSpPr>
                  <p:cNvPr id="140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5" name="Group 603"/>
                <p:cNvGrpSpPr>
                  <a:grpSpLocks/>
                </p:cNvGrpSpPr>
                <p:nvPr/>
              </p:nvGrpSpPr>
              <p:grpSpPr bwMode="auto">
                <a:xfrm>
                  <a:off x="1528" y="3011"/>
                  <a:ext cx="100" cy="95"/>
                  <a:chOff x="704" y="1880"/>
                  <a:chExt cx="136" cy="128"/>
                </a:xfrm>
              </p:grpSpPr>
              <p:sp>
                <p:nvSpPr>
                  <p:cNvPr id="140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6" name="Group 606"/>
                <p:cNvGrpSpPr>
                  <a:grpSpLocks/>
                </p:cNvGrpSpPr>
                <p:nvPr/>
              </p:nvGrpSpPr>
              <p:grpSpPr bwMode="auto">
                <a:xfrm>
                  <a:off x="1427" y="3011"/>
                  <a:ext cx="100" cy="95"/>
                  <a:chOff x="704" y="1880"/>
                  <a:chExt cx="136" cy="128"/>
                </a:xfrm>
              </p:grpSpPr>
              <p:sp>
                <p:nvSpPr>
                  <p:cNvPr id="140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7" name="Group 609"/>
                <p:cNvGrpSpPr>
                  <a:grpSpLocks/>
                </p:cNvGrpSpPr>
                <p:nvPr/>
              </p:nvGrpSpPr>
              <p:grpSpPr bwMode="auto">
                <a:xfrm>
                  <a:off x="1332" y="3011"/>
                  <a:ext cx="100" cy="95"/>
                  <a:chOff x="704" y="1880"/>
                  <a:chExt cx="136" cy="128"/>
                </a:xfrm>
              </p:grpSpPr>
              <p:sp>
                <p:nvSpPr>
                  <p:cNvPr id="140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8" name="Group 612"/>
                <p:cNvGrpSpPr>
                  <a:grpSpLocks/>
                </p:cNvGrpSpPr>
                <p:nvPr/>
              </p:nvGrpSpPr>
              <p:grpSpPr bwMode="auto">
                <a:xfrm>
                  <a:off x="1231" y="3011"/>
                  <a:ext cx="100" cy="95"/>
                  <a:chOff x="704" y="1880"/>
                  <a:chExt cx="136" cy="128"/>
                </a:xfrm>
              </p:grpSpPr>
              <p:sp>
                <p:nvSpPr>
                  <p:cNvPr id="139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65" name="Group 590"/>
              <p:cNvGrpSpPr>
                <a:grpSpLocks/>
              </p:cNvGrpSpPr>
              <p:nvPr/>
            </p:nvGrpSpPr>
            <p:grpSpPr bwMode="auto">
              <a:xfrm rot="-2423775">
                <a:off x="1594025" y="4091996"/>
                <a:ext cx="1400822" cy="190899"/>
                <a:chOff x="1231" y="3011"/>
                <a:chExt cx="795" cy="95"/>
              </a:xfrm>
            </p:grpSpPr>
            <p:grpSp>
              <p:nvGrpSpPr>
                <p:cNvPr id="1367" name="Group 591"/>
                <p:cNvGrpSpPr>
                  <a:grpSpLocks/>
                </p:cNvGrpSpPr>
                <p:nvPr/>
              </p:nvGrpSpPr>
              <p:grpSpPr bwMode="auto">
                <a:xfrm>
                  <a:off x="1926" y="3011"/>
                  <a:ext cx="100" cy="95"/>
                  <a:chOff x="704" y="1880"/>
                  <a:chExt cx="136" cy="128"/>
                </a:xfrm>
              </p:grpSpPr>
              <p:sp>
                <p:nvSpPr>
                  <p:cNvPr id="138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9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68" name="Group 594"/>
                <p:cNvGrpSpPr>
                  <a:grpSpLocks/>
                </p:cNvGrpSpPr>
                <p:nvPr/>
              </p:nvGrpSpPr>
              <p:grpSpPr bwMode="auto">
                <a:xfrm>
                  <a:off x="1819" y="3011"/>
                  <a:ext cx="100" cy="95"/>
                  <a:chOff x="704" y="1880"/>
                  <a:chExt cx="136" cy="128"/>
                </a:xfrm>
              </p:grpSpPr>
              <p:sp>
                <p:nvSpPr>
                  <p:cNvPr id="138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69" name="Group 597"/>
                <p:cNvGrpSpPr>
                  <a:grpSpLocks/>
                </p:cNvGrpSpPr>
                <p:nvPr/>
              </p:nvGrpSpPr>
              <p:grpSpPr bwMode="auto">
                <a:xfrm>
                  <a:off x="1724" y="3011"/>
                  <a:ext cx="100" cy="95"/>
                  <a:chOff x="704" y="1880"/>
                  <a:chExt cx="136" cy="128"/>
                </a:xfrm>
              </p:grpSpPr>
              <p:sp>
                <p:nvSpPr>
                  <p:cNvPr id="138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0" name="Group 600"/>
                <p:cNvGrpSpPr>
                  <a:grpSpLocks/>
                </p:cNvGrpSpPr>
                <p:nvPr/>
              </p:nvGrpSpPr>
              <p:grpSpPr bwMode="auto">
                <a:xfrm>
                  <a:off x="1623" y="3011"/>
                  <a:ext cx="100" cy="95"/>
                  <a:chOff x="704" y="1880"/>
                  <a:chExt cx="136" cy="128"/>
                </a:xfrm>
              </p:grpSpPr>
              <p:sp>
                <p:nvSpPr>
                  <p:cNvPr id="138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1" name="Group 603"/>
                <p:cNvGrpSpPr>
                  <a:grpSpLocks/>
                </p:cNvGrpSpPr>
                <p:nvPr/>
              </p:nvGrpSpPr>
              <p:grpSpPr bwMode="auto">
                <a:xfrm>
                  <a:off x="1528" y="3011"/>
                  <a:ext cx="100" cy="95"/>
                  <a:chOff x="704" y="1880"/>
                  <a:chExt cx="136" cy="128"/>
                </a:xfrm>
              </p:grpSpPr>
              <p:sp>
                <p:nvSpPr>
                  <p:cNvPr id="138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2" name="Group 606"/>
                <p:cNvGrpSpPr>
                  <a:grpSpLocks/>
                </p:cNvGrpSpPr>
                <p:nvPr/>
              </p:nvGrpSpPr>
              <p:grpSpPr bwMode="auto">
                <a:xfrm>
                  <a:off x="1427" y="3011"/>
                  <a:ext cx="100" cy="95"/>
                  <a:chOff x="704" y="1880"/>
                  <a:chExt cx="136" cy="128"/>
                </a:xfrm>
              </p:grpSpPr>
              <p:sp>
                <p:nvSpPr>
                  <p:cNvPr id="137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3" name="Group 609"/>
                <p:cNvGrpSpPr>
                  <a:grpSpLocks/>
                </p:cNvGrpSpPr>
                <p:nvPr/>
              </p:nvGrpSpPr>
              <p:grpSpPr bwMode="auto">
                <a:xfrm>
                  <a:off x="1332" y="3011"/>
                  <a:ext cx="100" cy="95"/>
                  <a:chOff x="704" y="1880"/>
                  <a:chExt cx="136" cy="128"/>
                </a:xfrm>
              </p:grpSpPr>
              <p:sp>
                <p:nvSpPr>
                  <p:cNvPr id="137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7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4" name="Group 612"/>
                <p:cNvGrpSpPr>
                  <a:grpSpLocks/>
                </p:cNvGrpSpPr>
                <p:nvPr/>
              </p:nvGrpSpPr>
              <p:grpSpPr bwMode="auto">
                <a:xfrm>
                  <a:off x="1231" y="3011"/>
                  <a:ext cx="100" cy="95"/>
                  <a:chOff x="704" y="1880"/>
                  <a:chExt cx="136" cy="128"/>
                </a:xfrm>
              </p:grpSpPr>
              <p:sp>
                <p:nvSpPr>
                  <p:cNvPr id="13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66" name="Group 590"/>
              <p:cNvGrpSpPr>
                <a:grpSpLocks/>
              </p:cNvGrpSpPr>
              <p:nvPr/>
            </p:nvGrpSpPr>
            <p:grpSpPr bwMode="auto">
              <a:xfrm>
                <a:off x="1270661" y="3549247"/>
                <a:ext cx="1445890" cy="190457"/>
                <a:chOff x="1231" y="3011"/>
                <a:chExt cx="795" cy="95"/>
              </a:xfrm>
            </p:grpSpPr>
            <p:grpSp>
              <p:nvGrpSpPr>
                <p:cNvPr id="1343" name="Group 591"/>
                <p:cNvGrpSpPr>
                  <a:grpSpLocks/>
                </p:cNvGrpSpPr>
                <p:nvPr/>
              </p:nvGrpSpPr>
              <p:grpSpPr bwMode="auto">
                <a:xfrm>
                  <a:off x="1926" y="3011"/>
                  <a:ext cx="100" cy="95"/>
                  <a:chOff x="704" y="1880"/>
                  <a:chExt cx="136" cy="128"/>
                </a:xfrm>
              </p:grpSpPr>
              <p:sp>
                <p:nvSpPr>
                  <p:cNvPr id="13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4" name="Group 594"/>
                <p:cNvGrpSpPr>
                  <a:grpSpLocks/>
                </p:cNvGrpSpPr>
                <p:nvPr/>
              </p:nvGrpSpPr>
              <p:grpSpPr bwMode="auto">
                <a:xfrm>
                  <a:off x="1819" y="3011"/>
                  <a:ext cx="100" cy="95"/>
                  <a:chOff x="704" y="1880"/>
                  <a:chExt cx="136" cy="128"/>
                </a:xfrm>
              </p:grpSpPr>
              <p:sp>
                <p:nvSpPr>
                  <p:cNvPr id="13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5" name="Group 597"/>
                <p:cNvGrpSpPr>
                  <a:grpSpLocks/>
                </p:cNvGrpSpPr>
                <p:nvPr/>
              </p:nvGrpSpPr>
              <p:grpSpPr bwMode="auto">
                <a:xfrm>
                  <a:off x="1724" y="3011"/>
                  <a:ext cx="100" cy="95"/>
                  <a:chOff x="704" y="1880"/>
                  <a:chExt cx="136" cy="128"/>
                </a:xfrm>
              </p:grpSpPr>
              <p:sp>
                <p:nvSpPr>
                  <p:cNvPr id="13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6" name="Group 600"/>
                <p:cNvGrpSpPr>
                  <a:grpSpLocks/>
                </p:cNvGrpSpPr>
                <p:nvPr/>
              </p:nvGrpSpPr>
              <p:grpSpPr bwMode="auto">
                <a:xfrm>
                  <a:off x="1623" y="3011"/>
                  <a:ext cx="100" cy="95"/>
                  <a:chOff x="704" y="1880"/>
                  <a:chExt cx="136" cy="128"/>
                </a:xfrm>
              </p:grpSpPr>
              <p:sp>
                <p:nvSpPr>
                  <p:cNvPr id="13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7" name="Group 603"/>
                <p:cNvGrpSpPr>
                  <a:grpSpLocks/>
                </p:cNvGrpSpPr>
                <p:nvPr/>
              </p:nvGrpSpPr>
              <p:grpSpPr bwMode="auto">
                <a:xfrm>
                  <a:off x="1528" y="3011"/>
                  <a:ext cx="100" cy="95"/>
                  <a:chOff x="704" y="1880"/>
                  <a:chExt cx="136" cy="128"/>
                </a:xfrm>
              </p:grpSpPr>
              <p:sp>
                <p:nvSpPr>
                  <p:cNvPr id="13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8" name="Group 606"/>
                <p:cNvGrpSpPr>
                  <a:grpSpLocks/>
                </p:cNvGrpSpPr>
                <p:nvPr/>
              </p:nvGrpSpPr>
              <p:grpSpPr bwMode="auto">
                <a:xfrm>
                  <a:off x="1427" y="3011"/>
                  <a:ext cx="100" cy="95"/>
                  <a:chOff x="704" y="1880"/>
                  <a:chExt cx="136" cy="128"/>
                </a:xfrm>
              </p:grpSpPr>
              <p:sp>
                <p:nvSpPr>
                  <p:cNvPr id="13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9" name="Group 609"/>
                <p:cNvGrpSpPr>
                  <a:grpSpLocks/>
                </p:cNvGrpSpPr>
                <p:nvPr/>
              </p:nvGrpSpPr>
              <p:grpSpPr bwMode="auto">
                <a:xfrm>
                  <a:off x="1332" y="3011"/>
                  <a:ext cx="100" cy="95"/>
                  <a:chOff x="704" y="1880"/>
                  <a:chExt cx="136" cy="128"/>
                </a:xfrm>
              </p:grpSpPr>
              <p:sp>
                <p:nvSpPr>
                  <p:cNvPr id="13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50" name="Group 612"/>
                <p:cNvGrpSpPr>
                  <a:grpSpLocks/>
                </p:cNvGrpSpPr>
                <p:nvPr/>
              </p:nvGrpSpPr>
              <p:grpSpPr bwMode="auto">
                <a:xfrm>
                  <a:off x="1231" y="3011"/>
                  <a:ext cx="100" cy="95"/>
                  <a:chOff x="704" y="1880"/>
                  <a:chExt cx="136" cy="128"/>
                </a:xfrm>
              </p:grpSpPr>
              <p:sp>
                <p:nvSpPr>
                  <p:cNvPr id="13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1267"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268" name="Group 590"/>
              <p:cNvGrpSpPr>
                <a:grpSpLocks/>
              </p:cNvGrpSpPr>
              <p:nvPr/>
            </p:nvGrpSpPr>
            <p:grpSpPr bwMode="auto">
              <a:xfrm>
                <a:off x="3121277" y="3571015"/>
                <a:ext cx="1445890" cy="190457"/>
                <a:chOff x="1231" y="3011"/>
                <a:chExt cx="795" cy="95"/>
              </a:xfrm>
            </p:grpSpPr>
            <p:grpSp>
              <p:nvGrpSpPr>
                <p:cNvPr id="1319" name="Group 591"/>
                <p:cNvGrpSpPr>
                  <a:grpSpLocks/>
                </p:cNvGrpSpPr>
                <p:nvPr/>
              </p:nvGrpSpPr>
              <p:grpSpPr bwMode="auto">
                <a:xfrm>
                  <a:off x="1926" y="3011"/>
                  <a:ext cx="100" cy="95"/>
                  <a:chOff x="704" y="1880"/>
                  <a:chExt cx="136" cy="128"/>
                </a:xfrm>
              </p:grpSpPr>
              <p:sp>
                <p:nvSpPr>
                  <p:cNvPr id="13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0" name="Group 594"/>
                <p:cNvGrpSpPr>
                  <a:grpSpLocks/>
                </p:cNvGrpSpPr>
                <p:nvPr/>
              </p:nvGrpSpPr>
              <p:grpSpPr bwMode="auto">
                <a:xfrm>
                  <a:off x="1819" y="3011"/>
                  <a:ext cx="100" cy="95"/>
                  <a:chOff x="704" y="1880"/>
                  <a:chExt cx="136" cy="128"/>
                </a:xfrm>
              </p:grpSpPr>
              <p:sp>
                <p:nvSpPr>
                  <p:cNvPr id="13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1" name="Group 597"/>
                <p:cNvGrpSpPr>
                  <a:grpSpLocks/>
                </p:cNvGrpSpPr>
                <p:nvPr/>
              </p:nvGrpSpPr>
              <p:grpSpPr bwMode="auto">
                <a:xfrm>
                  <a:off x="1724" y="3011"/>
                  <a:ext cx="100" cy="95"/>
                  <a:chOff x="704" y="1880"/>
                  <a:chExt cx="136" cy="128"/>
                </a:xfrm>
              </p:grpSpPr>
              <p:sp>
                <p:nvSpPr>
                  <p:cNvPr id="13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2" name="Group 600"/>
                <p:cNvGrpSpPr>
                  <a:grpSpLocks/>
                </p:cNvGrpSpPr>
                <p:nvPr/>
              </p:nvGrpSpPr>
              <p:grpSpPr bwMode="auto">
                <a:xfrm>
                  <a:off x="1623" y="3011"/>
                  <a:ext cx="100" cy="95"/>
                  <a:chOff x="704" y="1880"/>
                  <a:chExt cx="136" cy="128"/>
                </a:xfrm>
              </p:grpSpPr>
              <p:sp>
                <p:nvSpPr>
                  <p:cNvPr id="13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3" name="Group 603"/>
                <p:cNvGrpSpPr>
                  <a:grpSpLocks/>
                </p:cNvGrpSpPr>
                <p:nvPr/>
              </p:nvGrpSpPr>
              <p:grpSpPr bwMode="auto">
                <a:xfrm>
                  <a:off x="1528" y="3011"/>
                  <a:ext cx="100" cy="95"/>
                  <a:chOff x="704" y="1880"/>
                  <a:chExt cx="136" cy="128"/>
                </a:xfrm>
              </p:grpSpPr>
              <p:sp>
                <p:nvSpPr>
                  <p:cNvPr id="13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4" name="Group 606"/>
                <p:cNvGrpSpPr>
                  <a:grpSpLocks/>
                </p:cNvGrpSpPr>
                <p:nvPr/>
              </p:nvGrpSpPr>
              <p:grpSpPr bwMode="auto">
                <a:xfrm>
                  <a:off x="1427" y="3011"/>
                  <a:ext cx="100" cy="95"/>
                  <a:chOff x="704" y="1880"/>
                  <a:chExt cx="136" cy="128"/>
                </a:xfrm>
              </p:grpSpPr>
              <p:sp>
                <p:nvSpPr>
                  <p:cNvPr id="13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5" name="Group 609"/>
                <p:cNvGrpSpPr>
                  <a:grpSpLocks/>
                </p:cNvGrpSpPr>
                <p:nvPr/>
              </p:nvGrpSpPr>
              <p:grpSpPr bwMode="auto">
                <a:xfrm>
                  <a:off x="1332" y="3011"/>
                  <a:ext cx="100" cy="95"/>
                  <a:chOff x="704" y="1880"/>
                  <a:chExt cx="136" cy="128"/>
                </a:xfrm>
              </p:grpSpPr>
              <p:sp>
                <p:nvSpPr>
                  <p:cNvPr id="13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6" name="Group 612"/>
                <p:cNvGrpSpPr>
                  <a:grpSpLocks/>
                </p:cNvGrpSpPr>
                <p:nvPr/>
              </p:nvGrpSpPr>
              <p:grpSpPr bwMode="auto">
                <a:xfrm>
                  <a:off x="1231" y="3011"/>
                  <a:ext cx="100" cy="95"/>
                  <a:chOff x="704" y="1880"/>
                  <a:chExt cx="136" cy="128"/>
                </a:xfrm>
              </p:grpSpPr>
              <p:sp>
                <p:nvSpPr>
                  <p:cNvPr id="13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69" name="Group 590"/>
              <p:cNvGrpSpPr>
                <a:grpSpLocks/>
              </p:cNvGrpSpPr>
              <p:nvPr/>
            </p:nvGrpSpPr>
            <p:grpSpPr bwMode="auto">
              <a:xfrm rot="-5400000">
                <a:off x="2202368" y="2668423"/>
                <a:ext cx="1445890" cy="190457"/>
                <a:chOff x="1231" y="3011"/>
                <a:chExt cx="795" cy="95"/>
              </a:xfrm>
            </p:grpSpPr>
            <p:grpSp>
              <p:nvGrpSpPr>
                <p:cNvPr id="1295" name="Group 591"/>
                <p:cNvGrpSpPr>
                  <a:grpSpLocks/>
                </p:cNvGrpSpPr>
                <p:nvPr/>
              </p:nvGrpSpPr>
              <p:grpSpPr bwMode="auto">
                <a:xfrm>
                  <a:off x="1926" y="3011"/>
                  <a:ext cx="100" cy="95"/>
                  <a:chOff x="704" y="1880"/>
                  <a:chExt cx="136" cy="128"/>
                </a:xfrm>
              </p:grpSpPr>
              <p:sp>
                <p:nvSpPr>
                  <p:cNvPr id="13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96" name="Group 594"/>
                <p:cNvGrpSpPr>
                  <a:grpSpLocks/>
                </p:cNvGrpSpPr>
                <p:nvPr/>
              </p:nvGrpSpPr>
              <p:grpSpPr bwMode="auto">
                <a:xfrm>
                  <a:off x="1819" y="3011"/>
                  <a:ext cx="100" cy="95"/>
                  <a:chOff x="704" y="1880"/>
                  <a:chExt cx="136" cy="128"/>
                </a:xfrm>
              </p:grpSpPr>
              <p:sp>
                <p:nvSpPr>
                  <p:cNvPr id="13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97" name="Group 597"/>
                <p:cNvGrpSpPr>
                  <a:grpSpLocks/>
                </p:cNvGrpSpPr>
                <p:nvPr/>
              </p:nvGrpSpPr>
              <p:grpSpPr bwMode="auto">
                <a:xfrm>
                  <a:off x="1724" y="3011"/>
                  <a:ext cx="100" cy="95"/>
                  <a:chOff x="704" y="1880"/>
                  <a:chExt cx="136" cy="128"/>
                </a:xfrm>
              </p:grpSpPr>
              <p:sp>
                <p:nvSpPr>
                  <p:cNvPr id="13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98" name="Group 600"/>
                <p:cNvGrpSpPr>
                  <a:grpSpLocks/>
                </p:cNvGrpSpPr>
                <p:nvPr/>
              </p:nvGrpSpPr>
              <p:grpSpPr bwMode="auto">
                <a:xfrm>
                  <a:off x="1623" y="3011"/>
                  <a:ext cx="100" cy="95"/>
                  <a:chOff x="704" y="1880"/>
                  <a:chExt cx="136" cy="128"/>
                </a:xfrm>
              </p:grpSpPr>
              <p:sp>
                <p:nvSpPr>
                  <p:cNvPr id="13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99" name="Group 603"/>
                <p:cNvGrpSpPr>
                  <a:grpSpLocks/>
                </p:cNvGrpSpPr>
                <p:nvPr/>
              </p:nvGrpSpPr>
              <p:grpSpPr bwMode="auto">
                <a:xfrm>
                  <a:off x="1528" y="3011"/>
                  <a:ext cx="100" cy="95"/>
                  <a:chOff x="704" y="1880"/>
                  <a:chExt cx="136" cy="128"/>
                </a:xfrm>
              </p:grpSpPr>
              <p:sp>
                <p:nvSpPr>
                  <p:cNvPr id="13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00" name="Group 606"/>
                <p:cNvGrpSpPr>
                  <a:grpSpLocks/>
                </p:cNvGrpSpPr>
                <p:nvPr/>
              </p:nvGrpSpPr>
              <p:grpSpPr bwMode="auto">
                <a:xfrm>
                  <a:off x="1427" y="3011"/>
                  <a:ext cx="100" cy="95"/>
                  <a:chOff x="704" y="1880"/>
                  <a:chExt cx="136" cy="128"/>
                </a:xfrm>
              </p:grpSpPr>
              <p:sp>
                <p:nvSpPr>
                  <p:cNvPr id="13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01" name="Group 609"/>
                <p:cNvGrpSpPr>
                  <a:grpSpLocks/>
                </p:cNvGrpSpPr>
                <p:nvPr/>
              </p:nvGrpSpPr>
              <p:grpSpPr bwMode="auto">
                <a:xfrm>
                  <a:off x="1332" y="3011"/>
                  <a:ext cx="100" cy="95"/>
                  <a:chOff x="704" y="1880"/>
                  <a:chExt cx="136" cy="128"/>
                </a:xfrm>
              </p:grpSpPr>
              <p:sp>
                <p:nvSpPr>
                  <p:cNvPr id="13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02" name="Group 612"/>
                <p:cNvGrpSpPr>
                  <a:grpSpLocks/>
                </p:cNvGrpSpPr>
                <p:nvPr/>
              </p:nvGrpSpPr>
              <p:grpSpPr bwMode="auto">
                <a:xfrm>
                  <a:off x="1231" y="3011"/>
                  <a:ext cx="100" cy="95"/>
                  <a:chOff x="704" y="1880"/>
                  <a:chExt cx="136" cy="128"/>
                </a:xfrm>
              </p:grpSpPr>
              <p:sp>
                <p:nvSpPr>
                  <p:cNvPr id="13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70" name="Group 590"/>
              <p:cNvGrpSpPr>
                <a:grpSpLocks/>
              </p:cNvGrpSpPr>
              <p:nvPr/>
            </p:nvGrpSpPr>
            <p:grpSpPr bwMode="auto">
              <a:xfrm rot="-5400000">
                <a:off x="2175149" y="4519039"/>
                <a:ext cx="1445890" cy="190457"/>
                <a:chOff x="1231" y="3011"/>
                <a:chExt cx="795" cy="95"/>
              </a:xfrm>
            </p:grpSpPr>
            <p:grpSp>
              <p:nvGrpSpPr>
                <p:cNvPr id="1271" name="Group 591"/>
                <p:cNvGrpSpPr>
                  <a:grpSpLocks/>
                </p:cNvGrpSpPr>
                <p:nvPr/>
              </p:nvGrpSpPr>
              <p:grpSpPr bwMode="auto">
                <a:xfrm>
                  <a:off x="1926" y="3011"/>
                  <a:ext cx="100" cy="95"/>
                  <a:chOff x="704" y="1880"/>
                  <a:chExt cx="136" cy="128"/>
                </a:xfrm>
              </p:grpSpPr>
              <p:sp>
                <p:nvSpPr>
                  <p:cNvPr id="12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2" name="Group 594"/>
                <p:cNvGrpSpPr>
                  <a:grpSpLocks/>
                </p:cNvGrpSpPr>
                <p:nvPr/>
              </p:nvGrpSpPr>
              <p:grpSpPr bwMode="auto">
                <a:xfrm>
                  <a:off x="1819" y="3011"/>
                  <a:ext cx="100" cy="95"/>
                  <a:chOff x="704" y="1880"/>
                  <a:chExt cx="136" cy="128"/>
                </a:xfrm>
              </p:grpSpPr>
              <p:sp>
                <p:nvSpPr>
                  <p:cNvPr id="12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3" name="Group 597"/>
                <p:cNvGrpSpPr>
                  <a:grpSpLocks/>
                </p:cNvGrpSpPr>
                <p:nvPr/>
              </p:nvGrpSpPr>
              <p:grpSpPr bwMode="auto">
                <a:xfrm>
                  <a:off x="1724" y="3011"/>
                  <a:ext cx="100" cy="95"/>
                  <a:chOff x="704" y="1880"/>
                  <a:chExt cx="136" cy="128"/>
                </a:xfrm>
              </p:grpSpPr>
              <p:sp>
                <p:nvSpPr>
                  <p:cNvPr id="12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4" name="Group 600"/>
                <p:cNvGrpSpPr>
                  <a:grpSpLocks/>
                </p:cNvGrpSpPr>
                <p:nvPr/>
              </p:nvGrpSpPr>
              <p:grpSpPr bwMode="auto">
                <a:xfrm>
                  <a:off x="1623" y="3011"/>
                  <a:ext cx="100" cy="95"/>
                  <a:chOff x="704" y="1880"/>
                  <a:chExt cx="136" cy="128"/>
                </a:xfrm>
              </p:grpSpPr>
              <p:sp>
                <p:nvSpPr>
                  <p:cNvPr id="12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5" name="Group 603"/>
                <p:cNvGrpSpPr>
                  <a:grpSpLocks/>
                </p:cNvGrpSpPr>
                <p:nvPr/>
              </p:nvGrpSpPr>
              <p:grpSpPr bwMode="auto">
                <a:xfrm>
                  <a:off x="1528" y="3011"/>
                  <a:ext cx="100" cy="95"/>
                  <a:chOff x="704" y="1880"/>
                  <a:chExt cx="136" cy="128"/>
                </a:xfrm>
              </p:grpSpPr>
              <p:sp>
                <p:nvSpPr>
                  <p:cNvPr id="12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6" name="Group 606"/>
                <p:cNvGrpSpPr>
                  <a:grpSpLocks/>
                </p:cNvGrpSpPr>
                <p:nvPr/>
              </p:nvGrpSpPr>
              <p:grpSpPr bwMode="auto">
                <a:xfrm>
                  <a:off x="1427" y="3011"/>
                  <a:ext cx="100" cy="95"/>
                  <a:chOff x="704" y="1880"/>
                  <a:chExt cx="136" cy="128"/>
                </a:xfrm>
              </p:grpSpPr>
              <p:sp>
                <p:nvSpPr>
                  <p:cNvPr id="12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7" name="Group 609"/>
                <p:cNvGrpSpPr>
                  <a:grpSpLocks/>
                </p:cNvGrpSpPr>
                <p:nvPr/>
              </p:nvGrpSpPr>
              <p:grpSpPr bwMode="auto">
                <a:xfrm>
                  <a:off x="1332" y="3011"/>
                  <a:ext cx="100" cy="95"/>
                  <a:chOff x="704" y="1880"/>
                  <a:chExt cx="136" cy="128"/>
                </a:xfrm>
              </p:grpSpPr>
              <p:sp>
                <p:nvSpPr>
                  <p:cNvPr id="12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8" name="Group 612"/>
                <p:cNvGrpSpPr>
                  <a:grpSpLocks/>
                </p:cNvGrpSpPr>
                <p:nvPr/>
              </p:nvGrpSpPr>
              <p:grpSpPr bwMode="auto">
                <a:xfrm>
                  <a:off x="1231" y="3011"/>
                  <a:ext cx="100" cy="95"/>
                  <a:chOff x="704" y="1880"/>
                  <a:chExt cx="136" cy="128"/>
                </a:xfrm>
              </p:grpSpPr>
              <p:sp>
                <p:nvSpPr>
                  <p:cNvPr id="12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1415" name="Group 741"/>
            <p:cNvGrpSpPr>
              <a:grpSpLocks/>
            </p:cNvGrpSpPr>
            <p:nvPr/>
          </p:nvGrpSpPr>
          <p:grpSpPr bwMode="auto">
            <a:xfrm>
              <a:off x="4648200" y="3733800"/>
              <a:ext cx="2544422" cy="2532585"/>
              <a:chOff x="1270661" y="2040705"/>
              <a:chExt cx="3296506" cy="3296506"/>
            </a:xfrm>
          </p:grpSpPr>
          <p:grpSp>
            <p:nvGrpSpPr>
              <p:cNvPr id="1416" name="Group 590"/>
              <p:cNvGrpSpPr>
                <a:grpSpLocks/>
              </p:cNvGrpSpPr>
              <p:nvPr/>
            </p:nvGrpSpPr>
            <p:grpSpPr bwMode="auto">
              <a:xfrm rot="-2423775">
                <a:off x="2883984" y="2981652"/>
                <a:ext cx="1400822" cy="190899"/>
                <a:chOff x="1231" y="3011"/>
                <a:chExt cx="795" cy="95"/>
              </a:xfrm>
            </p:grpSpPr>
            <p:grpSp>
              <p:nvGrpSpPr>
                <p:cNvPr id="1543" name="Group 591"/>
                <p:cNvGrpSpPr>
                  <a:grpSpLocks/>
                </p:cNvGrpSpPr>
                <p:nvPr/>
              </p:nvGrpSpPr>
              <p:grpSpPr bwMode="auto">
                <a:xfrm>
                  <a:off x="1926" y="3011"/>
                  <a:ext cx="100" cy="95"/>
                  <a:chOff x="704" y="1880"/>
                  <a:chExt cx="136" cy="128"/>
                </a:xfrm>
              </p:grpSpPr>
              <p:sp>
                <p:nvSpPr>
                  <p:cNvPr id="15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4" name="Group 594"/>
                <p:cNvGrpSpPr>
                  <a:grpSpLocks/>
                </p:cNvGrpSpPr>
                <p:nvPr/>
              </p:nvGrpSpPr>
              <p:grpSpPr bwMode="auto">
                <a:xfrm>
                  <a:off x="1819" y="3011"/>
                  <a:ext cx="100" cy="95"/>
                  <a:chOff x="704" y="1880"/>
                  <a:chExt cx="136" cy="128"/>
                </a:xfrm>
              </p:grpSpPr>
              <p:sp>
                <p:nvSpPr>
                  <p:cNvPr id="15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5" name="Group 597"/>
                <p:cNvGrpSpPr>
                  <a:grpSpLocks/>
                </p:cNvGrpSpPr>
                <p:nvPr/>
              </p:nvGrpSpPr>
              <p:grpSpPr bwMode="auto">
                <a:xfrm>
                  <a:off x="1724" y="3011"/>
                  <a:ext cx="100" cy="95"/>
                  <a:chOff x="704" y="1880"/>
                  <a:chExt cx="136" cy="128"/>
                </a:xfrm>
              </p:grpSpPr>
              <p:sp>
                <p:nvSpPr>
                  <p:cNvPr id="15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6" name="Group 600"/>
                <p:cNvGrpSpPr>
                  <a:grpSpLocks/>
                </p:cNvGrpSpPr>
                <p:nvPr/>
              </p:nvGrpSpPr>
              <p:grpSpPr bwMode="auto">
                <a:xfrm>
                  <a:off x="1623" y="3011"/>
                  <a:ext cx="100" cy="95"/>
                  <a:chOff x="704" y="1880"/>
                  <a:chExt cx="136" cy="128"/>
                </a:xfrm>
              </p:grpSpPr>
              <p:sp>
                <p:nvSpPr>
                  <p:cNvPr id="15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7" name="Group 603"/>
                <p:cNvGrpSpPr>
                  <a:grpSpLocks/>
                </p:cNvGrpSpPr>
                <p:nvPr/>
              </p:nvGrpSpPr>
              <p:grpSpPr bwMode="auto">
                <a:xfrm>
                  <a:off x="1528" y="3011"/>
                  <a:ext cx="100" cy="95"/>
                  <a:chOff x="704" y="1880"/>
                  <a:chExt cx="136" cy="128"/>
                </a:xfrm>
              </p:grpSpPr>
              <p:sp>
                <p:nvSpPr>
                  <p:cNvPr id="15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8" name="Group 606"/>
                <p:cNvGrpSpPr>
                  <a:grpSpLocks/>
                </p:cNvGrpSpPr>
                <p:nvPr/>
              </p:nvGrpSpPr>
              <p:grpSpPr bwMode="auto">
                <a:xfrm>
                  <a:off x="1427" y="3011"/>
                  <a:ext cx="100" cy="95"/>
                  <a:chOff x="704" y="1880"/>
                  <a:chExt cx="136" cy="128"/>
                </a:xfrm>
              </p:grpSpPr>
              <p:sp>
                <p:nvSpPr>
                  <p:cNvPr id="15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9" name="Group 609"/>
                <p:cNvGrpSpPr>
                  <a:grpSpLocks/>
                </p:cNvGrpSpPr>
                <p:nvPr/>
              </p:nvGrpSpPr>
              <p:grpSpPr bwMode="auto">
                <a:xfrm>
                  <a:off x="1332" y="3011"/>
                  <a:ext cx="100" cy="95"/>
                  <a:chOff x="704" y="1880"/>
                  <a:chExt cx="136" cy="128"/>
                </a:xfrm>
              </p:grpSpPr>
              <p:sp>
                <p:nvSpPr>
                  <p:cNvPr id="15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50" name="Group 612"/>
                <p:cNvGrpSpPr>
                  <a:grpSpLocks/>
                </p:cNvGrpSpPr>
                <p:nvPr/>
              </p:nvGrpSpPr>
              <p:grpSpPr bwMode="auto">
                <a:xfrm>
                  <a:off x="1231" y="3011"/>
                  <a:ext cx="100" cy="95"/>
                  <a:chOff x="704" y="1880"/>
                  <a:chExt cx="136" cy="128"/>
                </a:xfrm>
              </p:grpSpPr>
              <p:sp>
                <p:nvSpPr>
                  <p:cNvPr id="15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17" name="Group 590"/>
              <p:cNvGrpSpPr>
                <a:grpSpLocks/>
              </p:cNvGrpSpPr>
              <p:nvPr/>
            </p:nvGrpSpPr>
            <p:grpSpPr bwMode="auto">
              <a:xfrm rot="-2423775">
                <a:off x="1594025" y="4091996"/>
                <a:ext cx="1400822" cy="190899"/>
                <a:chOff x="1231" y="3011"/>
                <a:chExt cx="795" cy="95"/>
              </a:xfrm>
            </p:grpSpPr>
            <p:grpSp>
              <p:nvGrpSpPr>
                <p:cNvPr id="1519" name="Group 591"/>
                <p:cNvGrpSpPr>
                  <a:grpSpLocks/>
                </p:cNvGrpSpPr>
                <p:nvPr/>
              </p:nvGrpSpPr>
              <p:grpSpPr bwMode="auto">
                <a:xfrm>
                  <a:off x="1926" y="3011"/>
                  <a:ext cx="100" cy="95"/>
                  <a:chOff x="704" y="1880"/>
                  <a:chExt cx="136" cy="128"/>
                </a:xfrm>
              </p:grpSpPr>
              <p:sp>
                <p:nvSpPr>
                  <p:cNvPr id="15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0" name="Group 594"/>
                <p:cNvGrpSpPr>
                  <a:grpSpLocks/>
                </p:cNvGrpSpPr>
                <p:nvPr/>
              </p:nvGrpSpPr>
              <p:grpSpPr bwMode="auto">
                <a:xfrm>
                  <a:off x="1819" y="3011"/>
                  <a:ext cx="100" cy="95"/>
                  <a:chOff x="704" y="1880"/>
                  <a:chExt cx="136" cy="128"/>
                </a:xfrm>
              </p:grpSpPr>
              <p:sp>
                <p:nvSpPr>
                  <p:cNvPr id="15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1" name="Group 597"/>
                <p:cNvGrpSpPr>
                  <a:grpSpLocks/>
                </p:cNvGrpSpPr>
                <p:nvPr/>
              </p:nvGrpSpPr>
              <p:grpSpPr bwMode="auto">
                <a:xfrm>
                  <a:off x="1724" y="3011"/>
                  <a:ext cx="100" cy="95"/>
                  <a:chOff x="704" y="1880"/>
                  <a:chExt cx="136" cy="128"/>
                </a:xfrm>
              </p:grpSpPr>
              <p:sp>
                <p:nvSpPr>
                  <p:cNvPr id="15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2" name="Group 600"/>
                <p:cNvGrpSpPr>
                  <a:grpSpLocks/>
                </p:cNvGrpSpPr>
                <p:nvPr/>
              </p:nvGrpSpPr>
              <p:grpSpPr bwMode="auto">
                <a:xfrm>
                  <a:off x="1623" y="3011"/>
                  <a:ext cx="100" cy="95"/>
                  <a:chOff x="704" y="1880"/>
                  <a:chExt cx="136" cy="128"/>
                </a:xfrm>
              </p:grpSpPr>
              <p:sp>
                <p:nvSpPr>
                  <p:cNvPr id="15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3" name="Group 603"/>
                <p:cNvGrpSpPr>
                  <a:grpSpLocks/>
                </p:cNvGrpSpPr>
                <p:nvPr/>
              </p:nvGrpSpPr>
              <p:grpSpPr bwMode="auto">
                <a:xfrm>
                  <a:off x="1528" y="3011"/>
                  <a:ext cx="100" cy="95"/>
                  <a:chOff x="704" y="1880"/>
                  <a:chExt cx="136" cy="128"/>
                </a:xfrm>
              </p:grpSpPr>
              <p:sp>
                <p:nvSpPr>
                  <p:cNvPr id="15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4" name="Group 606"/>
                <p:cNvGrpSpPr>
                  <a:grpSpLocks/>
                </p:cNvGrpSpPr>
                <p:nvPr/>
              </p:nvGrpSpPr>
              <p:grpSpPr bwMode="auto">
                <a:xfrm>
                  <a:off x="1427" y="3011"/>
                  <a:ext cx="100" cy="95"/>
                  <a:chOff x="704" y="1880"/>
                  <a:chExt cx="136" cy="128"/>
                </a:xfrm>
              </p:grpSpPr>
              <p:sp>
                <p:nvSpPr>
                  <p:cNvPr id="15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5" name="Group 609"/>
                <p:cNvGrpSpPr>
                  <a:grpSpLocks/>
                </p:cNvGrpSpPr>
                <p:nvPr/>
              </p:nvGrpSpPr>
              <p:grpSpPr bwMode="auto">
                <a:xfrm>
                  <a:off x="1332" y="3011"/>
                  <a:ext cx="100" cy="95"/>
                  <a:chOff x="704" y="1880"/>
                  <a:chExt cx="136" cy="128"/>
                </a:xfrm>
              </p:grpSpPr>
              <p:sp>
                <p:nvSpPr>
                  <p:cNvPr id="15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6" name="Group 612"/>
                <p:cNvGrpSpPr>
                  <a:grpSpLocks/>
                </p:cNvGrpSpPr>
                <p:nvPr/>
              </p:nvGrpSpPr>
              <p:grpSpPr bwMode="auto">
                <a:xfrm>
                  <a:off x="1231" y="3011"/>
                  <a:ext cx="100" cy="95"/>
                  <a:chOff x="704" y="1880"/>
                  <a:chExt cx="136" cy="128"/>
                </a:xfrm>
              </p:grpSpPr>
              <p:sp>
                <p:nvSpPr>
                  <p:cNvPr id="15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18" name="Group 590"/>
              <p:cNvGrpSpPr>
                <a:grpSpLocks/>
              </p:cNvGrpSpPr>
              <p:nvPr/>
            </p:nvGrpSpPr>
            <p:grpSpPr bwMode="auto">
              <a:xfrm>
                <a:off x="1270661" y="3549247"/>
                <a:ext cx="1445890" cy="190457"/>
                <a:chOff x="1231" y="3011"/>
                <a:chExt cx="795" cy="95"/>
              </a:xfrm>
            </p:grpSpPr>
            <p:grpSp>
              <p:nvGrpSpPr>
                <p:cNvPr id="1495" name="Group 591"/>
                <p:cNvGrpSpPr>
                  <a:grpSpLocks/>
                </p:cNvGrpSpPr>
                <p:nvPr/>
              </p:nvGrpSpPr>
              <p:grpSpPr bwMode="auto">
                <a:xfrm>
                  <a:off x="1926" y="3011"/>
                  <a:ext cx="100" cy="95"/>
                  <a:chOff x="704" y="1880"/>
                  <a:chExt cx="136" cy="128"/>
                </a:xfrm>
              </p:grpSpPr>
              <p:sp>
                <p:nvSpPr>
                  <p:cNvPr id="15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6" name="Group 594"/>
                <p:cNvGrpSpPr>
                  <a:grpSpLocks/>
                </p:cNvGrpSpPr>
                <p:nvPr/>
              </p:nvGrpSpPr>
              <p:grpSpPr bwMode="auto">
                <a:xfrm>
                  <a:off x="1819" y="3011"/>
                  <a:ext cx="100" cy="95"/>
                  <a:chOff x="704" y="1880"/>
                  <a:chExt cx="136" cy="128"/>
                </a:xfrm>
              </p:grpSpPr>
              <p:sp>
                <p:nvSpPr>
                  <p:cNvPr id="15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7" name="Group 597"/>
                <p:cNvGrpSpPr>
                  <a:grpSpLocks/>
                </p:cNvGrpSpPr>
                <p:nvPr/>
              </p:nvGrpSpPr>
              <p:grpSpPr bwMode="auto">
                <a:xfrm>
                  <a:off x="1724" y="3011"/>
                  <a:ext cx="100" cy="95"/>
                  <a:chOff x="704" y="1880"/>
                  <a:chExt cx="136" cy="128"/>
                </a:xfrm>
              </p:grpSpPr>
              <p:sp>
                <p:nvSpPr>
                  <p:cNvPr id="15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8" name="Group 600"/>
                <p:cNvGrpSpPr>
                  <a:grpSpLocks/>
                </p:cNvGrpSpPr>
                <p:nvPr/>
              </p:nvGrpSpPr>
              <p:grpSpPr bwMode="auto">
                <a:xfrm>
                  <a:off x="1623" y="3011"/>
                  <a:ext cx="100" cy="95"/>
                  <a:chOff x="704" y="1880"/>
                  <a:chExt cx="136" cy="128"/>
                </a:xfrm>
              </p:grpSpPr>
              <p:sp>
                <p:nvSpPr>
                  <p:cNvPr id="15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9" name="Group 603"/>
                <p:cNvGrpSpPr>
                  <a:grpSpLocks/>
                </p:cNvGrpSpPr>
                <p:nvPr/>
              </p:nvGrpSpPr>
              <p:grpSpPr bwMode="auto">
                <a:xfrm>
                  <a:off x="1528" y="3011"/>
                  <a:ext cx="100" cy="95"/>
                  <a:chOff x="704" y="1880"/>
                  <a:chExt cx="136" cy="128"/>
                </a:xfrm>
              </p:grpSpPr>
              <p:sp>
                <p:nvSpPr>
                  <p:cNvPr id="15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00" name="Group 606"/>
                <p:cNvGrpSpPr>
                  <a:grpSpLocks/>
                </p:cNvGrpSpPr>
                <p:nvPr/>
              </p:nvGrpSpPr>
              <p:grpSpPr bwMode="auto">
                <a:xfrm>
                  <a:off x="1427" y="3011"/>
                  <a:ext cx="100" cy="95"/>
                  <a:chOff x="704" y="1880"/>
                  <a:chExt cx="136" cy="128"/>
                </a:xfrm>
              </p:grpSpPr>
              <p:sp>
                <p:nvSpPr>
                  <p:cNvPr id="15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01" name="Group 609"/>
                <p:cNvGrpSpPr>
                  <a:grpSpLocks/>
                </p:cNvGrpSpPr>
                <p:nvPr/>
              </p:nvGrpSpPr>
              <p:grpSpPr bwMode="auto">
                <a:xfrm>
                  <a:off x="1332" y="3011"/>
                  <a:ext cx="100" cy="95"/>
                  <a:chOff x="704" y="1880"/>
                  <a:chExt cx="136" cy="128"/>
                </a:xfrm>
              </p:grpSpPr>
              <p:sp>
                <p:nvSpPr>
                  <p:cNvPr id="15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02" name="Group 612"/>
                <p:cNvGrpSpPr>
                  <a:grpSpLocks/>
                </p:cNvGrpSpPr>
                <p:nvPr/>
              </p:nvGrpSpPr>
              <p:grpSpPr bwMode="auto">
                <a:xfrm>
                  <a:off x="1231" y="3011"/>
                  <a:ext cx="100" cy="95"/>
                  <a:chOff x="704" y="1880"/>
                  <a:chExt cx="136" cy="128"/>
                </a:xfrm>
              </p:grpSpPr>
              <p:sp>
                <p:nvSpPr>
                  <p:cNvPr id="15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1419"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420" name="Group 590"/>
              <p:cNvGrpSpPr>
                <a:grpSpLocks/>
              </p:cNvGrpSpPr>
              <p:nvPr/>
            </p:nvGrpSpPr>
            <p:grpSpPr bwMode="auto">
              <a:xfrm>
                <a:off x="3121277" y="3571015"/>
                <a:ext cx="1445890" cy="190457"/>
                <a:chOff x="1231" y="3011"/>
                <a:chExt cx="795" cy="95"/>
              </a:xfrm>
            </p:grpSpPr>
            <p:grpSp>
              <p:nvGrpSpPr>
                <p:cNvPr id="1471" name="Group 591"/>
                <p:cNvGrpSpPr>
                  <a:grpSpLocks/>
                </p:cNvGrpSpPr>
                <p:nvPr/>
              </p:nvGrpSpPr>
              <p:grpSpPr bwMode="auto">
                <a:xfrm>
                  <a:off x="1926" y="3011"/>
                  <a:ext cx="100" cy="95"/>
                  <a:chOff x="704" y="1880"/>
                  <a:chExt cx="136" cy="128"/>
                </a:xfrm>
              </p:grpSpPr>
              <p:sp>
                <p:nvSpPr>
                  <p:cNvPr id="14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2" name="Group 594"/>
                <p:cNvGrpSpPr>
                  <a:grpSpLocks/>
                </p:cNvGrpSpPr>
                <p:nvPr/>
              </p:nvGrpSpPr>
              <p:grpSpPr bwMode="auto">
                <a:xfrm>
                  <a:off x="1819" y="3011"/>
                  <a:ext cx="100" cy="95"/>
                  <a:chOff x="704" y="1880"/>
                  <a:chExt cx="136" cy="128"/>
                </a:xfrm>
              </p:grpSpPr>
              <p:sp>
                <p:nvSpPr>
                  <p:cNvPr id="14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3" name="Group 597"/>
                <p:cNvGrpSpPr>
                  <a:grpSpLocks/>
                </p:cNvGrpSpPr>
                <p:nvPr/>
              </p:nvGrpSpPr>
              <p:grpSpPr bwMode="auto">
                <a:xfrm>
                  <a:off x="1724" y="3011"/>
                  <a:ext cx="100" cy="95"/>
                  <a:chOff x="704" y="1880"/>
                  <a:chExt cx="136" cy="128"/>
                </a:xfrm>
              </p:grpSpPr>
              <p:sp>
                <p:nvSpPr>
                  <p:cNvPr id="14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4" name="Group 600"/>
                <p:cNvGrpSpPr>
                  <a:grpSpLocks/>
                </p:cNvGrpSpPr>
                <p:nvPr/>
              </p:nvGrpSpPr>
              <p:grpSpPr bwMode="auto">
                <a:xfrm>
                  <a:off x="1623" y="3011"/>
                  <a:ext cx="100" cy="95"/>
                  <a:chOff x="704" y="1880"/>
                  <a:chExt cx="136" cy="128"/>
                </a:xfrm>
              </p:grpSpPr>
              <p:sp>
                <p:nvSpPr>
                  <p:cNvPr id="14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5" name="Group 603"/>
                <p:cNvGrpSpPr>
                  <a:grpSpLocks/>
                </p:cNvGrpSpPr>
                <p:nvPr/>
              </p:nvGrpSpPr>
              <p:grpSpPr bwMode="auto">
                <a:xfrm>
                  <a:off x="1528" y="3011"/>
                  <a:ext cx="100" cy="95"/>
                  <a:chOff x="704" y="1880"/>
                  <a:chExt cx="136" cy="128"/>
                </a:xfrm>
              </p:grpSpPr>
              <p:sp>
                <p:nvSpPr>
                  <p:cNvPr id="14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6" name="Group 606"/>
                <p:cNvGrpSpPr>
                  <a:grpSpLocks/>
                </p:cNvGrpSpPr>
                <p:nvPr/>
              </p:nvGrpSpPr>
              <p:grpSpPr bwMode="auto">
                <a:xfrm>
                  <a:off x="1427" y="3011"/>
                  <a:ext cx="100" cy="95"/>
                  <a:chOff x="704" y="1880"/>
                  <a:chExt cx="136" cy="128"/>
                </a:xfrm>
              </p:grpSpPr>
              <p:sp>
                <p:nvSpPr>
                  <p:cNvPr id="14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7" name="Group 609"/>
                <p:cNvGrpSpPr>
                  <a:grpSpLocks/>
                </p:cNvGrpSpPr>
                <p:nvPr/>
              </p:nvGrpSpPr>
              <p:grpSpPr bwMode="auto">
                <a:xfrm>
                  <a:off x="1332" y="3011"/>
                  <a:ext cx="100" cy="95"/>
                  <a:chOff x="704" y="1880"/>
                  <a:chExt cx="136" cy="128"/>
                </a:xfrm>
              </p:grpSpPr>
              <p:sp>
                <p:nvSpPr>
                  <p:cNvPr id="14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8" name="Group 612"/>
                <p:cNvGrpSpPr>
                  <a:grpSpLocks/>
                </p:cNvGrpSpPr>
                <p:nvPr/>
              </p:nvGrpSpPr>
              <p:grpSpPr bwMode="auto">
                <a:xfrm>
                  <a:off x="1231" y="3011"/>
                  <a:ext cx="100" cy="95"/>
                  <a:chOff x="704" y="1880"/>
                  <a:chExt cx="136" cy="128"/>
                </a:xfrm>
              </p:grpSpPr>
              <p:sp>
                <p:nvSpPr>
                  <p:cNvPr id="14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21" name="Group 590"/>
              <p:cNvGrpSpPr>
                <a:grpSpLocks/>
              </p:cNvGrpSpPr>
              <p:nvPr/>
            </p:nvGrpSpPr>
            <p:grpSpPr bwMode="auto">
              <a:xfrm rot="-5400000">
                <a:off x="2202368" y="2668423"/>
                <a:ext cx="1445890" cy="190457"/>
                <a:chOff x="1231" y="3011"/>
                <a:chExt cx="795" cy="95"/>
              </a:xfrm>
            </p:grpSpPr>
            <p:grpSp>
              <p:nvGrpSpPr>
                <p:cNvPr id="1447" name="Group 591"/>
                <p:cNvGrpSpPr>
                  <a:grpSpLocks/>
                </p:cNvGrpSpPr>
                <p:nvPr/>
              </p:nvGrpSpPr>
              <p:grpSpPr bwMode="auto">
                <a:xfrm>
                  <a:off x="1926" y="3011"/>
                  <a:ext cx="100" cy="95"/>
                  <a:chOff x="704" y="1880"/>
                  <a:chExt cx="136" cy="128"/>
                </a:xfrm>
              </p:grpSpPr>
              <p:sp>
                <p:nvSpPr>
                  <p:cNvPr id="14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48" name="Group 594"/>
                <p:cNvGrpSpPr>
                  <a:grpSpLocks/>
                </p:cNvGrpSpPr>
                <p:nvPr/>
              </p:nvGrpSpPr>
              <p:grpSpPr bwMode="auto">
                <a:xfrm>
                  <a:off x="1819" y="3011"/>
                  <a:ext cx="100" cy="95"/>
                  <a:chOff x="704" y="1880"/>
                  <a:chExt cx="136" cy="128"/>
                </a:xfrm>
              </p:grpSpPr>
              <p:sp>
                <p:nvSpPr>
                  <p:cNvPr id="14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49" name="Group 597"/>
                <p:cNvGrpSpPr>
                  <a:grpSpLocks/>
                </p:cNvGrpSpPr>
                <p:nvPr/>
              </p:nvGrpSpPr>
              <p:grpSpPr bwMode="auto">
                <a:xfrm>
                  <a:off x="1724" y="3011"/>
                  <a:ext cx="100" cy="95"/>
                  <a:chOff x="704" y="1880"/>
                  <a:chExt cx="136" cy="128"/>
                </a:xfrm>
              </p:grpSpPr>
              <p:sp>
                <p:nvSpPr>
                  <p:cNvPr id="14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0" name="Group 600"/>
                <p:cNvGrpSpPr>
                  <a:grpSpLocks/>
                </p:cNvGrpSpPr>
                <p:nvPr/>
              </p:nvGrpSpPr>
              <p:grpSpPr bwMode="auto">
                <a:xfrm>
                  <a:off x="1623" y="3011"/>
                  <a:ext cx="100" cy="95"/>
                  <a:chOff x="704" y="1880"/>
                  <a:chExt cx="136" cy="128"/>
                </a:xfrm>
              </p:grpSpPr>
              <p:sp>
                <p:nvSpPr>
                  <p:cNvPr id="14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1" name="Group 603"/>
                <p:cNvGrpSpPr>
                  <a:grpSpLocks/>
                </p:cNvGrpSpPr>
                <p:nvPr/>
              </p:nvGrpSpPr>
              <p:grpSpPr bwMode="auto">
                <a:xfrm>
                  <a:off x="1528" y="3011"/>
                  <a:ext cx="100" cy="95"/>
                  <a:chOff x="704" y="1880"/>
                  <a:chExt cx="136" cy="128"/>
                </a:xfrm>
              </p:grpSpPr>
              <p:sp>
                <p:nvSpPr>
                  <p:cNvPr id="14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2" name="Group 606"/>
                <p:cNvGrpSpPr>
                  <a:grpSpLocks/>
                </p:cNvGrpSpPr>
                <p:nvPr/>
              </p:nvGrpSpPr>
              <p:grpSpPr bwMode="auto">
                <a:xfrm>
                  <a:off x="1427" y="3011"/>
                  <a:ext cx="100" cy="95"/>
                  <a:chOff x="704" y="1880"/>
                  <a:chExt cx="136" cy="128"/>
                </a:xfrm>
              </p:grpSpPr>
              <p:sp>
                <p:nvSpPr>
                  <p:cNvPr id="14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3" name="Group 609"/>
                <p:cNvGrpSpPr>
                  <a:grpSpLocks/>
                </p:cNvGrpSpPr>
                <p:nvPr/>
              </p:nvGrpSpPr>
              <p:grpSpPr bwMode="auto">
                <a:xfrm>
                  <a:off x="1332" y="3011"/>
                  <a:ext cx="100" cy="95"/>
                  <a:chOff x="704" y="1880"/>
                  <a:chExt cx="136" cy="128"/>
                </a:xfrm>
              </p:grpSpPr>
              <p:sp>
                <p:nvSpPr>
                  <p:cNvPr id="14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4" name="Group 612"/>
                <p:cNvGrpSpPr>
                  <a:grpSpLocks/>
                </p:cNvGrpSpPr>
                <p:nvPr/>
              </p:nvGrpSpPr>
              <p:grpSpPr bwMode="auto">
                <a:xfrm>
                  <a:off x="1231" y="3011"/>
                  <a:ext cx="100" cy="95"/>
                  <a:chOff x="704" y="1880"/>
                  <a:chExt cx="136" cy="128"/>
                </a:xfrm>
              </p:grpSpPr>
              <p:sp>
                <p:nvSpPr>
                  <p:cNvPr id="14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22" name="Group 590"/>
              <p:cNvGrpSpPr>
                <a:grpSpLocks/>
              </p:cNvGrpSpPr>
              <p:nvPr/>
            </p:nvGrpSpPr>
            <p:grpSpPr bwMode="auto">
              <a:xfrm rot="-5400000">
                <a:off x="2175149" y="4519039"/>
                <a:ext cx="1445890" cy="190457"/>
                <a:chOff x="1231" y="3011"/>
                <a:chExt cx="795" cy="95"/>
              </a:xfrm>
            </p:grpSpPr>
            <p:grpSp>
              <p:nvGrpSpPr>
                <p:cNvPr id="1423" name="Group 591"/>
                <p:cNvGrpSpPr>
                  <a:grpSpLocks/>
                </p:cNvGrpSpPr>
                <p:nvPr/>
              </p:nvGrpSpPr>
              <p:grpSpPr bwMode="auto">
                <a:xfrm>
                  <a:off x="1926" y="3011"/>
                  <a:ext cx="100" cy="95"/>
                  <a:chOff x="704" y="1880"/>
                  <a:chExt cx="136" cy="128"/>
                </a:xfrm>
              </p:grpSpPr>
              <p:sp>
                <p:nvSpPr>
                  <p:cNvPr id="144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4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4" name="Group 594"/>
                <p:cNvGrpSpPr>
                  <a:grpSpLocks/>
                </p:cNvGrpSpPr>
                <p:nvPr/>
              </p:nvGrpSpPr>
              <p:grpSpPr bwMode="auto">
                <a:xfrm>
                  <a:off x="1819" y="3011"/>
                  <a:ext cx="100" cy="95"/>
                  <a:chOff x="704" y="1880"/>
                  <a:chExt cx="136" cy="128"/>
                </a:xfrm>
              </p:grpSpPr>
              <p:sp>
                <p:nvSpPr>
                  <p:cNvPr id="144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4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5" name="Group 597"/>
                <p:cNvGrpSpPr>
                  <a:grpSpLocks/>
                </p:cNvGrpSpPr>
                <p:nvPr/>
              </p:nvGrpSpPr>
              <p:grpSpPr bwMode="auto">
                <a:xfrm>
                  <a:off x="1724" y="3011"/>
                  <a:ext cx="100" cy="95"/>
                  <a:chOff x="704" y="1880"/>
                  <a:chExt cx="136" cy="128"/>
                </a:xfrm>
              </p:grpSpPr>
              <p:sp>
                <p:nvSpPr>
                  <p:cNvPr id="144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4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6" name="Group 600"/>
                <p:cNvGrpSpPr>
                  <a:grpSpLocks/>
                </p:cNvGrpSpPr>
                <p:nvPr/>
              </p:nvGrpSpPr>
              <p:grpSpPr bwMode="auto">
                <a:xfrm>
                  <a:off x="1623" y="3011"/>
                  <a:ext cx="100" cy="95"/>
                  <a:chOff x="704" y="1880"/>
                  <a:chExt cx="136" cy="128"/>
                </a:xfrm>
              </p:grpSpPr>
              <p:sp>
                <p:nvSpPr>
                  <p:cNvPr id="143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4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7" name="Group 603"/>
                <p:cNvGrpSpPr>
                  <a:grpSpLocks/>
                </p:cNvGrpSpPr>
                <p:nvPr/>
              </p:nvGrpSpPr>
              <p:grpSpPr bwMode="auto">
                <a:xfrm>
                  <a:off x="1528" y="3011"/>
                  <a:ext cx="100" cy="95"/>
                  <a:chOff x="704" y="1880"/>
                  <a:chExt cx="136" cy="128"/>
                </a:xfrm>
              </p:grpSpPr>
              <p:sp>
                <p:nvSpPr>
                  <p:cNvPr id="143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3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8" name="Group 606"/>
                <p:cNvGrpSpPr>
                  <a:grpSpLocks/>
                </p:cNvGrpSpPr>
                <p:nvPr/>
              </p:nvGrpSpPr>
              <p:grpSpPr bwMode="auto">
                <a:xfrm>
                  <a:off x="1427" y="3011"/>
                  <a:ext cx="100" cy="95"/>
                  <a:chOff x="704" y="1880"/>
                  <a:chExt cx="136" cy="128"/>
                </a:xfrm>
              </p:grpSpPr>
              <p:sp>
                <p:nvSpPr>
                  <p:cNvPr id="143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3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9" name="Group 609"/>
                <p:cNvGrpSpPr>
                  <a:grpSpLocks/>
                </p:cNvGrpSpPr>
                <p:nvPr/>
              </p:nvGrpSpPr>
              <p:grpSpPr bwMode="auto">
                <a:xfrm>
                  <a:off x="1332" y="3011"/>
                  <a:ext cx="100" cy="95"/>
                  <a:chOff x="704" y="1880"/>
                  <a:chExt cx="136" cy="128"/>
                </a:xfrm>
              </p:grpSpPr>
              <p:sp>
                <p:nvSpPr>
                  <p:cNvPr id="143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3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30" name="Group 612"/>
                <p:cNvGrpSpPr>
                  <a:grpSpLocks/>
                </p:cNvGrpSpPr>
                <p:nvPr/>
              </p:nvGrpSpPr>
              <p:grpSpPr bwMode="auto">
                <a:xfrm>
                  <a:off x="1231" y="3011"/>
                  <a:ext cx="100" cy="95"/>
                  <a:chOff x="704" y="1880"/>
                  <a:chExt cx="136" cy="128"/>
                </a:xfrm>
              </p:grpSpPr>
              <p:sp>
                <p:nvSpPr>
                  <p:cNvPr id="143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3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grpSp>
        <p:nvGrpSpPr>
          <p:cNvPr id="1568" name="Group 1567"/>
          <p:cNvGrpSpPr/>
          <p:nvPr/>
        </p:nvGrpSpPr>
        <p:grpSpPr>
          <a:xfrm>
            <a:off x="0" y="0"/>
            <a:ext cx="3657600" cy="3446985"/>
            <a:chOff x="4648200" y="2819400"/>
            <a:chExt cx="3657600" cy="3446985"/>
          </a:xfrm>
        </p:grpSpPr>
        <p:grpSp>
          <p:nvGrpSpPr>
            <p:cNvPr id="1569" name="Group 741"/>
            <p:cNvGrpSpPr>
              <a:grpSpLocks/>
            </p:cNvGrpSpPr>
            <p:nvPr/>
          </p:nvGrpSpPr>
          <p:grpSpPr bwMode="auto">
            <a:xfrm>
              <a:off x="5761378" y="2819400"/>
              <a:ext cx="2544422" cy="2532585"/>
              <a:chOff x="1270661" y="2040705"/>
              <a:chExt cx="3296506" cy="3296506"/>
            </a:xfrm>
          </p:grpSpPr>
          <p:grpSp>
            <p:nvGrpSpPr>
              <p:cNvPr id="1722" name="Group 590"/>
              <p:cNvGrpSpPr>
                <a:grpSpLocks/>
              </p:cNvGrpSpPr>
              <p:nvPr/>
            </p:nvGrpSpPr>
            <p:grpSpPr bwMode="auto">
              <a:xfrm rot="-2423775">
                <a:off x="2883984" y="2981652"/>
                <a:ext cx="1400822" cy="190899"/>
                <a:chOff x="1231" y="3011"/>
                <a:chExt cx="795" cy="95"/>
              </a:xfrm>
            </p:grpSpPr>
            <p:grpSp>
              <p:nvGrpSpPr>
                <p:cNvPr id="1849" name="Group 591"/>
                <p:cNvGrpSpPr>
                  <a:grpSpLocks/>
                </p:cNvGrpSpPr>
                <p:nvPr/>
              </p:nvGrpSpPr>
              <p:grpSpPr bwMode="auto">
                <a:xfrm>
                  <a:off x="1926" y="3011"/>
                  <a:ext cx="100" cy="95"/>
                  <a:chOff x="704" y="1880"/>
                  <a:chExt cx="136" cy="128"/>
                </a:xfrm>
              </p:grpSpPr>
              <p:sp>
                <p:nvSpPr>
                  <p:cNvPr id="187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7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0" name="Group 594"/>
                <p:cNvGrpSpPr>
                  <a:grpSpLocks/>
                </p:cNvGrpSpPr>
                <p:nvPr/>
              </p:nvGrpSpPr>
              <p:grpSpPr bwMode="auto">
                <a:xfrm>
                  <a:off x="1819" y="3011"/>
                  <a:ext cx="100" cy="95"/>
                  <a:chOff x="704" y="1880"/>
                  <a:chExt cx="136" cy="128"/>
                </a:xfrm>
              </p:grpSpPr>
              <p:sp>
                <p:nvSpPr>
                  <p:cNvPr id="186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7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1" name="Group 597"/>
                <p:cNvGrpSpPr>
                  <a:grpSpLocks/>
                </p:cNvGrpSpPr>
                <p:nvPr/>
              </p:nvGrpSpPr>
              <p:grpSpPr bwMode="auto">
                <a:xfrm>
                  <a:off x="1724" y="3011"/>
                  <a:ext cx="100" cy="95"/>
                  <a:chOff x="704" y="1880"/>
                  <a:chExt cx="136" cy="128"/>
                </a:xfrm>
              </p:grpSpPr>
              <p:sp>
                <p:nvSpPr>
                  <p:cNvPr id="186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2" name="Group 600"/>
                <p:cNvGrpSpPr>
                  <a:grpSpLocks/>
                </p:cNvGrpSpPr>
                <p:nvPr/>
              </p:nvGrpSpPr>
              <p:grpSpPr bwMode="auto">
                <a:xfrm>
                  <a:off x="1623" y="3011"/>
                  <a:ext cx="100" cy="95"/>
                  <a:chOff x="704" y="1880"/>
                  <a:chExt cx="136" cy="128"/>
                </a:xfrm>
              </p:grpSpPr>
              <p:sp>
                <p:nvSpPr>
                  <p:cNvPr id="186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3" name="Group 603"/>
                <p:cNvGrpSpPr>
                  <a:grpSpLocks/>
                </p:cNvGrpSpPr>
                <p:nvPr/>
              </p:nvGrpSpPr>
              <p:grpSpPr bwMode="auto">
                <a:xfrm>
                  <a:off x="1528" y="3011"/>
                  <a:ext cx="100" cy="95"/>
                  <a:chOff x="704" y="1880"/>
                  <a:chExt cx="136" cy="128"/>
                </a:xfrm>
              </p:grpSpPr>
              <p:sp>
                <p:nvSpPr>
                  <p:cNvPr id="186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4" name="Group 606"/>
                <p:cNvGrpSpPr>
                  <a:grpSpLocks/>
                </p:cNvGrpSpPr>
                <p:nvPr/>
              </p:nvGrpSpPr>
              <p:grpSpPr bwMode="auto">
                <a:xfrm>
                  <a:off x="1427" y="3011"/>
                  <a:ext cx="100" cy="95"/>
                  <a:chOff x="704" y="1880"/>
                  <a:chExt cx="136" cy="128"/>
                </a:xfrm>
              </p:grpSpPr>
              <p:sp>
                <p:nvSpPr>
                  <p:cNvPr id="186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5" name="Group 609"/>
                <p:cNvGrpSpPr>
                  <a:grpSpLocks/>
                </p:cNvGrpSpPr>
                <p:nvPr/>
              </p:nvGrpSpPr>
              <p:grpSpPr bwMode="auto">
                <a:xfrm>
                  <a:off x="1332" y="3011"/>
                  <a:ext cx="100" cy="95"/>
                  <a:chOff x="704" y="1880"/>
                  <a:chExt cx="136" cy="128"/>
                </a:xfrm>
              </p:grpSpPr>
              <p:sp>
                <p:nvSpPr>
                  <p:cNvPr id="185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6" name="Group 612"/>
                <p:cNvGrpSpPr>
                  <a:grpSpLocks/>
                </p:cNvGrpSpPr>
                <p:nvPr/>
              </p:nvGrpSpPr>
              <p:grpSpPr bwMode="auto">
                <a:xfrm>
                  <a:off x="1231" y="3011"/>
                  <a:ext cx="100" cy="95"/>
                  <a:chOff x="704" y="1880"/>
                  <a:chExt cx="136" cy="128"/>
                </a:xfrm>
              </p:grpSpPr>
              <p:sp>
                <p:nvSpPr>
                  <p:cNvPr id="185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5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723" name="Group 590"/>
              <p:cNvGrpSpPr>
                <a:grpSpLocks/>
              </p:cNvGrpSpPr>
              <p:nvPr/>
            </p:nvGrpSpPr>
            <p:grpSpPr bwMode="auto">
              <a:xfrm rot="-2423775">
                <a:off x="1594025" y="4091996"/>
                <a:ext cx="1400822" cy="190899"/>
                <a:chOff x="1231" y="3011"/>
                <a:chExt cx="795" cy="95"/>
              </a:xfrm>
            </p:grpSpPr>
            <p:grpSp>
              <p:nvGrpSpPr>
                <p:cNvPr id="1825" name="Group 591"/>
                <p:cNvGrpSpPr>
                  <a:grpSpLocks/>
                </p:cNvGrpSpPr>
                <p:nvPr/>
              </p:nvGrpSpPr>
              <p:grpSpPr bwMode="auto">
                <a:xfrm>
                  <a:off x="1926" y="3011"/>
                  <a:ext cx="100" cy="95"/>
                  <a:chOff x="704" y="1880"/>
                  <a:chExt cx="136" cy="128"/>
                </a:xfrm>
              </p:grpSpPr>
              <p:sp>
                <p:nvSpPr>
                  <p:cNvPr id="184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26" name="Group 594"/>
                <p:cNvGrpSpPr>
                  <a:grpSpLocks/>
                </p:cNvGrpSpPr>
                <p:nvPr/>
              </p:nvGrpSpPr>
              <p:grpSpPr bwMode="auto">
                <a:xfrm>
                  <a:off x="1819" y="3011"/>
                  <a:ext cx="100" cy="95"/>
                  <a:chOff x="704" y="1880"/>
                  <a:chExt cx="136" cy="128"/>
                </a:xfrm>
              </p:grpSpPr>
              <p:sp>
                <p:nvSpPr>
                  <p:cNvPr id="184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27" name="Group 597"/>
                <p:cNvGrpSpPr>
                  <a:grpSpLocks/>
                </p:cNvGrpSpPr>
                <p:nvPr/>
              </p:nvGrpSpPr>
              <p:grpSpPr bwMode="auto">
                <a:xfrm>
                  <a:off x="1724" y="3011"/>
                  <a:ext cx="100" cy="95"/>
                  <a:chOff x="704" y="1880"/>
                  <a:chExt cx="136" cy="128"/>
                </a:xfrm>
              </p:grpSpPr>
              <p:sp>
                <p:nvSpPr>
                  <p:cNvPr id="184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28" name="Group 600"/>
                <p:cNvGrpSpPr>
                  <a:grpSpLocks/>
                </p:cNvGrpSpPr>
                <p:nvPr/>
              </p:nvGrpSpPr>
              <p:grpSpPr bwMode="auto">
                <a:xfrm>
                  <a:off x="1623" y="3011"/>
                  <a:ext cx="100" cy="95"/>
                  <a:chOff x="704" y="1880"/>
                  <a:chExt cx="136" cy="128"/>
                </a:xfrm>
              </p:grpSpPr>
              <p:sp>
                <p:nvSpPr>
                  <p:cNvPr id="184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29" name="Group 603"/>
                <p:cNvGrpSpPr>
                  <a:grpSpLocks/>
                </p:cNvGrpSpPr>
                <p:nvPr/>
              </p:nvGrpSpPr>
              <p:grpSpPr bwMode="auto">
                <a:xfrm>
                  <a:off x="1528" y="3011"/>
                  <a:ext cx="100" cy="95"/>
                  <a:chOff x="704" y="1880"/>
                  <a:chExt cx="136" cy="128"/>
                </a:xfrm>
              </p:grpSpPr>
              <p:sp>
                <p:nvSpPr>
                  <p:cNvPr id="183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30" name="Group 606"/>
                <p:cNvGrpSpPr>
                  <a:grpSpLocks/>
                </p:cNvGrpSpPr>
                <p:nvPr/>
              </p:nvGrpSpPr>
              <p:grpSpPr bwMode="auto">
                <a:xfrm>
                  <a:off x="1427" y="3011"/>
                  <a:ext cx="100" cy="95"/>
                  <a:chOff x="704" y="1880"/>
                  <a:chExt cx="136" cy="128"/>
                </a:xfrm>
              </p:grpSpPr>
              <p:sp>
                <p:nvSpPr>
                  <p:cNvPr id="183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3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31" name="Group 609"/>
                <p:cNvGrpSpPr>
                  <a:grpSpLocks/>
                </p:cNvGrpSpPr>
                <p:nvPr/>
              </p:nvGrpSpPr>
              <p:grpSpPr bwMode="auto">
                <a:xfrm>
                  <a:off x="1332" y="3011"/>
                  <a:ext cx="100" cy="95"/>
                  <a:chOff x="704" y="1880"/>
                  <a:chExt cx="136" cy="128"/>
                </a:xfrm>
              </p:grpSpPr>
              <p:sp>
                <p:nvSpPr>
                  <p:cNvPr id="183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3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32" name="Group 612"/>
                <p:cNvGrpSpPr>
                  <a:grpSpLocks/>
                </p:cNvGrpSpPr>
                <p:nvPr/>
              </p:nvGrpSpPr>
              <p:grpSpPr bwMode="auto">
                <a:xfrm>
                  <a:off x="1231" y="3011"/>
                  <a:ext cx="100" cy="95"/>
                  <a:chOff x="704" y="1880"/>
                  <a:chExt cx="136" cy="128"/>
                </a:xfrm>
              </p:grpSpPr>
              <p:sp>
                <p:nvSpPr>
                  <p:cNvPr id="183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3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724" name="Group 590"/>
              <p:cNvGrpSpPr>
                <a:grpSpLocks/>
              </p:cNvGrpSpPr>
              <p:nvPr/>
            </p:nvGrpSpPr>
            <p:grpSpPr bwMode="auto">
              <a:xfrm>
                <a:off x="1270661" y="3549247"/>
                <a:ext cx="1445890" cy="190457"/>
                <a:chOff x="1231" y="3011"/>
                <a:chExt cx="795" cy="95"/>
              </a:xfrm>
            </p:grpSpPr>
            <p:grpSp>
              <p:nvGrpSpPr>
                <p:cNvPr id="1801" name="Group 591"/>
                <p:cNvGrpSpPr>
                  <a:grpSpLocks/>
                </p:cNvGrpSpPr>
                <p:nvPr/>
              </p:nvGrpSpPr>
              <p:grpSpPr bwMode="auto">
                <a:xfrm>
                  <a:off x="1926" y="3011"/>
                  <a:ext cx="100" cy="95"/>
                  <a:chOff x="704" y="1880"/>
                  <a:chExt cx="136" cy="128"/>
                </a:xfrm>
              </p:grpSpPr>
              <p:sp>
                <p:nvSpPr>
                  <p:cNvPr id="182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2" name="Group 594"/>
                <p:cNvGrpSpPr>
                  <a:grpSpLocks/>
                </p:cNvGrpSpPr>
                <p:nvPr/>
              </p:nvGrpSpPr>
              <p:grpSpPr bwMode="auto">
                <a:xfrm>
                  <a:off x="1819" y="3011"/>
                  <a:ext cx="100" cy="95"/>
                  <a:chOff x="704" y="1880"/>
                  <a:chExt cx="136" cy="128"/>
                </a:xfrm>
              </p:grpSpPr>
              <p:sp>
                <p:nvSpPr>
                  <p:cNvPr id="182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3" name="Group 597"/>
                <p:cNvGrpSpPr>
                  <a:grpSpLocks/>
                </p:cNvGrpSpPr>
                <p:nvPr/>
              </p:nvGrpSpPr>
              <p:grpSpPr bwMode="auto">
                <a:xfrm>
                  <a:off x="1724" y="3011"/>
                  <a:ext cx="100" cy="95"/>
                  <a:chOff x="704" y="1880"/>
                  <a:chExt cx="136" cy="128"/>
                </a:xfrm>
              </p:grpSpPr>
              <p:sp>
                <p:nvSpPr>
                  <p:cNvPr id="181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4" name="Group 600"/>
                <p:cNvGrpSpPr>
                  <a:grpSpLocks/>
                </p:cNvGrpSpPr>
                <p:nvPr/>
              </p:nvGrpSpPr>
              <p:grpSpPr bwMode="auto">
                <a:xfrm>
                  <a:off x="1623" y="3011"/>
                  <a:ext cx="100" cy="95"/>
                  <a:chOff x="704" y="1880"/>
                  <a:chExt cx="136" cy="128"/>
                </a:xfrm>
              </p:grpSpPr>
              <p:sp>
                <p:nvSpPr>
                  <p:cNvPr id="181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5" name="Group 603"/>
                <p:cNvGrpSpPr>
                  <a:grpSpLocks/>
                </p:cNvGrpSpPr>
                <p:nvPr/>
              </p:nvGrpSpPr>
              <p:grpSpPr bwMode="auto">
                <a:xfrm>
                  <a:off x="1528" y="3011"/>
                  <a:ext cx="100" cy="95"/>
                  <a:chOff x="704" y="1880"/>
                  <a:chExt cx="136" cy="128"/>
                </a:xfrm>
              </p:grpSpPr>
              <p:sp>
                <p:nvSpPr>
                  <p:cNvPr id="181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6" name="Group 606"/>
                <p:cNvGrpSpPr>
                  <a:grpSpLocks/>
                </p:cNvGrpSpPr>
                <p:nvPr/>
              </p:nvGrpSpPr>
              <p:grpSpPr bwMode="auto">
                <a:xfrm>
                  <a:off x="1427" y="3011"/>
                  <a:ext cx="100" cy="95"/>
                  <a:chOff x="704" y="1880"/>
                  <a:chExt cx="136" cy="128"/>
                </a:xfrm>
              </p:grpSpPr>
              <p:sp>
                <p:nvSpPr>
                  <p:cNvPr id="181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7" name="Group 609"/>
                <p:cNvGrpSpPr>
                  <a:grpSpLocks/>
                </p:cNvGrpSpPr>
                <p:nvPr/>
              </p:nvGrpSpPr>
              <p:grpSpPr bwMode="auto">
                <a:xfrm>
                  <a:off x="1332" y="3011"/>
                  <a:ext cx="100" cy="95"/>
                  <a:chOff x="704" y="1880"/>
                  <a:chExt cx="136" cy="128"/>
                </a:xfrm>
              </p:grpSpPr>
              <p:sp>
                <p:nvSpPr>
                  <p:cNvPr id="181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8" name="Group 612"/>
                <p:cNvGrpSpPr>
                  <a:grpSpLocks/>
                </p:cNvGrpSpPr>
                <p:nvPr/>
              </p:nvGrpSpPr>
              <p:grpSpPr bwMode="auto">
                <a:xfrm>
                  <a:off x="1231" y="3011"/>
                  <a:ext cx="100" cy="95"/>
                  <a:chOff x="704" y="1880"/>
                  <a:chExt cx="136" cy="128"/>
                </a:xfrm>
              </p:grpSpPr>
              <p:sp>
                <p:nvSpPr>
                  <p:cNvPr id="180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1725"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726" name="Group 590"/>
              <p:cNvGrpSpPr>
                <a:grpSpLocks/>
              </p:cNvGrpSpPr>
              <p:nvPr/>
            </p:nvGrpSpPr>
            <p:grpSpPr bwMode="auto">
              <a:xfrm>
                <a:off x="3121277" y="3571015"/>
                <a:ext cx="1445890" cy="190457"/>
                <a:chOff x="1231" y="3011"/>
                <a:chExt cx="795" cy="95"/>
              </a:xfrm>
            </p:grpSpPr>
            <p:grpSp>
              <p:nvGrpSpPr>
                <p:cNvPr id="1777" name="Group 591"/>
                <p:cNvGrpSpPr>
                  <a:grpSpLocks/>
                </p:cNvGrpSpPr>
                <p:nvPr/>
              </p:nvGrpSpPr>
              <p:grpSpPr bwMode="auto">
                <a:xfrm>
                  <a:off x="1926" y="3011"/>
                  <a:ext cx="100" cy="95"/>
                  <a:chOff x="704" y="1880"/>
                  <a:chExt cx="136" cy="128"/>
                </a:xfrm>
              </p:grpSpPr>
              <p:sp>
                <p:nvSpPr>
                  <p:cNvPr id="179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0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78" name="Group 594"/>
                <p:cNvGrpSpPr>
                  <a:grpSpLocks/>
                </p:cNvGrpSpPr>
                <p:nvPr/>
              </p:nvGrpSpPr>
              <p:grpSpPr bwMode="auto">
                <a:xfrm>
                  <a:off x="1819" y="3011"/>
                  <a:ext cx="100" cy="95"/>
                  <a:chOff x="704" y="1880"/>
                  <a:chExt cx="136" cy="128"/>
                </a:xfrm>
              </p:grpSpPr>
              <p:sp>
                <p:nvSpPr>
                  <p:cNvPr id="179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79" name="Group 597"/>
                <p:cNvGrpSpPr>
                  <a:grpSpLocks/>
                </p:cNvGrpSpPr>
                <p:nvPr/>
              </p:nvGrpSpPr>
              <p:grpSpPr bwMode="auto">
                <a:xfrm>
                  <a:off x="1724" y="3011"/>
                  <a:ext cx="100" cy="95"/>
                  <a:chOff x="704" y="1880"/>
                  <a:chExt cx="136" cy="128"/>
                </a:xfrm>
              </p:grpSpPr>
              <p:sp>
                <p:nvSpPr>
                  <p:cNvPr id="179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0" name="Group 600"/>
                <p:cNvGrpSpPr>
                  <a:grpSpLocks/>
                </p:cNvGrpSpPr>
                <p:nvPr/>
              </p:nvGrpSpPr>
              <p:grpSpPr bwMode="auto">
                <a:xfrm>
                  <a:off x="1623" y="3011"/>
                  <a:ext cx="100" cy="95"/>
                  <a:chOff x="704" y="1880"/>
                  <a:chExt cx="136" cy="128"/>
                </a:xfrm>
              </p:grpSpPr>
              <p:sp>
                <p:nvSpPr>
                  <p:cNvPr id="179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1" name="Group 603"/>
                <p:cNvGrpSpPr>
                  <a:grpSpLocks/>
                </p:cNvGrpSpPr>
                <p:nvPr/>
              </p:nvGrpSpPr>
              <p:grpSpPr bwMode="auto">
                <a:xfrm>
                  <a:off x="1528" y="3011"/>
                  <a:ext cx="100" cy="95"/>
                  <a:chOff x="704" y="1880"/>
                  <a:chExt cx="136" cy="128"/>
                </a:xfrm>
              </p:grpSpPr>
              <p:sp>
                <p:nvSpPr>
                  <p:cNvPr id="179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2" name="Group 606"/>
                <p:cNvGrpSpPr>
                  <a:grpSpLocks/>
                </p:cNvGrpSpPr>
                <p:nvPr/>
              </p:nvGrpSpPr>
              <p:grpSpPr bwMode="auto">
                <a:xfrm>
                  <a:off x="1427" y="3011"/>
                  <a:ext cx="100" cy="95"/>
                  <a:chOff x="704" y="1880"/>
                  <a:chExt cx="136" cy="128"/>
                </a:xfrm>
              </p:grpSpPr>
              <p:sp>
                <p:nvSpPr>
                  <p:cNvPr id="178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3" name="Group 609"/>
                <p:cNvGrpSpPr>
                  <a:grpSpLocks/>
                </p:cNvGrpSpPr>
                <p:nvPr/>
              </p:nvGrpSpPr>
              <p:grpSpPr bwMode="auto">
                <a:xfrm>
                  <a:off x="1332" y="3011"/>
                  <a:ext cx="100" cy="95"/>
                  <a:chOff x="704" y="1880"/>
                  <a:chExt cx="136" cy="128"/>
                </a:xfrm>
              </p:grpSpPr>
              <p:sp>
                <p:nvSpPr>
                  <p:cNvPr id="178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8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4" name="Group 612"/>
                <p:cNvGrpSpPr>
                  <a:grpSpLocks/>
                </p:cNvGrpSpPr>
                <p:nvPr/>
              </p:nvGrpSpPr>
              <p:grpSpPr bwMode="auto">
                <a:xfrm>
                  <a:off x="1231" y="3011"/>
                  <a:ext cx="100" cy="95"/>
                  <a:chOff x="704" y="1880"/>
                  <a:chExt cx="136" cy="128"/>
                </a:xfrm>
              </p:grpSpPr>
              <p:sp>
                <p:nvSpPr>
                  <p:cNvPr id="178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8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727" name="Group 590"/>
              <p:cNvGrpSpPr>
                <a:grpSpLocks/>
              </p:cNvGrpSpPr>
              <p:nvPr/>
            </p:nvGrpSpPr>
            <p:grpSpPr bwMode="auto">
              <a:xfrm rot="-5400000">
                <a:off x="2202368" y="2668423"/>
                <a:ext cx="1445890" cy="190457"/>
                <a:chOff x="1231" y="3011"/>
                <a:chExt cx="795" cy="95"/>
              </a:xfrm>
            </p:grpSpPr>
            <p:grpSp>
              <p:nvGrpSpPr>
                <p:cNvPr id="1753" name="Group 591"/>
                <p:cNvGrpSpPr>
                  <a:grpSpLocks/>
                </p:cNvGrpSpPr>
                <p:nvPr/>
              </p:nvGrpSpPr>
              <p:grpSpPr bwMode="auto">
                <a:xfrm>
                  <a:off x="1926" y="3011"/>
                  <a:ext cx="100" cy="95"/>
                  <a:chOff x="704" y="1880"/>
                  <a:chExt cx="136" cy="128"/>
                </a:xfrm>
              </p:grpSpPr>
              <p:sp>
                <p:nvSpPr>
                  <p:cNvPr id="177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4" name="Group 594"/>
                <p:cNvGrpSpPr>
                  <a:grpSpLocks/>
                </p:cNvGrpSpPr>
                <p:nvPr/>
              </p:nvGrpSpPr>
              <p:grpSpPr bwMode="auto">
                <a:xfrm>
                  <a:off x="1819" y="3011"/>
                  <a:ext cx="100" cy="95"/>
                  <a:chOff x="704" y="1880"/>
                  <a:chExt cx="136" cy="128"/>
                </a:xfrm>
              </p:grpSpPr>
              <p:sp>
                <p:nvSpPr>
                  <p:cNvPr id="177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5" name="Group 597"/>
                <p:cNvGrpSpPr>
                  <a:grpSpLocks/>
                </p:cNvGrpSpPr>
                <p:nvPr/>
              </p:nvGrpSpPr>
              <p:grpSpPr bwMode="auto">
                <a:xfrm>
                  <a:off x="1724" y="3011"/>
                  <a:ext cx="100" cy="95"/>
                  <a:chOff x="704" y="1880"/>
                  <a:chExt cx="136" cy="128"/>
                </a:xfrm>
              </p:grpSpPr>
              <p:sp>
                <p:nvSpPr>
                  <p:cNvPr id="177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6" name="Group 600"/>
                <p:cNvGrpSpPr>
                  <a:grpSpLocks/>
                </p:cNvGrpSpPr>
                <p:nvPr/>
              </p:nvGrpSpPr>
              <p:grpSpPr bwMode="auto">
                <a:xfrm>
                  <a:off x="1623" y="3011"/>
                  <a:ext cx="100" cy="95"/>
                  <a:chOff x="704" y="1880"/>
                  <a:chExt cx="136" cy="128"/>
                </a:xfrm>
              </p:grpSpPr>
              <p:sp>
                <p:nvSpPr>
                  <p:cNvPr id="176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7" name="Group 603"/>
                <p:cNvGrpSpPr>
                  <a:grpSpLocks/>
                </p:cNvGrpSpPr>
                <p:nvPr/>
              </p:nvGrpSpPr>
              <p:grpSpPr bwMode="auto">
                <a:xfrm>
                  <a:off x="1528" y="3011"/>
                  <a:ext cx="100" cy="95"/>
                  <a:chOff x="704" y="1880"/>
                  <a:chExt cx="136" cy="128"/>
                </a:xfrm>
              </p:grpSpPr>
              <p:sp>
                <p:nvSpPr>
                  <p:cNvPr id="176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8" name="Group 606"/>
                <p:cNvGrpSpPr>
                  <a:grpSpLocks/>
                </p:cNvGrpSpPr>
                <p:nvPr/>
              </p:nvGrpSpPr>
              <p:grpSpPr bwMode="auto">
                <a:xfrm>
                  <a:off x="1427" y="3011"/>
                  <a:ext cx="100" cy="95"/>
                  <a:chOff x="704" y="1880"/>
                  <a:chExt cx="136" cy="128"/>
                </a:xfrm>
              </p:grpSpPr>
              <p:sp>
                <p:nvSpPr>
                  <p:cNvPr id="176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9" name="Group 609"/>
                <p:cNvGrpSpPr>
                  <a:grpSpLocks/>
                </p:cNvGrpSpPr>
                <p:nvPr/>
              </p:nvGrpSpPr>
              <p:grpSpPr bwMode="auto">
                <a:xfrm>
                  <a:off x="1332" y="3011"/>
                  <a:ext cx="100" cy="95"/>
                  <a:chOff x="704" y="1880"/>
                  <a:chExt cx="136" cy="128"/>
                </a:xfrm>
              </p:grpSpPr>
              <p:sp>
                <p:nvSpPr>
                  <p:cNvPr id="176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0" name="Group 612"/>
                <p:cNvGrpSpPr>
                  <a:grpSpLocks/>
                </p:cNvGrpSpPr>
                <p:nvPr/>
              </p:nvGrpSpPr>
              <p:grpSpPr bwMode="auto">
                <a:xfrm>
                  <a:off x="1231" y="3011"/>
                  <a:ext cx="100" cy="95"/>
                  <a:chOff x="704" y="1880"/>
                  <a:chExt cx="136" cy="128"/>
                </a:xfrm>
              </p:grpSpPr>
              <p:sp>
                <p:nvSpPr>
                  <p:cNvPr id="176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728" name="Group 590"/>
              <p:cNvGrpSpPr>
                <a:grpSpLocks/>
              </p:cNvGrpSpPr>
              <p:nvPr/>
            </p:nvGrpSpPr>
            <p:grpSpPr bwMode="auto">
              <a:xfrm rot="-5400000">
                <a:off x="2175149" y="4519039"/>
                <a:ext cx="1445890" cy="190457"/>
                <a:chOff x="1231" y="3011"/>
                <a:chExt cx="795" cy="95"/>
              </a:xfrm>
            </p:grpSpPr>
            <p:grpSp>
              <p:nvGrpSpPr>
                <p:cNvPr id="1729" name="Group 591"/>
                <p:cNvGrpSpPr>
                  <a:grpSpLocks/>
                </p:cNvGrpSpPr>
                <p:nvPr/>
              </p:nvGrpSpPr>
              <p:grpSpPr bwMode="auto">
                <a:xfrm>
                  <a:off x="1926" y="3011"/>
                  <a:ext cx="100" cy="95"/>
                  <a:chOff x="704" y="1880"/>
                  <a:chExt cx="136" cy="128"/>
                </a:xfrm>
              </p:grpSpPr>
              <p:sp>
                <p:nvSpPr>
                  <p:cNvPr id="175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5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0" name="Group 594"/>
                <p:cNvGrpSpPr>
                  <a:grpSpLocks/>
                </p:cNvGrpSpPr>
                <p:nvPr/>
              </p:nvGrpSpPr>
              <p:grpSpPr bwMode="auto">
                <a:xfrm>
                  <a:off x="1819" y="3011"/>
                  <a:ext cx="100" cy="95"/>
                  <a:chOff x="704" y="1880"/>
                  <a:chExt cx="136" cy="128"/>
                </a:xfrm>
              </p:grpSpPr>
              <p:sp>
                <p:nvSpPr>
                  <p:cNvPr id="174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5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1" name="Group 597"/>
                <p:cNvGrpSpPr>
                  <a:grpSpLocks/>
                </p:cNvGrpSpPr>
                <p:nvPr/>
              </p:nvGrpSpPr>
              <p:grpSpPr bwMode="auto">
                <a:xfrm>
                  <a:off x="1724" y="3011"/>
                  <a:ext cx="100" cy="95"/>
                  <a:chOff x="704" y="1880"/>
                  <a:chExt cx="136" cy="128"/>
                </a:xfrm>
              </p:grpSpPr>
              <p:sp>
                <p:nvSpPr>
                  <p:cNvPr id="174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2" name="Group 600"/>
                <p:cNvGrpSpPr>
                  <a:grpSpLocks/>
                </p:cNvGrpSpPr>
                <p:nvPr/>
              </p:nvGrpSpPr>
              <p:grpSpPr bwMode="auto">
                <a:xfrm>
                  <a:off x="1623" y="3011"/>
                  <a:ext cx="100" cy="95"/>
                  <a:chOff x="704" y="1880"/>
                  <a:chExt cx="136" cy="128"/>
                </a:xfrm>
              </p:grpSpPr>
              <p:sp>
                <p:nvSpPr>
                  <p:cNvPr id="174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3" name="Group 603"/>
                <p:cNvGrpSpPr>
                  <a:grpSpLocks/>
                </p:cNvGrpSpPr>
                <p:nvPr/>
              </p:nvGrpSpPr>
              <p:grpSpPr bwMode="auto">
                <a:xfrm>
                  <a:off x="1528" y="3011"/>
                  <a:ext cx="100" cy="95"/>
                  <a:chOff x="704" y="1880"/>
                  <a:chExt cx="136" cy="128"/>
                </a:xfrm>
              </p:grpSpPr>
              <p:sp>
                <p:nvSpPr>
                  <p:cNvPr id="174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4" name="Group 606"/>
                <p:cNvGrpSpPr>
                  <a:grpSpLocks/>
                </p:cNvGrpSpPr>
                <p:nvPr/>
              </p:nvGrpSpPr>
              <p:grpSpPr bwMode="auto">
                <a:xfrm>
                  <a:off x="1427" y="3011"/>
                  <a:ext cx="100" cy="95"/>
                  <a:chOff x="704" y="1880"/>
                  <a:chExt cx="136" cy="128"/>
                </a:xfrm>
              </p:grpSpPr>
              <p:sp>
                <p:nvSpPr>
                  <p:cNvPr id="174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5" name="Group 609"/>
                <p:cNvGrpSpPr>
                  <a:grpSpLocks/>
                </p:cNvGrpSpPr>
                <p:nvPr/>
              </p:nvGrpSpPr>
              <p:grpSpPr bwMode="auto">
                <a:xfrm>
                  <a:off x="1332" y="3011"/>
                  <a:ext cx="100" cy="95"/>
                  <a:chOff x="704" y="1880"/>
                  <a:chExt cx="136" cy="128"/>
                </a:xfrm>
              </p:grpSpPr>
              <p:sp>
                <p:nvSpPr>
                  <p:cNvPr id="173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6" name="Group 612"/>
                <p:cNvGrpSpPr>
                  <a:grpSpLocks/>
                </p:cNvGrpSpPr>
                <p:nvPr/>
              </p:nvGrpSpPr>
              <p:grpSpPr bwMode="auto">
                <a:xfrm>
                  <a:off x="1231" y="3011"/>
                  <a:ext cx="100" cy="95"/>
                  <a:chOff x="704" y="1880"/>
                  <a:chExt cx="136" cy="128"/>
                </a:xfrm>
              </p:grpSpPr>
              <p:sp>
                <p:nvSpPr>
                  <p:cNvPr id="173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3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1570" name="Group 741"/>
            <p:cNvGrpSpPr>
              <a:grpSpLocks/>
            </p:cNvGrpSpPr>
            <p:nvPr/>
          </p:nvGrpSpPr>
          <p:grpSpPr bwMode="auto">
            <a:xfrm>
              <a:off x="4648200" y="3733800"/>
              <a:ext cx="2544422" cy="2532585"/>
              <a:chOff x="1270661" y="2040705"/>
              <a:chExt cx="3296506" cy="3296506"/>
            </a:xfrm>
          </p:grpSpPr>
          <p:grpSp>
            <p:nvGrpSpPr>
              <p:cNvPr id="1571" name="Group 590"/>
              <p:cNvGrpSpPr>
                <a:grpSpLocks/>
              </p:cNvGrpSpPr>
              <p:nvPr/>
            </p:nvGrpSpPr>
            <p:grpSpPr bwMode="auto">
              <a:xfrm rot="-2423775">
                <a:off x="2883984" y="2981652"/>
                <a:ext cx="1400822" cy="190899"/>
                <a:chOff x="1231" y="3011"/>
                <a:chExt cx="795" cy="95"/>
              </a:xfrm>
            </p:grpSpPr>
            <p:grpSp>
              <p:nvGrpSpPr>
                <p:cNvPr id="1698" name="Group 591"/>
                <p:cNvGrpSpPr>
                  <a:grpSpLocks/>
                </p:cNvGrpSpPr>
                <p:nvPr/>
              </p:nvGrpSpPr>
              <p:grpSpPr bwMode="auto">
                <a:xfrm>
                  <a:off x="1926" y="3011"/>
                  <a:ext cx="100" cy="95"/>
                  <a:chOff x="704" y="1880"/>
                  <a:chExt cx="136" cy="128"/>
                </a:xfrm>
              </p:grpSpPr>
              <p:sp>
                <p:nvSpPr>
                  <p:cNvPr id="172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2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99" name="Group 594"/>
                <p:cNvGrpSpPr>
                  <a:grpSpLocks/>
                </p:cNvGrpSpPr>
                <p:nvPr/>
              </p:nvGrpSpPr>
              <p:grpSpPr bwMode="auto">
                <a:xfrm>
                  <a:off x="1819" y="3011"/>
                  <a:ext cx="100" cy="95"/>
                  <a:chOff x="704" y="1880"/>
                  <a:chExt cx="136" cy="128"/>
                </a:xfrm>
              </p:grpSpPr>
              <p:sp>
                <p:nvSpPr>
                  <p:cNvPr id="171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0" name="Group 597"/>
                <p:cNvGrpSpPr>
                  <a:grpSpLocks/>
                </p:cNvGrpSpPr>
                <p:nvPr/>
              </p:nvGrpSpPr>
              <p:grpSpPr bwMode="auto">
                <a:xfrm>
                  <a:off x="1724" y="3011"/>
                  <a:ext cx="100" cy="95"/>
                  <a:chOff x="704" y="1880"/>
                  <a:chExt cx="136" cy="128"/>
                </a:xfrm>
              </p:grpSpPr>
              <p:sp>
                <p:nvSpPr>
                  <p:cNvPr id="171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1" name="Group 600"/>
                <p:cNvGrpSpPr>
                  <a:grpSpLocks/>
                </p:cNvGrpSpPr>
                <p:nvPr/>
              </p:nvGrpSpPr>
              <p:grpSpPr bwMode="auto">
                <a:xfrm>
                  <a:off x="1623" y="3011"/>
                  <a:ext cx="100" cy="95"/>
                  <a:chOff x="704" y="1880"/>
                  <a:chExt cx="136" cy="128"/>
                </a:xfrm>
              </p:grpSpPr>
              <p:sp>
                <p:nvSpPr>
                  <p:cNvPr id="171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2" name="Group 603"/>
                <p:cNvGrpSpPr>
                  <a:grpSpLocks/>
                </p:cNvGrpSpPr>
                <p:nvPr/>
              </p:nvGrpSpPr>
              <p:grpSpPr bwMode="auto">
                <a:xfrm>
                  <a:off x="1528" y="3011"/>
                  <a:ext cx="100" cy="95"/>
                  <a:chOff x="704" y="1880"/>
                  <a:chExt cx="136" cy="128"/>
                </a:xfrm>
              </p:grpSpPr>
              <p:sp>
                <p:nvSpPr>
                  <p:cNvPr id="171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3" name="Group 606"/>
                <p:cNvGrpSpPr>
                  <a:grpSpLocks/>
                </p:cNvGrpSpPr>
                <p:nvPr/>
              </p:nvGrpSpPr>
              <p:grpSpPr bwMode="auto">
                <a:xfrm>
                  <a:off x="1427" y="3011"/>
                  <a:ext cx="100" cy="95"/>
                  <a:chOff x="704" y="1880"/>
                  <a:chExt cx="136" cy="128"/>
                </a:xfrm>
              </p:grpSpPr>
              <p:sp>
                <p:nvSpPr>
                  <p:cNvPr id="171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4" name="Group 609"/>
                <p:cNvGrpSpPr>
                  <a:grpSpLocks/>
                </p:cNvGrpSpPr>
                <p:nvPr/>
              </p:nvGrpSpPr>
              <p:grpSpPr bwMode="auto">
                <a:xfrm>
                  <a:off x="1332" y="3011"/>
                  <a:ext cx="100" cy="95"/>
                  <a:chOff x="704" y="1880"/>
                  <a:chExt cx="136" cy="128"/>
                </a:xfrm>
              </p:grpSpPr>
              <p:sp>
                <p:nvSpPr>
                  <p:cNvPr id="170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5" name="Group 612"/>
                <p:cNvGrpSpPr>
                  <a:grpSpLocks/>
                </p:cNvGrpSpPr>
                <p:nvPr/>
              </p:nvGrpSpPr>
              <p:grpSpPr bwMode="auto">
                <a:xfrm>
                  <a:off x="1231" y="3011"/>
                  <a:ext cx="100" cy="95"/>
                  <a:chOff x="704" y="1880"/>
                  <a:chExt cx="136" cy="128"/>
                </a:xfrm>
              </p:grpSpPr>
              <p:sp>
                <p:nvSpPr>
                  <p:cNvPr id="170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572" name="Group 590"/>
              <p:cNvGrpSpPr>
                <a:grpSpLocks/>
              </p:cNvGrpSpPr>
              <p:nvPr/>
            </p:nvGrpSpPr>
            <p:grpSpPr bwMode="auto">
              <a:xfrm rot="-2423775">
                <a:off x="1594025" y="4091996"/>
                <a:ext cx="1400822" cy="190899"/>
                <a:chOff x="1231" y="3011"/>
                <a:chExt cx="795" cy="95"/>
              </a:xfrm>
            </p:grpSpPr>
            <p:grpSp>
              <p:nvGrpSpPr>
                <p:cNvPr id="1674" name="Group 591"/>
                <p:cNvGrpSpPr>
                  <a:grpSpLocks/>
                </p:cNvGrpSpPr>
                <p:nvPr/>
              </p:nvGrpSpPr>
              <p:grpSpPr bwMode="auto">
                <a:xfrm>
                  <a:off x="1926" y="3011"/>
                  <a:ext cx="100" cy="95"/>
                  <a:chOff x="704" y="1880"/>
                  <a:chExt cx="136" cy="128"/>
                </a:xfrm>
              </p:grpSpPr>
              <p:sp>
                <p:nvSpPr>
                  <p:cNvPr id="169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5" name="Group 594"/>
                <p:cNvGrpSpPr>
                  <a:grpSpLocks/>
                </p:cNvGrpSpPr>
                <p:nvPr/>
              </p:nvGrpSpPr>
              <p:grpSpPr bwMode="auto">
                <a:xfrm>
                  <a:off x="1819" y="3011"/>
                  <a:ext cx="100" cy="95"/>
                  <a:chOff x="704" y="1880"/>
                  <a:chExt cx="136" cy="128"/>
                </a:xfrm>
              </p:grpSpPr>
              <p:sp>
                <p:nvSpPr>
                  <p:cNvPr id="169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6" name="Group 597"/>
                <p:cNvGrpSpPr>
                  <a:grpSpLocks/>
                </p:cNvGrpSpPr>
                <p:nvPr/>
              </p:nvGrpSpPr>
              <p:grpSpPr bwMode="auto">
                <a:xfrm>
                  <a:off x="1724" y="3011"/>
                  <a:ext cx="100" cy="95"/>
                  <a:chOff x="704" y="1880"/>
                  <a:chExt cx="136" cy="128"/>
                </a:xfrm>
              </p:grpSpPr>
              <p:sp>
                <p:nvSpPr>
                  <p:cNvPr id="169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7" name="Group 600"/>
                <p:cNvGrpSpPr>
                  <a:grpSpLocks/>
                </p:cNvGrpSpPr>
                <p:nvPr/>
              </p:nvGrpSpPr>
              <p:grpSpPr bwMode="auto">
                <a:xfrm>
                  <a:off x="1623" y="3011"/>
                  <a:ext cx="100" cy="95"/>
                  <a:chOff x="704" y="1880"/>
                  <a:chExt cx="136" cy="128"/>
                </a:xfrm>
              </p:grpSpPr>
              <p:sp>
                <p:nvSpPr>
                  <p:cNvPr id="169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8" name="Group 603"/>
                <p:cNvGrpSpPr>
                  <a:grpSpLocks/>
                </p:cNvGrpSpPr>
                <p:nvPr/>
              </p:nvGrpSpPr>
              <p:grpSpPr bwMode="auto">
                <a:xfrm>
                  <a:off x="1528" y="3011"/>
                  <a:ext cx="100" cy="95"/>
                  <a:chOff x="704" y="1880"/>
                  <a:chExt cx="136" cy="128"/>
                </a:xfrm>
              </p:grpSpPr>
              <p:sp>
                <p:nvSpPr>
                  <p:cNvPr id="168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8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9" name="Group 606"/>
                <p:cNvGrpSpPr>
                  <a:grpSpLocks/>
                </p:cNvGrpSpPr>
                <p:nvPr/>
              </p:nvGrpSpPr>
              <p:grpSpPr bwMode="auto">
                <a:xfrm>
                  <a:off x="1427" y="3011"/>
                  <a:ext cx="100" cy="95"/>
                  <a:chOff x="704" y="1880"/>
                  <a:chExt cx="136" cy="128"/>
                </a:xfrm>
              </p:grpSpPr>
              <p:sp>
                <p:nvSpPr>
                  <p:cNvPr id="168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8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0" name="Group 609"/>
                <p:cNvGrpSpPr>
                  <a:grpSpLocks/>
                </p:cNvGrpSpPr>
                <p:nvPr/>
              </p:nvGrpSpPr>
              <p:grpSpPr bwMode="auto">
                <a:xfrm>
                  <a:off x="1332" y="3011"/>
                  <a:ext cx="100" cy="95"/>
                  <a:chOff x="704" y="1880"/>
                  <a:chExt cx="136" cy="128"/>
                </a:xfrm>
              </p:grpSpPr>
              <p:sp>
                <p:nvSpPr>
                  <p:cNvPr id="168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8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1" name="Group 612"/>
                <p:cNvGrpSpPr>
                  <a:grpSpLocks/>
                </p:cNvGrpSpPr>
                <p:nvPr/>
              </p:nvGrpSpPr>
              <p:grpSpPr bwMode="auto">
                <a:xfrm>
                  <a:off x="1231" y="3011"/>
                  <a:ext cx="100" cy="95"/>
                  <a:chOff x="704" y="1880"/>
                  <a:chExt cx="136" cy="128"/>
                </a:xfrm>
              </p:grpSpPr>
              <p:sp>
                <p:nvSpPr>
                  <p:cNvPr id="168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8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573" name="Group 590"/>
              <p:cNvGrpSpPr>
                <a:grpSpLocks/>
              </p:cNvGrpSpPr>
              <p:nvPr/>
            </p:nvGrpSpPr>
            <p:grpSpPr bwMode="auto">
              <a:xfrm>
                <a:off x="1270661" y="3549247"/>
                <a:ext cx="1445890" cy="190457"/>
                <a:chOff x="1231" y="3011"/>
                <a:chExt cx="795" cy="95"/>
              </a:xfrm>
            </p:grpSpPr>
            <p:grpSp>
              <p:nvGrpSpPr>
                <p:cNvPr id="1650" name="Group 591"/>
                <p:cNvGrpSpPr>
                  <a:grpSpLocks/>
                </p:cNvGrpSpPr>
                <p:nvPr/>
              </p:nvGrpSpPr>
              <p:grpSpPr bwMode="auto">
                <a:xfrm>
                  <a:off x="1926" y="3011"/>
                  <a:ext cx="100" cy="95"/>
                  <a:chOff x="704" y="1880"/>
                  <a:chExt cx="136" cy="128"/>
                </a:xfrm>
              </p:grpSpPr>
              <p:sp>
                <p:nvSpPr>
                  <p:cNvPr id="167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7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1" name="Group 594"/>
                <p:cNvGrpSpPr>
                  <a:grpSpLocks/>
                </p:cNvGrpSpPr>
                <p:nvPr/>
              </p:nvGrpSpPr>
              <p:grpSpPr bwMode="auto">
                <a:xfrm>
                  <a:off x="1819" y="3011"/>
                  <a:ext cx="100" cy="95"/>
                  <a:chOff x="704" y="1880"/>
                  <a:chExt cx="136" cy="128"/>
                </a:xfrm>
              </p:grpSpPr>
              <p:sp>
                <p:nvSpPr>
                  <p:cNvPr id="167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7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2" name="Group 597"/>
                <p:cNvGrpSpPr>
                  <a:grpSpLocks/>
                </p:cNvGrpSpPr>
                <p:nvPr/>
              </p:nvGrpSpPr>
              <p:grpSpPr bwMode="auto">
                <a:xfrm>
                  <a:off x="1724" y="3011"/>
                  <a:ext cx="100" cy="95"/>
                  <a:chOff x="704" y="1880"/>
                  <a:chExt cx="136" cy="128"/>
                </a:xfrm>
              </p:grpSpPr>
              <p:sp>
                <p:nvSpPr>
                  <p:cNvPr id="166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3" name="Group 600"/>
                <p:cNvGrpSpPr>
                  <a:grpSpLocks/>
                </p:cNvGrpSpPr>
                <p:nvPr/>
              </p:nvGrpSpPr>
              <p:grpSpPr bwMode="auto">
                <a:xfrm>
                  <a:off x="1623" y="3011"/>
                  <a:ext cx="100" cy="95"/>
                  <a:chOff x="704" y="1880"/>
                  <a:chExt cx="136" cy="128"/>
                </a:xfrm>
              </p:grpSpPr>
              <p:sp>
                <p:nvSpPr>
                  <p:cNvPr id="166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4" name="Group 603"/>
                <p:cNvGrpSpPr>
                  <a:grpSpLocks/>
                </p:cNvGrpSpPr>
                <p:nvPr/>
              </p:nvGrpSpPr>
              <p:grpSpPr bwMode="auto">
                <a:xfrm>
                  <a:off x="1528" y="3011"/>
                  <a:ext cx="100" cy="95"/>
                  <a:chOff x="704" y="1880"/>
                  <a:chExt cx="136" cy="128"/>
                </a:xfrm>
              </p:grpSpPr>
              <p:sp>
                <p:nvSpPr>
                  <p:cNvPr id="166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5" name="Group 606"/>
                <p:cNvGrpSpPr>
                  <a:grpSpLocks/>
                </p:cNvGrpSpPr>
                <p:nvPr/>
              </p:nvGrpSpPr>
              <p:grpSpPr bwMode="auto">
                <a:xfrm>
                  <a:off x="1427" y="3011"/>
                  <a:ext cx="100" cy="95"/>
                  <a:chOff x="704" y="1880"/>
                  <a:chExt cx="136" cy="128"/>
                </a:xfrm>
              </p:grpSpPr>
              <p:sp>
                <p:nvSpPr>
                  <p:cNvPr id="166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6" name="Group 609"/>
                <p:cNvGrpSpPr>
                  <a:grpSpLocks/>
                </p:cNvGrpSpPr>
                <p:nvPr/>
              </p:nvGrpSpPr>
              <p:grpSpPr bwMode="auto">
                <a:xfrm>
                  <a:off x="1332" y="3011"/>
                  <a:ext cx="100" cy="95"/>
                  <a:chOff x="704" y="1880"/>
                  <a:chExt cx="136" cy="128"/>
                </a:xfrm>
              </p:grpSpPr>
              <p:sp>
                <p:nvSpPr>
                  <p:cNvPr id="166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7" name="Group 612"/>
                <p:cNvGrpSpPr>
                  <a:grpSpLocks/>
                </p:cNvGrpSpPr>
                <p:nvPr/>
              </p:nvGrpSpPr>
              <p:grpSpPr bwMode="auto">
                <a:xfrm>
                  <a:off x="1231" y="3011"/>
                  <a:ext cx="100" cy="95"/>
                  <a:chOff x="704" y="1880"/>
                  <a:chExt cx="136" cy="128"/>
                </a:xfrm>
              </p:grpSpPr>
              <p:sp>
                <p:nvSpPr>
                  <p:cNvPr id="165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5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1574"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575" name="Group 590"/>
              <p:cNvGrpSpPr>
                <a:grpSpLocks/>
              </p:cNvGrpSpPr>
              <p:nvPr/>
            </p:nvGrpSpPr>
            <p:grpSpPr bwMode="auto">
              <a:xfrm>
                <a:off x="3121277" y="3571015"/>
                <a:ext cx="1445890" cy="190457"/>
                <a:chOff x="1231" y="3011"/>
                <a:chExt cx="795" cy="95"/>
              </a:xfrm>
            </p:grpSpPr>
            <p:grpSp>
              <p:nvGrpSpPr>
                <p:cNvPr id="1626" name="Group 591"/>
                <p:cNvGrpSpPr>
                  <a:grpSpLocks/>
                </p:cNvGrpSpPr>
                <p:nvPr/>
              </p:nvGrpSpPr>
              <p:grpSpPr bwMode="auto">
                <a:xfrm>
                  <a:off x="1926" y="3011"/>
                  <a:ext cx="100" cy="95"/>
                  <a:chOff x="704" y="1880"/>
                  <a:chExt cx="136" cy="128"/>
                </a:xfrm>
              </p:grpSpPr>
              <p:sp>
                <p:nvSpPr>
                  <p:cNvPr id="164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27" name="Group 594"/>
                <p:cNvGrpSpPr>
                  <a:grpSpLocks/>
                </p:cNvGrpSpPr>
                <p:nvPr/>
              </p:nvGrpSpPr>
              <p:grpSpPr bwMode="auto">
                <a:xfrm>
                  <a:off x="1819" y="3011"/>
                  <a:ext cx="100" cy="95"/>
                  <a:chOff x="704" y="1880"/>
                  <a:chExt cx="136" cy="128"/>
                </a:xfrm>
              </p:grpSpPr>
              <p:sp>
                <p:nvSpPr>
                  <p:cNvPr id="164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28" name="Group 597"/>
                <p:cNvGrpSpPr>
                  <a:grpSpLocks/>
                </p:cNvGrpSpPr>
                <p:nvPr/>
              </p:nvGrpSpPr>
              <p:grpSpPr bwMode="auto">
                <a:xfrm>
                  <a:off x="1724" y="3011"/>
                  <a:ext cx="100" cy="95"/>
                  <a:chOff x="704" y="1880"/>
                  <a:chExt cx="136" cy="128"/>
                </a:xfrm>
              </p:grpSpPr>
              <p:sp>
                <p:nvSpPr>
                  <p:cNvPr id="164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29" name="Group 600"/>
                <p:cNvGrpSpPr>
                  <a:grpSpLocks/>
                </p:cNvGrpSpPr>
                <p:nvPr/>
              </p:nvGrpSpPr>
              <p:grpSpPr bwMode="auto">
                <a:xfrm>
                  <a:off x="1623" y="3011"/>
                  <a:ext cx="100" cy="95"/>
                  <a:chOff x="704" y="1880"/>
                  <a:chExt cx="136" cy="128"/>
                </a:xfrm>
              </p:grpSpPr>
              <p:sp>
                <p:nvSpPr>
                  <p:cNvPr id="164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30" name="Group 603"/>
                <p:cNvGrpSpPr>
                  <a:grpSpLocks/>
                </p:cNvGrpSpPr>
                <p:nvPr/>
              </p:nvGrpSpPr>
              <p:grpSpPr bwMode="auto">
                <a:xfrm>
                  <a:off x="1528" y="3011"/>
                  <a:ext cx="100" cy="95"/>
                  <a:chOff x="704" y="1880"/>
                  <a:chExt cx="136" cy="128"/>
                </a:xfrm>
              </p:grpSpPr>
              <p:sp>
                <p:nvSpPr>
                  <p:cNvPr id="164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31" name="Group 606"/>
                <p:cNvGrpSpPr>
                  <a:grpSpLocks/>
                </p:cNvGrpSpPr>
                <p:nvPr/>
              </p:nvGrpSpPr>
              <p:grpSpPr bwMode="auto">
                <a:xfrm>
                  <a:off x="1427" y="3011"/>
                  <a:ext cx="100" cy="95"/>
                  <a:chOff x="704" y="1880"/>
                  <a:chExt cx="136" cy="128"/>
                </a:xfrm>
              </p:grpSpPr>
              <p:sp>
                <p:nvSpPr>
                  <p:cNvPr id="163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3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32" name="Group 609"/>
                <p:cNvGrpSpPr>
                  <a:grpSpLocks/>
                </p:cNvGrpSpPr>
                <p:nvPr/>
              </p:nvGrpSpPr>
              <p:grpSpPr bwMode="auto">
                <a:xfrm>
                  <a:off x="1332" y="3011"/>
                  <a:ext cx="100" cy="95"/>
                  <a:chOff x="704" y="1880"/>
                  <a:chExt cx="136" cy="128"/>
                </a:xfrm>
              </p:grpSpPr>
              <p:sp>
                <p:nvSpPr>
                  <p:cNvPr id="163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3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33" name="Group 612"/>
                <p:cNvGrpSpPr>
                  <a:grpSpLocks/>
                </p:cNvGrpSpPr>
                <p:nvPr/>
              </p:nvGrpSpPr>
              <p:grpSpPr bwMode="auto">
                <a:xfrm>
                  <a:off x="1231" y="3011"/>
                  <a:ext cx="100" cy="95"/>
                  <a:chOff x="704" y="1880"/>
                  <a:chExt cx="136" cy="128"/>
                </a:xfrm>
              </p:grpSpPr>
              <p:sp>
                <p:nvSpPr>
                  <p:cNvPr id="163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3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576" name="Group 590"/>
              <p:cNvGrpSpPr>
                <a:grpSpLocks/>
              </p:cNvGrpSpPr>
              <p:nvPr/>
            </p:nvGrpSpPr>
            <p:grpSpPr bwMode="auto">
              <a:xfrm rot="-5400000">
                <a:off x="2202368" y="2668423"/>
                <a:ext cx="1445890" cy="190457"/>
                <a:chOff x="1231" y="3011"/>
                <a:chExt cx="795" cy="95"/>
              </a:xfrm>
            </p:grpSpPr>
            <p:grpSp>
              <p:nvGrpSpPr>
                <p:cNvPr id="1602" name="Group 591"/>
                <p:cNvGrpSpPr>
                  <a:grpSpLocks/>
                </p:cNvGrpSpPr>
                <p:nvPr/>
              </p:nvGrpSpPr>
              <p:grpSpPr bwMode="auto">
                <a:xfrm>
                  <a:off x="1926" y="3011"/>
                  <a:ext cx="100" cy="95"/>
                  <a:chOff x="704" y="1880"/>
                  <a:chExt cx="136" cy="128"/>
                </a:xfrm>
              </p:grpSpPr>
              <p:sp>
                <p:nvSpPr>
                  <p:cNvPr id="162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2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3" name="Group 594"/>
                <p:cNvGrpSpPr>
                  <a:grpSpLocks/>
                </p:cNvGrpSpPr>
                <p:nvPr/>
              </p:nvGrpSpPr>
              <p:grpSpPr bwMode="auto">
                <a:xfrm>
                  <a:off x="1819" y="3011"/>
                  <a:ext cx="100" cy="95"/>
                  <a:chOff x="704" y="1880"/>
                  <a:chExt cx="136" cy="128"/>
                </a:xfrm>
              </p:grpSpPr>
              <p:sp>
                <p:nvSpPr>
                  <p:cNvPr id="162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2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4" name="Group 597"/>
                <p:cNvGrpSpPr>
                  <a:grpSpLocks/>
                </p:cNvGrpSpPr>
                <p:nvPr/>
              </p:nvGrpSpPr>
              <p:grpSpPr bwMode="auto">
                <a:xfrm>
                  <a:off x="1724" y="3011"/>
                  <a:ext cx="100" cy="95"/>
                  <a:chOff x="704" y="1880"/>
                  <a:chExt cx="136" cy="128"/>
                </a:xfrm>
              </p:grpSpPr>
              <p:sp>
                <p:nvSpPr>
                  <p:cNvPr id="162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2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5" name="Group 600"/>
                <p:cNvGrpSpPr>
                  <a:grpSpLocks/>
                </p:cNvGrpSpPr>
                <p:nvPr/>
              </p:nvGrpSpPr>
              <p:grpSpPr bwMode="auto">
                <a:xfrm>
                  <a:off x="1623" y="3011"/>
                  <a:ext cx="100" cy="95"/>
                  <a:chOff x="704" y="1880"/>
                  <a:chExt cx="136" cy="128"/>
                </a:xfrm>
              </p:grpSpPr>
              <p:sp>
                <p:nvSpPr>
                  <p:cNvPr id="161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6" name="Group 603"/>
                <p:cNvGrpSpPr>
                  <a:grpSpLocks/>
                </p:cNvGrpSpPr>
                <p:nvPr/>
              </p:nvGrpSpPr>
              <p:grpSpPr bwMode="auto">
                <a:xfrm>
                  <a:off x="1528" y="3011"/>
                  <a:ext cx="100" cy="95"/>
                  <a:chOff x="704" y="1880"/>
                  <a:chExt cx="136" cy="128"/>
                </a:xfrm>
              </p:grpSpPr>
              <p:sp>
                <p:nvSpPr>
                  <p:cNvPr id="161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7" name="Group 606"/>
                <p:cNvGrpSpPr>
                  <a:grpSpLocks/>
                </p:cNvGrpSpPr>
                <p:nvPr/>
              </p:nvGrpSpPr>
              <p:grpSpPr bwMode="auto">
                <a:xfrm>
                  <a:off x="1427" y="3011"/>
                  <a:ext cx="100" cy="95"/>
                  <a:chOff x="704" y="1880"/>
                  <a:chExt cx="136" cy="128"/>
                </a:xfrm>
              </p:grpSpPr>
              <p:sp>
                <p:nvSpPr>
                  <p:cNvPr id="161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8" name="Group 609"/>
                <p:cNvGrpSpPr>
                  <a:grpSpLocks/>
                </p:cNvGrpSpPr>
                <p:nvPr/>
              </p:nvGrpSpPr>
              <p:grpSpPr bwMode="auto">
                <a:xfrm>
                  <a:off x="1332" y="3011"/>
                  <a:ext cx="100" cy="95"/>
                  <a:chOff x="704" y="1880"/>
                  <a:chExt cx="136" cy="128"/>
                </a:xfrm>
              </p:grpSpPr>
              <p:sp>
                <p:nvSpPr>
                  <p:cNvPr id="161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9" name="Group 612"/>
                <p:cNvGrpSpPr>
                  <a:grpSpLocks/>
                </p:cNvGrpSpPr>
                <p:nvPr/>
              </p:nvGrpSpPr>
              <p:grpSpPr bwMode="auto">
                <a:xfrm>
                  <a:off x="1231" y="3011"/>
                  <a:ext cx="100" cy="95"/>
                  <a:chOff x="704" y="1880"/>
                  <a:chExt cx="136" cy="128"/>
                </a:xfrm>
              </p:grpSpPr>
              <p:sp>
                <p:nvSpPr>
                  <p:cNvPr id="161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577" name="Group 590"/>
              <p:cNvGrpSpPr>
                <a:grpSpLocks/>
              </p:cNvGrpSpPr>
              <p:nvPr/>
            </p:nvGrpSpPr>
            <p:grpSpPr bwMode="auto">
              <a:xfrm rot="-5400000">
                <a:off x="2175149" y="4519039"/>
                <a:ext cx="1445890" cy="190457"/>
                <a:chOff x="1231" y="3011"/>
                <a:chExt cx="795" cy="95"/>
              </a:xfrm>
            </p:grpSpPr>
            <p:grpSp>
              <p:nvGrpSpPr>
                <p:cNvPr id="1578" name="Group 591"/>
                <p:cNvGrpSpPr>
                  <a:grpSpLocks/>
                </p:cNvGrpSpPr>
                <p:nvPr/>
              </p:nvGrpSpPr>
              <p:grpSpPr bwMode="auto">
                <a:xfrm>
                  <a:off x="1926" y="3011"/>
                  <a:ext cx="100" cy="95"/>
                  <a:chOff x="704" y="1880"/>
                  <a:chExt cx="136" cy="128"/>
                </a:xfrm>
              </p:grpSpPr>
              <p:sp>
                <p:nvSpPr>
                  <p:cNvPr id="160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0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79" name="Group 594"/>
                <p:cNvGrpSpPr>
                  <a:grpSpLocks/>
                </p:cNvGrpSpPr>
                <p:nvPr/>
              </p:nvGrpSpPr>
              <p:grpSpPr bwMode="auto">
                <a:xfrm>
                  <a:off x="1819" y="3011"/>
                  <a:ext cx="100" cy="95"/>
                  <a:chOff x="704" y="1880"/>
                  <a:chExt cx="136" cy="128"/>
                </a:xfrm>
              </p:grpSpPr>
              <p:sp>
                <p:nvSpPr>
                  <p:cNvPr id="159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0" name="Group 597"/>
                <p:cNvGrpSpPr>
                  <a:grpSpLocks/>
                </p:cNvGrpSpPr>
                <p:nvPr/>
              </p:nvGrpSpPr>
              <p:grpSpPr bwMode="auto">
                <a:xfrm>
                  <a:off x="1724" y="3011"/>
                  <a:ext cx="100" cy="95"/>
                  <a:chOff x="704" y="1880"/>
                  <a:chExt cx="136" cy="128"/>
                </a:xfrm>
              </p:grpSpPr>
              <p:sp>
                <p:nvSpPr>
                  <p:cNvPr id="159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1" name="Group 600"/>
                <p:cNvGrpSpPr>
                  <a:grpSpLocks/>
                </p:cNvGrpSpPr>
                <p:nvPr/>
              </p:nvGrpSpPr>
              <p:grpSpPr bwMode="auto">
                <a:xfrm>
                  <a:off x="1623" y="3011"/>
                  <a:ext cx="100" cy="95"/>
                  <a:chOff x="704" y="1880"/>
                  <a:chExt cx="136" cy="128"/>
                </a:xfrm>
              </p:grpSpPr>
              <p:sp>
                <p:nvSpPr>
                  <p:cNvPr id="159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2" name="Group 603"/>
                <p:cNvGrpSpPr>
                  <a:grpSpLocks/>
                </p:cNvGrpSpPr>
                <p:nvPr/>
              </p:nvGrpSpPr>
              <p:grpSpPr bwMode="auto">
                <a:xfrm>
                  <a:off x="1528" y="3011"/>
                  <a:ext cx="100" cy="95"/>
                  <a:chOff x="704" y="1880"/>
                  <a:chExt cx="136" cy="128"/>
                </a:xfrm>
              </p:grpSpPr>
              <p:sp>
                <p:nvSpPr>
                  <p:cNvPr id="159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3" name="Group 606"/>
                <p:cNvGrpSpPr>
                  <a:grpSpLocks/>
                </p:cNvGrpSpPr>
                <p:nvPr/>
              </p:nvGrpSpPr>
              <p:grpSpPr bwMode="auto">
                <a:xfrm>
                  <a:off x="1427" y="3011"/>
                  <a:ext cx="100" cy="95"/>
                  <a:chOff x="704" y="1880"/>
                  <a:chExt cx="136" cy="128"/>
                </a:xfrm>
              </p:grpSpPr>
              <p:sp>
                <p:nvSpPr>
                  <p:cNvPr id="159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4" name="Group 609"/>
                <p:cNvGrpSpPr>
                  <a:grpSpLocks/>
                </p:cNvGrpSpPr>
                <p:nvPr/>
              </p:nvGrpSpPr>
              <p:grpSpPr bwMode="auto">
                <a:xfrm>
                  <a:off x="1332" y="3011"/>
                  <a:ext cx="100" cy="95"/>
                  <a:chOff x="704" y="1880"/>
                  <a:chExt cx="136" cy="128"/>
                </a:xfrm>
              </p:grpSpPr>
              <p:sp>
                <p:nvSpPr>
                  <p:cNvPr id="158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8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5" name="Group 612"/>
                <p:cNvGrpSpPr>
                  <a:grpSpLocks/>
                </p:cNvGrpSpPr>
                <p:nvPr/>
              </p:nvGrpSpPr>
              <p:grpSpPr bwMode="auto">
                <a:xfrm>
                  <a:off x="1231" y="3011"/>
                  <a:ext cx="100" cy="95"/>
                  <a:chOff x="704" y="1880"/>
                  <a:chExt cx="136" cy="128"/>
                </a:xfrm>
              </p:grpSpPr>
              <p:sp>
                <p:nvSpPr>
                  <p:cNvPr id="158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8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cxnSp>
        <p:nvCxnSpPr>
          <p:cNvPr id="1875" name="Straight Arrow Connector 1874"/>
          <p:cNvCxnSpPr>
            <a:stCxn id="1560" idx="0"/>
          </p:cNvCxnSpPr>
          <p:nvPr/>
        </p:nvCxnSpPr>
        <p:spPr>
          <a:xfrm flipV="1">
            <a:off x="7036669" y="2057400"/>
            <a:ext cx="735731" cy="282618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76" name="Straight Arrow Connector 1875"/>
          <p:cNvCxnSpPr/>
          <p:nvPr/>
        </p:nvCxnSpPr>
        <p:spPr>
          <a:xfrm>
            <a:off x="1828800" y="1683180"/>
            <a:ext cx="3048000" cy="52662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78" name="Straight Arrow Connector 1877"/>
          <p:cNvCxnSpPr/>
          <p:nvPr/>
        </p:nvCxnSpPr>
        <p:spPr>
          <a:xfrm flipH="1">
            <a:off x="3810000" y="3200400"/>
            <a:ext cx="762000" cy="14478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28" name="Group 741"/>
          <p:cNvGrpSpPr>
            <a:grpSpLocks/>
          </p:cNvGrpSpPr>
          <p:nvPr/>
        </p:nvGrpSpPr>
        <p:grpSpPr bwMode="auto">
          <a:xfrm>
            <a:off x="3276600" y="2057400"/>
            <a:ext cx="2544422" cy="2532585"/>
            <a:chOff x="1270661" y="2040705"/>
            <a:chExt cx="3296506" cy="3296506"/>
          </a:xfrm>
        </p:grpSpPr>
        <p:grpSp>
          <p:nvGrpSpPr>
            <p:cNvPr id="929" name="Group 590"/>
            <p:cNvGrpSpPr>
              <a:grpSpLocks/>
            </p:cNvGrpSpPr>
            <p:nvPr/>
          </p:nvGrpSpPr>
          <p:grpSpPr bwMode="auto">
            <a:xfrm rot="-2423775">
              <a:off x="2883984" y="2981652"/>
              <a:ext cx="1400822" cy="190899"/>
              <a:chOff x="1231" y="3011"/>
              <a:chExt cx="795" cy="95"/>
            </a:xfrm>
          </p:grpSpPr>
          <p:grpSp>
            <p:nvGrpSpPr>
              <p:cNvPr id="1088" name="Group 591"/>
              <p:cNvGrpSpPr>
                <a:grpSpLocks/>
              </p:cNvGrpSpPr>
              <p:nvPr/>
            </p:nvGrpSpPr>
            <p:grpSpPr bwMode="auto">
              <a:xfrm>
                <a:off x="1926" y="3011"/>
                <a:ext cx="100" cy="95"/>
                <a:chOff x="704" y="1880"/>
                <a:chExt cx="136" cy="128"/>
              </a:xfrm>
            </p:grpSpPr>
            <p:sp>
              <p:nvSpPr>
                <p:cNvPr id="111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1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89" name="Group 594"/>
              <p:cNvGrpSpPr>
                <a:grpSpLocks/>
              </p:cNvGrpSpPr>
              <p:nvPr/>
            </p:nvGrpSpPr>
            <p:grpSpPr bwMode="auto">
              <a:xfrm>
                <a:off x="1819" y="3011"/>
                <a:ext cx="100" cy="95"/>
                <a:chOff x="704" y="1880"/>
                <a:chExt cx="136" cy="128"/>
              </a:xfrm>
            </p:grpSpPr>
            <p:sp>
              <p:nvSpPr>
                <p:cNvPr id="110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0" name="Group 597"/>
              <p:cNvGrpSpPr>
                <a:grpSpLocks/>
              </p:cNvGrpSpPr>
              <p:nvPr/>
            </p:nvGrpSpPr>
            <p:grpSpPr bwMode="auto">
              <a:xfrm>
                <a:off x="1724" y="3011"/>
                <a:ext cx="100" cy="95"/>
                <a:chOff x="704" y="1880"/>
                <a:chExt cx="136" cy="128"/>
              </a:xfrm>
            </p:grpSpPr>
            <p:sp>
              <p:nvSpPr>
                <p:cNvPr id="110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1" name="Group 600"/>
              <p:cNvGrpSpPr>
                <a:grpSpLocks/>
              </p:cNvGrpSpPr>
              <p:nvPr/>
            </p:nvGrpSpPr>
            <p:grpSpPr bwMode="auto">
              <a:xfrm>
                <a:off x="1623" y="3011"/>
                <a:ext cx="100" cy="95"/>
                <a:chOff x="704" y="1880"/>
                <a:chExt cx="136" cy="128"/>
              </a:xfrm>
            </p:grpSpPr>
            <p:sp>
              <p:nvSpPr>
                <p:cNvPr id="110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2" name="Group 603"/>
              <p:cNvGrpSpPr>
                <a:grpSpLocks/>
              </p:cNvGrpSpPr>
              <p:nvPr/>
            </p:nvGrpSpPr>
            <p:grpSpPr bwMode="auto">
              <a:xfrm>
                <a:off x="1528" y="3011"/>
                <a:ext cx="100" cy="95"/>
                <a:chOff x="704" y="1880"/>
                <a:chExt cx="136" cy="128"/>
              </a:xfrm>
            </p:grpSpPr>
            <p:sp>
              <p:nvSpPr>
                <p:cNvPr id="110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3" name="Group 606"/>
              <p:cNvGrpSpPr>
                <a:grpSpLocks/>
              </p:cNvGrpSpPr>
              <p:nvPr/>
            </p:nvGrpSpPr>
            <p:grpSpPr bwMode="auto">
              <a:xfrm>
                <a:off x="1427" y="3011"/>
                <a:ext cx="100" cy="95"/>
                <a:chOff x="704" y="1880"/>
                <a:chExt cx="136" cy="128"/>
              </a:xfrm>
            </p:grpSpPr>
            <p:sp>
              <p:nvSpPr>
                <p:cNvPr id="110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4" name="Group 609"/>
              <p:cNvGrpSpPr>
                <a:grpSpLocks/>
              </p:cNvGrpSpPr>
              <p:nvPr/>
            </p:nvGrpSpPr>
            <p:grpSpPr bwMode="auto">
              <a:xfrm>
                <a:off x="1332" y="3011"/>
                <a:ext cx="100" cy="95"/>
                <a:chOff x="704" y="1880"/>
                <a:chExt cx="136" cy="128"/>
              </a:xfrm>
            </p:grpSpPr>
            <p:sp>
              <p:nvSpPr>
                <p:cNvPr id="109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9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5" name="Group 612"/>
              <p:cNvGrpSpPr>
                <a:grpSpLocks/>
              </p:cNvGrpSpPr>
              <p:nvPr/>
            </p:nvGrpSpPr>
            <p:grpSpPr bwMode="auto">
              <a:xfrm>
                <a:off x="1231" y="3011"/>
                <a:ext cx="100" cy="95"/>
                <a:chOff x="704" y="1880"/>
                <a:chExt cx="136" cy="128"/>
              </a:xfrm>
            </p:grpSpPr>
            <p:sp>
              <p:nvSpPr>
                <p:cNvPr id="109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9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30" name="Group 590"/>
            <p:cNvGrpSpPr>
              <a:grpSpLocks/>
            </p:cNvGrpSpPr>
            <p:nvPr/>
          </p:nvGrpSpPr>
          <p:grpSpPr bwMode="auto">
            <a:xfrm rot="-2423775">
              <a:off x="1594025" y="4091996"/>
              <a:ext cx="1400822" cy="190899"/>
              <a:chOff x="1231" y="3011"/>
              <a:chExt cx="795" cy="95"/>
            </a:xfrm>
          </p:grpSpPr>
          <p:grpSp>
            <p:nvGrpSpPr>
              <p:cNvPr id="1064" name="Group 591"/>
              <p:cNvGrpSpPr>
                <a:grpSpLocks/>
              </p:cNvGrpSpPr>
              <p:nvPr/>
            </p:nvGrpSpPr>
            <p:grpSpPr bwMode="auto">
              <a:xfrm>
                <a:off x="1926" y="3011"/>
                <a:ext cx="100" cy="95"/>
                <a:chOff x="704" y="1880"/>
                <a:chExt cx="136" cy="128"/>
              </a:xfrm>
            </p:grpSpPr>
            <p:sp>
              <p:nvSpPr>
                <p:cNvPr id="108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8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5" name="Group 594"/>
              <p:cNvGrpSpPr>
                <a:grpSpLocks/>
              </p:cNvGrpSpPr>
              <p:nvPr/>
            </p:nvGrpSpPr>
            <p:grpSpPr bwMode="auto">
              <a:xfrm>
                <a:off x="1819" y="3011"/>
                <a:ext cx="100" cy="95"/>
                <a:chOff x="704" y="1880"/>
                <a:chExt cx="136" cy="128"/>
              </a:xfrm>
            </p:grpSpPr>
            <p:sp>
              <p:nvSpPr>
                <p:cNvPr id="108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8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6" name="Group 597"/>
              <p:cNvGrpSpPr>
                <a:grpSpLocks/>
              </p:cNvGrpSpPr>
              <p:nvPr/>
            </p:nvGrpSpPr>
            <p:grpSpPr bwMode="auto">
              <a:xfrm>
                <a:off x="1724" y="3011"/>
                <a:ext cx="100" cy="95"/>
                <a:chOff x="704" y="1880"/>
                <a:chExt cx="136" cy="128"/>
              </a:xfrm>
            </p:grpSpPr>
            <p:sp>
              <p:nvSpPr>
                <p:cNvPr id="108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8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7" name="Group 600"/>
              <p:cNvGrpSpPr>
                <a:grpSpLocks/>
              </p:cNvGrpSpPr>
              <p:nvPr/>
            </p:nvGrpSpPr>
            <p:grpSpPr bwMode="auto">
              <a:xfrm>
                <a:off x="1623" y="3011"/>
                <a:ext cx="100" cy="95"/>
                <a:chOff x="704" y="1880"/>
                <a:chExt cx="136" cy="128"/>
              </a:xfrm>
            </p:grpSpPr>
            <p:sp>
              <p:nvSpPr>
                <p:cNvPr id="108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8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8" name="Group 603"/>
              <p:cNvGrpSpPr>
                <a:grpSpLocks/>
              </p:cNvGrpSpPr>
              <p:nvPr/>
            </p:nvGrpSpPr>
            <p:grpSpPr bwMode="auto">
              <a:xfrm>
                <a:off x="1528" y="3011"/>
                <a:ext cx="100" cy="95"/>
                <a:chOff x="704" y="1880"/>
                <a:chExt cx="136" cy="128"/>
              </a:xfrm>
            </p:grpSpPr>
            <p:sp>
              <p:nvSpPr>
                <p:cNvPr id="107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7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9" name="Group 606"/>
              <p:cNvGrpSpPr>
                <a:grpSpLocks/>
              </p:cNvGrpSpPr>
              <p:nvPr/>
            </p:nvGrpSpPr>
            <p:grpSpPr bwMode="auto">
              <a:xfrm>
                <a:off x="1427" y="3011"/>
                <a:ext cx="100" cy="95"/>
                <a:chOff x="704" y="1880"/>
                <a:chExt cx="136" cy="128"/>
              </a:xfrm>
            </p:grpSpPr>
            <p:sp>
              <p:nvSpPr>
                <p:cNvPr id="107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7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70" name="Group 609"/>
              <p:cNvGrpSpPr>
                <a:grpSpLocks/>
              </p:cNvGrpSpPr>
              <p:nvPr/>
            </p:nvGrpSpPr>
            <p:grpSpPr bwMode="auto">
              <a:xfrm>
                <a:off x="1332" y="3011"/>
                <a:ext cx="100" cy="95"/>
                <a:chOff x="704" y="1880"/>
                <a:chExt cx="136" cy="128"/>
              </a:xfrm>
            </p:grpSpPr>
            <p:sp>
              <p:nvSpPr>
                <p:cNvPr id="107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7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71" name="Group 612"/>
              <p:cNvGrpSpPr>
                <a:grpSpLocks/>
              </p:cNvGrpSpPr>
              <p:nvPr/>
            </p:nvGrpSpPr>
            <p:grpSpPr bwMode="auto">
              <a:xfrm>
                <a:off x="1231" y="3011"/>
                <a:ext cx="100" cy="95"/>
                <a:chOff x="704" y="1880"/>
                <a:chExt cx="136" cy="128"/>
              </a:xfrm>
            </p:grpSpPr>
            <p:sp>
              <p:nvSpPr>
                <p:cNvPr id="107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7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31" name="Group 590"/>
            <p:cNvGrpSpPr>
              <a:grpSpLocks/>
            </p:cNvGrpSpPr>
            <p:nvPr/>
          </p:nvGrpSpPr>
          <p:grpSpPr bwMode="auto">
            <a:xfrm>
              <a:off x="1270661" y="3549247"/>
              <a:ext cx="1445890" cy="190457"/>
              <a:chOff x="1231" y="3011"/>
              <a:chExt cx="795" cy="95"/>
            </a:xfrm>
          </p:grpSpPr>
          <p:grpSp>
            <p:nvGrpSpPr>
              <p:cNvPr id="1008" name="Group 591"/>
              <p:cNvGrpSpPr>
                <a:grpSpLocks/>
              </p:cNvGrpSpPr>
              <p:nvPr/>
            </p:nvGrpSpPr>
            <p:grpSpPr bwMode="auto">
              <a:xfrm>
                <a:off x="1926" y="3011"/>
                <a:ext cx="100" cy="95"/>
                <a:chOff x="704" y="1880"/>
                <a:chExt cx="136" cy="128"/>
              </a:xfrm>
            </p:grpSpPr>
            <p:sp>
              <p:nvSpPr>
                <p:cNvPr id="106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6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09" name="Group 594"/>
              <p:cNvGrpSpPr>
                <a:grpSpLocks/>
              </p:cNvGrpSpPr>
              <p:nvPr/>
            </p:nvGrpSpPr>
            <p:grpSpPr bwMode="auto">
              <a:xfrm>
                <a:off x="1819" y="3011"/>
                <a:ext cx="100" cy="95"/>
                <a:chOff x="704" y="1880"/>
                <a:chExt cx="136" cy="128"/>
              </a:xfrm>
            </p:grpSpPr>
            <p:sp>
              <p:nvSpPr>
                <p:cNvPr id="106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6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0" name="Group 597"/>
              <p:cNvGrpSpPr>
                <a:grpSpLocks/>
              </p:cNvGrpSpPr>
              <p:nvPr/>
            </p:nvGrpSpPr>
            <p:grpSpPr bwMode="auto">
              <a:xfrm>
                <a:off x="1724" y="3011"/>
                <a:ext cx="100" cy="95"/>
                <a:chOff x="704" y="1880"/>
                <a:chExt cx="136" cy="128"/>
              </a:xfrm>
            </p:grpSpPr>
            <p:sp>
              <p:nvSpPr>
                <p:cNvPr id="105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5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1" name="Group 600"/>
              <p:cNvGrpSpPr>
                <a:grpSpLocks/>
              </p:cNvGrpSpPr>
              <p:nvPr/>
            </p:nvGrpSpPr>
            <p:grpSpPr bwMode="auto">
              <a:xfrm>
                <a:off x="1623" y="3011"/>
                <a:ext cx="100" cy="95"/>
                <a:chOff x="704" y="1880"/>
                <a:chExt cx="136" cy="128"/>
              </a:xfrm>
            </p:grpSpPr>
            <p:sp>
              <p:nvSpPr>
                <p:cNvPr id="105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5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2" name="Group 603"/>
              <p:cNvGrpSpPr>
                <a:grpSpLocks/>
              </p:cNvGrpSpPr>
              <p:nvPr/>
            </p:nvGrpSpPr>
            <p:grpSpPr bwMode="auto">
              <a:xfrm>
                <a:off x="1528" y="3011"/>
                <a:ext cx="100" cy="95"/>
                <a:chOff x="704" y="1880"/>
                <a:chExt cx="136" cy="128"/>
              </a:xfrm>
            </p:grpSpPr>
            <p:sp>
              <p:nvSpPr>
                <p:cNvPr id="102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2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3" name="Group 606"/>
              <p:cNvGrpSpPr>
                <a:grpSpLocks/>
              </p:cNvGrpSpPr>
              <p:nvPr/>
            </p:nvGrpSpPr>
            <p:grpSpPr bwMode="auto">
              <a:xfrm>
                <a:off x="1427" y="3011"/>
                <a:ext cx="100" cy="95"/>
                <a:chOff x="704" y="1880"/>
                <a:chExt cx="136" cy="128"/>
              </a:xfrm>
            </p:grpSpPr>
            <p:sp>
              <p:nvSpPr>
                <p:cNvPr id="102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2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4" name="Group 609"/>
              <p:cNvGrpSpPr>
                <a:grpSpLocks/>
              </p:cNvGrpSpPr>
              <p:nvPr/>
            </p:nvGrpSpPr>
            <p:grpSpPr bwMode="auto">
              <a:xfrm>
                <a:off x="1332" y="3011"/>
                <a:ext cx="100" cy="95"/>
                <a:chOff x="704" y="1880"/>
                <a:chExt cx="136" cy="128"/>
              </a:xfrm>
            </p:grpSpPr>
            <p:sp>
              <p:nvSpPr>
                <p:cNvPr id="101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1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5" name="Group 612"/>
              <p:cNvGrpSpPr>
                <a:grpSpLocks/>
              </p:cNvGrpSpPr>
              <p:nvPr/>
            </p:nvGrpSpPr>
            <p:grpSpPr bwMode="auto">
              <a:xfrm>
                <a:off x="1231" y="3011"/>
                <a:ext cx="100" cy="95"/>
                <a:chOff x="704" y="1880"/>
                <a:chExt cx="136" cy="128"/>
              </a:xfrm>
            </p:grpSpPr>
            <p:sp>
              <p:nvSpPr>
                <p:cNvPr id="101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1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932"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933" name="Group 590"/>
            <p:cNvGrpSpPr>
              <a:grpSpLocks/>
            </p:cNvGrpSpPr>
            <p:nvPr/>
          </p:nvGrpSpPr>
          <p:grpSpPr bwMode="auto">
            <a:xfrm>
              <a:off x="3121277" y="3571015"/>
              <a:ext cx="1445890" cy="190457"/>
              <a:chOff x="1231" y="3011"/>
              <a:chExt cx="795" cy="95"/>
            </a:xfrm>
          </p:grpSpPr>
          <p:grpSp>
            <p:nvGrpSpPr>
              <p:cNvPr id="984" name="Group 591"/>
              <p:cNvGrpSpPr>
                <a:grpSpLocks/>
              </p:cNvGrpSpPr>
              <p:nvPr/>
            </p:nvGrpSpPr>
            <p:grpSpPr bwMode="auto">
              <a:xfrm>
                <a:off x="1926" y="3011"/>
                <a:ext cx="100" cy="95"/>
                <a:chOff x="704" y="1880"/>
                <a:chExt cx="136" cy="128"/>
              </a:xfrm>
            </p:grpSpPr>
            <p:sp>
              <p:nvSpPr>
                <p:cNvPr id="100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0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5" name="Group 594"/>
              <p:cNvGrpSpPr>
                <a:grpSpLocks/>
              </p:cNvGrpSpPr>
              <p:nvPr/>
            </p:nvGrpSpPr>
            <p:grpSpPr bwMode="auto">
              <a:xfrm>
                <a:off x="1819" y="3011"/>
                <a:ext cx="100" cy="95"/>
                <a:chOff x="704" y="1880"/>
                <a:chExt cx="136" cy="128"/>
              </a:xfrm>
            </p:grpSpPr>
            <p:sp>
              <p:nvSpPr>
                <p:cNvPr id="100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0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6" name="Group 597"/>
              <p:cNvGrpSpPr>
                <a:grpSpLocks/>
              </p:cNvGrpSpPr>
              <p:nvPr/>
            </p:nvGrpSpPr>
            <p:grpSpPr bwMode="auto">
              <a:xfrm>
                <a:off x="1724" y="3011"/>
                <a:ext cx="100" cy="95"/>
                <a:chOff x="704" y="1880"/>
                <a:chExt cx="136" cy="128"/>
              </a:xfrm>
            </p:grpSpPr>
            <p:sp>
              <p:nvSpPr>
                <p:cNvPr id="100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0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7" name="Group 600"/>
              <p:cNvGrpSpPr>
                <a:grpSpLocks/>
              </p:cNvGrpSpPr>
              <p:nvPr/>
            </p:nvGrpSpPr>
            <p:grpSpPr bwMode="auto">
              <a:xfrm>
                <a:off x="1623" y="3011"/>
                <a:ext cx="100" cy="95"/>
                <a:chOff x="704" y="1880"/>
                <a:chExt cx="136" cy="128"/>
              </a:xfrm>
            </p:grpSpPr>
            <p:sp>
              <p:nvSpPr>
                <p:cNvPr id="100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0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8" name="Group 603"/>
              <p:cNvGrpSpPr>
                <a:grpSpLocks/>
              </p:cNvGrpSpPr>
              <p:nvPr/>
            </p:nvGrpSpPr>
            <p:grpSpPr bwMode="auto">
              <a:xfrm>
                <a:off x="1528" y="3011"/>
                <a:ext cx="100" cy="95"/>
                <a:chOff x="704" y="1880"/>
                <a:chExt cx="136" cy="128"/>
              </a:xfrm>
            </p:grpSpPr>
            <p:sp>
              <p:nvSpPr>
                <p:cNvPr id="99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9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9" name="Group 606"/>
              <p:cNvGrpSpPr>
                <a:grpSpLocks/>
              </p:cNvGrpSpPr>
              <p:nvPr/>
            </p:nvGrpSpPr>
            <p:grpSpPr bwMode="auto">
              <a:xfrm>
                <a:off x="1427" y="3011"/>
                <a:ext cx="100" cy="95"/>
                <a:chOff x="704" y="1880"/>
                <a:chExt cx="136" cy="128"/>
              </a:xfrm>
            </p:grpSpPr>
            <p:sp>
              <p:nvSpPr>
                <p:cNvPr id="99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9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90" name="Group 609"/>
              <p:cNvGrpSpPr>
                <a:grpSpLocks/>
              </p:cNvGrpSpPr>
              <p:nvPr/>
            </p:nvGrpSpPr>
            <p:grpSpPr bwMode="auto">
              <a:xfrm>
                <a:off x="1332" y="3011"/>
                <a:ext cx="100" cy="95"/>
                <a:chOff x="704" y="1880"/>
                <a:chExt cx="136" cy="128"/>
              </a:xfrm>
            </p:grpSpPr>
            <p:sp>
              <p:nvSpPr>
                <p:cNvPr id="99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9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91" name="Group 612"/>
              <p:cNvGrpSpPr>
                <a:grpSpLocks/>
              </p:cNvGrpSpPr>
              <p:nvPr/>
            </p:nvGrpSpPr>
            <p:grpSpPr bwMode="auto">
              <a:xfrm>
                <a:off x="1231" y="3011"/>
                <a:ext cx="100" cy="95"/>
                <a:chOff x="704" y="1880"/>
                <a:chExt cx="136" cy="128"/>
              </a:xfrm>
            </p:grpSpPr>
            <p:sp>
              <p:nvSpPr>
                <p:cNvPr id="99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9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34" name="Group 590"/>
            <p:cNvGrpSpPr>
              <a:grpSpLocks/>
            </p:cNvGrpSpPr>
            <p:nvPr/>
          </p:nvGrpSpPr>
          <p:grpSpPr bwMode="auto">
            <a:xfrm rot="-5400000">
              <a:off x="2202368" y="2668423"/>
              <a:ext cx="1445890" cy="190457"/>
              <a:chOff x="1231" y="3011"/>
              <a:chExt cx="795" cy="95"/>
            </a:xfrm>
          </p:grpSpPr>
          <p:grpSp>
            <p:nvGrpSpPr>
              <p:cNvPr id="960" name="Group 591"/>
              <p:cNvGrpSpPr>
                <a:grpSpLocks/>
              </p:cNvGrpSpPr>
              <p:nvPr/>
            </p:nvGrpSpPr>
            <p:grpSpPr bwMode="auto">
              <a:xfrm>
                <a:off x="1926" y="3011"/>
                <a:ext cx="100" cy="95"/>
                <a:chOff x="704" y="1880"/>
                <a:chExt cx="136" cy="128"/>
              </a:xfrm>
            </p:grpSpPr>
            <p:sp>
              <p:nvSpPr>
                <p:cNvPr id="98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8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1" name="Group 594"/>
              <p:cNvGrpSpPr>
                <a:grpSpLocks/>
              </p:cNvGrpSpPr>
              <p:nvPr/>
            </p:nvGrpSpPr>
            <p:grpSpPr bwMode="auto">
              <a:xfrm>
                <a:off x="1819" y="3011"/>
                <a:ext cx="100" cy="95"/>
                <a:chOff x="704" y="1880"/>
                <a:chExt cx="136" cy="128"/>
              </a:xfrm>
            </p:grpSpPr>
            <p:sp>
              <p:nvSpPr>
                <p:cNvPr id="98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8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2" name="Group 597"/>
              <p:cNvGrpSpPr>
                <a:grpSpLocks/>
              </p:cNvGrpSpPr>
              <p:nvPr/>
            </p:nvGrpSpPr>
            <p:grpSpPr bwMode="auto">
              <a:xfrm>
                <a:off x="1724" y="3011"/>
                <a:ext cx="100" cy="95"/>
                <a:chOff x="704" y="1880"/>
                <a:chExt cx="136" cy="128"/>
              </a:xfrm>
            </p:grpSpPr>
            <p:sp>
              <p:nvSpPr>
                <p:cNvPr id="97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3" name="Group 600"/>
              <p:cNvGrpSpPr>
                <a:grpSpLocks/>
              </p:cNvGrpSpPr>
              <p:nvPr/>
            </p:nvGrpSpPr>
            <p:grpSpPr bwMode="auto">
              <a:xfrm>
                <a:off x="1623" y="3011"/>
                <a:ext cx="100" cy="95"/>
                <a:chOff x="704" y="1880"/>
                <a:chExt cx="136" cy="128"/>
              </a:xfrm>
            </p:grpSpPr>
            <p:sp>
              <p:nvSpPr>
                <p:cNvPr id="97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4" name="Group 603"/>
              <p:cNvGrpSpPr>
                <a:grpSpLocks/>
              </p:cNvGrpSpPr>
              <p:nvPr/>
            </p:nvGrpSpPr>
            <p:grpSpPr bwMode="auto">
              <a:xfrm>
                <a:off x="1528" y="3011"/>
                <a:ext cx="100" cy="95"/>
                <a:chOff x="704" y="1880"/>
                <a:chExt cx="136" cy="128"/>
              </a:xfrm>
            </p:grpSpPr>
            <p:sp>
              <p:nvSpPr>
                <p:cNvPr id="97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5" name="Group 606"/>
              <p:cNvGrpSpPr>
                <a:grpSpLocks/>
              </p:cNvGrpSpPr>
              <p:nvPr/>
            </p:nvGrpSpPr>
            <p:grpSpPr bwMode="auto">
              <a:xfrm>
                <a:off x="1427" y="3011"/>
                <a:ext cx="100" cy="95"/>
                <a:chOff x="704" y="1880"/>
                <a:chExt cx="136" cy="128"/>
              </a:xfrm>
            </p:grpSpPr>
            <p:sp>
              <p:nvSpPr>
                <p:cNvPr id="97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6" name="Group 609"/>
              <p:cNvGrpSpPr>
                <a:grpSpLocks/>
              </p:cNvGrpSpPr>
              <p:nvPr/>
            </p:nvGrpSpPr>
            <p:grpSpPr bwMode="auto">
              <a:xfrm>
                <a:off x="1332" y="3011"/>
                <a:ext cx="100" cy="95"/>
                <a:chOff x="704" y="1880"/>
                <a:chExt cx="136" cy="128"/>
              </a:xfrm>
            </p:grpSpPr>
            <p:sp>
              <p:nvSpPr>
                <p:cNvPr id="97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7" name="Group 612"/>
              <p:cNvGrpSpPr>
                <a:grpSpLocks/>
              </p:cNvGrpSpPr>
              <p:nvPr/>
            </p:nvGrpSpPr>
            <p:grpSpPr bwMode="auto">
              <a:xfrm>
                <a:off x="1231" y="3011"/>
                <a:ext cx="100" cy="95"/>
                <a:chOff x="704" y="1880"/>
                <a:chExt cx="136" cy="128"/>
              </a:xfrm>
            </p:grpSpPr>
            <p:sp>
              <p:nvSpPr>
                <p:cNvPr id="96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6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35" name="Group 590"/>
            <p:cNvGrpSpPr>
              <a:grpSpLocks/>
            </p:cNvGrpSpPr>
            <p:nvPr/>
          </p:nvGrpSpPr>
          <p:grpSpPr bwMode="auto">
            <a:xfrm rot="-5400000">
              <a:off x="2175149" y="4519039"/>
              <a:ext cx="1445890" cy="190457"/>
              <a:chOff x="1231" y="3011"/>
              <a:chExt cx="795" cy="95"/>
            </a:xfrm>
          </p:grpSpPr>
          <p:grpSp>
            <p:nvGrpSpPr>
              <p:cNvPr id="936" name="Group 591"/>
              <p:cNvGrpSpPr>
                <a:grpSpLocks/>
              </p:cNvGrpSpPr>
              <p:nvPr/>
            </p:nvGrpSpPr>
            <p:grpSpPr bwMode="auto">
              <a:xfrm>
                <a:off x="1926" y="3011"/>
                <a:ext cx="100" cy="95"/>
                <a:chOff x="704" y="1880"/>
                <a:chExt cx="136" cy="128"/>
              </a:xfrm>
            </p:grpSpPr>
            <p:sp>
              <p:nvSpPr>
                <p:cNvPr id="95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37" name="Group 594"/>
              <p:cNvGrpSpPr>
                <a:grpSpLocks/>
              </p:cNvGrpSpPr>
              <p:nvPr/>
            </p:nvGrpSpPr>
            <p:grpSpPr bwMode="auto">
              <a:xfrm>
                <a:off x="1819" y="3011"/>
                <a:ext cx="100" cy="95"/>
                <a:chOff x="704" y="1880"/>
                <a:chExt cx="136" cy="128"/>
              </a:xfrm>
            </p:grpSpPr>
            <p:sp>
              <p:nvSpPr>
                <p:cNvPr id="95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38" name="Group 597"/>
              <p:cNvGrpSpPr>
                <a:grpSpLocks/>
              </p:cNvGrpSpPr>
              <p:nvPr/>
            </p:nvGrpSpPr>
            <p:grpSpPr bwMode="auto">
              <a:xfrm>
                <a:off x="1724" y="3011"/>
                <a:ext cx="100" cy="95"/>
                <a:chOff x="704" y="1880"/>
                <a:chExt cx="136" cy="128"/>
              </a:xfrm>
            </p:grpSpPr>
            <p:sp>
              <p:nvSpPr>
                <p:cNvPr id="95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39" name="Group 600"/>
              <p:cNvGrpSpPr>
                <a:grpSpLocks/>
              </p:cNvGrpSpPr>
              <p:nvPr/>
            </p:nvGrpSpPr>
            <p:grpSpPr bwMode="auto">
              <a:xfrm>
                <a:off x="1623" y="3011"/>
                <a:ext cx="100" cy="95"/>
                <a:chOff x="704" y="1880"/>
                <a:chExt cx="136" cy="128"/>
              </a:xfrm>
            </p:grpSpPr>
            <p:sp>
              <p:nvSpPr>
                <p:cNvPr id="95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40" name="Group 603"/>
              <p:cNvGrpSpPr>
                <a:grpSpLocks/>
              </p:cNvGrpSpPr>
              <p:nvPr/>
            </p:nvGrpSpPr>
            <p:grpSpPr bwMode="auto">
              <a:xfrm>
                <a:off x="1528" y="3011"/>
                <a:ext cx="100" cy="95"/>
                <a:chOff x="704" y="1880"/>
                <a:chExt cx="136" cy="128"/>
              </a:xfrm>
            </p:grpSpPr>
            <p:sp>
              <p:nvSpPr>
                <p:cNvPr id="95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41" name="Group 606"/>
              <p:cNvGrpSpPr>
                <a:grpSpLocks/>
              </p:cNvGrpSpPr>
              <p:nvPr/>
            </p:nvGrpSpPr>
            <p:grpSpPr bwMode="auto">
              <a:xfrm>
                <a:off x="1427" y="3011"/>
                <a:ext cx="100" cy="95"/>
                <a:chOff x="704" y="1880"/>
                <a:chExt cx="136" cy="128"/>
              </a:xfrm>
            </p:grpSpPr>
            <p:sp>
              <p:nvSpPr>
                <p:cNvPr id="94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4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42" name="Group 609"/>
              <p:cNvGrpSpPr>
                <a:grpSpLocks/>
              </p:cNvGrpSpPr>
              <p:nvPr/>
            </p:nvGrpSpPr>
            <p:grpSpPr bwMode="auto">
              <a:xfrm>
                <a:off x="1332" y="3011"/>
                <a:ext cx="100" cy="95"/>
                <a:chOff x="704" y="1880"/>
                <a:chExt cx="136" cy="128"/>
              </a:xfrm>
            </p:grpSpPr>
            <p:sp>
              <p:nvSpPr>
                <p:cNvPr id="94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4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43" name="Group 612"/>
              <p:cNvGrpSpPr>
                <a:grpSpLocks/>
              </p:cNvGrpSpPr>
              <p:nvPr/>
            </p:nvGrpSpPr>
            <p:grpSpPr bwMode="auto">
              <a:xfrm>
                <a:off x="1231" y="3011"/>
                <a:ext cx="100" cy="95"/>
                <a:chOff x="704" y="1880"/>
                <a:chExt cx="136" cy="128"/>
              </a:xfrm>
            </p:grpSpPr>
            <p:sp>
              <p:nvSpPr>
                <p:cNvPr id="94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4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a:t>Winter 2007</a:t>
            </a:r>
          </a:p>
        </p:txBody>
      </p:sp>
      <p:sp>
        <p:nvSpPr>
          <p:cNvPr id="27651" name="Footer Placeholder 4"/>
          <p:cNvSpPr>
            <a:spLocks noGrp="1"/>
          </p:cNvSpPr>
          <p:nvPr>
            <p:ph type="ftr" sz="quarter" idx="11"/>
          </p:nvPr>
        </p:nvSpPr>
        <p:spPr>
          <a:noFill/>
        </p:spPr>
        <p:txBody>
          <a:bodyPr/>
          <a:lstStyle/>
          <a:p>
            <a:r>
              <a:rPr lang="en-US"/>
              <a:t>R. Todd Lines</a:t>
            </a:r>
          </a:p>
        </p:txBody>
      </p:sp>
      <p:sp>
        <p:nvSpPr>
          <p:cNvPr id="27652" name="Slide Number Placeholder 5"/>
          <p:cNvSpPr>
            <a:spLocks noGrp="1"/>
          </p:cNvSpPr>
          <p:nvPr>
            <p:ph type="sldNum" sz="quarter" idx="12"/>
          </p:nvPr>
        </p:nvSpPr>
        <p:spPr>
          <a:noFill/>
        </p:spPr>
        <p:txBody>
          <a:bodyPr/>
          <a:lstStyle/>
          <a:p>
            <a:fld id="{DD9AE172-A913-44A5-97B9-A05F9BC295C4}" type="slidenum">
              <a:rPr lang="en-US" smtClean="0"/>
              <a:pPr/>
              <a:t>50</a:t>
            </a:fld>
            <a:endParaRPr lang="en-US"/>
          </a:p>
        </p:txBody>
      </p:sp>
      <p:sp>
        <p:nvSpPr>
          <p:cNvPr id="27653" name="Rectangle 2"/>
          <p:cNvSpPr>
            <a:spLocks noGrp="1" noChangeArrowheads="1"/>
          </p:cNvSpPr>
          <p:nvPr>
            <p:ph type="title"/>
          </p:nvPr>
        </p:nvSpPr>
        <p:spPr/>
        <p:txBody>
          <a:bodyPr/>
          <a:lstStyle/>
          <a:p>
            <a:pPr eaLnBrk="1" hangingPunct="1"/>
            <a:r>
              <a:rPr lang="en-US"/>
              <a:t>Buoyant Forces</a:t>
            </a:r>
          </a:p>
        </p:txBody>
      </p:sp>
      <p:sp>
        <p:nvSpPr>
          <p:cNvPr id="27654" name="Rectangle 3"/>
          <p:cNvSpPr>
            <a:spLocks noGrp="1" noChangeArrowheads="1"/>
          </p:cNvSpPr>
          <p:nvPr>
            <p:ph type="body" idx="1"/>
          </p:nvPr>
        </p:nvSpPr>
        <p:spPr>
          <a:xfrm>
            <a:off x="457200" y="1600200"/>
            <a:ext cx="3671888" cy="4525963"/>
          </a:xfrm>
        </p:spPr>
        <p:txBody>
          <a:bodyPr/>
          <a:lstStyle/>
          <a:p>
            <a:pPr eaLnBrk="1" hangingPunct="1"/>
            <a:r>
              <a:rPr lang="en-US" sz="2800"/>
              <a:t>Remember from</a:t>
            </a:r>
          </a:p>
          <a:p>
            <a:pPr lvl="1" eaLnBrk="1" hangingPunct="1"/>
            <a:r>
              <a:rPr lang="en-US" sz="2400"/>
              <a:t>a stationary parcel of water there is a force that balances the weight of the parcel</a:t>
            </a:r>
          </a:p>
          <a:p>
            <a:pPr lvl="1" eaLnBrk="1" hangingPunct="1"/>
            <a:r>
              <a:rPr lang="en-US" sz="2400"/>
              <a:t>Forces that act in the x-direction (sideways) balance each other </a:t>
            </a:r>
          </a:p>
        </p:txBody>
      </p:sp>
      <p:grpSp>
        <p:nvGrpSpPr>
          <p:cNvPr id="2" name="Group 4"/>
          <p:cNvGrpSpPr>
            <a:grpSpLocks/>
          </p:cNvGrpSpPr>
          <p:nvPr/>
        </p:nvGrpSpPr>
        <p:grpSpPr bwMode="auto">
          <a:xfrm>
            <a:off x="4833938" y="2451100"/>
            <a:ext cx="4029075" cy="2611438"/>
            <a:chOff x="3045" y="1544"/>
            <a:chExt cx="2538" cy="1645"/>
          </a:xfrm>
        </p:grpSpPr>
        <p:grpSp>
          <p:nvGrpSpPr>
            <p:cNvPr id="3" name="Group 5"/>
            <p:cNvGrpSpPr>
              <a:grpSpLocks/>
            </p:cNvGrpSpPr>
            <p:nvPr/>
          </p:nvGrpSpPr>
          <p:grpSpPr bwMode="auto">
            <a:xfrm>
              <a:off x="3500" y="1565"/>
              <a:ext cx="1416" cy="1624"/>
              <a:chOff x="3596" y="1780"/>
              <a:chExt cx="1416" cy="1624"/>
            </a:xfrm>
          </p:grpSpPr>
          <p:sp>
            <p:nvSpPr>
              <p:cNvPr id="27683"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7684"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7662" name="AutoShape 8"/>
            <p:cNvSpPr>
              <a:spLocks noChangeArrowheads="1"/>
            </p:cNvSpPr>
            <p:nvPr/>
          </p:nvSpPr>
          <p:spPr bwMode="auto">
            <a:xfrm>
              <a:off x="3664" y="1865"/>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7663" name="Rectangle 9"/>
            <p:cNvSpPr>
              <a:spLocks noChangeArrowheads="1"/>
            </p:cNvSpPr>
            <p:nvPr/>
          </p:nvSpPr>
          <p:spPr bwMode="auto">
            <a:xfrm>
              <a:off x="3664" y="1845"/>
              <a:ext cx="1076" cy="248"/>
            </a:xfrm>
            <a:prstGeom prst="rect">
              <a:avLst/>
            </a:prstGeom>
            <a:solidFill>
              <a:schemeClr val="accent1"/>
            </a:solidFill>
            <a:ln w="9525">
              <a:noFill/>
              <a:miter lim="800000"/>
              <a:headEnd/>
              <a:tailEnd/>
            </a:ln>
          </p:spPr>
          <p:txBody>
            <a:bodyPr wrap="none" anchor="ctr"/>
            <a:lstStyle/>
            <a:p>
              <a:endParaRPr lang="en-US"/>
            </a:p>
          </p:txBody>
        </p:sp>
        <p:sp>
          <p:nvSpPr>
            <p:cNvPr id="27664" name="Freeform 10"/>
            <p:cNvSpPr>
              <a:spLocks/>
            </p:cNvSpPr>
            <p:nvPr/>
          </p:nvSpPr>
          <p:spPr bwMode="auto">
            <a:xfrm>
              <a:off x="3584"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5" name="Freeform 11"/>
            <p:cNvSpPr>
              <a:spLocks/>
            </p:cNvSpPr>
            <p:nvPr/>
          </p:nvSpPr>
          <p:spPr bwMode="auto">
            <a:xfrm flipH="1">
              <a:off x="4208"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6" name="Rectangle 12"/>
            <p:cNvSpPr>
              <a:spLocks noChangeArrowheads="1"/>
            </p:cNvSpPr>
            <p:nvPr/>
          </p:nvSpPr>
          <p:spPr bwMode="auto">
            <a:xfrm>
              <a:off x="4044" y="2061"/>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67" name="Line 13"/>
            <p:cNvSpPr>
              <a:spLocks noChangeShapeType="1"/>
            </p:cNvSpPr>
            <p:nvPr/>
          </p:nvSpPr>
          <p:spPr bwMode="auto">
            <a:xfrm>
              <a:off x="4204" y="1789"/>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8" name="Line 14"/>
            <p:cNvSpPr>
              <a:spLocks noChangeShapeType="1"/>
            </p:cNvSpPr>
            <p:nvPr/>
          </p:nvSpPr>
          <p:spPr bwMode="auto">
            <a:xfrm>
              <a:off x="4112" y="2701"/>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9" name="Line 15"/>
            <p:cNvSpPr>
              <a:spLocks noChangeShapeType="1"/>
            </p:cNvSpPr>
            <p:nvPr/>
          </p:nvSpPr>
          <p:spPr bwMode="auto">
            <a:xfrm flipV="1">
              <a:off x="4320" y="2705"/>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0" name="Text Box 16"/>
            <p:cNvSpPr txBox="1">
              <a:spLocks noChangeArrowheads="1"/>
            </p:cNvSpPr>
            <p:nvPr/>
          </p:nvSpPr>
          <p:spPr bwMode="auto">
            <a:xfrm>
              <a:off x="3966" y="1544"/>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27671" name="Text Box 17"/>
            <p:cNvSpPr txBox="1">
              <a:spLocks noChangeArrowheads="1"/>
            </p:cNvSpPr>
            <p:nvPr/>
          </p:nvSpPr>
          <p:spPr bwMode="auto">
            <a:xfrm>
              <a:off x="3814" y="2860"/>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27672" name="Rectangle 18"/>
            <p:cNvSpPr>
              <a:spLocks noChangeArrowheads="1"/>
            </p:cNvSpPr>
            <p:nvPr/>
          </p:nvSpPr>
          <p:spPr bwMode="auto">
            <a:xfrm>
              <a:off x="4362" y="2758"/>
              <a:ext cx="348" cy="231"/>
            </a:xfrm>
            <a:prstGeom prst="rect">
              <a:avLst/>
            </a:prstGeom>
            <a:noFill/>
            <a:ln w="9525">
              <a:noFill/>
              <a:miter lim="800000"/>
              <a:headEnd/>
              <a:tailEnd/>
            </a:ln>
          </p:spPr>
          <p:txBody>
            <a:bodyPr wrap="none">
              <a:spAutoFit/>
            </a:bodyPr>
            <a:lstStyle/>
            <a:p>
              <a:r>
                <a:rPr lang="en-US" i="1"/>
                <a:t>PA</a:t>
              </a:r>
              <a:r>
                <a:rPr lang="en-US" b="1" i="1"/>
                <a:t>ĵ</a:t>
              </a:r>
            </a:p>
          </p:txBody>
        </p:sp>
        <p:sp>
          <p:nvSpPr>
            <p:cNvPr id="27673" name="Line 19"/>
            <p:cNvSpPr>
              <a:spLocks noChangeShapeType="1"/>
            </p:cNvSpPr>
            <p:nvPr/>
          </p:nvSpPr>
          <p:spPr bwMode="auto">
            <a:xfrm flipH="1" flipV="1">
              <a:off x="4411" y="2426"/>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4" name="Line 20"/>
            <p:cNvSpPr>
              <a:spLocks noChangeShapeType="1"/>
            </p:cNvSpPr>
            <p:nvPr/>
          </p:nvSpPr>
          <p:spPr bwMode="auto">
            <a:xfrm flipV="1">
              <a:off x="3778" y="2432"/>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5" name="Freeform 21"/>
            <p:cNvSpPr>
              <a:spLocks/>
            </p:cNvSpPr>
            <p:nvPr/>
          </p:nvSpPr>
          <p:spPr bwMode="auto">
            <a:xfrm rot="1156648">
              <a:off x="4664" y="2021"/>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27676" name="Freeform 22"/>
            <p:cNvSpPr>
              <a:spLocks/>
            </p:cNvSpPr>
            <p:nvPr/>
          </p:nvSpPr>
          <p:spPr bwMode="auto">
            <a:xfrm rot="20443352" flipH="1">
              <a:off x="3562" y="2027"/>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nvGrpSpPr>
            <p:cNvPr id="4" name="Group 23"/>
            <p:cNvGrpSpPr>
              <a:grpSpLocks/>
            </p:cNvGrpSpPr>
            <p:nvPr/>
          </p:nvGrpSpPr>
          <p:grpSpPr bwMode="auto">
            <a:xfrm>
              <a:off x="5031" y="1904"/>
              <a:ext cx="552" cy="231"/>
              <a:chOff x="2252" y="1684"/>
              <a:chExt cx="552" cy="231"/>
            </a:xfrm>
          </p:grpSpPr>
          <p:sp>
            <p:nvSpPr>
              <p:cNvPr id="27681" name="Text Box 24"/>
              <p:cNvSpPr txBox="1">
                <a:spLocks noChangeArrowheads="1"/>
              </p:cNvSpPr>
              <p:nvPr/>
            </p:nvSpPr>
            <p:spPr bwMode="auto">
              <a:xfrm>
                <a:off x="2252" y="1684"/>
                <a:ext cx="552"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2" name="Freeform 25"/>
              <p:cNvSpPr>
                <a:spLocks/>
              </p:cNvSpPr>
              <p:nvPr/>
            </p:nvSpPr>
            <p:spPr bwMode="auto">
              <a:xfrm>
                <a:off x="2679" y="1717"/>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nvGrpSpPr>
            <p:cNvPr id="5" name="Group 26"/>
            <p:cNvGrpSpPr>
              <a:grpSpLocks/>
            </p:cNvGrpSpPr>
            <p:nvPr/>
          </p:nvGrpSpPr>
          <p:grpSpPr bwMode="auto">
            <a:xfrm>
              <a:off x="3045" y="1928"/>
              <a:ext cx="504" cy="231"/>
              <a:chOff x="230" y="1468"/>
              <a:chExt cx="504" cy="231"/>
            </a:xfrm>
          </p:grpSpPr>
          <p:sp>
            <p:nvSpPr>
              <p:cNvPr id="27679" name="Text Box 27"/>
              <p:cNvSpPr txBox="1">
                <a:spLocks noChangeArrowheads="1"/>
              </p:cNvSpPr>
              <p:nvPr/>
            </p:nvSpPr>
            <p:spPr bwMode="auto">
              <a:xfrm>
                <a:off x="230" y="1468"/>
                <a:ext cx="504"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0" name="Freeform 28"/>
              <p:cNvSpPr>
                <a:spLocks/>
              </p:cNvSpPr>
              <p:nvPr/>
            </p:nvSpPr>
            <p:spPr bwMode="auto">
              <a:xfrm>
                <a:off x="615" y="1501"/>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grpSp>
        <p:nvGrpSpPr>
          <p:cNvPr id="6" name="Group 29"/>
          <p:cNvGrpSpPr>
            <a:grpSpLocks/>
          </p:cNvGrpSpPr>
          <p:nvPr/>
        </p:nvGrpSpPr>
        <p:grpSpPr bwMode="auto">
          <a:xfrm>
            <a:off x="8337550" y="4014788"/>
            <a:ext cx="446088" cy="855662"/>
            <a:chOff x="3845" y="3543"/>
            <a:chExt cx="514" cy="648"/>
          </a:xfrm>
        </p:grpSpPr>
        <p:sp>
          <p:nvSpPr>
            <p:cNvPr id="27657" name="Line 30"/>
            <p:cNvSpPr>
              <a:spLocks noChangeShapeType="1"/>
            </p:cNvSpPr>
            <p:nvPr/>
          </p:nvSpPr>
          <p:spPr bwMode="auto">
            <a:xfrm>
              <a:off x="3865" y="3682"/>
              <a:ext cx="0" cy="348"/>
            </a:xfrm>
            <a:prstGeom prst="line">
              <a:avLst/>
            </a:prstGeom>
            <a:noFill/>
            <a:ln w="9525">
              <a:solidFill>
                <a:schemeClr val="tx1"/>
              </a:solidFill>
              <a:round/>
              <a:headEnd type="arrow" w="med" len="med"/>
              <a:tailEnd/>
            </a:ln>
          </p:spPr>
          <p:txBody>
            <a:bodyPr/>
            <a:lstStyle/>
            <a:p>
              <a:endParaRPr lang="en-US"/>
            </a:p>
          </p:txBody>
        </p:sp>
        <p:sp>
          <p:nvSpPr>
            <p:cNvPr id="27658" name="Line 31"/>
            <p:cNvSpPr>
              <a:spLocks noChangeShapeType="1"/>
            </p:cNvSpPr>
            <p:nvPr/>
          </p:nvSpPr>
          <p:spPr bwMode="auto">
            <a:xfrm>
              <a:off x="3865" y="4030"/>
              <a:ext cx="300" cy="0"/>
            </a:xfrm>
            <a:prstGeom prst="line">
              <a:avLst/>
            </a:prstGeom>
            <a:noFill/>
            <a:ln w="9525">
              <a:solidFill>
                <a:schemeClr val="tx1"/>
              </a:solidFill>
              <a:round/>
              <a:headEnd/>
              <a:tailEnd type="arrow" w="med" len="med"/>
            </a:ln>
          </p:spPr>
          <p:txBody>
            <a:bodyPr/>
            <a:lstStyle/>
            <a:p>
              <a:endParaRPr lang="en-US"/>
            </a:p>
          </p:txBody>
        </p:sp>
        <p:sp>
          <p:nvSpPr>
            <p:cNvPr id="27659" name="Text Box 32"/>
            <p:cNvSpPr txBox="1">
              <a:spLocks noChangeArrowheads="1"/>
            </p:cNvSpPr>
            <p:nvPr/>
          </p:nvSpPr>
          <p:spPr bwMode="auto">
            <a:xfrm>
              <a:off x="3845" y="3543"/>
              <a:ext cx="271" cy="278"/>
            </a:xfrm>
            <a:prstGeom prst="rect">
              <a:avLst/>
            </a:prstGeom>
            <a:noFill/>
            <a:ln w="9525">
              <a:noFill/>
              <a:miter lim="800000"/>
              <a:headEnd/>
              <a:tailEnd/>
            </a:ln>
          </p:spPr>
          <p:txBody>
            <a:bodyPr wrap="none">
              <a:spAutoFit/>
            </a:bodyPr>
            <a:lstStyle/>
            <a:p>
              <a:r>
                <a:rPr lang="en-US"/>
                <a:t>j</a:t>
              </a:r>
            </a:p>
          </p:txBody>
        </p:sp>
        <p:sp>
          <p:nvSpPr>
            <p:cNvPr id="27660" name="Text Box 33"/>
            <p:cNvSpPr txBox="1">
              <a:spLocks noChangeArrowheads="1"/>
            </p:cNvSpPr>
            <p:nvPr/>
          </p:nvSpPr>
          <p:spPr bwMode="auto">
            <a:xfrm>
              <a:off x="4088" y="3913"/>
              <a:ext cx="271" cy="278"/>
            </a:xfrm>
            <a:prstGeom prst="rect">
              <a:avLst/>
            </a:prstGeom>
            <a:noFill/>
            <a:ln w="9525">
              <a:noFill/>
              <a:miter lim="800000"/>
              <a:headEnd/>
              <a:tailEnd/>
            </a:ln>
          </p:spPr>
          <p:txBody>
            <a:bodyPr wrap="none">
              <a:spAutoFit/>
            </a:bodyPr>
            <a:lstStyle/>
            <a:p>
              <a:r>
                <a:rPr lang="en-US"/>
                <a:t>i</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Winter 2007</a:t>
            </a:r>
          </a:p>
        </p:txBody>
      </p:sp>
      <p:sp>
        <p:nvSpPr>
          <p:cNvPr id="28675" name="Footer Placeholder 4"/>
          <p:cNvSpPr>
            <a:spLocks noGrp="1"/>
          </p:cNvSpPr>
          <p:nvPr>
            <p:ph type="ftr" sz="quarter" idx="11"/>
          </p:nvPr>
        </p:nvSpPr>
        <p:spPr>
          <a:noFill/>
        </p:spPr>
        <p:txBody>
          <a:bodyPr/>
          <a:lstStyle/>
          <a:p>
            <a:r>
              <a:rPr lang="en-US"/>
              <a:t>R. Todd Lines</a:t>
            </a:r>
          </a:p>
        </p:txBody>
      </p:sp>
      <p:sp>
        <p:nvSpPr>
          <p:cNvPr id="28676" name="Slide Number Placeholder 5"/>
          <p:cNvSpPr>
            <a:spLocks noGrp="1"/>
          </p:cNvSpPr>
          <p:nvPr>
            <p:ph type="sldNum" sz="quarter" idx="12"/>
          </p:nvPr>
        </p:nvSpPr>
        <p:spPr>
          <a:noFill/>
        </p:spPr>
        <p:txBody>
          <a:bodyPr/>
          <a:lstStyle/>
          <a:p>
            <a:fld id="{50846E30-7F84-4614-A11D-B720FDD20388}" type="slidenum">
              <a:rPr lang="en-US" smtClean="0"/>
              <a:pPr/>
              <a:t>51</a:t>
            </a:fld>
            <a:endParaRPr lang="en-US" dirty="0"/>
          </a:p>
        </p:txBody>
      </p:sp>
      <p:sp>
        <p:nvSpPr>
          <p:cNvPr id="28677" name="Rectangle 2"/>
          <p:cNvSpPr>
            <a:spLocks noGrp="1" noChangeArrowheads="1"/>
          </p:cNvSpPr>
          <p:nvPr>
            <p:ph type="title"/>
          </p:nvPr>
        </p:nvSpPr>
        <p:spPr/>
        <p:txBody>
          <a:bodyPr/>
          <a:lstStyle/>
          <a:p>
            <a:pPr eaLnBrk="1" hangingPunct="1"/>
            <a:r>
              <a:rPr lang="en-US"/>
              <a:t>Buoyant Forces</a:t>
            </a:r>
          </a:p>
        </p:txBody>
      </p:sp>
      <p:sp>
        <p:nvSpPr>
          <p:cNvPr id="28678" name="Rectangle 3"/>
          <p:cNvSpPr>
            <a:spLocks noGrp="1" noChangeArrowheads="1"/>
          </p:cNvSpPr>
          <p:nvPr>
            <p:ph type="body" idx="1"/>
          </p:nvPr>
        </p:nvSpPr>
        <p:spPr>
          <a:xfrm>
            <a:off x="485775" y="1600200"/>
            <a:ext cx="3759200" cy="4525963"/>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 name="Group 4"/>
          <p:cNvGrpSpPr>
            <a:grpSpLocks/>
          </p:cNvGrpSpPr>
          <p:nvPr/>
        </p:nvGrpSpPr>
        <p:grpSpPr bwMode="auto">
          <a:xfrm>
            <a:off x="4324350" y="2506663"/>
            <a:ext cx="4195763" cy="3154362"/>
            <a:chOff x="2724" y="1579"/>
            <a:chExt cx="2643" cy="1987"/>
          </a:xfrm>
        </p:grpSpPr>
        <p:grpSp>
          <p:nvGrpSpPr>
            <p:cNvPr id="3" name="Group 5"/>
            <p:cNvGrpSpPr>
              <a:grpSpLocks/>
            </p:cNvGrpSpPr>
            <p:nvPr/>
          </p:nvGrpSpPr>
          <p:grpSpPr bwMode="auto">
            <a:xfrm>
              <a:off x="3941" y="1579"/>
              <a:ext cx="1426" cy="1987"/>
              <a:chOff x="3593" y="1643"/>
              <a:chExt cx="1426" cy="1987"/>
            </a:xfrm>
          </p:grpSpPr>
          <p:sp>
            <p:nvSpPr>
              <p:cNvPr id="28687" name="Freeform 6"/>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28688"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28689"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28690"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28691"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2" name="Line 11"/>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3" name="Line 12"/>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4"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28695"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4" name="Group 15"/>
            <p:cNvGrpSpPr>
              <a:grpSpLocks/>
            </p:cNvGrpSpPr>
            <p:nvPr/>
          </p:nvGrpSpPr>
          <p:grpSpPr bwMode="auto">
            <a:xfrm rot="1590330">
              <a:off x="2724" y="2134"/>
              <a:ext cx="878" cy="860"/>
              <a:chOff x="2213" y="2234"/>
              <a:chExt cx="878" cy="860"/>
            </a:xfrm>
          </p:grpSpPr>
          <p:sp>
            <p:nvSpPr>
              <p:cNvPr id="28682"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683" name="Arc 17"/>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4" name="Arc 18"/>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28685" name="Arc 19"/>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6" name="Arc 20"/>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Date Placeholder 3"/>
          <p:cNvSpPr>
            <a:spLocks noGrp="1"/>
          </p:cNvSpPr>
          <p:nvPr>
            <p:ph type="dt" sz="quarter" idx="10"/>
          </p:nvPr>
        </p:nvSpPr>
        <p:spPr>
          <a:noFill/>
        </p:spPr>
        <p:txBody>
          <a:bodyPr/>
          <a:lstStyle/>
          <a:p>
            <a:r>
              <a:rPr lang="en-US"/>
              <a:t>Winter 2007</a:t>
            </a:r>
          </a:p>
        </p:txBody>
      </p:sp>
      <p:sp>
        <p:nvSpPr>
          <p:cNvPr id="8197" name="Footer Placeholder 4"/>
          <p:cNvSpPr>
            <a:spLocks noGrp="1"/>
          </p:cNvSpPr>
          <p:nvPr>
            <p:ph type="ftr" sz="quarter" idx="11"/>
          </p:nvPr>
        </p:nvSpPr>
        <p:spPr>
          <a:noFill/>
        </p:spPr>
        <p:txBody>
          <a:bodyPr/>
          <a:lstStyle/>
          <a:p>
            <a:r>
              <a:rPr lang="en-US"/>
              <a:t>R. Todd Lines</a:t>
            </a:r>
          </a:p>
        </p:txBody>
      </p:sp>
      <p:sp>
        <p:nvSpPr>
          <p:cNvPr id="8198" name="Slide Number Placeholder 5"/>
          <p:cNvSpPr>
            <a:spLocks noGrp="1"/>
          </p:cNvSpPr>
          <p:nvPr>
            <p:ph type="sldNum" sz="quarter" idx="12"/>
          </p:nvPr>
        </p:nvSpPr>
        <p:spPr>
          <a:noFill/>
        </p:spPr>
        <p:txBody>
          <a:bodyPr/>
          <a:lstStyle/>
          <a:p>
            <a:fld id="{4E954239-4440-40A6-A387-496219AC2410}" type="slidenum">
              <a:rPr lang="en-US" smtClean="0"/>
              <a:pPr/>
              <a:t>52</a:t>
            </a:fld>
            <a:endParaRPr lang="en-US"/>
          </a:p>
        </p:txBody>
      </p:sp>
      <p:sp>
        <p:nvSpPr>
          <p:cNvPr id="8199" name="Rectangle 2"/>
          <p:cNvSpPr>
            <a:spLocks noGrp="1" noChangeArrowheads="1"/>
          </p:cNvSpPr>
          <p:nvPr>
            <p:ph type="title"/>
          </p:nvPr>
        </p:nvSpPr>
        <p:spPr/>
        <p:txBody>
          <a:bodyPr/>
          <a:lstStyle/>
          <a:p>
            <a:pPr eaLnBrk="1" hangingPunct="1"/>
            <a:r>
              <a:rPr lang="en-US"/>
              <a:t>Archimedes’ Principle</a:t>
            </a:r>
          </a:p>
        </p:txBody>
      </p:sp>
      <p:sp>
        <p:nvSpPr>
          <p:cNvPr id="8200" name="AutoShape 3"/>
          <p:cNvSpPr>
            <a:spLocks noChangeArrowheads="1"/>
          </p:cNvSpPr>
          <p:nvPr/>
        </p:nvSpPr>
        <p:spPr bwMode="auto">
          <a:xfrm>
            <a:off x="522288" y="1539875"/>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magnitude of the buoyant force always equals the weight of the fluid displaced by the object</a:t>
            </a:r>
          </a:p>
        </p:txBody>
      </p:sp>
      <p:sp>
        <p:nvSpPr>
          <p:cNvPr id="8201" name="Line 4"/>
          <p:cNvSpPr>
            <a:spLocks noChangeShapeType="1"/>
          </p:cNvSpPr>
          <p:nvPr/>
        </p:nvSpPr>
        <p:spPr bwMode="auto">
          <a:xfrm flipH="1">
            <a:off x="6902450" y="3824288"/>
            <a:ext cx="215900" cy="0"/>
          </a:xfrm>
          <a:prstGeom prst="line">
            <a:avLst/>
          </a:prstGeom>
          <a:noFill/>
          <a:ln w="9525">
            <a:solidFill>
              <a:schemeClr val="tx1"/>
            </a:solidFill>
            <a:round/>
            <a:headEnd/>
            <a:tailEnd/>
          </a:ln>
        </p:spPr>
        <p:txBody>
          <a:bodyPr/>
          <a:lstStyle/>
          <a:p>
            <a:endParaRPr lang="en-US"/>
          </a:p>
        </p:txBody>
      </p:sp>
      <p:grpSp>
        <p:nvGrpSpPr>
          <p:cNvPr id="2" name="Group 5"/>
          <p:cNvGrpSpPr>
            <a:grpSpLocks/>
          </p:cNvGrpSpPr>
          <p:nvPr/>
        </p:nvGrpSpPr>
        <p:grpSpPr bwMode="auto">
          <a:xfrm>
            <a:off x="6332538" y="3024188"/>
            <a:ext cx="1900237" cy="2265362"/>
            <a:chOff x="3989" y="1959"/>
            <a:chExt cx="1416" cy="1628"/>
          </a:xfrm>
        </p:grpSpPr>
        <p:grpSp>
          <p:nvGrpSpPr>
            <p:cNvPr id="3" name="Group 6"/>
            <p:cNvGrpSpPr>
              <a:grpSpLocks/>
            </p:cNvGrpSpPr>
            <p:nvPr/>
          </p:nvGrpSpPr>
          <p:grpSpPr bwMode="auto">
            <a:xfrm>
              <a:off x="3989" y="1963"/>
              <a:ext cx="1416" cy="1624"/>
              <a:chOff x="3596" y="1780"/>
              <a:chExt cx="1416" cy="1624"/>
            </a:xfrm>
          </p:grpSpPr>
          <p:sp>
            <p:nvSpPr>
              <p:cNvPr id="8240"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41"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28" name="AutoShape 9"/>
            <p:cNvSpPr>
              <a:spLocks noChangeArrowheads="1"/>
            </p:cNvSpPr>
            <p:nvPr/>
          </p:nvSpPr>
          <p:spPr bwMode="auto">
            <a:xfrm>
              <a:off x="4153" y="2263"/>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29" name="Rectangle 10"/>
            <p:cNvSpPr>
              <a:spLocks noChangeArrowheads="1"/>
            </p:cNvSpPr>
            <p:nvPr/>
          </p:nvSpPr>
          <p:spPr bwMode="auto">
            <a:xfrm>
              <a:off x="4153" y="2243"/>
              <a:ext cx="1076" cy="248"/>
            </a:xfrm>
            <a:prstGeom prst="rect">
              <a:avLst/>
            </a:prstGeom>
            <a:solidFill>
              <a:schemeClr val="accent1"/>
            </a:solidFill>
            <a:ln w="9525">
              <a:noFill/>
              <a:miter lim="800000"/>
              <a:headEnd/>
              <a:tailEnd/>
            </a:ln>
          </p:spPr>
          <p:txBody>
            <a:bodyPr wrap="none" anchor="ctr"/>
            <a:lstStyle/>
            <a:p>
              <a:endParaRPr lang="en-US"/>
            </a:p>
          </p:txBody>
        </p:sp>
        <p:sp>
          <p:nvSpPr>
            <p:cNvPr id="8230" name="Freeform 11"/>
            <p:cNvSpPr>
              <a:spLocks/>
            </p:cNvSpPr>
            <p:nvPr/>
          </p:nvSpPr>
          <p:spPr bwMode="auto">
            <a:xfrm>
              <a:off x="4073"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1" name="Freeform 12"/>
            <p:cNvSpPr>
              <a:spLocks/>
            </p:cNvSpPr>
            <p:nvPr/>
          </p:nvSpPr>
          <p:spPr bwMode="auto">
            <a:xfrm flipH="1">
              <a:off x="4697"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2" name="Rectangle 13"/>
            <p:cNvSpPr>
              <a:spLocks noChangeArrowheads="1"/>
            </p:cNvSpPr>
            <p:nvPr/>
          </p:nvSpPr>
          <p:spPr bwMode="auto">
            <a:xfrm>
              <a:off x="4533" y="2459"/>
              <a:ext cx="380" cy="640"/>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8233" name="Line 14"/>
            <p:cNvSpPr>
              <a:spLocks noChangeShapeType="1"/>
            </p:cNvSpPr>
            <p:nvPr/>
          </p:nvSpPr>
          <p:spPr bwMode="auto">
            <a:xfrm flipH="1">
              <a:off x="4353" y="3099"/>
              <a:ext cx="136" cy="0"/>
            </a:xfrm>
            <a:prstGeom prst="line">
              <a:avLst/>
            </a:prstGeom>
            <a:noFill/>
            <a:ln w="9525">
              <a:solidFill>
                <a:schemeClr val="tx1"/>
              </a:solidFill>
              <a:round/>
              <a:headEnd/>
              <a:tailEnd/>
            </a:ln>
          </p:spPr>
          <p:txBody>
            <a:bodyPr/>
            <a:lstStyle/>
            <a:p>
              <a:endParaRPr lang="en-US"/>
            </a:p>
          </p:txBody>
        </p:sp>
        <p:sp>
          <p:nvSpPr>
            <p:cNvPr id="8234" name="Line 15"/>
            <p:cNvSpPr>
              <a:spLocks noChangeShapeType="1"/>
            </p:cNvSpPr>
            <p:nvPr/>
          </p:nvSpPr>
          <p:spPr bwMode="auto">
            <a:xfrm>
              <a:off x="4340" y="2495"/>
              <a:ext cx="0" cy="588"/>
            </a:xfrm>
            <a:prstGeom prst="line">
              <a:avLst/>
            </a:prstGeom>
            <a:noFill/>
            <a:ln w="9525">
              <a:solidFill>
                <a:schemeClr val="tx1"/>
              </a:solidFill>
              <a:round/>
              <a:headEnd type="triangle" w="med" len="med"/>
              <a:tailEnd type="triangle" w="med" len="med"/>
            </a:ln>
          </p:spPr>
          <p:txBody>
            <a:bodyPr/>
            <a:lstStyle/>
            <a:p>
              <a:endParaRPr lang="en-US"/>
            </a:p>
          </p:txBody>
        </p:sp>
        <p:sp>
          <p:nvSpPr>
            <p:cNvPr id="8235" name="Line 16"/>
            <p:cNvSpPr>
              <a:spLocks noChangeShapeType="1"/>
            </p:cNvSpPr>
            <p:nvPr/>
          </p:nvSpPr>
          <p:spPr bwMode="auto">
            <a:xfrm>
              <a:off x="4729" y="3099"/>
              <a:ext cx="0" cy="200"/>
            </a:xfrm>
            <a:prstGeom prst="line">
              <a:avLst/>
            </a:prstGeom>
            <a:noFill/>
            <a:ln w="28575">
              <a:solidFill>
                <a:schemeClr val="tx2">
                  <a:lumMod val="50000"/>
                </a:schemeClr>
              </a:solidFill>
              <a:round/>
              <a:headEnd/>
              <a:tailEnd type="triangle" w="med" len="med"/>
            </a:ln>
          </p:spPr>
          <p:txBody>
            <a:bodyPr/>
            <a:lstStyle/>
            <a:p>
              <a:endParaRPr lang="en-US" dirty="0"/>
            </a:p>
          </p:txBody>
        </p:sp>
        <p:sp>
          <p:nvSpPr>
            <p:cNvPr id="8236" name="Line 17"/>
            <p:cNvSpPr>
              <a:spLocks noChangeShapeType="1"/>
            </p:cNvSpPr>
            <p:nvPr/>
          </p:nvSpPr>
          <p:spPr bwMode="auto">
            <a:xfrm flipV="1">
              <a:off x="4718" y="2244"/>
              <a:ext cx="4" cy="210"/>
            </a:xfrm>
            <a:prstGeom prst="line">
              <a:avLst/>
            </a:prstGeom>
            <a:noFill/>
            <a:ln w="28575">
              <a:solidFill>
                <a:schemeClr val="tx2">
                  <a:lumMod val="50000"/>
                </a:schemeClr>
              </a:solidFill>
              <a:round/>
              <a:headEnd/>
              <a:tailEnd type="triangle" w="med" len="med"/>
            </a:ln>
          </p:spPr>
          <p:txBody>
            <a:bodyPr/>
            <a:lstStyle/>
            <a:p>
              <a:endParaRPr lang="en-US"/>
            </a:p>
          </p:txBody>
        </p:sp>
        <p:sp>
          <p:nvSpPr>
            <p:cNvPr id="8237" name="Text Box 18"/>
            <p:cNvSpPr txBox="1">
              <a:spLocks noChangeArrowheads="1"/>
            </p:cNvSpPr>
            <p:nvPr/>
          </p:nvSpPr>
          <p:spPr bwMode="auto">
            <a:xfrm>
              <a:off x="4541" y="3268"/>
              <a:ext cx="294" cy="265"/>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8238" name="Rectangle 19"/>
            <p:cNvSpPr>
              <a:spLocks noChangeArrowheads="1"/>
            </p:cNvSpPr>
            <p:nvPr/>
          </p:nvSpPr>
          <p:spPr bwMode="auto">
            <a:xfrm>
              <a:off x="4743" y="2224"/>
              <a:ext cx="260" cy="263"/>
            </a:xfrm>
            <a:prstGeom prst="rect">
              <a:avLst/>
            </a:prstGeom>
            <a:noFill/>
            <a:ln w="9525">
              <a:noFill/>
              <a:miter lim="800000"/>
              <a:headEnd/>
              <a:tailEnd/>
            </a:ln>
          </p:spPr>
          <p:txBody>
            <a:bodyPr wrap="none">
              <a:spAutoFit/>
            </a:bodyPr>
            <a:lstStyle/>
            <a:p>
              <a:r>
                <a:rPr lang="en-US" b="1"/>
                <a:t>B</a:t>
              </a:r>
              <a:endParaRPr lang="en-US" b="1" i="1"/>
            </a:p>
          </p:txBody>
        </p:sp>
        <p:sp>
          <p:nvSpPr>
            <p:cNvPr id="8239" name="Text Box 20"/>
            <p:cNvSpPr txBox="1">
              <a:spLocks noChangeArrowheads="1"/>
            </p:cNvSpPr>
            <p:nvPr/>
          </p:nvSpPr>
          <p:spPr bwMode="auto">
            <a:xfrm>
              <a:off x="4242" y="2671"/>
              <a:ext cx="211" cy="219"/>
            </a:xfrm>
            <a:prstGeom prst="rect">
              <a:avLst/>
            </a:prstGeom>
            <a:solidFill>
              <a:schemeClr val="accent1"/>
            </a:solidFill>
            <a:ln w="9525">
              <a:noFill/>
              <a:miter lim="800000"/>
              <a:headEnd/>
              <a:tailEnd/>
            </a:ln>
          </p:spPr>
          <p:txBody>
            <a:bodyPr wrap="none">
              <a:spAutoFit/>
            </a:bodyPr>
            <a:lstStyle/>
            <a:p>
              <a:r>
                <a:rPr lang="en-US" sz="1400" i="1"/>
                <a:t>h</a:t>
              </a:r>
            </a:p>
          </p:txBody>
        </p:sp>
      </p:grpSp>
      <p:grpSp>
        <p:nvGrpSpPr>
          <p:cNvPr id="4" name="Group 21"/>
          <p:cNvGrpSpPr>
            <a:grpSpLocks/>
          </p:cNvGrpSpPr>
          <p:nvPr/>
        </p:nvGrpSpPr>
        <p:grpSpPr bwMode="auto">
          <a:xfrm>
            <a:off x="3635375" y="3009900"/>
            <a:ext cx="2074863" cy="2263775"/>
            <a:chOff x="2290" y="1950"/>
            <a:chExt cx="1307" cy="1426"/>
          </a:xfrm>
        </p:grpSpPr>
        <p:grpSp>
          <p:nvGrpSpPr>
            <p:cNvPr id="5" name="Group 22"/>
            <p:cNvGrpSpPr>
              <a:grpSpLocks/>
            </p:cNvGrpSpPr>
            <p:nvPr/>
          </p:nvGrpSpPr>
          <p:grpSpPr bwMode="auto">
            <a:xfrm>
              <a:off x="2290" y="1954"/>
              <a:ext cx="1307" cy="1422"/>
              <a:chOff x="3596" y="1780"/>
              <a:chExt cx="1416" cy="1624"/>
            </a:xfrm>
          </p:grpSpPr>
          <p:sp>
            <p:nvSpPr>
              <p:cNvPr id="8225"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26"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10" name="AutoShape 25"/>
            <p:cNvSpPr>
              <a:spLocks noChangeArrowheads="1"/>
            </p:cNvSpPr>
            <p:nvPr/>
          </p:nvSpPr>
          <p:spPr bwMode="auto">
            <a:xfrm>
              <a:off x="2441" y="2216"/>
              <a:ext cx="1005" cy="112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11" name="Rectangle 26"/>
            <p:cNvSpPr>
              <a:spLocks noChangeArrowheads="1"/>
            </p:cNvSpPr>
            <p:nvPr/>
          </p:nvSpPr>
          <p:spPr bwMode="auto">
            <a:xfrm>
              <a:off x="2441" y="2199"/>
              <a:ext cx="994" cy="217"/>
            </a:xfrm>
            <a:prstGeom prst="rect">
              <a:avLst/>
            </a:prstGeom>
            <a:solidFill>
              <a:schemeClr val="accent1"/>
            </a:solidFill>
            <a:ln w="9525">
              <a:noFill/>
              <a:miter lim="800000"/>
              <a:headEnd/>
              <a:tailEnd/>
            </a:ln>
          </p:spPr>
          <p:txBody>
            <a:bodyPr wrap="none" anchor="ctr"/>
            <a:lstStyle/>
            <a:p>
              <a:endParaRPr lang="en-US"/>
            </a:p>
          </p:txBody>
        </p:sp>
        <p:sp>
          <p:nvSpPr>
            <p:cNvPr id="8212" name="Freeform 27"/>
            <p:cNvSpPr>
              <a:spLocks/>
            </p:cNvSpPr>
            <p:nvPr/>
          </p:nvSpPr>
          <p:spPr bwMode="auto">
            <a:xfrm>
              <a:off x="2368" y="1950"/>
              <a:ext cx="576"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3" name="Freeform 28"/>
            <p:cNvSpPr>
              <a:spLocks/>
            </p:cNvSpPr>
            <p:nvPr/>
          </p:nvSpPr>
          <p:spPr bwMode="auto">
            <a:xfrm flipH="1">
              <a:off x="2944" y="1950"/>
              <a:ext cx="575"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4" name="Rectangle 29"/>
            <p:cNvSpPr>
              <a:spLocks noChangeArrowheads="1"/>
            </p:cNvSpPr>
            <p:nvPr/>
          </p:nvSpPr>
          <p:spPr bwMode="auto">
            <a:xfrm>
              <a:off x="2792" y="2388"/>
              <a:ext cx="351" cy="56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5" name="Line 30"/>
            <p:cNvSpPr>
              <a:spLocks noChangeShapeType="1"/>
            </p:cNvSpPr>
            <p:nvPr/>
          </p:nvSpPr>
          <p:spPr bwMode="auto">
            <a:xfrm flipH="1">
              <a:off x="2944" y="2254"/>
              <a:ext cx="4" cy="134"/>
            </a:xfrm>
            <a:prstGeom prst="line">
              <a:avLst/>
            </a:prstGeom>
            <a:noFill/>
            <a:ln w="28575">
              <a:solidFill>
                <a:schemeClr val="tx2">
                  <a:lumMod val="50000"/>
                </a:schemeClr>
              </a:solidFill>
              <a:round/>
              <a:headEnd/>
              <a:tailEnd type="triangle" w="med" len="med"/>
            </a:ln>
          </p:spPr>
          <p:txBody>
            <a:bodyPr/>
            <a:lstStyle/>
            <a:p>
              <a:endParaRPr lang="en-US"/>
            </a:p>
          </p:txBody>
        </p:sp>
        <p:sp>
          <p:nvSpPr>
            <p:cNvPr id="8216" name="Line 31"/>
            <p:cNvSpPr>
              <a:spLocks noChangeShapeType="1"/>
            </p:cNvSpPr>
            <p:nvPr/>
          </p:nvSpPr>
          <p:spPr bwMode="auto">
            <a:xfrm>
              <a:off x="2855" y="2949"/>
              <a:ext cx="0" cy="11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7" name="Line 32"/>
            <p:cNvSpPr>
              <a:spLocks noChangeShapeType="1"/>
            </p:cNvSpPr>
            <p:nvPr/>
          </p:nvSpPr>
          <p:spPr bwMode="auto">
            <a:xfrm flipV="1">
              <a:off x="3047" y="2952"/>
              <a:ext cx="4" cy="20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8" name="Text Box 33"/>
            <p:cNvSpPr txBox="1">
              <a:spLocks noChangeArrowheads="1"/>
            </p:cNvSpPr>
            <p:nvPr/>
          </p:nvSpPr>
          <p:spPr bwMode="auto">
            <a:xfrm>
              <a:off x="2720" y="1982"/>
              <a:ext cx="591" cy="212"/>
            </a:xfrm>
            <a:prstGeom prst="rect">
              <a:avLst/>
            </a:prstGeom>
            <a:noFill/>
            <a:ln w="9525">
              <a:noFill/>
              <a:miter lim="800000"/>
              <a:headEnd/>
              <a:tailEnd/>
            </a:ln>
          </p:spPr>
          <p:txBody>
            <a:bodyPr wrap="none">
              <a:spAutoFit/>
            </a:bodyPr>
            <a:lstStyle/>
            <a:p>
              <a:r>
                <a:rPr lang="en-US" sz="1600" b="1"/>
                <a:t>F</a:t>
              </a:r>
              <a:r>
                <a:rPr lang="en-US" sz="1600" i="1" baseline="-25000"/>
                <a:t>t</a:t>
              </a:r>
              <a:r>
                <a:rPr lang="en-US" sz="1600" i="1"/>
                <a:t>=-P</a:t>
              </a:r>
              <a:r>
                <a:rPr lang="en-US" sz="1600" i="1" baseline="-25000"/>
                <a:t>o</a:t>
              </a:r>
              <a:r>
                <a:rPr lang="en-US" sz="1600" i="1"/>
                <a:t>A</a:t>
              </a:r>
              <a:r>
                <a:rPr lang="en-US" sz="1600" b="1" i="1">
                  <a:cs typeface="Arial" charset="0"/>
                </a:rPr>
                <a:t>ĵ</a:t>
              </a:r>
            </a:p>
          </p:txBody>
        </p:sp>
        <p:sp>
          <p:nvSpPr>
            <p:cNvPr id="8219" name="Text Box 34"/>
            <p:cNvSpPr txBox="1">
              <a:spLocks noChangeArrowheads="1"/>
            </p:cNvSpPr>
            <p:nvPr/>
          </p:nvSpPr>
          <p:spPr bwMode="auto">
            <a:xfrm>
              <a:off x="2580" y="3088"/>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8220" name="Rectangle 35"/>
            <p:cNvSpPr>
              <a:spLocks noChangeArrowheads="1"/>
            </p:cNvSpPr>
            <p:nvPr/>
          </p:nvSpPr>
          <p:spPr bwMode="auto">
            <a:xfrm>
              <a:off x="2875" y="3122"/>
              <a:ext cx="524" cy="212"/>
            </a:xfrm>
            <a:prstGeom prst="rect">
              <a:avLst/>
            </a:prstGeom>
            <a:noFill/>
            <a:ln w="9525">
              <a:noFill/>
              <a:miter lim="800000"/>
              <a:headEnd/>
              <a:tailEnd/>
            </a:ln>
          </p:spPr>
          <p:txBody>
            <a:bodyPr wrap="none">
              <a:spAutoFit/>
            </a:bodyPr>
            <a:lstStyle/>
            <a:p>
              <a:r>
                <a:rPr lang="en-US" sz="1600" b="1"/>
                <a:t>F</a:t>
              </a:r>
              <a:r>
                <a:rPr lang="en-US" sz="1600" baseline="-25000"/>
                <a:t>b</a:t>
              </a:r>
              <a:r>
                <a:rPr lang="en-US" sz="1600"/>
                <a:t>=PA</a:t>
              </a:r>
              <a:r>
                <a:rPr lang="en-US" sz="1600" b="1"/>
                <a:t>ĵ</a:t>
              </a:r>
            </a:p>
          </p:txBody>
        </p:sp>
        <p:sp>
          <p:nvSpPr>
            <p:cNvPr id="8221" name="Line 36"/>
            <p:cNvSpPr>
              <a:spLocks noChangeShapeType="1"/>
            </p:cNvSpPr>
            <p:nvPr/>
          </p:nvSpPr>
          <p:spPr bwMode="auto">
            <a:xfrm flipH="1">
              <a:off x="2605" y="2938"/>
              <a:ext cx="125" cy="0"/>
            </a:xfrm>
            <a:prstGeom prst="line">
              <a:avLst/>
            </a:prstGeom>
            <a:noFill/>
            <a:ln w="9525">
              <a:solidFill>
                <a:schemeClr val="tx1"/>
              </a:solidFill>
              <a:round/>
              <a:headEnd/>
              <a:tailEnd/>
            </a:ln>
          </p:spPr>
          <p:txBody>
            <a:bodyPr/>
            <a:lstStyle/>
            <a:p>
              <a:endParaRPr lang="en-US"/>
            </a:p>
          </p:txBody>
        </p:sp>
        <p:sp>
          <p:nvSpPr>
            <p:cNvPr id="8222" name="Line 37"/>
            <p:cNvSpPr>
              <a:spLocks noChangeShapeType="1"/>
            </p:cNvSpPr>
            <p:nvPr/>
          </p:nvSpPr>
          <p:spPr bwMode="auto">
            <a:xfrm>
              <a:off x="2593" y="2409"/>
              <a:ext cx="0" cy="515"/>
            </a:xfrm>
            <a:prstGeom prst="line">
              <a:avLst/>
            </a:prstGeom>
            <a:noFill/>
            <a:ln w="9525">
              <a:solidFill>
                <a:schemeClr val="tx1"/>
              </a:solidFill>
              <a:round/>
              <a:headEnd type="triangle" w="med" len="med"/>
              <a:tailEnd type="triangle" w="med" len="med"/>
            </a:ln>
          </p:spPr>
          <p:txBody>
            <a:bodyPr/>
            <a:lstStyle/>
            <a:p>
              <a:endParaRPr lang="en-US"/>
            </a:p>
          </p:txBody>
        </p:sp>
        <p:sp>
          <p:nvSpPr>
            <p:cNvPr id="8223" name="Line 38"/>
            <p:cNvSpPr>
              <a:spLocks noChangeShapeType="1"/>
            </p:cNvSpPr>
            <p:nvPr/>
          </p:nvSpPr>
          <p:spPr bwMode="auto">
            <a:xfrm flipH="1">
              <a:off x="2600" y="2381"/>
              <a:ext cx="126" cy="0"/>
            </a:xfrm>
            <a:prstGeom prst="line">
              <a:avLst/>
            </a:prstGeom>
            <a:noFill/>
            <a:ln w="9525">
              <a:solidFill>
                <a:schemeClr val="tx1"/>
              </a:solidFill>
              <a:round/>
              <a:headEnd/>
              <a:tailEnd/>
            </a:ln>
          </p:spPr>
          <p:txBody>
            <a:bodyPr/>
            <a:lstStyle/>
            <a:p>
              <a:endParaRPr lang="en-US"/>
            </a:p>
          </p:txBody>
        </p:sp>
        <p:sp>
          <p:nvSpPr>
            <p:cNvPr id="8224" name="Text Box 39"/>
            <p:cNvSpPr txBox="1">
              <a:spLocks noChangeArrowheads="1"/>
            </p:cNvSpPr>
            <p:nvPr/>
          </p:nvSpPr>
          <p:spPr bwMode="auto">
            <a:xfrm>
              <a:off x="2502" y="2563"/>
              <a:ext cx="178" cy="192"/>
            </a:xfrm>
            <a:prstGeom prst="rect">
              <a:avLst/>
            </a:prstGeom>
            <a:solidFill>
              <a:schemeClr val="accent1"/>
            </a:solidFill>
            <a:ln w="9525">
              <a:noFill/>
              <a:miter lim="800000"/>
              <a:headEnd/>
              <a:tailEnd/>
            </a:ln>
          </p:spPr>
          <p:txBody>
            <a:bodyPr wrap="none">
              <a:spAutoFit/>
            </a:bodyPr>
            <a:lstStyle/>
            <a:p>
              <a:r>
                <a:rPr lang="en-US" sz="1400" i="1"/>
                <a:t>h</a:t>
              </a:r>
            </a:p>
          </p:txBody>
        </p:sp>
      </p:grpSp>
      <p:sp>
        <p:nvSpPr>
          <p:cNvPr id="8204" name="AutoShape 40"/>
          <p:cNvSpPr>
            <a:spLocks noChangeArrowheads="1"/>
          </p:cNvSpPr>
          <p:nvPr/>
        </p:nvSpPr>
        <p:spPr bwMode="auto">
          <a:xfrm>
            <a:off x="5951538" y="4108450"/>
            <a:ext cx="347662" cy="538163"/>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194" name="Object 41"/>
          <p:cNvGraphicFramePr>
            <a:graphicFrameLocks noGrp="1" noChangeAspect="1"/>
          </p:cNvGraphicFramePr>
          <p:nvPr>
            <p:ph idx="1"/>
          </p:nvPr>
        </p:nvGraphicFramePr>
        <p:xfrm>
          <a:off x="1016000" y="2940050"/>
          <a:ext cx="1246188" cy="307975"/>
        </p:xfrm>
        <a:graphic>
          <a:graphicData uri="http://schemas.openxmlformats.org/presentationml/2006/ole">
            <mc:AlternateContent xmlns:mc="http://schemas.openxmlformats.org/markup-compatibility/2006">
              <mc:Choice xmlns:v="urn:schemas-microsoft-com:vml" Requires="v">
                <p:oleObj name="Equation" r:id="rId2" imgW="927000" imgH="228600" progId="Equation.3">
                  <p:embed/>
                </p:oleObj>
              </mc:Choice>
              <mc:Fallback>
                <p:oleObj name="Equation" r:id="rId2" imgW="927000" imgH="228600" progId="Equation.3">
                  <p:embed/>
                  <p:pic>
                    <p:nvPicPr>
                      <p:cNvPr id="8194"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940050"/>
                        <a:ext cx="12461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5" name="Text Box 42"/>
          <p:cNvSpPr txBox="1">
            <a:spLocks noChangeArrowheads="1"/>
          </p:cNvSpPr>
          <p:nvPr/>
        </p:nvSpPr>
        <p:spPr bwMode="auto">
          <a:xfrm>
            <a:off x="517525" y="2505075"/>
            <a:ext cx="1276350" cy="366713"/>
          </a:xfrm>
          <a:prstGeom prst="rect">
            <a:avLst/>
          </a:prstGeom>
          <a:noFill/>
          <a:ln w="9525">
            <a:noFill/>
            <a:miter lim="800000"/>
            <a:headEnd/>
            <a:tailEnd/>
          </a:ln>
        </p:spPr>
        <p:txBody>
          <a:bodyPr wrap="none">
            <a:spAutoFit/>
          </a:bodyPr>
          <a:lstStyle/>
          <a:p>
            <a:r>
              <a:rPr lang="en-US"/>
              <a:t>For a cube</a:t>
            </a:r>
          </a:p>
        </p:txBody>
      </p:sp>
      <p:sp>
        <p:nvSpPr>
          <p:cNvPr id="8206" name="Text Box 43"/>
          <p:cNvSpPr txBox="1">
            <a:spLocks noChangeArrowheads="1"/>
          </p:cNvSpPr>
          <p:nvPr/>
        </p:nvSpPr>
        <p:spPr bwMode="auto">
          <a:xfrm>
            <a:off x="511175" y="3224213"/>
            <a:ext cx="2432050" cy="915987"/>
          </a:xfrm>
          <a:prstGeom prst="rect">
            <a:avLst/>
          </a:prstGeom>
          <a:noFill/>
          <a:ln w="9525">
            <a:noFill/>
            <a:miter lim="800000"/>
            <a:headEnd/>
            <a:tailEnd/>
          </a:ln>
        </p:spPr>
        <p:txBody>
          <a:bodyPr>
            <a:spAutoFit/>
          </a:bodyPr>
          <a:lstStyle/>
          <a:p>
            <a:r>
              <a:rPr lang="en-US"/>
              <a:t>We know the force for a cube shaped parcel  of water</a:t>
            </a:r>
          </a:p>
        </p:txBody>
      </p:sp>
      <p:graphicFrame>
        <p:nvGraphicFramePr>
          <p:cNvPr id="8195" name="Object 44"/>
          <p:cNvGraphicFramePr>
            <a:graphicFrameLocks noChangeAspect="1"/>
          </p:cNvGraphicFramePr>
          <p:nvPr/>
        </p:nvGraphicFramePr>
        <p:xfrm>
          <a:off x="1187450" y="4178300"/>
          <a:ext cx="798513" cy="312738"/>
        </p:xfrm>
        <a:graphic>
          <a:graphicData uri="http://schemas.openxmlformats.org/presentationml/2006/ole">
            <mc:AlternateContent xmlns:mc="http://schemas.openxmlformats.org/markup-compatibility/2006">
              <mc:Choice xmlns:v="urn:schemas-microsoft-com:vml" Requires="v">
                <p:oleObj name="Equation" r:id="rId4" imgW="520560" imgH="203040" progId="Equation.3">
                  <p:embed/>
                </p:oleObj>
              </mc:Choice>
              <mc:Fallback>
                <p:oleObj name="Equation" r:id="rId4" imgW="520560" imgH="203040" progId="Equation.3">
                  <p:embed/>
                  <p:pic>
                    <p:nvPicPr>
                      <p:cNvPr id="8195"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178300"/>
                        <a:ext cx="7985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Text Box 45"/>
          <p:cNvSpPr txBox="1">
            <a:spLocks noChangeArrowheads="1"/>
          </p:cNvSpPr>
          <p:nvPr/>
        </p:nvSpPr>
        <p:spPr bwMode="auto">
          <a:xfrm>
            <a:off x="560388" y="4483100"/>
            <a:ext cx="3184525" cy="641350"/>
          </a:xfrm>
          <a:prstGeom prst="rect">
            <a:avLst/>
          </a:prstGeom>
          <a:noFill/>
          <a:ln w="9525">
            <a:noFill/>
            <a:miter lim="800000"/>
            <a:headEnd/>
            <a:tailEnd/>
          </a:ln>
        </p:spPr>
        <p:txBody>
          <a:bodyPr>
            <a:spAutoFit/>
          </a:bodyPr>
          <a:lstStyle/>
          <a:p>
            <a:r>
              <a:rPr lang="en-US"/>
              <a:t>Where M is the mass of the parcel of water</a:t>
            </a:r>
          </a:p>
        </p:txBody>
      </p:sp>
      <p:sp>
        <p:nvSpPr>
          <p:cNvPr id="8208" name="Text Box 46"/>
          <p:cNvSpPr txBox="1">
            <a:spLocks noChangeArrowheads="1"/>
          </p:cNvSpPr>
          <p:nvPr/>
        </p:nvSpPr>
        <p:spPr bwMode="auto">
          <a:xfrm>
            <a:off x="511175" y="5208588"/>
            <a:ext cx="7596188" cy="915987"/>
          </a:xfrm>
          <a:prstGeom prst="rect">
            <a:avLst/>
          </a:prstGeom>
          <a:noFill/>
          <a:ln w="9525">
            <a:noFill/>
            <a:miter lim="800000"/>
            <a:headEnd/>
            <a:tailEnd/>
          </a:ln>
        </p:spPr>
        <p:txBody>
          <a:bodyPr>
            <a:spAutoFit/>
          </a:bodyPr>
          <a:lstStyle/>
          <a:p>
            <a:endParaRPr lang="en-US"/>
          </a:p>
          <a:p>
            <a:r>
              <a:rPr lang="en-US"/>
              <a:t>By replacing the cube of water with a cube of another material, we have not changed the forces acting on the cube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Date Placeholder 3"/>
          <p:cNvSpPr>
            <a:spLocks noGrp="1"/>
          </p:cNvSpPr>
          <p:nvPr>
            <p:ph type="dt" sz="quarter" idx="10"/>
          </p:nvPr>
        </p:nvSpPr>
        <p:spPr>
          <a:noFill/>
        </p:spPr>
        <p:txBody>
          <a:bodyPr/>
          <a:lstStyle/>
          <a:p>
            <a:r>
              <a:rPr lang="en-US"/>
              <a:t>Winter 2007</a:t>
            </a:r>
          </a:p>
        </p:txBody>
      </p:sp>
      <p:sp>
        <p:nvSpPr>
          <p:cNvPr id="9222" name="Footer Placeholder 4"/>
          <p:cNvSpPr>
            <a:spLocks noGrp="1"/>
          </p:cNvSpPr>
          <p:nvPr>
            <p:ph type="ftr" sz="quarter" idx="11"/>
          </p:nvPr>
        </p:nvSpPr>
        <p:spPr>
          <a:noFill/>
        </p:spPr>
        <p:txBody>
          <a:bodyPr/>
          <a:lstStyle/>
          <a:p>
            <a:r>
              <a:rPr lang="en-US"/>
              <a:t>R. Todd Lines</a:t>
            </a:r>
          </a:p>
        </p:txBody>
      </p:sp>
      <p:sp>
        <p:nvSpPr>
          <p:cNvPr id="9223" name="Slide Number Placeholder 5"/>
          <p:cNvSpPr>
            <a:spLocks noGrp="1"/>
          </p:cNvSpPr>
          <p:nvPr>
            <p:ph type="sldNum" sz="quarter" idx="12"/>
          </p:nvPr>
        </p:nvSpPr>
        <p:spPr>
          <a:noFill/>
        </p:spPr>
        <p:txBody>
          <a:bodyPr/>
          <a:lstStyle/>
          <a:p>
            <a:fld id="{28A214C6-D933-4EF9-81EA-C6A7E6B29911}" type="slidenum">
              <a:rPr lang="en-US" smtClean="0"/>
              <a:pPr/>
              <a:t>53</a:t>
            </a:fld>
            <a:endParaRPr lang="en-US"/>
          </a:p>
        </p:txBody>
      </p:sp>
      <p:sp>
        <p:nvSpPr>
          <p:cNvPr id="9224" name="Rectangle 2"/>
          <p:cNvSpPr>
            <a:spLocks noGrp="1" noChangeArrowheads="1"/>
          </p:cNvSpPr>
          <p:nvPr>
            <p:ph type="title"/>
          </p:nvPr>
        </p:nvSpPr>
        <p:spPr/>
        <p:txBody>
          <a:bodyPr/>
          <a:lstStyle/>
          <a:p>
            <a:pPr eaLnBrk="1" hangingPunct="1"/>
            <a:r>
              <a:rPr lang="en-US" sz="3200"/>
              <a:t>Case1: Totally Submerged Object</a:t>
            </a:r>
          </a:p>
        </p:txBody>
      </p:sp>
      <p:graphicFrame>
        <p:nvGraphicFramePr>
          <p:cNvPr id="9218" name="Object 3"/>
          <p:cNvGraphicFramePr>
            <a:graphicFrameLocks noGrp="1" noChangeAspect="1"/>
          </p:cNvGraphicFramePr>
          <p:nvPr>
            <p:ph idx="1"/>
          </p:nvPr>
        </p:nvGraphicFramePr>
        <p:xfrm>
          <a:off x="588963" y="1898650"/>
          <a:ext cx="2444750" cy="360363"/>
        </p:xfrm>
        <a:graphic>
          <a:graphicData uri="http://schemas.openxmlformats.org/presentationml/2006/ole">
            <mc:AlternateContent xmlns:mc="http://schemas.openxmlformats.org/markup-compatibility/2006">
              <mc:Choice xmlns:v="urn:schemas-microsoft-com:vml" Requires="v">
                <p:oleObj name="Equation" r:id="rId2" imgW="1638000" imgH="241200" progId="Equation.3">
                  <p:embed/>
                </p:oleObj>
              </mc:Choice>
              <mc:Fallback>
                <p:oleObj name="Equation" r:id="rId2" imgW="1638000" imgH="2412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898650"/>
                        <a:ext cx="2444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089650" y="2487613"/>
            <a:ext cx="1900238" cy="2259012"/>
            <a:chOff x="3596" y="1780"/>
            <a:chExt cx="1416" cy="1624"/>
          </a:xfrm>
        </p:grpSpPr>
        <p:sp>
          <p:nvSpPr>
            <p:cNvPr id="9245" name="Freeform 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9246" name="Freeform 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9226" name="AutoShape 7"/>
          <p:cNvSpPr>
            <a:spLocks noChangeArrowheads="1"/>
          </p:cNvSpPr>
          <p:nvPr/>
        </p:nvSpPr>
        <p:spPr bwMode="auto">
          <a:xfrm>
            <a:off x="6310313" y="2903538"/>
            <a:ext cx="1458912" cy="1792287"/>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9227" name="Rectangle 8"/>
          <p:cNvSpPr>
            <a:spLocks noChangeArrowheads="1"/>
          </p:cNvSpPr>
          <p:nvPr/>
        </p:nvSpPr>
        <p:spPr bwMode="auto">
          <a:xfrm>
            <a:off x="6310313" y="2876550"/>
            <a:ext cx="1443037" cy="344488"/>
          </a:xfrm>
          <a:prstGeom prst="rect">
            <a:avLst/>
          </a:prstGeom>
          <a:solidFill>
            <a:schemeClr val="accent1"/>
          </a:solidFill>
          <a:ln w="9525">
            <a:noFill/>
            <a:miter lim="800000"/>
            <a:headEnd/>
            <a:tailEnd/>
          </a:ln>
        </p:spPr>
        <p:txBody>
          <a:bodyPr wrap="none" anchor="ctr"/>
          <a:lstStyle/>
          <a:p>
            <a:endParaRPr lang="en-US"/>
          </a:p>
        </p:txBody>
      </p:sp>
      <p:sp>
        <p:nvSpPr>
          <p:cNvPr id="9228" name="Freeform 9"/>
          <p:cNvSpPr>
            <a:spLocks/>
          </p:cNvSpPr>
          <p:nvPr/>
        </p:nvSpPr>
        <p:spPr bwMode="auto">
          <a:xfrm>
            <a:off x="6202363" y="2481263"/>
            <a:ext cx="838200" cy="2209800"/>
          </a:xfrm>
          <a:custGeom>
            <a:avLst/>
            <a:gdLst>
              <a:gd name="T0" fmla="*/ 0 w 624"/>
              <a:gd name="T1" fmla="*/ 0 h 1588"/>
              <a:gd name="T2" fmla="*/ 59104 w 624"/>
              <a:gd name="T3" fmla="*/ 22265 h 1588"/>
              <a:gd name="T4" fmla="*/ 85969 w 624"/>
              <a:gd name="T5" fmla="*/ 77927 h 1588"/>
              <a:gd name="T6" fmla="*/ 107462 w 624"/>
              <a:gd name="T7" fmla="*/ 200385 h 1588"/>
              <a:gd name="T8" fmla="*/ 118208 w 624"/>
              <a:gd name="T9" fmla="*/ 584456 h 1588"/>
              <a:gd name="T10" fmla="*/ 112835 w 624"/>
              <a:gd name="T11" fmla="*/ 1230141 h 1588"/>
              <a:gd name="T12" fmla="*/ 112835 w 624"/>
              <a:gd name="T13" fmla="*/ 1753368 h 1588"/>
              <a:gd name="T14" fmla="*/ 123581 w 624"/>
              <a:gd name="T15" fmla="*/ 2009415 h 1588"/>
              <a:gd name="T16" fmla="*/ 166565 w 624"/>
              <a:gd name="T17" fmla="*/ 2098475 h 1588"/>
              <a:gd name="T18" fmla="*/ 231042 w 624"/>
              <a:gd name="T19" fmla="*/ 2159704 h 1588"/>
              <a:gd name="T20" fmla="*/ 327758 w 624"/>
              <a:gd name="T21" fmla="*/ 2209800 h 1588"/>
              <a:gd name="T22" fmla="*/ 510442 w 624"/>
              <a:gd name="T23" fmla="*/ 2209800 h 1588"/>
              <a:gd name="T24" fmla="*/ 784469 w 624"/>
              <a:gd name="T25" fmla="*/ 2209800 h 1588"/>
              <a:gd name="T26" fmla="*/ 838200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29" name="Freeform 10"/>
          <p:cNvSpPr>
            <a:spLocks/>
          </p:cNvSpPr>
          <p:nvPr/>
        </p:nvSpPr>
        <p:spPr bwMode="auto">
          <a:xfrm flipH="1">
            <a:off x="7040563" y="2481263"/>
            <a:ext cx="836612" cy="2209800"/>
          </a:xfrm>
          <a:custGeom>
            <a:avLst/>
            <a:gdLst>
              <a:gd name="T0" fmla="*/ 0 w 624"/>
              <a:gd name="T1" fmla="*/ 0 h 1588"/>
              <a:gd name="T2" fmla="*/ 58992 w 624"/>
              <a:gd name="T3" fmla="*/ 22265 h 1588"/>
              <a:gd name="T4" fmla="*/ 85806 w 624"/>
              <a:gd name="T5" fmla="*/ 77927 h 1588"/>
              <a:gd name="T6" fmla="*/ 107258 w 624"/>
              <a:gd name="T7" fmla="*/ 200385 h 1588"/>
              <a:gd name="T8" fmla="*/ 117984 w 624"/>
              <a:gd name="T9" fmla="*/ 584456 h 1588"/>
              <a:gd name="T10" fmla="*/ 112621 w 624"/>
              <a:gd name="T11" fmla="*/ 1230141 h 1588"/>
              <a:gd name="T12" fmla="*/ 112621 w 624"/>
              <a:gd name="T13" fmla="*/ 1753368 h 1588"/>
              <a:gd name="T14" fmla="*/ 123347 w 624"/>
              <a:gd name="T15" fmla="*/ 2009415 h 1588"/>
              <a:gd name="T16" fmla="*/ 166250 w 624"/>
              <a:gd name="T17" fmla="*/ 2098475 h 1588"/>
              <a:gd name="T18" fmla="*/ 230605 w 624"/>
              <a:gd name="T19" fmla="*/ 2159704 h 1588"/>
              <a:gd name="T20" fmla="*/ 327137 w 624"/>
              <a:gd name="T21" fmla="*/ 2209800 h 1588"/>
              <a:gd name="T22" fmla="*/ 509475 w 624"/>
              <a:gd name="T23" fmla="*/ 2209800 h 1588"/>
              <a:gd name="T24" fmla="*/ 782983 w 624"/>
              <a:gd name="T25" fmla="*/ 2209800 h 1588"/>
              <a:gd name="T26" fmla="*/ 836612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30" name="Rectangle 11"/>
          <p:cNvSpPr>
            <a:spLocks noChangeArrowheads="1"/>
          </p:cNvSpPr>
          <p:nvPr/>
        </p:nvSpPr>
        <p:spPr bwMode="auto">
          <a:xfrm>
            <a:off x="6819900" y="3176588"/>
            <a:ext cx="509588" cy="890587"/>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9231" name="Line 12"/>
          <p:cNvSpPr>
            <a:spLocks noChangeShapeType="1"/>
          </p:cNvSpPr>
          <p:nvPr/>
        </p:nvSpPr>
        <p:spPr bwMode="auto">
          <a:xfrm flipH="1">
            <a:off x="6578600" y="4067175"/>
            <a:ext cx="182563" cy="0"/>
          </a:xfrm>
          <a:prstGeom prst="line">
            <a:avLst/>
          </a:prstGeom>
          <a:noFill/>
          <a:ln w="9525">
            <a:solidFill>
              <a:schemeClr val="tx1"/>
            </a:solidFill>
            <a:round/>
            <a:headEnd/>
            <a:tailEnd/>
          </a:ln>
        </p:spPr>
        <p:txBody>
          <a:bodyPr/>
          <a:lstStyle/>
          <a:p>
            <a:endParaRPr lang="en-US"/>
          </a:p>
        </p:txBody>
      </p:sp>
      <p:sp>
        <p:nvSpPr>
          <p:cNvPr id="9232" name="Line 13"/>
          <p:cNvSpPr>
            <a:spLocks noChangeShapeType="1"/>
          </p:cNvSpPr>
          <p:nvPr/>
        </p:nvSpPr>
        <p:spPr bwMode="auto">
          <a:xfrm>
            <a:off x="6561138" y="3227388"/>
            <a:ext cx="0" cy="817562"/>
          </a:xfrm>
          <a:prstGeom prst="line">
            <a:avLst/>
          </a:prstGeom>
          <a:noFill/>
          <a:ln w="9525">
            <a:solidFill>
              <a:schemeClr val="tx1"/>
            </a:solidFill>
            <a:round/>
            <a:headEnd type="triangle" w="med" len="med"/>
            <a:tailEnd type="triangle" w="med" len="med"/>
          </a:ln>
        </p:spPr>
        <p:txBody>
          <a:bodyPr/>
          <a:lstStyle/>
          <a:p>
            <a:endParaRPr lang="en-US"/>
          </a:p>
        </p:txBody>
      </p:sp>
      <p:sp>
        <p:nvSpPr>
          <p:cNvPr id="9233" name="Line 14"/>
          <p:cNvSpPr>
            <a:spLocks noChangeShapeType="1"/>
          </p:cNvSpPr>
          <p:nvPr/>
        </p:nvSpPr>
        <p:spPr bwMode="auto">
          <a:xfrm>
            <a:off x="7083425" y="4067175"/>
            <a:ext cx="0" cy="2794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4" name="Line 15"/>
          <p:cNvSpPr>
            <a:spLocks noChangeShapeType="1"/>
          </p:cNvSpPr>
          <p:nvPr/>
        </p:nvSpPr>
        <p:spPr bwMode="auto">
          <a:xfrm flipV="1">
            <a:off x="7067550" y="2878138"/>
            <a:ext cx="6350" cy="2921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5" name="Text Box 16"/>
          <p:cNvSpPr txBox="1">
            <a:spLocks noChangeArrowheads="1"/>
          </p:cNvSpPr>
          <p:nvPr/>
        </p:nvSpPr>
        <p:spPr bwMode="auto">
          <a:xfrm>
            <a:off x="6831013" y="4302125"/>
            <a:ext cx="417512" cy="366713"/>
          </a:xfrm>
          <a:prstGeom prst="rect">
            <a:avLst/>
          </a:prstGeom>
          <a:noFill/>
          <a:ln w="9525">
            <a:noFill/>
            <a:miter lim="800000"/>
            <a:headEnd/>
            <a:tailEnd/>
          </a:ln>
        </p:spPr>
        <p:txBody>
          <a:bodyPr wrap="none">
            <a:spAutoFit/>
          </a:bodyPr>
          <a:lstStyle/>
          <a:p>
            <a:r>
              <a:rPr lang="en-US" b="1"/>
              <a:t>F</a:t>
            </a:r>
            <a:r>
              <a:rPr lang="en-US" b="1" i="1" baseline="-25000"/>
              <a:t>g</a:t>
            </a:r>
            <a:endParaRPr lang="en-US" b="1" i="1" baseline="-25000">
              <a:cs typeface="Arial" charset="0"/>
            </a:endParaRPr>
          </a:p>
        </p:txBody>
      </p:sp>
      <p:sp>
        <p:nvSpPr>
          <p:cNvPr id="9236" name="Text Box 17"/>
          <p:cNvSpPr txBox="1">
            <a:spLocks noChangeArrowheads="1"/>
          </p:cNvSpPr>
          <p:nvPr/>
        </p:nvSpPr>
        <p:spPr bwMode="auto">
          <a:xfrm>
            <a:off x="6429375" y="3471863"/>
            <a:ext cx="282575" cy="304800"/>
          </a:xfrm>
          <a:prstGeom prst="rect">
            <a:avLst/>
          </a:prstGeom>
          <a:solidFill>
            <a:schemeClr val="accent1"/>
          </a:solidFill>
          <a:ln w="9525">
            <a:noFill/>
            <a:miter lim="800000"/>
            <a:headEnd/>
            <a:tailEnd/>
          </a:ln>
        </p:spPr>
        <p:txBody>
          <a:bodyPr wrap="none">
            <a:spAutoFit/>
          </a:bodyPr>
          <a:lstStyle/>
          <a:p>
            <a:r>
              <a:rPr lang="en-US" sz="1400" i="1"/>
              <a:t>h</a:t>
            </a:r>
          </a:p>
        </p:txBody>
      </p:sp>
      <p:sp>
        <p:nvSpPr>
          <p:cNvPr id="9237" name="Rectangle 18"/>
          <p:cNvSpPr>
            <a:spLocks noChangeArrowheads="1"/>
          </p:cNvSpPr>
          <p:nvPr/>
        </p:nvSpPr>
        <p:spPr bwMode="auto">
          <a:xfrm>
            <a:off x="7116763" y="2835275"/>
            <a:ext cx="349250" cy="366713"/>
          </a:xfrm>
          <a:prstGeom prst="rect">
            <a:avLst/>
          </a:prstGeom>
          <a:noFill/>
          <a:ln w="9525">
            <a:noFill/>
            <a:miter lim="800000"/>
            <a:headEnd/>
            <a:tailEnd/>
          </a:ln>
        </p:spPr>
        <p:txBody>
          <a:bodyPr wrap="none">
            <a:spAutoFit/>
          </a:bodyPr>
          <a:lstStyle/>
          <a:p>
            <a:r>
              <a:rPr lang="en-US" b="1"/>
              <a:t>B</a:t>
            </a:r>
            <a:endParaRPr lang="en-US" b="1" i="1"/>
          </a:p>
        </p:txBody>
      </p:sp>
      <p:sp>
        <p:nvSpPr>
          <p:cNvPr id="9238" name="Text Box 19"/>
          <p:cNvSpPr txBox="1">
            <a:spLocks noChangeArrowheads="1"/>
          </p:cNvSpPr>
          <p:nvPr/>
        </p:nvSpPr>
        <p:spPr bwMode="auto">
          <a:xfrm>
            <a:off x="7991475" y="3124200"/>
            <a:ext cx="741363" cy="366713"/>
          </a:xfrm>
          <a:prstGeom prst="rect">
            <a:avLst/>
          </a:prstGeom>
          <a:noFill/>
          <a:ln w="9525">
            <a:noFill/>
            <a:miter lim="800000"/>
            <a:headEnd/>
            <a:tailEnd/>
          </a:ln>
        </p:spPr>
        <p:txBody>
          <a:bodyPr wrap="none">
            <a:spAutoFit/>
          </a:bodyPr>
          <a:lstStyle/>
          <a:p>
            <a:r>
              <a:rPr lang="en-US" i="1"/>
              <a:t>V</a:t>
            </a:r>
            <a:r>
              <a:rPr lang="en-US" i="1" baseline="-25000"/>
              <a:t>object</a:t>
            </a:r>
          </a:p>
        </p:txBody>
      </p:sp>
      <p:sp>
        <p:nvSpPr>
          <p:cNvPr id="9239" name="Freeform 20"/>
          <p:cNvSpPr>
            <a:spLocks/>
          </p:cNvSpPr>
          <p:nvPr/>
        </p:nvSpPr>
        <p:spPr bwMode="auto">
          <a:xfrm rot="1156648">
            <a:off x="7421563" y="3219450"/>
            <a:ext cx="433387" cy="654050"/>
          </a:xfrm>
          <a:custGeom>
            <a:avLst/>
            <a:gdLst>
              <a:gd name="T0" fmla="*/ 433387 w 292"/>
              <a:gd name="T1" fmla="*/ 0 h 430"/>
              <a:gd name="T2" fmla="*/ 161778 w 292"/>
              <a:gd name="T3" fmla="*/ 333109 h 430"/>
              <a:gd name="T4" fmla="*/ 311682 w 292"/>
              <a:gd name="T5" fmla="*/ 362009 h 430"/>
              <a:gd name="T6" fmla="*/ 0 w 292"/>
              <a:gd name="T7" fmla="*/ 65405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9240" name="AutoShape 21"/>
          <p:cNvSpPr>
            <a:spLocks noChangeArrowheads="1"/>
          </p:cNvSpPr>
          <p:nvPr/>
        </p:nvSpPr>
        <p:spPr bwMode="auto">
          <a:xfrm>
            <a:off x="522288" y="506730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motion of an object submerged in a fluid is determined only by the densities of the object and the fluid</a:t>
            </a:r>
          </a:p>
        </p:txBody>
      </p:sp>
      <p:graphicFrame>
        <p:nvGraphicFramePr>
          <p:cNvPr id="9219" name="Object 22"/>
          <p:cNvGraphicFramePr>
            <a:graphicFrameLocks noChangeAspect="1"/>
          </p:cNvGraphicFramePr>
          <p:nvPr/>
        </p:nvGraphicFramePr>
        <p:xfrm>
          <a:off x="560388" y="3740150"/>
          <a:ext cx="3179762" cy="522288"/>
        </p:xfrm>
        <a:graphic>
          <a:graphicData uri="http://schemas.openxmlformats.org/presentationml/2006/ole">
            <mc:AlternateContent xmlns:mc="http://schemas.openxmlformats.org/markup-compatibility/2006">
              <mc:Choice xmlns:v="urn:schemas-microsoft-com:vml" Requires="v">
                <p:oleObj name="Equation" r:id="rId4" imgW="1447800" imgH="241300" progId="Equation.3">
                  <p:embed/>
                </p:oleObj>
              </mc:Choice>
              <mc:Fallback>
                <p:oleObj name="Equation" r:id="rId4" imgW="1447800" imgH="241300" progId="Equation.3">
                  <p:embed/>
                  <p:pic>
                    <p:nvPicPr>
                      <p:cNvPr id="9219"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3740150"/>
                        <a:ext cx="31797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3"/>
          <p:cNvGraphicFramePr>
            <a:graphicFrameLocks noChangeAspect="1"/>
          </p:cNvGraphicFramePr>
          <p:nvPr/>
        </p:nvGraphicFramePr>
        <p:xfrm>
          <a:off x="5159375" y="1493838"/>
          <a:ext cx="3506788" cy="698500"/>
        </p:xfrm>
        <a:graphic>
          <a:graphicData uri="http://schemas.openxmlformats.org/presentationml/2006/ole">
            <mc:AlternateContent xmlns:mc="http://schemas.openxmlformats.org/markup-compatibility/2006">
              <mc:Choice xmlns:v="urn:schemas-microsoft-com:vml" Requires="v">
                <p:oleObj name="Equation" r:id="rId6" imgW="2438280" imgH="482400" progId="Equation.3">
                  <p:embed/>
                </p:oleObj>
              </mc:Choice>
              <mc:Fallback>
                <p:oleObj name="Equation" r:id="rId6" imgW="2438280" imgH="482400" progId="Equation.3">
                  <p:embed/>
                  <p:pic>
                    <p:nvPicPr>
                      <p:cNvPr id="922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5" y="1493838"/>
                        <a:ext cx="350678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Rectangle 24"/>
          <p:cNvSpPr>
            <a:spLocks noChangeArrowheads="1"/>
          </p:cNvSpPr>
          <p:nvPr/>
        </p:nvSpPr>
        <p:spPr bwMode="auto">
          <a:xfrm>
            <a:off x="269875" y="1411288"/>
            <a:ext cx="3840163" cy="581025"/>
          </a:xfrm>
          <a:prstGeom prst="rect">
            <a:avLst/>
          </a:prstGeom>
          <a:noFill/>
          <a:ln w="9525">
            <a:noFill/>
            <a:miter lim="800000"/>
            <a:headEnd/>
            <a:tailEnd/>
          </a:ln>
        </p:spPr>
        <p:txBody>
          <a:bodyPr anchor="ctr">
            <a:spAutoFit/>
          </a:bodyPr>
          <a:lstStyle/>
          <a:p>
            <a:r>
              <a:rPr lang="en-US" sz="1600">
                <a:cs typeface="Times New Roman" pitchFamily="18" charset="0"/>
              </a:rPr>
              <a:t>The magnitude of the buoyant force is</a:t>
            </a:r>
            <a:endParaRPr lang="en-US" sz="1600"/>
          </a:p>
          <a:p>
            <a:pPr eaLnBrk="0" hangingPunct="0"/>
            <a:endParaRPr lang="en-US" sz="1600"/>
          </a:p>
        </p:txBody>
      </p:sp>
      <p:sp>
        <p:nvSpPr>
          <p:cNvPr id="9242" name="Rectangle 25"/>
          <p:cNvSpPr>
            <a:spLocks noChangeArrowheads="1"/>
          </p:cNvSpPr>
          <p:nvPr/>
        </p:nvSpPr>
        <p:spPr bwMode="auto">
          <a:xfrm>
            <a:off x="430213" y="2603500"/>
            <a:ext cx="4292600" cy="1069975"/>
          </a:xfrm>
          <a:prstGeom prst="rect">
            <a:avLst/>
          </a:prstGeom>
          <a:noFill/>
          <a:ln w="9525">
            <a:noFill/>
            <a:miter lim="800000"/>
            <a:headEnd/>
            <a:tailEnd/>
          </a:ln>
        </p:spPr>
        <p:txBody>
          <a:bodyPr anchor="ctr">
            <a:spAutoFit/>
          </a:bodyPr>
          <a:lstStyle/>
          <a:p>
            <a:r>
              <a:rPr lang="en-US" sz="1600">
                <a:cs typeface="Times New Roman" pitchFamily="18" charset="0"/>
              </a:rPr>
              <a:t>Think Archimedes: The weight of the fluid displaced by the object. So we have the volume of the object as part of our equation</a:t>
            </a:r>
            <a:endParaRPr lang="en-US" sz="1600"/>
          </a:p>
          <a:p>
            <a:pPr eaLnBrk="0" hangingPunct="0"/>
            <a:r>
              <a:rPr lang="en-US" sz="1600">
                <a:cs typeface="Times New Roman" pitchFamily="18" charset="0"/>
              </a:rPr>
              <a:t>If the object has mass  </a:t>
            </a:r>
            <a:endParaRPr lang="en-US" sz="1600"/>
          </a:p>
        </p:txBody>
      </p:sp>
      <p:sp>
        <p:nvSpPr>
          <p:cNvPr id="9243" name="Rectangle 26"/>
          <p:cNvSpPr>
            <a:spLocks noChangeArrowheads="1"/>
          </p:cNvSpPr>
          <p:nvPr/>
        </p:nvSpPr>
        <p:spPr bwMode="auto">
          <a:xfrm>
            <a:off x="544513" y="4389438"/>
            <a:ext cx="1643062" cy="336550"/>
          </a:xfrm>
          <a:prstGeom prst="rect">
            <a:avLst/>
          </a:prstGeom>
          <a:noFill/>
          <a:ln w="9525">
            <a:noFill/>
            <a:miter lim="800000"/>
            <a:headEnd/>
            <a:tailEnd/>
          </a:ln>
        </p:spPr>
        <p:txBody>
          <a:bodyPr wrap="none" anchor="ctr">
            <a:spAutoFit/>
          </a:bodyPr>
          <a:lstStyle/>
          <a:p>
            <a:r>
              <a:rPr lang="en-US" sz="1600">
                <a:cs typeface="Times New Roman" pitchFamily="18" charset="0"/>
              </a:rPr>
              <a:t>The net force is </a:t>
            </a:r>
            <a:endParaRPr lang="en-US" sz="1600"/>
          </a:p>
        </p:txBody>
      </p:sp>
      <p:sp>
        <p:nvSpPr>
          <p:cNvPr id="9244" name="Line 27"/>
          <p:cNvSpPr>
            <a:spLocks noChangeShapeType="1"/>
          </p:cNvSpPr>
          <p:nvPr/>
        </p:nvSpPr>
        <p:spPr bwMode="auto">
          <a:xfrm flipH="1">
            <a:off x="6573838" y="3162300"/>
            <a:ext cx="182562"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a:t>Winter 2007</a:t>
            </a:r>
          </a:p>
        </p:txBody>
      </p:sp>
      <p:sp>
        <p:nvSpPr>
          <p:cNvPr id="29699" name="Footer Placeholder 4"/>
          <p:cNvSpPr>
            <a:spLocks noGrp="1"/>
          </p:cNvSpPr>
          <p:nvPr>
            <p:ph type="ftr" sz="quarter" idx="11"/>
          </p:nvPr>
        </p:nvSpPr>
        <p:spPr>
          <a:noFill/>
        </p:spPr>
        <p:txBody>
          <a:bodyPr/>
          <a:lstStyle/>
          <a:p>
            <a:r>
              <a:rPr lang="en-US"/>
              <a:t>R. Todd Lines</a:t>
            </a:r>
          </a:p>
        </p:txBody>
      </p:sp>
      <p:sp>
        <p:nvSpPr>
          <p:cNvPr id="29700" name="Slide Number Placeholder 5"/>
          <p:cNvSpPr>
            <a:spLocks noGrp="1"/>
          </p:cNvSpPr>
          <p:nvPr>
            <p:ph type="sldNum" sz="quarter" idx="12"/>
          </p:nvPr>
        </p:nvSpPr>
        <p:spPr>
          <a:noFill/>
        </p:spPr>
        <p:txBody>
          <a:bodyPr/>
          <a:lstStyle/>
          <a:p>
            <a:fld id="{A62CECFB-F493-4C14-B032-80978C13E503}" type="slidenum">
              <a:rPr lang="en-US" smtClean="0"/>
              <a:pPr/>
              <a:t>54</a:t>
            </a:fld>
            <a:endParaRPr lang="en-US"/>
          </a:p>
        </p:txBody>
      </p:sp>
      <p:sp>
        <p:nvSpPr>
          <p:cNvPr id="29701" name="Rectangle 2"/>
          <p:cNvSpPr>
            <a:spLocks noGrp="1" noChangeArrowheads="1"/>
          </p:cNvSpPr>
          <p:nvPr>
            <p:ph type="title"/>
          </p:nvPr>
        </p:nvSpPr>
        <p:spPr/>
        <p:txBody>
          <a:bodyPr/>
          <a:lstStyle/>
          <a:p>
            <a:pPr eaLnBrk="1" hangingPunct="1"/>
            <a:r>
              <a:rPr lang="en-US"/>
              <a:t>Buoyant Forces</a:t>
            </a:r>
          </a:p>
        </p:txBody>
      </p:sp>
      <p:sp>
        <p:nvSpPr>
          <p:cNvPr id="29702" name="Rectangle 3"/>
          <p:cNvSpPr>
            <a:spLocks noGrp="1" noChangeArrowheads="1"/>
          </p:cNvSpPr>
          <p:nvPr>
            <p:ph type="body" idx="1"/>
          </p:nvPr>
        </p:nvSpPr>
        <p:spPr>
          <a:xfrm>
            <a:off x="557213" y="1541463"/>
            <a:ext cx="3759200" cy="4525962"/>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4" name="Group 4">
            <a:extLst>
              <a:ext uri="{FF2B5EF4-FFF2-40B4-BE49-F238E27FC236}">
                <a16:creationId xmlns:a16="http://schemas.microsoft.com/office/drawing/2014/main" id="{41A30C95-20D6-4712-9496-FDB68976A711}"/>
              </a:ext>
            </a:extLst>
          </p:cNvPr>
          <p:cNvGrpSpPr>
            <a:grpSpLocks/>
          </p:cNvGrpSpPr>
          <p:nvPr/>
        </p:nvGrpSpPr>
        <p:grpSpPr bwMode="auto">
          <a:xfrm>
            <a:off x="4324350" y="2506663"/>
            <a:ext cx="4195763" cy="3154362"/>
            <a:chOff x="2724" y="1579"/>
            <a:chExt cx="2643" cy="1987"/>
          </a:xfrm>
        </p:grpSpPr>
        <p:grpSp>
          <p:nvGrpSpPr>
            <p:cNvPr id="25" name="Group 5">
              <a:extLst>
                <a:ext uri="{FF2B5EF4-FFF2-40B4-BE49-F238E27FC236}">
                  <a16:creationId xmlns:a16="http://schemas.microsoft.com/office/drawing/2014/main" id="{AEC88641-7251-41E4-8A47-3158E915A1AE}"/>
                </a:ext>
              </a:extLst>
            </p:cNvPr>
            <p:cNvGrpSpPr>
              <a:grpSpLocks/>
            </p:cNvGrpSpPr>
            <p:nvPr/>
          </p:nvGrpSpPr>
          <p:grpSpPr bwMode="auto">
            <a:xfrm>
              <a:off x="3941" y="1579"/>
              <a:ext cx="1426" cy="1987"/>
              <a:chOff x="3593" y="1643"/>
              <a:chExt cx="1426" cy="1987"/>
            </a:xfrm>
          </p:grpSpPr>
          <p:sp>
            <p:nvSpPr>
              <p:cNvPr id="32" name="Freeform 6">
                <a:extLst>
                  <a:ext uri="{FF2B5EF4-FFF2-40B4-BE49-F238E27FC236}">
                    <a16:creationId xmlns:a16="http://schemas.microsoft.com/office/drawing/2014/main" id="{93A522B1-8815-413D-947C-BE295C904E9C}"/>
                  </a:ext>
                </a:extLst>
              </p:cNvPr>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33" name="Rectangle 7">
                <a:extLst>
                  <a:ext uri="{FF2B5EF4-FFF2-40B4-BE49-F238E27FC236}">
                    <a16:creationId xmlns:a16="http://schemas.microsoft.com/office/drawing/2014/main" id="{496DC860-C6C5-4D09-9464-B2024103917F}"/>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34" name="Freeform 8">
                <a:extLst>
                  <a:ext uri="{FF2B5EF4-FFF2-40B4-BE49-F238E27FC236}">
                    <a16:creationId xmlns:a16="http://schemas.microsoft.com/office/drawing/2014/main" id="{C570F2D8-DFB1-4E90-A94B-AE17A933F879}"/>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35" name="Oval 9">
                <a:extLst>
                  <a:ext uri="{FF2B5EF4-FFF2-40B4-BE49-F238E27FC236}">
                    <a16:creationId xmlns:a16="http://schemas.microsoft.com/office/drawing/2014/main" id="{8E0CFCA4-D94A-4834-A155-396C3C772405}"/>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36" name="Oval 10">
                <a:extLst>
                  <a:ext uri="{FF2B5EF4-FFF2-40B4-BE49-F238E27FC236}">
                    <a16:creationId xmlns:a16="http://schemas.microsoft.com/office/drawing/2014/main" id="{21FF5033-1FAC-41F1-9B89-305FE6BEC326}"/>
                  </a:ext>
                </a:extLst>
              </p:cNvPr>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37" name="Line 11">
                <a:extLst>
                  <a:ext uri="{FF2B5EF4-FFF2-40B4-BE49-F238E27FC236}">
                    <a16:creationId xmlns:a16="http://schemas.microsoft.com/office/drawing/2014/main" id="{AD1C16A8-A9D6-4DFF-B0DB-A73B63EE3A45}"/>
                  </a:ext>
                </a:extLst>
              </p:cNvPr>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8" name="Line 12">
                <a:extLst>
                  <a:ext uri="{FF2B5EF4-FFF2-40B4-BE49-F238E27FC236}">
                    <a16:creationId xmlns:a16="http://schemas.microsoft.com/office/drawing/2014/main" id="{9C892DDD-5119-48EF-ACB4-5454A236CFF9}"/>
                  </a:ext>
                </a:extLst>
              </p:cNvPr>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9" name="Text Box 13">
                <a:extLst>
                  <a:ext uri="{FF2B5EF4-FFF2-40B4-BE49-F238E27FC236}">
                    <a16:creationId xmlns:a16="http://schemas.microsoft.com/office/drawing/2014/main" id="{B8220B3D-321C-474C-8B0A-81ABF696427A}"/>
                  </a:ext>
                </a:extLst>
              </p:cNvPr>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40" name="Text Box 14">
                <a:extLst>
                  <a:ext uri="{FF2B5EF4-FFF2-40B4-BE49-F238E27FC236}">
                    <a16:creationId xmlns:a16="http://schemas.microsoft.com/office/drawing/2014/main" id="{F6AC144B-A182-4F6A-8B81-8CAE20608141}"/>
                  </a:ext>
                </a:extLst>
              </p:cNvPr>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26" name="Group 15">
              <a:extLst>
                <a:ext uri="{FF2B5EF4-FFF2-40B4-BE49-F238E27FC236}">
                  <a16:creationId xmlns:a16="http://schemas.microsoft.com/office/drawing/2014/main" id="{08A82624-BAF3-4CEC-8B93-7E6FCC717187}"/>
                </a:ext>
              </a:extLst>
            </p:cNvPr>
            <p:cNvGrpSpPr>
              <a:grpSpLocks/>
            </p:cNvGrpSpPr>
            <p:nvPr/>
          </p:nvGrpSpPr>
          <p:grpSpPr bwMode="auto">
            <a:xfrm rot="1590330">
              <a:off x="2724" y="2134"/>
              <a:ext cx="878" cy="860"/>
              <a:chOff x="2213" y="2234"/>
              <a:chExt cx="878" cy="860"/>
            </a:xfrm>
          </p:grpSpPr>
          <p:sp>
            <p:nvSpPr>
              <p:cNvPr id="27" name="Oval 16">
                <a:extLst>
                  <a:ext uri="{FF2B5EF4-FFF2-40B4-BE49-F238E27FC236}">
                    <a16:creationId xmlns:a16="http://schemas.microsoft.com/office/drawing/2014/main" id="{DFE0A679-8565-472A-B21F-198EB01EE82F}"/>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 name="Arc 17">
                <a:extLst>
                  <a:ext uri="{FF2B5EF4-FFF2-40B4-BE49-F238E27FC236}">
                    <a16:creationId xmlns:a16="http://schemas.microsoft.com/office/drawing/2014/main" id="{5D78DCF1-C892-4CB0-90E1-B70DDFF648F4}"/>
                  </a:ext>
                </a:extLst>
              </p:cNvPr>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9" name="Arc 18">
                <a:extLst>
                  <a:ext uri="{FF2B5EF4-FFF2-40B4-BE49-F238E27FC236}">
                    <a16:creationId xmlns:a16="http://schemas.microsoft.com/office/drawing/2014/main" id="{3250A83A-2D0A-4D3E-ABA2-C8C14EB07219}"/>
                  </a:ext>
                </a:extLst>
              </p:cNvPr>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30" name="Arc 19">
                <a:extLst>
                  <a:ext uri="{FF2B5EF4-FFF2-40B4-BE49-F238E27FC236}">
                    <a16:creationId xmlns:a16="http://schemas.microsoft.com/office/drawing/2014/main" id="{60AC11E4-ED45-44F5-88BE-9424B7A8FDC4}"/>
                  </a:ext>
                </a:extLst>
              </p:cNvPr>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31" name="Arc 20">
                <a:extLst>
                  <a:ext uri="{FF2B5EF4-FFF2-40B4-BE49-F238E27FC236}">
                    <a16:creationId xmlns:a16="http://schemas.microsoft.com/office/drawing/2014/main" id="{9E1E88B3-D246-4D27-9E98-9C18412E13F6}"/>
                  </a:ext>
                </a:extLst>
              </p:cNvPr>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Date Placeholder 3"/>
          <p:cNvSpPr>
            <a:spLocks noGrp="1"/>
          </p:cNvSpPr>
          <p:nvPr>
            <p:ph type="dt" sz="quarter" idx="10"/>
          </p:nvPr>
        </p:nvSpPr>
        <p:spPr>
          <a:noFill/>
        </p:spPr>
        <p:txBody>
          <a:bodyPr/>
          <a:lstStyle/>
          <a:p>
            <a:r>
              <a:rPr lang="en-US"/>
              <a:t>Winter 2007</a:t>
            </a:r>
          </a:p>
        </p:txBody>
      </p:sp>
      <p:sp>
        <p:nvSpPr>
          <p:cNvPr id="10248" name="Footer Placeholder 4"/>
          <p:cNvSpPr>
            <a:spLocks noGrp="1"/>
          </p:cNvSpPr>
          <p:nvPr>
            <p:ph type="ftr" sz="quarter" idx="11"/>
          </p:nvPr>
        </p:nvSpPr>
        <p:spPr>
          <a:noFill/>
        </p:spPr>
        <p:txBody>
          <a:bodyPr/>
          <a:lstStyle/>
          <a:p>
            <a:r>
              <a:rPr lang="en-US"/>
              <a:t>R. Todd Lines</a:t>
            </a:r>
          </a:p>
        </p:txBody>
      </p:sp>
      <p:sp>
        <p:nvSpPr>
          <p:cNvPr id="10249" name="Slide Number Placeholder 5"/>
          <p:cNvSpPr>
            <a:spLocks noGrp="1"/>
          </p:cNvSpPr>
          <p:nvPr>
            <p:ph type="sldNum" sz="quarter" idx="12"/>
          </p:nvPr>
        </p:nvSpPr>
        <p:spPr>
          <a:noFill/>
        </p:spPr>
        <p:txBody>
          <a:bodyPr/>
          <a:lstStyle/>
          <a:p>
            <a:fld id="{587A514C-FB5C-4F11-8D28-8BE97172F536}" type="slidenum">
              <a:rPr lang="en-US" smtClean="0"/>
              <a:pPr/>
              <a:t>55</a:t>
            </a:fld>
            <a:endParaRPr lang="en-US"/>
          </a:p>
        </p:txBody>
      </p:sp>
      <p:sp>
        <p:nvSpPr>
          <p:cNvPr id="10250" name="Rectangle 2"/>
          <p:cNvSpPr>
            <a:spLocks noGrp="1" noChangeArrowheads="1"/>
          </p:cNvSpPr>
          <p:nvPr>
            <p:ph type="title"/>
          </p:nvPr>
        </p:nvSpPr>
        <p:spPr/>
        <p:txBody>
          <a:bodyPr/>
          <a:lstStyle/>
          <a:p>
            <a:pPr eaLnBrk="1" hangingPunct="1"/>
            <a:r>
              <a:rPr lang="en-US" sz="2800"/>
              <a:t>Case 2: Partially Submerged Object</a:t>
            </a:r>
          </a:p>
        </p:txBody>
      </p:sp>
      <p:sp>
        <p:nvSpPr>
          <p:cNvPr id="10251" name="Rectangle 3"/>
          <p:cNvSpPr>
            <a:spLocks noGrp="1" noChangeArrowheads="1"/>
          </p:cNvSpPr>
          <p:nvPr>
            <p:ph type="body" idx="1"/>
          </p:nvPr>
        </p:nvSpPr>
        <p:spPr>
          <a:xfrm>
            <a:off x="254000" y="1208088"/>
            <a:ext cx="5849938" cy="4525962"/>
          </a:xfrm>
        </p:spPr>
        <p:txBody>
          <a:bodyPr/>
          <a:lstStyle/>
          <a:p>
            <a:pPr eaLnBrk="1" hangingPunct="1">
              <a:lnSpc>
                <a:spcPct val="80000"/>
              </a:lnSpc>
            </a:pPr>
            <a:r>
              <a:rPr lang="en-US" sz="2400"/>
              <a:t>Assume                   and static equilibrium.</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We define </a:t>
            </a:r>
            <a:r>
              <a:rPr lang="en-US" sz="2400" i="1"/>
              <a:t>V</a:t>
            </a:r>
            <a:r>
              <a:rPr lang="en-US" sz="2400" i="1" baseline="-25000"/>
              <a:t>fluid</a:t>
            </a:r>
            <a:r>
              <a:rPr lang="en-US" sz="2400"/>
              <a:t> as the volume of the fluid displaced by the object. </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Then</a:t>
            </a:r>
          </a:p>
          <a:p>
            <a:pPr eaLnBrk="1" hangingPunct="1">
              <a:lnSpc>
                <a:spcPct val="80000"/>
              </a:lnSpc>
            </a:pPr>
            <a:endParaRPr lang="en-US" sz="2400"/>
          </a:p>
        </p:txBody>
      </p:sp>
      <p:grpSp>
        <p:nvGrpSpPr>
          <p:cNvPr id="2" name="Group 4"/>
          <p:cNvGrpSpPr>
            <a:grpSpLocks/>
          </p:cNvGrpSpPr>
          <p:nvPr/>
        </p:nvGrpSpPr>
        <p:grpSpPr bwMode="auto">
          <a:xfrm>
            <a:off x="5969000" y="2105025"/>
            <a:ext cx="2878138" cy="2640013"/>
            <a:chOff x="3760" y="1326"/>
            <a:chExt cx="1813" cy="1663"/>
          </a:xfrm>
        </p:grpSpPr>
        <p:grpSp>
          <p:nvGrpSpPr>
            <p:cNvPr id="3" name="Group 5"/>
            <p:cNvGrpSpPr>
              <a:grpSpLocks/>
            </p:cNvGrpSpPr>
            <p:nvPr/>
          </p:nvGrpSpPr>
          <p:grpSpPr bwMode="auto">
            <a:xfrm>
              <a:off x="3760" y="1566"/>
              <a:ext cx="1197" cy="1423"/>
              <a:chOff x="3596" y="1780"/>
              <a:chExt cx="1416" cy="1624"/>
            </a:xfrm>
          </p:grpSpPr>
          <p:sp>
            <p:nvSpPr>
              <p:cNvPr id="10268"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10269"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0256" name="AutoShape 8"/>
            <p:cNvSpPr>
              <a:spLocks noChangeArrowheads="1"/>
            </p:cNvSpPr>
            <p:nvPr/>
          </p:nvSpPr>
          <p:spPr bwMode="auto">
            <a:xfrm>
              <a:off x="3899" y="1828"/>
              <a:ext cx="919" cy="1129"/>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10257" name="Rectangle 9"/>
            <p:cNvSpPr>
              <a:spLocks noChangeArrowheads="1"/>
            </p:cNvSpPr>
            <p:nvPr/>
          </p:nvSpPr>
          <p:spPr bwMode="auto">
            <a:xfrm>
              <a:off x="3899" y="1811"/>
              <a:ext cx="909" cy="217"/>
            </a:xfrm>
            <a:prstGeom prst="rect">
              <a:avLst/>
            </a:prstGeom>
            <a:solidFill>
              <a:schemeClr val="accent1"/>
            </a:solidFill>
            <a:ln w="9525">
              <a:noFill/>
              <a:miter lim="800000"/>
              <a:headEnd/>
              <a:tailEnd/>
            </a:ln>
          </p:spPr>
          <p:txBody>
            <a:bodyPr wrap="none" anchor="ctr"/>
            <a:lstStyle/>
            <a:p>
              <a:endParaRPr lang="en-US"/>
            </a:p>
          </p:txBody>
        </p:sp>
        <p:sp>
          <p:nvSpPr>
            <p:cNvPr id="10258" name="Freeform 10"/>
            <p:cNvSpPr>
              <a:spLocks/>
            </p:cNvSpPr>
            <p:nvPr/>
          </p:nvSpPr>
          <p:spPr bwMode="auto">
            <a:xfrm>
              <a:off x="3831" y="1562"/>
              <a:ext cx="528"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6 w 624"/>
                <a:gd name="T19" fmla="*/ 1360 h 1588"/>
                <a:gd name="T20" fmla="*/ 206 w 624"/>
                <a:gd name="T21" fmla="*/ 1392 h 1588"/>
                <a:gd name="T22" fmla="*/ 322 w 624"/>
                <a:gd name="T23" fmla="*/ 1392 h 1588"/>
                <a:gd name="T24" fmla="*/ 494 w 624"/>
                <a:gd name="T25" fmla="*/ 1392 h 1588"/>
                <a:gd name="T26" fmla="*/ 528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59" name="Freeform 11"/>
            <p:cNvSpPr>
              <a:spLocks/>
            </p:cNvSpPr>
            <p:nvPr/>
          </p:nvSpPr>
          <p:spPr bwMode="auto">
            <a:xfrm flipH="1">
              <a:off x="4359" y="1562"/>
              <a:ext cx="527"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5 w 624"/>
                <a:gd name="T19" fmla="*/ 1360 h 1588"/>
                <a:gd name="T20" fmla="*/ 206 w 624"/>
                <a:gd name="T21" fmla="*/ 1392 h 1588"/>
                <a:gd name="T22" fmla="*/ 321 w 624"/>
                <a:gd name="T23" fmla="*/ 1392 h 1588"/>
                <a:gd name="T24" fmla="*/ 493 w 624"/>
                <a:gd name="T25" fmla="*/ 1392 h 1588"/>
                <a:gd name="T26" fmla="*/ 527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60" name="Rectangle 12"/>
            <p:cNvSpPr>
              <a:spLocks noChangeArrowheads="1"/>
            </p:cNvSpPr>
            <p:nvPr/>
          </p:nvSpPr>
          <p:spPr bwMode="auto">
            <a:xfrm>
              <a:off x="4220" y="1541"/>
              <a:ext cx="321" cy="561"/>
            </a:xfrm>
            <a:prstGeom prst="rect">
              <a:avLst/>
            </a:prstGeom>
            <a:solidFill>
              <a:srgbClr val="993300"/>
            </a:solidFill>
            <a:ln w="9525">
              <a:solidFill>
                <a:schemeClr val="tx1"/>
              </a:solidFill>
              <a:miter lim="800000"/>
              <a:headEnd/>
              <a:tailEnd/>
            </a:ln>
          </p:spPr>
          <p:txBody>
            <a:bodyPr wrap="none" anchor="ctr"/>
            <a:lstStyle/>
            <a:p>
              <a:endParaRPr lang="en-US"/>
            </a:p>
          </p:txBody>
        </p:sp>
        <p:sp>
          <p:nvSpPr>
            <p:cNvPr id="10261" name="Line 13"/>
            <p:cNvSpPr>
              <a:spLocks noChangeShapeType="1"/>
            </p:cNvSpPr>
            <p:nvPr/>
          </p:nvSpPr>
          <p:spPr bwMode="auto">
            <a:xfrm>
              <a:off x="4386" y="2111"/>
              <a:ext cx="0" cy="176"/>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2" name="Line 14"/>
            <p:cNvSpPr>
              <a:spLocks noChangeShapeType="1"/>
            </p:cNvSpPr>
            <p:nvPr/>
          </p:nvSpPr>
          <p:spPr bwMode="auto">
            <a:xfrm flipV="1">
              <a:off x="4376" y="1362"/>
              <a:ext cx="4" cy="184"/>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3" name="Text Box 15"/>
            <p:cNvSpPr txBox="1">
              <a:spLocks noChangeArrowheads="1"/>
            </p:cNvSpPr>
            <p:nvPr/>
          </p:nvSpPr>
          <p:spPr bwMode="auto">
            <a:xfrm>
              <a:off x="4227" y="2259"/>
              <a:ext cx="249" cy="233"/>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10264" name="Rectangle 16"/>
            <p:cNvSpPr>
              <a:spLocks noChangeArrowheads="1"/>
            </p:cNvSpPr>
            <p:nvPr/>
          </p:nvSpPr>
          <p:spPr bwMode="auto">
            <a:xfrm>
              <a:off x="4407" y="1326"/>
              <a:ext cx="220" cy="231"/>
            </a:xfrm>
            <a:prstGeom prst="rect">
              <a:avLst/>
            </a:prstGeom>
            <a:noFill/>
            <a:ln w="9525">
              <a:noFill/>
              <a:miter lim="800000"/>
              <a:headEnd/>
              <a:tailEnd/>
            </a:ln>
          </p:spPr>
          <p:txBody>
            <a:bodyPr wrap="none">
              <a:spAutoFit/>
            </a:bodyPr>
            <a:lstStyle/>
            <a:p>
              <a:r>
                <a:rPr lang="en-US" b="1"/>
                <a:t>B</a:t>
              </a:r>
              <a:endParaRPr lang="en-US" b="1" i="1"/>
            </a:p>
          </p:txBody>
        </p:sp>
        <p:sp>
          <p:nvSpPr>
            <p:cNvPr id="10265" name="Text Box 17"/>
            <p:cNvSpPr txBox="1">
              <a:spLocks noChangeArrowheads="1"/>
            </p:cNvSpPr>
            <p:nvPr/>
          </p:nvSpPr>
          <p:spPr bwMode="auto">
            <a:xfrm>
              <a:off x="4958" y="1766"/>
              <a:ext cx="615" cy="231"/>
            </a:xfrm>
            <a:prstGeom prst="rect">
              <a:avLst/>
            </a:prstGeom>
            <a:noFill/>
            <a:ln w="9525">
              <a:noFill/>
              <a:miter lim="800000"/>
              <a:headEnd/>
              <a:tailEnd/>
            </a:ln>
          </p:spPr>
          <p:txBody>
            <a:bodyPr wrap="none">
              <a:spAutoFit/>
            </a:bodyPr>
            <a:lstStyle/>
            <a:p>
              <a:r>
                <a:rPr lang="en-US" i="1"/>
                <a:t>V</a:t>
              </a:r>
              <a:r>
                <a:rPr lang="en-US" i="1" baseline="-25000"/>
                <a:t>displaced</a:t>
              </a:r>
            </a:p>
          </p:txBody>
        </p:sp>
        <p:sp>
          <p:nvSpPr>
            <p:cNvPr id="10266" name="Freeform 18"/>
            <p:cNvSpPr>
              <a:spLocks/>
            </p:cNvSpPr>
            <p:nvPr/>
          </p:nvSpPr>
          <p:spPr bwMode="auto">
            <a:xfrm rot="3030441">
              <a:off x="4605" y="1715"/>
              <a:ext cx="239" cy="394"/>
            </a:xfrm>
            <a:custGeom>
              <a:avLst/>
              <a:gdLst>
                <a:gd name="T0" fmla="*/ 239 w 292"/>
                <a:gd name="T1" fmla="*/ 0 h 430"/>
                <a:gd name="T2" fmla="*/ 89 w 292"/>
                <a:gd name="T3" fmla="*/ 201 h 430"/>
                <a:gd name="T4" fmla="*/ 172 w 292"/>
                <a:gd name="T5" fmla="*/ 218 h 430"/>
                <a:gd name="T6" fmla="*/ 0 w 292"/>
                <a:gd name="T7" fmla="*/ 394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10267" name="Rectangle 19"/>
            <p:cNvSpPr>
              <a:spLocks noChangeArrowheads="1"/>
            </p:cNvSpPr>
            <p:nvPr/>
          </p:nvSpPr>
          <p:spPr bwMode="auto">
            <a:xfrm>
              <a:off x="4215" y="1811"/>
              <a:ext cx="329" cy="274"/>
            </a:xfrm>
            <a:prstGeom prst="rect">
              <a:avLst/>
            </a:prstGeom>
            <a:noFill/>
            <a:ln w="9525">
              <a:solidFill>
                <a:schemeClr val="bg1"/>
              </a:solidFill>
              <a:prstDash val="dash"/>
              <a:miter lim="800000"/>
              <a:headEnd/>
              <a:tailEnd/>
            </a:ln>
          </p:spPr>
          <p:txBody>
            <a:bodyPr wrap="none" anchor="ctr"/>
            <a:lstStyle/>
            <a:p>
              <a:endParaRPr lang="en-US"/>
            </a:p>
          </p:txBody>
        </p:sp>
      </p:grpSp>
      <p:sp>
        <p:nvSpPr>
          <p:cNvPr id="10253" name="AutoShape 20"/>
          <p:cNvSpPr>
            <a:spLocks noChangeArrowheads="1"/>
          </p:cNvSpPr>
          <p:nvPr/>
        </p:nvSpPr>
        <p:spPr bwMode="auto">
          <a:xfrm>
            <a:off x="522288" y="531495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fraction of the volume of a floating object that is below the fluid surface is equal to the ratio of the density of the object to that of the fluid.</a:t>
            </a:r>
          </a:p>
        </p:txBody>
      </p:sp>
      <p:graphicFrame>
        <p:nvGraphicFramePr>
          <p:cNvPr id="10242" name="Object 21"/>
          <p:cNvGraphicFramePr>
            <a:graphicFrameLocks noChangeAspect="1"/>
          </p:cNvGraphicFramePr>
          <p:nvPr/>
        </p:nvGraphicFramePr>
        <p:xfrm>
          <a:off x="2044700" y="1204913"/>
          <a:ext cx="1284288" cy="374650"/>
        </p:xfrm>
        <a:graphic>
          <a:graphicData uri="http://schemas.openxmlformats.org/presentationml/2006/ole">
            <mc:AlternateContent xmlns:mc="http://schemas.openxmlformats.org/markup-compatibility/2006">
              <mc:Choice xmlns:v="urn:schemas-microsoft-com:vml" Requires="v">
                <p:oleObj name="Equation" r:id="rId2" imgW="825480" imgH="241200" progId="Equation.3">
                  <p:embed/>
                </p:oleObj>
              </mc:Choice>
              <mc:Fallback>
                <p:oleObj name="Equation" r:id="rId2" imgW="825480" imgH="241200" progId="Equation.3">
                  <p:embed/>
                  <p:pic>
                    <p:nvPicPr>
                      <p:cNvPr id="10242"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204913"/>
                        <a:ext cx="12842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22"/>
          <p:cNvGraphicFramePr>
            <a:graphicFrameLocks noChangeAspect="1"/>
          </p:cNvGraphicFramePr>
          <p:nvPr/>
        </p:nvGraphicFramePr>
        <p:xfrm>
          <a:off x="2519363" y="1947863"/>
          <a:ext cx="892175" cy="403225"/>
        </p:xfrm>
        <a:graphic>
          <a:graphicData uri="http://schemas.openxmlformats.org/presentationml/2006/ole">
            <mc:AlternateContent xmlns:mc="http://schemas.openxmlformats.org/markup-compatibility/2006">
              <mc:Choice xmlns:v="urn:schemas-microsoft-com:vml" Requires="v">
                <p:oleObj name="Equation" r:id="rId4" imgW="533160" imgH="241200" progId="Equation.3">
                  <p:embed/>
                </p:oleObj>
              </mc:Choice>
              <mc:Fallback>
                <p:oleObj name="Equation" r:id="rId4" imgW="533160" imgH="241200" progId="Equation.3">
                  <p:embed/>
                  <p:pic>
                    <p:nvPicPr>
                      <p:cNvPr id="10243"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947863"/>
                        <a:ext cx="8921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23"/>
          <p:cNvGraphicFramePr>
            <a:graphicFrameLocks noChangeAspect="1"/>
          </p:cNvGraphicFramePr>
          <p:nvPr/>
        </p:nvGraphicFramePr>
        <p:xfrm>
          <a:off x="2382838" y="3495675"/>
          <a:ext cx="1419225" cy="355600"/>
        </p:xfrm>
        <a:graphic>
          <a:graphicData uri="http://schemas.openxmlformats.org/presentationml/2006/ole">
            <mc:AlternateContent xmlns:mc="http://schemas.openxmlformats.org/markup-compatibility/2006">
              <mc:Choice xmlns:v="urn:schemas-microsoft-com:vml" Requires="v">
                <p:oleObj name="Equation" r:id="rId6" imgW="965160" imgH="241200" progId="Equation.3">
                  <p:embed/>
                </p:oleObj>
              </mc:Choice>
              <mc:Fallback>
                <p:oleObj name="Equation" r:id="rId6" imgW="965160" imgH="241200" progId="Equation.3">
                  <p:embed/>
                  <p:pic>
                    <p:nvPicPr>
                      <p:cNvPr id="1024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838" y="3495675"/>
                        <a:ext cx="14192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24"/>
          <p:cNvGraphicFramePr>
            <a:graphicFrameLocks noChangeAspect="1"/>
          </p:cNvGraphicFramePr>
          <p:nvPr/>
        </p:nvGraphicFramePr>
        <p:xfrm>
          <a:off x="1889125" y="4367213"/>
          <a:ext cx="2449513" cy="688975"/>
        </p:xfrm>
        <a:graphic>
          <a:graphicData uri="http://schemas.openxmlformats.org/presentationml/2006/ole">
            <mc:AlternateContent xmlns:mc="http://schemas.openxmlformats.org/markup-compatibility/2006">
              <mc:Choice xmlns:v="urn:schemas-microsoft-com:vml" Requires="v">
                <p:oleObj name="Equation" r:id="rId8" imgW="1701720" imgH="482400" progId="Equation.3">
                  <p:embed/>
                </p:oleObj>
              </mc:Choice>
              <mc:Fallback>
                <p:oleObj name="Equation" r:id="rId8" imgW="1701720" imgH="482400" progId="Equation.3">
                  <p:embed/>
                  <p:pic>
                    <p:nvPicPr>
                      <p:cNvPr id="10245"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25" y="4367213"/>
                        <a:ext cx="2449513"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25"/>
          <p:cNvGraphicFramePr>
            <a:graphicFrameLocks noChangeAspect="1"/>
          </p:cNvGraphicFramePr>
          <p:nvPr/>
        </p:nvGraphicFramePr>
        <p:xfrm>
          <a:off x="6380163" y="1387475"/>
          <a:ext cx="1120775" cy="584200"/>
        </p:xfrm>
        <a:graphic>
          <a:graphicData uri="http://schemas.openxmlformats.org/presentationml/2006/ole">
            <mc:AlternateContent xmlns:mc="http://schemas.openxmlformats.org/markup-compatibility/2006">
              <mc:Choice xmlns:v="urn:schemas-microsoft-com:vml" Requires="v">
                <p:oleObj name="Equation" r:id="rId10" imgW="901440" imgH="469800" progId="Equation.3">
                  <p:embed/>
                </p:oleObj>
              </mc:Choice>
              <mc:Fallback>
                <p:oleObj name="Equation" r:id="rId10" imgW="901440" imgH="469800" progId="Equation.3">
                  <p:embed/>
                  <p:pic>
                    <p:nvPicPr>
                      <p:cNvPr id="10246"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0163" y="1387475"/>
                        <a:ext cx="11207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4" name="Rectangle 26"/>
          <p:cNvSpPr>
            <a:spLocks noChangeArrowheads="1"/>
          </p:cNvSpPr>
          <p:nvPr/>
        </p:nvSpPr>
        <p:spPr bwMode="auto">
          <a:xfrm>
            <a:off x="-239713" y="3036888"/>
            <a:ext cx="227013" cy="549275"/>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100"/>
          </a:p>
          <a:p>
            <a:pPr eaLnBrk="0" hangingPunct="0"/>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08314" y="582385"/>
            <a:ext cx="6868886" cy="5151665"/>
          </a:xfrm>
          <a:prstGeom prst="rect">
            <a:avLst/>
          </a:prstGeom>
          <a:noFill/>
          <a:ln w="9525">
            <a:noFill/>
            <a:miter lim="800000"/>
            <a:headEnd/>
            <a:tailEnd/>
          </a:ln>
        </p:spPr>
      </p:pic>
      <p:sp>
        <p:nvSpPr>
          <p:cNvPr id="4" name="Rectangle 3"/>
          <p:cNvSpPr/>
          <p:nvPr/>
        </p:nvSpPr>
        <p:spPr>
          <a:xfrm>
            <a:off x="1110343" y="5853614"/>
            <a:ext cx="6890658" cy="923330"/>
          </a:xfrm>
          <a:prstGeom prst="rect">
            <a:avLst/>
          </a:prstGeom>
        </p:spPr>
        <p:txBody>
          <a:bodyPr wrap="square">
            <a:spAutoFit/>
          </a:bodyPr>
          <a:lstStyle/>
          <a:p>
            <a:r>
              <a:rPr lang="en-US" dirty="0"/>
              <a:t>Iceberg with the submerged portion visible. From Geo Swan used under the licensed under the Creative Commons Attribution 2.0 Generic license.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636422D8-C0F9-4562-A685-CDD6FDF45D69}" type="slidenum">
              <a:rPr lang="en-US" smtClean="0"/>
              <a:pPr/>
              <a:t>57</a:t>
            </a:fld>
            <a:endParaRPr lang="en-US"/>
          </a:p>
        </p:txBody>
      </p:sp>
      <p:sp>
        <p:nvSpPr>
          <p:cNvPr id="53251" name="Rectangle 2"/>
          <p:cNvSpPr>
            <a:spLocks noGrp="1" noChangeArrowheads="1"/>
          </p:cNvSpPr>
          <p:nvPr>
            <p:ph type="title"/>
          </p:nvPr>
        </p:nvSpPr>
        <p:spPr/>
        <p:txBody>
          <a:bodyPr/>
          <a:lstStyle/>
          <a:p>
            <a:pPr eaLnBrk="1" hangingPunct="1"/>
            <a:r>
              <a:rPr lang="en-US"/>
              <a:t>Question 123.5.4</a:t>
            </a:r>
          </a:p>
        </p:txBody>
      </p:sp>
      <p:sp>
        <p:nvSpPr>
          <p:cNvPr id="53252" name="Rectangle 3"/>
          <p:cNvSpPr>
            <a:spLocks noGrp="1" noChangeArrowheads="1"/>
          </p:cNvSpPr>
          <p:nvPr>
            <p:ph type="body" idx="1"/>
          </p:nvPr>
        </p:nvSpPr>
        <p:spPr>
          <a:xfrm>
            <a:off x="182563" y="1439863"/>
            <a:ext cx="3556000" cy="4525962"/>
          </a:xfrm>
        </p:spPr>
        <p:txBody>
          <a:bodyPr/>
          <a:lstStyle/>
          <a:p>
            <a:pPr eaLnBrk="1" hangingPunct="1"/>
            <a:r>
              <a:rPr lang="en-US" sz="2800"/>
              <a:t>Two cups are filled to the same level with water. One of the two cups has ice cubes floating in it. When the ice cubes melt, in which cup is the level of the water higher?</a:t>
            </a:r>
          </a:p>
        </p:txBody>
      </p:sp>
      <p:grpSp>
        <p:nvGrpSpPr>
          <p:cNvPr id="53253" name="Group 4"/>
          <p:cNvGrpSpPr>
            <a:grpSpLocks/>
          </p:cNvGrpSpPr>
          <p:nvPr/>
        </p:nvGrpSpPr>
        <p:grpSpPr bwMode="auto">
          <a:xfrm>
            <a:off x="5178425" y="2957513"/>
            <a:ext cx="1477963" cy="1843087"/>
            <a:chOff x="3262" y="1863"/>
            <a:chExt cx="931" cy="1161"/>
          </a:xfrm>
        </p:grpSpPr>
        <p:grpSp>
          <p:nvGrpSpPr>
            <p:cNvPr id="53268" name="Group 5"/>
            <p:cNvGrpSpPr>
              <a:grpSpLocks/>
            </p:cNvGrpSpPr>
            <p:nvPr/>
          </p:nvGrpSpPr>
          <p:grpSpPr bwMode="auto">
            <a:xfrm>
              <a:off x="3262" y="1863"/>
              <a:ext cx="931" cy="1161"/>
              <a:chOff x="3733" y="1510"/>
              <a:chExt cx="1416" cy="1628"/>
            </a:xfrm>
          </p:grpSpPr>
          <p:grpSp>
            <p:nvGrpSpPr>
              <p:cNvPr id="53272" name="Group 6"/>
              <p:cNvGrpSpPr>
                <a:grpSpLocks/>
              </p:cNvGrpSpPr>
              <p:nvPr/>
            </p:nvGrpSpPr>
            <p:grpSpPr bwMode="auto">
              <a:xfrm>
                <a:off x="3733" y="1514"/>
                <a:ext cx="1416" cy="1624"/>
                <a:chOff x="3596" y="1780"/>
                <a:chExt cx="1416" cy="1624"/>
              </a:xfrm>
            </p:grpSpPr>
            <p:sp>
              <p:nvSpPr>
                <p:cNvPr id="53277"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78"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73"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74"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75"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76"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9" name="AutoShape 13"/>
            <p:cNvSpPr>
              <a:spLocks noChangeArrowheads="1"/>
            </p:cNvSpPr>
            <p:nvPr/>
          </p:nvSpPr>
          <p:spPr bwMode="auto">
            <a:xfrm rot="-1306696">
              <a:off x="3492" y="1929"/>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0" name="AutoShape 14"/>
            <p:cNvSpPr>
              <a:spLocks noChangeArrowheads="1"/>
            </p:cNvSpPr>
            <p:nvPr/>
          </p:nvSpPr>
          <p:spPr bwMode="auto">
            <a:xfrm>
              <a:off x="3625" y="1943"/>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1" name="Text Box 15"/>
            <p:cNvSpPr txBox="1">
              <a:spLocks noChangeArrowheads="1"/>
            </p:cNvSpPr>
            <p:nvPr/>
          </p:nvSpPr>
          <p:spPr bwMode="auto">
            <a:xfrm>
              <a:off x="3590" y="2537"/>
              <a:ext cx="212" cy="231"/>
            </a:xfrm>
            <a:prstGeom prst="rect">
              <a:avLst/>
            </a:prstGeom>
            <a:noFill/>
            <a:ln w="9525">
              <a:noFill/>
              <a:miter lim="800000"/>
              <a:headEnd/>
              <a:tailEnd/>
            </a:ln>
          </p:spPr>
          <p:txBody>
            <a:bodyPr wrap="none">
              <a:spAutoFit/>
            </a:bodyPr>
            <a:lstStyle/>
            <a:p>
              <a:r>
                <a:rPr lang="en-US"/>
                <a:t>A</a:t>
              </a:r>
            </a:p>
          </p:txBody>
        </p:sp>
      </p:grpSp>
      <p:grpSp>
        <p:nvGrpSpPr>
          <p:cNvPr id="53254" name="Group 16"/>
          <p:cNvGrpSpPr>
            <a:grpSpLocks/>
          </p:cNvGrpSpPr>
          <p:nvPr/>
        </p:nvGrpSpPr>
        <p:grpSpPr bwMode="auto">
          <a:xfrm>
            <a:off x="7116763" y="2957513"/>
            <a:ext cx="1477962" cy="1843087"/>
            <a:chOff x="4483" y="1840"/>
            <a:chExt cx="931" cy="1161"/>
          </a:xfrm>
        </p:grpSpPr>
        <p:grpSp>
          <p:nvGrpSpPr>
            <p:cNvPr id="53259" name="Group 17"/>
            <p:cNvGrpSpPr>
              <a:grpSpLocks/>
            </p:cNvGrpSpPr>
            <p:nvPr/>
          </p:nvGrpSpPr>
          <p:grpSpPr bwMode="auto">
            <a:xfrm>
              <a:off x="4483" y="1840"/>
              <a:ext cx="931" cy="1161"/>
              <a:chOff x="3733" y="1510"/>
              <a:chExt cx="1416" cy="1628"/>
            </a:xfrm>
          </p:grpSpPr>
          <p:grpSp>
            <p:nvGrpSpPr>
              <p:cNvPr id="53261" name="Group 18"/>
              <p:cNvGrpSpPr>
                <a:grpSpLocks/>
              </p:cNvGrpSpPr>
              <p:nvPr/>
            </p:nvGrpSpPr>
            <p:grpSpPr bwMode="auto">
              <a:xfrm>
                <a:off x="3733" y="1514"/>
                <a:ext cx="1416" cy="1624"/>
                <a:chOff x="3596" y="1780"/>
                <a:chExt cx="1416" cy="1624"/>
              </a:xfrm>
            </p:grpSpPr>
            <p:sp>
              <p:nvSpPr>
                <p:cNvPr id="53266" name="Freeform 19"/>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67" name="Freeform 20"/>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62" name="AutoShape 21"/>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63" name="Rectangle 22"/>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64" name="Freeform 23"/>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65" name="Freeform 24"/>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0" name="Text Box 25"/>
            <p:cNvSpPr txBox="1">
              <a:spLocks noChangeArrowheads="1"/>
            </p:cNvSpPr>
            <p:nvPr/>
          </p:nvSpPr>
          <p:spPr bwMode="auto">
            <a:xfrm>
              <a:off x="4793" y="2486"/>
              <a:ext cx="212" cy="231"/>
            </a:xfrm>
            <a:prstGeom prst="rect">
              <a:avLst/>
            </a:prstGeom>
            <a:noFill/>
            <a:ln w="9525">
              <a:noFill/>
              <a:miter lim="800000"/>
              <a:headEnd/>
              <a:tailEnd/>
            </a:ln>
          </p:spPr>
          <p:txBody>
            <a:bodyPr wrap="none">
              <a:spAutoFit/>
            </a:bodyPr>
            <a:lstStyle/>
            <a:p>
              <a:r>
                <a:rPr lang="en-US"/>
                <a:t>B</a:t>
              </a:r>
            </a:p>
          </p:txBody>
        </p:sp>
      </p:grpSp>
      <p:sp>
        <p:nvSpPr>
          <p:cNvPr id="53255" name="Line 26"/>
          <p:cNvSpPr>
            <a:spLocks noChangeShapeType="1"/>
          </p:cNvSpPr>
          <p:nvPr/>
        </p:nvSpPr>
        <p:spPr bwMode="auto">
          <a:xfrm>
            <a:off x="6662738" y="3279775"/>
            <a:ext cx="420687" cy="0"/>
          </a:xfrm>
          <a:prstGeom prst="line">
            <a:avLst/>
          </a:prstGeom>
          <a:noFill/>
          <a:ln w="9525">
            <a:solidFill>
              <a:schemeClr val="tx1"/>
            </a:solidFill>
            <a:round/>
            <a:headEnd/>
            <a:tailEnd/>
          </a:ln>
        </p:spPr>
        <p:txBody>
          <a:bodyPr/>
          <a:lstStyle/>
          <a:p>
            <a:endParaRPr lang="en-US"/>
          </a:p>
        </p:txBody>
      </p:sp>
      <p:sp>
        <p:nvSpPr>
          <p:cNvPr id="53256" name="Line 27"/>
          <p:cNvSpPr>
            <a:spLocks noChangeShapeType="1"/>
          </p:cNvSpPr>
          <p:nvPr/>
        </p:nvSpPr>
        <p:spPr bwMode="auto">
          <a:xfrm>
            <a:off x="6656388" y="4752975"/>
            <a:ext cx="420687" cy="0"/>
          </a:xfrm>
          <a:prstGeom prst="line">
            <a:avLst/>
          </a:prstGeom>
          <a:noFill/>
          <a:ln w="9525">
            <a:solidFill>
              <a:schemeClr val="tx1"/>
            </a:solidFill>
            <a:round/>
            <a:headEnd/>
            <a:tailEnd/>
          </a:ln>
        </p:spPr>
        <p:txBody>
          <a:bodyPr/>
          <a:lstStyle/>
          <a:p>
            <a:endParaRPr lang="en-US"/>
          </a:p>
        </p:txBody>
      </p:sp>
      <p:sp>
        <p:nvSpPr>
          <p:cNvPr id="53257" name="Line 28"/>
          <p:cNvSpPr>
            <a:spLocks noChangeShapeType="1"/>
          </p:cNvSpPr>
          <p:nvPr/>
        </p:nvSpPr>
        <p:spPr bwMode="auto">
          <a:xfrm>
            <a:off x="6878638" y="3265488"/>
            <a:ext cx="0" cy="1481137"/>
          </a:xfrm>
          <a:prstGeom prst="line">
            <a:avLst/>
          </a:prstGeom>
          <a:noFill/>
          <a:ln w="9525">
            <a:solidFill>
              <a:schemeClr val="tx1"/>
            </a:solidFill>
            <a:round/>
            <a:headEnd type="triangle" w="med" len="med"/>
            <a:tailEnd type="triangle" w="med" len="med"/>
          </a:ln>
        </p:spPr>
        <p:txBody>
          <a:bodyPr/>
          <a:lstStyle/>
          <a:p>
            <a:endParaRPr lang="en-US"/>
          </a:p>
        </p:txBody>
      </p:sp>
      <p:sp>
        <p:nvSpPr>
          <p:cNvPr id="53258" name="Text Box 29"/>
          <p:cNvSpPr txBox="1">
            <a:spLocks noChangeArrowheads="1"/>
          </p:cNvSpPr>
          <p:nvPr/>
        </p:nvSpPr>
        <p:spPr bwMode="auto">
          <a:xfrm>
            <a:off x="6731000" y="3781425"/>
            <a:ext cx="311150" cy="366713"/>
          </a:xfrm>
          <a:prstGeom prst="rect">
            <a:avLst/>
          </a:prstGeom>
          <a:solidFill>
            <a:schemeClr val="bg1"/>
          </a:solidFill>
          <a:ln w="9525">
            <a:noFill/>
            <a:miter lim="800000"/>
            <a:headEnd/>
            <a:tailEnd/>
          </a:ln>
        </p:spPr>
        <p:txBody>
          <a:bodyPr wrap="none">
            <a:spAutoFit/>
          </a:bodyPr>
          <a:lstStyle/>
          <a:p>
            <a:r>
              <a:rPr lang="en-US"/>
              <a:t>h</a:t>
            </a:r>
          </a:p>
        </p:txBody>
      </p:sp>
    </p:spTree>
    <p:extLst>
      <p:ext uri="{BB962C8B-B14F-4D97-AF65-F5344CB8AC3E}">
        <p14:creationId xmlns:p14="http://schemas.microsoft.com/office/powerpoint/2010/main" val="2616234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53359846-9639-45BB-9D99-7DB5DB95104F}" type="slidenum">
              <a:rPr lang="en-US" smtClean="0"/>
              <a:pPr/>
              <a:t>58</a:t>
            </a:fld>
            <a:endParaRPr lang="en-US"/>
          </a:p>
        </p:txBody>
      </p:sp>
      <p:sp>
        <p:nvSpPr>
          <p:cNvPr id="54275" name="Rectangle 2"/>
          <p:cNvSpPr>
            <a:spLocks noGrp="1" noChangeArrowheads="1"/>
          </p:cNvSpPr>
          <p:nvPr>
            <p:ph type="title"/>
          </p:nvPr>
        </p:nvSpPr>
        <p:spPr/>
        <p:txBody>
          <a:bodyPr/>
          <a:lstStyle/>
          <a:p>
            <a:pPr eaLnBrk="1" hangingPunct="1"/>
            <a:r>
              <a:rPr lang="en-US"/>
              <a:t>Question 123.5.5</a:t>
            </a:r>
          </a:p>
        </p:txBody>
      </p:sp>
      <p:sp>
        <p:nvSpPr>
          <p:cNvPr id="54276" name="Rectangle 3"/>
          <p:cNvSpPr>
            <a:spLocks noGrp="1" noChangeArrowheads="1"/>
          </p:cNvSpPr>
          <p:nvPr>
            <p:ph type="body" idx="1"/>
          </p:nvPr>
        </p:nvSpPr>
        <p:spPr>
          <a:xfrm>
            <a:off x="457200" y="1600200"/>
            <a:ext cx="4876800" cy="1738313"/>
          </a:xfrm>
        </p:spPr>
        <p:txBody>
          <a:bodyPr/>
          <a:lstStyle/>
          <a:p>
            <a:pPr eaLnBrk="1" hangingPunct="1"/>
            <a:r>
              <a:rPr lang="en-US" sz="2400"/>
              <a:t>When a ball is floating on the surface of a pool, how does the force needed to push it under change with depth? </a:t>
            </a:r>
          </a:p>
        </p:txBody>
      </p:sp>
      <p:sp>
        <p:nvSpPr>
          <p:cNvPr id="54277" name="Freeform 4"/>
          <p:cNvSpPr>
            <a:spLocks/>
          </p:cNvSpPr>
          <p:nvPr/>
        </p:nvSpPr>
        <p:spPr bwMode="auto">
          <a:xfrm>
            <a:off x="6465888" y="4699000"/>
            <a:ext cx="2058987" cy="144463"/>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4278" name="Freeform 5"/>
          <p:cNvSpPr>
            <a:spLocks/>
          </p:cNvSpPr>
          <p:nvPr/>
        </p:nvSpPr>
        <p:spPr bwMode="auto">
          <a:xfrm>
            <a:off x="6284913" y="4703763"/>
            <a:ext cx="2263775" cy="158750"/>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4279" name="Group 6"/>
          <p:cNvGrpSpPr>
            <a:grpSpLocks/>
          </p:cNvGrpSpPr>
          <p:nvPr/>
        </p:nvGrpSpPr>
        <p:grpSpPr bwMode="auto">
          <a:xfrm rot="1590330">
            <a:off x="6704013" y="3684588"/>
            <a:ext cx="1393825" cy="1365250"/>
            <a:chOff x="2213" y="2234"/>
            <a:chExt cx="878" cy="860"/>
          </a:xfrm>
        </p:grpSpPr>
        <p:sp>
          <p:nvSpPr>
            <p:cNvPr id="54313" name="Oval 7"/>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4314" name="Arc 8"/>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5" name="Arc 9"/>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4316" name="Arc 10"/>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7" name="Arc 11"/>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4280" name="Rectangle 12"/>
          <p:cNvSpPr>
            <a:spLocks noChangeArrowheads="1"/>
          </p:cNvSpPr>
          <p:nvPr/>
        </p:nvSpPr>
        <p:spPr bwMode="auto">
          <a:xfrm>
            <a:off x="6299200" y="4833938"/>
            <a:ext cx="2220913" cy="1771650"/>
          </a:xfrm>
          <a:prstGeom prst="rect">
            <a:avLst/>
          </a:prstGeom>
          <a:solidFill>
            <a:schemeClr val="accent1">
              <a:alpha val="61176"/>
            </a:schemeClr>
          </a:solidFill>
          <a:ln w="9525">
            <a:noFill/>
            <a:miter lim="800000"/>
            <a:headEnd/>
            <a:tailEnd/>
          </a:ln>
        </p:spPr>
        <p:txBody>
          <a:bodyPr wrap="none" anchor="ctr"/>
          <a:lstStyle/>
          <a:p>
            <a:endParaRPr lang="en-US"/>
          </a:p>
        </p:txBody>
      </p:sp>
      <p:sp>
        <p:nvSpPr>
          <p:cNvPr id="54281" name="Oval 13"/>
          <p:cNvSpPr>
            <a:spLocks noChangeArrowheads="1"/>
          </p:cNvSpPr>
          <p:nvPr/>
        </p:nvSpPr>
        <p:spPr bwMode="auto">
          <a:xfrm>
            <a:off x="7402513" y="43640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54282" name="Line 14"/>
          <p:cNvSpPr>
            <a:spLocks noChangeShapeType="1"/>
          </p:cNvSpPr>
          <p:nvPr/>
        </p:nvSpPr>
        <p:spPr bwMode="auto">
          <a:xfrm>
            <a:off x="7450138" y="4437063"/>
            <a:ext cx="1587" cy="376237"/>
          </a:xfrm>
          <a:prstGeom prst="line">
            <a:avLst/>
          </a:prstGeom>
          <a:noFill/>
          <a:ln w="25400">
            <a:solidFill>
              <a:srgbClr val="3366FF"/>
            </a:solidFill>
            <a:round/>
            <a:headEnd/>
            <a:tailEnd type="triangle" w="med" len="med"/>
          </a:ln>
        </p:spPr>
        <p:txBody>
          <a:bodyPr/>
          <a:lstStyle/>
          <a:p>
            <a:endParaRPr lang="en-US"/>
          </a:p>
        </p:txBody>
      </p:sp>
      <p:sp>
        <p:nvSpPr>
          <p:cNvPr id="54283" name="Text Box 15"/>
          <p:cNvSpPr txBox="1">
            <a:spLocks noChangeArrowheads="1"/>
          </p:cNvSpPr>
          <p:nvPr/>
        </p:nvSpPr>
        <p:spPr bwMode="auto">
          <a:xfrm>
            <a:off x="7494588" y="4530725"/>
            <a:ext cx="407987" cy="366713"/>
          </a:xfrm>
          <a:prstGeom prst="rect">
            <a:avLst/>
          </a:prstGeom>
          <a:noFill/>
          <a:ln w="9525">
            <a:noFill/>
            <a:miter lim="800000"/>
            <a:headEnd/>
            <a:tailEnd/>
          </a:ln>
        </p:spPr>
        <p:txBody>
          <a:bodyPr>
            <a:spAutoFit/>
          </a:bodyPr>
          <a:lstStyle/>
          <a:p>
            <a:r>
              <a:rPr lang="en-US" b="1"/>
              <a:t>F</a:t>
            </a:r>
            <a:r>
              <a:rPr lang="en-US" i="1" baseline="-25000"/>
              <a:t>g</a:t>
            </a:r>
          </a:p>
        </p:txBody>
      </p:sp>
      <p:sp>
        <p:nvSpPr>
          <p:cNvPr id="54284" name="Text Box 16"/>
          <p:cNvSpPr txBox="1">
            <a:spLocks noChangeArrowheads="1"/>
          </p:cNvSpPr>
          <p:nvPr/>
        </p:nvSpPr>
        <p:spPr bwMode="auto">
          <a:xfrm>
            <a:off x="7488238" y="3908425"/>
            <a:ext cx="407987" cy="366713"/>
          </a:xfrm>
          <a:prstGeom prst="rect">
            <a:avLst/>
          </a:prstGeom>
          <a:noFill/>
          <a:ln w="9525">
            <a:noFill/>
            <a:miter lim="800000"/>
            <a:headEnd/>
            <a:tailEnd/>
          </a:ln>
        </p:spPr>
        <p:txBody>
          <a:bodyPr>
            <a:spAutoFit/>
          </a:bodyPr>
          <a:lstStyle/>
          <a:p>
            <a:r>
              <a:rPr lang="en-US" b="1"/>
              <a:t>B</a:t>
            </a:r>
            <a:endParaRPr lang="en-US" b="1" baseline="-25000"/>
          </a:p>
        </p:txBody>
      </p:sp>
      <p:sp>
        <p:nvSpPr>
          <p:cNvPr id="54285" name="Line 17"/>
          <p:cNvSpPr>
            <a:spLocks noChangeShapeType="1"/>
          </p:cNvSpPr>
          <p:nvPr/>
        </p:nvSpPr>
        <p:spPr bwMode="auto">
          <a:xfrm flipH="1" flipV="1">
            <a:off x="7442200" y="4017963"/>
            <a:ext cx="7938" cy="376237"/>
          </a:xfrm>
          <a:prstGeom prst="line">
            <a:avLst/>
          </a:prstGeom>
          <a:noFill/>
          <a:ln w="25400">
            <a:solidFill>
              <a:srgbClr val="3366FF"/>
            </a:solidFill>
            <a:round/>
            <a:headEnd/>
            <a:tailEnd type="triangle" w="med" len="med"/>
          </a:ln>
        </p:spPr>
        <p:txBody>
          <a:bodyPr/>
          <a:lstStyle/>
          <a:p>
            <a:endParaRPr lang="en-US"/>
          </a:p>
        </p:txBody>
      </p:sp>
      <p:sp>
        <p:nvSpPr>
          <p:cNvPr id="54286" name="Line 18"/>
          <p:cNvSpPr>
            <a:spLocks noChangeShapeType="1"/>
          </p:cNvSpPr>
          <p:nvPr/>
        </p:nvSpPr>
        <p:spPr bwMode="auto">
          <a:xfrm flipH="1">
            <a:off x="6678613" y="5083175"/>
            <a:ext cx="647700" cy="0"/>
          </a:xfrm>
          <a:prstGeom prst="line">
            <a:avLst/>
          </a:prstGeom>
          <a:noFill/>
          <a:ln w="9525">
            <a:solidFill>
              <a:schemeClr val="tx1"/>
            </a:solidFill>
            <a:round/>
            <a:headEnd/>
            <a:tailEnd/>
          </a:ln>
        </p:spPr>
        <p:txBody>
          <a:bodyPr/>
          <a:lstStyle/>
          <a:p>
            <a:endParaRPr lang="en-US"/>
          </a:p>
        </p:txBody>
      </p:sp>
      <p:sp>
        <p:nvSpPr>
          <p:cNvPr id="54287" name="Line 19"/>
          <p:cNvSpPr>
            <a:spLocks noChangeShapeType="1"/>
          </p:cNvSpPr>
          <p:nvPr/>
        </p:nvSpPr>
        <p:spPr bwMode="auto">
          <a:xfrm>
            <a:off x="6734175" y="4811713"/>
            <a:ext cx="0" cy="279400"/>
          </a:xfrm>
          <a:prstGeom prst="line">
            <a:avLst/>
          </a:prstGeom>
          <a:noFill/>
          <a:ln w="9525">
            <a:solidFill>
              <a:schemeClr val="tx1"/>
            </a:solidFill>
            <a:round/>
            <a:headEnd type="triangle" w="med" len="med"/>
            <a:tailEnd type="triangle" w="med" len="med"/>
          </a:ln>
        </p:spPr>
        <p:txBody>
          <a:bodyPr/>
          <a:lstStyle/>
          <a:p>
            <a:endParaRPr lang="en-US"/>
          </a:p>
        </p:txBody>
      </p:sp>
      <p:sp>
        <p:nvSpPr>
          <p:cNvPr id="54288" name="Text Box 20"/>
          <p:cNvSpPr txBox="1">
            <a:spLocks noChangeArrowheads="1"/>
          </p:cNvSpPr>
          <p:nvPr/>
        </p:nvSpPr>
        <p:spPr bwMode="auto">
          <a:xfrm>
            <a:off x="6340475" y="4837113"/>
            <a:ext cx="282575" cy="304800"/>
          </a:xfrm>
          <a:prstGeom prst="rect">
            <a:avLst/>
          </a:prstGeom>
          <a:noFill/>
          <a:ln w="9525">
            <a:noFill/>
            <a:miter lim="800000"/>
            <a:headEnd/>
            <a:tailEnd/>
          </a:ln>
        </p:spPr>
        <p:txBody>
          <a:bodyPr wrap="none">
            <a:spAutoFit/>
          </a:bodyPr>
          <a:lstStyle/>
          <a:p>
            <a:r>
              <a:rPr lang="en-US" sz="1400" i="1"/>
              <a:t>h</a:t>
            </a:r>
          </a:p>
        </p:txBody>
      </p:sp>
      <p:sp>
        <p:nvSpPr>
          <p:cNvPr id="54289" name="Line 21"/>
          <p:cNvSpPr>
            <a:spLocks noChangeShapeType="1"/>
          </p:cNvSpPr>
          <p:nvPr/>
        </p:nvSpPr>
        <p:spPr bwMode="auto">
          <a:xfrm flipH="1">
            <a:off x="6659563" y="4816475"/>
            <a:ext cx="182562" cy="0"/>
          </a:xfrm>
          <a:prstGeom prst="line">
            <a:avLst/>
          </a:prstGeom>
          <a:noFill/>
          <a:ln w="9525">
            <a:solidFill>
              <a:schemeClr val="tx1"/>
            </a:solidFill>
            <a:round/>
            <a:headEnd/>
            <a:tailEnd/>
          </a:ln>
        </p:spPr>
        <p:txBody>
          <a:bodyPr/>
          <a:lstStyle/>
          <a:p>
            <a:endParaRPr lang="en-US"/>
          </a:p>
        </p:txBody>
      </p:sp>
      <p:sp>
        <p:nvSpPr>
          <p:cNvPr id="54290" name="Line 22"/>
          <p:cNvSpPr>
            <a:spLocks noChangeShapeType="1"/>
          </p:cNvSpPr>
          <p:nvPr/>
        </p:nvSpPr>
        <p:spPr bwMode="auto">
          <a:xfrm>
            <a:off x="3235325" y="3698875"/>
            <a:ext cx="0" cy="973138"/>
          </a:xfrm>
          <a:prstGeom prst="line">
            <a:avLst/>
          </a:prstGeom>
          <a:noFill/>
          <a:ln w="9525">
            <a:solidFill>
              <a:schemeClr val="tx1"/>
            </a:solidFill>
            <a:round/>
            <a:headEnd/>
            <a:tailEnd/>
          </a:ln>
        </p:spPr>
        <p:txBody>
          <a:bodyPr/>
          <a:lstStyle/>
          <a:p>
            <a:endParaRPr lang="en-US"/>
          </a:p>
        </p:txBody>
      </p:sp>
      <p:sp>
        <p:nvSpPr>
          <p:cNvPr id="54291" name="Line 23"/>
          <p:cNvSpPr>
            <a:spLocks noChangeShapeType="1"/>
          </p:cNvSpPr>
          <p:nvPr/>
        </p:nvSpPr>
        <p:spPr bwMode="auto">
          <a:xfrm>
            <a:off x="3033713" y="4564063"/>
            <a:ext cx="2584450" cy="0"/>
          </a:xfrm>
          <a:prstGeom prst="line">
            <a:avLst/>
          </a:prstGeom>
          <a:noFill/>
          <a:ln w="9525">
            <a:solidFill>
              <a:schemeClr val="tx1"/>
            </a:solidFill>
            <a:round/>
            <a:headEnd/>
            <a:tailEnd/>
          </a:ln>
        </p:spPr>
        <p:txBody>
          <a:bodyPr/>
          <a:lstStyle/>
          <a:p>
            <a:endParaRPr lang="en-US"/>
          </a:p>
        </p:txBody>
      </p:sp>
      <p:sp>
        <p:nvSpPr>
          <p:cNvPr id="54292" name="Text Box 24"/>
          <p:cNvSpPr txBox="1">
            <a:spLocks noChangeArrowheads="1"/>
          </p:cNvSpPr>
          <p:nvPr/>
        </p:nvSpPr>
        <p:spPr bwMode="auto">
          <a:xfrm>
            <a:off x="5091113" y="4686300"/>
            <a:ext cx="311150" cy="366713"/>
          </a:xfrm>
          <a:prstGeom prst="rect">
            <a:avLst/>
          </a:prstGeom>
          <a:noFill/>
          <a:ln w="9525">
            <a:noFill/>
            <a:miter lim="800000"/>
            <a:headEnd/>
            <a:tailEnd/>
          </a:ln>
        </p:spPr>
        <p:txBody>
          <a:bodyPr wrap="none">
            <a:spAutoFit/>
          </a:bodyPr>
          <a:lstStyle/>
          <a:p>
            <a:r>
              <a:rPr lang="en-US"/>
              <a:t>h</a:t>
            </a:r>
          </a:p>
        </p:txBody>
      </p:sp>
      <p:sp>
        <p:nvSpPr>
          <p:cNvPr id="54293" name="Line 25"/>
          <p:cNvSpPr>
            <a:spLocks noChangeShapeType="1"/>
          </p:cNvSpPr>
          <p:nvPr/>
        </p:nvSpPr>
        <p:spPr bwMode="auto">
          <a:xfrm>
            <a:off x="3194050" y="4367213"/>
            <a:ext cx="69850" cy="0"/>
          </a:xfrm>
          <a:prstGeom prst="line">
            <a:avLst/>
          </a:prstGeom>
          <a:noFill/>
          <a:ln w="9525">
            <a:solidFill>
              <a:schemeClr val="tx1"/>
            </a:solidFill>
            <a:round/>
            <a:headEnd/>
            <a:tailEnd/>
          </a:ln>
        </p:spPr>
        <p:txBody>
          <a:bodyPr/>
          <a:lstStyle/>
          <a:p>
            <a:endParaRPr lang="en-US"/>
          </a:p>
        </p:txBody>
      </p:sp>
      <p:sp>
        <p:nvSpPr>
          <p:cNvPr id="54294" name="Line 26"/>
          <p:cNvSpPr>
            <a:spLocks noChangeShapeType="1"/>
          </p:cNvSpPr>
          <p:nvPr/>
        </p:nvSpPr>
        <p:spPr bwMode="auto">
          <a:xfrm>
            <a:off x="4008438" y="4052888"/>
            <a:ext cx="1387475" cy="0"/>
          </a:xfrm>
          <a:prstGeom prst="line">
            <a:avLst/>
          </a:prstGeom>
          <a:noFill/>
          <a:ln w="9525">
            <a:solidFill>
              <a:schemeClr val="tx1"/>
            </a:solidFill>
            <a:round/>
            <a:headEnd/>
            <a:tailEnd/>
          </a:ln>
        </p:spPr>
        <p:txBody>
          <a:bodyPr/>
          <a:lstStyle/>
          <a:p>
            <a:endParaRPr lang="en-US"/>
          </a:p>
        </p:txBody>
      </p:sp>
      <p:sp>
        <p:nvSpPr>
          <p:cNvPr id="54295" name="Text Box 27"/>
          <p:cNvSpPr txBox="1">
            <a:spLocks noChangeArrowheads="1"/>
          </p:cNvSpPr>
          <p:nvPr/>
        </p:nvSpPr>
        <p:spPr bwMode="auto">
          <a:xfrm>
            <a:off x="2963863" y="3516313"/>
            <a:ext cx="323850" cy="366712"/>
          </a:xfrm>
          <a:prstGeom prst="rect">
            <a:avLst/>
          </a:prstGeom>
          <a:noFill/>
          <a:ln w="9525">
            <a:noFill/>
            <a:miter lim="800000"/>
            <a:headEnd/>
            <a:tailEnd/>
          </a:ln>
        </p:spPr>
        <p:txBody>
          <a:bodyPr wrap="none">
            <a:spAutoFit/>
          </a:bodyPr>
          <a:lstStyle/>
          <a:p>
            <a:r>
              <a:rPr lang="en-US"/>
              <a:t>F</a:t>
            </a:r>
          </a:p>
        </p:txBody>
      </p:sp>
      <p:grpSp>
        <p:nvGrpSpPr>
          <p:cNvPr id="54296" name="Group 28"/>
          <p:cNvGrpSpPr>
            <a:grpSpLocks/>
          </p:cNvGrpSpPr>
          <p:nvPr/>
        </p:nvGrpSpPr>
        <p:grpSpPr bwMode="auto">
          <a:xfrm>
            <a:off x="3228975" y="4049713"/>
            <a:ext cx="769938" cy="322262"/>
            <a:chOff x="562" y="2038"/>
            <a:chExt cx="1513" cy="719"/>
          </a:xfrm>
        </p:grpSpPr>
        <p:sp>
          <p:nvSpPr>
            <p:cNvPr id="54311" name="Freeform 29"/>
            <p:cNvSpPr>
              <a:spLocks/>
            </p:cNvSpPr>
            <p:nvPr/>
          </p:nvSpPr>
          <p:spPr bwMode="auto">
            <a:xfrm>
              <a:off x="1252" y="2038"/>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sp>
          <p:nvSpPr>
            <p:cNvPr id="54312" name="Freeform 30"/>
            <p:cNvSpPr>
              <a:spLocks/>
            </p:cNvSpPr>
            <p:nvPr/>
          </p:nvSpPr>
          <p:spPr bwMode="auto">
            <a:xfrm flipH="1" flipV="1">
              <a:off x="562" y="2354"/>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grpSp>
      <p:sp>
        <p:nvSpPr>
          <p:cNvPr id="54297" name="Line 31"/>
          <p:cNvSpPr>
            <a:spLocks noChangeShapeType="1"/>
          </p:cNvSpPr>
          <p:nvPr/>
        </p:nvSpPr>
        <p:spPr bwMode="auto">
          <a:xfrm>
            <a:off x="542925" y="3765550"/>
            <a:ext cx="0" cy="973138"/>
          </a:xfrm>
          <a:prstGeom prst="line">
            <a:avLst/>
          </a:prstGeom>
          <a:noFill/>
          <a:ln w="9525">
            <a:solidFill>
              <a:schemeClr val="tx1"/>
            </a:solidFill>
            <a:round/>
            <a:headEnd/>
            <a:tailEnd/>
          </a:ln>
        </p:spPr>
        <p:txBody>
          <a:bodyPr/>
          <a:lstStyle/>
          <a:p>
            <a:endParaRPr lang="en-US"/>
          </a:p>
        </p:txBody>
      </p:sp>
      <p:sp>
        <p:nvSpPr>
          <p:cNvPr id="54298" name="Line 32"/>
          <p:cNvSpPr>
            <a:spLocks noChangeShapeType="1"/>
          </p:cNvSpPr>
          <p:nvPr/>
        </p:nvSpPr>
        <p:spPr bwMode="auto">
          <a:xfrm>
            <a:off x="341313" y="4630738"/>
            <a:ext cx="2584450" cy="0"/>
          </a:xfrm>
          <a:prstGeom prst="line">
            <a:avLst/>
          </a:prstGeom>
          <a:noFill/>
          <a:ln w="9525">
            <a:solidFill>
              <a:schemeClr val="tx1"/>
            </a:solidFill>
            <a:round/>
            <a:headEnd/>
            <a:tailEnd/>
          </a:ln>
        </p:spPr>
        <p:txBody>
          <a:bodyPr/>
          <a:lstStyle/>
          <a:p>
            <a:endParaRPr lang="en-US"/>
          </a:p>
        </p:txBody>
      </p:sp>
      <p:sp>
        <p:nvSpPr>
          <p:cNvPr id="54299" name="Text Box 33"/>
          <p:cNvSpPr txBox="1">
            <a:spLocks noChangeArrowheads="1"/>
          </p:cNvSpPr>
          <p:nvPr/>
        </p:nvSpPr>
        <p:spPr bwMode="auto">
          <a:xfrm>
            <a:off x="2398713" y="4752975"/>
            <a:ext cx="311150" cy="366713"/>
          </a:xfrm>
          <a:prstGeom prst="rect">
            <a:avLst/>
          </a:prstGeom>
          <a:noFill/>
          <a:ln w="9525">
            <a:noFill/>
            <a:miter lim="800000"/>
            <a:headEnd/>
            <a:tailEnd/>
          </a:ln>
        </p:spPr>
        <p:txBody>
          <a:bodyPr wrap="none">
            <a:spAutoFit/>
          </a:bodyPr>
          <a:lstStyle/>
          <a:p>
            <a:r>
              <a:rPr lang="en-US"/>
              <a:t>h</a:t>
            </a:r>
          </a:p>
        </p:txBody>
      </p:sp>
      <p:sp>
        <p:nvSpPr>
          <p:cNvPr id="54300" name="Line 34"/>
          <p:cNvSpPr>
            <a:spLocks noChangeShapeType="1"/>
          </p:cNvSpPr>
          <p:nvPr/>
        </p:nvSpPr>
        <p:spPr bwMode="auto">
          <a:xfrm>
            <a:off x="501650" y="4433888"/>
            <a:ext cx="69850" cy="0"/>
          </a:xfrm>
          <a:prstGeom prst="line">
            <a:avLst/>
          </a:prstGeom>
          <a:noFill/>
          <a:ln w="9525">
            <a:solidFill>
              <a:schemeClr val="tx1"/>
            </a:solidFill>
            <a:round/>
            <a:headEnd/>
            <a:tailEnd/>
          </a:ln>
        </p:spPr>
        <p:txBody>
          <a:bodyPr/>
          <a:lstStyle/>
          <a:p>
            <a:endParaRPr lang="en-US"/>
          </a:p>
        </p:txBody>
      </p:sp>
      <p:sp>
        <p:nvSpPr>
          <p:cNvPr id="54301" name="Text Box 35"/>
          <p:cNvSpPr txBox="1">
            <a:spLocks noChangeArrowheads="1"/>
          </p:cNvSpPr>
          <p:nvPr/>
        </p:nvSpPr>
        <p:spPr bwMode="auto">
          <a:xfrm>
            <a:off x="271463" y="3582988"/>
            <a:ext cx="323850" cy="366712"/>
          </a:xfrm>
          <a:prstGeom prst="rect">
            <a:avLst/>
          </a:prstGeom>
          <a:noFill/>
          <a:ln w="9525">
            <a:noFill/>
            <a:miter lim="800000"/>
            <a:headEnd/>
            <a:tailEnd/>
          </a:ln>
        </p:spPr>
        <p:txBody>
          <a:bodyPr wrap="none">
            <a:spAutoFit/>
          </a:bodyPr>
          <a:lstStyle/>
          <a:p>
            <a:r>
              <a:rPr lang="en-US"/>
              <a:t>F</a:t>
            </a:r>
          </a:p>
        </p:txBody>
      </p:sp>
      <p:sp>
        <p:nvSpPr>
          <p:cNvPr id="54302" name="Line 36"/>
          <p:cNvSpPr>
            <a:spLocks noChangeShapeType="1"/>
          </p:cNvSpPr>
          <p:nvPr/>
        </p:nvSpPr>
        <p:spPr bwMode="auto">
          <a:xfrm>
            <a:off x="1727200" y="5276850"/>
            <a:ext cx="0" cy="973138"/>
          </a:xfrm>
          <a:prstGeom prst="line">
            <a:avLst/>
          </a:prstGeom>
          <a:noFill/>
          <a:ln w="9525">
            <a:solidFill>
              <a:schemeClr val="tx1"/>
            </a:solidFill>
            <a:round/>
            <a:headEnd/>
            <a:tailEnd/>
          </a:ln>
        </p:spPr>
        <p:txBody>
          <a:bodyPr/>
          <a:lstStyle/>
          <a:p>
            <a:endParaRPr lang="en-US"/>
          </a:p>
        </p:txBody>
      </p:sp>
      <p:sp>
        <p:nvSpPr>
          <p:cNvPr id="54303" name="Line 37"/>
          <p:cNvSpPr>
            <a:spLocks noChangeShapeType="1"/>
          </p:cNvSpPr>
          <p:nvPr/>
        </p:nvSpPr>
        <p:spPr bwMode="auto">
          <a:xfrm>
            <a:off x="1525588" y="6142038"/>
            <a:ext cx="2584450" cy="0"/>
          </a:xfrm>
          <a:prstGeom prst="line">
            <a:avLst/>
          </a:prstGeom>
          <a:noFill/>
          <a:ln w="9525">
            <a:solidFill>
              <a:schemeClr val="tx1"/>
            </a:solidFill>
            <a:round/>
            <a:headEnd/>
            <a:tailEnd/>
          </a:ln>
        </p:spPr>
        <p:txBody>
          <a:bodyPr/>
          <a:lstStyle/>
          <a:p>
            <a:endParaRPr lang="en-US"/>
          </a:p>
        </p:txBody>
      </p:sp>
      <p:sp>
        <p:nvSpPr>
          <p:cNvPr id="54304" name="Text Box 38"/>
          <p:cNvSpPr txBox="1">
            <a:spLocks noChangeArrowheads="1"/>
          </p:cNvSpPr>
          <p:nvPr/>
        </p:nvSpPr>
        <p:spPr bwMode="auto">
          <a:xfrm>
            <a:off x="3582988" y="6264275"/>
            <a:ext cx="311150" cy="366713"/>
          </a:xfrm>
          <a:prstGeom prst="rect">
            <a:avLst/>
          </a:prstGeom>
          <a:noFill/>
          <a:ln w="9525">
            <a:noFill/>
            <a:miter lim="800000"/>
            <a:headEnd/>
            <a:tailEnd/>
          </a:ln>
        </p:spPr>
        <p:txBody>
          <a:bodyPr wrap="none">
            <a:spAutoFit/>
          </a:bodyPr>
          <a:lstStyle/>
          <a:p>
            <a:r>
              <a:rPr lang="en-US"/>
              <a:t>h</a:t>
            </a:r>
          </a:p>
        </p:txBody>
      </p:sp>
      <p:sp>
        <p:nvSpPr>
          <p:cNvPr id="54305" name="Line 39"/>
          <p:cNvSpPr>
            <a:spLocks noChangeShapeType="1"/>
          </p:cNvSpPr>
          <p:nvPr/>
        </p:nvSpPr>
        <p:spPr bwMode="auto">
          <a:xfrm>
            <a:off x="1685925" y="5945188"/>
            <a:ext cx="2159000" cy="0"/>
          </a:xfrm>
          <a:prstGeom prst="line">
            <a:avLst/>
          </a:prstGeom>
          <a:noFill/>
          <a:ln w="9525">
            <a:solidFill>
              <a:schemeClr val="tx1"/>
            </a:solidFill>
            <a:round/>
            <a:headEnd/>
            <a:tailEnd/>
          </a:ln>
        </p:spPr>
        <p:txBody>
          <a:bodyPr/>
          <a:lstStyle/>
          <a:p>
            <a:endParaRPr lang="en-US"/>
          </a:p>
        </p:txBody>
      </p:sp>
      <p:sp>
        <p:nvSpPr>
          <p:cNvPr id="54306" name="Text Box 40"/>
          <p:cNvSpPr txBox="1">
            <a:spLocks noChangeArrowheads="1"/>
          </p:cNvSpPr>
          <p:nvPr/>
        </p:nvSpPr>
        <p:spPr bwMode="auto">
          <a:xfrm>
            <a:off x="1368425" y="5084763"/>
            <a:ext cx="323850" cy="366712"/>
          </a:xfrm>
          <a:prstGeom prst="rect">
            <a:avLst/>
          </a:prstGeom>
          <a:noFill/>
          <a:ln w="9525">
            <a:noFill/>
            <a:miter lim="800000"/>
            <a:headEnd/>
            <a:tailEnd/>
          </a:ln>
        </p:spPr>
        <p:txBody>
          <a:bodyPr wrap="none">
            <a:spAutoFit/>
          </a:bodyPr>
          <a:lstStyle/>
          <a:p>
            <a:r>
              <a:rPr lang="en-US"/>
              <a:t>F</a:t>
            </a:r>
          </a:p>
        </p:txBody>
      </p:sp>
      <p:sp>
        <p:nvSpPr>
          <p:cNvPr id="54307" name="Text Box 41"/>
          <p:cNvSpPr txBox="1">
            <a:spLocks noChangeArrowheads="1"/>
          </p:cNvSpPr>
          <p:nvPr/>
        </p:nvSpPr>
        <p:spPr bwMode="auto">
          <a:xfrm>
            <a:off x="1155700" y="3417888"/>
            <a:ext cx="336550" cy="366712"/>
          </a:xfrm>
          <a:prstGeom prst="rect">
            <a:avLst/>
          </a:prstGeom>
          <a:noFill/>
          <a:ln w="9525">
            <a:noFill/>
            <a:miter lim="800000"/>
            <a:headEnd/>
            <a:tailEnd/>
          </a:ln>
        </p:spPr>
        <p:txBody>
          <a:bodyPr wrap="none">
            <a:spAutoFit/>
          </a:bodyPr>
          <a:lstStyle/>
          <a:p>
            <a:r>
              <a:rPr lang="en-US">
                <a:solidFill>
                  <a:srgbClr val="3366FF"/>
                </a:solidFill>
              </a:rPr>
              <a:t>A</a:t>
            </a:r>
          </a:p>
        </p:txBody>
      </p:sp>
      <p:sp>
        <p:nvSpPr>
          <p:cNvPr id="54308" name="Text Box 42"/>
          <p:cNvSpPr txBox="1">
            <a:spLocks noChangeArrowheads="1"/>
          </p:cNvSpPr>
          <p:nvPr/>
        </p:nvSpPr>
        <p:spPr bwMode="auto">
          <a:xfrm>
            <a:off x="4152900" y="3513138"/>
            <a:ext cx="336550" cy="366712"/>
          </a:xfrm>
          <a:prstGeom prst="rect">
            <a:avLst/>
          </a:prstGeom>
          <a:noFill/>
          <a:ln w="9525">
            <a:noFill/>
            <a:miter lim="800000"/>
            <a:headEnd/>
            <a:tailEnd/>
          </a:ln>
        </p:spPr>
        <p:txBody>
          <a:bodyPr wrap="none">
            <a:spAutoFit/>
          </a:bodyPr>
          <a:lstStyle/>
          <a:p>
            <a:r>
              <a:rPr lang="en-US">
                <a:solidFill>
                  <a:srgbClr val="3366FF"/>
                </a:solidFill>
              </a:rPr>
              <a:t>B</a:t>
            </a:r>
          </a:p>
        </p:txBody>
      </p:sp>
      <p:sp>
        <p:nvSpPr>
          <p:cNvPr id="54309" name="Text Box 43"/>
          <p:cNvSpPr txBox="1">
            <a:spLocks noChangeArrowheads="1"/>
          </p:cNvSpPr>
          <p:nvPr/>
        </p:nvSpPr>
        <p:spPr bwMode="auto">
          <a:xfrm>
            <a:off x="2128838" y="5203825"/>
            <a:ext cx="349250" cy="366713"/>
          </a:xfrm>
          <a:prstGeom prst="rect">
            <a:avLst/>
          </a:prstGeom>
          <a:noFill/>
          <a:ln w="9525">
            <a:noFill/>
            <a:miter lim="800000"/>
            <a:headEnd/>
            <a:tailEnd/>
          </a:ln>
        </p:spPr>
        <p:txBody>
          <a:bodyPr wrap="none">
            <a:spAutoFit/>
          </a:bodyPr>
          <a:lstStyle/>
          <a:p>
            <a:r>
              <a:rPr lang="en-US">
                <a:solidFill>
                  <a:srgbClr val="3366FF"/>
                </a:solidFill>
              </a:rPr>
              <a:t>C</a:t>
            </a:r>
          </a:p>
        </p:txBody>
      </p:sp>
      <p:sp>
        <p:nvSpPr>
          <p:cNvPr id="54310" name="Line 44"/>
          <p:cNvSpPr>
            <a:spLocks noChangeShapeType="1"/>
          </p:cNvSpPr>
          <p:nvPr/>
        </p:nvSpPr>
        <p:spPr bwMode="auto">
          <a:xfrm flipV="1">
            <a:off x="550863" y="3919538"/>
            <a:ext cx="1901825" cy="50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8834638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0D017EBE-1D93-40AE-8C01-976881712CAB}" type="slidenum">
              <a:rPr lang="en-US" smtClean="0"/>
              <a:pPr/>
              <a:t>59</a:t>
            </a:fld>
            <a:endParaRPr lang="en-US"/>
          </a:p>
        </p:txBody>
      </p:sp>
      <p:sp>
        <p:nvSpPr>
          <p:cNvPr id="55299" name="Rectangle 2"/>
          <p:cNvSpPr>
            <a:spLocks noGrp="1" noChangeArrowheads="1"/>
          </p:cNvSpPr>
          <p:nvPr>
            <p:ph type="title"/>
          </p:nvPr>
        </p:nvSpPr>
        <p:spPr/>
        <p:txBody>
          <a:bodyPr/>
          <a:lstStyle/>
          <a:p>
            <a:pPr eaLnBrk="1" hangingPunct="1"/>
            <a:r>
              <a:rPr lang="en-US"/>
              <a:t>Question 123.5.6</a:t>
            </a:r>
          </a:p>
        </p:txBody>
      </p:sp>
      <p:sp>
        <p:nvSpPr>
          <p:cNvPr id="55300" name="Rectangle 3"/>
          <p:cNvSpPr>
            <a:spLocks noGrp="1" noChangeArrowheads="1"/>
          </p:cNvSpPr>
          <p:nvPr>
            <p:ph type="body" idx="1"/>
          </p:nvPr>
        </p:nvSpPr>
        <p:spPr>
          <a:xfrm>
            <a:off x="457200" y="1600200"/>
            <a:ext cx="4838700" cy="4525963"/>
          </a:xfrm>
        </p:spPr>
        <p:txBody>
          <a:bodyPr/>
          <a:lstStyle/>
          <a:p>
            <a:pPr marL="533400" indent="-533400" eaLnBrk="1" hangingPunct="1">
              <a:lnSpc>
                <a:spcPct val="80000"/>
              </a:lnSpc>
              <a:buFontTx/>
              <a:buNone/>
            </a:pPr>
            <a:r>
              <a:rPr lang="en-US" sz="2400" dirty="0"/>
              <a:t>I have somehow suspended a block of concrete in a fluid. I replace the concrete with a block of Styrofoam with equal volume. The buoyant force on the Styrofoam is</a:t>
            </a:r>
          </a:p>
          <a:p>
            <a:pPr marL="533400" indent="-533400" eaLnBrk="1" hangingPunct="1">
              <a:lnSpc>
                <a:spcPct val="80000"/>
              </a:lnSpc>
            </a:pPr>
            <a:endParaRPr lang="en-US" sz="2400" dirty="0"/>
          </a:p>
          <a:p>
            <a:pPr marL="533400" indent="-533400" eaLnBrk="1" hangingPunct="1">
              <a:lnSpc>
                <a:spcPct val="80000"/>
              </a:lnSpc>
              <a:buFontTx/>
              <a:buAutoNum type="alphaLcParenR"/>
            </a:pPr>
            <a:r>
              <a:rPr lang="en-US" sz="2400" dirty="0"/>
              <a:t>Larger than</a:t>
            </a:r>
          </a:p>
          <a:p>
            <a:pPr marL="533400" indent="-533400" eaLnBrk="1" hangingPunct="1">
              <a:lnSpc>
                <a:spcPct val="80000"/>
              </a:lnSpc>
              <a:buFontTx/>
              <a:buAutoNum type="alphaLcParenR"/>
            </a:pPr>
            <a:r>
              <a:rPr lang="en-US" sz="2400" dirty="0"/>
              <a:t>smaller than</a:t>
            </a:r>
          </a:p>
          <a:p>
            <a:pPr marL="533400" indent="-533400" eaLnBrk="1" hangingPunct="1">
              <a:lnSpc>
                <a:spcPct val="80000"/>
              </a:lnSpc>
              <a:buFontTx/>
              <a:buAutoNum type="alphaLcParenR"/>
            </a:pPr>
            <a:r>
              <a:rPr lang="en-US" sz="2400" dirty="0"/>
              <a:t>the same as</a:t>
            </a:r>
          </a:p>
          <a:p>
            <a:pPr marL="533400" indent="-533400" eaLnBrk="1" hangingPunct="1">
              <a:lnSpc>
                <a:spcPct val="80000"/>
              </a:lnSpc>
              <a:buFontTx/>
              <a:buNone/>
            </a:pPr>
            <a:endParaRPr lang="en-US" sz="2400" dirty="0"/>
          </a:p>
          <a:p>
            <a:pPr marL="533400" indent="-533400" eaLnBrk="1" hangingPunct="1">
              <a:lnSpc>
                <a:spcPct val="80000"/>
              </a:lnSpc>
              <a:buFontTx/>
              <a:buNone/>
            </a:pPr>
            <a:r>
              <a:rPr lang="en-US" sz="2400" dirty="0"/>
              <a:t>The buoyant force on the concrete.</a:t>
            </a:r>
          </a:p>
          <a:p>
            <a:pPr marL="533400" indent="-533400" eaLnBrk="1" hangingPunct="1">
              <a:lnSpc>
                <a:spcPct val="80000"/>
              </a:lnSpc>
            </a:pPr>
            <a:endParaRPr lang="en-US" sz="2400" dirty="0"/>
          </a:p>
        </p:txBody>
      </p:sp>
      <p:grpSp>
        <p:nvGrpSpPr>
          <p:cNvPr id="55301" name="Group 5"/>
          <p:cNvGrpSpPr>
            <a:grpSpLocks/>
          </p:cNvGrpSpPr>
          <p:nvPr/>
        </p:nvGrpSpPr>
        <p:grpSpPr bwMode="auto">
          <a:xfrm>
            <a:off x="6400800" y="2408238"/>
            <a:ext cx="2247900" cy="2578100"/>
            <a:chOff x="3596" y="1780"/>
            <a:chExt cx="1416" cy="1624"/>
          </a:xfrm>
        </p:grpSpPr>
        <p:sp>
          <p:nvSpPr>
            <p:cNvPr id="55309"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5310"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5302" name="AutoShape 8"/>
          <p:cNvSpPr>
            <a:spLocks noChangeArrowheads="1"/>
          </p:cNvSpPr>
          <p:nvPr/>
        </p:nvSpPr>
        <p:spPr bwMode="auto">
          <a:xfrm>
            <a:off x="6661150" y="28844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5303" name="Rectangle 9"/>
          <p:cNvSpPr>
            <a:spLocks noChangeArrowheads="1"/>
          </p:cNvSpPr>
          <p:nvPr/>
        </p:nvSpPr>
        <p:spPr bwMode="auto">
          <a:xfrm>
            <a:off x="6661150" y="28527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55304" name="Freeform 10"/>
          <p:cNvSpPr>
            <a:spLocks/>
          </p:cNvSpPr>
          <p:nvPr/>
        </p:nvSpPr>
        <p:spPr bwMode="auto">
          <a:xfrm>
            <a:off x="65341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5" name="Freeform 11"/>
          <p:cNvSpPr>
            <a:spLocks/>
          </p:cNvSpPr>
          <p:nvPr/>
        </p:nvSpPr>
        <p:spPr bwMode="auto">
          <a:xfrm flipH="1">
            <a:off x="75247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6" name="Rectangle 12" descr="5%"/>
          <p:cNvSpPr>
            <a:spLocks noChangeArrowheads="1"/>
          </p:cNvSpPr>
          <p:nvPr/>
        </p:nvSpPr>
        <p:spPr bwMode="auto">
          <a:xfrm>
            <a:off x="5626100" y="3138488"/>
            <a:ext cx="603250" cy="1016000"/>
          </a:xfrm>
          <a:prstGeom prst="rect">
            <a:avLst/>
          </a:prstGeom>
          <a:pattFill prst="pct5">
            <a:fgClr>
              <a:srgbClr val="33CCCC"/>
            </a:fgClr>
            <a:bgClr>
              <a:schemeClr val="bg1"/>
            </a:bgClr>
          </a:pattFill>
          <a:ln w="9525">
            <a:solidFill>
              <a:schemeClr val="tx1"/>
            </a:solidFill>
            <a:miter lim="800000"/>
            <a:headEnd/>
            <a:tailEnd/>
          </a:ln>
        </p:spPr>
        <p:txBody>
          <a:bodyPr wrap="none" anchor="ctr"/>
          <a:lstStyle/>
          <a:p>
            <a:endParaRPr lang="en-US"/>
          </a:p>
        </p:txBody>
      </p:sp>
      <p:sp>
        <p:nvSpPr>
          <p:cNvPr id="55307" name="AutoShape 26"/>
          <p:cNvSpPr>
            <a:spLocks noChangeArrowheads="1"/>
          </p:cNvSpPr>
          <p:nvPr/>
        </p:nvSpPr>
        <p:spPr bwMode="auto">
          <a:xfrm>
            <a:off x="6272213" y="3451225"/>
            <a:ext cx="973137" cy="436563"/>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sp>
        <p:nvSpPr>
          <p:cNvPr id="55308" name="Rectangle 27" descr="Granite"/>
          <p:cNvSpPr>
            <a:spLocks noChangeArrowheads="1"/>
          </p:cNvSpPr>
          <p:nvPr/>
        </p:nvSpPr>
        <p:spPr bwMode="auto">
          <a:xfrm>
            <a:off x="7264400" y="3138488"/>
            <a:ext cx="603250" cy="1016000"/>
          </a:xfrm>
          <a:prstGeom prst="rect">
            <a:avLst/>
          </a:prstGeom>
          <a:blipFill dpi="0" rotWithShape="1">
            <a:blip r:embed="rId2" cstate="print"/>
            <a:srcRect/>
            <a:tile tx="0" ty="0" sx="100000" sy="100000" flip="none" algn="tl"/>
          </a:blip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18841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4" name="Straight Arrow Connector 913"/>
          <p:cNvCxnSpPr/>
          <p:nvPr/>
        </p:nvCxnSpPr>
        <p:spPr>
          <a:xfrm flipV="1">
            <a:off x="5791200" y="2209800"/>
            <a:ext cx="735731" cy="282618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5" name="Straight Arrow Connector 914"/>
          <p:cNvCxnSpPr/>
          <p:nvPr/>
        </p:nvCxnSpPr>
        <p:spPr>
          <a:xfrm>
            <a:off x="4724400" y="2209800"/>
            <a:ext cx="609600" cy="8382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6" name="Straight Arrow Connector 915"/>
          <p:cNvCxnSpPr/>
          <p:nvPr/>
        </p:nvCxnSpPr>
        <p:spPr>
          <a:xfrm flipH="1">
            <a:off x="2514600" y="3962400"/>
            <a:ext cx="762000" cy="14478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7" name="Straight Arrow Connector 916"/>
          <p:cNvCxnSpPr/>
          <p:nvPr/>
        </p:nvCxnSpPr>
        <p:spPr>
          <a:xfrm flipV="1">
            <a:off x="2438400" y="1219200"/>
            <a:ext cx="381000" cy="130218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0" name="Straight Arrow Connector 919"/>
          <p:cNvCxnSpPr/>
          <p:nvPr/>
        </p:nvCxnSpPr>
        <p:spPr>
          <a:xfrm flipV="1">
            <a:off x="6629400" y="2667000"/>
            <a:ext cx="685800" cy="3810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2" name="Straight Arrow Connector 921"/>
          <p:cNvCxnSpPr/>
          <p:nvPr/>
        </p:nvCxnSpPr>
        <p:spPr>
          <a:xfrm flipV="1">
            <a:off x="3657600" y="4800600"/>
            <a:ext cx="533400" cy="9906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925"/>
          <p:cNvGrpSpPr>
            <a:grpSpLocks/>
          </p:cNvGrpSpPr>
          <p:nvPr/>
        </p:nvGrpSpPr>
        <p:grpSpPr bwMode="auto">
          <a:xfrm>
            <a:off x="1770063" y="1460500"/>
            <a:ext cx="5472112" cy="5084763"/>
            <a:chOff x="1357746" y="0"/>
            <a:chExt cx="7089568" cy="6618515"/>
          </a:xfrm>
        </p:grpSpPr>
        <p:grpSp>
          <p:nvGrpSpPr>
            <p:cNvPr id="3" name="Group 590"/>
            <p:cNvGrpSpPr>
              <a:grpSpLocks/>
            </p:cNvGrpSpPr>
            <p:nvPr/>
          </p:nvGrpSpPr>
          <p:grpSpPr bwMode="auto">
            <a:xfrm rot="-2423775">
              <a:off x="3292185" y="2540783"/>
              <a:ext cx="1400822" cy="190899"/>
              <a:chOff x="1231" y="3011"/>
              <a:chExt cx="795" cy="95"/>
            </a:xfrm>
          </p:grpSpPr>
          <p:grpSp>
            <p:nvGrpSpPr>
              <p:cNvPr id="4" name="Group 591"/>
              <p:cNvGrpSpPr>
                <a:grpSpLocks/>
              </p:cNvGrpSpPr>
              <p:nvPr/>
            </p:nvGrpSpPr>
            <p:grpSpPr bwMode="auto">
              <a:xfrm>
                <a:off x="1926" y="3011"/>
                <a:ext cx="100" cy="95"/>
                <a:chOff x="704" y="1880"/>
                <a:chExt cx="136" cy="128"/>
              </a:xfrm>
            </p:grpSpPr>
            <p:sp>
              <p:nvSpPr>
                <p:cNvPr id="46273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3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4"/>
              <p:cNvGrpSpPr>
                <a:grpSpLocks/>
              </p:cNvGrpSpPr>
              <p:nvPr/>
            </p:nvGrpSpPr>
            <p:grpSpPr bwMode="auto">
              <a:xfrm>
                <a:off x="1819" y="3011"/>
                <a:ext cx="100" cy="95"/>
                <a:chOff x="704" y="1880"/>
                <a:chExt cx="136" cy="128"/>
              </a:xfrm>
            </p:grpSpPr>
            <p:sp>
              <p:nvSpPr>
                <p:cNvPr id="46273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3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597"/>
              <p:cNvGrpSpPr>
                <a:grpSpLocks/>
              </p:cNvGrpSpPr>
              <p:nvPr/>
            </p:nvGrpSpPr>
            <p:grpSpPr bwMode="auto">
              <a:xfrm>
                <a:off x="1724" y="3011"/>
                <a:ext cx="100" cy="95"/>
                <a:chOff x="704" y="1880"/>
                <a:chExt cx="136" cy="128"/>
              </a:xfrm>
            </p:grpSpPr>
            <p:sp>
              <p:nvSpPr>
                <p:cNvPr id="46273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3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0"/>
              <p:cNvGrpSpPr>
                <a:grpSpLocks/>
              </p:cNvGrpSpPr>
              <p:nvPr/>
            </p:nvGrpSpPr>
            <p:grpSpPr bwMode="auto">
              <a:xfrm>
                <a:off x="1623" y="3011"/>
                <a:ext cx="100" cy="95"/>
                <a:chOff x="704" y="1880"/>
                <a:chExt cx="136" cy="128"/>
              </a:xfrm>
            </p:grpSpPr>
            <p:sp>
              <p:nvSpPr>
                <p:cNvPr id="46272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3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3"/>
              <p:cNvGrpSpPr>
                <a:grpSpLocks/>
              </p:cNvGrpSpPr>
              <p:nvPr/>
            </p:nvGrpSpPr>
            <p:grpSpPr bwMode="auto">
              <a:xfrm>
                <a:off x="1528" y="3011"/>
                <a:ext cx="100" cy="95"/>
                <a:chOff x="704" y="1880"/>
                <a:chExt cx="136" cy="128"/>
              </a:xfrm>
            </p:grpSpPr>
            <p:sp>
              <p:nvSpPr>
                <p:cNvPr id="46272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2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6"/>
              <p:cNvGrpSpPr>
                <a:grpSpLocks/>
              </p:cNvGrpSpPr>
              <p:nvPr/>
            </p:nvGrpSpPr>
            <p:grpSpPr bwMode="auto">
              <a:xfrm>
                <a:off x="1427" y="3011"/>
                <a:ext cx="100" cy="95"/>
                <a:chOff x="704" y="1880"/>
                <a:chExt cx="136" cy="128"/>
              </a:xfrm>
            </p:grpSpPr>
            <p:sp>
              <p:nvSpPr>
                <p:cNvPr id="46272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2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09"/>
              <p:cNvGrpSpPr>
                <a:grpSpLocks/>
              </p:cNvGrpSpPr>
              <p:nvPr/>
            </p:nvGrpSpPr>
            <p:grpSpPr bwMode="auto">
              <a:xfrm>
                <a:off x="1332" y="3011"/>
                <a:ext cx="100" cy="95"/>
                <a:chOff x="704" y="1880"/>
                <a:chExt cx="136" cy="128"/>
              </a:xfrm>
            </p:grpSpPr>
            <p:sp>
              <p:nvSpPr>
                <p:cNvPr id="46272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2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612"/>
              <p:cNvGrpSpPr>
                <a:grpSpLocks/>
              </p:cNvGrpSpPr>
              <p:nvPr/>
            </p:nvGrpSpPr>
            <p:grpSpPr bwMode="auto">
              <a:xfrm>
                <a:off x="1231" y="3011"/>
                <a:ext cx="100" cy="95"/>
                <a:chOff x="704" y="1880"/>
                <a:chExt cx="136" cy="128"/>
              </a:xfrm>
            </p:grpSpPr>
            <p:sp>
              <p:nvSpPr>
                <p:cNvPr id="46272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2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 name="Group 590"/>
            <p:cNvGrpSpPr>
              <a:grpSpLocks/>
            </p:cNvGrpSpPr>
            <p:nvPr/>
          </p:nvGrpSpPr>
          <p:grpSpPr bwMode="auto">
            <a:xfrm rot="-2423775">
              <a:off x="2002226" y="3651127"/>
              <a:ext cx="1400822" cy="190899"/>
              <a:chOff x="1231" y="3011"/>
              <a:chExt cx="795" cy="95"/>
            </a:xfrm>
          </p:grpSpPr>
          <p:grpSp>
            <p:nvGrpSpPr>
              <p:cNvPr id="13" name="Group 591"/>
              <p:cNvGrpSpPr>
                <a:grpSpLocks/>
              </p:cNvGrpSpPr>
              <p:nvPr/>
            </p:nvGrpSpPr>
            <p:grpSpPr bwMode="auto">
              <a:xfrm>
                <a:off x="1926" y="3011"/>
                <a:ext cx="100" cy="95"/>
                <a:chOff x="704" y="1880"/>
                <a:chExt cx="136" cy="128"/>
              </a:xfrm>
            </p:grpSpPr>
            <p:sp>
              <p:nvSpPr>
                <p:cNvPr id="46271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1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4"/>
              <p:cNvGrpSpPr>
                <a:grpSpLocks/>
              </p:cNvGrpSpPr>
              <p:nvPr/>
            </p:nvGrpSpPr>
            <p:grpSpPr bwMode="auto">
              <a:xfrm>
                <a:off x="1819" y="3011"/>
                <a:ext cx="100" cy="95"/>
                <a:chOff x="704" y="1880"/>
                <a:chExt cx="136" cy="128"/>
              </a:xfrm>
            </p:grpSpPr>
            <p:sp>
              <p:nvSpPr>
                <p:cNvPr id="46270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1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597"/>
              <p:cNvGrpSpPr>
                <a:grpSpLocks/>
              </p:cNvGrpSpPr>
              <p:nvPr/>
            </p:nvGrpSpPr>
            <p:grpSpPr bwMode="auto">
              <a:xfrm>
                <a:off x="1724" y="3011"/>
                <a:ext cx="100" cy="95"/>
                <a:chOff x="704" y="1880"/>
                <a:chExt cx="136" cy="128"/>
              </a:xfrm>
            </p:grpSpPr>
            <p:sp>
              <p:nvSpPr>
                <p:cNvPr id="46270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0"/>
              <p:cNvGrpSpPr>
                <a:grpSpLocks/>
              </p:cNvGrpSpPr>
              <p:nvPr/>
            </p:nvGrpSpPr>
            <p:grpSpPr bwMode="auto">
              <a:xfrm>
                <a:off x="1623" y="3011"/>
                <a:ext cx="100" cy="95"/>
                <a:chOff x="704" y="1880"/>
                <a:chExt cx="136" cy="128"/>
              </a:xfrm>
            </p:grpSpPr>
            <p:sp>
              <p:nvSpPr>
                <p:cNvPr id="46270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3"/>
              <p:cNvGrpSpPr>
                <a:grpSpLocks/>
              </p:cNvGrpSpPr>
              <p:nvPr/>
            </p:nvGrpSpPr>
            <p:grpSpPr bwMode="auto">
              <a:xfrm>
                <a:off x="1528" y="3011"/>
                <a:ext cx="100" cy="95"/>
                <a:chOff x="704" y="1880"/>
                <a:chExt cx="136" cy="128"/>
              </a:xfrm>
            </p:grpSpPr>
            <p:sp>
              <p:nvSpPr>
                <p:cNvPr id="46270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6"/>
              <p:cNvGrpSpPr>
                <a:grpSpLocks/>
              </p:cNvGrpSpPr>
              <p:nvPr/>
            </p:nvGrpSpPr>
            <p:grpSpPr bwMode="auto">
              <a:xfrm>
                <a:off x="1427" y="3011"/>
                <a:ext cx="100" cy="95"/>
                <a:chOff x="704" y="1880"/>
                <a:chExt cx="136" cy="128"/>
              </a:xfrm>
            </p:grpSpPr>
            <p:sp>
              <p:nvSpPr>
                <p:cNvPr id="46270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09"/>
              <p:cNvGrpSpPr>
                <a:grpSpLocks/>
              </p:cNvGrpSpPr>
              <p:nvPr/>
            </p:nvGrpSpPr>
            <p:grpSpPr bwMode="auto">
              <a:xfrm>
                <a:off x="1332" y="3011"/>
                <a:ext cx="100" cy="95"/>
                <a:chOff x="704" y="1880"/>
                <a:chExt cx="136" cy="128"/>
              </a:xfrm>
            </p:grpSpPr>
            <p:sp>
              <p:nvSpPr>
                <p:cNvPr id="46269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0" name="Group 612"/>
              <p:cNvGrpSpPr>
                <a:grpSpLocks/>
              </p:cNvGrpSpPr>
              <p:nvPr/>
            </p:nvGrpSpPr>
            <p:grpSpPr bwMode="auto">
              <a:xfrm>
                <a:off x="1231" y="3011"/>
                <a:ext cx="100" cy="95"/>
                <a:chOff x="704" y="1880"/>
                <a:chExt cx="136" cy="128"/>
              </a:xfrm>
            </p:grpSpPr>
            <p:sp>
              <p:nvSpPr>
                <p:cNvPr id="46269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9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1" name="Group 590"/>
            <p:cNvGrpSpPr>
              <a:grpSpLocks/>
            </p:cNvGrpSpPr>
            <p:nvPr/>
          </p:nvGrpSpPr>
          <p:grpSpPr bwMode="auto">
            <a:xfrm>
              <a:off x="1678860" y="3108376"/>
              <a:ext cx="1445890" cy="190457"/>
              <a:chOff x="1231" y="3011"/>
              <a:chExt cx="795" cy="95"/>
            </a:xfrm>
          </p:grpSpPr>
          <p:grpSp>
            <p:nvGrpSpPr>
              <p:cNvPr id="22" name="Group 591"/>
              <p:cNvGrpSpPr>
                <a:grpSpLocks/>
              </p:cNvGrpSpPr>
              <p:nvPr/>
            </p:nvGrpSpPr>
            <p:grpSpPr bwMode="auto">
              <a:xfrm>
                <a:off x="1926" y="3011"/>
                <a:ext cx="100" cy="95"/>
                <a:chOff x="704" y="1880"/>
                <a:chExt cx="136" cy="128"/>
              </a:xfrm>
            </p:grpSpPr>
            <p:sp>
              <p:nvSpPr>
                <p:cNvPr id="46268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4"/>
              <p:cNvGrpSpPr>
                <a:grpSpLocks/>
              </p:cNvGrpSpPr>
              <p:nvPr/>
            </p:nvGrpSpPr>
            <p:grpSpPr bwMode="auto">
              <a:xfrm>
                <a:off x="1819" y="3011"/>
                <a:ext cx="100" cy="95"/>
                <a:chOff x="704" y="1880"/>
                <a:chExt cx="136" cy="128"/>
              </a:xfrm>
            </p:grpSpPr>
            <p:sp>
              <p:nvSpPr>
                <p:cNvPr id="46268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597"/>
              <p:cNvGrpSpPr>
                <a:grpSpLocks/>
              </p:cNvGrpSpPr>
              <p:nvPr/>
            </p:nvGrpSpPr>
            <p:grpSpPr bwMode="auto">
              <a:xfrm>
                <a:off x="1724" y="3011"/>
                <a:ext cx="100" cy="95"/>
                <a:chOff x="704" y="1880"/>
                <a:chExt cx="136" cy="128"/>
              </a:xfrm>
            </p:grpSpPr>
            <p:sp>
              <p:nvSpPr>
                <p:cNvPr id="46268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0"/>
              <p:cNvGrpSpPr>
                <a:grpSpLocks/>
              </p:cNvGrpSpPr>
              <p:nvPr/>
            </p:nvGrpSpPr>
            <p:grpSpPr bwMode="auto">
              <a:xfrm>
                <a:off x="1623" y="3011"/>
                <a:ext cx="100" cy="95"/>
                <a:chOff x="704" y="1880"/>
                <a:chExt cx="136" cy="128"/>
              </a:xfrm>
            </p:grpSpPr>
            <p:sp>
              <p:nvSpPr>
                <p:cNvPr id="46268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3"/>
              <p:cNvGrpSpPr>
                <a:grpSpLocks/>
              </p:cNvGrpSpPr>
              <p:nvPr/>
            </p:nvGrpSpPr>
            <p:grpSpPr bwMode="auto">
              <a:xfrm>
                <a:off x="1528" y="3011"/>
                <a:ext cx="100" cy="95"/>
                <a:chOff x="704" y="1880"/>
                <a:chExt cx="136" cy="128"/>
              </a:xfrm>
            </p:grpSpPr>
            <p:sp>
              <p:nvSpPr>
                <p:cNvPr id="46267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6"/>
              <p:cNvGrpSpPr>
                <a:grpSpLocks/>
              </p:cNvGrpSpPr>
              <p:nvPr/>
            </p:nvGrpSpPr>
            <p:grpSpPr bwMode="auto">
              <a:xfrm>
                <a:off x="1427" y="3011"/>
                <a:ext cx="100" cy="95"/>
                <a:chOff x="704" y="1880"/>
                <a:chExt cx="136" cy="128"/>
              </a:xfrm>
            </p:grpSpPr>
            <p:sp>
              <p:nvSpPr>
                <p:cNvPr id="46267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7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09"/>
              <p:cNvGrpSpPr>
                <a:grpSpLocks/>
              </p:cNvGrpSpPr>
              <p:nvPr/>
            </p:nvGrpSpPr>
            <p:grpSpPr bwMode="auto">
              <a:xfrm>
                <a:off x="1332" y="3011"/>
                <a:ext cx="100" cy="95"/>
                <a:chOff x="704" y="1880"/>
                <a:chExt cx="136" cy="128"/>
              </a:xfrm>
            </p:grpSpPr>
            <p:sp>
              <p:nvSpPr>
                <p:cNvPr id="46267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7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 name="Group 612"/>
              <p:cNvGrpSpPr>
                <a:grpSpLocks/>
              </p:cNvGrpSpPr>
              <p:nvPr/>
            </p:nvGrpSpPr>
            <p:grpSpPr bwMode="auto">
              <a:xfrm>
                <a:off x="1231" y="3011"/>
                <a:ext cx="100" cy="95"/>
                <a:chOff x="704" y="1880"/>
                <a:chExt cx="136" cy="128"/>
              </a:xfrm>
            </p:grpSpPr>
            <p:sp>
              <p:nvSpPr>
                <p:cNvPr id="4626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829" name="AutoShape 586"/>
            <p:cNvSpPr>
              <a:spLocks noChangeArrowheads="1"/>
            </p:cNvSpPr>
            <p:nvPr/>
          </p:nvSpPr>
          <p:spPr bwMode="auto">
            <a:xfrm>
              <a:off x="3158973" y="3031732"/>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30" name="Group 590"/>
            <p:cNvGrpSpPr>
              <a:grpSpLocks/>
            </p:cNvGrpSpPr>
            <p:nvPr/>
          </p:nvGrpSpPr>
          <p:grpSpPr bwMode="auto">
            <a:xfrm>
              <a:off x="3529476" y="3130144"/>
              <a:ext cx="1445890" cy="190457"/>
              <a:chOff x="1231" y="3011"/>
              <a:chExt cx="795" cy="95"/>
            </a:xfrm>
          </p:grpSpPr>
          <p:grpSp>
            <p:nvGrpSpPr>
              <p:cNvPr id="31" name="Group 591"/>
              <p:cNvGrpSpPr>
                <a:grpSpLocks/>
              </p:cNvGrpSpPr>
              <p:nvPr/>
            </p:nvGrpSpPr>
            <p:grpSpPr bwMode="auto">
              <a:xfrm>
                <a:off x="1926" y="3011"/>
                <a:ext cx="100" cy="95"/>
                <a:chOff x="704" y="1880"/>
                <a:chExt cx="136" cy="128"/>
              </a:xfrm>
            </p:grpSpPr>
            <p:sp>
              <p:nvSpPr>
                <p:cNvPr id="46266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6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19" name="Group 594"/>
              <p:cNvGrpSpPr>
                <a:grpSpLocks/>
              </p:cNvGrpSpPr>
              <p:nvPr/>
            </p:nvGrpSpPr>
            <p:grpSpPr bwMode="auto">
              <a:xfrm>
                <a:off x="1819" y="3011"/>
                <a:ext cx="100" cy="95"/>
                <a:chOff x="704" y="1880"/>
                <a:chExt cx="136" cy="128"/>
              </a:xfrm>
            </p:grpSpPr>
            <p:sp>
              <p:nvSpPr>
                <p:cNvPr id="46266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6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0" name="Group 597"/>
              <p:cNvGrpSpPr>
                <a:grpSpLocks/>
              </p:cNvGrpSpPr>
              <p:nvPr/>
            </p:nvGrpSpPr>
            <p:grpSpPr bwMode="auto">
              <a:xfrm>
                <a:off x="1724" y="3011"/>
                <a:ext cx="100" cy="95"/>
                <a:chOff x="704" y="1880"/>
                <a:chExt cx="136" cy="128"/>
              </a:xfrm>
            </p:grpSpPr>
            <p:sp>
              <p:nvSpPr>
                <p:cNvPr id="46265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6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1" name="Group 600"/>
              <p:cNvGrpSpPr>
                <a:grpSpLocks/>
              </p:cNvGrpSpPr>
              <p:nvPr/>
            </p:nvGrpSpPr>
            <p:grpSpPr bwMode="auto">
              <a:xfrm>
                <a:off x="1623" y="3011"/>
                <a:ext cx="100" cy="95"/>
                <a:chOff x="704" y="1880"/>
                <a:chExt cx="136" cy="128"/>
              </a:xfrm>
            </p:grpSpPr>
            <p:sp>
              <p:nvSpPr>
                <p:cNvPr id="46265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2" name="Group 603"/>
              <p:cNvGrpSpPr>
                <a:grpSpLocks/>
              </p:cNvGrpSpPr>
              <p:nvPr/>
            </p:nvGrpSpPr>
            <p:grpSpPr bwMode="auto">
              <a:xfrm>
                <a:off x="1528" y="3011"/>
                <a:ext cx="100" cy="95"/>
                <a:chOff x="704" y="1880"/>
                <a:chExt cx="136" cy="128"/>
              </a:xfrm>
            </p:grpSpPr>
            <p:sp>
              <p:nvSpPr>
                <p:cNvPr id="46265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3" name="Group 606"/>
              <p:cNvGrpSpPr>
                <a:grpSpLocks/>
              </p:cNvGrpSpPr>
              <p:nvPr/>
            </p:nvGrpSpPr>
            <p:grpSpPr bwMode="auto">
              <a:xfrm>
                <a:off x="1427" y="3011"/>
                <a:ext cx="100" cy="95"/>
                <a:chOff x="704" y="1880"/>
                <a:chExt cx="136" cy="128"/>
              </a:xfrm>
            </p:grpSpPr>
            <p:sp>
              <p:nvSpPr>
                <p:cNvPr id="46265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4" name="Group 609"/>
              <p:cNvGrpSpPr>
                <a:grpSpLocks/>
              </p:cNvGrpSpPr>
              <p:nvPr/>
            </p:nvGrpSpPr>
            <p:grpSpPr bwMode="auto">
              <a:xfrm>
                <a:off x="1332" y="3011"/>
                <a:ext cx="100" cy="95"/>
                <a:chOff x="704" y="1880"/>
                <a:chExt cx="136" cy="128"/>
              </a:xfrm>
            </p:grpSpPr>
            <p:sp>
              <p:nvSpPr>
                <p:cNvPr id="46265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5" name="Group 612"/>
              <p:cNvGrpSpPr>
                <a:grpSpLocks/>
              </p:cNvGrpSpPr>
              <p:nvPr/>
            </p:nvGrpSpPr>
            <p:grpSpPr bwMode="auto">
              <a:xfrm>
                <a:off x="1231" y="3011"/>
                <a:ext cx="100" cy="95"/>
                <a:chOff x="704" y="1880"/>
                <a:chExt cx="136" cy="128"/>
              </a:xfrm>
            </p:grpSpPr>
            <p:sp>
              <p:nvSpPr>
                <p:cNvPr id="46264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226" name="Group 590"/>
            <p:cNvGrpSpPr>
              <a:grpSpLocks/>
            </p:cNvGrpSpPr>
            <p:nvPr/>
          </p:nvGrpSpPr>
          <p:grpSpPr bwMode="auto">
            <a:xfrm rot="-5400000">
              <a:off x="2610561" y="2227550"/>
              <a:ext cx="1445890" cy="190457"/>
              <a:chOff x="1231" y="3011"/>
              <a:chExt cx="795" cy="95"/>
            </a:xfrm>
          </p:grpSpPr>
          <p:grpSp>
            <p:nvGrpSpPr>
              <p:cNvPr id="462243" name="Group 591"/>
              <p:cNvGrpSpPr>
                <a:grpSpLocks/>
              </p:cNvGrpSpPr>
              <p:nvPr/>
            </p:nvGrpSpPr>
            <p:grpSpPr bwMode="auto">
              <a:xfrm>
                <a:off x="1926" y="3011"/>
                <a:ext cx="100" cy="95"/>
                <a:chOff x="704" y="1880"/>
                <a:chExt cx="136" cy="128"/>
              </a:xfrm>
            </p:grpSpPr>
            <p:sp>
              <p:nvSpPr>
                <p:cNvPr id="46263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4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4" name="Group 594"/>
              <p:cNvGrpSpPr>
                <a:grpSpLocks/>
              </p:cNvGrpSpPr>
              <p:nvPr/>
            </p:nvGrpSpPr>
            <p:grpSpPr bwMode="auto">
              <a:xfrm>
                <a:off x="1819" y="3011"/>
                <a:ext cx="100" cy="95"/>
                <a:chOff x="704" y="1880"/>
                <a:chExt cx="136" cy="128"/>
              </a:xfrm>
            </p:grpSpPr>
            <p:sp>
              <p:nvSpPr>
                <p:cNvPr id="46263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5" name="Group 597"/>
              <p:cNvGrpSpPr>
                <a:grpSpLocks/>
              </p:cNvGrpSpPr>
              <p:nvPr/>
            </p:nvGrpSpPr>
            <p:grpSpPr bwMode="auto">
              <a:xfrm>
                <a:off x="1724" y="3011"/>
                <a:ext cx="100" cy="95"/>
                <a:chOff x="704" y="1880"/>
                <a:chExt cx="136" cy="128"/>
              </a:xfrm>
            </p:grpSpPr>
            <p:sp>
              <p:nvSpPr>
                <p:cNvPr id="46263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6" name="Group 600"/>
              <p:cNvGrpSpPr>
                <a:grpSpLocks/>
              </p:cNvGrpSpPr>
              <p:nvPr/>
            </p:nvGrpSpPr>
            <p:grpSpPr bwMode="auto">
              <a:xfrm>
                <a:off x="1623" y="3011"/>
                <a:ext cx="100" cy="95"/>
                <a:chOff x="704" y="1880"/>
                <a:chExt cx="136" cy="128"/>
              </a:xfrm>
            </p:grpSpPr>
            <p:sp>
              <p:nvSpPr>
                <p:cNvPr id="46263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7" name="Group 603"/>
              <p:cNvGrpSpPr>
                <a:grpSpLocks/>
              </p:cNvGrpSpPr>
              <p:nvPr/>
            </p:nvGrpSpPr>
            <p:grpSpPr bwMode="auto">
              <a:xfrm>
                <a:off x="1528" y="3011"/>
                <a:ext cx="100" cy="95"/>
                <a:chOff x="704" y="1880"/>
                <a:chExt cx="136" cy="128"/>
              </a:xfrm>
            </p:grpSpPr>
            <p:sp>
              <p:nvSpPr>
                <p:cNvPr id="46263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8" name="Group 606"/>
              <p:cNvGrpSpPr>
                <a:grpSpLocks/>
              </p:cNvGrpSpPr>
              <p:nvPr/>
            </p:nvGrpSpPr>
            <p:grpSpPr bwMode="auto">
              <a:xfrm>
                <a:off x="1427" y="3011"/>
                <a:ext cx="100" cy="95"/>
                <a:chOff x="704" y="1880"/>
                <a:chExt cx="136" cy="128"/>
              </a:xfrm>
            </p:grpSpPr>
            <p:sp>
              <p:nvSpPr>
                <p:cNvPr id="46262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9" name="Group 609"/>
              <p:cNvGrpSpPr>
                <a:grpSpLocks/>
              </p:cNvGrpSpPr>
              <p:nvPr/>
            </p:nvGrpSpPr>
            <p:grpSpPr bwMode="auto">
              <a:xfrm>
                <a:off x="1332" y="3011"/>
                <a:ext cx="100" cy="95"/>
                <a:chOff x="704" y="1880"/>
                <a:chExt cx="136" cy="128"/>
              </a:xfrm>
            </p:grpSpPr>
            <p:sp>
              <p:nvSpPr>
                <p:cNvPr id="46262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2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50" name="Group 612"/>
              <p:cNvGrpSpPr>
                <a:grpSpLocks/>
              </p:cNvGrpSpPr>
              <p:nvPr/>
            </p:nvGrpSpPr>
            <p:grpSpPr bwMode="auto">
              <a:xfrm>
                <a:off x="1231" y="3011"/>
                <a:ext cx="100" cy="95"/>
                <a:chOff x="704" y="1880"/>
                <a:chExt cx="136" cy="128"/>
              </a:xfrm>
            </p:grpSpPr>
            <p:sp>
              <p:nvSpPr>
                <p:cNvPr id="46262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2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267" name="Group 590"/>
            <p:cNvGrpSpPr>
              <a:grpSpLocks/>
            </p:cNvGrpSpPr>
            <p:nvPr/>
          </p:nvGrpSpPr>
          <p:grpSpPr bwMode="auto">
            <a:xfrm rot="-5400000">
              <a:off x="2583342" y="4078166"/>
              <a:ext cx="1445890" cy="190457"/>
              <a:chOff x="1231" y="3011"/>
              <a:chExt cx="795" cy="95"/>
            </a:xfrm>
          </p:grpSpPr>
          <p:grpSp>
            <p:nvGrpSpPr>
              <p:cNvPr id="462268" name="Group 591"/>
              <p:cNvGrpSpPr>
                <a:grpSpLocks/>
              </p:cNvGrpSpPr>
              <p:nvPr/>
            </p:nvGrpSpPr>
            <p:grpSpPr bwMode="auto">
              <a:xfrm>
                <a:off x="1926" y="3011"/>
                <a:ext cx="100" cy="95"/>
                <a:chOff x="704" y="1880"/>
                <a:chExt cx="136" cy="128"/>
              </a:xfrm>
            </p:grpSpPr>
            <p:sp>
              <p:nvSpPr>
                <p:cNvPr id="4626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69" name="Group 594"/>
              <p:cNvGrpSpPr>
                <a:grpSpLocks/>
              </p:cNvGrpSpPr>
              <p:nvPr/>
            </p:nvGrpSpPr>
            <p:grpSpPr bwMode="auto">
              <a:xfrm>
                <a:off x="1819" y="3011"/>
                <a:ext cx="100" cy="95"/>
                <a:chOff x="704" y="1880"/>
                <a:chExt cx="136" cy="128"/>
              </a:xfrm>
            </p:grpSpPr>
            <p:sp>
              <p:nvSpPr>
                <p:cNvPr id="4626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0" name="Group 597"/>
              <p:cNvGrpSpPr>
                <a:grpSpLocks/>
              </p:cNvGrpSpPr>
              <p:nvPr/>
            </p:nvGrpSpPr>
            <p:grpSpPr bwMode="auto">
              <a:xfrm>
                <a:off x="1724" y="3011"/>
                <a:ext cx="100" cy="95"/>
                <a:chOff x="704" y="1880"/>
                <a:chExt cx="136" cy="128"/>
              </a:xfrm>
            </p:grpSpPr>
            <p:sp>
              <p:nvSpPr>
                <p:cNvPr id="4626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1" name="Group 600"/>
              <p:cNvGrpSpPr>
                <a:grpSpLocks/>
              </p:cNvGrpSpPr>
              <p:nvPr/>
            </p:nvGrpSpPr>
            <p:grpSpPr bwMode="auto">
              <a:xfrm>
                <a:off x="1623" y="3011"/>
                <a:ext cx="100" cy="95"/>
                <a:chOff x="704" y="1880"/>
                <a:chExt cx="136" cy="128"/>
              </a:xfrm>
            </p:grpSpPr>
            <p:sp>
              <p:nvSpPr>
                <p:cNvPr id="4626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2" name="Group 603"/>
              <p:cNvGrpSpPr>
                <a:grpSpLocks/>
              </p:cNvGrpSpPr>
              <p:nvPr/>
            </p:nvGrpSpPr>
            <p:grpSpPr bwMode="auto">
              <a:xfrm>
                <a:off x="1528" y="3011"/>
                <a:ext cx="100" cy="95"/>
                <a:chOff x="704" y="1880"/>
                <a:chExt cx="136" cy="128"/>
              </a:xfrm>
            </p:grpSpPr>
            <p:sp>
              <p:nvSpPr>
                <p:cNvPr id="4626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3" name="Group 606"/>
              <p:cNvGrpSpPr>
                <a:grpSpLocks/>
              </p:cNvGrpSpPr>
              <p:nvPr/>
            </p:nvGrpSpPr>
            <p:grpSpPr bwMode="auto">
              <a:xfrm>
                <a:off x="1427" y="3011"/>
                <a:ext cx="100" cy="95"/>
                <a:chOff x="704" y="1880"/>
                <a:chExt cx="136" cy="128"/>
              </a:xfrm>
            </p:grpSpPr>
            <p:sp>
              <p:nvSpPr>
                <p:cNvPr id="4626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4" name="Group 609"/>
              <p:cNvGrpSpPr>
                <a:grpSpLocks/>
              </p:cNvGrpSpPr>
              <p:nvPr/>
            </p:nvGrpSpPr>
            <p:grpSpPr bwMode="auto">
              <a:xfrm>
                <a:off x="1332" y="3011"/>
                <a:ext cx="100" cy="95"/>
                <a:chOff x="704" y="1880"/>
                <a:chExt cx="136" cy="128"/>
              </a:xfrm>
            </p:grpSpPr>
            <p:sp>
              <p:nvSpPr>
                <p:cNvPr id="4626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1" name="Group 612"/>
              <p:cNvGrpSpPr>
                <a:grpSpLocks/>
              </p:cNvGrpSpPr>
              <p:nvPr/>
            </p:nvGrpSpPr>
            <p:grpSpPr bwMode="auto">
              <a:xfrm>
                <a:off x="1231" y="3011"/>
                <a:ext cx="100" cy="95"/>
                <a:chOff x="704" y="1880"/>
                <a:chExt cx="136" cy="128"/>
              </a:xfrm>
            </p:grpSpPr>
            <p:sp>
              <p:nvSpPr>
                <p:cNvPr id="4626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292" name="Group 741"/>
            <p:cNvGrpSpPr>
              <a:grpSpLocks/>
            </p:cNvGrpSpPr>
            <p:nvPr/>
          </p:nvGrpSpPr>
          <p:grpSpPr bwMode="auto">
            <a:xfrm>
              <a:off x="4901046" y="3042191"/>
              <a:ext cx="3296506" cy="3296506"/>
              <a:chOff x="1270661" y="2040705"/>
              <a:chExt cx="3296506" cy="3296506"/>
            </a:xfrm>
          </p:grpSpPr>
          <p:grpSp>
            <p:nvGrpSpPr>
              <p:cNvPr id="462293" name="Group 590"/>
              <p:cNvGrpSpPr>
                <a:grpSpLocks/>
              </p:cNvGrpSpPr>
              <p:nvPr/>
            </p:nvGrpSpPr>
            <p:grpSpPr bwMode="auto">
              <a:xfrm rot="-2423775">
                <a:off x="2883984" y="2981652"/>
                <a:ext cx="1400822" cy="190899"/>
                <a:chOff x="1231" y="3011"/>
                <a:chExt cx="795" cy="95"/>
              </a:xfrm>
            </p:grpSpPr>
            <p:grpSp>
              <p:nvGrpSpPr>
                <p:cNvPr id="462295" name="Group 591"/>
                <p:cNvGrpSpPr>
                  <a:grpSpLocks/>
                </p:cNvGrpSpPr>
                <p:nvPr/>
              </p:nvGrpSpPr>
              <p:grpSpPr bwMode="auto">
                <a:xfrm>
                  <a:off x="1926" y="3011"/>
                  <a:ext cx="100" cy="95"/>
                  <a:chOff x="704" y="1880"/>
                  <a:chExt cx="136" cy="128"/>
                </a:xfrm>
              </p:grpSpPr>
              <p:sp>
                <p:nvSpPr>
                  <p:cNvPr id="4625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6" name="Group 594"/>
                <p:cNvGrpSpPr>
                  <a:grpSpLocks/>
                </p:cNvGrpSpPr>
                <p:nvPr/>
              </p:nvGrpSpPr>
              <p:grpSpPr bwMode="auto">
                <a:xfrm>
                  <a:off x="1819" y="3011"/>
                  <a:ext cx="100" cy="95"/>
                  <a:chOff x="704" y="1880"/>
                  <a:chExt cx="136" cy="128"/>
                </a:xfrm>
              </p:grpSpPr>
              <p:sp>
                <p:nvSpPr>
                  <p:cNvPr id="4625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7" name="Group 597"/>
                <p:cNvGrpSpPr>
                  <a:grpSpLocks/>
                </p:cNvGrpSpPr>
                <p:nvPr/>
              </p:nvGrpSpPr>
              <p:grpSpPr bwMode="auto">
                <a:xfrm>
                  <a:off x="1724" y="3011"/>
                  <a:ext cx="100" cy="95"/>
                  <a:chOff x="704" y="1880"/>
                  <a:chExt cx="136" cy="128"/>
                </a:xfrm>
              </p:grpSpPr>
              <p:sp>
                <p:nvSpPr>
                  <p:cNvPr id="4625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8" name="Group 600"/>
                <p:cNvGrpSpPr>
                  <a:grpSpLocks/>
                </p:cNvGrpSpPr>
                <p:nvPr/>
              </p:nvGrpSpPr>
              <p:grpSpPr bwMode="auto">
                <a:xfrm>
                  <a:off x="1623" y="3011"/>
                  <a:ext cx="100" cy="95"/>
                  <a:chOff x="704" y="1880"/>
                  <a:chExt cx="136" cy="128"/>
                </a:xfrm>
              </p:grpSpPr>
              <p:sp>
                <p:nvSpPr>
                  <p:cNvPr id="4625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9" name="Group 603"/>
                <p:cNvGrpSpPr>
                  <a:grpSpLocks/>
                </p:cNvGrpSpPr>
                <p:nvPr/>
              </p:nvGrpSpPr>
              <p:grpSpPr bwMode="auto">
                <a:xfrm>
                  <a:off x="1528" y="3011"/>
                  <a:ext cx="100" cy="95"/>
                  <a:chOff x="704" y="1880"/>
                  <a:chExt cx="136" cy="128"/>
                </a:xfrm>
              </p:grpSpPr>
              <p:sp>
                <p:nvSpPr>
                  <p:cNvPr id="4625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00" name="Group 606"/>
                <p:cNvGrpSpPr>
                  <a:grpSpLocks/>
                </p:cNvGrpSpPr>
                <p:nvPr/>
              </p:nvGrpSpPr>
              <p:grpSpPr bwMode="auto">
                <a:xfrm>
                  <a:off x="1427" y="3011"/>
                  <a:ext cx="100" cy="95"/>
                  <a:chOff x="704" y="1880"/>
                  <a:chExt cx="136" cy="128"/>
                </a:xfrm>
              </p:grpSpPr>
              <p:sp>
                <p:nvSpPr>
                  <p:cNvPr id="4625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01" name="Group 609"/>
                <p:cNvGrpSpPr>
                  <a:grpSpLocks/>
                </p:cNvGrpSpPr>
                <p:nvPr/>
              </p:nvGrpSpPr>
              <p:grpSpPr bwMode="auto">
                <a:xfrm>
                  <a:off x="1332" y="3011"/>
                  <a:ext cx="100" cy="95"/>
                  <a:chOff x="704" y="1880"/>
                  <a:chExt cx="136" cy="128"/>
                </a:xfrm>
              </p:grpSpPr>
              <p:sp>
                <p:nvSpPr>
                  <p:cNvPr id="4625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02" name="Group 612"/>
                <p:cNvGrpSpPr>
                  <a:grpSpLocks/>
                </p:cNvGrpSpPr>
                <p:nvPr/>
              </p:nvGrpSpPr>
              <p:grpSpPr bwMode="auto">
                <a:xfrm>
                  <a:off x="1231" y="3011"/>
                  <a:ext cx="100" cy="95"/>
                  <a:chOff x="704" y="1880"/>
                  <a:chExt cx="136" cy="128"/>
                </a:xfrm>
              </p:grpSpPr>
              <p:sp>
                <p:nvSpPr>
                  <p:cNvPr id="4625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303" name="Group 590"/>
              <p:cNvGrpSpPr>
                <a:grpSpLocks/>
              </p:cNvGrpSpPr>
              <p:nvPr/>
            </p:nvGrpSpPr>
            <p:grpSpPr bwMode="auto">
              <a:xfrm rot="-2423775">
                <a:off x="1594025" y="4091996"/>
                <a:ext cx="1400822" cy="190899"/>
                <a:chOff x="1231" y="3011"/>
                <a:chExt cx="795" cy="95"/>
              </a:xfrm>
            </p:grpSpPr>
            <p:grpSp>
              <p:nvGrpSpPr>
                <p:cNvPr id="462304" name="Group 591"/>
                <p:cNvGrpSpPr>
                  <a:grpSpLocks/>
                </p:cNvGrpSpPr>
                <p:nvPr/>
              </p:nvGrpSpPr>
              <p:grpSpPr bwMode="auto">
                <a:xfrm>
                  <a:off x="1926" y="3011"/>
                  <a:ext cx="100" cy="95"/>
                  <a:chOff x="704" y="1880"/>
                  <a:chExt cx="136" cy="128"/>
                </a:xfrm>
              </p:grpSpPr>
              <p:sp>
                <p:nvSpPr>
                  <p:cNvPr id="46256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05" name="Group 594"/>
                <p:cNvGrpSpPr>
                  <a:grpSpLocks/>
                </p:cNvGrpSpPr>
                <p:nvPr/>
              </p:nvGrpSpPr>
              <p:grpSpPr bwMode="auto">
                <a:xfrm>
                  <a:off x="1819" y="3011"/>
                  <a:ext cx="100" cy="95"/>
                  <a:chOff x="704" y="1880"/>
                  <a:chExt cx="136" cy="128"/>
                </a:xfrm>
              </p:grpSpPr>
              <p:sp>
                <p:nvSpPr>
                  <p:cNvPr id="46256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2" name="Group 597"/>
                <p:cNvGrpSpPr>
                  <a:grpSpLocks/>
                </p:cNvGrpSpPr>
                <p:nvPr/>
              </p:nvGrpSpPr>
              <p:grpSpPr bwMode="auto">
                <a:xfrm>
                  <a:off x="1724" y="3011"/>
                  <a:ext cx="100" cy="95"/>
                  <a:chOff x="704" y="1880"/>
                  <a:chExt cx="136" cy="128"/>
                </a:xfrm>
              </p:grpSpPr>
              <p:sp>
                <p:nvSpPr>
                  <p:cNvPr id="46256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3" name="Group 600"/>
                <p:cNvGrpSpPr>
                  <a:grpSpLocks/>
                </p:cNvGrpSpPr>
                <p:nvPr/>
              </p:nvGrpSpPr>
              <p:grpSpPr bwMode="auto">
                <a:xfrm>
                  <a:off x="1623" y="3011"/>
                  <a:ext cx="100" cy="95"/>
                  <a:chOff x="704" y="1880"/>
                  <a:chExt cx="136" cy="128"/>
                </a:xfrm>
              </p:grpSpPr>
              <p:sp>
                <p:nvSpPr>
                  <p:cNvPr id="46256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4" name="Group 603"/>
                <p:cNvGrpSpPr>
                  <a:grpSpLocks/>
                </p:cNvGrpSpPr>
                <p:nvPr/>
              </p:nvGrpSpPr>
              <p:grpSpPr bwMode="auto">
                <a:xfrm>
                  <a:off x="1528" y="3011"/>
                  <a:ext cx="100" cy="95"/>
                  <a:chOff x="704" y="1880"/>
                  <a:chExt cx="136" cy="128"/>
                </a:xfrm>
              </p:grpSpPr>
              <p:sp>
                <p:nvSpPr>
                  <p:cNvPr id="46255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5" name="Group 606"/>
                <p:cNvGrpSpPr>
                  <a:grpSpLocks/>
                </p:cNvGrpSpPr>
                <p:nvPr/>
              </p:nvGrpSpPr>
              <p:grpSpPr bwMode="auto">
                <a:xfrm>
                  <a:off x="1427" y="3011"/>
                  <a:ext cx="100" cy="95"/>
                  <a:chOff x="704" y="1880"/>
                  <a:chExt cx="136" cy="128"/>
                </a:xfrm>
              </p:grpSpPr>
              <p:sp>
                <p:nvSpPr>
                  <p:cNvPr id="46255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5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6" name="Group 609"/>
                <p:cNvGrpSpPr>
                  <a:grpSpLocks/>
                </p:cNvGrpSpPr>
                <p:nvPr/>
              </p:nvGrpSpPr>
              <p:grpSpPr bwMode="auto">
                <a:xfrm>
                  <a:off x="1332" y="3011"/>
                  <a:ext cx="100" cy="95"/>
                  <a:chOff x="704" y="1880"/>
                  <a:chExt cx="136" cy="128"/>
                </a:xfrm>
              </p:grpSpPr>
              <p:sp>
                <p:nvSpPr>
                  <p:cNvPr id="46255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5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7" name="Group 612"/>
                <p:cNvGrpSpPr>
                  <a:grpSpLocks/>
                </p:cNvGrpSpPr>
                <p:nvPr/>
              </p:nvGrpSpPr>
              <p:grpSpPr bwMode="auto">
                <a:xfrm>
                  <a:off x="1231" y="3011"/>
                  <a:ext cx="100" cy="95"/>
                  <a:chOff x="704" y="1880"/>
                  <a:chExt cx="136" cy="128"/>
                </a:xfrm>
              </p:grpSpPr>
              <p:sp>
                <p:nvSpPr>
                  <p:cNvPr id="46255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5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328" name="Group 590"/>
              <p:cNvGrpSpPr>
                <a:grpSpLocks/>
              </p:cNvGrpSpPr>
              <p:nvPr/>
            </p:nvGrpSpPr>
            <p:grpSpPr bwMode="auto">
              <a:xfrm>
                <a:off x="1270661" y="3549247"/>
                <a:ext cx="1445890" cy="190457"/>
                <a:chOff x="1231" y="3011"/>
                <a:chExt cx="795" cy="95"/>
              </a:xfrm>
            </p:grpSpPr>
            <p:grpSp>
              <p:nvGrpSpPr>
                <p:cNvPr id="462329" name="Group 591"/>
                <p:cNvGrpSpPr>
                  <a:grpSpLocks/>
                </p:cNvGrpSpPr>
                <p:nvPr/>
              </p:nvGrpSpPr>
              <p:grpSpPr bwMode="auto">
                <a:xfrm>
                  <a:off x="1926" y="3011"/>
                  <a:ext cx="100" cy="95"/>
                  <a:chOff x="704" y="1880"/>
                  <a:chExt cx="136" cy="128"/>
                </a:xfrm>
              </p:grpSpPr>
              <p:sp>
                <p:nvSpPr>
                  <p:cNvPr id="46254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4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46" name="Group 594"/>
                <p:cNvGrpSpPr>
                  <a:grpSpLocks/>
                </p:cNvGrpSpPr>
                <p:nvPr/>
              </p:nvGrpSpPr>
              <p:grpSpPr bwMode="auto">
                <a:xfrm>
                  <a:off x="1819" y="3011"/>
                  <a:ext cx="100" cy="95"/>
                  <a:chOff x="704" y="1880"/>
                  <a:chExt cx="136" cy="128"/>
                </a:xfrm>
              </p:grpSpPr>
              <p:sp>
                <p:nvSpPr>
                  <p:cNvPr id="46254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4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47" name="Group 597"/>
                <p:cNvGrpSpPr>
                  <a:grpSpLocks/>
                </p:cNvGrpSpPr>
                <p:nvPr/>
              </p:nvGrpSpPr>
              <p:grpSpPr bwMode="auto">
                <a:xfrm>
                  <a:off x="1724" y="3011"/>
                  <a:ext cx="100" cy="95"/>
                  <a:chOff x="704" y="1880"/>
                  <a:chExt cx="136" cy="128"/>
                </a:xfrm>
              </p:grpSpPr>
              <p:sp>
                <p:nvSpPr>
                  <p:cNvPr id="46253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4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48" name="Group 600"/>
                <p:cNvGrpSpPr>
                  <a:grpSpLocks/>
                </p:cNvGrpSpPr>
                <p:nvPr/>
              </p:nvGrpSpPr>
              <p:grpSpPr bwMode="auto">
                <a:xfrm>
                  <a:off x="1623" y="3011"/>
                  <a:ext cx="100" cy="95"/>
                  <a:chOff x="704" y="1880"/>
                  <a:chExt cx="136" cy="128"/>
                </a:xfrm>
              </p:grpSpPr>
              <p:sp>
                <p:nvSpPr>
                  <p:cNvPr id="46253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49" name="Group 603"/>
                <p:cNvGrpSpPr>
                  <a:grpSpLocks/>
                </p:cNvGrpSpPr>
                <p:nvPr/>
              </p:nvGrpSpPr>
              <p:grpSpPr bwMode="auto">
                <a:xfrm>
                  <a:off x="1528" y="3011"/>
                  <a:ext cx="100" cy="95"/>
                  <a:chOff x="704" y="1880"/>
                  <a:chExt cx="136" cy="128"/>
                </a:xfrm>
              </p:grpSpPr>
              <p:sp>
                <p:nvSpPr>
                  <p:cNvPr id="46253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50" name="Group 606"/>
                <p:cNvGrpSpPr>
                  <a:grpSpLocks/>
                </p:cNvGrpSpPr>
                <p:nvPr/>
              </p:nvGrpSpPr>
              <p:grpSpPr bwMode="auto">
                <a:xfrm>
                  <a:off x="1427" y="3011"/>
                  <a:ext cx="100" cy="95"/>
                  <a:chOff x="704" y="1880"/>
                  <a:chExt cx="136" cy="128"/>
                </a:xfrm>
              </p:grpSpPr>
              <p:sp>
                <p:nvSpPr>
                  <p:cNvPr id="46253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51" name="Group 609"/>
                <p:cNvGrpSpPr>
                  <a:grpSpLocks/>
                </p:cNvGrpSpPr>
                <p:nvPr/>
              </p:nvGrpSpPr>
              <p:grpSpPr bwMode="auto">
                <a:xfrm>
                  <a:off x="1332" y="3011"/>
                  <a:ext cx="100" cy="95"/>
                  <a:chOff x="704" y="1880"/>
                  <a:chExt cx="136" cy="128"/>
                </a:xfrm>
              </p:grpSpPr>
              <p:sp>
                <p:nvSpPr>
                  <p:cNvPr id="46253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52" name="Group 612"/>
                <p:cNvGrpSpPr>
                  <a:grpSpLocks/>
                </p:cNvGrpSpPr>
                <p:nvPr/>
              </p:nvGrpSpPr>
              <p:grpSpPr bwMode="auto">
                <a:xfrm>
                  <a:off x="1231" y="3011"/>
                  <a:ext cx="100" cy="95"/>
                  <a:chOff x="704" y="1880"/>
                  <a:chExt cx="136" cy="128"/>
                </a:xfrm>
              </p:grpSpPr>
              <p:sp>
                <p:nvSpPr>
                  <p:cNvPr id="46252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2445"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2353" name="Group 590"/>
              <p:cNvGrpSpPr>
                <a:grpSpLocks/>
              </p:cNvGrpSpPr>
              <p:nvPr/>
            </p:nvGrpSpPr>
            <p:grpSpPr bwMode="auto">
              <a:xfrm>
                <a:off x="3121277" y="3571015"/>
                <a:ext cx="1445890" cy="190457"/>
                <a:chOff x="1231" y="3011"/>
                <a:chExt cx="795" cy="95"/>
              </a:xfrm>
            </p:grpSpPr>
            <p:grpSp>
              <p:nvGrpSpPr>
                <p:cNvPr id="462370" name="Group 591"/>
                <p:cNvGrpSpPr>
                  <a:grpSpLocks/>
                </p:cNvGrpSpPr>
                <p:nvPr/>
              </p:nvGrpSpPr>
              <p:grpSpPr bwMode="auto">
                <a:xfrm>
                  <a:off x="1926" y="3011"/>
                  <a:ext cx="100" cy="95"/>
                  <a:chOff x="704" y="1880"/>
                  <a:chExt cx="136" cy="128"/>
                </a:xfrm>
              </p:grpSpPr>
              <p:sp>
                <p:nvSpPr>
                  <p:cNvPr id="46251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2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1" name="Group 594"/>
                <p:cNvGrpSpPr>
                  <a:grpSpLocks/>
                </p:cNvGrpSpPr>
                <p:nvPr/>
              </p:nvGrpSpPr>
              <p:grpSpPr bwMode="auto">
                <a:xfrm>
                  <a:off x="1819" y="3011"/>
                  <a:ext cx="100" cy="95"/>
                  <a:chOff x="704" y="1880"/>
                  <a:chExt cx="136" cy="128"/>
                </a:xfrm>
              </p:grpSpPr>
              <p:sp>
                <p:nvSpPr>
                  <p:cNvPr id="46251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2" name="Group 597"/>
                <p:cNvGrpSpPr>
                  <a:grpSpLocks/>
                </p:cNvGrpSpPr>
                <p:nvPr/>
              </p:nvGrpSpPr>
              <p:grpSpPr bwMode="auto">
                <a:xfrm>
                  <a:off x="1724" y="3011"/>
                  <a:ext cx="100" cy="95"/>
                  <a:chOff x="704" y="1880"/>
                  <a:chExt cx="136" cy="128"/>
                </a:xfrm>
              </p:grpSpPr>
              <p:sp>
                <p:nvSpPr>
                  <p:cNvPr id="46251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3" name="Group 600"/>
                <p:cNvGrpSpPr>
                  <a:grpSpLocks/>
                </p:cNvGrpSpPr>
                <p:nvPr/>
              </p:nvGrpSpPr>
              <p:grpSpPr bwMode="auto">
                <a:xfrm>
                  <a:off x="1623" y="3011"/>
                  <a:ext cx="100" cy="95"/>
                  <a:chOff x="704" y="1880"/>
                  <a:chExt cx="136" cy="128"/>
                </a:xfrm>
              </p:grpSpPr>
              <p:sp>
                <p:nvSpPr>
                  <p:cNvPr id="46251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4" name="Group 603"/>
                <p:cNvGrpSpPr>
                  <a:grpSpLocks/>
                </p:cNvGrpSpPr>
                <p:nvPr/>
              </p:nvGrpSpPr>
              <p:grpSpPr bwMode="auto">
                <a:xfrm>
                  <a:off x="1528" y="3011"/>
                  <a:ext cx="100" cy="95"/>
                  <a:chOff x="704" y="1880"/>
                  <a:chExt cx="136" cy="128"/>
                </a:xfrm>
              </p:grpSpPr>
              <p:sp>
                <p:nvSpPr>
                  <p:cNvPr id="46251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5" name="Group 606"/>
                <p:cNvGrpSpPr>
                  <a:grpSpLocks/>
                </p:cNvGrpSpPr>
                <p:nvPr/>
              </p:nvGrpSpPr>
              <p:grpSpPr bwMode="auto">
                <a:xfrm>
                  <a:off x="1427" y="3011"/>
                  <a:ext cx="100" cy="95"/>
                  <a:chOff x="704" y="1880"/>
                  <a:chExt cx="136" cy="128"/>
                </a:xfrm>
              </p:grpSpPr>
              <p:sp>
                <p:nvSpPr>
                  <p:cNvPr id="46250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6" name="Group 609"/>
                <p:cNvGrpSpPr>
                  <a:grpSpLocks/>
                </p:cNvGrpSpPr>
                <p:nvPr/>
              </p:nvGrpSpPr>
              <p:grpSpPr bwMode="auto">
                <a:xfrm>
                  <a:off x="1332" y="3011"/>
                  <a:ext cx="100" cy="95"/>
                  <a:chOff x="704" y="1880"/>
                  <a:chExt cx="136" cy="128"/>
                </a:xfrm>
              </p:grpSpPr>
              <p:sp>
                <p:nvSpPr>
                  <p:cNvPr id="46250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0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7" name="Group 612"/>
                <p:cNvGrpSpPr>
                  <a:grpSpLocks/>
                </p:cNvGrpSpPr>
                <p:nvPr/>
              </p:nvGrpSpPr>
              <p:grpSpPr bwMode="auto">
                <a:xfrm>
                  <a:off x="1231" y="3011"/>
                  <a:ext cx="100" cy="95"/>
                  <a:chOff x="704" y="1880"/>
                  <a:chExt cx="136" cy="128"/>
                </a:xfrm>
              </p:grpSpPr>
              <p:sp>
                <p:nvSpPr>
                  <p:cNvPr id="46250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0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394" name="Group 590"/>
              <p:cNvGrpSpPr>
                <a:grpSpLocks/>
              </p:cNvGrpSpPr>
              <p:nvPr/>
            </p:nvGrpSpPr>
            <p:grpSpPr bwMode="auto">
              <a:xfrm rot="-5400000">
                <a:off x="2202368" y="2668423"/>
                <a:ext cx="1445890" cy="190457"/>
                <a:chOff x="1231" y="3011"/>
                <a:chExt cx="795" cy="95"/>
              </a:xfrm>
            </p:grpSpPr>
            <p:grpSp>
              <p:nvGrpSpPr>
                <p:cNvPr id="462395" name="Group 591"/>
                <p:cNvGrpSpPr>
                  <a:grpSpLocks/>
                </p:cNvGrpSpPr>
                <p:nvPr/>
              </p:nvGrpSpPr>
              <p:grpSpPr bwMode="auto">
                <a:xfrm>
                  <a:off x="1926" y="3011"/>
                  <a:ext cx="100" cy="95"/>
                  <a:chOff x="704" y="1880"/>
                  <a:chExt cx="136" cy="128"/>
                </a:xfrm>
              </p:grpSpPr>
              <p:sp>
                <p:nvSpPr>
                  <p:cNvPr id="46249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9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96" name="Group 594"/>
                <p:cNvGrpSpPr>
                  <a:grpSpLocks/>
                </p:cNvGrpSpPr>
                <p:nvPr/>
              </p:nvGrpSpPr>
              <p:grpSpPr bwMode="auto">
                <a:xfrm>
                  <a:off x="1819" y="3011"/>
                  <a:ext cx="100" cy="95"/>
                  <a:chOff x="704" y="1880"/>
                  <a:chExt cx="136" cy="128"/>
                </a:xfrm>
              </p:grpSpPr>
              <p:sp>
                <p:nvSpPr>
                  <p:cNvPr id="46249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9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97" name="Group 597"/>
                <p:cNvGrpSpPr>
                  <a:grpSpLocks/>
                </p:cNvGrpSpPr>
                <p:nvPr/>
              </p:nvGrpSpPr>
              <p:grpSpPr bwMode="auto">
                <a:xfrm>
                  <a:off x="1724" y="3011"/>
                  <a:ext cx="100" cy="95"/>
                  <a:chOff x="704" y="1880"/>
                  <a:chExt cx="136" cy="128"/>
                </a:xfrm>
              </p:grpSpPr>
              <p:sp>
                <p:nvSpPr>
                  <p:cNvPr id="46249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9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98" name="Group 600"/>
                <p:cNvGrpSpPr>
                  <a:grpSpLocks/>
                </p:cNvGrpSpPr>
                <p:nvPr/>
              </p:nvGrpSpPr>
              <p:grpSpPr bwMode="auto">
                <a:xfrm>
                  <a:off x="1623" y="3011"/>
                  <a:ext cx="100" cy="95"/>
                  <a:chOff x="704" y="1880"/>
                  <a:chExt cx="136" cy="128"/>
                </a:xfrm>
              </p:grpSpPr>
              <p:sp>
                <p:nvSpPr>
                  <p:cNvPr id="46248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9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99" name="Group 603"/>
                <p:cNvGrpSpPr>
                  <a:grpSpLocks/>
                </p:cNvGrpSpPr>
                <p:nvPr/>
              </p:nvGrpSpPr>
              <p:grpSpPr bwMode="auto">
                <a:xfrm>
                  <a:off x="1528" y="3011"/>
                  <a:ext cx="100" cy="95"/>
                  <a:chOff x="704" y="1880"/>
                  <a:chExt cx="136" cy="128"/>
                </a:xfrm>
              </p:grpSpPr>
              <p:sp>
                <p:nvSpPr>
                  <p:cNvPr id="46248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8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00" name="Group 606"/>
                <p:cNvGrpSpPr>
                  <a:grpSpLocks/>
                </p:cNvGrpSpPr>
                <p:nvPr/>
              </p:nvGrpSpPr>
              <p:grpSpPr bwMode="auto">
                <a:xfrm>
                  <a:off x="1427" y="3011"/>
                  <a:ext cx="100" cy="95"/>
                  <a:chOff x="704" y="1880"/>
                  <a:chExt cx="136" cy="128"/>
                </a:xfrm>
              </p:grpSpPr>
              <p:sp>
                <p:nvSpPr>
                  <p:cNvPr id="46248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8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01" name="Group 609"/>
                <p:cNvGrpSpPr>
                  <a:grpSpLocks/>
                </p:cNvGrpSpPr>
                <p:nvPr/>
              </p:nvGrpSpPr>
              <p:grpSpPr bwMode="auto">
                <a:xfrm>
                  <a:off x="1332" y="3011"/>
                  <a:ext cx="100" cy="95"/>
                  <a:chOff x="704" y="1880"/>
                  <a:chExt cx="136" cy="128"/>
                </a:xfrm>
              </p:grpSpPr>
              <p:sp>
                <p:nvSpPr>
                  <p:cNvPr id="46248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8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18" name="Group 612"/>
                <p:cNvGrpSpPr>
                  <a:grpSpLocks/>
                </p:cNvGrpSpPr>
                <p:nvPr/>
              </p:nvGrpSpPr>
              <p:grpSpPr bwMode="auto">
                <a:xfrm>
                  <a:off x="1231" y="3011"/>
                  <a:ext cx="100" cy="95"/>
                  <a:chOff x="704" y="1880"/>
                  <a:chExt cx="136" cy="128"/>
                </a:xfrm>
              </p:grpSpPr>
              <p:sp>
                <p:nvSpPr>
                  <p:cNvPr id="46248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8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419" name="Group 590"/>
              <p:cNvGrpSpPr>
                <a:grpSpLocks/>
              </p:cNvGrpSpPr>
              <p:nvPr/>
            </p:nvGrpSpPr>
            <p:grpSpPr bwMode="auto">
              <a:xfrm rot="-5400000">
                <a:off x="2175149" y="4519039"/>
                <a:ext cx="1445890" cy="190457"/>
                <a:chOff x="1231" y="3011"/>
                <a:chExt cx="795" cy="95"/>
              </a:xfrm>
            </p:grpSpPr>
            <p:grpSp>
              <p:nvGrpSpPr>
                <p:cNvPr id="462420" name="Group 591"/>
                <p:cNvGrpSpPr>
                  <a:grpSpLocks/>
                </p:cNvGrpSpPr>
                <p:nvPr/>
              </p:nvGrpSpPr>
              <p:grpSpPr bwMode="auto">
                <a:xfrm>
                  <a:off x="1926" y="3011"/>
                  <a:ext cx="100" cy="95"/>
                  <a:chOff x="704" y="1880"/>
                  <a:chExt cx="136" cy="128"/>
                </a:xfrm>
              </p:grpSpPr>
              <p:sp>
                <p:nvSpPr>
                  <p:cNvPr id="46247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7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1" name="Group 594"/>
                <p:cNvGrpSpPr>
                  <a:grpSpLocks/>
                </p:cNvGrpSpPr>
                <p:nvPr/>
              </p:nvGrpSpPr>
              <p:grpSpPr bwMode="auto">
                <a:xfrm>
                  <a:off x="1819" y="3011"/>
                  <a:ext cx="100" cy="95"/>
                  <a:chOff x="704" y="1880"/>
                  <a:chExt cx="136" cy="128"/>
                </a:xfrm>
              </p:grpSpPr>
              <p:sp>
                <p:nvSpPr>
                  <p:cNvPr id="46246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7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2" name="Group 597"/>
                <p:cNvGrpSpPr>
                  <a:grpSpLocks/>
                </p:cNvGrpSpPr>
                <p:nvPr/>
              </p:nvGrpSpPr>
              <p:grpSpPr bwMode="auto">
                <a:xfrm>
                  <a:off x="1724" y="3011"/>
                  <a:ext cx="100" cy="95"/>
                  <a:chOff x="704" y="1880"/>
                  <a:chExt cx="136" cy="128"/>
                </a:xfrm>
              </p:grpSpPr>
              <p:sp>
                <p:nvSpPr>
                  <p:cNvPr id="46246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3" name="Group 600"/>
                <p:cNvGrpSpPr>
                  <a:grpSpLocks/>
                </p:cNvGrpSpPr>
                <p:nvPr/>
              </p:nvGrpSpPr>
              <p:grpSpPr bwMode="auto">
                <a:xfrm>
                  <a:off x="1623" y="3011"/>
                  <a:ext cx="100" cy="95"/>
                  <a:chOff x="704" y="1880"/>
                  <a:chExt cx="136" cy="128"/>
                </a:xfrm>
              </p:grpSpPr>
              <p:sp>
                <p:nvSpPr>
                  <p:cNvPr id="46246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4" name="Group 603"/>
                <p:cNvGrpSpPr>
                  <a:grpSpLocks/>
                </p:cNvGrpSpPr>
                <p:nvPr/>
              </p:nvGrpSpPr>
              <p:grpSpPr bwMode="auto">
                <a:xfrm>
                  <a:off x="1528" y="3011"/>
                  <a:ext cx="100" cy="95"/>
                  <a:chOff x="704" y="1880"/>
                  <a:chExt cx="136" cy="128"/>
                </a:xfrm>
              </p:grpSpPr>
              <p:sp>
                <p:nvSpPr>
                  <p:cNvPr id="46246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5" name="Group 606"/>
                <p:cNvGrpSpPr>
                  <a:grpSpLocks/>
                </p:cNvGrpSpPr>
                <p:nvPr/>
              </p:nvGrpSpPr>
              <p:grpSpPr bwMode="auto">
                <a:xfrm>
                  <a:off x="1427" y="3011"/>
                  <a:ext cx="100" cy="95"/>
                  <a:chOff x="704" y="1880"/>
                  <a:chExt cx="136" cy="128"/>
                </a:xfrm>
              </p:grpSpPr>
              <p:sp>
                <p:nvSpPr>
                  <p:cNvPr id="46246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42" name="Group 609"/>
                <p:cNvGrpSpPr>
                  <a:grpSpLocks/>
                </p:cNvGrpSpPr>
                <p:nvPr/>
              </p:nvGrpSpPr>
              <p:grpSpPr bwMode="auto">
                <a:xfrm>
                  <a:off x="1332" y="3011"/>
                  <a:ext cx="100" cy="95"/>
                  <a:chOff x="704" y="1880"/>
                  <a:chExt cx="136" cy="128"/>
                </a:xfrm>
              </p:grpSpPr>
              <p:sp>
                <p:nvSpPr>
                  <p:cNvPr id="46245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43" name="Group 612"/>
                <p:cNvGrpSpPr>
                  <a:grpSpLocks/>
                </p:cNvGrpSpPr>
                <p:nvPr/>
              </p:nvGrpSpPr>
              <p:grpSpPr bwMode="auto">
                <a:xfrm>
                  <a:off x="1231" y="3011"/>
                  <a:ext cx="100" cy="95"/>
                  <a:chOff x="704" y="1880"/>
                  <a:chExt cx="136" cy="128"/>
                </a:xfrm>
              </p:grpSpPr>
              <p:sp>
                <p:nvSpPr>
                  <p:cNvPr id="46245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5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462444" name="Group 893"/>
            <p:cNvGrpSpPr>
              <a:grpSpLocks/>
            </p:cNvGrpSpPr>
            <p:nvPr/>
          </p:nvGrpSpPr>
          <p:grpSpPr bwMode="auto">
            <a:xfrm>
              <a:off x="4204361" y="0"/>
              <a:ext cx="2049482" cy="2090057"/>
              <a:chOff x="1270661" y="2040705"/>
              <a:chExt cx="3296506" cy="3296506"/>
            </a:xfrm>
          </p:grpSpPr>
          <p:grpSp>
            <p:nvGrpSpPr>
              <p:cNvPr id="462446" name="Group 590"/>
              <p:cNvGrpSpPr>
                <a:grpSpLocks/>
              </p:cNvGrpSpPr>
              <p:nvPr/>
            </p:nvGrpSpPr>
            <p:grpSpPr bwMode="auto">
              <a:xfrm rot="-2423775">
                <a:off x="2883982" y="2981650"/>
                <a:ext cx="1400822" cy="190899"/>
                <a:chOff x="1231" y="3011"/>
                <a:chExt cx="795" cy="95"/>
              </a:xfrm>
            </p:grpSpPr>
            <p:grpSp>
              <p:nvGrpSpPr>
                <p:cNvPr id="462447" name="Group 591"/>
                <p:cNvGrpSpPr>
                  <a:grpSpLocks/>
                </p:cNvGrpSpPr>
                <p:nvPr/>
              </p:nvGrpSpPr>
              <p:grpSpPr bwMode="auto">
                <a:xfrm>
                  <a:off x="1926" y="3011"/>
                  <a:ext cx="100" cy="95"/>
                  <a:chOff x="704" y="1880"/>
                  <a:chExt cx="136" cy="128"/>
                </a:xfrm>
              </p:grpSpPr>
              <p:sp>
                <p:nvSpPr>
                  <p:cNvPr id="46244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4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48" name="Group 594"/>
                <p:cNvGrpSpPr>
                  <a:grpSpLocks/>
                </p:cNvGrpSpPr>
                <p:nvPr/>
              </p:nvGrpSpPr>
              <p:grpSpPr bwMode="auto">
                <a:xfrm>
                  <a:off x="1819" y="3011"/>
                  <a:ext cx="100" cy="95"/>
                  <a:chOff x="704" y="1880"/>
                  <a:chExt cx="136" cy="128"/>
                </a:xfrm>
              </p:grpSpPr>
              <p:sp>
                <p:nvSpPr>
                  <p:cNvPr id="46243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49" name="Group 597"/>
                <p:cNvGrpSpPr>
                  <a:grpSpLocks/>
                </p:cNvGrpSpPr>
                <p:nvPr/>
              </p:nvGrpSpPr>
              <p:grpSpPr bwMode="auto">
                <a:xfrm>
                  <a:off x="1724" y="3011"/>
                  <a:ext cx="100" cy="95"/>
                  <a:chOff x="704" y="1880"/>
                  <a:chExt cx="136" cy="128"/>
                </a:xfrm>
              </p:grpSpPr>
              <p:sp>
                <p:nvSpPr>
                  <p:cNvPr id="46243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0" name="Group 600"/>
                <p:cNvGrpSpPr>
                  <a:grpSpLocks/>
                </p:cNvGrpSpPr>
                <p:nvPr/>
              </p:nvGrpSpPr>
              <p:grpSpPr bwMode="auto">
                <a:xfrm>
                  <a:off x="1623" y="3011"/>
                  <a:ext cx="100" cy="95"/>
                  <a:chOff x="704" y="1880"/>
                  <a:chExt cx="136" cy="128"/>
                </a:xfrm>
              </p:grpSpPr>
              <p:sp>
                <p:nvSpPr>
                  <p:cNvPr id="46243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1" name="Group 603"/>
                <p:cNvGrpSpPr>
                  <a:grpSpLocks/>
                </p:cNvGrpSpPr>
                <p:nvPr/>
              </p:nvGrpSpPr>
              <p:grpSpPr bwMode="auto">
                <a:xfrm>
                  <a:off x="1528" y="3011"/>
                  <a:ext cx="100" cy="95"/>
                  <a:chOff x="704" y="1880"/>
                  <a:chExt cx="136" cy="128"/>
                </a:xfrm>
              </p:grpSpPr>
              <p:sp>
                <p:nvSpPr>
                  <p:cNvPr id="46243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2" name="Group 606"/>
                <p:cNvGrpSpPr>
                  <a:grpSpLocks/>
                </p:cNvGrpSpPr>
                <p:nvPr/>
              </p:nvGrpSpPr>
              <p:grpSpPr bwMode="auto">
                <a:xfrm>
                  <a:off x="1427" y="3011"/>
                  <a:ext cx="100" cy="95"/>
                  <a:chOff x="704" y="1880"/>
                  <a:chExt cx="136" cy="128"/>
                </a:xfrm>
              </p:grpSpPr>
              <p:sp>
                <p:nvSpPr>
                  <p:cNvPr id="46243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3" name="Group 609"/>
                <p:cNvGrpSpPr>
                  <a:grpSpLocks/>
                </p:cNvGrpSpPr>
                <p:nvPr/>
              </p:nvGrpSpPr>
              <p:grpSpPr bwMode="auto">
                <a:xfrm>
                  <a:off x="1332" y="3011"/>
                  <a:ext cx="100" cy="95"/>
                  <a:chOff x="704" y="1880"/>
                  <a:chExt cx="136" cy="128"/>
                </a:xfrm>
              </p:grpSpPr>
              <p:sp>
                <p:nvSpPr>
                  <p:cNvPr id="46242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2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4" name="Group 612"/>
                <p:cNvGrpSpPr>
                  <a:grpSpLocks/>
                </p:cNvGrpSpPr>
                <p:nvPr/>
              </p:nvGrpSpPr>
              <p:grpSpPr bwMode="auto">
                <a:xfrm>
                  <a:off x="1231" y="3011"/>
                  <a:ext cx="100" cy="95"/>
                  <a:chOff x="704" y="1880"/>
                  <a:chExt cx="136" cy="128"/>
                </a:xfrm>
              </p:grpSpPr>
              <p:sp>
                <p:nvSpPr>
                  <p:cNvPr id="46242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2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455" name="Group 590"/>
              <p:cNvGrpSpPr>
                <a:grpSpLocks/>
              </p:cNvGrpSpPr>
              <p:nvPr/>
            </p:nvGrpSpPr>
            <p:grpSpPr bwMode="auto">
              <a:xfrm rot="-2423775">
                <a:off x="1594023" y="4091994"/>
                <a:ext cx="1400822" cy="190899"/>
                <a:chOff x="1231" y="3011"/>
                <a:chExt cx="795" cy="95"/>
              </a:xfrm>
            </p:grpSpPr>
            <p:grpSp>
              <p:nvGrpSpPr>
                <p:cNvPr id="462456" name="Group 591"/>
                <p:cNvGrpSpPr>
                  <a:grpSpLocks/>
                </p:cNvGrpSpPr>
                <p:nvPr/>
              </p:nvGrpSpPr>
              <p:grpSpPr bwMode="auto">
                <a:xfrm>
                  <a:off x="1926" y="3011"/>
                  <a:ext cx="100" cy="95"/>
                  <a:chOff x="704" y="1880"/>
                  <a:chExt cx="136" cy="128"/>
                </a:xfrm>
              </p:grpSpPr>
              <p:sp>
                <p:nvSpPr>
                  <p:cNvPr id="46241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1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3" name="Group 594"/>
                <p:cNvGrpSpPr>
                  <a:grpSpLocks/>
                </p:cNvGrpSpPr>
                <p:nvPr/>
              </p:nvGrpSpPr>
              <p:grpSpPr bwMode="auto">
                <a:xfrm>
                  <a:off x="1819" y="3011"/>
                  <a:ext cx="100" cy="95"/>
                  <a:chOff x="704" y="1880"/>
                  <a:chExt cx="136" cy="128"/>
                </a:xfrm>
              </p:grpSpPr>
              <p:sp>
                <p:nvSpPr>
                  <p:cNvPr id="46241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1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4" name="Group 597"/>
                <p:cNvGrpSpPr>
                  <a:grpSpLocks/>
                </p:cNvGrpSpPr>
                <p:nvPr/>
              </p:nvGrpSpPr>
              <p:grpSpPr bwMode="auto">
                <a:xfrm>
                  <a:off x="1724" y="3011"/>
                  <a:ext cx="100" cy="95"/>
                  <a:chOff x="704" y="1880"/>
                  <a:chExt cx="136" cy="128"/>
                </a:xfrm>
              </p:grpSpPr>
              <p:sp>
                <p:nvSpPr>
                  <p:cNvPr id="46241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1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5" name="Group 600"/>
                <p:cNvGrpSpPr>
                  <a:grpSpLocks/>
                </p:cNvGrpSpPr>
                <p:nvPr/>
              </p:nvGrpSpPr>
              <p:grpSpPr bwMode="auto">
                <a:xfrm>
                  <a:off x="1623" y="3011"/>
                  <a:ext cx="100" cy="95"/>
                  <a:chOff x="704" y="1880"/>
                  <a:chExt cx="136" cy="128"/>
                </a:xfrm>
              </p:grpSpPr>
              <p:sp>
                <p:nvSpPr>
                  <p:cNvPr id="46241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1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6" name="Group 603"/>
                <p:cNvGrpSpPr>
                  <a:grpSpLocks/>
                </p:cNvGrpSpPr>
                <p:nvPr/>
              </p:nvGrpSpPr>
              <p:grpSpPr bwMode="auto">
                <a:xfrm>
                  <a:off x="1528" y="3011"/>
                  <a:ext cx="100" cy="95"/>
                  <a:chOff x="704" y="1880"/>
                  <a:chExt cx="136" cy="128"/>
                </a:xfrm>
              </p:grpSpPr>
              <p:sp>
                <p:nvSpPr>
                  <p:cNvPr id="46240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0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7" name="Group 606"/>
                <p:cNvGrpSpPr>
                  <a:grpSpLocks/>
                </p:cNvGrpSpPr>
                <p:nvPr/>
              </p:nvGrpSpPr>
              <p:grpSpPr bwMode="auto">
                <a:xfrm>
                  <a:off x="1427" y="3011"/>
                  <a:ext cx="100" cy="95"/>
                  <a:chOff x="704" y="1880"/>
                  <a:chExt cx="136" cy="128"/>
                </a:xfrm>
              </p:grpSpPr>
              <p:sp>
                <p:nvSpPr>
                  <p:cNvPr id="46240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0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8" name="Group 609"/>
                <p:cNvGrpSpPr>
                  <a:grpSpLocks/>
                </p:cNvGrpSpPr>
                <p:nvPr/>
              </p:nvGrpSpPr>
              <p:grpSpPr bwMode="auto">
                <a:xfrm>
                  <a:off x="1332" y="3011"/>
                  <a:ext cx="100" cy="95"/>
                  <a:chOff x="704" y="1880"/>
                  <a:chExt cx="136" cy="128"/>
                </a:xfrm>
              </p:grpSpPr>
              <p:sp>
                <p:nvSpPr>
                  <p:cNvPr id="46240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0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9" name="Group 612"/>
                <p:cNvGrpSpPr>
                  <a:grpSpLocks/>
                </p:cNvGrpSpPr>
                <p:nvPr/>
              </p:nvGrpSpPr>
              <p:grpSpPr bwMode="auto">
                <a:xfrm>
                  <a:off x="1231" y="3011"/>
                  <a:ext cx="100" cy="95"/>
                  <a:chOff x="704" y="1880"/>
                  <a:chExt cx="136" cy="128"/>
                </a:xfrm>
              </p:grpSpPr>
              <p:sp>
                <p:nvSpPr>
                  <p:cNvPr id="46240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0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480" name="Group 590"/>
              <p:cNvGrpSpPr>
                <a:grpSpLocks/>
              </p:cNvGrpSpPr>
              <p:nvPr/>
            </p:nvGrpSpPr>
            <p:grpSpPr bwMode="auto">
              <a:xfrm>
                <a:off x="1270661" y="3549247"/>
                <a:ext cx="1445890" cy="190457"/>
                <a:chOff x="1231" y="3011"/>
                <a:chExt cx="795" cy="95"/>
              </a:xfrm>
            </p:grpSpPr>
            <p:grpSp>
              <p:nvGrpSpPr>
                <p:cNvPr id="462497" name="Group 591"/>
                <p:cNvGrpSpPr>
                  <a:grpSpLocks/>
                </p:cNvGrpSpPr>
                <p:nvPr/>
              </p:nvGrpSpPr>
              <p:grpSpPr bwMode="auto">
                <a:xfrm>
                  <a:off x="1926" y="3011"/>
                  <a:ext cx="100" cy="95"/>
                  <a:chOff x="704" y="1880"/>
                  <a:chExt cx="136" cy="128"/>
                </a:xfrm>
              </p:grpSpPr>
              <p:sp>
                <p:nvSpPr>
                  <p:cNvPr id="46239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9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98" name="Group 594"/>
                <p:cNvGrpSpPr>
                  <a:grpSpLocks/>
                </p:cNvGrpSpPr>
                <p:nvPr/>
              </p:nvGrpSpPr>
              <p:grpSpPr bwMode="auto">
                <a:xfrm>
                  <a:off x="1819" y="3011"/>
                  <a:ext cx="100" cy="95"/>
                  <a:chOff x="704" y="1880"/>
                  <a:chExt cx="136" cy="128"/>
                </a:xfrm>
              </p:grpSpPr>
              <p:sp>
                <p:nvSpPr>
                  <p:cNvPr id="46239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9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99" name="Group 597"/>
                <p:cNvGrpSpPr>
                  <a:grpSpLocks/>
                </p:cNvGrpSpPr>
                <p:nvPr/>
              </p:nvGrpSpPr>
              <p:grpSpPr bwMode="auto">
                <a:xfrm>
                  <a:off x="1724" y="3011"/>
                  <a:ext cx="100" cy="95"/>
                  <a:chOff x="704" y="1880"/>
                  <a:chExt cx="136" cy="128"/>
                </a:xfrm>
              </p:grpSpPr>
              <p:sp>
                <p:nvSpPr>
                  <p:cNvPr id="46238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0" name="Group 600"/>
                <p:cNvGrpSpPr>
                  <a:grpSpLocks/>
                </p:cNvGrpSpPr>
                <p:nvPr/>
              </p:nvGrpSpPr>
              <p:grpSpPr bwMode="auto">
                <a:xfrm>
                  <a:off x="1623" y="3011"/>
                  <a:ext cx="100" cy="95"/>
                  <a:chOff x="704" y="1880"/>
                  <a:chExt cx="136" cy="128"/>
                </a:xfrm>
              </p:grpSpPr>
              <p:sp>
                <p:nvSpPr>
                  <p:cNvPr id="46238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1" name="Group 603"/>
                <p:cNvGrpSpPr>
                  <a:grpSpLocks/>
                </p:cNvGrpSpPr>
                <p:nvPr/>
              </p:nvGrpSpPr>
              <p:grpSpPr bwMode="auto">
                <a:xfrm>
                  <a:off x="1528" y="3011"/>
                  <a:ext cx="100" cy="95"/>
                  <a:chOff x="704" y="1880"/>
                  <a:chExt cx="136" cy="128"/>
                </a:xfrm>
              </p:grpSpPr>
              <p:sp>
                <p:nvSpPr>
                  <p:cNvPr id="46238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2" name="Group 606"/>
                <p:cNvGrpSpPr>
                  <a:grpSpLocks/>
                </p:cNvGrpSpPr>
                <p:nvPr/>
              </p:nvGrpSpPr>
              <p:grpSpPr bwMode="auto">
                <a:xfrm>
                  <a:off x="1427" y="3011"/>
                  <a:ext cx="100" cy="95"/>
                  <a:chOff x="704" y="1880"/>
                  <a:chExt cx="136" cy="128"/>
                </a:xfrm>
              </p:grpSpPr>
              <p:sp>
                <p:nvSpPr>
                  <p:cNvPr id="46238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3" name="Group 609"/>
                <p:cNvGrpSpPr>
                  <a:grpSpLocks/>
                </p:cNvGrpSpPr>
                <p:nvPr/>
              </p:nvGrpSpPr>
              <p:grpSpPr bwMode="auto">
                <a:xfrm>
                  <a:off x="1332" y="3011"/>
                  <a:ext cx="100" cy="95"/>
                  <a:chOff x="704" y="1880"/>
                  <a:chExt cx="136" cy="128"/>
                </a:xfrm>
              </p:grpSpPr>
              <p:sp>
                <p:nvSpPr>
                  <p:cNvPr id="46238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4" name="Group 612"/>
                <p:cNvGrpSpPr>
                  <a:grpSpLocks/>
                </p:cNvGrpSpPr>
                <p:nvPr/>
              </p:nvGrpSpPr>
              <p:grpSpPr bwMode="auto">
                <a:xfrm>
                  <a:off x="1231" y="3011"/>
                  <a:ext cx="100" cy="95"/>
                  <a:chOff x="704" y="1880"/>
                  <a:chExt cx="136" cy="128"/>
                </a:xfrm>
              </p:grpSpPr>
              <p:sp>
                <p:nvSpPr>
                  <p:cNvPr id="46237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7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2294"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2521" name="Group 590"/>
              <p:cNvGrpSpPr>
                <a:grpSpLocks/>
              </p:cNvGrpSpPr>
              <p:nvPr/>
            </p:nvGrpSpPr>
            <p:grpSpPr bwMode="auto">
              <a:xfrm>
                <a:off x="3121277" y="3571015"/>
                <a:ext cx="1445890" cy="190457"/>
                <a:chOff x="1231" y="3011"/>
                <a:chExt cx="795" cy="95"/>
              </a:xfrm>
            </p:grpSpPr>
            <p:grpSp>
              <p:nvGrpSpPr>
                <p:cNvPr id="462522" name="Group 591"/>
                <p:cNvGrpSpPr>
                  <a:grpSpLocks/>
                </p:cNvGrpSpPr>
                <p:nvPr/>
              </p:nvGrpSpPr>
              <p:grpSpPr bwMode="auto">
                <a:xfrm>
                  <a:off x="1926" y="3011"/>
                  <a:ext cx="100" cy="95"/>
                  <a:chOff x="704" y="1880"/>
                  <a:chExt cx="136" cy="128"/>
                </a:xfrm>
              </p:grpSpPr>
              <p:sp>
                <p:nvSpPr>
                  <p:cNvPr id="46236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3" name="Group 594"/>
                <p:cNvGrpSpPr>
                  <a:grpSpLocks/>
                </p:cNvGrpSpPr>
                <p:nvPr/>
              </p:nvGrpSpPr>
              <p:grpSpPr bwMode="auto">
                <a:xfrm>
                  <a:off x="1819" y="3011"/>
                  <a:ext cx="100" cy="95"/>
                  <a:chOff x="704" y="1880"/>
                  <a:chExt cx="136" cy="128"/>
                </a:xfrm>
              </p:grpSpPr>
              <p:sp>
                <p:nvSpPr>
                  <p:cNvPr id="46236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4" name="Group 597"/>
                <p:cNvGrpSpPr>
                  <a:grpSpLocks/>
                </p:cNvGrpSpPr>
                <p:nvPr/>
              </p:nvGrpSpPr>
              <p:grpSpPr bwMode="auto">
                <a:xfrm>
                  <a:off x="1724" y="3011"/>
                  <a:ext cx="100" cy="95"/>
                  <a:chOff x="704" y="1880"/>
                  <a:chExt cx="136" cy="128"/>
                </a:xfrm>
              </p:grpSpPr>
              <p:sp>
                <p:nvSpPr>
                  <p:cNvPr id="46236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5" name="Group 600"/>
                <p:cNvGrpSpPr>
                  <a:grpSpLocks/>
                </p:cNvGrpSpPr>
                <p:nvPr/>
              </p:nvGrpSpPr>
              <p:grpSpPr bwMode="auto">
                <a:xfrm>
                  <a:off x="1623" y="3011"/>
                  <a:ext cx="100" cy="95"/>
                  <a:chOff x="704" y="1880"/>
                  <a:chExt cx="136" cy="128"/>
                </a:xfrm>
              </p:grpSpPr>
              <p:sp>
                <p:nvSpPr>
                  <p:cNvPr id="46236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6" name="Group 603"/>
                <p:cNvGrpSpPr>
                  <a:grpSpLocks/>
                </p:cNvGrpSpPr>
                <p:nvPr/>
              </p:nvGrpSpPr>
              <p:grpSpPr bwMode="auto">
                <a:xfrm>
                  <a:off x="1528" y="3011"/>
                  <a:ext cx="100" cy="95"/>
                  <a:chOff x="704" y="1880"/>
                  <a:chExt cx="136" cy="128"/>
                </a:xfrm>
              </p:grpSpPr>
              <p:sp>
                <p:nvSpPr>
                  <p:cNvPr id="46236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7" name="Group 606"/>
                <p:cNvGrpSpPr>
                  <a:grpSpLocks/>
                </p:cNvGrpSpPr>
                <p:nvPr/>
              </p:nvGrpSpPr>
              <p:grpSpPr bwMode="auto">
                <a:xfrm>
                  <a:off x="1427" y="3011"/>
                  <a:ext cx="100" cy="95"/>
                  <a:chOff x="704" y="1880"/>
                  <a:chExt cx="136" cy="128"/>
                </a:xfrm>
              </p:grpSpPr>
              <p:sp>
                <p:nvSpPr>
                  <p:cNvPr id="46235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5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8" name="Group 609"/>
                <p:cNvGrpSpPr>
                  <a:grpSpLocks/>
                </p:cNvGrpSpPr>
                <p:nvPr/>
              </p:nvGrpSpPr>
              <p:grpSpPr bwMode="auto">
                <a:xfrm>
                  <a:off x="1332" y="3011"/>
                  <a:ext cx="100" cy="95"/>
                  <a:chOff x="704" y="1880"/>
                  <a:chExt cx="136" cy="128"/>
                </a:xfrm>
              </p:grpSpPr>
              <p:sp>
                <p:nvSpPr>
                  <p:cNvPr id="46235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5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45" name="Group 612"/>
                <p:cNvGrpSpPr>
                  <a:grpSpLocks/>
                </p:cNvGrpSpPr>
                <p:nvPr/>
              </p:nvGrpSpPr>
              <p:grpSpPr bwMode="auto">
                <a:xfrm>
                  <a:off x="1231" y="3011"/>
                  <a:ext cx="100" cy="95"/>
                  <a:chOff x="704" y="1880"/>
                  <a:chExt cx="136" cy="128"/>
                </a:xfrm>
              </p:grpSpPr>
              <p:sp>
                <p:nvSpPr>
                  <p:cNvPr id="46235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5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546" name="Group 590"/>
              <p:cNvGrpSpPr>
                <a:grpSpLocks/>
              </p:cNvGrpSpPr>
              <p:nvPr/>
            </p:nvGrpSpPr>
            <p:grpSpPr bwMode="auto">
              <a:xfrm rot="-5400000">
                <a:off x="2202374" y="2668425"/>
                <a:ext cx="1445890" cy="190457"/>
                <a:chOff x="1231" y="3011"/>
                <a:chExt cx="795" cy="95"/>
              </a:xfrm>
            </p:grpSpPr>
            <p:grpSp>
              <p:nvGrpSpPr>
                <p:cNvPr id="462547" name="Group 591"/>
                <p:cNvGrpSpPr>
                  <a:grpSpLocks/>
                </p:cNvGrpSpPr>
                <p:nvPr/>
              </p:nvGrpSpPr>
              <p:grpSpPr bwMode="auto">
                <a:xfrm>
                  <a:off x="1926" y="3011"/>
                  <a:ext cx="100" cy="95"/>
                  <a:chOff x="704" y="1880"/>
                  <a:chExt cx="136" cy="128"/>
                </a:xfrm>
              </p:grpSpPr>
              <p:sp>
                <p:nvSpPr>
                  <p:cNvPr id="46234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4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48" name="Group 594"/>
                <p:cNvGrpSpPr>
                  <a:grpSpLocks/>
                </p:cNvGrpSpPr>
                <p:nvPr/>
              </p:nvGrpSpPr>
              <p:grpSpPr bwMode="auto">
                <a:xfrm>
                  <a:off x="1819" y="3011"/>
                  <a:ext cx="100" cy="95"/>
                  <a:chOff x="704" y="1880"/>
                  <a:chExt cx="136" cy="128"/>
                </a:xfrm>
              </p:grpSpPr>
              <p:sp>
                <p:nvSpPr>
                  <p:cNvPr id="46234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4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49" name="Group 597"/>
                <p:cNvGrpSpPr>
                  <a:grpSpLocks/>
                </p:cNvGrpSpPr>
                <p:nvPr/>
              </p:nvGrpSpPr>
              <p:grpSpPr bwMode="auto">
                <a:xfrm>
                  <a:off x="1724" y="3011"/>
                  <a:ext cx="100" cy="95"/>
                  <a:chOff x="704" y="1880"/>
                  <a:chExt cx="136" cy="128"/>
                </a:xfrm>
              </p:grpSpPr>
              <p:sp>
                <p:nvSpPr>
                  <p:cNvPr id="46234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4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50" name="Group 600"/>
                <p:cNvGrpSpPr>
                  <a:grpSpLocks/>
                </p:cNvGrpSpPr>
                <p:nvPr/>
              </p:nvGrpSpPr>
              <p:grpSpPr bwMode="auto">
                <a:xfrm>
                  <a:off x="1623" y="3011"/>
                  <a:ext cx="100" cy="95"/>
                  <a:chOff x="704" y="1880"/>
                  <a:chExt cx="136" cy="128"/>
                </a:xfrm>
              </p:grpSpPr>
              <p:sp>
                <p:nvSpPr>
                  <p:cNvPr id="46233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51" name="Group 603"/>
                <p:cNvGrpSpPr>
                  <a:grpSpLocks/>
                </p:cNvGrpSpPr>
                <p:nvPr/>
              </p:nvGrpSpPr>
              <p:grpSpPr bwMode="auto">
                <a:xfrm>
                  <a:off x="1528" y="3011"/>
                  <a:ext cx="100" cy="95"/>
                  <a:chOff x="704" y="1880"/>
                  <a:chExt cx="136" cy="128"/>
                </a:xfrm>
              </p:grpSpPr>
              <p:sp>
                <p:nvSpPr>
                  <p:cNvPr id="46233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52" name="Group 606"/>
                <p:cNvGrpSpPr>
                  <a:grpSpLocks/>
                </p:cNvGrpSpPr>
                <p:nvPr/>
              </p:nvGrpSpPr>
              <p:grpSpPr bwMode="auto">
                <a:xfrm>
                  <a:off x="1427" y="3011"/>
                  <a:ext cx="100" cy="95"/>
                  <a:chOff x="704" y="1880"/>
                  <a:chExt cx="136" cy="128"/>
                </a:xfrm>
              </p:grpSpPr>
              <p:sp>
                <p:nvSpPr>
                  <p:cNvPr id="46233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24" name="Group 609"/>
                <p:cNvGrpSpPr>
                  <a:grpSpLocks/>
                </p:cNvGrpSpPr>
                <p:nvPr/>
              </p:nvGrpSpPr>
              <p:grpSpPr bwMode="auto">
                <a:xfrm>
                  <a:off x="1332" y="3011"/>
                  <a:ext cx="100" cy="95"/>
                  <a:chOff x="704" y="1880"/>
                  <a:chExt cx="136" cy="128"/>
                </a:xfrm>
              </p:grpSpPr>
              <p:sp>
                <p:nvSpPr>
                  <p:cNvPr id="46233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25" name="Group 612"/>
                <p:cNvGrpSpPr>
                  <a:grpSpLocks/>
                </p:cNvGrpSpPr>
                <p:nvPr/>
              </p:nvGrpSpPr>
              <p:grpSpPr bwMode="auto">
                <a:xfrm>
                  <a:off x="1231" y="3011"/>
                  <a:ext cx="100" cy="95"/>
                  <a:chOff x="704" y="1880"/>
                  <a:chExt cx="136" cy="128"/>
                </a:xfrm>
              </p:grpSpPr>
              <p:sp>
                <p:nvSpPr>
                  <p:cNvPr id="46233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826" name="Group 590"/>
              <p:cNvGrpSpPr>
                <a:grpSpLocks/>
              </p:cNvGrpSpPr>
              <p:nvPr/>
            </p:nvGrpSpPr>
            <p:grpSpPr bwMode="auto">
              <a:xfrm rot="-5400000">
                <a:off x="2175155" y="4519041"/>
                <a:ext cx="1445890" cy="190457"/>
                <a:chOff x="1231" y="3011"/>
                <a:chExt cx="795" cy="95"/>
              </a:xfrm>
            </p:grpSpPr>
            <p:grpSp>
              <p:nvGrpSpPr>
                <p:cNvPr id="461827" name="Group 591"/>
                <p:cNvGrpSpPr>
                  <a:grpSpLocks/>
                </p:cNvGrpSpPr>
                <p:nvPr/>
              </p:nvGrpSpPr>
              <p:grpSpPr bwMode="auto">
                <a:xfrm>
                  <a:off x="1926" y="3011"/>
                  <a:ext cx="100" cy="95"/>
                  <a:chOff x="704" y="1880"/>
                  <a:chExt cx="136" cy="128"/>
                </a:xfrm>
              </p:grpSpPr>
              <p:sp>
                <p:nvSpPr>
                  <p:cNvPr id="46232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2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28" name="Group 594"/>
                <p:cNvGrpSpPr>
                  <a:grpSpLocks/>
                </p:cNvGrpSpPr>
                <p:nvPr/>
              </p:nvGrpSpPr>
              <p:grpSpPr bwMode="auto">
                <a:xfrm>
                  <a:off x="1819" y="3011"/>
                  <a:ext cx="100" cy="95"/>
                  <a:chOff x="704" y="1880"/>
                  <a:chExt cx="136" cy="128"/>
                </a:xfrm>
              </p:grpSpPr>
              <p:sp>
                <p:nvSpPr>
                  <p:cNvPr id="46231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0" name="Group 597"/>
                <p:cNvGrpSpPr>
                  <a:grpSpLocks/>
                </p:cNvGrpSpPr>
                <p:nvPr/>
              </p:nvGrpSpPr>
              <p:grpSpPr bwMode="auto">
                <a:xfrm>
                  <a:off x="1724" y="3011"/>
                  <a:ext cx="100" cy="95"/>
                  <a:chOff x="704" y="1880"/>
                  <a:chExt cx="136" cy="128"/>
                </a:xfrm>
              </p:grpSpPr>
              <p:sp>
                <p:nvSpPr>
                  <p:cNvPr id="46231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1" name="Group 600"/>
                <p:cNvGrpSpPr>
                  <a:grpSpLocks/>
                </p:cNvGrpSpPr>
                <p:nvPr/>
              </p:nvGrpSpPr>
              <p:grpSpPr bwMode="auto">
                <a:xfrm>
                  <a:off x="1623" y="3011"/>
                  <a:ext cx="100" cy="95"/>
                  <a:chOff x="704" y="1880"/>
                  <a:chExt cx="136" cy="128"/>
                </a:xfrm>
              </p:grpSpPr>
              <p:sp>
                <p:nvSpPr>
                  <p:cNvPr id="46231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2" name="Group 603"/>
                <p:cNvGrpSpPr>
                  <a:grpSpLocks/>
                </p:cNvGrpSpPr>
                <p:nvPr/>
              </p:nvGrpSpPr>
              <p:grpSpPr bwMode="auto">
                <a:xfrm>
                  <a:off x="1528" y="3011"/>
                  <a:ext cx="100" cy="95"/>
                  <a:chOff x="704" y="1880"/>
                  <a:chExt cx="136" cy="128"/>
                </a:xfrm>
              </p:grpSpPr>
              <p:sp>
                <p:nvSpPr>
                  <p:cNvPr id="46231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3" name="Group 606"/>
                <p:cNvGrpSpPr>
                  <a:grpSpLocks/>
                </p:cNvGrpSpPr>
                <p:nvPr/>
              </p:nvGrpSpPr>
              <p:grpSpPr bwMode="auto">
                <a:xfrm>
                  <a:off x="1427" y="3011"/>
                  <a:ext cx="100" cy="95"/>
                  <a:chOff x="704" y="1880"/>
                  <a:chExt cx="136" cy="128"/>
                </a:xfrm>
              </p:grpSpPr>
              <p:sp>
                <p:nvSpPr>
                  <p:cNvPr id="46231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4" name="Group 609"/>
                <p:cNvGrpSpPr>
                  <a:grpSpLocks/>
                </p:cNvGrpSpPr>
                <p:nvPr/>
              </p:nvGrpSpPr>
              <p:grpSpPr bwMode="auto">
                <a:xfrm>
                  <a:off x="1332" y="3011"/>
                  <a:ext cx="100" cy="95"/>
                  <a:chOff x="704" y="1880"/>
                  <a:chExt cx="136" cy="128"/>
                </a:xfrm>
              </p:grpSpPr>
              <p:sp>
                <p:nvSpPr>
                  <p:cNvPr id="46230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0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5" name="Group 612"/>
                <p:cNvGrpSpPr>
                  <a:grpSpLocks/>
                </p:cNvGrpSpPr>
                <p:nvPr/>
              </p:nvGrpSpPr>
              <p:grpSpPr bwMode="auto">
                <a:xfrm>
                  <a:off x="1231" y="3011"/>
                  <a:ext cx="100" cy="95"/>
                  <a:chOff x="704" y="1880"/>
                  <a:chExt cx="136" cy="128"/>
                </a:xfrm>
              </p:grpSpPr>
              <p:sp>
                <p:nvSpPr>
                  <p:cNvPr id="46230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0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461836" name="Group 1045"/>
            <p:cNvGrpSpPr>
              <a:grpSpLocks/>
            </p:cNvGrpSpPr>
            <p:nvPr/>
          </p:nvGrpSpPr>
          <p:grpSpPr bwMode="auto">
            <a:xfrm>
              <a:off x="2772889" y="4528458"/>
              <a:ext cx="2049482" cy="2090057"/>
              <a:chOff x="1270661" y="2040705"/>
              <a:chExt cx="3296506" cy="3296506"/>
            </a:xfrm>
          </p:grpSpPr>
          <p:grpSp>
            <p:nvGrpSpPr>
              <p:cNvPr id="461837" name="Group 590"/>
              <p:cNvGrpSpPr>
                <a:grpSpLocks/>
              </p:cNvGrpSpPr>
              <p:nvPr/>
            </p:nvGrpSpPr>
            <p:grpSpPr bwMode="auto">
              <a:xfrm rot="-2423775">
                <a:off x="2883980" y="2981648"/>
                <a:ext cx="1400822" cy="190899"/>
                <a:chOff x="1231" y="3011"/>
                <a:chExt cx="795" cy="95"/>
              </a:xfrm>
            </p:grpSpPr>
            <p:grpSp>
              <p:nvGrpSpPr>
                <p:cNvPr id="461838" name="Group 591"/>
                <p:cNvGrpSpPr>
                  <a:grpSpLocks/>
                </p:cNvGrpSpPr>
                <p:nvPr/>
              </p:nvGrpSpPr>
              <p:grpSpPr bwMode="auto">
                <a:xfrm>
                  <a:off x="1926" y="3011"/>
                  <a:ext cx="100" cy="95"/>
                  <a:chOff x="704" y="1880"/>
                  <a:chExt cx="136" cy="128"/>
                </a:xfrm>
              </p:grpSpPr>
              <p:sp>
                <p:nvSpPr>
                  <p:cNvPr id="46228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9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9" name="Group 594"/>
                <p:cNvGrpSpPr>
                  <a:grpSpLocks/>
                </p:cNvGrpSpPr>
                <p:nvPr/>
              </p:nvGrpSpPr>
              <p:grpSpPr bwMode="auto">
                <a:xfrm>
                  <a:off x="1819" y="3011"/>
                  <a:ext cx="100" cy="95"/>
                  <a:chOff x="704" y="1880"/>
                  <a:chExt cx="136" cy="128"/>
                </a:xfrm>
              </p:grpSpPr>
              <p:sp>
                <p:nvSpPr>
                  <p:cNvPr id="46228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0" name="Group 597"/>
                <p:cNvGrpSpPr>
                  <a:grpSpLocks/>
                </p:cNvGrpSpPr>
                <p:nvPr/>
              </p:nvGrpSpPr>
              <p:grpSpPr bwMode="auto">
                <a:xfrm>
                  <a:off x="1724" y="3011"/>
                  <a:ext cx="100" cy="95"/>
                  <a:chOff x="704" y="1880"/>
                  <a:chExt cx="136" cy="128"/>
                </a:xfrm>
              </p:grpSpPr>
              <p:sp>
                <p:nvSpPr>
                  <p:cNvPr id="46228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2" name="Group 600"/>
                <p:cNvGrpSpPr>
                  <a:grpSpLocks/>
                </p:cNvGrpSpPr>
                <p:nvPr/>
              </p:nvGrpSpPr>
              <p:grpSpPr bwMode="auto">
                <a:xfrm>
                  <a:off x="1623" y="3011"/>
                  <a:ext cx="100" cy="95"/>
                  <a:chOff x="704" y="1880"/>
                  <a:chExt cx="136" cy="128"/>
                </a:xfrm>
              </p:grpSpPr>
              <p:sp>
                <p:nvSpPr>
                  <p:cNvPr id="46228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3" name="Group 603"/>
                <p:cNvGrpSpPr>
                  <a:grpSpLocks/>
                </p:cNvGrpSpPr>
                <p:nvPr/>
              </p:nvGrpSpPr>
              <p:grpSpPr bwMode="auto">
                <a:xfrm>
                  <a:off x="1528" y="3011"/>
                  <a:ext cx="100" cy="95"/>
                  <a:chOff x="704" y="1880"/>
                  <a:chExt cx="136" cy="128"/>
                </a:xfrm>
              </p:grpSpPr>
              <p:sp>
                <p:nvSpPr>
                  <p:cNvPr id="46228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4" name="Group 606"/>
                <p:cNvGrpSpPr>
                  <a:grpSpLocks/>
                </p:cNvGrpSpPr>
                <p:nvPr/>
              </p:nvGrpSpPr>
              <p:grpSpPr bwMode="auto">
                <a:xfrm>
                  <a:off x="1427" y="3011"/>
                  <a:ext cx="100" cy="95"/>
                  <a:chOff x="704" y="1880"/>
                  <a:chExt cx="136" cy="128"/>
                </a:xfrm>
              </p:grpSpPr>
              <p:sp>
                <p:nvSpPr>
                  <p:cNvPr id="46227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5" name="Group 609"/>
                <p:cNvGrpSpPr>
                  <a:grpSpLocks/>
                </p:cNvGrpSpPr>
                <p:nvPr/>
              </p:nvGrpSpPr>
              <p:grpSpPr bwMode="auto">
                <a:xfrm>
                  <a:off x="1332" y="3011"/>
                  <a:ext cx="100" cy="95"/>
                  <a:chOff x="704" y="1880"/>
                  <a:chExt cx="136" cy="128"/>
                </a:xfrm>
              </p:grpSpPr>
              <p:sp>
                <p:nvSpPr>
                  <p:cNvPr id="46227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7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6" name="Group 612"/>
                <p:cNvGrpSpPr>
                  <a:grpSpLocks/>
                </p:cNvGrpSpPr>
                <p:nvPr/>
              </p:nvGrpSpPr>
              <p:grpSpPr bwMode="auto">
                <a:xfrm>
                  <a:off x="1231" y="3011"/>
                  <a:ext cx="100" cy="95"/>
                  <a:chOff x="704" y="1880"/>
                  <a:chExt cx="136" cy="128"/>
                </a:xfrm>
              </p:grpSpPr>
              <p:sp>
                <p:nvSpPr>
                  <p:cNvPr id="4622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847" name="Group 590"/>
              <p:cNvGrpSpPr>
                <a:grpSpLocks/>
              </p:cNvGrpSpPr>
              <p:nvPr/>
            </p:nvGrpSpPr>
            <p:grpSpPr bwMode="auto">
              <a:xfrm rot="-2423775">
                <a:off x="1594021" y="4091992"/>
                <a:ext cx="1400822" cy="190899"/>
                <a:chOff x="1231" y="3011"/>
                <a:chExt cx="795" cy="95"/>
              </a:xfrm>
            </p:grpSpPr>
            <p:grpSp>
              <p:nvGrpSpPr>
                <p:cNvPr id="461848" name="Group 591"/>
                <p:cNvGrpSpPr>
                  <a:grpSpLocks/>
                </p:cNvGrpSpPr>
                <p:nvPr/>
              </p:nvGrpSpPr>
              <p:grpSpPr bwMode="auto">
                <a:xfrm>
                  <a:off x="1926" y="3011"/>
                  <a:ext cx="100" cy="95"/>
                  <a:chOff x="704" y="1880"/>
                  <a:chExt cx="136" cy="128"/>
                </a:xfrm>
              </p:grpSpPr>
              <p:sp>
                <p:nvSpPr>
                  <p:cNvPr id="4622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9" name="Group 594"/>
                <p:cNvGrpSpPr>
                  <a:grpSpLocks/>
                </p:cNvGrpSpPr>
                <p:nvPr/>
              </p:nvGrpSpPr>
              <p:grpSpPr bwMode="auto">
                <a:xfrm>
                  <a:off x="1819" y="3011"/>
                  <a:ext cx="100" cy="95"/>
                  <a:chOff x="704" y="1880"/>
                  <a:chExt cx="136" cy="128"/>
                </a:xfrm>
              </p:grpSpPr>
              <p:sp>
                <p:nvSpPr>
                  <p:cNvPr id="4622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50" name="Group 597"/>
                <p:cNvGrpSpPr>
                  <a:grpSpLocks/>
                </p:cNvGrpSpPr>
                <p:nvPr/>
              </p:nvGrpSpPr>
              <p:grpSpPr bwMode="auto">
                <a:xfrm>
                  <a:off x="1724" y="3011"/>
                  <a:ext cx="100" cy="95"/>
                  <a:chOff x="704" y="1880"/>
                  <a:chExt cx="136" cy="128"/>
                </a:xfrm>
              </p:grpSpPr>
              <p:sp>
                <p:nvSpPr>
                  <p:cNvPr id="4622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51" name="Group 600"/>
                <p:cNvGrpSpPr>
                  <a:grpSpLocks/>
                </p:cNvGrpSpPr>
                <p:nvPr/>
              </p:nvGrpSpPr>
              <p:grpSpPr bwMode="auto">
                <a:xfrm>
                  <a:off x="1623" y="3011"/>
                  <a:ext cx="100" cy="95"/>
                  <a:chOff x="704" y="1880"/>
                  <a:chExt cx="136" cy="128"/>
                </a:xfrm>
              </p:grpSpPr>
              <p:sp>
                <p:nvSpPr>
                  <p:cNvPr id="4622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52" name="Group 603"/>
                <p:cNvGrpSpPr>
                  <a:grpSpLocks/>
                </p:cNvGrpSpPr>
                <p:nvPr/>
              </p:nvGrpSpPr>
              <p:grpSpPr bwMode="auto">
                <a:xfrm>
                  <a:off x="1528" y="3011"/>
                  <a:ext cx="100" cy="95"/>
                  <a:chOff x="704" y="1880"/>
                  <a:chExt cx="136" cy="128"/>
                </a:xfrm>
              </p:grpSpPr>
              <p:sp>
                <p:nvSpPr>
                  <p:cNvPr id="4622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69" name="Group 606"/>
                <p:cNvGrpSpPr>
                  <a:grpSpLocks/>
                </p:cNvGrpSpPr>
                <p:nvPr/>
              </p:nvGrpSpPr>
              <p:grpSpPr bwMode="auto">
                <a:xfrm>
                  <a:off x="1427" y="3011"/>
                  <a:ext cx="100" cy="95"/>
                  <a:chOff x="704" y="1880"/>
                  <a:chExt cx="136" cy="128"/>
                </a:xfrm>
              </p:grpSpPr>
              <p:sp>
                <p:nvSpPr>
                  <p:cNvPr id="4622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0" name="Group 609"/>
                <p:cNvGrpSpPr>
                  <a:grpSpLocks/>
                </p:cNvGrpSpPr>
                <p:nvPr/>
              </p:nvGrpSpPr>
              <p:grpSpPr bwMode="auto">
                <a:xfrm>
                  <a:off x="1332" y="3011"/>
                  <a:ext cx="100" cy="95"/>
                  <a:chOff x="704" y="1880"/>
                  <a:chExt cx="136" cy="128"/>
                </a:xfrm>
              </p:grpSpPr>
              <p:sp>
                <p:nvSpPr>
                  <p:cNvPr id="4622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1" name="Group 612"/>
                <p:cNvGrpSpPr>
                  <a:grpSpLocks/>
                </p:cNvGrpSpPr>
                <p:nvPr/>
              </p:nvGrpSpPr>
              <p:grpSpPr bwMode="auto">
                <a:xfrm>
                  <a:off x="1231" y="3011"/>
                  <a:ext cx="100" cy="95"/>
                  <a:chOff x="704" y="1880"/>
                  <a:chExt cx="136" cy="128"/>
                </a:xfrm>
              </p:grpSpPr>
              <p:sp>
                <p:nvSpPr>
                  <p:cNvPr id="4622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572" name="Group 590"/>
              <p:cNvGrpSpPr>
                <a:grpSpLocks/>
              </p:cNvGrpSpPr>
              <p:nvPr/>
            </p:nvGrpSpPr>
            <p:grpSpPr bwMode="auto">
              <a:xfrm>
                <a:off x="1270661" y="3549247"/>
                <a:ext cx="1445890" cy="190457"/>
                <a:chOff x="1231" y="3011"/>
                <a:chExt cx="795" cy="95"/>
              </a:xfrm>
            </p:grpSpPr>
            <p:grpSp>
              <p:nvGrpSpPr>
                <p:cNvPr id="462573" name="Group 591"/>
                <p:cNvGrpSpPr>
                  <a:grpSpLocks/>
                </p:cNvGrpSpPr>
                <p:nvPr/>
              </p:nvGrpSpPr>
              <p:grpSpPr bwMode="auto">
                <a:xfrm>
                  <a:off x="1926" y="3011"/>
                  <a:ext cx="100" cy="95"/>
                  <a:chOff x="704" y="1880"/>
                  <a:chExt cx="136" cy="128"/>
                </a:xfrm>
              </p:grpSpPr>
              <p:sp>
                <p:nvSpPr>
                  <p:cNvPr id="4622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4" name="Group 594"/>
                <p:cNvGrpSpPr>
                  <a:grpSpLocks/>
                </p:cNvGrpSpPr>
                <p:nvPr/>
              </p:nvGrpSpPr>
              <p:grpSpPr bwMode="auto">
                <a:xfrm>
                  <a:off x="1819" y="3011"/>
                  <a:ext cx="100" cy="95"/>
                  <a:chOff x="704" y="1880"/>
                  <a:chExt cx="136" cy="128"/>
                </a:xfrm>
              </p:grpSpPr>
              <p:sp>
                <p:nvSpPr>
                  <p:cNvPr id="4622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5" name="Group 597"/>
                <p:cNvGrpSpPr>
                  <a:grpSpLocks/>
                </p:cNvGrpSpPr>
                <p:nvPr/>
              </p:nvGrpSpPr>
              <p:grpSpPr bwMode="auto">
                <a:xfrm>
                  <a:off x="1724" y="3011"/>
                  <a:ext cx="100" cy="95"/>
                  <a:chOff x="704" y="1880"/>
                  <a:chExt cx="136" cy="128"/>
                </a:xfrm>
              </p:grpSpPr>
              <p:sp>
                <p:nvSpPr>
                  <p:cNvPr id="4622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6" name="Group 600"/>
                <p:cNvGrpSpPr>
                  <a:grpSpLocks/>
                </p:cNvGrpSpPr>
                <p:nvPr/>
              </p:nvGrpSpPr>
              <p:grpSpPr bwMode="auto">
                <a:xfrm>
                  <a:off x="1623" y="3011"/>
                  <a:ext cx="100" cy="95"/>
                  <a:chOff x="704" y="1880"/>
                  <a:chExt cx="136" cy="128"/>
                </a:xfrm>
              </p:grpSpPr>
              <p:sp>
                <p:nvSpPr>
                  <p:cNvPr id="4622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69" name="Group 603"/>
                <p:cNvGrpSpPr>
                  <a:grpSpLocks/>
                </p:cNvGrpSpPr>
                <p:nvPr/>
              </p:nvGrpSpPr>
              <p:grpSpPr bwMode="auto">
                <a:xfrm>
                  <a:off x="1528" y="3011"/>
                  <a:ext cx="100" cy="95"/>
                  <a:chOff x="704" y="1880"/>
                  <a:chExt cx="136" cy="128"/>
                </a:xfrm>
              </p:grpSpPr>
              <p:sp>
                <p:nvSpPr>
                  <p:cNvPr id="4622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0" name="Group 606"/>
                <p:cNvGrpSpPr>
                  <a:grpSpLocks/>
                </p:cNvGrpSpPr>
                <p:nvPr/>
              </p:nvGrpSpPr>
              <p:grpSpPr bwMode="auto">
                <a:xfrm>
                  <a:off x="1427" y="3011"/>
                  <a:ext cx="100" cy="95"/>
                  <a:chOff x="704" y="1880"/>
                  <a:chExt cx="136" cy="128"/>
                </a:xfrm>
              </p:grpSpPr>
              <p:sp>
                <p:nvSpPr>
                  <p:cNvPr id="4622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1" name="Group 609"/>
                <p:cNvGrpSpPr>
                  <a:grpSpLocks/>
                </p:cNvGrpSpPr>
                <p:nvPr/>
              </p:nvGrpSpPr>
              <p:grpSpPr bwMode="auto">
                <a:xfrm>
                  <a:off x="1332" y="3011"/>
                  <a:ext cx="100" cy="95"/>
                  <a:chOff x="704" y="1880"/>
                  <a:chExt cx="136" cy="128"/>
                </a:xfrm>
              </p:grpSpPr>
              <p:sp>
                <p:nvSpPr>
                  <p:cNvPr id="4622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2" name="Group 612"/>
                <p:cNvGrpSpPr>
                  <a:grpSpLocks/>
                </p:cNvGrpSpPr>
                <p:nvPr/>
              </p:nvGrpSpPr>
              <p:grpSpPr bwMode="auto">
                <a:xfrm>
                  <a:off x="1231" y="3011"/>
                  <a:ext cx="100" cy="95"/>
                  <a:chOff x="704" y="1880"/>
                  <a:chExt cx="136" cy="128"/>
                </a:xfrm>
              </p:grpSpPr>
              <p:sp>
                <p:nvSpPr>
                  <p:cNvPr id="4622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2143"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873" name="Group 590"/>
              <p:cNvGrpSpPr>
                <a:grpSpLocks/>
              </p:cNvGrpSpPr>
              <p:nvPr/>
            </p:nvGrpSpPr>
            <p:grpSpPr bwMode="auto">
              <a:xfrm>
                <a:off x="3121277" y="3571015"/>
                <a:ext cx="1445890" cy="190457"/>
                <a:chOff x="1231" y="3011"/>
                <a:chExt cx="795" cy="95"/>
              </a:xfrm>
            </p:grpSpPr>
            <p:grpSp>
              <p:nvGrpSpPr>
                <p:cNvPr id="461874" name="Group 591"/>
                <p:cNvGrpSpPr>
                  <a:grpSpLocks/>
                </p:cNvGrpSpPr>
                <p:nvPr/>
              </p:nvGrpSpPr>
              <p:grpSpPr bwMode="auto">
                <a:xfrm>
                  <a:off x="1926" y="3011"/>
                  <a:ext cx="100" cy="95"/>
                  <a:chOff x="704" y="1880"/>
                  <a:chExt cx="136" cy="128"/>
                </a:xfrm>
              </p:grpSpPr>
              <p:sp>
                <p:nvSpPr>
                  <p:cNvPr id="4622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5" name="Group 594"/>
                <p:cNvGrpSpPr>
                  <a:grpSpLocks/>
                </p:cNvGrpSpPr>
                <p:nvPr/>
              </p:nvGrpSpPr>
              <p:grpSpPr bwMode="auto">
                <a:xfrm>
                  <a:off x="1819" y="3011"/>
                  <a:ext cx="100" cy="95"/>
                  <a:chOff x="704" y="1880"/>
                  <a:chExt cx="136" cy="128"/>
                </a:xfrm>
              </p:grpSpPr>
              <p:sp>
                <p:nvSpPr>
                  <p:cNvPr id="4622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6" name="Group 597"/>
                <p:cNvGrpSpPr>
                  <a:grpSpLocks/>
                </p:cNvGrpSpPr>
                <p:nvPr/>
              </p:nvGrpSpPr>
              <p:grpSpPr bwMode="auto">
                <a:xfrm>
                  <a:off x="1724" y="3011"/>
                  <a:ext cx="100" cy="95"/>
                  <a:chOff x="704" y="1880"/>
                  <a:chExt cx="136" cy="128"/>
                </a:xfrm>
              </p:grpSpPr>
              <p:sp>
                <p:nvSpPr>
                  <p:cNvPr id="4622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3" name="Group 600"/>
                <p:cNvGrpSpPr>
                  <a:grpSpLocks/>
                </p:cNvGrpSpPr>
                <p:nvPr/>
              </p:nvGrpSpPr>
              <p:grpSpPr bwMode="auto">
                <a:xfrm>
                  <a:off x="1623" y="3011"/>
                  <a:ext cx="100" cy="95"/>
                  <a:chOff x="704" y="1880"/>
                  <a:chExt cx="136" cy="128"/>
                </a:xfrm>
              </p:grpSpPr>
              <p:sp>
                <p:nvSpPr>
                  <p:cNvPr id="4622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4" name="Group 603"/>
                <p:cNvGrpSpPr>
                  <a:grpSpLocks/>
                </p:cNvGrpSpPr>
                <p:nvPr/>
              </p:nvGrpSpPr>
              <p:grpSpPr bwMode="auto">
                <a:xfrm>
                  <a:off x="1528" y="3011"/>
                  <a:ext cx="100" cy="95"/>
                  <a:chOff x="704" y="1880"/>
                  <a:chExt cx="136" cy="128"/>
                </a:xfrm>
              </p:grpSpPr>
              <p:sp>
                <p:nvSpPr>
                  <p:cNvPr id="4622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5" name="Group 606"/>
                <p:cNvGrpSpPr>
                  <a:grpSpLocks/>
                </p:cNvGrpSpPr>
                <p:nvPr/>
              </p:nvGrpSpPr>
              <p:grpSpPr bwMode="auto">
                <a:xfrm>
                  <a:off x="1427" y="3011"/>
                  <a:ext cx="100" cy="95"/>
                  <a:chOff x="704" y="1880"/>
                  <a:chExt cx="136" cy="128"/>
                </a:xfrm>
              </p:grpSpPr>
              <p:sp>
                <p:nvSpPr>
                  <p:cNvPr id="4622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6" name="Group 609"/>
                <p:cNvGrpSpPr>
                  <a:grpSpLocks/>
                </p:cNvGrpSpPr>
                <p:nvPr/>
              </p:nvGrpSpPr>
              <p:grpSpPr bwMode="auto">
                <a:xfrm>
                  <a:off x="1332" y="3011"/>
                  <a:ext cx="100" cy="95"/>
                  <a:chOff x="704" y="1880"/>
                  <a:chExt cx="136" cy="128"/>
                </a:xfrm>
              </p:grpSpPr>
              <p:sp>
                <p:nvSpPr>
                  <p:cNvPr id="4622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7" name="Group 612"/>
                <p:cNvGrpSpPr>
                  <a:grpSpLocks/>
                </p:cNvGrpSpPr>
                <p:nvPr/>
              </p:nvGrpSpPr>
              <p:grpSpPr bwMode="auto">
                <a:xfrm>
                  <a:off x="1231" y="3011"/>
                  <a:ext cx="100" cy="95"/>
                  <a:chOff x="704" y="1880"/>
                  <a:chExt cx="136" cy="128"/>
                </a:xfrm>
              </p:grpSpPr>
              <p:sp>
                <p:nvSpPr>
                  <p:cNvPr id="4622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598" name="Group 590"/>
              <p:cNvGrpSpPr>
                <a:grpSpLocks/>
              </p:cNvGrpSpPr>
              <p:nvPr/>
            </p:nvGrpSpPr>
            <p:grpSpPr bwMode="auto">
              <a:xfrm rot="-5400000">
                <a:off x="2202380" y="2668427"/>
                <a:ext cx="1445890" cy="190457"/>
                <a:chOff x="1231" y="3011"/>
                <a:chExt cx="795" cy="95"/>
              </a:xfrm>
            </p:grpSpPr>
            <p:grpSp>
              <p:nvGrpSpPr>
                <p:cNvPr id="462599" name="Group 591"/>
                <p:cNvGrpSpPr>
                  <a:grpSpLocks/>
                </p:cNvGrpSpPr>
                <p:nvPr/>
              </p:nvGrpSpPr>
              <p:grpSpPr bwMode="auto">
                <a:xfrm>
                  <a:off x="1926" y="3011"/>
                  <a:ext cx="100" cy="95"/>
                  <a:chOff x="704" y="1880"/>
                  <a:chExt cx="136" cy="128"/>
                </a:xfrm>
              </p:grpSpPr>
              <p:sp>
                <p:nvSpPr>
                  <p:cNvPr id="4621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00" name="Group 594"/>
                <p:cNvGrpSpPr>
                  <a:grpSpLocks/>
                </p:cNvGrpSpPr>
                <p:nvPr/>
              </p:nvGrpSpPr>
              <p:grpSpPr bwMode="auto">
                <a:xfrm>
                  <a:off x="1819" y="3011"/>
                  <a:ext cx="100" cy="95"/>
                  <a:chOff x="704" y="1880"/>
                  <a:chExt cx="136" cy="128"/>
                </a:xfrm>
              </p:grpSpPr>
              <p:sp>
                <p:nvSpPr>
                  <p:cNvPr id="4621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17" name="Group 597"/>
                <p:cNvGrpSpPr>
                  <a:grpSpLocks/>
                </p:cNvGrpSpPr>
                <p:nvPr/>
              </p:nvGrpSpPr>
              <p:grpSpPr bwMode="auto">
                <a:xfrm>
                  <a:off x="1724" y="3011"/>
                  <a:ext cx="100" cy="95"/>
                  <a:chOff x="704" y="1880"/>
                  <a:chExt cx="136" cy="128"/>
                </a:xfrm>
              </p:grpSpPr>
              <p:sp>
                <p:nvSpPr>
                  <p:cNvPr id="4621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18" name="Group 600"/>
                <p:cNvGrpSpPr>
                  <a:grpSpLocks/>
                </p:cNvGrpSpPr>
                <p:nvPr/>
              </p:nvGrpSpPr>
              <p:grpSpPr bwMode="auto">
                <a:xfrm>
                  <a:off x="1623" y="3011"/>
                  <a:ext cx="100" cy="95"/>
                  <a:chOff x="704" y="1880"/>
                  <a:chExt cx="136" cy="128"/>
                </a:xfrm>
              </p:grpSpPr>
              <p:sp>
                <p:nvSpPr>
                  <p:cNvPr id="4621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19" name="Group 603"/>
                <p:cNvGrpSpPr>
                  <a:grpSpLocks/>
                </p:cNvGrpSpPr>
                <p:nvPr/>
              </p:nvGrpSpPr>
              <p:grpSpPr bwMode="auto">
                <a:xfrm>
                  <a:off x="1528" y="3011"/>
                  <a:ext cx="100" cy="95"/>
                  <a:chOff x="704" y="1880"/>
                  <a:chExt cx="136" cy="128"/>
                </a:xfrm>
              </p:grpSpPr>
              <p:sp>
                <p:nvSpPr>
                  <p:cNvPr id="4621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20" name="Group 606"/>
                <p:cNvGrpSpPr>
                  <a:grpSpLocks/>
                </p:cNvGrpSpPr>
                <p:nvPr/>
              </p:nvGrpSpPr>
              <p:grpSpPr bwMode="auto">
                <a:xfrm>
                  <a:off x="1427" y="3011"/>
                  <a:ext cx="100" cy="95"/>
                  <a:chOff x="704" y="1880"/>
                  <a:chExt cx="136" cy="128"/>
                </a:xfrm>
              </p:grpSpPr>
              <p:sp>
                <p:nvSpPr>
                  <p:cNvPr id="4621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21" name="Group 609"/>
                <p:cNvGrpSpPr>
                  <a:grpSpLocks/>
                </p:cNvGrpSpPr>
                <p:nvPr/>
              </p:nvGrpSpPr>
              <p:grpSpPr bwMode="auto">
                <a:xfrm>
                  <a:off x="1332" y="3011"/>
                  <a:ext cx="100" cy="95"/>
                  <a:chOff x="704" y="1880"/>
                  <a:chExt cx="136" cy="128"/>
                </a:xfrm>
              </p:grpSpPr>
              <p:sp>
                <p:nvSpPr>
                  <p:cNvPr id="4621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22" name="Group 612"/>
                <p:cNvGrpSpPr>
                  <a:grpSpLocks/>
                </p:cNvGrpSpPr>
                <p:nvPr/>
              </p:nvGrpSpPr>
              <p:grpSpPr bwMode="auto">
                <a:xfrm>
                  <a:off x="1231" y="3011"/>
                  <a:ext cx="100" cy="95"/>
                  <a:chOff x="704" y="1880"/>
                  <a:chExt cx="136" cy="128"/>
                </a:xfrm>
              </p:grpSpPr>
              <p:sp>
                <p:nvSpPr>
                  <p:cNvPr id="4621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623" name="Group 590"/>
              <p:cNvGrpSpPr>
                <a:grpSpLocks/>
              </p:cNvGrpSpPr>
              <p:nvPr/>
            </p:nvGrpSpPr>
            <p:grpSpPr bwMode="auto">
              <a:xfrm rot="-5400000">
                <a:off x="2175161" y="4519043"/>
                <a:ext cx="1445890" cy="190457"/>
                <a:chOff x="1231" y="3011"/>
                <a:chExt cx="795" cy="95"/>
              </a:xfrm>
            </p:grpSpPr>
            <p:grpSp>
              <p:nvGrpSpPr>
                <p:cNvPr id="461893" name="Group 591"/>
                <p:cNvGrpSpPr>
                  <a:grpSpLocks/>
                </p:cNvGrpSpPr>
                <p:nvPr/>
              </p:nvGrpSpPr>
              <p:grpSpPr bwMode="auto">
                <a:xfrm>
                  <a:off x="1926" y="3011"/>
                  <a:ext cx="100" cy="95"/>
                  <a:chOff x="704" y="1880"/>
                  <a:chExt cx="136" cy="128"/>
                </a:xfrm>
              </p:grpSpPr>
              <p:sp>
                <p:nvSpPr>
                  <p:cNvPr id="4621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4" name="Group 594"/>
                <p:cNvGrpSpPr>
                  <a:grpSpLocks/>
                </p:cNvGrpSpPr>
                <p:nvPr/>
              </p:nvGrpSpPr>
              <p:grpSpPr bwMode="auto">
                <a:xfrm>
                  <a:off x="1819" y="3011"/>
                  <a:ext cx="100" cy="95"/>
                  <a:chOff x="704" y="1880"/>
                  <a:chExt cx="136" cy="128"/>
                </a:xfrm>
              </p:grpSpPr>
              <p:sp>
                <p:nvSpPr>
                  <p:cNvPr id="4621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5" name="Group 597"/>
                <p:cNvGrpSpPr>
                  <a:grpSpLocks/>
                </p:cNvGrpSpPr>
                <p:nvPr/>
              </p:nvGrpSpPr>
              <p:grpSpPr bwMode="auto">
                <a:xfrm>
                  <a:off x="1724" y="3011"/>
                  <a:ext cx="100" cy="95"/>
                  <a:chOff x="704" y="1880"/>
                  <a:chExt cx="136" cy="128"/>
                </a:xfrm>
              </p:grpSpPr>
              <p:sp>
                <p:nvSpPr>
                  <p:cNvPr id="4621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6" name="Group 600"/>
                <p:cNvGrpSpPr>
                  <a:grpSpLocks/>
                </p:cNvGrpSpPr>
                <p:nvPr/>
              </p:nvGrpSpPr>
              <p:grpSpPr bwMode="auto">
                <a:xfrm>
                  <a:off x="1623" y="3011"/>
                  <a:ext cx="100" cy="95"/>
                  <a:chOff x="704" y="1880"/>
                  <a:chExt cx="136" cy="128"/>
                </a:xfrm>
              </p:grpSpPr>
              <p:sp>
                <p:nvSpPr>
                  <p:cNvPr id="4621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7" name="Group 603"/>
                <p:cNvGrpSpPr>
                  <a:grpSpLocks/>
                </p:cNvGrpSpPr>
                <p:nvPr/>
              </p:nvGrpSpPr>
              <p:grpSpPr bwMode="auto">
                <a:xfrm>
                  <a:off x="1528" y="3011"/>
                  <a:ext cx="100" cy="95"/>
                  <a:chOff x="704" y="1880"/>
                  <a:chExt cx="136" cy="128"/>
                </a:xfrm>
              </p:grpSpPr>
              <p:sp>
                <p:nvSpPr>
                  <p:cNvPr id="4621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8" name="Group 606"/>
                <p:cNvGrpSpPr>
                  <a:grpSpLocks/>
                </p:cNvGrpSpPr>
                <p:nvPr/>
              </p:nvGrpSpPr>
              <p:grpSpPr bwMode="auto">
                <a:xfrm>
                  <a:off x="1427" y="3011"/>
                  <a:ext cx="100" cy="95"/>
                  <a:chOff x="704" y="1880"/>
                  <a:chExt cx="136" cy="128"/>
                </a:xfrm>
              </p:grpSpPr>
              <p:sp>
                <p:nvSpPr>
                  <p:cNvPr id="4621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9" name="Group 609"/>
                <p:cNvGrpSpPr>
                  <a:grpSpLocks/>
                </p:cNvGrpSpPr>
                <p:nvPr/>
              </p:nvGrpSpPr>
              <p:grpSpPr bwMode="auto">
                <a:xfrm>
                  <a:off x="1332" y="3011"/>
                  <a:ext cx="100" cy="95"/>
                  <a:chOff x="704" y="1880"/>
                  <a:chExt cx="136" cy="128"/>
                </a:xfrm>
              </p:grpSpPr>
              <p:sp>
                <p:nvSpPr>
                  <p:cNvPr id="4621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00" name="Group 612"/>
                <p:cNvGrpSpPr>
                  <a:grpSpLocks/>
                </p:cNvGrpSpPr>
                <p:nvPr/>
              </p:nvGrpSpPr>
              <p:grpSpPr bwMode="auto">
                <a:xfrm>
                  <a:off x="1231" y="3011"/>
                  <a:ext cx="100" cy="95"/>
                  <a:chOff x="704" y="1880"/>
                  <a:chExt cx="136" cy="128"/>
                </a:xfrm>
              </p:grpSpPr>
              <p:sp>
                <p:nvSpPr>
                  <p:cNvPr id="4621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461917" name="Group 1197"/>
            <p:cNvGrpSpPr>
              <a:grpSpLocks/>
            </p:cNvGrpSpPr>
            <p:nvPr/>
          </p:nvGrpSpPr>
          <p:grpSpPr bwMode="auto">
            <a:xfrm>
              <a:off x="1357746" y="745671"/>
              <a:ext cx="1679368" cy="1262743"/>
              <a:chOff x="1270661" y="2040705"/>
              <a:chExt cx="3296506" cy="3296506"/>
            </a:xfrm>
          </p:grpSpPr>
          <p:grpSp>
            <p:nvGrpSpPr>
              <p:cNvPr id="461918" name="Group 590"/>
              <p:cNvGrpSpPr>
                <a:grpSpLocks/>
              </p:cNvGrpSpPr>
              <p:nvPr/>
            </p:nvGrpSpPr>
            <p:grpSpPr bwMode="auto">
              <a:xfrm rot="-2423775">
                <a:off x="2883978" y="2981646"/>
                <a:ext cx="1400822" cy="190899"/>
                <a:chOff x="1231" y="3011"/>
                <a:chExt cx="795" cy="95"/>
              </a:xfrm>
            </p:grpSpPr>
            <p:grpSp>
              <p:nvGrpSpPr>
                <p:cNvPr id="461919" name="Group 591"/>
                <p:cNvGrpSpPr>
                  <a:grpSpLocks/>
                </p:cNvGrpSpPr>
                <p:nvPr/>
              </p:nvGrpSpPr>
              <p:grpSpPr bwMode="auto">
                <a:xfrm>
                  <a:off x="1926" y="3011"/>
                  <a:ext cx="100" cy="95"/>
                  <a:chOff x="704" y="1880"/>
                  <a:chExt cx="136" cy="128"/>
                </a:xfrm>
              </p:grpSpPr>
              <p:sp>
                <p:nvSpPr>
                  <p:cNvPr id="46213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24" name="Group 594"/>
                <p:cNvGrpSpPr>
                  <a:grpSpLocks/>
                </p:cNvGrpSpPr>
                <p:nvPr/>
              </p:nvGrpSpPr>
              <p:grpSpPr bwMode="auto">
                <a:xfrm>
                  <a:off x="1819" y="3011"/>
                  <a:ext cx="100" cy="95"/>
                  <a:chOff x="704" y="1880"/>
                  <a:chExt cx="136" cy="128"/>
                </a:xfrm>
              </p:grpSpPr>
              <p:sp>
                <p:nvSpPr>
                  <p:cNvPr id="46213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1" name="Group 597"/>
                <p:cNvGrpSpPr>
                  <a:grpSpLocks/>
                </p:cNvGrpSpPr>
                <p:nvPr/>
              </p:nvGrpSpPr>
              <p:grpSpPr bwMode="auto">
                <a:xfrm>
                  <a:off x="1724" y="3011"/>
                  <a:ext cx="100" cy="95"/>
                  <a:chOff x="704" y="1880"/>
                  <a:chExt cx="136" cy="128"/>
                </a:xfrm>
              </p:grpSpPr>
              <p:sp>
                <p:nvSpPr>
                  <p:cNvPr id="46213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2" name="Group 600"/>
                <p:cNvGrpSpPr>
                  <a:grpSpLocks/>
                </p:cNvGrpSpPr>
                <p:nvPr/>
              </p:nvGrpSpPr>
              <p:grpSpPr bwMode="auto">
                <a:xfrm>
                  <a:off x="1623" y="3011"/>
                  <a:ext cx="100" cy="95"/>
                  <a:chOff x="704" y="1880"/>
                  <a:chExt cx="136" cy="128"/>
                </a:xfrm>
              </p:grpSpPr>
              <p:sp>
                <p:nvSpPr>
                  <p:cNvPr id="46213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3" name="Group 603"/>
                <p:cNvGrpSpPr>
                  <a:grpSpLocks/>
                </p:cNvGrpSpPr>
                <p:nvPr/>
              </p:nvGrpSpPr>
              <p:grpSpPr bwMode="auto">
                <a:xfrm>
                  <a:off x="1528" y="3011"/>
                  <a:ext cx="100" cy="95"/>
                  <a:chOff x="704" y="1880"/>
                  <a:chExt cx="136" cy="128"/>
                </a:xfrm>
              </p:grpSpPr>
              <p:sp>
                <p:nvSpPr>
                  <p:cNvPr id="46213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4" name="Group 606"/>
                <p:cNvGrpSpPr>
                  <a:grpSpLocks/>
                </p:cNvGrpSpPr>
                <p:nvPr/>
              </p:nvGrpSpPr>
              <p:grpSpPr bwMode="auto">
                <a:xfrm>
                  <a:off x="1427" y="3011"/>
                  <a:ext cx="100" cy="95"/>
                  <a:chOff x="704" y="1880"/>
                  <a:chExt cx="136" cy="128"/>
                </a:xfrm>
              </p:grpSpPr>
              <p:sp>
                <p:nvSpPr>
                  <p:cNvPr id="46212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2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5" name="Group 609"/>
                <p:cNvGrpSpPr>
                  <a:grpSpLocks/>
                </p:cNvGrpSpPr>
                <p:nvPr/>
              </p:nvGrpSpPr>
              <p:grpSpPr bwMode="auto">
                <a:xfrm>
                  <a:off x="1332" y="3011"/>
                  <a:ext cx="100" cy="95"/>
                  <a:chOff x="704" y="1880"/>
                  <a:chExt cx="136" cy="128"/>
                </a:xfrm>
              </p:grpSpPr>
              <p:sp>
                <p:nvSpPr>
                  <p:cNvPr id="46212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2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6" name="Group 612"/>
                <p:cNvGrpSpPr>
                  <a:grpSpLocks/>
                </p:cNvGrpSpPr>
                <p:nvPr/>
              </p:nvGrpSpPr>
              <p:grpSpPr bwMode="auto">
                <a:xfrm>
                  <a:off x="1231" y="3011"/>
                  <a:ext cx="100" cy="95"/>
                  <a:chOff x="704" y="1880"/>
                  <a:chExt cx="136" cy="128"/>
                </a:xfrm>
              </p:grpSpPr>
              <p:sp>
                <p:nvSpPr>
                  <p:cNvPr id="46212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2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647" name="Group 590"/>
              <p:cNvGrpSpPr>
                <a:grpSpLocks/>
              </p:cNvGrpSpPr>
              <p:nvPr/>
            </p:nvGrpSpPr>
            <p:grpSpPr bwMode="auto">
              <a:xfrm rot="-2423775">
                <a:off x="1594019" y="4091990"/>
                <a:ext cx="1400822" cy="190899"/>
                <a:chOff x="1231" y="3011"/>
                <a:chExt cx="795" cy="95"/>
              </a:xfrm>
            </p:grpSpPr>
            <p:grpSp>
              <p:nvGrpSpPr>
                <p:cNvPr id="462648" name="Group 591"/>
                <p:cNvGrpSpPr>
                  <a:grpSpLocks/>
                </p:cNvGrpSpPr>
                <p:nvPr/>
              </p:nvGrpSpPr>
              <p:grpSpPr bwMode="auto">
                <a:xfrm>
                  <a:off x="1926" y="3011"/>
                  <a:ext cx="100" cy="95"/>
                  <a:chOff x="704" y="1880"/>
                  <a:chExt cx="136" cy="128"/>
                </a:xfrm>
              </p:grpSpPr>
              <p:sp>
                <p:nvSpPr>
                  <p:cNvPr id="46211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1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0" name="Group 594"/>
                <p:cNvGrpSpPr>
                  <a:grpSpLocks/>
                </p:cNvGrpSpPr>
                <p:nvPr/>
              </p:nvGrpSpPr>
              <p:grpSpPr bwMode="auto">
                <a:xfrm>
                  <a:off x="1819" y="3011"/>
                  <a:ext cx="100" cy="95"/>
                  <a:chOff x="704" y="1880"/>
                  <a:chExt cx="136" cy="128"/>
                </a:xfrm>
              </p:grpSpPr>
              <p:sp>
                <p:nvSpPr>
                  <p:cNvPr id="46211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1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1" name="Group 597"/>
                <p:cNvGrpSpPr>
                  <a:grpSpLocks/>
                </p:cNvGrpSpPr>
                <p:nvPr/>
              </p:nvGrpSpPr>
              <p:grpSpPr bwMode="auto">
                <a:xfrm>
                  <a:off x="1724" y="3011"/>
                  <a:ext cx="100" cy="95"/>
                  <a:chOff x="704" y="1880"/>
                  <a:chExt cx="136" cy="128"/>
                </a:xfrm>
              </p:grpSpPr>
              <p:sp>
                <p:nvSpPr>
                  <p:cNvPr id="46211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1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2" name="Group 600"/>
                <p:cNvGrpSpPr>
                  <a:grpSpLocks/>
                </p:cNvGrpSpPr>
                <p:nvPr/>
              </p:nvGrpSpPr>
              <p:grpSpPr bwMode="auto">
                <a:xfrm>
                  <a:off x="1623" y="3011"/>
                  <a:ext cx="100" cy="95"/>
                  <a:chOff x="704" y="1880"/>
                  <a:chExt cx="136" cy="128"/>
                </a:xfrm>
              </p:grpSpPr>
              <p:sp>
                <p:nvSpPr>
                  <p:cNvPr id="46210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3" name="Group 603"/>
                <p:cNvGrpSpPr>
                  <a:grpSpLocks/>
                </p:cNvGrpSpPr>
                <p:nvPr/>
              </p:nvGrpSpPr>
              <p:grpSpPr bwMode="auto">
                <a:xfrm>
                  <a:off x="1528" y="3011"/>
                  <a:ext cx="100" cy="95"/>
                  <a:chOff x="704" y="1880"/>
                  <a:chExt cx="136" cy="128"/>
                </a:xfrm>
              </p:grpSpPr>
              <p:sp>
                <p:nvSpPr>
                  <p:cNvPr id="46210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4" name="Group 606"/>
                <p:cNvGrpSpPr>
                  <a:grpSpLocks/>
                </p:cNvGrpSpPr>
                <p:nvPr/>
              </p:nvGrpSpPr>
              <p:grpSpPr bwMode="auto">
                <a:xfrm>
                  <a:off x="1427" y="3011"/>
                  <a:ext cx="100" cy="95"/>
                  <a:chOff x="704" y="1880"/>
                  <a:chExt cx="136" cy="128"/>
                </a:xfrm>
              </p:grpSpPr>
              <p:sp>
                <p:nvSpPr>
                  <p:cNvPr id="46210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1" name="Group 609"/>
                <p:cNvGrpSpPr>
                  <a:grpSpLocks/>
                </p:cNvGrpSpPr>
                <p:nvPr/>
              </p:nvGrpSpPr>
              <p:grpSpPr bwMode="auto">
                <a:xfrm>
                  <a:off x="1332" y="3011"/>
                  <a:ext cx="100" cy="95"/>
                  <a:chOff x="704" y="1880"/>
                  <a:chExt cx="136" cy="128"/>
                </a:xfrm>
              </p:grpSpPr>
              <p:sp>
                <p:nvSpPr>
                  <p:cNvPr id="46210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2" name="Group 612"/>
                <p:cNvGrpSpPr>
                  <a:grpSpLocks/>
                </p:cNvGrpSpPr>
                <p:nvPr/>
              </p:nvGrpSpPr>
              <p:grpSpPr bwMode="auto">
                <a:xfrm>
                  <a:off x="1231" y="3011"/>
                  <a:ext cx="100" cy="95"/>
                  <a:chOff x="704" y="1880"/>
                  <a:chExt cx="136" cy="128"/>
                </a:xfrm>
              </p:grpSpPr>
              <p:sp>
                <p:nvSpPr>
                  <p:cNvPr id="46210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943" name="Group 590"/>
              <p:cNvGrpSpPr>
                <a:grpSpLocks/>
              </p:cNvGrpSpPr>
              <p:nvPr/>
            </p:nvGrpSpPr>
            <p:grpSpPr bwMode="auto">
              <a:xfrm>
                <a:off x="1270661" y="3549247"/>
                <a:ext cx="1445890" cy="190457"/>
                <a:chOff x="1231" y="3011"/>
                <a:chExt cx="795" cy="95"/>
              </a:xfrm>
            </p:grpSpPr>
            <p:grpSp>
              <p:nvGrpSpPr>
                <p:cNvPr id="461944" name="Group 591"/>
                <p:cNvGrpSpPr>
                  <a:grpSpLocks/>
                </p:cNvGrpSpPr>
                <p:nvPr/>
              </p:nvGrpSpPr>
              <p:grpSpPr bwMode="auto">
                <a:xfrm>
                  <a:off x="1926" y="3011"/>
                  <a:ext cx="100" cy="95"/>
                  <a:chOff x="704" y="1880"/>
                  <a:chExt cx="136" cy="128"/>
                </a:xfrm>
              </p:grpSpPr>
              <p:sp>
                <p:nvSpPr>
                  <p:cNvPr id="46209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9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5" name="Group 594"/>
                <p:cNvGrpSpPr>
                  <a:grpSpLocks/>
                </p:cNvGrpSpPr>
                <p:nvPr/>
              </p:nvGrpSpPr>
              <p:grpSpPr bwMode="auto">
                <a:xfrm>
                  <a:off x="1819" y="3011"/>
                  <a:ext cx="100" cy="95"/>
                  <a:chOff x="704" y="1880"/>
                  <a:chExt cx="136" cy="128"/>
                </a:xfrm>
              </p:grpSpPr>
              <p:sp>
                <p:nvSpPr>
                  <p:cNvPr id="46208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6" name="Group 597"/>
                <p:cNvGrpSpPr>
                  <a:grpSpLocks/>
                </p:cNvGrpSpPr>
                <p:nvPr/>
              </p:nvGrpSpPr>
              <p:grpSpPr bwMode="auto">
                <a:xfrm>
                  <a:off x="1724" y="3011"/>
                  <a:ext cx="100" cy="95"/>
                  <a:chOff x="704" y="1880"/>
                  <a:chExt cx="136" cy="128"/>
                </a:xfrm>
              </p:grpSpPr>
              <p:sp>
                <p:nvSpPr>
                  <p:cNvPr id="46208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7" name="Group 600"/>
                <p:cNvGrpSpPr>
                  <a:grpSpLocks/>
                </p:cNvGrpSpPr>
                <p:nvPr/>
              </p:nvGrpSpPr>
              <p:grpSpPr bwMode="auto">
                <a:xfrm>
                  <a:off x="1623" y="3011"/>
                  <a:ext cx="100" cy="95"/>
                  <a:chOff x="704" y="1880"/>
                  <a:chExt cx="136" cy="128"/>
                </a:xfrm>
              </p:grpSpPr>
              <p:sp>
                <p:nvSpPr>
                  <p:cNvPr id="46208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8" name="Group 603"/>
                <p:cNvGrpSpPr>
                  <a:grpSpLocks/>
                </p:cNvGrpSpPr>
                <p:nvPr/>
              </p:nvGrpSpPr>
              <p:grpSpPr bwMode="auto">
                <a:xfrm>
                  <a:off x="1528" y="3011"/>
                  <a:ext cx="100" cy="95"/>
                  <a:chOff x="704" y="1880"/>
                  <a:chExt cx="136" cy="128"/>
                </a:xfrm>
              </p:grpSpPr>
              <p:sp>
                <p:nvSpPr>
                  <p:cNvPr id="46208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65" name="Group 606"/>
                <p:cNvGrpSpPr>
                  <a:grpSpLocks/>
                </p:cNvGrpSpPr>
                <p:nvPr/>
              </p:nvGrpSpPr>
              <p:grpSpPr bwMode="auto">
                <a:xfrm>
                  <a:off x="1427" y="3011"/>
                  <a:ext cx="100" cy="95"/>
                  <a:chOff x="704" y="1880"/>
                  <a:chExt cx="136" cy="128"/>
                </a:xfrm>
              </p:grpSpPr>
              <p:sp>
                <p:nvSpPr>
                  <p:cNvPr id="46208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66" name="Group 609"/>
                <p:cNvGrpSpPr>
                  <a:grpSpLocks/>
                </p:cNvGrpSpPr>
                <p:nvPr/>
              </p:nvGrpSpPr>
              <p:grpSpPr bwMode="auto">
                <a:xfrm>
                  <a:off x="1332" y="3011"/>
                  <a:ext cx="100" cy="95"/>
                  <a:chOff x="704" y="1880"/>
                  <a:chExt cx="136" cy="128"/>
                </a:xfrm>
              </p:grpSpPr>
              <p:sp>
                <p:nvSpPr>
                  <p:cNvPr id="46207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7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67" name="Group 612"/>
                <p:cNvGrpSpPr>
                  <a:grpSpLocks/>
                </p:cNvGrpSpPr>
                <p:nvPr/>
              </p:nvGrpSpPr>
              <p:grpSpPr bwMode="auto">
                <a:xfrm>
                  <a:off x="1231" y="3011"/>
                  <a:ext cx="100" cy="95"/>
                  <a:chOff x="704" y="1880"/>
                  <a:chExt cx="136" cy="128"/>
                </a:xfrm>
              </p:grpSpPr>
              <p:sp>
                <p:nvSpPr>
                  <p:cNvPr id="46207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7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992"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000" b="1" dirty="0">
                    <a:solidFill>
                      <a:schemeClr val="bg1"/>
                    </a:solidFill>
                  </a:rPr>
                  <a:t>m</a:t>
                </a:r>
              </a:p>
            </p:txBody>
          </p:sp>
          <p:grpSp>
            <p:nvGrpSpPr>
              <p:cNvPr id="462668" name="Group 590"/>
              <p:cNvGrpSpPr>
                <a:grpSpLocks/>
              </p:cNvGrpSpPr>
              <p:nvPr/>
            </p:nvGrpSpPr>
            <p:grpSpPr bwMode="auto">
              <a:xfrm>
                <a:off x="3121277" y="3571015"/>
                <a:ext cx="1445890" cy="190457"/>
                <a:chOff x="1231" y="3011"/>
                <a:chExt cx="795" cy="95"/>
              </a:xfrm>
            </p:grpSpPr>
            <p:grpSp>
              <p:nvGrpSpPr>
                <p:cNvPr id="462669" name="Group 591"/>
                <p:cNvGrpSpPr>
                  <a:grpSpLocks/>
                </p:cNvGrpSpPr>
                <p:nvPr/>
              </p:nvGrpSpPr>
              <p:grpSpPr bwMode="auto">
                <a:xfrm>
                  <a:off x="1926" y="3011"/>
                  <a:ext cx="100" cy="95"/>
                  <a:chOff x="704" y="1880"/>
                  <a:chExt cx="136" cy="128"/>
                </a:xfrm>
              </p:grpSpPr>
              <p:sp>
                <p:nvSpPr>
                  <p:cNvPr id="46206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6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70" name="Group 594"/>
                <p:cNvGrpSpPr>
                  <a:grpSpLocks/>
                </p:cNvGrpSpPr>
                <p:nvPr/>
              </p:nvGrpSpPr>
              <p:grpSpPr bwMode="auto">
                <a:xfrm>
                  <a:off x="1819" y="3011"/>
                  <a:ext cx="100" cy="95"/>
                  <a:chOff x="704" y="1880"/>
                  <a:chExt cx="136" cy="128"/>
                </a:xfrm>
              </p:grpSpPr>
              <p:sp>
                <p:nvSpPr>
                  <p:cNvPr id="46206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6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71" name="Group 597"/>
                <p:cNvGrpSpPr>
                  <a:grpSpLocks/>
                </p:cNvGrpSpPr>
                <p:nvPr/>
              </p:nvGrpSpPr>
              <p:grpSpPr bwMode="auto">
                <a:xfrm>
                  <a:off x="1724" y="3011"/>
                  <a:ext cx="100" cy="95"/>
                  <a:chOff x="704" y="1880"/>
                  <a:chExt cx="136" cy="128"/>
                </a:xfrm>
              </p:grpSpPr>
              <p:sp>
                <p:nvSpPr>
                  <p:cNvPr id="46206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6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72" name="Group 600"/>
                <p:cNvGrpSpPr>
                  <a:grpSpLocks/>
                </p:cNvGrpSpPr>
                <p:nvPr/>
              </p:nvGrpSpPr>
              <p:grpSpPr bwMode="auto">
                <a:xfrm>
                  <a:off x="1623" y="3011"/>
                  <a:ext cx="100" cy="95"/>
                  <a:chOff x="704" y="1880"/>
                  <a:chExt cx="136" cy="128"/>
                </a:xfrm>
              </p:grpSpPr>
              <p:sp>
                <p:nvSpPr>
                  <p:cNvPr id="46206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6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65" name="Group 603"/>
                <p:cNvGrpSpPr>
                  <a:grpSpLocks/>
                </p:cNvGrpSpPr>
                <p:nvPr/>
              </p:nvGrpSpPr>
              <p:grpSpPr bwMode="auto">
                <a:xfrm>
                  <a:off x="1528" y="3011"/>
                  <a:ext cx="100" cy="95"/>
                  <a:chOff x="704" y="1880"/>
                  <a:chExt cx="136" cy="128"/>
                </a:xfrm>
              </p:grpSpPr>
              <p:sp>
                <p:nvSpPr>
                  <p:cNvPr id="46205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5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66" name="Group 606"/>
                <p:cNvGrpSpPr>
                  <a:grpSpLocks/>
                </p:cNvGrpSpPr>
                <p:nvPr/>
              </p:nvGrpSpPr>
              <p:grpSpPr bwMode="auto">
                <a:xfrm>
                  <a:off x="1427" y="3011"/>
                  <a:ext cx="100" cy="95"/>
                  <a:chOff x="704" y="1880"/>
                  <a:chExt cx="136" cy="128"/>
                </a:xfrm>
              </p:grpSpPr>
              <p:sp>
                <p:nvSpPr>
                  <p:cNvPr id="46205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5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67" name="Group 609"/>
                <p:cNvGrpSpPr>
                  <a:grpSpLocks/>
                </p:cNvGrpSpPr>
                <p:nvPr/>
              </p:nvGrpSpPr>
              <p:grpSpPr bwMode="auto">
                <a:xfrm>
                  <a:off x="1332" y="3011"/>
                  <a:ext cx="100" cy="95"/>
                  <a:chOff x="704" y="1880"/>
                  <a:chExt cx="136" cy="128"/>
                </a:xfrm>
              </p:grpSpPr>
              <p:sp>
                <p:nvSpPr>
                  <p:cNvPr id="46205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5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68" name="Group 612"/>
                <p:cNvGrpSpPr>
                  <a:grpSpLocks/>
                </p:cNvGrpSpPr>
                <p:nvPr/>
              </p:nvGrpSpPr>
              <p:grpSpPr bwMode="auto">
                <a:xfrm>
                  <a:off x="1231" y="3011"/>
                  <a:ext cx="100" cy="95"/>
                  <a:chOff x="704" y="1880"/>
                  <a:chExt cx="136" cy="128"/>
                </a:xfrm>
              </p:grpSpPr>
              <p:sp>
                <p:nvSpPr>
                  <p:cNvPr id="46205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5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969" name="Group 590"/>
              <p:cNvGrpSpPr>
                <a:grpSpLocks/>
              </p:cNvGrpSpPr>
              <p:nvPr/>
            </p:nvGrpSpPr>
            <p:grpSpPr bwMode="auto">
              <a:xfrm rot="-5400000">
                <a:off x="2202386" y="2668429"/>
                <a:ext cx="1445890" cy="190457"/>
                <a:chOff x="1231" y="3011"/>
                <a:chExt cx="795" cy="95"/>
              </a:xfrm>
            </p:grpSpPr>
            <p:grpSp>
              <p:nvGrpSpPr>
                <p:cNvPr id="461970" name="Group 591"/>
                <p:cNvGrpSpPr>
                  <a:grpSpLocks/>
                </p:cNvGrpSpPr>
                <p:nvPr/>
              </p:nvGrpSpPr>
              <p:grpSpPr bwMode="auto">
                <a:xfrm>
                  <a:off x="1926" y="3011"/>
                  <a:ext cx="100" cy="95"/>
                  <a:chOff x="704" y="1880"/>
                  <a:chExt cx="136" cy="128"/>
                </a:xfrm>
              </p:grpSpPr>
              <p:sp>
                <p:nvSpPr>
                  <p:cNvPr id="46204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4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71" name="Group 594"/>
                <p:cNvGrpSpPr>
                  <a:grpSpLocks/>
                </p:cNvGrpSpPr>
                <p:nvPr/>
              </p:nvGrpSpPr>
              <p:grpSpPr bwMode="auto">
                <a:xfrm>
                  <a:off x="1819" y="3011"/>
                  <a:ext cx="100" cy="95"/>
                  <a:chOff x="704" y="1880"/>
                  <a:chExt cx="136" cy="128"/>
                </a:xfrm>
              </p:grpSpPr>
              <p:sp>
                <p:nvSpPr>
                  <p:cNvPr id="46204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4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72" name="Group 597"/>
                <p:cNvGrpSpPr>
                  <a:grpSpLocks/>
                </p:cNvGrpSpPr>
                <p:nvPr/>
              </p:nvGrpSpPr>
              <p:grpSpPr bwMode="auto">
                <a:xfrm>
                  <a:off x="1724" y="3011"/>
                  <a:ext cx="100" cy="95"/>
                  <a:chOff x="704" y="1880"/>
                  <a:chExt cx="136" cy="128"/>
                </a:xfrm>
              </p:grpSpPr>
              <p:sp>
                <p:nvSpPr>
                  <p:cNvPr id="46203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89" name="Group 600"/>
                <p:cNvGrpSpPr>
                  <a:grpSpLocks/>
                </p:cNvGrpSpPr>
                <p:nvPr/>
              </p:nvGrpSpPr>
              <p:grpSpPr bwMode="auto">
                <a:xfrm>
                  <a:off x="1623" y="3011"/>
                  <a:ext cx="100" cy="95"/>
                  <a:chOff x="704" y="1880"/>
                  <a:chExt cx="136" cy="128"/>
                </a:xfrm>
              </p:grpSpPr>
              <p:sp>
                <p:nvSpPr>
                  <p:cNvPr id="46203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0" name="Group 603"/>
                <p:cNvGrpSpPr>
                  <a:grpSpLocks/>
                </p:cNvGrpSpPr>
                <p:nvPr/>
              </p:nvGrpSpPr>
              <p:grpSpPr bwMode="auto">
                <a:xfrm>
                  <a:off x="1528" y="3011"/>
                  <a:ext cx="100" cy="95"/>
                  <a:chOff x="704" y="1880"/>
                  <a:chExt cx="136" cy="128"/>
                </a:xfrm>
              </p:grpSpPr>
              <p:sp>
                <p:nvSpPr>
                  <p:cNvPr id="46203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1" name="Group 606"/>
                <p:cNvGrpSpPr>
                  <a:grpSpLocks/>
                </p:cNvGrpSpPr>
                <p:nvPr/>
              </p:nvGrpSpPr>
              <p:grpSpPr bwMode="auto">
                <a:xfrm>
                  <a:off x="1427" y="3011"/>
                  <a:ext cx="100" cy="95"/>
                  <a:chOff x="704" y="1880"/>
                  <a:chExt cx="136" cy="128"/>
                </a:xfrm>
              </p:grpSpPr>
              <p:sp>
                <p:nvSpPr>
                  <p:cNvPr id="46203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2" name="Group 609"/>
                <p:cNvGrpSpPr>
                  <a:grpSpLocks/>
                </p:cNvGrpSpPr>
                <p:nvPr/>
              </p:nvGrpSpPr>
              <p:grpSpPr bwMode="auto">
                <a:xfrm>
                  <a:off x="1332" y="3011"/>
                  <a:ext cx="100" cy="95"/>
                  <a:chOff x="704" y="1880"/>
                  <a:chExt cx="136" cy="128"/>
                </a:xfrm>
              </p:grpSpPr>
              <p:sp>
                <p:nvSpPr>
                  <p:cNvPr id="46203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3" name="Group 612"/>
                <p:cNvGrpSpPr>
                  <a:grpSpLocks/>
                </p:cNvGrpSpPr>
                <p:nvPr/>
              </p:nvGrpSpPr>
              <p:grpSpPr bwMode="auto">
                <a:xfrm>
                  <a:off x="1231" y="3011"/>
                  <a:ext cx="100" cy="95"/>
                  <a:chOff x="704" y="1880"/>
                  <a:chExt cx="136" cy="128"/>
                </a:xfrm>
              </p:grpSpPr>
              <p:sp>
                <p:nvSpPr>
                  <p:cNvPr id="46202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2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694" name="Group 590"/>
              <p:cNvGrpSpPr>
                <a:grpSpLocks/>
              </p:cNvGrpSpPr>
              <p:nvPr/>
            </p:nvGrpSpPr>
            <p:grpSpPr bwMode="auto">
              <a:xfrm rot="-5400000">
                <a:off x="2175167" y="4519045"/>
                <a:ext cx="1445890" cy="190457"/>
                <a:chOff x="1231" y="3011"/>
                <a:chExt cx="795" cy="95"/>
              </a:xfrm>
            </p:grpSpPr>
            <p:grpSp>
              <p:nvGrpSpPr>
                <p:cNvPr id="462695" name="Group 591"/>
                <p:cNvGrpSpPr>
                  <a:grpSpLocks/>
                </p:cNvGrpSpPr>
                <p:nvPr/>
              </p:nvGrpSpPr>
              <p:grpSpPr bwMode="auto">
                <a:xfrm>
                  <a:off x="1926" y="3011"/>
                  <a:ext cx="100" cy="95"/>
                  <a:chOff x="704" y="1880"/>
                  <a:chExt cx="136" cy="128"/>
                </a:xfrm>
              </p:grpSpPr>
              <p:sp>
                <p:nvSpPr>
                  <p:cNvPr id="46201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6" name="Group 594"/>
                <p:cNvGrpSpPr>
                  <a:grpSpLocks/>
                </p:cNvGrpSpPr>
                <p:nvPr/>
              </p:nvGrpSpPr>
              <p:grpSpPr bwMode="auto">
                <a:xfrm>
                  <a:off x="1819" y="3011"/>
                  <a:ext cx="100" cy="95"/>
                  <a:chOff x="704" y="1880"/>
                  <a:chExt cx="136" cy="128"/>
                </a:xfrm>
              </p:grpSpPr>
              <p:sp>
                <p:nvSpPr>
                  <p:cNvPr id="46201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3" name="Group 597"/>
                <p:cNvGrpSpPr>
                  <a:grpSpLocks/>
                </p:cNvGrpSpPr>
                <p:nvPr/>
              </p:nvGrpSpPr>
              <p:grpSpPr bwMode="auto">
                <a:xfrm>
                  <a:off x="1724" y="3011"/>
                  <a:ext cx="100" cy="95"/>
                  <a:chOff x="704" y="1880"/>
                  <a:chExt cx="136" cy="128"/>
                </a:xfrm>
              </p:grpSpPr>
              <p:sp>
                <p:nvSpPr>
                  <p:cNvPr id="46201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4" name="Group 600"/>
                <p:cNvGrpSpPr>
                  <a:grpSpLocks/>
                </p:cNvGrpSpPr>
                <p:nvPr/>
              </p:nvGrpSpPr>
              <p:grpSpPr bwMode="auto">
                <a:xfrm>
                  <a:off x="1623" y="3011"/>
                  <a:ext cx="100" cy="95"/>
                  <a:chOff x="704" y="1880"/>
                  <a:chExt cx="136" cy="128"/>
                </a:xfrm>
              </p:grpSpPr>
              <p:sp>
                <p:nvSpPr>
                  <p:cNvPr id="46201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5" name="Group 603"/>
                <p:cNvGrpSpPr>
                  <a:grpSpLocks/>
                </p:cNvGrpSpPr>
                <p:nvPr/>
              </p:nvGrpSpPr>
              <p:grpSpPr bwMode="auto">
                <a:xfrm>
                  <a:off x="1528" y="3011"/>
                  <a:ext cx="100" cy="95"/>
                  <a:chOff x="704" y="1880"/>
                  <a:chExt cx="136" cy="128"/>
                </a:xfrm>
              </p:grpSpPr>
              <p:sp>
                <p:nvSpPr>
                  <p:cNvPr id="46201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6" name="Group 606"/>
                <p:cNvGrpSpPr>
                  <a:grpSpLocks/>
                </p:cNvGrpSpPr>
                <p:nvPr/>
              </p:nvGrpSpPr>
              <p:grpSpPr bwMode="auto">
                <a:xfrm>
                  <a:off x="1427" y="3011"/>
                  <a:ext cx="100" cy="95"/>
                  <a:chOff x="704" y="1880"/>
                  <a:chExt cx="136" cy="128"/>
                </a:xfrm>
              </p:grpSpPr>
              <p:sp>
                <p:nvSpPr>
                  <p:cNvPr id="46200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0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7" name="Group 609"/>
                <p:cNvGrpSpPr>
                  <a:grpSpLocks/>
                </p:cNvGrpSpPr>
                <p:nvPr/>
              </p:nvGrpSpPr>
              <p:grpSpPr bwMode="auto">
                <a:xfrm>
                  <a:off x="1332" y="3011"/>
                  <a:ext cx="100" cy="95"/>
                  <a:chOff x="704" y="1880"/>
                  <a:chExt cx="136" cy="128"/>
                </a:xfrm>
              </p:grpSpPr>
              <p:sp>
                <p:nvSpPr>
                  <p:cNvPr id="46200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0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8" name="Group 612"/>
                <p:cNvGrpSpPr>
                  <a:grpSpLocks/>
                </p:cNvGrpSpPr>
                <p:nvPr/>
              </p:nvGrpSpPr>
              <p:grpSpPr bwMode="auto">
                <a:xfrm>
                  <a:off x="1231" y="3011"/>
                  <a:ext cx="100" cy="95"/>
                  <a:chOff x="704" y="1880"/>
                  <a:chExt cx="136" cy="128"/>
                </a:xfrm>
              </p:grpSpPr>
              <p:sp>
                <p:nvSpPr>
                  <p:cNvPr id="46200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0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462719" name="Group 1350"/>
            <p:cNvGrpSpPr>
              <a:grpSpLocks/>
            </p:cNvGrpSpPr>
            <p:nvPr/>
          </p:nvGrpSpPr>
          <p:grpSpPr bwMode="auto">
            <a:xfrm>
              <a:off x="6767946" y="1404257"/>
              <a:ext cx="1679368" cy="1262743"/>
              <a:chOff x="1270661" y="2040705"/>
              <a:chExt cx="3296506" cy="3296506"/>
            </a:xfrm>
          </p:grpSpPr>
          <p:grpSp>
            <p:nvGrpSpPr>
              <p:cNvPr id="461989" name="Group 590"/>
              <p:cNvGrpSpPr>
                <a:grpSpLocks/>
              </p:cNvGrpSpPr>
              <p:nvPr/>
            </p:nvGrpSpPr>
            <p:grpSpPr bwMode="auto">
              <a:xfrm rot="-2423775">
                <a:off x="2883976" y="2981644"/>
                <a:ext cx="1400822" cy="190899"/>
                <a:chOff x="1231" y="3011"/>
                <a:chExt cx="795" cy="95"/>
              </a:xfrm>
            </p:grpSpPr>
            <p:grpSp>
              <p:nvGrpSpPr>
                <p:cNvPr id="461990" name="Group 591"/>
                <p:cNvGrpSpPr>
                  <a:grpSpLocks/>
                </p:cNvGrpSpPr>
                <p:nvPr/>
              </p:nvGrpSpPr>
              <p:grpSpPr bwMode="auto">
                <a:xfrm>
                  <a:off x="1926" y="3011"/>
                  <a:ext cx="100" cy="95"/>
                  <a:chOff x="704" y="1880"/>
                  <a:chExt cx="136" cy="128"/>
                </a:xfrm>
              </p:grpSpPr>
              <p:sp>
                <p:nvSpPr>
                  <p:cNvPr id="46198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1" name="Group 594"/>
                <p:cNvGrpSpPr>
                  <a:grpSpLocks/>
                </p:cNvGrpSpPr>
                <p:nvPr/>
              </p:nvGrpSpPr>
              <p:grpSpPr bwMode="auto">
                <a:xfrm>
                  <a:off x="1819" y="3011"/>
                  <a:ext cx="100" cy="95"/>
                  <a:chOff x="704" y="1880"/>
                  <a:chExt cx="136" cy="128"/>
                </a:xfrm>
              </p:grpSpPr>
              <p:sp>
                <p:nvSpPr>
                  <p:cNvPr id="46198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3" name="Group 597"/>
                <p:cNvGrpSpPr>
                  <a:grpSpLocks/>
                </p:cNvGrpSpPr>
                <p:nvPr/>
              </p:nvGrpSpPr>
              <p:grpSpPr bwMode="auto">
                <a:xfrm>
                  <a:off x="1724" y="3011"/>
                  <a:ext cx="100" cy="95"/>
                  <a:chOff x="704" y="1880"/>
                  <a:chExt cx="136" cy="128"/>
                </a:xfrm>
              </p:grpSpPr>
              <p:sp>
                <p:nvSpPr>
                  <p:cNvPr id="46198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4" name="Group 600"/>
                <p:cNvGrpSpPr>
                  <a:grpSpLocks/>
                </p:cNvGrpSpPr>
                <p:nvPr/>
              </p:nvGrpSpPr>
              <p:grpSpPr bwMode="auto">
                <a:xfrm>
                  <a:off x="1623" y="3011"/>
                  <a:ext cx="100" cy="95"/>
                  <a:chOff x="704" y="1880"/>
                  <a:chExt cx="136" cy="128"/>
                </a:xfrm>
              </p:grpSpPr>
              <p:sp>
                <p:nvSpPr>
                  <p:cNvPr id="46198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5" name="Group 603"/>
                <p:cNvGrpSpPr>
                  <a:grpSpLocks/>
                </p:cNvGrpSpPr>
                <p:nvPr/>
              </p:nvGrpSpPr>
              <p:grpSpPr bwMode="auto">
                <a:xfrm>
                  <a:off x="1528" y="3011"/>
                  <a:ext cx="100" cy="95"/>
                  <a:chOff x="704" y="1880"/>
                  <a:chExt cx="136" cy="128"/>
                </a:xfrm>
              </p:grpSpPr>
              <p:sp>
                <p:nvSpPr>
                  <p:cNvPr id="46197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6" name="Group 606"/>
                <p:cNvGrpSpPr>
                  <a:grpSpLocks/>
                </p:cNvGrpSpPr>
                <p:nvPr/>
              </p:nvGrpSpPr>
              <p:grpSpPr bwMode="auto">
                <a:xfrm>
                  <a:off x="1427" y="3011"/>
                  <a:ext cx="100" cy="95"/>
                  <a:chOff x="704" y="1880"/>
                  <a:chExt cx="136" cy="128"/>
                </a:xfrm>
              </p:grpSpPr>
              <p:sp>
                <p:nvSpPr>
                  <p:cNvPr id="46197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7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7" name="Group 609"/>
                <p:cNvGrpSpPr>
                  <a:grpSpLocks/>
                </p:cNvGrpSpPr>
                <p:nvPr/>
              </p:nvGrpSpPr>
              <p:grpSpPr bwMode="auto">
                <a:xfrm>
                  <a:off x="1332" y="3011"/>
                  <a:ext cx="100" cy="95"/>
                  <a:chOff x="704" y="1880"/>
                  <a:chExt cx="136" cy="128"/>
                </a:xfrm>
              </p:grpSpPr>
              <p:sp>
                <p:nvSpPr>
                  <p:cNvPr id="46197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7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8" name="Group 612"/>
                <p:cNvGrpSpPr>
                  <a:grpSpLocks/>
                </p:cNvGrpSpPr>
                <p:nvPr/>
              </p:nvGrpSpPr>
              <p:grpSpPr bwMode="auto">
                <a:xfrm>
                  <a:off x="1231" y="3011"/>
                  <a:ext cx="100" cy="95"/>
                  <a:chOff x="704" y="1880"/>
                  <a:chExt cx="136" cy="128"/>
                </a:xfrm>
              </p:grpSpPr>
              <p:sp>
                <p:nvSpPr>
                  <p:cNvPr id="4619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999" name="Group 590"/>
              <p:cNvGrpSpPr>
                <a:grpSpLocks/>
              </p:cNvGrpSpPr>
              <p:nvPr/>
            </p:nvGrpSpPr>
            <p:grpSpPr bwMode="auto">
              <a:xfrm rot="-2423775">
                <a:off x="1594017" y="4091988"/>
                <a:ext cx="1400822" cy="190899"/>
                <a:chOff x="1231" y="3011"/>
                <a:chExt cx="795" cy="95"/>
              </a:xfrm>
            </p:grpSpPr>
            <p:grpSp>
              <p:nvGrpSpPr>
                <p:cNvPr id="462000" name="Group 591"/>
                <p:cNvGrpSpPr>
                  <a:grpSpLocks/>
                </p:cNvGrpSpPr>
                <p:nvPr/>
              </p:nvGrpSpPr>
              <p:grpSpPr bwMode="auto">
                <a:xfrm>
                  <a:off x="1926" y="3011"/>
                  <a:ext cx="100" cy="95"/>
                  <a:chOff x="704" y="1880"/>
                  <a:chExt cx="136" cy="128"/>
                </a:xfrm>
              </p:grpSpPr>
              <p:sp>
                <p:nvSpPr>
                  <p:cNvPr id="46196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6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01" name="Group 594"/>
                <p:cNvGrpSpPr>
                  <a:grpSpLocks/>
                </p:cNvGrpSpPr>
                <p:nvPr/>
              </p:nvGrpSpPr>
              <p:grpSpPr bwMode="auto">
                <a:xfrm>
                  <a:off x="1819" y="3011"/>
                  <a:ext cx="100" cy="95"/>
                  <a:chOff x="704" y="1880"/>
                  <a:chExt cx="136" cy="128"/>
                </a:xfrm>
              </p:grpSpPr>
              <p:sp>
                <p:nvSpPr>
                  <p:cNvPr id="46196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6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02" name="Group 597"/>
                <p:cNvGrpSpPr>
                  <a:grpSpLocks/>
                </p:cNvGrpSpPr>
                <p:nvPr/>
              </p:nvGrpSpPr>
              <p:grpSpPr bwMode="auto">
                <a:xfrm>
                  <a:off x="1724" y="3011"/>
                  <a:ext cx="100" cy="95"/>
                  <a:chOff x="704" y="1880"/>
                  <a:chExt cx="136" cy="128"/>
                </a:xfrm>
              </p:grpSpPr>
              <p:sp>
                <p:nvSpPr>
                  <p:cNvPr id="46195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6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03" name="Group 600"/>
                <p:cNvGrpSpPr>
                  <a:grpSpLocks/>
                </p:cNvGrpSpPr>
                <p:nvPr/>
              </p:nvGrpSpPr>
              <p:grpSpPr bwMode="auto">
                <a:xfrm>
                  <a:off x="1623" y="3011"/>
                  <a:ext cx="100" cy="95"/>
                  <a:chOff x="704" y="1880"/>
                  <a:chExt cx="136" cy="128"/>
                </a:xfrm>
              </p:grpSpPr>
              <p:sp>
                <p:nvSpPr>
                  <p:cNvPr id="46195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20" name="Group 603"/>
                <p:cNvGrpSpPr>
                  <a:grpSpLocks/>
                </p:cNvGrpSpPr>
                <p:nvPr/>
              </p:nvGrpSpPr>
              <p:grpSpPr bwMode="auto">
                <a:xfrm>
                  <a:off x="1528" y="3011"/>
                  <a:ext cx="100" cy="95"/>
                  <a:chOff x="704" y="1880"/>
                  <a:chExt cx="136" cy="128"/>
                </a:xfrm>
              </p:grpSpPr>
              <p:sp>
                <p:nvSpPr>
                  <p:cNvPr id="46195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37" name="Group 606"/>
                <p:cNvGrpSpPr>
                  <a:grpSpLocks/>
                </p:cNvGrpSpPr>
                <p:nvPr/>
              </p:nvGrpSpPr>
              <p:grpSpPr bwMode="auto">
                <a:xfrm>
                  <a:off x="1427" y="3011"/>
                  <a:ext cx="100" cy="95"/>
                  <a:chOff x="704" y="1880"/>
                  <a:chExt cx="136" cy="128"/>
                </a:xfrm>
              </p:grpSpPr>
              <p:sp>
                <p:nvSpPr>
                  <p:cNvPr id="46195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38" name="Group 609"/>
                <p:cNvGrpSpPr>
                  <a:grpSpLocks/>
                </p:cNvGrpSpPr>
                <p:nvPr/>
              </p:nvGrpSpPr>
              <p:grpSpPr bwMode="auto">
                <a:xfrm>
                  <a:off x="1332" y="3011"/>
                  <a:ext cx="100" cy="95"/>
                  <a:chOff x="704" y="1880"/>
                  <a:chExt cx="136" cy="128"/>
                </a:xfrm>
              </p:grpSpPr>
              <p:sp>
                <p:nvSpPr>
                  <p:cNvPr id="46195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39" name="Group 612"/>
                <p:cNvGrpSpPr>
                  <a:grpSpLocks/>
                </p:cNvGrpSpPr>
                <p:nvPr/>
              </p:nvGrpSpPr>
              <p:grpSpPr bwMode="auto">
                <a:xfrm>
                  <a:off x="1231" y="3011"/>
                  <a:ext cx="100" cy="95"/>
                  <a:chOff x="704" y="1880"/>
                  <a:chExt cx="136" cy="128"/>
                </a:xfrm>
              </p:grpSpPr>
              <p:sp>
                <p:nvSpPr>
                  <p:cNvPr id="46194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740" name="Group 590"/>
              <p:cNvGrpSpPr>
                <a:grpSpLocks/>
              </p:cNvGrpSpPr>
              <p:nvPr/>
            </p:nvGrpSpPr>
            <p:grpSpPr bwMode="auto">
              <a:xfrm>
                <a:off x="1270661" y="3549247"/>
                <a:ext cx="1445890" cy="190457"/>
                <a:chOff x="1231" y="3011"/>
                <a:chExt cx="795" cy="95"/>
              </a:xfrm>
            </p:grpSpPr>
            <p:grpSp>
              <p:nvGrpSpPr>
                <p:cNvPr id="462741" name="Group 591"/>
                <p:cNvGrpSpPr>
                  <a:grpSpLocks/>
                </p:cNvGrpSpPr>
                <p:nvPr/>
              </p:nvGrpSpPr>
              <p:grpSpPr bwMode="auto">
                <a:xfrm>
                  <a:off x="1926" y="3011"/>
                  <a:ext cx="100" cy="95"/>
                  <a:chOff x="704" y="1880"/>
                  <a:chExt cx="136" cy="128"/>
                </a:xfrm>
              </p:grpSpPr>
              <p:sp>
                <p:nvSpPr>
                  <p:cNvPr id="46193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4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2" name="Group 594"/>
                <p:cNvGrpSpPr>
                  <a:grpSpLocks/>
                </p:cNvGrpSpPr>
                <p:nvPr/>
              </p:nvGrpSpPr>
              <p:grpSpPr bwMode="auto">
                <a:xfrm>
                  <a:off x="1819" y="3011"/>
                  <a:ext cx="100" cy="95"/>
                  <a:chOff x="704" y="1880"/>
                  <a:chExt cx="136" cy="128"/>
                </a:xfrm>
              </p:grpSpPr>
              <p:sp>
                <p:nvSpPr>
                  <p:cNvPr id="46193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3" name="Group 597"/>
                <p:cNvGrpSpPr>
                  <a:grpSpLocks/>
                </p:cNvGrpSpPr>
                <p:nvPr/>
              </p:nvGrpSpPr>
              <p:grpSpPr bwMode="auto">
                <a:xfrm>
                  <a:off x="1724" y="3011"/>
                  <a:ext cx="100" cy="95"/>
                  <a:chOff x="704" y="1880"/>
                  <a:chExt cx="136" cy="128"/>
                </a:xfrm>
              </p:grpSpPr>
              <p:sp>
                <p:nvSpPr>
                  <p:cNvPr id="46193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4" name="Group 600"/>
                <p:cNvGrpSpPr>
                  <a:grpSpLocks/>
                </p:cNvGrpSpPr>
                <p:nvPr/>
              </p:nvGrpSpPr>
              <p:grpSpPr bwMode="auto">
                <a:xfrm>
                  <a:off x="1623" y="3011"/>
                  <a:ext cx="100" cy="95"/>
                  <a:chOff x="704" y="1880"/>
                  <a:chExt cx="136" cy="128"/>
                </a:xfrm>
              </p:grpSpPr>
              <p:sp>
                <p:nvSpPr>
                  <p:cNvPr id="46193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5" name="Group 603"/>
                <p:cNvGrpSpPr>
                  <a:grpSpLocks/>
                </p:cNvGrpSpPr>
                <p:nvPr/>
              </p:nvGrpSpPr>
              <p:grpSpPr bwMode="auto">
                <a:xfrm>
                  <a:off x="1528" y="3011"/>
                  <a:ext cx="100" cy="95"/>
                  <a:chOff x="704" y="1880"/>
                  <a:chExt cx="136" cy="128"/>
                </a:xfrm>
              </p:grpSpPr>
              <p:sp>
                <p:nvSpPr>
                  <p:cNvPr id="46193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6" name="Group 606"/>
                <p:cNvGrpSpPr>
                  <a:grpSpLocks/>
                </p:cNvGrpSpPr>
                <p:nvPr/>
              </p:nvGrpSpPr>
              <p:grpSpPr bwMode="auto">
                <a:xfrm>
                  <a:off x="1427" y="3011"/>
                  <a:ext cx="100" cy="95"/>
                  <a:chOff x="704" y="1880"/>
                  <a:chExt cx="136" cy="128"/>
                </a:xfrm>
              </p:grpSpPr>
              <p:sp>
                <p:nvSpPr>
                  <p:cNvPr id="46192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7" name="Group 609"/>
                <p:cNvGrpSpPr>
                  <a:grpSpLocks/>
                </p:cNvGrpSpPr>
                <p:nvPr/>
              </p:nvGrpSpPr>
              <p:grpSpPr bwMode="auto">
                <a:xfrm>
                  <a:off x="1332" y="3011"/>
                  <a:ext cx="100" cy="95"/>
                  <a:chOff x="704" y="1880"/>
                  <a:chExt cx="136" cy="128"/>
                </a:xfrm>
              </p:grpSpPr>
              <p:sp>
                <p:nvSpPr>
                  <p:cNvPr id="46192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2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8" name="Group 612"/>
                <p:cNvGrpSpPr>
                  <a:grpSpLocks/>
                </p:cNvGrpSpPr>
                <p:nvPr/>
              </p:nvGrpSpPr>
              <p:grpSpPr bwMode="auto">
                <a:xfrm>
                  <a:off x="1231" y="3011"/>
                  <a:ext cx="100" cy="95"/>
                  <a:chOff x="704" y="1880"/>
                  <a:chExt cx="136" cy="128"/>
                </a:xfrm>
              </p:grpSpPr>
              <p:sp>
                <p:nvSpPr>
                  <p:cNvPr id="46192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2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841"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000" b="1" dirty="0">
                    <a:solidFill>
                      <a:schemeClr val="bg1"/>
                    </a:solidFill>
                  </a:rPr>
                  <a:t>m</a:t>
                </a:r>
              </a:p>
            </p:txBody>
          </p:sp>
          <p:grpSp>
            <p:nvGrpSpPr>
              <p:cNvPr id="462749" name="Group 590"/>
              <p:cNvGrpSpPr>
                <a:grpSpLocks/>
              </p:cNvGrpSpPr>
              <p:nvPr/>
            </p:nvGrpSpPr>
            <p:grpSpPr bwMode="auto">
              <a:xfrm>
                <a:off x="3121277" y="3571015"/>
                <a:ext cx="1445890" cy="190457"/>
                <a:chOff x="1231" y="3011"/>
                <a:chExt cx="795" cy="95"/>
              </a:xfrm>
            </p:grpSpPr>
            <p:grpSp>
              <p:nvGrpSpPr>
                <p:cNvPr id="462750" name="Group 591"/>
                <p:cNvGrpSpPr>
                  <a:grpSpLocks/>
                </p:cNvGrpSpPr>
                <p:nvPr/>
              </p:nvGrpSpPr>
              <p:grpSpPr bwMode="auto">
                <a:xfrm>
                  <a:off x="1926" y="3011"/>
                  <a:ext cx="100" cy="95"/>
                  <a:chOff x="704" y="1880"/>
                  <a:chExt cx="136" cy="128"/>
                </a:xfrm>
              </p:grpSpPr>
              <p:sp>
                <p:nvSpPr>
                  <p:cNvPr id="4619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51" name="Group 594"/>
                <p:cNvGrpSpPr>
                  <a:grpSpLocks/>
                </p:cNvGrpSpPr>
                <p:nvPr/>
              </p:nvGrpSpPr>
              <p:grpSpPr bwMode="auto">
                <a:xfrm>
                  <a:off x="1819" y="3011"/>
                  <a:ext cx="100" cy="95"/>
                  <a:chOff x="704" y="1880"/>
                  <a:chExt cx="136" cy="128"/>
                </a:xfrm>
              </p:grpSpPr>
              <p:sp>
                <p:nvSpPr>
                  <p:cNvPr id="4619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0" name="Group 597"/>
                <p:cNvGrpSpPr>
                  <a:grpSpLocks/>
                </p:cNvGrpSpPr>
                <p:nvPr/>
              </p:nvGrpSpPr>
              <p:grpSpPr bwMode="auto">
                <a:xfrm>
                  <a:off x="1724" y="3011"/>
                  <a:ext cx="100" cy="95"/>
                  <a:chOff x="704" y="1880"/>
                  <a:chExt cx="136" cy="128"/>
                </a:xfrm>
              </p:grpSpPr>
              <p:sp>
                <p:nvSpPr>
                  <p:cNvPr id="4619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1" name="Group 600"/>
                <p:cNvGrpSpPr>
                  <a:grpSpLocks/>
                </p:cNvGrpSpPr>
                <p:nvPr/>
              </p:nvGrpSpPr>
              <p:grpSpPr bwMode="auto">
                <a:xfrm>
                  <a:off x="1623" y="3011"/>
                  <a:ext cx="100" cy="95"/>
                  <a:chOff x="704" y="1880"/>
                  <a:chExt cx="136" cy="128"/>
                </a:xfrm>
              </p:grpSpPr>
              <p:sp>
                <p:nvSpPr>
                  <p:cNvPr id="4619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2" name="Group 603"/>
                <p:cNvGrpSpPr>
                  <a:grpSpLocks/>
                </p:cNvGrpSpPr>
                <p:nvPr/>
              </p:nvGrpSpPr>
              <p:grpSpPr bwMode="auto">
                <a:xfrm>
                  <a:off x="1528" y="3011"/>
                  <a:ext cx="100" cy="95"/>
                  <a:chOff x="704" y="1880"/>
                  <a:chExt cx="136" cy="128"/>
                </a:xfrm>
              </p:grpSpPr>
              <p:sp>
                <p:nvSpPr>
                  <p:cNvPr id="4619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3" name="Group 606"/>
                <p:cNvGrpSpPr>
                  <a:grpSpLocks/>
                </p:cNvGrpSpPr>
                <p:nvPr/>
              </p:nvGrpSpPr>
              <p:grpSpPr bwMode="auto">
                <a:xfrm>
                  <a:off x="1427" y="3011"/>
                  <a:ext cx="100" cy="95"/>
                  <a:chOff x="704" y="1880"/>
                  <a:chExt cx="136" cy="128"/>
                </a:xfrm>
              </p:grpSpPr>
              <p:sp>
                <p:nvSpPr>
                  <p:cNvPr id="4619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4" name="Group 609"/>
                <p:cNvGrpSpPr>
                  <a:grpSpLocks/>
                </p:cNvGrpSpPr>
                <p:nvPr/>
              </p:nvGrpSpPr>
              <p:grpSpPr bwMode="auto">
                <a:xfrm>
                  <a:off x="1332" y="3011"/>
                  <a:ext cx="100" cy="95"/>
                  <a:chOff x="704" y="1880"/>
                  <a:chExt cx="136" cy="128"/>
                </a:xfrm>
              </p:grpSpPr>
              <p:sp>
                <p:nvSpPr>
                  <p:cNvPr id="4619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5" name="Group 612"/>
                <p:cNvGrpSpPr>
                  <a:grpSpLocks/>
                </p:cNvGrpSpPr>
                <p:nvPr/>
              </p:nvGrpSpPr>
              <p:grpSpPr bwMode="auto">
                <a:xfrm>
                  <a:off x="1231" y="3011"/>
                  <a:ext cx="100" cy="95"/>
                  <a:chOff x="704" y="1880"/>
                  <a:chExt cx="136" cy="128"/>
                </a:xfrm>
              </p:grpSpPr>
              <p:sp>
                <p:nvSpPr>
                  <p:cNvPr id="4619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026" name="Group 590"/>
              <p:cNvGrpSpPr>
                <a:grpSpLocks/>
              </p:cNvGrpSpPr>
              <p:nvPr/>
            </p:nvGrpSpPr>
            <p:grpSpPr bwMode="auto">
              <a:xfrm rot="-5400000">
                <a:off x="2202392" y="2668431"/>
                <a:ext cx="1445890" cy="190457"/>
                <a:chOff x="1231" y="3011"/>
                <a:chExt cx="795" cy="95"/>
              </a:xfrm>
            </p:grpSpPr>
            <p:grpSp>
              <p:nvGrpSpPr>
                <p:cNvPr id="462027" name="Group 591"/>
                <p:cNvGrpSpPr>
                  <a:grpSpLocks/>
                </p:cNvGrpSpPr>
                <p:nvPr/>
              </p:nvGrpSpPr>
              <p:grpSpPr bwMode="auto">
                <a:xfrm>
                  <a:off x="1926" y="3011"/>
                  <a:ext cx="100" cy="95"/>
                  <a:chOff x="704" y="1880"/>
                  <a:chExt cx="136" cy="128"/>
                </a:xfrm>
              </p:grpSpPr>
              <p:sp>
                <p:nvSpPr>
                  <p:cNvPr id="4618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4" name="Group 594"/>
                <p:cNvGrpSpPr>
                  <a:grpSpLocks/>
                </p:cNvGrpSpPr>
                <p:nvPr/>
              </p:nvGrpSpPr>
              <p:grpSpPr bwMode="auto">
                <a:xfrm>
                  <a:off x="1819" y="3011"/>
                  <a:ext cx="100" cy="95"/>
                  <a:chOff x="704" y="1880"/>
                  <a:chExt cx="136" cy="128"/>
                </a:xfrm>
              </p:grpSpPr>
              <p:sp>
                <p:nvSpPr>
                  <p:cNvPr id="4618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5" name="Group 597"/>
                <p:cNvGrpSpPr>
                  <a:grpSpLocks/>
                </p:cNvGrpSpPr>
                <p:nvPr/>
              </p:nvGrpSpPr>
              <p:grpSpPr bwMode="auto">
                <a:xfrm>
                  <a:off x="1724" y="3011"/>
                  <a:ext cx="100" cy="95"/>
                  <a:chOff x="704" y="1880"/>
                  <a:chExt cx="136" cy="128"/>
                </a:xfrm>
              </p:grpSpPr>
              <p:sp>
                <p:nvSpPr>
                  <p:cNvPr id="4618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6" name="Group 600"/>
                <p:cNvGrpSpPr>
                  <a:grpSpLocks/>
                </p:cNvGrpSpPr>
                <p:nvPr/>
              </p:nvGrpSpPr>
              <p:grpSpPr bwMode="auto">
                <a:xfrm>
                  <a:off x="1623" y="3011"/>
                  <a:ext cx="100" cy="95"/>
                  <a:chOff x="704" y="1880"/>
                  <a:chExt cx="136" cy="128"/>
                </a:xfrm>
              </p:grpSpPr>
              <p:sp>
                <p:nvSpPr>
                  <p:cNvPr id="4618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7" name="Group 603"/>
                <p:cNvGrpSpPr>
                  <a:grpSpLocks/>
                </p:cNvGrpSpPr>
                <p:nvPr/>
              </p:nvGrpSpPr>
              <p:grpSpPr bwMode="auto">
                <a:xfrm>
                  <a:off x="1528" y="3011"/>
                  <a:ext cx="100" cy="95"/>
                  <a:chOff x="704" y="1880"/>
                  <a:chExt cx="136" cy="128"/>
                </a:xfrm>
              </p:grpSpPr>
              <p:sp>
                <p:nvSpPr>
                  <p:cNvPr id="4618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8" name="Group 606"/>
                <p:cNvGrpSpPr>
                  <a:grpSpLocks/>
                </p:cNvGrpSpPr>
                <p:nvPr/>
              </p:nvGrpSpPr>
              <p:grpSpPr bwMode="auto">
                <a:xfrm>
                  <a:off x="1427" y="3011"/>
                  <a:ext cx="100" cy="95"/>
                  <a:chOff x="704" y="1880"/>
                  <a:chExt cx="136" cy="128"/>
                </a:xfrm>
              </p:grpSpPr>
              <p:sp>
                <p:nvSpPr>
                  <p:cNvPr id="4618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9" name="Group 609"/>
                <p:cNvGrpSpPr>
                  <a:grpSpLocks/>
                </p:cNvGrpSpPr>
                <p:nvPr/>
              </p:nvGrpSpPr>
              <p:grpSpPr bwMode="auto">
                <a:xfrm>
                  <a:off x="1332" y="3011"/>
                  <a:ext cx="100" cy="95"/>
                  <a:chOff x="704" y="1880"/>
                  <a:chExt cx="136" cy="128"/>
                </a:xfrm>
              </p:grpSpPr>
              <p:sp>
                <p:nvSpPr>
                  <p:cNvPr id="4618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50" name="Group 612"/>
                <p:cNvGrpSpPr>
                  <a:grpSpLocks/>
                </p:cNvGrpSpPr>
                <p:nvPr/>
              </p:nvGrpSpPr>
              <p:grpSpPr bwMode="auto">
                <a:xfrm>
                  <a:off x="1231" y="3011"/>
                  <a:ext cx="100" cy="95"/>
                  <a:chOff x="704" y="1880"/>
                  <a:chExt cx="136" cy="128"/>
                </a:xfrm>
              </p:grpSpPr>
              <p:sp>
                <p:nvSpPr>
                  <p:cNvPr id="4618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051" name="Group 590"/>
              <p:cNvGrpSpPr>
                <a:grpSpLocks/>
              </p:cNvGrpSpPr>
              <p:nvPr/>
            </p:nvGrpSpPr>
            <p:grpSpPr bwMode="auto">
              <a:xfrm rot="-5400000">
                <a:off x="2175173" y="4519047"/>
                <a:ext cx="1445890" cy="190457"/>
                <a:chOff x="1231" y="3011"/>
                <a:chExt cx="795" cy="95"/>
              </a:xfrm>
            </p:grpSpPr>
            <p:grpSp>
              <p:nvGrpSpPr>
                <p:cNvPr id="462068" name="Group 591"/>
                <p:cNvGrpSpPr>
                  <a:grpSpLocks/>
                </p:cNvGrpSpPr>
                <p:nvPr/>
              </p:nvGrpSpPr>
              <p:grpSpPr bwMode="auto">
                <a:xfrm>
                  <a:off x="1926" y="3011"/>
                  <a:ext cx="100" cy="95"/>
                  <a:chOff x="704" y="1880"/>
                  <a:chExt cx="136" cy="128"/>
                </a:xfrm>
              </p:grpSpPr>
              <p:sp>
                <p:nvSpPr>
                  <p:cNvPr id="46186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69" name="Group 594"/>
                <p:cNvGrpSpPr>
                  <a:grpSpLocks/>
                </p:cNvGrpSpPr>
                <p:nvPr/>
              </p:nvGrpSpPr>
              <p:grpSpPr bwMode="auto">
                <a:xfrm>
                  <a:off x="1819" y="3011"/>
                  <a:ext cx="100" cy="95"/>
                  <a:chOff x="704" y="1880"/>
                  <a:chExt cx="136" cy="128"/>
                </a:xfrm>
              </p:grpSpPr>
              <p:sp>
                <p:nvSpPr>
                  <p:cNvPr id="46186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0" name="Group 597"/>
                <p:cNvGrpSpPr>
                  <a:grpSpLocks/>
                </p:cNvGrpSpPr>
                <p:nvPr/>
              </p:nvGrpSpPr>
              <p:grpSpPr bwMode="auto">
                <a:xfrm>
                  <a:off x="1724" y="3011"/>
                  <a:ext cx="100" cy="95"/>
                  <a:chOff x="704" y="1880"/>
                  <a:chExt cx="136" cy="128"/>
                </a:xfrm>
              </p:grpSpPr>
              <p:sp>
                <p:nvSpPr>
                  <p:cNvPr id="46186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1" name="Group 600"/>
                <p:cNvGrpSpPr>
                  <a:grpSpLocks/>
                </p:cNvGrpSpPr>
                <p:nvPr/>
              </p:nvGrpSpPr>
              <p:grpSpPr bwMode="auto">
                <a:xfrm>
                  <a:off x="1623" y="3011"/>
                  <a:ext cx="100" cy="95"/>
                  <a:chOff x="704" y="1880"/>
                  <a:chExt cx="136" cy="128"/>
                </a:xfrm>
              </p:grpSpPr>
              <p:sp>
                <p:nvSpPr>
                  <p:cNvPr id="46186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2" name="Group 603"/>
                <p:cNvGrpSpPr>
                  <a:grpSpLocks/>
                </p:cNvGrpSpPr>
                <p:nvPr/>
              </p:nvGrpSpPr>
              <p:grpSpPr bwMode="auto">
                <a:xfrm>
                  <a:off x="1528" y="3011"/>
                  <a:ext cx="100" cy="95"/>
                  <a:chOff x="704" y="1880"/>
                  <a:chExt cx="136" cy="128"/>
                </a:xfrm>
              </p:grpSpPr>
              <p:sp>
                <p:nvSpPr>
                  <p:cNvPr id="46185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3" name="Group 606"/>
                <p:cNvGrpSpPr>
                  <a:grpSpLocks/>
                </p:cNvGrpSpPr>
                <p:nvPr/>
              </p:nvGrpSpPr>
              <p:grpSpPr bwMode="auto">
                <a:xfrm>
                  <a:off x="1427" y="3011"/>
                  <a:ext cx="100" cy="95"/>
                  <a:chOff x="704" y="1880"/>
                  <a:chExt cx="136" cy="128"/>
                </a:xfrm>
              </p:grpSpPr>
              <p:sp>
                <p:nvSpPr>
                  <p:cNvPr id="46185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5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4" name="Group 609"/>
                <p:cNvGrpSpPr>
                  <a:grpSpLocks/>
                </p:cNvGrpSpPr>
                <p:nvPr/>
              </p:nvGrpSpPr>
              <p:grpSpPr bwMode="auto">
                <a:xfrm>
                  <a:off x="1332" y="3011"/>
                  <a:ext cx="100" cy="95"/>
                  <a:chOff x="704" y="1880"/>
                  <a:chExt cx="136" cy="128"/>
                </a:xfrm>
              </p:grpSpPr>
              <p:sp>
                <p:nvSpPr>
                  <p:cNvPr id="46185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5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5" name="Group 612"/>
                <p:cNvGrpSpPr>
                  <a:grpSpLocks/>
                </p:cNvGrpSpPr>
                <p:nvPr/>
              </p:nvGrpSpPr>
              <p:grpSpPr bwMode="auto">
                <a:xfrm>
                  <a:off x="1231" y="3011"/>
                  <a:ext cx="100" cy="95"/>
                  <a:chOff x="704" y="1880"/>
                  <a:chExt cx="136" cy="128"/>
                </a:xfrm>
              </p:grpSpPr>
              <p:sp>
                <p:nvSpPr>
                  <p:cNvPr id="46185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5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File:Fish8005 - Flickr - NOAA Photo Libr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4" y="816429"/>
            <a:ext cx="8155884" cy="55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565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71446-D841-2F06-1C98-D587954B6F1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3A2A9D-5566-070C-E67E-42AC20F10B5A}"/>
              </a:ext>
            </a:extLst>
          </p:cNvPr>
          <p:cNvSpPr>
            <a:spLocks noGrp="1"/>
          </p:cNvSpPr>
          <p:nvPr>
            <p:ph type="ctrTitle"/>
          </p:nvPr>
        </p:nvSpPr>
        <p:spPr/>
        <p:txBody>
          <a:bodyPr/>
          <a:lstStyle/>
          <a:p>
            <a:r>
              <a:rPr lang="en-US" dirty="0"/>
              <a:t>Misplaced Slides</a:t>
            </a:r>
          </a:p>
        </p:txBody>
      </p:sp>
      <p:sp>
        <p:nvSpPr>
          <p:cNvPr id="5" name="Subtitle 4">
            <a:extLst>
              <a:ext uri="{FF2B5EF4-FFF2-40B4-BE49-F238E27FC236}">
                <a16:creationId xmlns:a16="http://schemas.microsoft.com/office/drawing/2014/main" id="{080D9F26-82BF-9F84-157B-85773237AF0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1342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16946"/>
            <a:ext cx="7086600" cy="2694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130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799416869"/>
              </p:ext>
            </p:extLst>
          </p:nvPr>
        </p:nvGraphicFramePr>
        <p:xfrm>
          <a:off x="76200" y="228600"/>
          <a:ext cx="8991600" cy="6257925"/>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4163259318"/>
                    </a:ext>
                  </a:extLst>
                </a:gridCol>
                <a:gridCol w="4495800">
                  <a:extLst>
                    <a:ext uri="{9D8B030D-6E8A-4147-A177-3AD203B41FA5}">
                      <a16:colId xmlns:a16="http://schemas.microsoft.com/office/drawing/2014/main" val="3885287205"/>
                    </a:ext>
                  </a:extLst>
                </a:gridCol>
              </a:tblGrid>
              <a:tr h="695325">
                <a:tc>
                  <a:txBody>
                    <a:bodyPr/>
                    <a:lstStyle/>
                    <a:p>
                      <a:pPr algn="ctr"/>
                      <a:r>
                        <a:rPr lang="en-US" sz="3600" dirty="0"/>
                        <a:t>Material</a:t>
                      </a:r>
                    </a:p>
                  </a:txBody>
                  <a:tcPr/>
                </a:tc>
                <a:tc>
                  <a:txBody>
                    <a:bodyPr/>
                    <a:lstStyle/>
                    <a:p>
                      <a:pPr algn="ctr"/>
                      <a:r>
                        <a:rPr lang="en-US" sz="3600" dirty="0"/>
                        <a:t>Average </a:t>
                      </a:r>
                      <a:r>
                        <a:rPr lang="el-GR" sz="3600" dirty="0"/>
                        <a:t>α(</a:t>
                      </a:r>
                      <a:r>
                        <a:rPr lang="en-US" sz="3600" dirty="0"/>
                        <a:t>K⁻¹)</a:t>
                      </a:r>
                    </a:p>
                  </a:txBody>
                  <a:tcPr/>
                </a:tc>
                <a:extLst>
                  <a:ext uri="{0D108BD9-81ED-4DB2-BD59-A6C34878D82A}">
                    <a16:rowId xmlns:a16="http://schemas.microsoft.com/office/drawing/2014/main" val="1339063436"/>
                  </a:ext>
                </a:extLst>
              </a:tr>
              <a:tr h="695325">
                <a:tc>
                  <a:txBody>
                    <a:bodyPr/>
                    <a:lstStyle/>
                    <a:p>
                      <a:pPr algn="ctr"/>
                      <a:r>
                        <a:rPr lang="en-US" sz="3600" dirty="0"/>
                        <a:t>Aluminum</a:t>
                      </a:r>
                    </a:p>
                  </a:txBody>
                  <a:tcPr/>
                </a:tc>
                <a:tc>
                  <a:txBody>
                    <a:bodyPr/>
                    <a:lstStyle/>
                    <a:p>
                      <a:pPr algn="ctr"/>
                      <a:r>
                        <a:rPr lang="en-US" sz="3600" dirty="0"/>
                        <a:t>25×10⁻⁶</a:t>
                      </a:r>
                    </a:p>
                  </a:txBody>
                  <a:tcPr/>
                </a:tc>
                <a:extLst>
                  <a:ext uri="{0D108BD9-81ED-4DB2-BD59-A6C34878D82A}">
                    <a16:rowId xmlns:a16="http://schemas.microsoft.com/office/drawing/2014/main" val="1147862522"/>
                  </a:ext>
                </a:extLst>
              </a:tr>
              <a:tr h="695325">
                <a:tc>
                  <a:txBody>
                    <a:bodyPr/>
                    <a:lstStyle/>
                    <a:p>
                      <a:pPr algn="ctr"/>
                      <a:r>
                        <a:rPr lang="en-US" sz="3600" dirty="0"/>
                        <a:t>Copper</a:t>
                      </a:r>
                    </a:p>
                  </a:txBody>
                  <a:tcPr/>
                </a:tc>
                <a:tc>
                  <a:txBody>
                    <a:bodyPr/>
                    <a:lstStyle/>
                    <a:p>
                      <a:pPr algn="ctr"/>
                      <a:r>
                        <a:rPr lang="en-US" sz="3600" dirty="0"/>
                        <a:t>17×10⁻⁶</a:t>
                      </a:r>
                    </a:p>
                  </a:txBody>
                  <a:tcPr/>
                </a:tc>
                <a:extLst>
                  <a:ext uri="{0D108BD9-81ED-4DB2-BD59-A6C34878D82A}">
                    <a16:rowId xmlns:a16="http://schemas.microsoft.com/office/drawing/2014/main" val="3136345274"/>
                  </a:ext>
                </a:extLst>
              </a:tr>
              <a:tr h="695325">
                <a:tc>
                  <a:txBody>
                    <a:bodyPr/>
                    <a:lstStyle/>
                    <a:p>
                      <a:pPr algn="ctr"/>
                      <a:r>
                        <a:rPr lang="en-US" sz="3600" dirty="0"/>
                        <a:t>Gold</a:t>
                      </a:r>
                    </a:p>
                  </a:txBody>
                  <a:tcPr/>
                </a:tc>
                <a:tc>
                  <a:txBody>
                    <a:bodyPr/>
                    <a:lstStyle/>
                    <a:p>
                      <a:pPr algn="ctr"/>
                      <a:r>
                        <a:rPr lang="en-US" sz="3600" dirty="0"/>
                        <a:t>14×10⁻⁶</a:t>
                      </a:r>
                    </a:p>
                  </a:txBody>
                  <a:tcPr/>
                </a:tc>
                <a:extLst>
                  <a:ext uri="{0D108BD9-81ED-4DB2-BD59-A6C34878D82A}">
                    <a16:rowId xmlns:a16="http://schemas.microsoft.com/office/drawing/2014/main" val="3064857155"/>
                  </a:ext>
                </a:extLst>
              </a:tr>
              <a:tr h="695325">
                <a:tc>
                  <a:txBody>
                    <a:bodyPr/>
                    <a:lstStyle/>
                    <a:p>
                      <a:pPr algn="ctr"/>
                      <a:r>
                        <a:rPr lang="en-US" sz="3600" dirty="0"/>
                        <a:t>Lead</a:t>
                      </a:r>
                    </a:p>
                  </a:txBody>
                  <a:tcPr/>
                </a:tc>
                <a:tc>
                  <a:txBody>
                    <a:bodyPr/>
                    <a:lstStyle/>
                    <a:p>
                      <a:pPr algn="ctr"/>
                      <a:r>
                        <a:rPr lang="en-US" sz="3600" dirty="0"/>
                        <a:t>29×10⁻⁶</a:t>
                      </a:r>
                    </a:p>
                  </a:txBody>
                  <a:tcPr/>
                </a:tc>
                <a:extLst>
                  <a:ext uri="{0D108BD9-81ED-4DB2-BD59-A6C34878D82A}">
                    <a16:rowId xmlns:a16="http://schemas.microsoft.com/office/drawing/2014/main" val="165627294"/>
                  </a:ext>
                </a:extLst>
              </a:tr>
              <a:tr h="695325">
                <a:tc>
                  <a:txBody>
                    <a:bodyPr/>
                    <a:lstStyle/>
                    <a:p>
                      <a:pPr algn="ctr"/>
                      <a:r>
                        <a:rPr lang="en-US" sz="3600" dirty="0"/>
                        <a:t>Brass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a:t>18.7×10⁻⁶</a:t>
                      </a:r>
                    </a:p>
                  </a:txBody>
                  <a:tcPr/>
                </a:tc>
                <a:extLst>
                  <a:ext uri="{0D108BD9-81ED-4DB2-BD59-A6C34878D82A}">
                    <a16:rowId xmlns:a16="http://schemas.microsoft.com/office/drawing/2014/main" val="2432014673"/>
                  </a:ext>
                </a:extLst>
              </a:tr>
              <a:tr h="695325">
                <a:tc>
                  <a:txBody>
                    <a:bodyPr/>
                    <a:lstStyle/>
                    <a:p>
                      <a:pPr algn="ctr"/>
                      <a:r>
                        <a:rPr lang="en-US" sz="3600" dirty="0"/>
                        <a:t>Steel</a:t>
                      </a:r>
                    </a:p>
                  </a:txBody>
                  <a:tcPr/>
                </a:tc>
                <a:tc>
                  <a:txBody>
                    <a:bodyPr/>
                    <a:lstStyle/>
                    <a:p>
                      <a:pPr algn="ctr"/>
                      <a:r>
                        <a:rPr lang="en-US" sz="3600" dirty="0"/>
                        <a:t>11×10⁻⁶</a:t>
                      </a:r>
                    </a:p>
                  </a:txBody>
                  <a:tcPr/>
                </a:tc>
                <a:extLst>
                  <a:ext uri="{0D108BD9-81ED-4DB2-BD59-A6C34878D82A}">
                    <a16:rowId xmlns:a16="http://schemas.microsoft.com/office/drawing/2014/main" val="3974174021"/>
                  </a:ext>
                </a:extLst>
              </a:tr>
              <a:tr h="695325">
                <a:tc>
                  <a:txBody>
                    <a:bodyPr/>
                    <a:lstStyle/>
                    <a:p>
                      <a:pPr algn="ctr"/>
                      <a:r>
                        <a:rPr lang="en-US" sz="3600" dirty="0"/>
                        <a:t>Glass</a:t>
                      </a:r>
                    </a:p>
                  </a:txBody>
                  <a:tcPr/>
                </a:tc>
                <a:tc>
                  <a:txBody>
                    <a:bodyPr/>
                    <a:lstStyle/>
                    <a:p>
                      <a:pPr algn="ctr"/>
                      <a:r>
                        <a:rPr lang="en-US" sz="3600" dirty="0"/>
                        <a:t>9×10⁻⁶</a:t>
                      </a:r>
                    </a:p>
                  </a:txBody>
                  <a:tcPr/>
                </a:tc>
                <a:extLst>
                  <a:ext uri="{0D108BD9-81ED-4DB2-BD59-A6C34878D82A}">
                    <a16:rowId xmlns:a16="http://schemas.microsoft.com/office/drawing/2014/main" val="3601418938"/>
                  </a:ext>
                </a:extLst>
              </a:tr>
              <a:tr h="695325">
                <a:tc>
                  <a:txBody>
                    <a:bodyPr/>
                    <a:lstStyle/>
                    <a:p>
                      <a:pPr algn="ctr"/>
                      <a:r>
                        <a:rPr lang="en-US" sz="3600" dirty="0"/>
                        <a:t>Concrete</a:t>
                      </a:r>
                    </a:p>
                  </a:txBody>
                  <a:tcPr/>
                </a:tc>
                <a:tc>
                  <a:txBody>
                    <a:bodyPr/>
                    <a:lstStyle/>
                    <a:p>
                      <a:pPr algn="ctr"/>
                      <a:r>
                        <a:rPr lang="en-US" sz="3600" dirty="0"/>
                        <a:t>12×10⁻⁶</a:t>
                      </a:r>
                    </a:p>
                  </a:txBody>
                  <a:tcPr/>
                </a:tc>
                <a:extLst>
                  <a:ext uri="{0D108BD9-81ED-4DB2-BD59-A6C34878D82A}">
                    <a16:rowId xmlns:a16="http://schemas.microsoft.com/office/drawing/2014/main" val="1779353983"/>
                  </a:ext>
                </a:extLst>
              </a:tr>
            </a:tbl>
          </a:graphicData>
        </a:graphic>
      </p:graphicFrame>
    </p:spTree>
    <p:extLst>
      <p:ext uri="{BB962C8B-B14F-4D97-AF65-F5344CB8AC3E}">
        <p14:creationId xmlns:p14="http://schemas.microsoft.com/office/powerpoint/2010/main" val="274739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5C95-BA51-4AA4-8DBF-1D4034B96F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4820AF-5DE7-42DE-977B-CE87B0A825D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68E3C4A-9B18-410A-B60F-309A332FE654}"/>
              </a:ext>
            </a:extLst>
          </p:cNvPr>
          <p:cNvPicPr>
            <a:picLocks noChangeAspect="1"/>
          </p:cNvPicPr>
          <p:nvPr/>
        </p:nvPicPr>
        <p:blipFill>
          <a:blip r:embed="rId2"/>
          <a:stretch>
            <a:fillRect/>
          </a:stretch>
        </p:blipFill>
        <p:spPr>
          <a:xfrm>
            <a:off x="152399" y="838200"/>
            <a:ext cx="8493939" cy="5105400"/>
          </a:xfrm>
          <a:prstGeom prst="rect">
            <a:avLst/>
          </a:prstGeom>
        </p:spPr>
      </p:pic>
      <p:pic>
        <p:nvPicPr>
          <p:cNvPr id="9" name="Picture 8">
            <a:extLst>
              <a:ext uri="{FF2B5EF4-FFF2-40B4-BE49-F238E27FC236}">
                <a16:creationId xmlns:a16="http://schemas.microsoft.com/office/drawing/2014/main" id="{39AC10EA-00B5-4648-9CCD-AE413FFBCFD0}"/>
              </a:ext>
            </a:extLst>
          </p:cNvPr>
          <p:cNvPicPr>
            <a:picLocks noChangeAspect="1"/>
          </p:cNvPicPr>
          <p:nvPr/>
        </p:nvPicPr>
        <p:blipFill>
          <a:blip r:embed="rId3"/>
          <a:stretch>
            <a:fillRect/>
          </a:stretch>
        </p:blipFill>
        <p:spPr>
          <a:xfrm>
            <a:off x="6248400" y="2819400"/>
            <a:ext cx="1431900" cy="1711267"/>
          </a:xfrm>
          <a:prstGeom prst="rect">
            <a:avLst/>
          </a:prstGeom>
        </p:spPr>
      </p:pic>
    </p:spTree>
    <p:extLst>
      <p:ext uri="{BB962C8B-B14F-4D97-AF65-F5344CB8AC3E}">
        <p14:creationId xmlns:p14="http://schemas.microsoft.com/office/powerpoint/2010/main" val="37232442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799"/>
            <a:ext cx="6172200" cy="494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0" y="-304800"/>
            <a:ext cx="8839200" cy="6843057"/>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5638800" y="1828800"/>
            <a:ext cx="1869243" cy="182245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dirty="0"/>
          </a:p>
        </p:txBody>
      </p:sp>
      <p:sp>
        <p:nvSpPr>
          <p:cNvPr id="4" name="Rectangle 2"/>
          <p:cNvSpPr>
            <a:spLocks noChangeArrowheads="1"/>
          </p:cNvSpPr>
          <p:nvPr/>
        </p:nvSpPr>
        <p:spPr bwMode="auto">
          <a:xfrm>
            <a:off x="1219200" y="3519487"/>
            <a:ext cx="2511425" cy="1871663"/>
          </a:xfrm>
          <a:prstGeom prst="rect">
            <a:avLst/>
          </a:prstGeom>
          <a:gradFill rotWithShape="1">
            <a:gsLst>
              <a:gs pos="0">
                <a:schemeClr val="bg1"/>
              </a:gs>
              <a:gs pos="100000">
                <a:schemeClr val="accent1"/>
              </a:gs>
            </a:gsLst>
            <a:path path="shape">
              <a:fillToRect l="50000" t="50000" r="50000" b="50000"/>
            </a:path>
          </a:gradFill>
          <a:ln w="9525" algn="ctr">
            <a:solidFill>
              <a:schemeClr val="tx1"/>
            </a:solidFill>
            <a:miter lim="800000"/>
            <a:headEnd/>
            <a:tailEnd/>
          </a:ln>
        </p:spPr>
        <p:txBody>
          <a:bodyPr wrap="none" anchor="ctr"/>
          <a:lstStyle/>
          <a:p>
            <a:pPr algn="ctr"/>
            <a:r>
              <a:rPr lang="en-US"/>
              <a:t>Gas at T</a:t>
            </a:r>
            <a:r>
              <a:rPr lang="en-US" baseline="-25000"/>
              <a:t>i</a:t>
            </a:r>
          </a:p>
        </p:txBody>
      </p:sp>
      <p:sp>
        <p:nvSpPr>
          <p:cNvPr id="5" name="Rectangle 5"/>
          <p:cNvSpPr>
            <a:spLocks noChangeArrowheads="1"/>
          </p:cNvSpPr>
          <p:nvPr/>
        </p:nvSpPr>
        <p:spPr bwMode="auto">
          <a:xfrm>
            <a:off x="1219200" y="1676400"/>
            <a:ext cx="2511425" cy="3730625"/>
          </a:xfrm>
          <a:prstGeom prst="rect">
            <a:avLst/>
          </a:prstGeom>
          <a:noFill/>
          <a:ln w="53975" algn="ctr">
            <a:solidFill>
              <a:srgbClr val="FF9900"/>
            </a:solidFill>
            <a:miter lim="800000"/>
            <a:headEnd/>
            <a:tailEnd/>
          </a:ln>
        </p:spPr>
        <p:txBody>
          <a:bodyPr wrap="none" anchor="ctr"/>
          <a:lstStyle/>
          <a:p>
            <a:endParaRPr lang="en-US"/>
          </a:p>
        </p:txBody>
      </p:sp>
      <p:sp>
        <p:nvSpPr>
          <p:cNvPr id="6" name="Line 6"/>
          <p:cNvSpPr>
            <a:spLocks noChangeShapeType="1"/>
          </p:cNvSpPr>
          <p:nvPr/>
        </p:nvSpPr>
        <p:spPr bwMode="auto">
          <a:xfrm>
            <a:off x="1204912" y="3533775"/>
            <a:ext cx="2525713" cy="0"/>
          </a:xfrm>
          <a:prstGeom prst="line">
            <a:avLst/>
          </a:prstGeom>
          <a:noFill/>
          <a:ln w="9525">
            <a:solidFill>
              <a:srgbClr val="FF0000"/>
            </a:solidFill>
            <a:round/>
            <a:headEnd/>
            <a:tailEnd/>
          </a:ln>
        </p:spPr>
        <p:txBody>
          <a:bodyPr wrap="none" anchor="ctr"/>
          <a:lstStyle/>
          <a:p>
            <a:endParaRPr lang="en-US"/>
          </a:p>
        </p:txBody>
      </p:sp>
      <p:sp>
        <p:nvSpPr>
          <p:cNvPr id="7" name="Text Box 7"/>
          <p:cNvSpPr txBox="1">
            <a:spLocks noChangeArrowheads="1"/>
          </p:cNvSpPr>
          <p:nvPr/>
        </p:nvSpPr>
        <p:spPr bwMode="auto">
          <a:xfrm>
            <a:off x="1914525" y="2147887"/>
            <a:ext cx="1136650" cy="366713"/>
          </a:xfrm>
          <a:prstGeom prst="rect">
            <a:avLst/>
          </a:prstGeom>
          <a:noFill/>
          <a:ln w="9525" algn="ctr">
            <a:noFill/>
            <a:miter lim="800000"/>
            <a:headEnd/>
            <a:tailEnd/>
          </a:ln>
        </p:spPr>
        <p:txBody>
          <a:bodyPr>
            <a:spAutoFit/>
          </a:bodyPr>
          <a:lstStyle/>
          <a:p>
            <a:pPr algn="ctr"/>
            <a:r>
              <a:rPr lang="en-US"/>
              <a:t>Vacuum</a:t>
            </a:r>
          </a:p>
        </p:txBody>
      </p:sp>
      <p:sp>
        <p:nvSpPr>
          <p:cNvPr id="8" name="Text Box 8"/>
          <p:cNvSpPr txBox="1">
            <a:spLocks noChangeArrowheads="1"/>
          </p:cNvSpPr>
          <p:nvPr/>
        </p:nvSpPr>
        <p:spPr bwMode="auto">
          <a:xfrm>
            <a:off x="1095375" y="2954337"/>
            <a:ext cx="1920875" cy="366713"/>
          </a:xfrm>
          <a:prstGeom prst="rect">
            <a:avLst/>
          </a:prstGeom>
          <a:noFill/>
          <a:ln w="9525" algn="ctr">
            <a:noFill/>
            <a:miter lim="800000"/>
            <a:headEnd/>
            <a:tailEnd/>
          </a:ln>
        </p:spPr>
        <p:txBody>
          <a:bodyPr>
            <a:spAutoFit/>
          </a:bodyPr>
          <a:lstStyle/>
          <a:p>
            <a:pPr algn="ctr"/>
            <a:r>
              <a:rPr lang="en-US"/>
              <a:t>Membrane</a:t>
            </a:r>
          </a:p>
        </p:txBody>
      </p:sp>
      <p:sp>
        <p:nvSpPr>
          <p:cNvPr id="9" name="Line 9"/>
          <p:cNvSpPr>
            <a:spLocks noChangeShapeType="1"/>
          </p:cNvSpPr>
          <p:nvPr/>
        </p:nvSpPr>
        <p:spPr bwMode="auto">
          <a:xfrm flipH="1">
            <a:off x="1843087" y="3243262"/>
            <a:ext cx="115888" cy="276225"/>
          </a:xfrm>
          <a:prstGeom prst="line">
            <a:avLst/>
          </a:prstGeom>
          <a:noFill/>
          <a:ln w="9525">
            <a:solidFill>
              <a:schemeClr val="tx1"/>
            </a:solidFill>
            <a:round/>
            <a:headEnd/>
            <a:tailEnd type="triangle" w="med" len="med"/>
          </a:ln>
        </p:spPr>
        <p:txBody>
          <a:bodyPr wrap="none" anchor="ctr"/>
          <a:lstStyle/>
          <a:p>
            <a:endParaRPr lang="en-US"/>
          </a:p>
        </p:txBody>
      </p:sp>
      <p:sp>
        <p:nvSpPr>
          <p:cNvPr id="11" name="Rectangle 5"/>
          <p:cNvSpPr>
            <a:spLocks noChangeArrowheads="1"/>
          </p:cNvSpPr>
          <p:nvPr/>
        </p:nvSpPr>
        <p:spPr bwMode="auto">
          <a:xfrm>
            <a:off x="5105400" y="1676400"/>
            <a:ext cx="2511425" cy="3730625"/>
          </a:xfrm>
          <a:prstGeom prst="rect">
            <a:avLst/>
          </a:prstGeom>
          <a:noFill/>
          <a:ln w="53975" algn="ctr">
            <a:solidFill>
              <a:srgbClr val="FF9900"/>
            </a:solidFill>
            <a:miter lim="800000"/>
            <a:headEnd/>
            <a:tailEnd/>
          </a:ln>
        </p:spPr>
        <p:txBody>
          <a:bodyPr wrap="none" anchor="ctr"/>
          <a:lstStyle/>
          <a:p>
            <a:endParaRPr lang="en-US"/>
          </a:p>
        </p:txBody>
      </p:sp>
      <p:sp>
        <p:nvSpPr>
          <p:cNvPr id="12" name="Line 6"/>
          <p:cNvSpPr>
            <a:spLocks noChangeShapeType="1"/>
          </p:cNvSpPr>
          <p:nvPr/>
        </p:nvSpPr>
        <p:spPr bwMode="auto">
          <a:xfrm>
            <a:off x="5091112" y="3533775"/>
            <a:ext cx="2525713" cy="0"/>
          </a:xfrm>
          <a:prstGeom prst="line">
            <a:avLst/>
          </a:prstGeom>
          <a:noFill/>
          <a:ln w="9525">
            <a:solidFill>
              <a:srgbClr val="FF0000"/>
            </a:solidFill>
            <a:round/>
            <a:headEnd/>
            <a:tailEnd/>
          </a:ln>
        </p:spPr>
        <p:txBody>
          <a:bodyPr wrap="none" anchor="ctr"/>
          <a:lstStyle/>
          <a:p>
            <a:endParaRPr lang="en-US"/>
          </a:p>
        </p:txBody>
      </p:sp>
      <p:sp>
        <p:nvSpPr>
          <p:cNvPr id="14" name="Text Box 8"/>
          <p:cNvSpPr txBox="1">
            <a:spLocks noChangeArrowheads="1"/>
          </p:cNvSpPr>
          <p:nvPr/>
        </p:nvSpPr>
        <p:spPr bwMode="auto">
          <a:xfrm>
            <a:off x="4981575" y="2954337"/>
            <a:ext cx="1920875" cy="366713"/>
          </a:xfrm>
          <a:prstGeom prst="rect">
            <a:avLst/>
          </a:prstGeom>
          <a:noFill/>
          <a:ln w="9525" algn="ctr">
            <a:noFill/>
            <a:miter lim="800000"/>
            <a:headEnd/>
            <a:tailEnd/>
          </a:ln>
        </p:spPr>
        <p:txBody>
          <a:bodyPr>
            <a:spAutoFit/>
          </a:bodyPr>
          <a:lstStyle/>
          <a:p>
            <a:pPr algn="ctr"/>
            <a:r>
              <a:rPr lang="en-US"/>
              <a:t>Membrane</a:t>
            </a:r>
          </a:p>
        </p:txBody>
      </p:sp>
      <p:sp>
        <p:nvSpPr>
          <p:cNvPr id="15" name="Line 9"/>
          <p:cNvSpPr>
            <a:spLocks noChangeShapeType="1"/>
          </p:cNvSpPr>
          <p:nvPr/>
        </p:nvSpPr>
        <p:spPr bwMode="auto">
          <a:xfrm flipH="1">
            <a:off x="5729287" y="3243262"/>
            <a:ext cx="115888" cy="276225"/>
          </a:xfrm>
          <a:prstGeom prst="line">
            <a:avLst/>
          </a:prstGeom>
          <a:noFill/>
          <a:ln w="9525">
            <a:solidFill>
              <a:schemeClr val="tx1"/>
            </a:solidFill>
            <a:round/>
            <a:headEnd/>
            <a:tailEnd type="triangle" w="med" len="med"/>
          </a:ln>
        </p:spPr>
        <p:txBody>
          <a:bodyPr wrap="none" anchor="ctr"/>
          <a:lstStyle/>
          <a:p>
            <a:endParaRPr lang="en-US"/>
          </a:p>
        </p:txBody>
      </p:sp>
      <p:sp>
        <p:nvSpPr>
          <p:cNvPr id="10" name="Rectangle 2"/>
          <p:cNvSpPr>
            <a:spLocks noChangeArrowheads="1"/>
          </p:cNvSpPr>
          <p:nvPr/>
        </p:nvSpPr>
        <p:spPr bwMode="auto">
          <a:xfrm>
            <a:off x="5105400" y="3519487"/>
            <a:ext cx="2511425" cy="1871663"/>
          </a:xfrm>
          <a:prstGeom prst="rect">
            <a:avLst/>
          </a:prstGeom>
          <a:gradFill rotWithShape="1">
            <a:gsLst>
              <a:gs pos="0">
                <a:schemeClr val="bg1"/>
              </a:gs>
              <a:gs pos="100000">
                <a:schemeClr val="accent1"/>
              </a:gs>
            </a:gsLst>
            <a:path path="shape">
              <a:fillToRect l="50000" t="50000" r="50000" b="50000"/>
            </a:path>
          </a:gradFill>
          <a:ln w="9525" algn="ctr">
            <a:solidFill>
              <a:schemeClr val="tx1"/>
            </a:solidFill>
            <a:miter lim="800000"/>
            <a:headEnd/>
            <a:tailEnd/>
          </a:ln>
        </p:spPr>
        <p:txBody>
          <a:bodyPr wrap="none" anchor="ctr"/>
          <a:lstStyle/>
          <a:p>
            <a:pPr algn="ctr"/>
            <a:r>
              <a:rPr lang="en-US"/>
              <a:t>Gas at T</a:t>
            </a:r>
            <a:r>
              <a:rPr lang="en-US" baseline="-25000"/>
              <a:t>i</a:t>
            </a:r>
          </a:p>
        </p:txBody>
      </p:sp>
      <p:sp>
        <p:nvSpPr>
          <p:cNvPr id="16" name="Rectangle 15"/>
          <p:cNvSpPr/>
          <p:nvPr/>
        </p:nvSpPr>
        <p:spPr>
          <a:xfrm>
            <a:off x="6858000" y="3505200"/>
            <a:ext cx="152400"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447800" y="533400"/>
            <a:ext cx="5181600" cy="5252339"/>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123.9.4</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Does the curve fit match the data?</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69</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952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r>
              <a:rPr lang="en-US"/>
              <a:t>Winter 2007</a:t>
            </a:r>
          </a:p>
        </p:txBody>
      </p:sp>
      <p:sp>
        <p:nvSpPr>
          <p:cNvPr id="48131" name="Footer Placeholder 4"/>
          <p:cNvSpPr>
            <a:spLocks noGrp="1"/>
          </p:cNvSpPr>
          <p:nvPr>
            <p:ph type="ftr" sz="quarter" idx="11"/>
          </p:nvPr>
        </p:nvSpPr>
        <p:spPr>
          <a:noFill/>
        </p:spPr>
        <p:txBody>
          <a:bodyPr/>
          <a:lstStyle/>
          <a:p>
            <a:r>
              <a:rPr lang="en-US"/>
              <a:t>R. Todd Lines</a:t>
            </a:r>
          </a:p>
        </p:txBody>
      </p:sp>
      <p:sp>
        <p:nvSpPr>
          <p:cNvPr id="48132" name="Slide Number Placeholder 5"/>
          <p:cNvSpPr>
            <a:spLocks noGrp="1"/>
          </p:cNvSpPr>
          <p:nvPr>
            <p:ph type="sldNum" sz="quarter" idx="12"/>
          </p:nvPr>
        </p:nvSpPr>
        <p:spPr>
          <a:noFill/>
        </p:spPr>
        <p:txBody>
          <a:bodyPr/>
          <a:lstStyle/>
          <a:p>
            <a:fld id="{2E8D585E-327B-493A-A879-2723611F0239}" type="slidenum">
              <a:rPr lang="en-US"/>
              <a:pPr/>
              <a:t>7</a:t>
            </a:fld>
            <a:endParaRPr lang="en-US"/>
          </a:p>
        </p:txBody>
      </p:sp>
      <p:sp>
        <p:nvSpPr>
          <p:cNvPr id="48133" name="Rectangle 2"/>
          <p:cNvSpPr>
            <a:spLocks noGrp="1" noChangeArrowheads="1"/>
          </p:cNvSpPr>
          <p:nvPr>
            <p:ph type="title"/>
          </p:nvPr>
        </p:nvSpPr>
        <p:spPr/>
        <p:txBody>
          <a:bodyPr/>
          <a:lstStyle/>
          <a:p>
            <a:pPr eaLnBrk="1" hangingPunct="1"/>
            <a:r>
              <a:rPr lang="en-US"/>
              <a:t>Fluid Mechanics</a:t>
            </a:r>
          </a:p>
        </p:txBody>
      </p:sp>
      <p:sp>
        <p:nvSpPr>
          <p:cNvPr id="48134" name="Rectangle 3"/>
          <p:cNvSpPr>
            <a:spLocks noGrp="1" noChangeArrowheads="1"/>
          </p:cNvSpPr>
          <p:nvPr>
            <p:ph type="body" idx="1"/>
          </p:nvPr>
        </p:nvSpPr>
        <p:spPr>
          <a:xfrm>
            <a:off x="457200" y="1600200"/>
            <a:ext cx="8288338" cy="4525963"/>
          </a:xfrm>
        </p:spPr>
        <p:txBody>
          <a:bodyPr/>
          <a:lstStyle/>
          <a:p>
            <a:pPr eaLnBrk="1" hangingPunct="1"/>
            <a:r>
              <a:rPr lang="en-US"/>
              <a:t>Fluids:  Randomly arranged collections of molecules</a:t>
            </a:r>
          </a:p>
          <a:p>
            <a:pPr lvl="1" eaLnBrk="1" hangingPunct="1"/>
            <a:r>
              <a:rPr lang="en-US"/>
              <a:t>Gases</a:t>
            </a:r>
          </a:p>
          <a:p>
            <a:pPr lvl="1" eaLnBrk="1" hangingPunct="1"/>
            <a:r>
              <a:rPr lang="en-US"/>
              <a:t>Liquids</a:t>
            </a:r>
          </a:p>
          <a:p>
            <a:pPr lvl="1" eaLnBrk="1" hangingPunct="1"/>
            <a:r>
              <a:rPr lang="en-US"/>
              <a:t>Solids?</a:t>
            </a:r>
          </a:p>
          <a:p>
            <a:pPr eaLnBrk="1" hangingPunct="1"/>
            <a:r>
              <a:rPr lang="en-US"/>
              <a:t>No shearing stresses</a:t>
            </a:r>
          </a:p>
          <a:p>
            <a:pPr eaLnBrk="1" hangingPunct="1"/>
            <a:r>
              <a:rPr lang="en-US"/>
              <a:t>No Tensile stresses</a:t>
            </a:r>
          </a:p>
        </p:txBody>
      </p:sp>
    </p:spTree>
    <p:extLst>
      <p:ext uri="{BB962C8B-B14F-4D97-AF65-F5344CB8AC3E}">
        <p14:creationId xmlns:p14="http://schemas.microsoft.com/office/powerpoint/2010/main" val="15205244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123.9.5</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Does the curve fit match the data in the range </a:t>
            </a:r>
          </a:p>
          <a:p>
            <a:pPr>
              <a:buNone/>
            </a:pPr>
            <a:r>
              <a:rPr lang="en-US" dirty="0"/>
              <a:t>      -6&lt;x&lt;5?</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70</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03931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123.9.6</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Could the curve fit in the range </a:t>
            </a:r>
          </a:p>
          <a:p>
            <a:pPr>
              <a:buNone/>
            </a:pPr>
            <a:r>
              <a:rPr lang="en-US" dirty="0"/>
              <a:t>      -6&lt;x&lt;5?</a:t>
            </a:r>
          </a:p>
          <a:p>
            <a:pPr>
              <a:buNone/>
            </a:pPr>
            <a:r>
              <a:rPr lang="en-US" dirty="0"/>
              <a:t>be useful?</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71</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4515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304800" y="1066800"/>
          <a:ext cx="8305800" cy="5410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Question123.9.7 </a:t>
            </a:r>
            <a:r>
              <a:rPr lang="en-US" sz="3200" i="1" dirty="0">
                <a:solidFill>
                  <a:srgbClr val="000000"/>
                </a:solidFill>
              </a:rPr>
              <a:t>	</a:t>
            </a:r>
            <a:r>
              <a:rPr lang="en-US" sz="3200" dirty="0">
                <a:solidFill>
                  <a:schemeClr val="accent2"/>
                </a:solidFill>
              </a:rPr>
              <a:t>Ideal Gas Law I</a:t>
            </a:r>
          </a:p>
        </p:txBody>
      </p:sp>
      <p:sp>
        <p:nvSpPr>
          <p:cNvPr id="159747" name="Rectangle 4"/>
          <p:cNvSpPr>
            <a:spLocks noChangeArrowheads="1"/>
          </p:cNvSpPr>
          <p:nvPr/>
        </p:nvSpPr>
        <p:spPr bwMode="auto">
          <a:xfrm>
            <a:off x="5303838" y="1311275"/>
            <a:ext cx="38401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400" b="1"/>
              <a:t>1) cylinder A</a:t>
            </a:r>
          </a:p>
          <a:p>
            <a:pPr marL="401638" indent="-401638">
              <a:lnSpc>
                <a:spcPct val="130000"/>
              </a:lnSpc>
              <a:spcBef>
                <a:spcPct val="20000"/>
              </a:spcBef>
            </a:pPr>
            <a:r>
              <a:rPr lang="en-US" sz="2400" b="1"/>
              <a:t>2) cylinder B </a:t>
            </a:r>
          </a:p>
          <a:p>
            <a:pPr marL="401638" indent="-401638">
              <a:lnSpc>
                <a:spcPct val="130000"/>
              </a:lnSpc>
              <a:spcBef>
                <a:spcPct val="20000"/>
              </a:spcBef>
            </a:pPr>
            <a:r>
              <a:rPr lang="en-US" sz="2400" b="1"/>
              <a:t>3) both the same</a:t>
            </a:r>
          </a:p>
          <a:p>
            <a:pPr marL="401638" indent="-401638">
              <a:lnSpc>
                <a:spcPct val="130000"/>
              </a:lnSpc>
              <a:spcBef>
                <a:spcPct val="20000"/>
              </a:spcBef>
            </a:pPr>
            <a:r>
              <a:rPr lang="en-US" sz="2400" b="1"/>
              <a:t>4) it depends on temp. T</a:t>
            </a:r>
          </a:p>
        </p:txBody>
      </p:sp>
      <p:sp>
        <p:nvSpPr>
          <p:cNvPr id="159748" name="Rectangle 5"/>
          <p:cNvSpPr>
            <a:spLocks noGrp="1" noChangeArrowheads="1"/>
          </p:cNvSpPr>
          <p:nvPr>
            <p:ph type="body" idx="1"/>
          </p:nvPr>
        </p:nvSpPr>
        <p:spPr>
          <a:xfrm>
            <a:off x="0" y="1117600"/>
            <a:ext cx="5092700" cy="2714625"/>
          </a:xfrm>
          <a:noFill/>
        </p:spPr>
        <p:txBody>
          <a:bodyPr lIns="90488" tIns="44450" rIns="90488" bIns="44450">
            <a:normAutofit lnSpcReduction="10000"/>
          </a:bodyPr>
          <a:lstStyle/>
          <a:p>
            <a:pPr marL="401638" indent="-401638" eaLnBrk="1" hangingPunct="1">
              <a:lnSpc>
                <a:spcPct val="150000"/>
              </a:lnSpc>
              <a:spcBef>
                <a:spcPct val="50000"/>
              </a:spcBef>
              <a:buFontTx/>
              <a:buNone/>
            </a:pPr>
            <a:r>
              <a:rPr lang="en-US" sz="2400" b="1"/>
              <a:t>	Two identical cylinders at the same temperature contain the same gas.  If A contains three times as much gas as B, which cylinder has the higher pressure?</a:t>
            </a:r>
            <a:endParaRPr lang="en-US" sz="1800" b="1"/>
          </a:p>
        </p:txBody>
      </p:sp>
    </p:spTree>
    <p:extLst>
      <p:ext uri="{BB962C8B-B14F-4D97-AF65-F5344CB8AC3E}">
        <p14:creationId xmlns:p14="http://schemas.microsoft.com/office/powerpoint/2010/main" val="4297142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2"/>
          <p:cNvSpPr>
            <a:spLocks noChangeArrowheads="1"/>
          </p:cNvSpPr>
          <p:nvPr/>
        </p:nvSpPr>
        <p:spPr bwMode="auto">
          <a:xfrm>
            <a:off x="1944688" y="3567113"/>
            <a:ext cx="5440362" cy="2878137"/>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46883" name="Rectangle 3"/>
          <p:cNvSpPr>
            <a:spLocks noChangeArrowheads="1"/>
          </p:cNvSpPr>
          <p:nvPr/>
        </p:nvSpPr>
        <p:spPr bwMode="auto">
          <a:xfrm>
            <a:off x="2201863" y="3568700"/>
            <a:ext cx="5214937" cy="2532063"/>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40000"/>
              </a:lnSpc>
              <a:spcBef>
                <a:spcPct val="50000"/>
              </a:spcBef>
              <a:defRPr/>
            </a:pPr>
            <a:r>
              <a:rPr lang="en-US" sz="2000" b="1">
                <a:solidFill>
                  <a:schemeClr val="bg2"/>
                </a:solidFill>
              </a:rPr>
              <a:t>Solve for pressure:  </a:t>
            </a:r>
            <a:r>
              <a:rPr lang="en-US" sz="2000" i="1">
                <a:solidFill>
                  <a:srgbClr val="0066FF"/>
                </a:solidFill>
                <a:effectLst>
                  <a:outerShdw blurRad="38100" dist="38100" dir="2700000" algn="tl">
                    <a:srgbClr val="C0C0C0"/>
                  </a:outerShdw>
                </a:effectLst>
                <a:latin typeface="Arial Black" pitchFamily="34" charset="0"/>
              </a:rPr>
              <a:t>P</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 / V</a:t>
            </a:r>
            <a:endParaRPr lang="en-US" sz="2000" b="1" i="1">
              <a:solidFill>
                <a:schemeClr val="bg2"/>
              </a:solidFill>
            </a:endParaRPr>
          </a:p>
          <a:p>
            <a:pPr marL="285750" indent="-285750" eaLnBrk="0" hangingPunct="0">
              <a:lnSpc>
                <a:spcPct val="140000"/>
              </a:lnSpc>
              <a:spcBef>
                <a:spcPct val="50000"/>
              </a:spcBef>
              <a:defRPr/>
            </a:pPr>
            <a:r>
              <a:rPr lang="en-US" sz="2000" b="1">
                <a:solidFill>
                  <a:schemeClr val="bg2"/>
                </a:solidFill>
              </a:rPr>
              <a:t>For constant </a:t>
            </a:r>
            <a:r>
              <a:rPr lang="en-US" sz="2000" b="1" i="1">
                <a:solidFill>
                  <a:schemeClr val="bg2"/>
                </a:solidFill>
              </a:rPr>
              <a:t>V</a:t>
            </a:r>
            <a:r>
              <a:rPr lang="en-US" sz="2000" b="1">
                <a:solidFill>
                  <a:schemeClr val="bg2"/>
                </a:solidFill>
              </a:rPr>
              <a:t> and </a:t>
            </a:r>
            <a:r>
              <a:rPr lang="en-US" sz="2000" b="1" i="1">
                <a:solidFill>
                  <a:schemeClr val="bg2"/>
                </a:solidFill>
              </a:rPr>
              <a:t>T</a:t>
            </a:r>
            <a:r>
              <a:rPr lang="en-US" sz="2000" b="1">
                <a:solidFill>
                  <a:schemeClr val="bg2"/>
                </a:solidFill>
              </a:rPr>
              <a:t>, the one with more gas  (</a:t>
            </a:r>
            <a:r>
              <a:rPr lang="en-US" sz="2000" b="1">
                <a:solidFill>
                  <a:schemeClr val="bg1"/>
                </a:solidFill>
                <a:effectLst>
                  <a:outerShdw blurRad="38100" dist="38100" dir="2700000" algn="tl">
                    <a:srgbClr val="C0C0C0"/>
                  </a:outerShdw>
                </a:effectLst>
              </a:rPr>
              <a:t>the larger value of </a:t>
            </a:r>
            <a:r>
              <a:rPr lang="en-US" sz="2000" b="1" i="1">
                <a:solidFill>
                  <a:schemeClr val="bg1"/>
                </a:solidFill>
                <a:effectLst>
                  <a:outerShdw blurRad="38100" dist="38100" dir="2700000" algn="tl">
                    <a:srgbClr val="C0C0C0"/>
                  </a:outerShdw>
                </a:effectLst>
              </a:rPr>
              <a:t>n</a:t>
            </a:r>
            <a:r>
              <a:rPr lang="en-US" sz="2000" b="1">
                <a:solidFill>
                  <a:schemeClr val="bg2"/>
                </a:solidFill>
              </a:rPr>
              <a:t>) has the higher pressure </a:t>
            </a:r>
            <a:r>
              <a:rPr lang="en-US" sz="2000" b="1" i="1">
                <a:solidFill>
                  <a:schemeClr val="bg2"/>
                </a:solidFill>
              </a:rPr>
              <a:t>P</a:t>
            </a:r>
            <a:r>
              <a:rPr lang="en-US" sz="2000" b="1">
                <a:solidFill>
                  <a:schemeClr val="bg2"/>
                </a:solidFill>
              </a:rPr>
              <a:t>.</a:t>
            </a:r>
            <a:endParaRPr lang="en-US" sz="2200" b="1">
              <a:solidFill>
                <a:schemeClr val="bg2"/>
              </a:solidFill>
            </a:endParaRPr>
          </a:p>
        </p:txBody>
      </p:sp>
      <p:sp>
        <p:nvSpPr>
          <p:cNvPr id="160772"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Question123.9.5</a:t>
            </a:r>
            <a:r>
              <a:rPr lang="en-US" sz="3200" i="1" dirty="0">
                <a:solidFill>
                  <a:srgbClr val="000000"/>
                </a:solidFill>
              </a:rPr>
              <a:t>	</a:t>
            </a:r>
            <a:r>
              <a:rPr lang="en-US" sz="3200" dirty="0">
                <a:solidFill>
                  <a:schemeClr val="accent2"/>
                </a:solidFill>
              </a:rPr>
              <a:t>Ideal Gas Law I</a:t>
            </a:r>
          </a:p>
        </p:txBody>
      </p:sp>
      <p:sp>
        <p:nvSpPr>
          <p:cNvPr id="160773" name="Oval 6"/>
          <p:cNvSpPr>
            <a:spLocks noChangeArrowheads="1"/>
          </p:cNvSpPr>
          <p:nvPr/>
        </p:nvSpPr>
        <p:spPr bwMode="auto">
          <a:xfrm>
            <a:off x="5167313" y="1147763"/>
            <a:ext cx="2236787" cy="641350"/>
          </a:xfrm>
          <a:prstGeom prst="ellipse">
            <a:avLst/>
          </a:prstGeom>
          <a:noFill/>
          <a:ln w="38100">
            <a:solidFill>
              <a:schemeClr val="accent1"/>
            </a:solidFill>
            <a:round/>
            <a:headEnd/>
            <a:tailEnd/>
          </a:ln>
        </p:spPr>
        <p:txBody>
          <a:bodyPr anchor="ctr">
            <a:spAutoFit/>
          </a:bodyPr>
          <a:lstStyle/>
          <a:p>
            <a:endParaRPr lang="en-US"/>
          </a:p>
        </p:txBody>
      </p:sp>
      <p:sp>
        <p:nvSpPr>
          <p:cNvPr id="160774" name="Rectangle 7"/>
          <p:cNvSpPr>
            <a:spLocks noChangeArrowheads="1"/>
          </p:cNvSpPr>
          <p:nvPr/>
        </p:nvSpPr>
        <p:spPr bwMode="auto">
          <a:xfrm>
            <a:off x="5303838" y="1211263"/>
            <a:ext cx="3551237"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temp. </a:t>
            </a:r>
            <a:r>
              <a:rPr lang="en-US" sz="2000" b="1" i="1"/>
              <a:t>T</a:t>
            </a:r>
          </a:p>
        </p:txBody>
      </p:sp>
      <p:sp>
        <p:nvSpPr>
          <p:cNvPr id="160775" name="Rectangle 8"/>
          <p:cNvSpPr>
            <a:spLocks noGrp="1" noChangeArrowheads="1"/>
          </p:cNvSpPr>
          <p:nvPr>
            <p:ph type="body" idx="1"/>
          </p:nvPr>
        </p:nvSpPr>
        <p:spPr>
          <a:xfrm>
            <a:off x="0" y="1089025"/>
            <a:ext cx="5092700" cy="2643188"/>
          </a:xfrm>
          <a:noFill/>
        </p:spPr>
        <p:txBody>
          <a:bodyPr lIns="90488" tIns="44450" rIns="90488" bIns="44450"/>
          <a:lstStyle/>
          <a:p>
            <a:pPr marL="401638" indent="-401638" eaLnBrk="1" hangingPunct="1">
              <a:lnSpc>
                <a:spcPct val="150000"/>
              </a:lnSpc>
              <a:spcBef>
                <a:spcPct val="50000"/>
              </a:spcBef>
              <a:buFontTx/>
              <a:buNone/>
            </a:pPr>
            <a:r>
              <a:rPr lang="en-US" sz="2000" b="1"/>
              <a:t>	Two identical cylinders at the same temperature contain the same gas.  If A contains three times as much gas as B, which cylinder has the higher pressure?</a:t>
            </a:r>
            <a:endParaRPr lang="en-US" sz="1600" b="1"/>
          </a:p>
        </p:txBody>
      </p:sp>
    </p:spTree>
    <p:extLst>
      <p:ext uri="{BB962C8B-B14F-4D97-AF65-F5344CB8AC3E}">
        <p14:creationId xmlns:p14="http://schemas.microsoft.com/office/powerpoint/2010/main" val="21850107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Question123.9.8 </a:t>
            </a:r>
            <a:r>
              <a:rPr lang="en-US" sz="3200" i="1" dirty="0">
                <a:solidFill>
                  <a:srgbClr val="000000"/>
                </a:solidFill>
              </a:rPr>
              <a:t>	</a:t>
            </a:r>
            <a:r>
              <a:rPr lang="en-US" sz="3200" dirty="0">
                <a:solidFill>
                  <a:schemeClr val="accent2"/>
                </a:solidFill>
              </a:rPr>
              <a:t>Ideal Gas Law II</a:t>
            </a:r>
          </a:p>
        </p:txBody>
      </p:sp>
      <p:sp>
        <p:nvSpPr>
          <p:cNvPr id="161795" name="Rectangle 4"/>
          <p:cNvSpPr>
            <a:spLocks noChangeArrowheads="1"/>
          </p:cNvSpPr>
          <p:nvPr/>
        </p:nvSpPr>
        <p:spPr bwMode="auto">
          <a:xfrm>
            <a:off x="5303838" y="1082675"/>
            <a:ext cx="38401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the pressure P</a:t>
            </a:r>
          </a:p>
        </p:txBody>
      </p:sp>
      <p:sp>
        <p:nvSpPr>
          <p:cNvPr id="161796" name="Rectangle 5"/>
          <p:cNvSpPr>
            <a:spLocks noGrp="1" noChangeArrowheads="1"/>
          </p:cNvSpPr>
          <p:nvPr>
            <p:ph type="body" idx="1"/>
          </p:nvPr>
        </p:nvSpPr>
        <p:spPr>
          <a:xfrm>
            <a:off x="0" y="1071563"/>
            <a:ext cx="5092700" cy="2643187"/>
          </a:xfrm>
          <a:noFill/>
        </p:spPr>
        <p:txBody>
          <a:bodyPr lIns="90488" tIns="44450" rIns="90488" bIns="44450"/>
          <a:lstStyle/>
          <a:p>
            <a:pPr marL="401638" indent="-401638" eaLnBrk="1" hangingPunct="1">
              <a:lnSpc>
                <a:spcPct val="139000"/>
              </a:lnSpc>
              <a:buFontTx/>
              <a:buNone/>
            </a:pPr>
            <a:r>
              <a:rPr lang="en-US" sz="2400" b="1"/>
              <a:t>	Two identical cylinders at the same pressure contain the same gas.  If A contains three times as much gas as B, which cylinder has the higher temperature?</a:t>
            </a:r>
            <a:endParaRPr lang="en-US" sz="1800" b="1"/>
          </a:p>
        </p:txBody>
      </p:sp>
    </p:spTree>
    <p:extLst>
      <p:ext uri="{BB962C8B-B14F-4D97-AF65-F5344CB8AC3E}">
        <p14:creationId xmlns:p14="http://schemas.microsoft.com/office/powerpoint/2010/main" val="566804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ChangeArrowheads="1"/>
          </p:cNvSpPr>
          <p:nvPr/>
        </p:nvSpPr>
        <p:spPr bwMode="auto">
          <a:xfrm>
            <a:off x="1311275" y="3617913"/>
            <a:ext cx="5897563" cy="2973387"/>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0979" name="Rectangle 3"/>
          <p:cNvSpPr>
            <a:spLocks noChangeArrowheads="1"/>
          </p:cNvSpPr>
          <p:nvPr/>
        </p:nvSpPr>
        <p:spPr bwMode="auto">
          <a:xfrm>
            <a:off x="1441450" y="3632200"/>
            <a:ext cx="5673725" cy="2682875"/>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5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Solve for temperature:  </a:t>
            </a:r>
            <a:r>
              <a:rPr lang="en-US" sz="2000" i="1">
                <a:solidFill>
                  <a:srgbClr val="0066FF"/>
                </a:solidFill>
                <a:effectLst>
                  <a:outerShdw blurRad="38100" dist="38100" dir="2700000" algn="tl">
                    <a:srgbClr val="C0C0C0"/>
                  </a:outerShdw>
                </a:effectLst>
                <a:latin typeface="Arial Black" pitchFamily="34" charset="0"/>
              </a:rPr>
              <a:t>T</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PV / nR</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For constant </a:t>
            </a:r>
            <a:r>
              <a:rPr lang="en-US" sz="2000" b="1" i="1">
                <a:solidFill>
                  <a:schemeClr val="bg2"/>
                </a:solidFill>
              </a:rPr>
              <a:t>V</a:t>
            </a:r>
            <a:r>
              <a:rPr lang="en-US" sz="2000" b="1">
                <a:solidFill>
                  <a:schemeClr val="bg2"/>
                </a:solidFill>
              </a:rPr>
              <a:t> and </a:t>
            </a:r>
            <a:r>
              <a:rPr lang="en-US" sz="2000" b="1" i="1">
                <a:solidFill>
                  <a:schemeClr val="bg2"/>
                </a:solidFill>
              </a:rPr>
              <a:t>P</a:t>
            </a:r>
            <a:r>
              <a:rPr lang="en-US" sz="2000" b="1">
                <a:solidFill>
                  <a:schemeClr val="bg2"/>
                </a:solidFill>
              </a:rPr>
              <a:t>, the one with less gas  (</a:t>
            </a:r>
            <a:r>
              <a:rPr lang="en-US" sz="2000" b="1">
                <a:solidFill>
                  <a:schemeClr val="bg1"/>
                </a:solidFill>
                <a:effectLst>
                  <a:outerShdw blurRad="38100" dist="38100" dir="2700000" algn="tl">
                    <a:srgbClr val="C0C0C0"/>
                  </a:outerShdw>
                </a:effectLst>
              </a:rPr>
              <a:t>the smaller value of </a:t>
            </a:r>
            <a:r>
              <a:rPr lang="en-US" sz="2000" b="1" i="1">
                <a:solidFill>
                  <a:schemeClr val="bg1"/>
                </a:solidFill>
                <a:effectLst>
                  <a:outerShdw blurRad="38100" dist="38100" dir="2700000" algn="tl">
                    <a:srgbClr val="C0C0C0"/>
                  </a:outerShdw>
                </a:effectLst>
              </a:rPr>
              <a:t>n</a:t>
            </a:r>
            <a:r>
              <a:rPr lang="en-US" sz="2000" b="1">
                <a:solidFill>
                  <a:schemeClr val="bg2"/>
                </a:solidFill>
              </a:rPr>
              <a:t>)  has the higher temperature </a:t>
            </a:r>
            <a:r>
              <a:rPr lang="en-US" sz="2000" b="1" i="1">
                <a:solidFill>
                  <a:schemeClr val="bg2"/>
                </a:solidFill>
              </a:rPr>
              <a:t>T</a:t>
            </a:r>
            <a:r>
              <a:rPr lang="en-US" sz="2000" b="1">
                <a:solidFill>
                  <a:schemeClr val="bg2"/>
                </a:solidFill>
              </a:rPr>
              <a:t>.</a:t>
            </a:r>
          </a:p>
        </p:txBody>
      </p:sp>
      <p:sp>
        <p:nvSpPr>
          <p:cNvPr id="162820"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Question123.9.8 </a:t>
            </a:r>
            <a:r>
              <a:rPr lang="en-US" sz="3200" i="1" dirty="0">
                <a:solidFill>
                  <a:srgbClr val="000000"/>
                </a:solidFill>
              </a:rPr>
              <a:t>	</a:t>
            </a:r>
            <a:r>
              <a:rPr lang="en-US" sz="3200" dirty="0">
                <a:solidFill>
                  <a:schemeClr val="accent2"/>
                </a:solidFill>
              </a:rPr>
              <a:t>Ideal Gas Law II</a:t>
            </a:r>
          </a:p>
        </p:txBody>
      </p:sp>
      <p:sp>
        <p:nvSpPr>
          <p:cNvPr id="162821" name="Oval 6"/>
          <p:cNvSpPr>
            <a:spLocks noChangeArrowheads="1"/>
          </p:cNvSpPr>
          <p:nvPr/>
        </p:nvSpPr>
        <p:spPr bwMode="auto">
          <a:xfrm>
            <a:off x="5173663" y="1558925"/>
            <a:ext cx="2093912" cy="641350"/>
          </a:xfrm>
          <a:prstGeom prst="ellipse">
            <a:avLst/>
          </a:prstGeom>
          <a:noFill/>
          <a:ln w="38100">
            <a:solidFill>
              <a:schemeClr val="accent1"/>
            </a:solidFill>
            <a:round/>
            <a:headEnd/>
            <a:tailEnd/>
          </a:ln>
        </p:spPr>
        <p:txBody>
          <a:bodyPr anchor="ctr">
            <a:spAutoFit/>
          </a:bodyPr>
          <a:lstStyle/>
          <a:p>
            <a:endParaRPr lang="en-US"/>
          </a:p>
        </p:txBody>
      </p:sp>
      <p:sp>
        <p:nvSpPr>
          <p:cNvPr id="162822" name="Rectangle 7"/>
          <p:cNvSpPr>
            <a:spLocks noChangeArrowheads="1"/>
          </p:cNvSpPr>
          <p:nvPr/>
        </p:nvSpPr>
        <p:spPr bwMode="auto">
          <a:xfrm>
            <a:off x="5303838" y="1082675"/>
            <a:ext cx="3551237"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the pressure P</a:t>
            </a:r>
          </a:p>
        </p:txBody>
      </p:sp>
      <p:sp>
        <p:nvSpPr>
          <p:cNvPr id="162823" name="Rectangle 8"/>
          <p:cNvSpPr>
            <a:spLocks noGrp="1" noChangeArrowheads="1"/>
          </p:cNvSpPr>
          <p:nvPr>
            <p:ph type="body" idx="1"/>
          </p:nvPr>
        </p:nvSpPr>
        <p:spPr>
          <a:xfrm>
            <a:off x="0" y="1100138"/>
            <a:ext cx="5092700" cy="2643187"/>
          </a:xfrm>
          <a:noFill/>
        </p:spPr>
        <p:txBody>
          <a:bodyPr lIns="90488" tIns="44450" rIns="90488" bIns="44450"/>
          <a:lstStyle/>
          <a:p>
            <a:pPr marL="401638" indent="-401638" eaLnBrk="1" hangingPunct="1">
              <a:lnSpc>
                <a:spcPct val="139000"/>
              </a:lnSpc>
              <a:buFontTx/>
              <a:buNone/>
            </a:pPr>
            <a:r>
              <a:rPr lang="en-US" sz="2000" b="1"/>
              <a:t>	Two identical cylinders at the same pressure contain the same gas.  If A contains three times as much gas as B, which cylinder has the higher temperature?</a:t>
            </a:r>
            <a:endParaRPr lang="en-US" sz="1600" b="1"/>
          </a:p>
        </p:txBody>
      </p:sp>
    </p:spTree>
    <p:extLst>
      <p:ext uri="{BB962C8B-B14F-4D97-AF65-F5344CB8AC3E}">
        <p14:creationId xmlns:p14="http://schemas.microsoft.com/office/powerpoint/2010/main" val="3608737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Date Placeholder 3"/>
          <p:cNvSpPr>
            <a:spLocks noGrp="1"/>
          </p:cNvSpPr>
          <p:nvPr>
            <p:ph type="dt" sz="quarter" idx="10"/>
          </p:nvPr>
        </p:nvSpPr>
        <p:spPr>
          <a:noFill/>
        </p:spPr>
        <p:txBody>
          <a:bodyPr/>
          <a:lstStyle/>
          <a:p>
            <a:r>
              <a:rPr lang="en-US"/>
              <a:t>Winter 2008</a:t>
            </a:r>
          </a:p>
        </p:txBody>
      </p:sp>
      <p:sp>
        <p:nvSpPr>
          <p:cNvPr id="163843" name="Footer Placeholder 4"/>
          <p:cNvSpPr>
            <a:spLocks noGrp="1"/>
          </p:cNvSpPr>
          <p:nvPr>
            <p:ph type="ftr" sz="quarter" idx="11"/>
          </p:nvPr>
        </p:nvSpPr>
        <p:spPr>
          <a:noFill/>
        </p:spPr>
        <p:txBody>
          <a:bodyPr/>
          <a:lstStyle/>
          <a:p>
            <a:r>
              <a:rPr lang="en-US"/>
              <a:t>R. Todd Lines</a:t>
            </a:r>
          </a:p>
        </p:txBody>
      </p:sp>
      <p:sp>
        <p:nvSpPr>
          <p:cNvPr id="163844"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Question123.9.9 </a:t>
            </a:r>
            <a:r>
              <a:rPr lang="en-US" sz="3200" i="1" dirty="0">
                <a:solidFill>
                  <a:srgbClr val="000000"/>
                </a:solidFill>
              </a:rPr>
              <a:t>	</a:t>
            </a:r>
            <a:r>
              <a:rPr lang="en-US" sz="3200" dirty="0">
                <a:solidFill>
                  <a:schemeClr val="accent2"/>
                </a:solidFill>
              </a:rPr>
              <a:t>Ideal Gas Law III</a:t>
            </a:r>
          </a:p>
        </p:txBody>
      </p:sp>
      <p:sp>
        <p:nvSpPr>
          <p:cNvPr id="163845" name="Rectangle 4"/>
          <p:cNvSpPr>
            <a:spLocks noChangeArrowheads="1"/>
          </p:cNvSpPr>
          <p:nvPr/>
        </p:nvSpPr>
        <p:spPr bwMode="auto">
          <a:xfrm>
            <a:off x="0" y="1060450"/>
            <a:ext cx="5035550" cy="2643188"/>
          </a:xfrm>
          <a:prstGeom prst="rect">
            <a:avLst/>
          </a:prstGeom>
          <a:noFill/>
          <a:ln w="9525">
            <a:noFill/>
            <a:miter lim="800000"/>
            <a:headEnd/>
            <a:tailEnd/>
          </a:ln>
        </p:spPr>
        <p:txBody>
          <a:bodyPr lIns="90488" tIns="44450" rIns="90488" bIns="44450"/>
          <a:lstStyle/>
          <a:p>
            <a:pPr marL="401638" indent="-401638">
              <a:lnSpc>
                <a:spcPct val="129000"/>
              </a:lnSpc>
              <a:spcBef>
                <a:spcPct val="20000"/>
              </a:spcBef>
            </a:pPr>
            <a:r>
              <a:rPr lang="en-US" sz="2000" b="1"/>
              <a:t>	Two identical cylinders at the same temperature contain the same gas.  If B has twice the volume and half the number of moles as A, how does the pressure in B compare with the pressure in A?</a:t>
            </a:r>
          </a:p>
        </p:txBody>
      </p:sp>
      <p:sp>
        <p:nvSpPr>
          <p:cNvPr id="163846" name="Rectangle 5"/>
          <p:cNvSpPr>
            <a:spLocks noChangeArrowheads="1"/>
          </p:cNvSpPr>
          <p:nvPr/>
        </p:nvSpPr>
        <p:spPr bwMode="auto">
          <a:xfrm>
            <a:off x="5518150" y="1096963"/>
            <a:ext cx="3336925"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a:t>
            </a:r>
            <a:r>
              <a:rPr lang="en-US" sz="2000" b="1" i="1"/>
              <a:t>P</a:t>
            </a:r>
            <a:r>
              <a:rPr lang="en-US" sz="2000" b="1" baseline="-25000"/>
              <a:t>B</a:t>
            </a:r>
            <a:r>
              <a:rPr lang="en-US" sz="2000" b="1"/>
              <a:t>  =  1/2 </a:t>
            </a:r>
            <a:r>
              <a:rPr lang="en-US" sz="2000" b="1" i="1"/>
              <a:t>P</a:t>
            </a:r>
            <a:r>
              <a:rPr lang="en-US" sz="2000" b="1" baseline="-25000"/>
              <a:t>A</a:t>
            </a:r>
          </a:p>
          <a:p>
            <a:pPr marL="401638" indent="-401638">
              <a:lnSpc>
                <a:spcPct val="130000"/>
              </a:lnSpc>
              <a:spcBef>
                <a:spcPct val="20000"/>
              </a:spcBef>
            </a:pPr>
            <a:r>
              <a:rPr lang="en-US" sz="2000" b="1"/>
              <a:t>2)  </a:t>
            </a:r>
            <a:r>
              <a:rPr lang="en-US" sz="2000" b="1" i="1"/>
              <a:t>P</a:t>
            </a:r>
            <a:r>
              <a:rPr lang="en-US" sz="2000" b="1" baseline="-25000"/>
              <a:t>B</a:t>
            </a:r>
            <a:r>
              <a:rPr lang="en-US" sz="2000" b="1"/>
              <a:t>  =  2 </a:t>
            </a:r>
            <a:r>
              <a:rPr lang="en-US" sz="2000" b="1" i="1"/>
              <a:t>P</a:t>
            </a:r>
            <a:r>
              <a:rPr lang="en-US" sz="2000" b="1" baseline="-25000"/>
              <a:t>A</a:t>
            </a:r>
            <a:endParaRPr lang="en-US" sz="2000" b="1"/>
          </a:p>
          <a:p>
            <a:pPr marL="401638" indent="-401638">
              <a:lnSpc>
                <a:spcPct val="130000"/>
              </a:lnSpc>
              <a:spcBef>
                <a:spcPct val="20000"/>
              </a:spcBef>
            </a:pPr>
            <a:r>
              <a:rPr lang="en-US" sz="2000" b="1"/>
              <a:t>3)  </a:t>
            </a:r>
            <a:r>
              <a:rPr lang="en-US" sz="2000" b="1" i="1"/>
              <a:t>P</a:t>
            </a:r>
            <a:r>
              <a:rPr lang="en-US" sz="2000" b="1" baseline="-25000"/>
              <a:t>B</a:t>
            </a:r>
            <a:r>
              <a:rPr lang="en-US" sz="2000" b="1"/>
              <a:t>  =  1/4 </a:t>
            </a:r>
            <a:r>
              <a:rPr lang="en-US" sz="2000" b="1" i="1"/>
              <a:t>P</a:t>
            </a:r>
            <a:r>
              <a:rPr lang="en-US" sz="2000" b="1" baseline="-25000"/>
              <a:t>A</a:t>
            </a:r>
            <a:endParaRPr lang="en-US" sz="2000" b="1"/>
          </a:p>
          <a:p>
            <a:pPr marL="401638" indent="-401638">
              <a:lnSpc>
                <a:spcPct val="130000"/>
              </a:lnSpc>
              <a:spcBef>
                <a:spcPct val="20000"/>
              </a:spcBef>
            </a:pPr>
            <a:r>
              <a:rPr lang="en-US" sz="2000" b="1"/>
              <a:t>4)  </a:t>
            </a:r>
            <a:r>
              <a:rPr lang="en-US" sz="2000" b="1" i="1"/>
              <a:t>P</a:t>
            </a:r>
            <a:r>
              <a:rPr lang="en-US" sz="2000" b="1" baseline="-25000"/>
              <a:t>B</a:t>
            </a:r>
            <a:r>
              <a:rPr lang="en-US" sz="2000" b="1"/>
              <a:t>  =  4 </a:t>
            </a:r>
            <a:r>
              <a:rPr lang="en-US" sz="2000" b="1" i="1"/>
              <a:t>P</a:t>
            </a:r>
            <a:r>
              <a:rPr lang="en-US" sz="2000" b="1" baseline="-25000"/>
              <a:t>A</a:t>
            </a:r>
          </a:p>
          <a:p>
            <a:pPr marL="401638" indent="-401638">
              <a:lnSpc>
                <a:spcPct val="130000"/>
              </a:lnSpc>
              <a:spcBef>
                <a:spcPct val="20000"/>
              </a:spcBef>
            </a:pPr>
            <a:r>
              <a:rPr lang="en-US" sz="2000" b="1"/>
              <a:t>4)  </a:t>
            </a:r>
            <a:r>
              <a:rPr lang="en-US" sz="2000" b="1" i="1"/>
              <a:t>P</a:t>
            </a:r>
            <a:r>
              <a:rPr lang="en-US" sz="2000" b="1" baseline="-25000"/>
              <a:t>B</a:t>
            </a:r>
            <a:r>
              <a:rPr lang="en-US" sz="2000" b="1"/>
              <a:t>  =  </a:t>
            </a:r>
            <a:r>
              <a:rPr lang="en-US" sz="2000" b="1" i="1"/>
              <a:t>P</a:t>
            </a:r>
            <a:r>
              <a:rPr lang="en-US" sz="2000" b="1" baseline="-25000"/>
              <a:t>A</a:t>
            </a:r>
          </a:p>
        </p:txBody>
      </p:sp>
    </p:spTree>
    <p:extLst>
      <p:ext uri="{BB962C8B-B14F-4D97-AF65-F5344CB8AC3E}">
        <p14:creationId xmlns:p14="http://schemas.microsoft.com/office/powerpoint/2010/main" val="36884656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AutoShape 2"/>
          <p:cNvSpPr>
            <a:spLocks noChangeArrowheads="1"/>
          </p:cNvSpPr>
          <p:nvPr/>
        </p:nvSpPr>
        <p:spPr bwMode="auto">
          <a:xfrm>
            <a:off x="554038" y="3554413"/>
            <a:ext cx="8083550" cy="2767012"/>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5075" name="Rectangle 3"/>
          <p:cNvSpPr>
            <a:spLocks noChangeArrowheads="1"/>
          </p:cNvSpPr>
          <p:nvPr/>
        </p:nvSpPr>
        <p:spPr bwMode="auto">
          <a:xfrm>
            <a:off x="784225" y="3536950"/>
            <a:ext cx="7813675" cy="2576513"/>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5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Since </a:t>
            </a:r>
            <a:r>
              <a:rPr lang="en-US" sz="2000" b="1">
                <a:solidFill>
                  <a:schemeClr val="tx2"/>
                </a:solidFill>
                <a:effectLst>
                  <a:outerShdw blurRad="38100" dist="38100" dir="2700000" algn="tl">
                    <a:srgbClr val="C0C0C0"/>
                  </a:outerShdw>
                </a:effectLst>
              </a:rPr>
              <a:t>B</a:t>
            </a:r>
            <a:r>
              <a:rPr lang="en-US" sz="2000" b="1">
                <a:solidFill>
                  <a:schemeClr val="bg2"/>
                </a:solidFill>
              </a:rPr>
              <a:t> has a factor of two more volume, it has a factor of two less pressure.  But </a:t>
            </a:r>
            <a:r>
              <a:rPr lang="en-US" sz="2000" b="1">
                <a:solidFill>
                  <a:schemeClr val="tx2"/>
                </a:solidFill>
                <a:effectLst>
                  <a:outerShdw blurRad="38100" dist="38100" dir="2700000" algn="tl">
                    <a:srgbClr val="C0C0C0"/>
                  </a:outerShdw>
                </a:effectLst>
              </a:rPr>
              <a:t>B</a:t>
            </a:r>
            <a:r>
              <a:rPr lang="en-US" sz="2000" b="1">
                <a:solidFill>
                  <a:schemeClr val="bg2"/>
                </a:solidFill>
              </a:rPr>
              <a:t> also has half the amount of gas, so that is another factor of two reduction in pressure.  Thus, </a:t>
            </a:r>
            <a:r>
              <a:rPr lang="en-US" sz="2000" b="1">
                <a:solidFill>
                  <a:schemeClr val="tx2"/>
                </a:solidFill>
                <a:effectLst>
                  <a:outerShdw blurRad="38100" dist="38100" dir="2700000" algn="tl">
                    <a:srgbClr val="C0C0C0"/>
                  </a:outerShdw>
                </a:effectLst>
              </a:rPr>
              <a:t>B</a:t>
            </a:r>
            <a:r>
              <a:rPr lang="en-US" sz="2000" b="1">
                <a:solidFill>
                  <a:schemeClr val="bg2"/>
                </a:solidFill>
              </a:rPr>
              <a:t> must have only 1/4 the pressure of </a:t>
            </a:r>
            <a:r>
              <a:rPr lang="en-US" sz="2000" b="1">
                <a:solidFill>
                  <a:schemeClr val="tx2"/>
                </a:solidFill>
                <a:effectLst>
                  <a:outerShdw blurRad="38100" dist="38100" dir="2700000" algn="tl">
                    <a:srgbClr val="C0C0C0"/>
                  </a:outerShdw>
                </a:effectLst>
              </a:rPr>
              <a:t>A</a:t>
            </a:r>
            <a:r>
              <a:rPr lang="en-US" sz="2000" b="1">
                <a:solidFill>
                  <a:schemeClr val="bg2"/>
                </a:solidFill>
              </a:rPr>
              <a:t>.</a:t>
            </a:r>
            <a:r>
              <a:rPr lang="en-US" sz="2200" b="1">
                <a:solidFill>
                  <a:schemeClr val="bg2"/>
                </a:solidFill>
              </a:rPr>
              <a:t> </a:t>
            </a:r>
          </a:p>
        </p:txBody>
      </p:sp>
      <p:sp>
        <p:nvSpPr>
          <p:cNvPr id="164868"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Question123.9.9 </a:t>
            </a:r>
            <a:r>
              <a:rPr lang="en-US" sz="3200" i="1" dirty="0">
                <a:solidFill>
                  <a:srgbClr val="000000"/>
                </a:solidFill>
              </a:rPr>
              <a:t>	</a:t>
            </a:r>
            <a:r>
              <a:rPr lang="en-US" sz="3200" dirty="0">
                <a:solidFill>
                  <a:schemeClr val="accent2"/>
                </a:solidFill>
              </a:rPr>
              <a:t>Ideal Gas Law III</a:t>
            </a:r>
          </a:p>
        </p:txBody>
      </p:sp>
      <p:sp>
        <p:nvSpPr>
          <p:cNvPr id="164869" name="Oval 6"/>
          <p:cNvSpPr>
            <a:spLocks noChangeArrowheads="1"/>
          </p:cNvSpPr>
          <p:nvPr/>
        </p:nvSpPr>
        <p:spPr bwMode="auto">
          <a:xfrm>
            <a:off x="5359400" y="2016125"/>
            <a:ext cx="2173288" cy="641350"/>
          </a:xfrm>
          <a:prstGeom prst="ellipse">
            <a:avLst/>
          </a:prstGeom>
          <a:noFill/>
          <a:ln w="38100">
            <a:solidFill>
              <a:schemeClr val="accent1"/>
            </a:solidFill>
            <a:round/>
            <a:headEnd/>
            <a:tailEnd/>
          </a:ln>
        </p:spPr>
        <p:txBody>
          <a:bodyPr anchor="ctr">
            <a:spAutoFit/>
          </a:bodyPr>
          <a:lstStyle/>
          <a:p>
            <a:endParaRPr lang="en-US"/>
          </a:p>
        </p:txBody>
      </p:sp>
      <p:sp>
        <p:nvSpPr>
          <p:cNvPr id="164870" name="Rectangle 7"/>
          <p:cNvSpPr>
            <a:spLocks noChangeArrowheads="1"/>
          </p:cNvSpPr>
          <p:nvPr/>
        </p:nvSpPr>
        <p:spPr bwMode="auto">
          <a:xfrm>
            <a:off x="0" y="1060450"/>
            <a:ext cx="5035550" cy="2643188"/>
          </a:xfrm>
          <a:prstGeom prst="rect">
            <a:avLst/>
          </a:prstGeom>
          <a:noFill/>
          <a:ln w="9525">
            <a:noFill/>
            <a:miter lim="800000"/>
            <a:headEnd/>
            <a:tailEnd/>
          </a:ln>
        </p:spPr>
        <p:txBody>
          <a:bodyPr lIns="90488" tIns="44450" rIns="90488" bIns="44450"/>
          <a:lstStyle/>
          <a:p>
            <a:pPr marL="401638" indent="-401638">
              <a:lnSpc>
                <a:spcPct val="129000"/>
              </a:lnSpc>
              <a:spcBef>
                <a:spcPct val="20000"/>
              </a:spcBef>
            </a:pPr>
            <a:r>
              <a:rPr lang="en-US" sz="2000" b="1"/>
              <a:t>	Two identical cylinders at the same temperature contain the same gas.  If B has twice the volume and half the number of moles as A, how does the pressure in B compare with the pressure in A?</a:t>
            </a:r>
          </a:p>
        </p:txBody>
      </p:sp>
      <p:sp>
        <p:nvSpPr>
          <p:cNvPr id="164871" name="Rectangle 8"/>
          <p:cNvSpPr>
            <a:spLocks noChangeArrowheads="1"/>
          </p:cNvSpPr>
          <p:nvPr/>
        </p:nvSpPr>
        <p:spPr bwMode="auto">
          <a:xfrm>
            <a:off x="5518150" y="1096963"/>
            <a:ext cx="3336925"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a:t>
            </a:r>
            <a:r>
              <a:rPr lang="en-US" sz="2000" b="1" i="1"/>
              <a:t>P</a:t>
            </a:r>
            <a:r>
              <a:rPr lang="en-US" sz="2000" b="1" baseline="-25000"/>
              <a:t>B</a:t>
            </a:r>
            <a:r>
              <a:rPr lang="en-US" sz="2000" b="1"/>
              <a:t>  =  1/2 P</a:t>
            </a:r>
            <a:r>
              <a:rPr lang="en-US" sz="2000" b="1" baseline="-25000"/>
              <a:t>A</a:t>
            </a:r>
          </a:p>
          <a:p>
            <a:pPr marL="401638" indent="-401638">
              <a:lnSpc>
                <a:spcPct val="130000"/>
              </a:lnSpc>
              <a:spcBef>
                <a:spcPct val="20000"/>
              </a:spcBef>
            </a:pPr>
            <a:r>
              <a:rPr lang="en-US" sz="2000" b="1"/>
              <a:t>2)  </a:t>
            </a:r>
            <a:r>
              <a:rPr lang="en-US" sz="2000" b="1" i="1"/>
              <a:t>P</a:t>
            </a:r>
            <a:r>
              <a:rPr lang="en-US" sz="2000" b="1" baseline="-25000"/>
              <a:t>B</a:t>
            </a:r>
            <a:r>
              <a:rPr lang="en-US" sz="2000" b="1"/>
              <a:t>  =  2 </a:t>
            </a:r>
            <a:r>
              <a:rPr lang="en-US" sz="2000" b="1" i="1"/>
              <a:t>P</a:t>
            </a:r>
            <a:r>
              <a:rPr lang="en-US" sz="2000" b="1" baseline="-25000"/>
              <a:t>A</a:t>
            </a:r>
            <a:endParaRPr lang="en-US" sz="2000" b="1"/>
          </a:p>
          <a:p>
            <a:pPr marL="401638" indent="-401638">
              <a:lnSpc>
                <a:spcPct val="130000"/>
              </a:lnSpc>
              <a:spcBef>
                <a:spcPct val="20000"/>
              </a:spcBef>
            </a:pPr>
            <a:r>
              <a:rPr lang="en-US" sz="2000" b="1"/>
              <a:t>3)  </a:t>
            </a:r>
            <a:r>
              <a:rPr lang="en-US" sz="2000" b="1" i="1"/>
              <a:t>P</a:t>
            </a:r>
            <a:r>
              <a:rPr lang="en-US" sz="2000" b="1" baseline="-25000"/>
              <a:t>B</a:t>
            </a:r>
            <a:r>
              <a:rPr lang="en-US" sz="2000" b="1"/>
              <a:t>  =  1/4 </a:t>
            </a:r>
            <a:r>
              <a:rPr lang="en-US" sz="2000" b="1" i="1"/>
              <a:t>P</a:t>
            </a:r>
            <a:r>
              <a:rPr lang="en-US" sz="2000" b="1" baseline="-25000"/>
              <a:t>A</a:t>
            </a:r>
            <a:endParaRPr lang="en-US" sz="2000" b="1"/>
          </a:p>
          <a:p>
            <a:pPr marL="401638" indent="-401638">
              <a:lnSpc>
                <a:spcPct val="130000"/>
              </a:lnSpc>
              <a:spcBef>
                <a:spcPct val="20000"/>
              </a:spcBef>
            </a:pPr>
            <a:r>
              <a:rPr lang="en-US" sz="2000" b="1"/>
              <a:t>4)  </a:t>
            </a:r>
            <a:r>
              <a:rPr lang="en-US" sz="2000" b="1" i="1"/>
              <a:t>P</a:t>
            </a:r>
            <a:r>
              <a:rPr lang="en-US" sz="2000" b="1" baseline="-25000"/>
              <a:t>B</a:t>
            </a:r>
            <a:r>
              <a:rPr lang="en-US" sz="2000" b="1"/>
              <a:t>  =  4 </a:t>
            </a:r>
            <a:r>
              <a:rPr lang="en-US" sz="2000" b="1" i="1"/>
              <a:t>P</a:t>
            </a:r>
            <a:r>
              <a:rPr lang="en-US" sz="2000" b="1" baseline="-25000"/>
              <a:t>A</a:t>
            </a:r>
          </a:p>
          <a:p>
            <a:pPr marL="401638" indent="-401638">
              <a:lnSpc>
                <a:spcPct val="130000"/>
              </a:lnSpc>
              <a:spcBef>
                <a:spcPct val="20000"/>
              </a:spcBef>
            </a:pPr>
            <a:r>
              <a:rPr lang="en-US" sz="2000" b="1"/>
              <a:t>4)  </a:t>
            </a:r>
            <a:r>
              <a:rPr lang="en-US" sz="2000" b="1" i="1"/>
              <a:t>P</a:t>
            </a:r>
            <a:r>
              <a:rPr lang="en-US" sz="2000" b="1" baseline="-25000"/>
              <a:t>B</a:t>
            </a:r>
            <a:r>
              <a:rPr lang="en-US" sz="2000" b="1"/>
              <a:t>  =  </a:t>
            </a:r>
            <a:r>
              <a:rPr lang="en-US" sz="2000" b="1" i="1"/>
              <a:t>P</a:t>
            </a:r>
            <a:r>
              <a:rPr lang="en-US" sz="2000" b="1" baseline="-25000"/>
              <a:t>A</a:t>
            </a:r>
          </a:p>
        </p:txBody>
      </p:sp>
    </p:spTree>
    <p:extLst>
      <p:ext uri="{BB962C8B-B14F-4D97-AF65-F5344CB8AC3E}">
        <p14:creationId xmlns:p14="http://schemas.microsoft.com/office/powerpoint/2010/main" val="23425982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Question123.9.10 </a:t>
            </a:r>
            <a:r>
              <a:rPr lang="en-US" sz="3200" i="1" dirty="0"/>
              <a:t>	</a:t>
            </a:r>
            <a:r>
              <a:rPr lang="en-US" sz="3200" dirty="0">
                <a:solidFill>
                  <a:schemeClr val="accent2"/>
                </a:solidFill>
              </a:rPr>
              <a:t>Soda Bottle </a:t>
            </a:r>
          </a:p>
        </p:txBody>
      </p:sp>
      <p:sp>
        <p:nvSpPr>
          <p:cNvPr id="165891" name="Rectangle 4"/>
          <p:cNvSpPr>
            <a:spLocks noChangeArrowheads="1"/>
          </p:cNvSpPr>
          <p:nvPr/>
        </p:nvSpPr>
        <p:spPr bwMode="auto">
          <a:xfrm>
            <a:off x="4262438" y="1236663"/>
            <a:ext cx="48815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solidFill>
                  <a:schemeClr val="tx2"/>
                </a:solidFill>
              </a:rPr>
              <a:t>1) it expands and may burst</a:t>
            </a:r>
          </a:p>
          <a:p>
            <a:pPr marL="401638" indent="-401638">
              <a:lnSpc>
                <a:spcPct val="130000"/>
              </a:lnSpc>
              <a:spcBef>
                <a:spcPct val="20000"/>
              </a:spcBef>
            </a:pPr>
            <a:r>
              <a:rPr lang="en-US" sz="2000" b="1">
                <a:solidFill>
                  <a:schemeClr val="tx2"/>
                </a:solidFill>
              </a:rPr>
              <a:t>2) it does not change </a:t>
            </a:r>
          </a:p>
          <a:p>
            <a:pPr marL="401638" indent="-401638">
              <a:lnSpc>
                <a:spcPct val="130000"/>
              </a:lnSpc>
              <a:spcBef>
                <a:spcPct val="20000"/>
              </a:spcBef>
            </a:pPr>
            <a:r>
              <a:rPr lang="en-US" sz="2000" b="1">
                <a:solidFill>
                  <a:schemeClr val="tx2"/>
                </a:solidFill>
              </a:rPr>
              <a:t>3) it contracts and the sides collapse inward</a:t>
            </a:r>
          </a:p>
          <a:p>
            <a:pPr marL="401638" indent="-401638">
              <a:lnSpc>
                <a:spcPct val="130000"/>
              </a:lnSpc>
              <a:spcBef>
                <a:spcPct val="20000"/>
              </a:spcBef>
            </a:pPr>
            <a:r>
              <a:rPr lang="en-US" sz="2000" b="1">
                <a:solidFill>
                  <a:schemeClr val="tx2"/>
                </a:solidFill>
              </a:rPr>
              <a:t>4) it is too dark in the fridge to tell</a:t>
            </a:r>
            <a:endParaRPr lang="en-US" sz="2000" b="1"/>
          </a:p>
        </p:txBody>
      </p:sp>
      <p:sp>
        <p:nvSpPr>
          <p:cNvPr id="165892" name="Rectangle 5"/>
          <p:cNvSpPr>
            <a:spLocks noGrp="1" noChangeArrowheads="1"/>
          </p:cNvSpPr>
          <p:nvPr>
            <p:ph type="body" idx="1"/>
          </p:nvPr>
        </p:nvSpPr>
        <p:spPr>
          <a:xfrm>
            <a:off x="0" y="1130300"/>
            <a:ext cx="4229100" cy="2643188"/>
          </a:xfrm>
          <a:noFill/>
        </p:spPr>
        <p:txBody>
          <a:bodyPr lIns="90488" tIns="44450" rIns="90488" bIns="44450"/>
          <a:lstStyle/>
          <a:p>
            <a:pPr marL="401638" indent="-401638" eaLnBrk="1" hangingPunct="1">
              <a:lnSpc>
                <a:spcPct val="120000"/>
              </a:lnSpc>
              <a:spcBef>
                <a:spcPct val="50000"/>
              </a:spcBef>
              <a:buFontTx/>
              <a:buNone/>
            </a:pPr>
            <a:r>
              <a:rPr lang="en-US" sz="1200" b="1" dirty="0"/>
              <a:t>	</a:t>
            </a:r>
            <a:r>
              <a:rPr lang="en-US" sz="2000" b="1" dirty="0"/>
              <a:t>A plastic soda bottle is empty and sits out in the sun, heating the air inside.  Now you put the cap on tightly and put the bottle in the fridge.  What happens to the bottle as it cools?</a:t>
            </a:r>
          </a:p>
        </p:txBody>
      </p:sp>
    </p:spTree>
    <p:extLst>
      <p:ext uri="{BB962C8B-B14F-4D97-AF65-F5344CB8AC3E}">
        <p14:creationId xmlns:p14="http://schemas.microsoft.com/office/powerpoint/2010/main" val="107517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F2631741-32A4-4BAE-A1B6-2444FEF4E5D0}" type="slidenum">
              <a:rPr lang="en-US" smtClean="0"/>
              <a:pPr/>
              <a:t>8</a:t>
            </a:fld>
            <a:endParaRPr lang="en-US"/>
          </a:p>
        </p:txBody>
      </p:sp>
      <p:sp>
        <p:nvSpPr>
          <p:cNvPr id="40963" name="Rectangle 2"/>
          <p:cNvSpPr>
            <a:spLocks noGrp="1" noChangeArrowheads="1"/>
          </p:cNvSpPr>
          <p:nvPr>
            <p:ph type="title"/>
          </p:nvPr>
        </p:nvSpPr>
        <p:spPr/>
        <p:txBody>
          <a:bodyPr/>
          <a:lstStyle/>
          <a:p>
            <a:pPr eaLnBrk="1" hangingPunct="1"/>
            <a:r>
              <a:rPr lang="en-US" sz="2800"/>
              <a:t>Question 123.4.2</a:t>
            </a:r>
          </a:p>
        </p:txBody>
      </p:sp>
      <p:sp>
        <p:nvSpPr>
          <p:cNvPr id="40964" name="Rectangle 3"/>
          <p:cNvSpPr>
            <a:spLocks noGrp="1" noChangeArrowheads="1"/>
          </p:cNvSpPr>
          <p:nvPr>
            <p:ph type="body" idx="1"/>
          </p:nvPr>
        </p:nvSpPr>
        <p:spPr>
          <a:xfrm>
            <a:off x="427038" y="1382713"/>
            <a:ext cx="8229600" cy="4525962"/>
          </a:xfrm>
        </p:spPr>
        <p:txBody>
          <a:bodyPr/>
          <a:lstStyle/>
          <a:p>
            <a:pPr eaLnBrk="1" hangingPunct="1"/>
            <a:r>
              <a:rPr lang="en-US"/>
              <a:t>Suppose you are standing directly behind someone who steps back and accidentally stomps on your foot with the heel of one shoe.  Would you be better off if that person were </a:t>
            </a:r>
          </a:p>
          <a:p>
            <a:pPr lvl="1" eaLnBrk="1" hangingPunct="1"/>
            <a:r>
              <a:rPr lang="en-US"/>
              <a:t>(a) a large professional basket ball player wearing sneakers </a:t>
            </a:r>
          </a:p>
          <a:p>
            <a:pPr lvl="1" eaLnBrk="1" hangingPunct="1"/>
            <a:r>
              <a:rPr lang="en-US"/>
              <a:t>(b) a petite woman wearing spike-heeled shoes?</a:t>
            </a:r>
          </a:p>
        </p:txBody>
      </p:sp>
    </p:spTree>
    <p:extLst>
      <p:ext uri="{BB962C8B-B14F-4D97-AF65-F5344CB8AC3E}">
        <p14:creationId xmlns:p14="http://schemas.microsoft.com/office/powerpoint/2010/main" val="16521206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p:cNvSpPr>
            <a:spLocks noChangeArrowheads="1"/>
          </p:cNvSpPr>
          <p:nvPr/>
        </p:nvSpPr>
        <p:spPr bwMode="auto">
          <a:xfrm>
            <a:off x="846138" y="3686175"/>
            <a:ext cx="7680325" cy="282892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9171" name="Rectangle 3"/>
          <p:cNvSpPr>
            <a:spLocks noChangeArrowheads="1"/>
          </p:cNvSpPr>
          <p:nvPr/>
        </p:nvSpPr>
        <p:spPr bwMode="auto">
          <a:xfrm>
            <a:off x="912813" y="3748088"/>
            <a:ext cx="7545387" cy="2654300"/>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dirty="0">
                <a:solidFill>
                  <a:schemeClr val="bg2"/>
                </a:solidFill>
              </a:rPr>
              <a:t>  	The </a:t>
            </a:r>
            <a:r>
              <a:rPr lang="en-US" sz="2000" b="1" dirty="0">
                <a:solidFill>
                  <a:schemeClr val="bg1"/>
                </a:solidFill>
                <a:effectLst>
                  <a:outerShdw blurRad="38100" dist="38100" dir="2700000" algn="tl">
                    <a:srgbClr val="C0C0C0"/>
                  </a:outerShdw>
                </a:effectLst>
              </a:rPr>
              <a:t>air inside the bottle is warm</a:t>
            </a:r>
            <a:r>
              <a:rPr lang="en-US" sz="2000" b="1" dirty="0">
                <a:solidFill>
                  <a:schemeClr val="bg2"/>
                </a:solidFill>
              </a:rPr>
              <a:t>, due to heating by the sun.  When the bottle is in the fridge, </a:t>
            </a:r>
            <a:r>
              <a:rPr lang="en-US" sz="2000" b="1" dirty="0">
                <a:solidFill>
                  <a:srgbClr val="0066FF"/>
                </a:solidFill>
                <a:effectLst>
                  <a:outerShdw blurRad="38100" dist="38100" dir="2700000" algn="tl">
                    <a:srgbClr val="C0C0C0"/>
                  </a:outerShdw>
                </a:effectLst>
              </a:rPr>
              <a:t>the air cools</a:t>
            </a:r>
            <a:r>
              <a:rPr lang="en-US" sz="2000" b="1" dirty="0">
                <a:solidFill>
                  <a:schemeClr val="bg2"/>
                </a:solidFill>
              </a:rPr>
              <a:t>.   As the temperature drops, the </a:t>
            </a:r>
            <a:r>
              <a:rPr lang="en-US" sz="2000" b="1" dirty="0">
                <a:solidFill>
                  <a:srgbClr val="0066FF"/>
                </a:solidFill>
                <a:effectLst>
                  <a:outerShdw blurRad="38100" dist="38100" dir="2700000" algn="tl">
                    <a:srgbClr val="C0C0C0"/>
                  </a:outerShdw>
                </a:effectLst>
              </a:rPr>
              <a:t>pressure in the bottle also drops</a:t>
            </a:r>
            <a:r>
              <a:rPr lang="en-US" sz="2000" b="1" dirty="0">
                <a:solidFill>
                  <a:schemeClr val="bg2"/>
                </a:solidFill>
              </a:rPr>
              <a:t>.  Eventually, the pressure inside is sufficiently lower than the pressure outside (atmosphere) to begin to collapse the bottle.</a:t>
            </a:r>
            <a:endParaRPr lang="en-US" sz="2200" b="1" dirty="0">
              <a:solidFill>
                <a:schemeClr val="bg2"/>
              </a:solidFill>
            </a:endParaRPr>
          </a:p>
        </p:txBody>
      </p:sp>
      <p:sp>
        <p:nvSpPr>
          <p:cNvPr id="166916"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Question123.9.10 </a:t>
            </a:r>
            <a:r>
              <a:rPr lang="en-US" sz="3200" i="1" dirty="0"/>
              <a:t>	</a:t>
            </a:r>
            <a:r>
              <a:rPr lang="en-US" sz="3200" dirty="0">
                <a:solidFill>
                  <a:schemeClr val="accent2"/>
                </a:solidFill>
              </a:rPr>
              <a:t>Soda Bottle </a:t>
            </a:r>
          </a:p>
        </p:txBody>
      </p:sp>
      <p:sp>
        <p:nvSpPr>
          <p:cNvPr id="166917" name="Rectangle 6"/>
          <p:cNvSpPr>
            <a:spLocks noChangeArrowheads="1"/>
          </p:cNvSpPr>
          <p:nvPr/>
        </p:nvSpPr>
        <p:spPr bwMode="auto">
          <a:xfrm>
            <a:off x="4262438" y="1179513"/>
            <a:ext cx="48815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solidFill>
                  <a:schemeClr val="tx2"/>
                </a:solidFill>
              </a:rPr>
              <a:t>1) it expands and may burst</a:t>
            </a:r>
          </a:p>
          <a:p>
            <a:pPr marL="401638" indent="-401638">
              <a:lnSpc>
                <a:spcPct val="130000"/>
              </a:lnSpc>
              <a:spcBef>
                <a:spcPct val="20000"/>
              </a:spcBef>
            </a:pPr>
            <a:r>
              <a:rPr lang="en-US" sz="2000" b="1">
                <a:solidFill>
                  <a:schemeClr val="tx2"/>
                </a:solidFill>
              </a:rPr>
              <a:t>2) it does not change </a:t>
            </a:r>
          </a:p>
          <a:p>
            <a:pPr marL="401638" indent="-401638">
              <a:lnSpc>
                <a:spcPct val="130000"/>
              </a:lnSpc>
              <a:spcBef>
                <a:spcPct val="20000"/>
              </a:spcBef>
            </a:pPr>
            <a:r>
              <a:rPr lang="en-US" sz="2000" b="1">
                <a:solidFill>
                  <a:schemeClr val="tx2"/>
                </a:solidFill>
              </a:rPr>
              <a:t>3) it contracts and the sides collapse inward</a:t>
            </a:r>
          </a:p>
          <a:p>
            <a:pPr marL="401638" indent="-401638">
              <a:lnSpc>
                <a:spcPct val="130000"/>
              </a:lnSpc>
              <a:spcBef>
                <a:spcPct val="20000"/>
              </a:spcBef>
            </a:pPr>
            <a:r>
              <a:rPr lang="en-US" sz="2000" b="1">
                <a:solidFill>
                  <a:schemeClr val="tx2"/>
                </a:solidFill>
              </a:rPr>
              <a:t>4) it is too dark in the fridge to tell</a:t>
            </a:r>
            <a:endParaRPr lang="en-US" sz="2000" b="1"/>
          </a:p>
        </p:txBody>
      </p:sp>
      <p:sp>
        <p:nvSpPr>
          <p:cNvPr id="166918" name="Rectangle 7"/>
          <p:cNvSpPr>
            <a:spLocks noGrp="1" noChangeArrowheads="1"/>
          </p:cNvSpPr>
          <p:nvPr>
            <p:ph type="body" idx="1"/>
          </p:nvPr>
        </p:nvSpPr>
        <p:spPr>
          <a:xfrm>
            <a:off x="0" y="1073150"/>
            <a:ext cx="4229100" cy="2643188"/>
          </a:xfrm>
          <a:noFill/>
        </p:spPr>
        <p:txBody>
          <a:bodyPr lIns="90488" tIns="44450" rIns="90488" bIns="44450"/>
          <a:lstStyle/>
          <a:p>
            <a:pPr marL="401638" indent="-401638" eaLnBrk="1" hangingPunct="1">
              <a:lnSpc>
                <a:spcPct val="120000"/>
              </a:lnSpc>
              <a:spcBef>
                <a:spcPct val="50000"/>
              </a:spcBef>
              <a:buFontTx/>
              <a:buNone/>
            </a:pPr>
            <a:r>
              <a:rPr lang="en-US" sz="1000" b="1" dirty="0"/>
              <a:t>	</a:t>
            </a:r>
            <a:r>
              <a:rPr lang="en-US" sz="1800" b="1" dirty="0"/>
              <a:t>A plastic soda bottle is empty and sits out in the sun, heating the air inside.  Now you put the cap on tightly and put the bottle in the fridge.  What happens to the bottle as it cools?</a:t>
            </a:r>
          </a:p>
        </p:txBody>
      </p:sp>
      <p:sp>
        <p:nvSpPr>
          <p:cNvPr id="166919" name="Oval 8"/>
          <p:cNvSpPr>
            <a:spLocks noChangeArrowheads="1"/>
          </p:cNvSpPr>
          <p:nvPr/>
        </p:nvSpPr>
        <p:spPr bwMode="auto">
          <a:xfrm>
            <a:off x="4103688" y="2085975"/>
            <a:ext cx="4849812" cy="939800"/>
          </a:xfrm>
          <a:prstGeom prst="ellipse">
            <a:avLst/>
          </a:prstGeom>
          <a:noFill/>
          <a:ln w="38100">
            <a:solidFill>
              <a:schemeClr val="accent1"/>
            </a:solidFill>
            <a:round/>
            <a:headEnd/>
            <a:tailEnd/>
          </a:ln>
        </p:spPr>
        <p:txBody>
          <a:bodyPr anchor="ctr">
            <a:spAutoFit/>
          </a:bodyPr>
          <a:lstStyle/>
          <a:p>
            <a:endParaRPr lang="en-US"/>
          </a:p>
        </p:txBody>
      </p:sp>
    </p:spTree>
    <p:extLst>
      <p:ext uri="{BB962C8B-B14F-4D97-AF65-F5344CB8AC3E}">
        <p14:creationId xmlns:p14="http://schemas.microsoft.com/office/powerpoint/2010/main" val="42391581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Question123.9.11 </a:t>
            </a:r>
            <a:r>
              <a:rPr lang="en-US" sz="3200" i="1" dirty="0">
                <a:solidFill>
                  <a:srgbClr val="000000"/>
                </a:solidFill>
              </a:rPr>
              <a:t>	</a:t>
            </a:r>
            <a:r>
              <a:rPr lang="en-US" sz="3200" dirty="0">
                <a:solidFill>
                  <a:schemeClr val="accent2"/>
                </a:solidFill>
              </a:rPr>
              <a:t>Balloon in Freezer</a:t>
            </a:r>
          </a:p>
        </p:txBody>
      </p:sp>
      <p:sp>
        <p:nvSpPr>
          <p:cNvPr id="1161220" name="Rectangle 4"/>
          <p:cNvSpPr>
            <a:spLocks noChangeArrowheads="1"/>
          </p:cNvSpPr>
          <p:nvPr/>
        </p:nvSpPr>
        <p:spPr bwMode="auto">
          <a:xfrm>
            <a:off x="4572000" y="1476375"/>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20000"/>
              </a:spcBef>
              <a:defRPr/>
            </a:pPr>
            <a:endParaRPr lang="en-US" sz="2000">
              <a:effectLst>
                <a:outerShdw blurRad="38100" dist="38100" dir="2700000" algn="tl">
                  <a:srgbClr val="C0C0C0"/>
                </a:outerShdw>
              </a:effectLst>
            </a:endParaRPr>
          </a:p>
        </p:txBody>
      </p:sp>
      <p:sp>
        <p:nvSpPr>
          <p:cNvPr id="167940" name="Rectangle 5"/>
          <p:cNvSpPr>
            <a:spLocks noChangeArrowheads="1"/>
          </p:cNvSpPr>
          <p:nvPr/>
        </p:nvSpPr>
        <p:spPr bwMode="auto">
          <a:xfrm>
            <a:off x="5283200" y="1054100"/>
            <a:ext cx="2994025" cy="1697038"/>
          </a:xfrm>
          <a:prstGeom prst="rect">
            <a:avLst/>
          </a:prstGeom>
          <a:noFill/>
          <a:ln w="9525">
            <a:noFill/>
            <a:miter lim="800000"/>
            <a:headEnd/>
            <a:tailEnd/>
          </a:ln>
        </p:spPr>
        <p:txBody>
          <a:bodyPr lIns="90488" tIns="44450" rIns="90488" bIns="44450"/>
          <a:lstStyle/>
          <a:p>
            <a:pPr marL="401638" indent="-401638">
              <a:lnSpc>
                <a:spcPct val="140000"/>
              </a:lnSpc>
              <a:spcBef>
                <a:spcPct val="20000"/>
              </a:spcBef>
            </a:pPr>
            <a:r>
              <a:rPr lang="en-US" sz="2000" b="1">
                <a:solidFill>
                  <a:schemeClr val="tx2"/>
                </a:solidFill>
              </a:rPr>
              <a:t>1) it increases</a:t>
            </a:r>
          </a:p>
          <a:p>
            <a:pPr marL="401638" indent="-401638">
              <a:lnSpc>
                <a:spcPct val="140000"/>
              </a:lnSpc>
              <a:spcBef>
                <a:spcPct val="20000"/>
              </a:spcBef>
            </a:pPr>
            <a:r>
              <a:rPr lang="en-US" sz="2000" b="1">
                <a:solidFill>
                  <a:schemeClr val="tx2"/>
                </a:solidFill>
              </a:rPr>
              <a:t>2) it does not change </a:t>
            </a:r>
          </a:p>
          <a:p>
            <a:pPr marL="401638" indent="-401638">
              <a:lnSpc>
                <a:spcPct val="140000"/>
              </a:lnSpc>
              <a:spcBef>
                <a:spcPct val="20000"/>
              </a:spcBef>
            </a:pPr>
            <a:r>
              <a:rPr lang="en-US" sz="2000" b="1">
                <a:solidFill>
                  <a:schemeClr val="tx2"/>
                </a:solidFill>
              </a:rPr>
              <a:t>3) it decreases</a:t>
            </a:r>
            <a:endParaRPr lang="en-US" sz="2000" b="1"/>
          </a:p>
        </p:txBody>
      </p:sp>
      <p:sp>
        <p:nvSpPr>
          <p:cNvPr id="167941" name="Rectangle 6"/>
          <p:cNvSpPr>
            <a:spLocks noGrp="1" noChangeArrowheads="1"/>
          </p:cNvSpPr>
          <p:nvPr>
            <p:ph type="body" idx="1"/>
          </p:nvPr>
        </p:nvSpPr>
        <p:spPr>
          <a:xfrm>
            <a:off x="257175" y="1255713"/>
            <a:ext cx="4333875" cy="1500187"/>
          </a:xfrm>
          <a:noFill/>
        </p:spPr>
        <p:txBody>
          <a:bodyPr lIns="90488" tIns="44450" rIns="90488" bIns="44450">
            <a:normAutofit/>
          </a:bodyPr>
          <a:lstStyle/>
          <a:p>
            <a:pPr marL="401638" indent="-401638" eaLnBrk="1" hangingPunct="1">
              <a:lnSpc>
                <a:spcPct val="130000"/>
              </a:lnSpc>
              <a:spcBef>
                <a:spcPct val="50000"/>
              </a:spcBef>
              <a:buFontTx/>
              <a:buNone/>
            </a:pPr>
            <a:r>
              <a:rPr lang="en-US" sz="1800" b="1" dirty="0"/>
              <a:t>	</a:t>
            </a:r>
            <a:r>
              <a:rPr lang="en-US" sz="2400" b="1" dirty="0"/>
              <a:t>What happens to the volume of a balloon if you put it in the freezer?</a:t>
            </a:r>
          </a:p>
        </p:txBody>
      </p:sp>
    </p:spTree>
    <p:extLst>
      <p:ext uri="{BB962C8B-B14F-4D97-AF65-F5344CB8AC3E}">
        <p14:creationId xmlns:p14="http://schemas.microsoft.com/office/powerpoint/2010/main" val="40166449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4"/>
          <p:cNvSpPr>
            <a:spLocks noGrp="1"/>
          </p:cNvSpPr>
          <p:nvPr>
            <p:ph type="ftr" sz="quarter" idx="11"/>
          </p:nvPr>
        </p:nvSpPr>
        <p:spPr>
          <a:noFill/>
        </p:spPr>
        <p:txBody>
          <a:bodyPr/>
          <a:lstStyle/>
          <a:p>
            <a:r>
              <a:rPr lang="en-US"/>
              <a:t>R. Todd Lines</a:t>
            </a:r>
          </a:p>
        </p:txBody>
      </p:sp>
      <p:sp>
        <p:nvSpPr>
          <p:cNvPr id="168963" name="AutoShape 2"/>
          <p:cNvSpPr>
            <a:spLocks noChangeArrowheads="1"/>
          </p:cNvSpPr>
          <p:nvPr/>
        </p:nvSpPr>
        <p:spPr bwMode="auto">
          <a:xfrm>
            <a:off x="522288" y="3143250"/>
            <a:ext cx="7869237" cy="2362200"/>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63267" name="Rectangle 3"/>
          <p:cNvSpPr>
            <a:spLocks noChangeArrowheads="1"/>
          </p:cNvSpPr>
          <p:nvPr/>
        </p:nvSpPr>
        <p:spPr bwMode="auto">
          <a:xfrm>
            <a:off x="547688" y="3219450"/>
            <a:ext cx="8213725" cy="1373188"/>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a:solidFill>
                  <a:schemeClr val="bg2"/>
                </a:solidFill>
              </a:rPr>
              <a:t>	According to the Ideal Gas Law, </a:t>
            </a:r>
            <a:r>
              <a:rPr lang="en-US" sz="2000" b="1">
                <a:solidFill>
                  <a:srgbClr val="0066FF"/>
                </a:solidFill>
                <a:effectLst>
                  <a:outerShdw blurRad="38100" dist="38100" dir="2700000" algn="tl">
                    <a:srgbClr val="C0C0C0"/>
                  </a:outerShdw>
                </a:effectLst>
              </a:rPr>
              <a:t>when the temperature is reduced at constant pressure</a:t>
            </a:r>
            <a:r>
              <a:rPr lang="en-US" sz="2000" b="1">
                <a:solidFill>
                  <a:schemeClr val="bg2"/>
                </a:solidFill>
              </a:rPr>
              <a:t>, the </a:t>
            </a:r>
            <a:r>
              <a:rPr lang="en-US" sz="2000" b="1">
                <a:solidFill>
                  <a:schemeClr val="bg1"/>
                </a:solidFill>
                <a:effectLst>
                  <a:outerShdw blurRad="38100" dist="38100" dir="2700000" algn="tl">
                    <a:srgbClr val="C0C0C0"/>
                  </a:outerShdw>
                </a:effectLst>
              </a:rPr>
              <a:t>volume is reduced</a:t>
            </a:r>
            <a:r>
              <a:rPr lang="en-US" sz="2000" b="1">
                <a:solidFill>
                  <a:schemeClr val="bg2"/>
                </a:solidFill>
              </a:rPr>
              <a:t> as well.  The volume of the balloon therefore decreases.</a:t>
            </a:r>
            <a:endParaRPr lang="en-US" sz="2200" b="1">
              <a:solidFill>
                <a:schemeClr val="bg2"/>
              </a:solidFill>
            </a:endParaRPr>
          </a:p>
        </p:txBody>
      </p:sp>
      <p:sp>
        <p:nvSpPr>
          <p:cNvPr id="168965"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Question123.9.11 </a:t>
            </a:r>
            <a:r>
              <a:rPr lang="en-US" sz="3200" i="1" dirty="0">
                <a:solidFill>
                  <a:srgbClr val="000000"/>
                </a:solidFill>
              </a:rPr>
              <a:t>	</a:t>
            </a:r>
            <a:r>
              <a:rPr lang="en-US" sz="3200" dirty="0">
                <a:solidFill>
                  <a:schemeClr val="accent2"/>
                </a:solidFill>
              </a:rPr>
              <a:t>Balloon in Freezer</a:t>
            </a:r>
          </a:p>
        </p:txBody>
      </p:sp>
      <p:sp>
        <p:nvSpPr>
          <p:cNvPr id="1163270" name="Rectangle 6"/>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20000"/>
              </a:spcBef>
              <a:defRPr/>
            </a:pPr>
            <a:endParaRPr lang="en-US" sz="2000">
              <a:effectLst>
                <a:outerShdw blurRad="38100" dist="38100" dir="2700000" algn="tl">
                  <a:srgbClr val="C0C0C0"/>
                </a:outerShdw>
              </a:effectLst>
            </a:endParaRPr>
          </a:p>
        </p:txBody>
      </p:sp>
      <p:sp>
        <p:nvSpPr>
          <p:cNvPr id="168967" name="Oval 7"/>
          <p:cNvSpPr>
            <a:spLocks noChangeArrowheads="1"/>
          </p:cNvSpPr>
          <p:nvPr/>
        </p:nvSpPr>
        <p:spPr bwMode="auto">
          <a:xfrm>
            <a:off x="4900613" y="2141538"/>
            <a:ext cx="2778125" cy="511175"/>
          </a:xfrm>
          <a:prstGeom prst="ellipse">
            <a:avLst/>
          </a:prstGeom>
          <a:noFill/>
          <a:ln w="38100">
            <a:solidFill>
              <a:schemeClr val="accent1"/>
            </a:solidFill>
            <a:round/>
            <a:headEnd/>
            <a:tailEnd/>
          </a:ln>
        </p:spPr>
        <p:txBody>
          <a:bodyPr anchor="ctr">
            <a:spAutoFit/>
          </a:bodyPr>
          <a:lstStyle/>
          <a:p>
            <a:endParaRPr lang="en-US"/>
          </a:p>
        </p:txBody>
      </p:sp>
      <p:sp>
        <p:nvSpPr>
          <p:cNvPr id="1163273" name="Rectangle 9"/>
          <p:cNvSpPr>
            <a:spLocks noChangeArrowheads="1"/>
          </p:cNvSpPr>
          <p:nvPr/>
        </p:nvSpPr>
        <p:spPr bwMode="auto">
          <a:xfrm>
            <a:off x="2865438" y="4578350"/>
            <a:ext cx="2743200" cy="838200"/>
          </a:xfrm>
          <a:prstGeom prst="rect">
            <a:avLst/>
          </a:prstGeom>
          <a:solidFill>
            <a:schemeClr val="bg2"/>
          </a:solidFill>
          <a:ln w="38100">
            <a:solidFill>
              <a:srgbClr val="FE9B03"/>
            </a:solidFill>
            <a:miter lim="800000"/>
            <a:headEnd/>
            <a:tailEnd/>
          </a:ln>
        </p:spPr>
        <p:txBody>
          <a:bodyPr wrap="none" anchor="ctr"/>
          <a:lstStyle/>
          <a:p>
            <a:endParaRPr lang="en-US"/>
          </a:p>
        </p:txBody>
      </p:sp>
      <p:sp>
        <p:nvSpPr>
          <p:cNvPr id="168969" name="Rectangle 10"/>
          <p:cNvSpPr>
            <a:spLocks noChangeArrowheads="1"/>
          </p:cNvSpPr>
          <p:nvPr/>
        </p:nvSpPr>
        <p:spPr bwMode="auto">
          <a:xfrm>
            <a:off x="4543425" y="4705350"/>
            <a:ext cx="885825" cy="579438"/>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i="1">
                <a:solidFill>
                  <a:schemeClr val="tx2"/>
                </a:solidFill>
                <a:latin typeface="Times New Roman" pitchFamily="18" charset="0"/>
              </a:rPr>
              <a:t>nRT</a:t>
            </a:r>
            <a:endParaRPr lang="en-US" sz="2000" b="1">
              <a:solidFill>
                <a:schemeClr val="tx2"/>
              </a:solidFill>
            </a:endParaRPr>
          </a:p>
        </p:txBody>
      </p:sp>
      <p:sp>
        <p:nvSpPr>
          <p:cNvPr id="168970" name="Rectangle 11"/>
          <p:cNvSpPr>
            <a:spLocks noChangeArrowheads="1"/>
          </p:cNvSpPr>
          <p:nvPr/>
        </p:nvSpPr>
        <p:spPr bwMode="auto">
          <a:xfrm>
            <a:off x="3151188" y="4705350"/>
            <a:ext cx="617537" cy="579438"/>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i="1">
                <a:solidFill>
                  <a:schemeClr val="tx2"/>
                </a:solidFill>
                <a:latin typeface="Times New Roman" pitchFamily="18" charset="0"/>
              </a:rPr>
              <a:t>PV</a:t>
            </a:r>
            <a:endParaRPr lang="en-US" sz="2000" b="1">
              <a:solidFill>
                <a:schemeClr val="tx2"/>
              </a:solidFill>
            </a:endParaRPr>
          </a:p>
        </p:txBody>
      </p:sp>
      <p:sp>
        <p:nvSpPr>
          <p:cNvPr id="168971" name="Rectangle 12"/>
          <p:cNvSpPr>
            <a:spLocks noChangeArrowheads="1"/>
          </p:cNvSpPr>
          <p:nvPr/>
        </p:nvSpPr>
        <p:spPr bwMode="auto">
          <a:xfrm>
            <a:off x="4006850" y="4649788"/>
            <a:ext cx="265113" cy="579437"/>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a:solidFill>
                  <a:schemeClr val="tx2"/>
                </a:solidFill>
                <a:latin typeface="Symbol" pitchFamily="18" charset="2"/>
              </a:rPr>
              <a:t>=</a:t>
            </a:r>
            <a:endParaRPr lang="en-US" sz="2000" b="1">
              <a:solidFill>
                <a:schemeClr val="tx2"/>
              </a:solidFill>
            </a:endParaRPr>
          </a:p>
        </p:txBody>
      </p:sp>
      <p:sp>
        <p:nvSpPr>
          <p:cNvPr id="168972" name="Rectangle 13"/>
          <p:cNvSpPr>
            <a:spLocks noChangeArrowheads="1"/>
          </p:cNvSpPr>
          <p:nvPr/>
        </p:nvSpPr>
        <p:spPr bwMode="auto">
          <a:xfrm>
            <a:off x="5283200" y="1068388"/>
            <a:ext cx="2994025" cy="1697037"/>
          </a:xfrm>
          <a:prstGeom prst="rect">
            <a:avLst/>
          </a:prstGeom>
          <a:noFill/>
          <a:ln w="9525">
            <a:noFill/>
            <a:miter lim="800000"/>
            <a:headEnd/>
            <a:tailEnd/>
          </a:ln>
        </p:spPr>
        <p:txBody>
          <a:bodyPr lIns="90488" tIns="44450" rIns="90488" bIns="44450"/>
          <a:lstStyle/>
          <a:p>
            <a:pPr marL="401638" indent="-401638">
              <a:lnSpc>
                <a:spcPct val="140000"/>
              </a:lnSpc>
              <a:spcBef>
                <a:spcPct val="20000"/>
              </a:spcBef>
            </a:pPr>
            <a:r>
              <a:rPr lang="en-US" sz="2000" b="1">
                <a:solidFill>
                  <a:schemeClr val="tx2"/>
                </a:solidFill>
              </a:rPr>
              <a:t>1) it increases</a:t>
            </a:r>
          </a:p>
          <a:p>
            <a:pPr marL="401638" indent="-401638">
              <a:lnSpc>
                <a:spcPct val="140000"/>
              </a:lnSpc>
              <a:spcBef>
                <a:spcPct val="20000"/>
              </a:spcBef>
            </a:pPr>
            <a:r>
              <a:rPr lang="en-US" sz="2000" b="1">
                <a:solidFill>
                  <a:schemeClr val="tx2"/>
                </a:solidFill>
              </a:rPr>
              <a:t>2) it does not change </a:t>
            </a:r>
          </a:p>
          <a:p>
            <a:pPr marL="401638" indent="-401638">
              <a:lnSpc>
                <a:spcPct val="140000"/>
              </a:lnSpc>
              <a:spcBef>
                <a:spcPct val="20000"/>
              </a:spcBef>
            </a:pPr>
            <a:r>
              <a:rPr lang="en-US" sz="2000" b="1">
                <a:solidFill>
                  <a:schemeClr val="tx2"/>
                </a:solidFill>
              </a:rPr>
              <a:t>3) it decreases</a:t>
            </a:r>
            <a:endParaRPr lang="en-US" sz="2000" b="1"/>
          </a:p>
        </p:txBody>
      </p:sp>
      <p:sp>
        <p:nvSpPr>
          <p:cNvPr id="168973" name="Rectangle 14"/>
          <p:cNvSpPr>
            <a:spLocks noGrp="1" noChangeArrowheads="1"/>
          </p:cNvSpPr>
          <p:nvPr>
            <p:ph type="body" idx="1"/>
          </p:nvPr>
        </p:nvSpPr>
        <p:spPr>
          <a:xfrm>
            <a:off x="257175" y="1270000"/>
            <a:ext cx="4333875" cy="1500188"/>
          </a:xfrm>
          <a:noFill/>
        </p:spPr>
        <p:txBody>
          <a:bodyPr lIns="90488" tIns="44450" rIns="90488" bIns="44450">
            <a:normAutofit/>
          </a:bodyPr>
          <a:lstStyle/>
          <a:p>
            <a:pPr marL="401638" indent="-401638" eaLnBrk="1" hangingPunct="1">
              <a:lnSpc>
                <a:spcPct val="130000"/>
              </a:lnSpc>
              <a:spcBef>
                <a:spcPct val="50000"/>
              </a:spcBef>
              <a:buFontTx/>
              <a:buNone/>
            </a:pPr>
            <a:r>
              <a:rPr lang="en-US" sz="1800" b="1" dirty="0"/>
              <a:t>	</a:t>
            </a:r>
            <a:r>
              <a:rPr lang="en-US" sz="2400" b="1" dirty="0"/>
              <a:t>What happens to the volume of a balloon if you put it in the freezer?</a:t>
            </a:r>
          </a:p>
        </p:txBody>
      </p:sp>
      <p:sp>
        <p:nvSpPr>
          <p:cNvPr id="1163279" name="Text Box 15"/>
          <p:cNvSpPr txBox="1">
            <a:spLocks noChangeArrowheads="1"/>
          </p:cNvSpPr>
          <p:nvPr/>
        </p:nvSpPr>
        <p:spPr bwMode="auto">
          <a:xfrm>
            <a:off x="1162050" y="5972175"/>
            <a:ext cx="5141913" cy="7112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eaLnBrk="0" hangingPunct="0">
              <a:defRPr/>
            </a:pP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FFFFFF"/>
                  </a:outerShdw>
                </a:effectLst>
              </a:rPr>
              <a:t>  What happens to the volume </a:t>
            </a:r>
          </a:p>
          <a:p>
            <a:pPr eaLnBrk="0" hangingPunct="0">
              <a:defRPr/>
            </a:pPr>
            <a:r>
              <a:rPr lang="en-US" sz="2000" b="1">
                <a:effectLst>
                  <a:outerShdw blurRad="38100" dist="38100" dir="2700000" algn="tl">
                    <a:srgbClr val="FFFFFF"/>
                  </a:outerShdw>
                </a:effectLst>
              </a:rPr>
              <a:t>when the balloon rises in the air?</a:t>
            </a:r>
          </a:p>
        </p:txBody>
      </p:sp>
    </p:spTree>
    <p:extLst>
      <p:ext uri="{BB962C8B-B14F-4D97-AF65-F5344CB8AC3E}">
        <p14:creationId xmlns:p14="http://schemas.microsoft.com/office/powerpoint/2010/main" val="25370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3279"/>
                                        </p:tgtEl>
                                        <p:attrNameLst>
                                          <p:attrName>style.visibility</p:attrName>
                                        </p:attrNameLst>
                                      </p:cBhvr>
                                      <p:to>
                                        <p:strVal val="visible"/>
                                      </p:to>
                                    </p:set>
                                    <p:anim calcmode="lin" valueType="num">
                                      <p:cBhvr additive="base">
                                        <p:cTn id="7" dur="500" fill="hold"/>
                                        <p:tgtEl>
                                          <p:spTgt spid="1163279"/>
                                        </p:tgtEl>
                                        <p:attrNameLst>
                                          <p:attrName>ppt_x</p:attrName>
                                        </p:attrNameLst>
                                      </p:cBhvr>
                                      <p:tavLst>
                                        <p:tav tm="0">
                                          <p:val>
                                            <p:strVal val="0-#ppt_w/2"/>
                                          </p:val>
                                        </p:tav>
                                        <p:tav tm="100000">
                                          <p:val>
                                            <p:strVal val="#ppt_x"/>
                                          </p:val>
                                        </p:tav>
                                      </p:tavLst>
                                    </p:anim>
                                    <p:anim calcmode="lin" valueType="num">
                                      <p:cBhvr additive="base">
                                        <p:cTn id="8" dur="500" fill="hold"/>
                                        <p:tgtEl>
                                          <p:spTgt spid="116327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63273"/>
                                        </p:tgtEl>
                                        <p:attrNameLst>
                                          <p:attrName>style.visibility</p:attrName>
                                        </p:attrNameLst>
                                      </p:cBhvr>
                                      <p:to>
                                        <p:strVal val="visible"/>
                                      </p:to>
                                    </p:set>
                                    <p:anim calcmode="lin" valueType="num">
                                      <p:cBhvr>
                                        <p:cTn id="12" dur="500" fill="hold"/>
                                        <p:tgtEl>
                                          <p:spTgt spid="1163273"/>
                                        </p:tgtEl>
                                        <p:attrNameLst>
                                          <p:attrName>ppt_w</p:attrName>
                                        </p:attrNameLst>
                                      </p:cBhvr>
                                      <p:tavLst>
                                        <p:tav tm="0">
                                          <p:val>
                                            <p:fltVal val="0"/>
                                          </p:val>
                                        </p:tav>
                                        <p:tav tm="100000">
                                          <p:val>
                                            <p:strVal val="#ppt_w"/>
                                          </p:val>
                                        </p:tav>
                                      </p:tavLst>
                                    </p:anim>
                                    <p:anim calcmode="lin" valueType="num">
                                      <p:cBhvr>
                                        <p:cTn id="13" dur="500" fill="hold"/>
                                        <p:tgtEl>
                                          <p:spTgt spid="11632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273" grpId="0" animBg="1"/>
      <p:bldP spid="1163279"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p>
            <a:fld id="{FD623F5D-5AF1-4B92-9E10-02055B579764}" type="slidenum">
              <a:rPr lang="en-US" smtClean="0"/>
              <a:pPr/>
              <a:t>83</a:t>
            </a:fld>
            <a:endParaRPr lang="en-US"/>
          </a:p>
        </p:txBody>
      </p:sp>
      <p:sp>
        <p:nvSpPr>
          <p:cNvPr id="158723" name="Rectangle 2"/>
          <p:cNvSpPr>
            <a:spLocks noGrp="1" noChangeArrowheads="1"/>
          </p:cNvSpPr>
          <p:nvPr>
            <p:ph type="title"/>
          </p:nvPr>
        </p:nvSpPr>
        <p:spPr/>
        <p:txBody>
          <a:bodyPr/>
          <a:lstStyle/>
          <a:p>
            <a:pPr eaLnBrk="1" hangingPunct="1"/>
            <a:r>
              <a:rPr lang="en-US" dirty="0"/>
              <a:t>Question123.9.7</a:t>
            </a:r>
          </a:p>
        </p:txBody>
      </p:sp>
      <p:sp>
        <p:nvSpPr>
          <p:cNvPr id="158724" name="Rectangle 3"/>
          <p:cNvSpPr>
            <a:spLocks noGrp="1" noChangeArrowheads="1"/>
          </p:cNvSpPr>
          <p:nvPr>
            <p:ph type="body" idx="1"/>
          </p:nvPr>
        </p:nvSpPr>
        <p:spPr/>
        <p:txBody>
          <a:bodyPr/>
          <a:lstStyle/>
          <a:p>
            <a:pPr marL="609600" indent="-609600" eaLnBrk="1" hangingPunct="1">
              <a:buFontTx/>
              <a:buNone/>
            </a:pPr>
            <a:r>
              <a:rPr lang="en-US" dirty="0"/>
              <a:t>Your friend has shaken your soda can. The pressure inside has mostly</a:t>
            </a:r>
          </a:p>
          <a:p>
            <a:pPr marL="609600" indent="-609600" eaLnBrk="1" hangingPunct="1">
              <a:buFontTx/>
              <a:buAutoNum type="alphaLcParenR"/>
            </a:pPr>
            <a:r>
              <a:rPr lang="en-US" dirty="0"/>
              <a:t>Increased</a:t>
            </a:r>
          </a:p>
          <a:p>
            <a:pPr marL="609600" indent="-609600" eaLnBrk="1" hangingPunct="1">
              <a:buFontTx/>
              <a:buAutoNum type="alphaLcParenR"/>
            </a:pPr>
            <a:r>
              <a:rPr lang="en-US" dirty="0"/>
              <a:t>Decreased</a:t>
            </a:r>
          </a:p>
          <a:p>
            <a:pPr marL="609600" indent="-609600" eaLnBrk="1" hangingPunct="1">
              <a:buFontTx/>
              <a:buAutoNum type="alphaLcParenR"/>
            </a:pPr>
            <a:r>
              <a:rPr lang="en-US" dirty="0"/>
              <a:t>Stayed the same</a:t>
            </a:r>
          </a:p>
          <a:p>
            <a:pPr marL="609600" indent="-609600" eaLnBrk="1" hangingPunct="1">
              <a:buFontTx/>
              <a:buAutoNum type="alphaLcParenR"/>
            </a:pPr>
            <a:r>
              <a:rPr lang="en-US" dirty="0"/>
              <a:t>Can’t tell</a:t>
            </a:r>
          </a:p>
        </p:txBody>
      </p:sp>
    </p:spTree>
    <p:extLst>
      <p:ext uri="{BB962C8B-B14F-4D97-AF65-F5344CB8AC3E}">
        <p14:creationId xmlns:p14="http://schemas.microsoft.com/office/powerpoint/2010/main" val="28687934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123.9.12</a:t>
            </a:r>
          </a:p>
        </p:txBody>
      </p:sp>
      <p:sp>
        <p:nvSpPr>
          <p:cNvPr id="3" name="Content Placeholder 2"/>
          <p:cNvSpPr>
            <a:spLocks noGrp="1"/>
          </p:cNvSpPr>
          <p:nvPr>
            <p:ph idx="1"/>
          </p:nvPr>
        </p:nvSpPr>
        <p:spPr>
          <a:xfrm>
            <a:off x="457200" y="1600200"/>
            <a:ext cx="4158343" cy="4525963"/>
          </a:xfrm>
        </p:spPr>
        <p:txBody>
          <a:bodyPr/>
          <a:lstStyle/>
          <a:p>
            <a:pPr>
              <a:buNone/>
            </a:pPr>
            <a:r>
              <a:rPr lang="en-US" sz="2800" dirty="0"/>
              <a:t>If we go from position A to position B in the PV diagram shown, along the red path, the temperature will </a:t>
            </a:r>
          </a:p>
          <a:p>
            <a:pPr marL="514350" indent="-514350">
              <a:buFont typeface="+mj-lt"/>
              <a:buAutoNum type="alphaLcParenR"/>
            </a:pPr>
            <a:r>
              <a:rPr lang="en-US" sz="2800" dirty="0"/>
              <a:t>Increase</a:t>
            </a:r>
          </a:p>
          <a:p>
            <a:pPr marL="514350" indent="-514350">
              <a:buFont typeface="+mj-lt"/>
              <a:buAutoNum type="alphaLcParenR"/>
            </a:pPr>
            <a:r>
              <a:rPr lang="en-US" sz="2800" dirty="0"/>
              <a:t>Decrease</a:t>
            </a:r>
          </a:p>
          <a:p>
            <a:pPr marL="514350" indent="-514350">
              <a:buFont typeface="+mj-lt"/>
              <a:buAutoNum type="alphaLcParenR"/>
            </a:pPr>
            <a:r>
              <a:rPr lang="en-US" sz="2800" dirty="0"/>
              <a:t>Stay the same</a:t>
            </a:r>
          </a:p>
          <a:p>
            <a:pPr marL="514350" indent="-514350">
              <a:buFont typeface="+mj-lt"/>
              <a:buAutoNum type="alphaLcParenR"/>
            </a:pPr>
            <a:r>
              <a:rPr lang="en-US" sz="2800" dirty="0"/>
              <a:t>Impossible to tell</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84</a:t>
            </a:fld>
            <a:endParaRPr lang="en-US"/>
          </a:p>
        </p:txBody>
      </p:sp>
      <p:pic>
        <p:nvPicPr>
          <p:cNvPr id="287746" name="Picture 2"/>
          <p:cNvPicPr>
            <a:picLocks noChangeAspect="1" noChangeArrowheads="1"/>
          </p:cNvPicPr>
          <p:nvPr/>
        </p:nvPicPr>
        <p:blipFill>
          <a:blip r:embed="rId2" cstate="print"/>
          <a:srcRect/>
          <a:stretch>
            <a:fillRect/>
          </a:stretch>
        </p:blipFill>
        <p:spPr bwMode="auto">
          <a:xfrm>
            <a:off x="4630917" y="2394857"/>
            <a:ext cx="4269769" cy="2844800"/>
          </a:xfrm>
          <a:prstGeom prst="rect">
            <a:avLst/>
          </a:prstGeom>
          <a:noFill/>
          <a:ln w="9525">
            <a:noFill/>
            <a:miter lim="800000"/>
            <a:headEnd/>
            <a:tailEnd/>
          </a:ln>
          <a:effectLst/>
        </p:spPr>
      </p:pic>
      <p:sp>
        <p:nvSpPr>
          <p:cNvPr id="7" name="TextBox 6"/>
          <p:cNvSpPr txBox="1"/>
          <p:nvPr/>
        </p:nvSpPr>
        <p:spPr>
          <a:xfrm>
            <a:off x="7590972" y="3788228"/>
            <a:ext cx="338554" cy="369332"/>
          </a:xfrm>
          <a:prstGeom prst="rect">
            <a:avLst/>
          </a:prstGeom>
          <a:noFill/>
        </p:spPr>
        <p:txBody>
          <a:bodyPr wrap="none" rtlCol="0">
            <a:spAutoFit/>
          </a:bodyPr>
          <a:lstStyle/>
          <a:p>
            <a:r>
              <a:rPr lang="en-US" dirty="0"/>
              <a:t>A</a:t>
            </a:r>
          </a:p>
        </p:txBody>
      </p:sp>
      <p:sp>
        <p:nvSpPr>
          <p:cNvPr id="8" name="TextBox 7"/>
          <p:cNvSpPr txBox="1"/>
          <p:nvPr/>
        </p:nvSpPr>
        <p:spPr>
          <a:xfrm>
            <a:off x="7612743" y="2663371"/>
            <a:ext cx="338554"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17678060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123.9.13</a:t>
            </a:r>
          </a:p>
        </p:txBody>
      </p:sp>
      <p:sp>
        <p:nvSpPr>
          <p:cNvPr id="3" name="Content Placeholder 2"/>
          <p:cNvSpPr>
            <a:spLocks noGrp="1"/>
          </p:cNvSpPr>
          <p:nvPr>
            <p:ph idx="1"/>
          </p:nvPr>
        </p:nvSpPr>
        <p:spPr>
          <a:xfrm>
            <a:off x="457200" y="1600200"/>
            <a:ext cx="3722914" cy="4525963"/>
          </a:xfrm>
        </p:spPr>
        <p:txBody>
          <a:bodyPr/>
          <a:lstStyle/>
          <a:p>
            <a:pPr>
              <a:buNone/>
            </a:pPr>
            <a:r>
              <a:rPr lang="en-US" sz="2800" dirty="0"/>
              <a:t>The process shown on this graph is called an</a:t>
            </a:r>
          </a:p>
          <a:p>
            <a:pPr marL="514350" indent="-514350">
              <a:buFont typeface="+mj-lt"/>
              <a:buAutoNum type="alphaLcParenR"/>
            </a:pPr>
            <a:r>
              <a:rPr lang="en-US" sz="2800" dirty="0"/>
              <a:t>Isobaric process</a:t>
            </a:r>
          </a:p>
          <a:p>
            <a:pPr marL="514350" indent="-514350">
              <a:buFont typeface="+mj-lt"/>
              <a:buAutoNum type="alphaLcParenR"/>
            </a:pPr>
            <a:r>
              <a:rPr lang="en-US" sz="2800" dirty="0"/>
              <a:t>Isochoric process</a:t>
            </a:r>
          </a:p>
          <a:p>
            <a:pPr marL="514350" indent="-514350">
              <a:buFont typeface="+mj-lt"/>
              <a:buAutoNum type="alphaLcParenR"/>
            </a:pPr>
            <a:r>
              <a:rPr lang="en-US" sz="2800" dirty="0"/>
              <a:t>Adiabatic process</a:t>
            </a:r>
          </a:p>
          <a:p>
            <a:pPr marL="514350" indent="-514350">
              <a:buFont typeface="+mj-lt"/>
              <a:buAutoNum type="alphaLcParenR"/>
            </a:pPr>
            <a:r>
              <a:rPr lang="en-US" sz="2800" dirty="0"/>
              <a:t>Isothermal process</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85</a:t>
            </a:fld>
            <a:endParaRPr lang="en-US"/>
          </a:p>
        </p:txBody>
      </p:sp>
      <p:pic>
        <p:nvPicPr>
          <p:cNvPr id="287746" name="Picture 2"/>
          <p:cNvPicPr>
            <a:picLocks noChangeAspect="1" noChangeArrowheads="1"/>
          </p:cNvPicPr>
          <p:nvPr/>
        </p:nvPicPr>
        <p:blipFill>
          <a:blip r:embed="rId2" cstate="print"/>
          <a:srcRect/>
          <a:stretch>
            <a:fillRect/>
          </a:stretch>
        </p:blipFill>
        <p:spPr bwMode="auto">
          <a:xfrm>
            <a:off x="4630917" y="2394857"/>
            <a:ext cx="4269769" cy="2844800"/>
          </a:xfrm>
          <a:prstGeom prst="rect">
            <a:avLst/>
          </a:prstGeom>
          <a:noFill/>
          <a:ln w="9525">
            <a:noFill/>
            <a:miter lim="800000"/>
            <a:headEnd/>
            <a:tailEnd/>
          </a:ln>
          <a:effectLst/>
        </p:spPr>
      </p:pic>
    </p:spTree>
    <p:extLst>
      <p:ext uri="{BB962C8B-B14F-4D97-AF65-F5344CB8AC3E}">
        <p14:creationId xmlns:p14="http://schemas.microsoft.com/office/powerpoint/2010/main" val="31288739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123.9.15</a:t>
            </a:r>
          </a:p>
        </p:txBody>
      </p:sp>
      <p:sp>
        <p:nvSpPr>
          <p:cNvPr id="3" name="Content Placeholder 2"/>
          <p:cNvSpPr>
            <a:spLocks noGrp="1"/>
          </p:cNvSpPr>
          <p:nvPr>
            <p:ph idx="1"/>
          </p:nvPr>
        </p:nvSpPr>
        <p:spPr>
          <a:xfrm>
            <a:off x="283028" y="1251859"/>
            <a:ext cx="8229600" cy="1346200"/>
          </a:xfrm>
        </p:spPr>
        <p:txBody>
          <a:bodyPr/>
          <a:lstStyle/>
          <a:p>
            <a:pPr>
              <a:buNone/>
            </a:pPr>
            <a:r>
              <a:rPr lang="en-US" dirty="0"/>
              <a:t>I have two pistons filled with gas. In which piston is the pressure higher?</a:t>
            </a:r>
          </a:p>
        </p:txBody>
      </p:sp>
      <p:sp>
        <p:nvSpPr>
          <p:cNvPr id="4" name="Slide Number Placeholder 3"/>
          <p:cNvSpPr>
            <a:spLocks noGrp="1"/>
          </p:cNvSpPr>
          <p:nvPr>
            <p:ph type="sldNum" sz="quarter" idx="12"/>
          </p:nvPr>
        </p:nvSpPr>
        <p:spPr>
          <a:xfrm>
            <a:off x="7010400" y="5939064"/>
            <a:ext cx="2133600" cy="476250"/>
          </a:xfrm>
        </p:spPr>
        <p:txBody>
          <a:bodyPr/>
          <a:lstStyle/>
          <a:p>
            <a:pPr>
              <a:defRPr/>
            </a:pPr>
            <a:fld id="{4E87D1FB-7ED3-4D53-B026-4508F19EE3B8}" type="slidenum">
              <a:rPr lang="en-US" smtClean="0"/>
              <a:pPr>
                <a:defRPr/>
              </a:pPr>
              <a:t>86</a:t>
            </a:fld>
            <a:endParaRPr lang="en-US"/>
          </a:p>
        </p:txBody>
      </p:sp>
      <p:grpSp>
        <p:nvGrpSpPr>
          <p:cNvPr id="14" name="Group 13"/>
          <p:cNvGrpSpPr/>
          <p:nvPr/>
        </p:nvGrpSpPr>
        <p:grpSpPr>
          <a:xfrm>
            <a:off x="2017488" y="2801269"/>
            <a:ext cx="1785257" cy="2256971"/>
            <a:chOff x="2438400" y="1828800"/>
            <a:chExt cx="4953000" cy="4114800"/>
          </a:xfrm>
        </p:grpSpPr>
        <p:sp>
          <p:nvSpPr>
            <p:cNvPr id="5" name="Can 4"/>
            <p:cNvSpPr/>
            <p:nvPr/>
          </p:nvSpPr>
          <p:spPr>
            <a:xfrm>
              <a:off x="2438400" y="1828800"/>
              <a:ext cx="4953000" cy="4114800"/>
            </a:xfrm>
            <a:prstGeom prst="can">
              <a:avLst>
                <a:gd name="adj" fmla="val 93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flipV="1">
              <a:off x="2438400" y="3352800"/>
              <a:ext cx="4953000" cy="2590800"/>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n 6"/>
            <p:cNvSpPr/>
            <p:nvPr/>
          </p:nvSpPr>
          <p:spPr>
            <a:xfrm>
              <a:off x="2438400" y="3048000"/>
              <a:ext cx="4953000" cy="685800"/>
            </a:xfrm>
            <a:prstGeom prst="can">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Can 15"/>
          <p:cNvSpPr/>
          <p:nvPr/>
        </p:nvSpPr>
        <p:spPr>
          <a:xfrm>
            <a:off x="5450117" y="2794012"/>
            <a:ext cx="1785257" cy="2256971"/>
          </a:xfrm>
          <a:prstGeom prst="can">
            <a:avLst>
              <a:gd name="adj" fmla="val 93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n 16"/>
          <p:cNvSpPr/>
          <p:nvPr/>
        </p:nvSpPr>
        <p:spPr>
          <a:xfrm flipV="1">
            <a:off x="5450117" y="3976927"/>
            <a:ext cx="1785257" cy="1074056"/>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n 17"/>
          <p:cNvSpPr/>
          <p:nvPr/>
        </p:nvSpPr>
        <p:spPr>
          <a:xfrm>
            <a:off x="5450117" y="3898164"/>
            <a:ext cx="1785257" cy="376162"/>
          </a:xfrm>
          <a:prstGeom prst="can">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598056" y="4136584"/>
            <a:ext cx="723275" cy="369332"/>
          </a:xfrm>
          <a:prstGeom prst="rect">
            <a:avLst/>
          </a:prstGeom>
          <a:noFill/>
        </p:spPr>
        <p:txBody>
          <a:bodyPr wrap="none" rtlCol="0">
            <a:spAutoFit/>
          </a:bodyPr>
          <a:lstStyle/>
          <a:p>
            <a:r>
              <a:rPr lang="en-US" dirty="0"/>
              <a:t>290K</a:t>
            </a:r>
          </a:p>
        </p:txBody>
      </p:sp>
      <p:sp>
        <p:nvSpPr>
          <p:cNvPr id="20" name="TextBox 19"/>
          <p:cNvSpPr txBox="1"/>
          <p:nvPr/>
        </p:nvSpPr>
        <p:spPr>
          <a:xfrm>
            <a:off x="5958116" y="4390584"/>
            <a:ext cx="723275" cy="369332"/>
          </a:xfrm>
          <a:prstGeom prst="rect">
            <a:avLst/>
          </a:prstGeom>
          <a:noFill/>
        </p:spPr>
        <p:txBody>
          <a:bodyPr wrap="none" rtlCol="0">
            <a:spAutoFit/>
          </a:bodyPr>
          <a:lstStyle/>
          <a:p>
            <a:r>
              <a:rPr lang="en-US" dirty="0"/>
              <a:t>290K</a:t>
            </a:r>
          </a:p>
        </p:txBody>
      </p:sp>
      <p:sp>
        <p:nvSpPr>
          <p:cNvPr id="21" name="TextBox 20"/>
          <p:cNvSpPr txBox="1"/>
          <p:nvPr/>
        </p:nvSpPr>
        <p:spPr>
          <a:xfrm>
            <a:off x="2743202" y="5254184"/>
            <a:ext cx="458780" cy="584775"/>
          </a:xfrm>
          <a:prstGeom prst="rect">
            <a:avLst/>
          </a:prstGeom>
          <a:noFill/>
        </p:spPr>
        <p:txBody>
          <a:bodyPr wrap="none" rtlCol="0">
            <a:spAutoFit/>
          </a:bodyPr>
          <a:lstStyle/>
          <a:p>
            <a:r>
              <a:rPr lang="en-US" sz="3200" dirty="0"/>
              <a:t>A</a:t>
            </a:r>
          </a:p>
        </p:txBody>
      </p:sp>
      <p:sp>
        <p:nvSpPr>
          <p:cNvPr id="22" name="TextBox 21"/>
          <p:cNvSpPr txBox="1"/>
          <p:nvPr/>
        </p:nvSpPr>
        <p:spPr>
          <a:xfrm>
            <a:off x="6175831" y="5174355"/>
            <a:ext cx="458780" cy="584775"/>
          </a:xfrm>
          <a:prstGeom prst="rect">
            <a:avLst/>
          </a:prstGeom>
          <a:noFill/>
        </p:spPr>
        <p:txBody>
          <a:bodyPr wrap="none" rtlCol="0">
            <a:spAutoFit/>
          </a:bodyPr>
          <a:lstStyle/>
          <a:p>
            <a:r>
              <a:rPr lang="en-US" sz="3200" dirty="0"/>
              <a:t>B</a:t>
            </a:r>
          </a:p>
        </p:txBody>
      </p:sp>
      <p:sp>
        <p:nvSpPr>
          <p:cNvPr id="23" name="TextBox 22"/>
          <p:cNvSpPr txBox="1"/>
          <p:nvPr/>
        </p:nvSpPr>
        <p:spPr>
          <a:xfrm>
            <a:off x="3367310" y="5863784"/>
            <a:ext cx="2674130" cy="707886"/>
          </a:xfrm>
          <a:prstGeom prst="rect">
            <a:avLst/>
          </a:prstGeom>
          <a:noFill/>
        </p:spPr>
        <p:txBody>
          <a:bodyPr wrap="none" rtlCol="0">
            <a:spAutoFit/>
          </a:bodyPr>
          <a:lstStyle/>
          <a:p>
            <a:r>
              <a:rPr lang="en-US" sz="2000" dirty="0"/>
              <a:t>C   Both are the same</a:t>
            </a:r>
          </a:p>
          <a:p>
            <a:r>
              <a:rPr lang="en-US" sz="2000" dirty="0"/>
              <a:t>D   Impossible to tell</a:t>
            </a:r>
          </a:p>
        </p:txBody>
      </p:sp>
    </p:spTree>
    <p:extLst>
      <p:ext uri="{BB962C8B-B14F-4D97-AF65-F5344CB8AC3E}">
        <p14:creationId xmlns:p14="http://schemas.microsoft.com/office/powerpoint/2010/main" val="6862557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123.9.14</a:t>
            </a:r>
          </a:p>
        </p:txBody>
      </p:sp>
      <p:sp>
        <p:nvSpPr>
          <p:cNvPr id="3" name="Content Placeholder 2"/>
          <p:cNvSpPr>
            <a:spLocks noGrp="1"/>
          </p:cNvSpPr>
          <p:nvPr>
            <p:ph idx="1"/>
          </p:nvPr>
        </p:nvSpPr>
        <p:spPr>
          <a:xfrm>
            <a:off x="283028" y="1251859"/>
            <a:ext cx="8229600" cy="1346200"/>
          </a:xfrm>
        </p:spPr>
        <p:txBody>
          <a:bodyPr>
            <a:normAutofit fontScale="47500" lnSpcReduction="20000"/>
          </a:bodyPr>
          <a:lstStyle/>
          <a:p>
            <a:pPr>
              <a:buNone/>
            </a:pPr>
            <a:r>
              <a:rPr lang="en-US" dirty="0"/>
              <a:t>The process shown on this graph is called an</a:t>
            </a:r>
          </a:p>
          <a:p>
            <a:pPr marL="514350" indent="-514350">
              <a:buFont typeface="+mj-lt"/>
              <a:buAutoNum type="alphaLcParenR"/>
            </a:pPr>
            <a:r>
              <a:rPr lang="en-US" dirty="0"/>
              <a:t>Isobaric process</a:t>
            </a:r>
          </a:p>
          <a:p>
            <a:pPr marL="514350" indent="-514350">
              <a:buFont typeface="+mj-lt"/>
              <a:buAutoNum type="alphaLcParenR"/>
            </a:pPr>
            <a:r>
              <a:rPr lang="en-US" dirty="0"/>
              <a:t>Isochoric process</a:t>
            </a:r>
          </a:p>
          <a:p>
            <a:pPr marL="514350" indent="-514350">
              <a:buFont typeface="+mj-lt"/>
              <a:buAutoNum type="alphaLcParenR"/>
            </a:pPr>
            <a:r>
              <a:rPr lang="en-US" dirty="0"/>
              <a:t>Adiabatic process</a:t>
            </a:r>
          </a:p>
          <a:p>
            <a:pPr marL="514350" indent="-514350">
              <a:buFont typeface="+mj-lt"/>
              <a:buAutoNum type="alphaLcParenR"/>
            </a:pPr>
            <a:r>
              <a:rPr lang="en-US" dirty="0"/>
              <a:t>Isothermal process</a:t>
            </a:r>
          </a:p>
        </p:txBody>
      </p:sp>
      <p:sp>
        <p:nvSpPr>
          <p:cNvPr id="4" name="Slide Number Placeholder 3"/>
          <p:cNvSpPr>
            <a:spLocks noGrp="1"/>
          </p:cNvSpPr>
          <p:nvPr>
            <p:ph type="sldNum" sz="quarter" idx="12"/>
          </p:nvPr>
        </p:nvSpPr>
        <p:spPr>
          <a:xfrm>
            <a:off x="6625771" y="6381750"/>
            <a:ext cx="2133600" cy="476250"/>
          </a:xfrm>
        </p:spPr>
        <p:txBody>
          <a:bodyPr/>
          <a:lstStyle/>
          <a:p>
            <a:pPr>
              <a:defRPr/>
            </a:pPr>
            <a:fld id="{4E87D1FB-7ED3-4D53-B026-4508F19EE3B8}" type="slidenum">
              <a:rPr lang="en-US" smtClean="0"/>
              <a:pPr>
                <a:defRPr/>
              </a:pPr>
              <a:t>87</a:t>
            </a:fld>
            <a:endParaRPr lang="en-US"/>
          </a:p>
        </p:txBody>
      </p:sp>
      <p:pic>
        <p:nvPicPr>
          <p:cNvPr id="289796" name="Picture 4"/>
          <p:cNvPicPr>
            <a:picLocks noChangeAspect="1" noChangeArrowheads="1"/>
          </p:cNvPicPr>
          <p:nvPr/>
        </p:nvPicPr>
        <p:blipFill>
          <a:blip r:embed="rId2" cstate="print"/>
          <a:srcRect/>
          <a:stretch>
            <a:fillRect/>
          </a:stretch>
        </p:blipFill>
        <p:spPr bwMode="auto">
          <a:xfrm>
            <a:off x="4800373" y="2322513"/>
            <a:ext cx="3429227" cy="2284977"/>
          </a:xfrm>
          <a:prstGeom prst="rect">
            <a:avLst/>
          </a:prstGeom>
          <a:noFill/>
          <a:ln w="9525">
            <a:noFill/>
            <a:miter lim="800000"/>
            <a:headEnd/>
            <a:tailEnd/>
          </a:ln>
          <a:effectLst/>
        </p:spPr>
      </p:pic>
    </p:spTree>
    <p:extLst>
      <p:ext uri="{BB962C8B-B14F-4D97-AF65-F5344CB8AC3E}">
        <p14:creationId xmlns:p14="http://schemas.microsoft.com/office/powerpoint/2010/main" val="20937862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123.9.15</a:t>
            </a:r>
          </a:p>
        </p:txBody>
      </p:sp>
      <p:sp>
        <p:nvSpPr>
          <p:cNvPr id="3" name="Content Placeholder 2"/>
          <p:cNvSpPr>
            <a:spLocks noGrp="1"/>
          </p:cNvSpPr>
          <p:nvPr>
            <p:ph idx="1"/>
          </p:nvPr>
        </p:nvSpPr>
        <p:spPr>
          <a:xfrm>
            <a:off x="283028" y="1251859"/>
            <a:ext cx="8229600" cy="1346200"/>
          </a:xfrm>
        </p:spPr>
        <p:txBody>
          <a:bodyPr>
            <a:normAutofit fontScale="47500" lnSpcReduction="20000"/>
          </a:bodyPr>
          <a:lstStyle/>
          <a:p>
            <a:pPr>
              <a:buNone/>
            </a:pPr>
            <a:r>
              <a:rPr lang="en-US" dirty="0"/>
              <a:t>The process shown on this graph is called an</a:t>
            </a:r>
          </a:p>
          <a:p>
            <a:pPr marL="514350" indent="-514350">
              <a:buFont typeface="+mj-lt"/>
              <a:buAutoNum type="alphaLcParenR"/>
            </a:pPr>
            <a:r>
              <a:rPr lang="en-US" dirty="0"/>
              <a:t>Isobaric process</a:t>
            </a:r>
          </a:p>
          <a:p>
            <a:pPr marL="514350" indent="-514350">
              <a:buFont typeface="+mj-lt"/>
              <a:buAutoNum type="alphaLcParenR"/>
            </a:pPr>
            <a:r>
              <a:rPr lang="en-US" dirty="0"/>
              <a:t>Isochoric process</a:t>
            </a:r>
          </a:p>
          <a:p>
            <a:pPr marL="514350" indent="-514350">
              <a:buFont typeface="+mj-lt"/>
              <a:buAutoNum type="alphaLcParenR"/>
            </a:pPr>
            <a:r>
              <a:rPr lang="en-US" dirty="0"/>
              <a:t>Adiabatic process</a:t>
            </a:r>
          </a:p>
          <a:p>
            <a:pPr marL="514350" indent="-514350">
              <a:buFont typeface="+mj-lt"/>
              <a:buAutoNum type="alphaLcParenR"/>
            </a:pPr>
            <a:r>
              <a:rPr lang="en-US" dirty="0"/>
              <a:t>Isothermal process</a:t>
            </a:r>
          </a:p>
        </p:txBody>
      </p:sp>
      <p:sp>
        <p:nvSpPr>
          <p:cNvPr id="4" name="Slide Number Placeholder 3"/>
          <p:cNvSpPr>
            <a:spLocks noGrp="1"/>
          </p:cNvSpPr>
          <p:nvPr>
            <p:ph type="sldNum" sz="quarter" idx="12"/>
          </p:nvPr>
        </p:nvSpPr>
        <p:spPr>
          <a:xfrm>
            <a:off x="6625771" y="6381750"/>
            <a:ext cx="2133600" cy="476250"/>
          </a:xfrm>
        </p:spPr>
        <p:txBody>
          <a:bodyPr/>
          <a:lstStyle/>
          <a:p>
            <a:pPr>
              <a:defRPr/>
            </a:pPr>
            <a:fld id="{4E87D1FB-7ED3-4D53-B026-4508F19EE3B8}" type="slidenum">
              <a:rPr lang="en-US" smtClean="0"/>
              <a:pPr>
                <a:defRPr/>
              </a:pPr>
              <a:t>88</a:t>
            </a:fld>
            <a:endParaRPr lang="en-US"/>
          </a:p>
        </p:txBody>
      </p:sp>
      <p:pic>
        <p:nvPicPr>
          <p:cNvPr id="290818" name="Picture 2"/>
          <p:cNvPicPr>
            <a:picLocks noChangeAspect="1" noChangeArrowheads="1"/>
          </p:cNvPicPr>
          <p:nvPr/>
        </p:nvPicPr>
        <p:blipFill>
          <a:blip r:embed="rId2" cstate="print"/>
          <a:srcRect/>
          <a:stretch>
            <a:fillRect/>
          </a:stretch>
        </p:blipFill>
        <p:spPr bwMode="auto">
          <a:xfrm>
            <a:off x="4696731" y="2208213"/>
            <a:ext cx="2959775" cy="1957387"/>
          </a:xfrm>
          <a:prstGeom prst="rect">
            <a:avLst/>
          </a:prstGeom>
          <a:noFill/>
          <a:ln w="9525">
            <a:noFill/>
            <a:miter lim="800000"/>
            <a:headEnd/>
            <a:tailEnd/>
          </a:ln>
          <a:effectLst/>
        </p:spPr>
      </p:pic>
    </p:spTree>
    <p:extLst>
      <p:ext uri="{BB962C8B-B14F-4D97-AF65-F5344CB8AC3E}">
        <p14:creationId xmlns:p14="http://schemas.microsoft.com/office/powerpoint/2010/main" val="1818361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990600" y="1056795"/>
            <a:ext cx="6934200" cy="46006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03B57714-9180-44B1-B0F6-B6A722511EFD}" type="slidenum">
              <a:rPr lang="en-US" smtClean="0"/>
              <a:pPr/>
              <a:t>9</a:t>
            </a:fld>
            <a:endParaRPr lang="en-US"/>
          </a:p>
        </p:txBody>
      </p:sp>
      <p:sp>
        <p:nvSpPr>
          <p:cNvPr id="41987" name="Rectangle 2"/>
          <p:cNvSpPr>
            <a:spLocks noGrp="1" noChangeArrowheads="1"/>
          </p:cNvSpPr>
          <p:nvPr>
            <p:ph type="title"/>
          </p:nvPr>
        </p:nvSpPr>
        <p:spPr/>
        <p:txBody>
          <a:bodyPr/>
          <a:lstStyle/>
          <a:p>
            <a:pPr eaLnBrk="1" hangingPunct="1"/>
            <a:r>
              <a:rPr lang="en-US"/>
              <a:t>Question 123.4.3</a:t>
            </a:r>
          </a:p>
        </p:txBody>
      </p:sp>
      <p:sp>
        <p:nvSpPr>
          <p:cNvPr id="408579" name="Rectangle 3"/>
          <p:cNvSpPr>
            <a:spLocks noGrp="1" noChangeArrowheads="1"/>
          </p:cNvSpPr>
          <p:nvPr>
            <p:ph type="body" idx="1"/>
          </p:nvPr>
        </p:nvSpPr>
        <p:spPr/>
        <p:txBody>
          <a:bodyPr/>
          <a:lstStyle/>
          <a:p>
            <a:pPr eaLnBrk="1" hangingPunct="1">
              <a:lnSpc>
                <a:spcPct val="115000"/>
              </a:lnSpc>
              <a:buFont typeface="Wingdings" pitchFamily="2" charset="2"/>
              <a:buNone/>
              <a:defRPr/>
            </a:pPr>
            <a:r>
              <a:rPr lang="en-US" sz="2400" dirty="0"/>
              <a:t>Consider what happens when you push both a pin and the blunt end of a pen against your skin with the same force.  What will determine whether your skin will be punctured?</a:t>
            </a:r>
          </a:p>
          <a:p>
            <a:pPr eaLnBrk="1" hangingPunct="1">
              <a:lnSpc>
                <a:spcPct val="115000"/>
              </a:lnSpc>
              <a:buFont typeface="Wingdings" pitchFamily="2" charset="2"/>
              <a:buNone/>
              <a:defRPr/>
            </a:pPr>
            <a:r>
              <a:rPr lang="en-US" sz="2400" dirty="0">
                <a:solidFill>
                  <a:schemeClr val="tx2"/>
                </a:solidFill>
              </a:rPr>
              <a:t>    a)  the pressure on your skin</a:t>
            </a:r>
          </a:p>
          <a:p>
            <a:pPr eaLnBrk="1" hangingPunct="1">
              <a:lnSpc>
                <a:spcPct val="115000"/>
              </a:lnSpc>
              <a:buFontTx/>
              <a:buNone/>
              <a:defRPr/>
            </a:pPr>
            <a:r>
              <a:rPr lang="en-US" sz="2400" dirty="0">
                <a:solidFill>
                  <a:schemeClr val="tx2"/>
                </a:solidFill>
              </a:rPr>
              <a:t>	b)  the net applied force on your skin</a:t>
            </a:r>
          </a:p>
          <a:p>
            <a:pPr eaLnBrk="1" hangingPunct="1">
              <a:lnSpc>
                <a:spcPct val="115000"/>
              </a:lnSpc>
              <a:buFontTx/>
              <a:buNone/>
              <a:defRPr/>
            </a:pPr>
            <a:r>
              <a:rPr lang="en-US" sz="2400" dirty="0">
                <a:solidFill>
                  <a:schemeClr val="tx2"/>
                </a:solidFill>
              </a:rPr>
              <a:t>	c)  both pressure and net applied force are equivalent</a:t>
            </a:r>
          </a:p>
          <a:p>
            <a:pPr eaLnBrk="1" hangingPunct="1">
              <a:lnSpc>
                <a:spcPct val="115000"/>
              </a:lnSpc>
              <a:buFontTx/>
              <a:buNone/>
              <a:defRPr/>
            </a:pPr>
            <a:r>
              <a:rPr lang="en-US" sz="2400" dirty="0">
                <a:solidFill>
                  <a:schemeClr val="tx2"/>
                </a:solidFill>
              </a:rPr>
              <a:t>	d)  neither pressure nor net applied force are relevant here</a:t>
            </a:r>
            <a:endParaRPr lang="en-US" sz="2400" dirty="0">
              <a:effectLst>
                <a:outerShdw blurRad="38100" dist="38100" dir="2700000" algn="tl">
                  <a:srgbClr val="C0C0C0"/>
                </a:outerShdw>
              </a:effectLst>
            </a:endParaRPr>
          </a:p>
          <a:p>
            <a:pPr eaLnBrk="1" hangingPunct="1">
              <a:lnSpc>
                <a:spcPct val="115000"/>
              </a:lnSpc>
              <a:buFont typeface="Wingdings" pitchFamily="2" charset="2"/>
              <a:buNone/>
              <a:defRPr/>
            </a:pPr>
            <a:endParaRPr lang="en-US" sz="2400" dirty="0">
              <a:effectLst>
                <a:outerShdw blurRad="38100" dist="38100" dir="2700000" algn="tl">
                  <a:srgbClr val="C0C0C0"/>
                </a:outerShdw>
              </a:effectLst>
            </a:endParaRPr>
          </a:p>
          <a:p>
            <a:pPr eaLnBrk="1" hangingPunct="1">
              <a:lnSpc>
                <a:spcPct val="80000"/>
              </a:lnSpc>
              <a:defRPr/>
            </a:pPr>
            <a:endParaRPr lang="en-US" sz="2000" dirty="0"/>
          </a:p>
        </p:txBody>
      </p:sp>
      <p:sp>
        <p:nvSpPr>
          <p:cNvPr id="41989" name="Text Box 4"/>
          <p:cNvSpPr txBox="1">
            <a:spLocks noChangeArrowheads="1"/>
          </p:cNvSpPr>
          <p:nvPr/>
        </p:nvSpPr>
        <p:spPr bwMode="auto">
          <a:xfrm>
            <a:off x="6708775" y="6170613"/>
            <a:ext cx="361950" cy="366712"/>
          </a:xfrm>
          <a:prstGeom prst="rect">
            <a:avLst/>
          </a:prstGeom>
          <a:noFill/>
          <a:ln w="9525">
            <a:noFill/>
            <a:miter lim="800000"/>
            <a:headEnd/>
            <a:tailEnd/>
          </a:ln>
        </p:spPr>
        <p:txBody>
          <a:bodyPr wrap="none">
            <a:spAutoFit/>
          </a:bodyPr>
          <a:lstStyle/>
          <a:p>
            <a:r>
              <a:rPr lang="en-US"/>
              <a:t>G</a:t>
            </a:r>
          </a:p>
        </p:txBody>
      </p:sp>
    </p:spTree>
    <p:extLst>
      <p:ext uri="{BB962C8B-B14F-4D97-AF65-F5344CB8AC3E}">
        <p14:creationId xmlns:p14="http://schemas.microsoft.com/office/powerpoint/2010/main" val="40767085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914400" y="1001395"/>
            <a:ext cx="6629399" cy="4408184"/>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cstate="print"/>
          <a:srcRect/>
          <a:stretch>
            <a:fillRect/>
          </a:stretch>
        </p:blipFill>
        <p:spPr bwMode="auto">
          <a:xfrm>
            <a:off x="838200" y="945266"/>
            <a:ext cx="7086600" cy="4721557"/>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cstate="print"/>
          <a:srcRect/>
          <a:stretch>
            <a:fillRect/>
          </a:stretch>
        </p:blipFill>
        <p:spPr bwMode="auto">
          <a:xfrm>
            <a:off x="838200" y="945044"/>
            <a:ext cx="7086600" cy="4721977"/>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914400" y="1001395"/>
            <a:ext cx="7203313" cy="4789805"/>
          </a:xfrm>
          <a:prstGeom prst="rect">
            <a:avLst/>
          </a:prstGeom>
          <a:noFill/>
          <a:ln w="9525">
            <a:noFill/>
            <a:miter lim="800000"/>
            <a:headEnd/>
            <a:tailEnd/>
          </a:ln>
          <a:effectLst/>
        </p:spPr>
      </p:pic>
      <p:pic>
        <p:nvPicPr>
          <p:cNvPr id="5" name="Picture 2"/>
          <p:cNvPicPr>
            <a:picLocks noChangeAspect="1" noChangeArrowheads="1"/>
          </p:cNvPicPr>
          <p:nvPr/>
        </p:nvPicPr>
        <p:blipFill>
          <a:blip r:embed="rId2" cstate="print"/>
          <a:srcRect/>
          <a:stretch>
            <a:fillRect/>
          </a:stretch>
        </p:blipFill>
        <p:spPr bwMode="auto">
          <a:xfrm>
            <a:off x="1066800" y="1153795"/>
            <a:ext cx="7203313" cy="4789805"/>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an 6"/>
          <p:cNvSpPr/>
          <p:nvPr/>
        </p:nvSpPr>
        <p:spPr>
          <a:xfrm>
            <a:off x="2438400" y="1828800"/>
            <a:ext cx="4953000" cy="4114800"/>
          </a:xfrm>
          <a:prstGeom prst="can">
            <a:avLst>
              <a:gd name="adj" fmla="val 93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flipV="1">
            <a:off x="2438400" y="3352800"/>
            <a:ext cx="4953000" cy="2590800"/>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n 8"/>
          <p:cNvSpPr/>
          <p:nvPr/>
        </p:nvSpPr>
        <p:spPr>
          <a:xfrm>
            <a:off x="2438400" y="3048000"/>
            <a:ext cx="4953000" cy="685800"/>
          </a:xfrm>
          <a:prstGeom prst="can">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724400" y="3581400"/>
            <a:ext cx="381000" cy="1371600"/>
          </a:xfrm>
          <a:prstGeom prst="downArrow">
            <a:avLst>
              <a:gd name="adj1" fmla="val 31841"/>
              <a:gd name="adj2" fmla="val 6311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181600" y="4343400"/>
            <a:ext cx="589649" cy="707886"/>
          </a:xfrm>
          <a:prstGeom prst="rect">
            <a:avLst/>
          </a:prstGeom>
          <a:noFill/>
        </p:spPr>
        <p:txBody>
          <a:bodyPr wrap="none" rtlCol="0">
            <a:spAutoFit/>
          </a:bodyPr>
          <a:lstStyle/>
          <a:p>
            <a:r>
              <a:rPr lang="en-US" sz="4000" i="1" dirty="0" err="1">
                <a:solidFill>
                  <a:srgbClr val="FF0000"/>
                </a:solidFill>
              </a:rPr>
              <a:t>F</a:t>
            </a:r>
            <a:r>
              <a:rPr lang="en-US" sz="4000" i="1" baseline="-25000" dirty="0" err="1">
                <a:solidFill>
                  <a:srgbClr val="FF0000"/>
                </a:solidFill>
              </a:rPr>
              <a:t>g</a:t>
            </a:r>
            <a:endParaRPr lang="en-US" sz="4000" i="1" baseline="-25000" dirty="0">
              <a:solidFill>
                <a:srgbClr val="FF0000"/>
              </a:solidFill>
            </a:endParaRPr>
          </a:p>
        </p:txBody>
      </p:sp>
      <p:sp>
        <p:nvSpPr>
          <p:cNvPr id="13" name="Down Arrow 12"/>
          <p:cNvSpPr/>
          <p:nvPr/>
        </p:nvSpPr>
        <p:spPr>
          <a:xfrm flipV="1">
            <a:off x="4267200" y="3733800"/>
            <a:ext cx="381000" cy="1676400"/>
          </a:xfrm>
          <a:prstGeom prst="downArrow">
            <a:avLst>
              <a:gd name="adj1" fmla="val 31841"/>
              <a:gd name="adj2" fmla="val 631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0" y="4191000"/>
            <a:ext cx="1160574" cy="707886"/>
          </a:xfrm>
          <a:prstGeom prst="rect">
            <a:avLst/>
          </a:prstGeom>
          <a:noFill/>
        </p:spPr>
        <p:txBody>
          <a:bodyPr wrap="none" rtlCol="0">
            <a:spAutoFit/>
          </a:bodyPr>
          <a:lstStyle/>
          <a:p>
            <a:r>
              <a:rPr lang="en-US" sz="4000" i="1" dirty="0" err="1">
                <a:solidFill>
                  <a:schemeClr val="accent3"/>
                </a:solidFill>
              </a:rPr>
              <a:t>F</a:t>
            </a:r>
            <a:r>
              <a:rPr lang="en-US" sz="4000" i="1" baseline="-25000" dirty="0" err="1">
                <a:solidFill>
                  <a:schemeClr val="accent3"/>
                </a:solidFill>
              </a:rPr>
              <a:t>p,gas</a:t>
            </a:r>
            <a:endParaRPr lang="en-US" sz="4000" i="1" baseline="-25000" dirty="0">
              <a:solidFill>
                <a:schemeClr val="accent3"/>
              </a:solidFill>
            </a:endParaRPr>
          </a:p>
        </p:txBody>
      </p:sp>
      <p:sp>
        <p:nvSpPr>
          <p:cNvPr id="15" name="Down Arrow 14"/>
          <p:cNvSpPr/>
          <p:nvPr/>
        </p:nvSpPr>
        <p:spPr>
          <a:xfrm>
            <a:off x="4495800" y="2514600"/>
            <a:ext cx="381000" cy="609600"/>
          </a:xfrm>
          <a:prstGeom prst="downArrow">
            <a:avLst>
              <a:gd name="adj1" fmla="val 31841"/>
              <a:gd name="adj2" fmla="val 631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76800" y="2209800"/>
            <a:ext cx="1046761" cy="707886"/>
          </a:xfrm>
          <a:prstGeom prst="rect">
            <a:avLst/>
          </a:prstGeom>
          <a:noFill/>
        </p:spPr>
        <p:txBody>
          <a:bodyPr wrap="none" rtlCol="0">
            <a:spAutoFit/>
          </a:bodyPr>
          <a:lstStyle/>
          <a:p>
            <a:r>
              <a:rPr lang="en-US" sz="4000" i="1" dirty="0" err="1">
                <a:solidFill>
                  <a:schemeClr val="accent3"/>
                </a:solidFill>
              </a:rPr>
              <a:t>F</a:t>
            </a:r>
            <a:r>
              <a:rPr lang="en-US" sz="4000" i="1" baseline="-25000" dirty="0" err="1">
                <a:solidFill>
                  <a:schemeClr val="accent3"/>
                </a:solidFill>
              </a:rPr>
              <a:t>p,air</a:t>
            </a:r>
            <a:endParaRPr lang="en-US" sz="4000" i="1" baseline="-25000" dirty="0">
              <a:solidFill>
                <a:schemeClr val="accent3"/>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990600" y="1056795"/>
            <a:ext cx="6934200" cy="4600675"/>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pSp>
        <p:nvGrpSpPr>
          <p:cNvPr id="19" name="Group 5"/>
          <p:cNvGrpSpPr>
            <a:grpSpLocks/>
          </p:cNvGrpSpPr>
          <p:nvPr/>
        </p:nvGrpSpPr>
        <p:grpSpPr bwMode="auto">
          <a:xfrm>
            <a:off x="990600" y="1524000"/>
            <a:ext cx="7467599" cy="4724400"/>
            <a:chOff x="3733" y="1510"/>
            <a:chExt cx="1416" cy="1628"/>
          </a:xfrm>
        </p:grpSpPr>
        <p:grpSp>
          <p:nvGrpSpPr>
            <p:cNvPr id="23" name="Group 22"/>
            <p:cNvGrpSpPr>
              <a:grpSpLocks/>
            </p:cNvGrpSpPr>
            <p:nvPr/>
          </p:nvGrpSpPr>
          <p:grpSpPr bwMode="auto">
            <a:xfrm>
              <a:off x="3733" y="1514"/>
              <a:ext cx="1416" cy="1624"/>
              <a:chOff x="3596" y="1780"/>
              <a:chExt cx="1416" cy="1624"/>
            </a:xfrm>
          </p:grpSpPr>
          <p:sp>
            <p:nvSpPr>
              <p:cNvPr id="28"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4"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5"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26"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20" name="AutoShape 13"/>
          <p:cNvSpPr>
            <a:spLocks noChangeArrowheads="1"/>
          </p:cNvSpPr>
          <p:nvPr/>
        </p:nvSpPr>
        <p:spPr bwMode="auto">
          <a:xfrm rot="20293304">
            <a:off x="2484784" y="1892864"/>
            <a:ext cx="1425775" cy="1345844"/>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21" name="AutoShape 14"/>
          <p:cNvSpPr>
            <a:spLocks noChangeArrowheads="1"/>
          </p:cNvSpPr>
          <p:nvPr/>
        </p:nvSpPr>
        <p:spPr bwMode="auto">
          <a:xfrm>
            <a:off x="3902243" y="1849540"/>
            <a:ext cx="1812758" cy="148934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22" name="Text Box 15"/>
          <p:cNvSpPr txBox="1">
            <a:spLocks noChangeArrowheads="1"/>
          </p:cNvSpPr>
          <p:nvPr/>
        </p:nvSpPr>
        <p:spPr bwMode="auto">
          <a:xfrm>
            <a:off x="3621505" y="4266675"/>
            <a:ext cx="1700463" cy="939997"/>
          </a:xfrm>
          <a:prstGeom prst="rect">
            <a:avLst/>
          </a:prstGeom>
          <a:noFill/>
          <a:ln w="9525">
            <a:noFill/>
            <a:miter lim="800000"/>
            <a:headEnd/>
            <a:tailEnd/>
          </a:ln>
        </p:spPr>
        <p:txBody>
          <a:bodyPr wrap="none">
            <a:spAutoFit/>
          </a:bodyPr>
          <a:lstStyle/>
          <a:p>
            <a:r>
              <a:rPr lang="en-US"/>
              <a:t>A</a:t>
            </a:r>
          </a:p>
        </p:txBody>
      </p:sp>
      <p:sp>
        <p:nvSpPr>
          <p:cNvPr id="7" name="Can 6"/>
          <p:cNvSpPr/>
          <p:nvPr/>
        </p:nvSpPr>
        <p:spPr>
          <a:xfrm>
            <a:off x="4419600" y="3810000"/>
            <a:ext cx="1295400" cy="1828800"/>
          </a:xfrm>
          <a:prstGeom prst="can">
            <a:avLst>
              <a:gd name="adj" fmla="val 9335"/>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n 9"/>
          <p:cNvSpPr/>
          <p:nvPr/>
        </p:nvSpPr>
        <p:spPr>
          <a:xfrm flipV="1">
            <a:off x="4419600" y="4487333"/>
            <a:ext cx="1295400" cy="1151467"/>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n 8"/>
          <p:cNvSpPr/>
          <p:nvPr/>
        </p:nvSpPr>
        <p:spPr>
          <a:xfrm>
            <a:off x="4419600" y="4351867"/>
            <a:ext cx="1295400" cy="304800"/>
          </a:xfrm>
          <a:prstGeom prst="can">
            <a:avLst>
              <a:gd name="adj" fmla="val 5000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13"/>
          <p:cNvSpPr>
            <a:spLocks noChangeArrowheads="1"/>
          </p:cNvSpPr>
          <p:nvPr/>
        </p:nvSpPr>
        <p:spPr bwMode="auto">
          <a:xfrm rot="3345085">
            <a:off x="5502354" y="1971464"/>
            <a:ext cx="1425775" cy="1345844"/>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Can 3"/>
          <p:cNvSpPr/>
          <p:nvPr/>
        </p:nvSpPr>
        <p:spPr>
          <a:xfrm>
            <a:off x="2438400" y="1828800"/>
            <a:ext cx="4953000" cy="4114800"/>
          </a:xfrm>
          <a:prstGeom prst="can">
            <a:avLst>
              <a:gd name="adj" fmla="val 933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flipV="1">
            <a:off x="2438400" y="3352800"/>
            <a:ext cx="4953000" cy="2590800"/>
          </a:xfrm>
          <a:prstGeom prst="can">
            <a:avLst>
              <a:gd name="adj" fmla="val 15700"/>
            </a:avLst>
          </a:prstGeom>
          <a:gradFill flip="none" rotWithShape="1">
            <a:gsLst>
              <a:gs pos="0">
                <a:srgbClr val="FFFF00">
                  <a:tint val="66000"/>
                  <a:satMod val="160000"/>
                  <a:alpha val="1000"/>
                </a:srgbClr>
              </a:gs>
              <a:gs pos="50000">
                <a:srgbClr val="FFFF00">
                  <a:tint val="44500"/>
                  <a:satMod val="160000"/>
                </a:srgbClr>
              </a:gs>
              <a:gs pos="100000">
                <a:srgbClr val="FFFF00">
                  <a:tint val="23500"/>
                  <a:satMod val="160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n 5"/>
          <p:cNvSpPr/>
          <p:nvPr/>
        </p:nvSpPr>
        <p:spPr>
          <a:xfrm>
            <a:off x="2438400" y="3048000"/>
            <a:ext cx="4953000" cy="990600"/>
          </a:xfrm>
          <a:prstGeom prst="can">
            <a:avLst>
              <a:gd name="adj" fmla="val 3808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m</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3456</Words>
  <Application>Microsoft Office PowerPoint</Application>
  <PresentationFormat>On-screen Show (4:3)</PresentationFormat>
  <Paragraphs>709</Paragraphs>
  <Slides>98</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7" baseType="lpstr">
      <vt:lpstr>Arial</vt:lpstr>
      <vt:lpstr>Arial Black</vt:lpstr>
      <vt:lpstr>Calibri</vt:lpstr>
      <vt:lpstr>Cambria Math</vt:lpstr>
      <vt:lpstr>Symbol</vt:lpstr>
      <vt:lpstr>Times New Roman</vt:lpstr>
      <vt:lpstr>Wingdings</vt:lpstr>
      <vt:lpstr>Office Theme</vt:lpstr>
      <vt:lpstr>Equation</vt:lpstr>
      <vt:lpstr>Lecture 25</vt:lpstr>
      <vt:lpstr>Question 14.4.1</vt:lpstr>
      <vt:lpstr>PowerPoint Presentation</vt:lpstr>
      <vt:lpstr>PowerPoint Presentation</vt:lpstr>
      <vt:lpstr>PowerPoint Presentation</vt:lpstr>
      <vt:lpstr>PowerPoint Presentation</vt:lpstr>
      <vt:lpstr>Fluid Mechanics</vt:lpstr>
      <vt:lpstr>Question 123.4.2</vt:lpstr>
      <vt:lpstr>Question 123.4.3</vt:lpstr>
      <vt:lpstr>Problem</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123.4.5</vt:lpstr>
      <vt:lpstr>PowerPoint Presentation</vt:lpstr>
      <vt:lpstr>Question 123.4.9</vt:lpstr>
      <vt:lpstr>Question 123.5.1</vt:lpstr>
      <vt:lpstr>PowerPoint Presentation</vt:lpstr>
      <vt:lpstr>Pressure Measurement: Barometer</vt:lpstr>
      <vt:lpstr>Pressure Measurement: Barometer</vt:lpstr>
      <vt:lpstr>Question 123.5.2</vt:lpstr>
      <vt:lpstr>PowerPoint Presentation</vt:lpstr>
      <vt:lpstr>END</vt:lpstr>
      <vt:lpstr>Question 123.4.4</vt:lpstr>
      <vt:lpstr>Question 123.4.6</vt:lpstr>
      <vt:lpstr>Pressure and Depth (2 of 3)</vt:lpstr>
      <vt:lpstr>Pressure and Depth (3 of 3)</vt:lpstr>
      <vt:lpstr>Pascal’s Law</vt:lpstr>
      <vt:lpstr>Question 123.4.7</vt:lpstr>
      <vt:lpstr>Question 123.4.8</vt:lpstr>
      <vt:lpstr>Question 123.4.8</vt:lpstr>
      <vt:lpstr>Problem</vt:lpstr>
      <vt:lpstr>Problem</vt:lpstr>
      <vt:lpstr>PowerPoint Presentation</vt:lpstr>
      <vt:lpstr>Question 123.5.1</vt:lpstr>
      <vt:lpstr>Question 123.5.2</vt:lpstr>
      <vt:lpstr>PowerPoint Presentation</vt:lpstr>
      <vt:lpstr>Pressure Measurement: Barometer</vt:lpstr>
      <vt:lpstr>Pressure Measurement: Barometer</vt:lpstr>
      <vt:lpstr>PowerPoint Presentation</vt:lpstr>
      <vt:lpstr>PowerPoint Presentation</vt:lpstr>
      <vt:lpstr>Question 123.5.3</vt:lpstr>
      <vt:lpstr>Question 123.5.3.5</vt:lpstr>
      <vt:lpstr>Buoyant Forces</vt:lpstr>
      <vt:lpstr>Buoyant Forces</vt:lpstr>
      <vt:lpstr>Archimedes’ Principle</vt:lpstr>
      <vt:lpstr>Case1: Totally Submerged Object</vt:lpstr>
      <vt:lpstr>Buoyant Forces</vt:lpstr>
      <vt:lpstr>Case 2: Partially Submerged Object</vt:lpstr>
      <vt:lpstr>PowerPoint Presentation</vt:lpstr>
      <vt:lpstr>Question 123.5.4</vt:lpstr>
      <vt:lpstr>Question 123.5.5</vt:lpstr>
      <vt:lpstr>Question 123.5.6</vt:lpstr>
      <vt:lpstr>PowerPoint Presentation</vt:lpstr>
      <vt:lpstr>Misplaced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123.9.4</vt:lpstr>
      <vt:lpstr>Question 123.9.5</vt:lpstr>
      <vt:lpstr>Question 123.9.6</vt:lpstr>
      <vt:lpstr>PowerPoint Presentation</vt:lpstr>
      <vt:lpstr>Question123.9.7  Ideal Gas Law I</vt:lpstr>
      <vt:lpstr>Question123.9.5 Ideal Gas Law I</vt:lpstr>
      <vt:lpstr>Question123.9.8  Ideal Gas Law II</vt:lpstr>
      <vt:lpstr>Question123.9.8  Ideal Gas Law II</vt:lpstr>
      <vt:lpstr>Question123.9.9  Ideal Gas Law III</vt:lpstr>
      <vt:lpstr>Question123.9.9  Ideal Gas Law III</vt:lpstr>
      <vt:lpstr>Question123.9.10  Soda Bottle </vt:lpstr>
      <vt:lpstr>Question123.9.10  Soda Bottle </vt:lpstr>
      <vt:lpstr>Question123.9.11  Balloon in Freezer</vt:lpstr>
      <vt:lpstr>Question123.9.11  Balloon in Freezer</vt:lpstr>
      <vt:lpstr>Question123.9.7</vt:lpstr>
      <vt:lpstr>Question 123.9.12</vt:lpstr>
      <vt:lpstr>Question 123.9.13</vt:lpstr>
      <vt:lpstr>Question 123.9.15</vt:lpstr>
      <vt:lpstr>Question 123.9.14</vt:lpstr>
      <vt:lpstr>Question 123.9.15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15</cp:revision>
  <dcterms:created xsi:type="dcterms:W3CDTF">2011-09-29T14:32:50Z</dcterms:created>
  <dcterms:modified xsi:type="dcterms:W3CDTF">2025-06-13T19:51:28Z</dcterms:modified>
</cp:coreProperties>
</file>