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322" r:id="rId3"/>
    <p:sldId id="302" r:id="rId4"/>
    <p:sldId id="318" r:id="rId5"/>
    <p:sldId id="411" r:id="rId6"/>
    <p:sldId id="410" r:id="rId7"/>
    <p:sldId id="413" r:id="rId8"/>
    <p:sldId id="414" r:id="rId9"/>
    <p:sldId id="293" r:id="rId10"/>
    <p:sldId id="295" r:id="rId11"/>
    <p:sldId id="296" r:id="rId12"/>
    <p:sldId id="297" r:id="rId13"/>
    <p:sldId id="264" r:id="rId14"/>
    <p:sldId id="265" r:id="rId15"/>
    <p:sldId id="259" r:id="rId16"/>
    <p:sldId id="412" r:id="rId17"/>
    <p:sldId id="342" r:id="rId18"/>
    <p:sldId id="343" r:id="rId19"/>
    <p:sldId id="344" r:id="rId20"/>
    <p:sldId id="260" r:id="rId21"/>
    <p:sldId id="268" r:id="rId22"/>
    <p:sldId id="269" r:id="rId23"/>
    <p:sldId id="345" r:id="rId24"/>
    <p:sldId id="270" r:id="rId25"/>
    <p:sldId id="271" r:id="rId26"/>
    <p:sldId id="272" r:id="rId27"/>
    <p:sldId id="323" r:id="rId28"/>
    <p:sldId id="273" r:id="rId29"/>
    <p:sldId id="274" r:id="rId30"/>
    <p:sldId id="275" r:id="rId31"/>
    <p:sldId id="289" r:id="rId32"/>
    <p:sldId id="279" r:id="rId33"/>
    <p:sldId id="373" r:id="rId34"/>
    <p:sldId id="362" r:id="rId35"/>
    <p:sldId id="363" r:id="rId36"/>
    <p:sldId id="374" r:id="rId37"/>
    <p:sldId id="375" r:id="rId38"/>
    <p:sldId id="376" r:id="rId39"/>
    <p:sldId id="365" r:id="rId40"/>
    <p:sldId id="387" r:id="rId41"/>
    <p:sldId id="388" r:id="rId42"/>
    <p:sldId id="389" r:id="rId43"/>
    <p:sldId id="390" r:id="rId44"/>
    <p:sldId id="391" r:id="rId45"/>
    <p:sldId id="392" r:id="rId46"/>
    <p:sldId id="393" r:id="rId47"/>
    <p:sldId id="394" r:id="rId48"/>
    <p:sldId id="395" r:id="rId49"/>
    <p:sldId id="378" r:id="rId50"/>
    <p:sldId id="377" r:id="rId51"/>
    <p:sldId id="380" r:id="rId52"/>
    <p:sldId id="355" r:id="rId53"/>
    <p:sldId id="381" r:id="rId54"/>
    <p:sldId id="366" r:id="rId55"/>
    <p:sldId id="367" r:id="rId56"/>
    <p:sldId id="396" r:id="rId57"/>
    <p:sldId id="404" r:id="rId58"/>
    <p:sldId id="405" r:id="rId59"/>
    <p:sldId id="397" r:id="rId60"/>
    <p:sldId id="398" r:id="rId61"/>
    <p:sldId id="399" r:id="rId62"/>
    <p:sldId id="400" r:id="rId63"/>
    <p:sldId id="401" r:id="rId64"/>
    <p:sldId id="408" r:id="rId65"/>
    <p:sldId id="409" r:id="rId66"/>
    <p:sldId id="406" r:id="rId67"/>
    <p:sldId id="407" r:id="rId68"/>
    <p:sldId id="386" r:id="rId69"/>
    <p:sldId id="324" r:id="rId70"/>
    <p:sldId id="349" r:id="rId71"/>
    <p:sldId id="350" r:id="rId72"/>
    <p:sldId id="347" r:id="rId73"/>
    <p:sldId id="402" r:id="rId74"/>
    <p:sldId id="403" r:id="rId75"/>
    <p:sldId id="333" r:id="rId76"/>
    <p:sldId id="334" r:id="rId77"/>
    <p:sldId id="348" r:id="rId78"/>
    <p:sldId id="335" r:id="rId79"/>
    <p:sldId id="336" r:id="rId80"/>
    <p:sldId id="337" r:id="rId81"/>
    <p:sldId id="338" r:id="rId82"/>
    <p:sldId id="339" r:id="rId83"/>
    <p:sldId id="340" r:id="rId84"/>
    <p:sldId id="329" r:id="rId85"/>
    <p:sldId id="370" r:id="rId86"/>
    <p:sldId id="325" r:id="rId87"/>
    <p:sldId id="327" r:id="rId88"/>
    <p:sldId id="332" r:id="rId89"/>
    <p:sldId id="356" r:id="rId90"/>
    <p:sldId id="353" r:id="rId9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83" autoAdjust="0"/>
    <p:restoredTop sz="94660"/>
  </p:normalViewPr>
  <p:slideViewPr>
    <p:cSldViewPr snapToGrid="0">
      <p:cViewPr varScale="1">
        <p:scale>
          <a:sx n="59" d="100"/>
          <a:sy n="59" d="100"/>
        </p:scale>
        <p:origin x="84" y="7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48"/>
    </p:cViewPr>
  </p:sorterViewPr>
  <p:notesViewPr>
    <p:cSldViewPr snapToGrid="0">
      <p:cViewPr varScale="1">
        <p:scale>
          <a:sx n="55" d="100"/>
          <a:sy n="55" d="100"/>
        </p:scale>
        <p:origin x="-11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F8290B82-4099-4065-9DE6-5C8BDEB22B05}"/>
    <pc:docChg chg="custSel addSld delSld modSld">
      <pc:chgData name="Lines, Todd" userId="afaf7c3a-e8aa-4568-882a-02ad8f9e19b0" providerId="ADAL" clId="{F8290B82-4099-4065-9DE6-5C8BDEB22B05}" dt="2019-04-22T15:54:28.295" v="145" actId="20577"/>
      <pc:docMkLst>
        <pc:docMk/>
      </pc:docMkLst>
      <pc:sldChg chg="del">
        <pc:chgData name="Lines, Todd" userId="afaf7c3a-e8aa-4568-882a-02ad8f9e19b0" providerId="ADAL" clId="{F8290B82-4099-4065-9DE6-5C8BDEB22B05}" dt="2019-04-22T15:16:29.220" v="57" actId="2696"/>
        <pc:sldMkLst>
          <pc:docMk/>
          <pc:sldMk cId="0" sldId="258"/>
        </pc:sldMkLst>
      </pc:sldChg>
      <pc:sldChg chg="addSp delSp modSp">
        <pc:chgData name="Lines, Todd" userId="afaf7c3a-e8aa-4568-882a-02ad8f9e19b0" providerId="ADAL" clId="{F8290B82-4099-4065-9DE6-5C8BDEB22B05}" dt="2019-04-22T15:35:08.143" v="108" actId="207"/>
        <pc:sldMkLst>
          <pc:docMk/>
          <pc:sldMk cId="0" sldId="270"/>
        </pc:sldMkLst>
        <pc:spChg chg="add del mod">
          <ac:chgData name="Lines, Todd" userId="afaf7c3a-e8aa-4568-882a-02ad8f9e19b0" providerId="ADAL" clId="{F8290B82-4099-4065-9DE6-5C8BDEB22B05}" dt="2019-04-22T15:34:38.612" v="97" actId="207"/>
          <ac:spMkLst>
            <pc:docMk/>
            <pc:sldMk cId="0" sldId="270"/>
            <ac:spMk id="3" creationId="{D04FA2B2-BDDB-4838-B21B-60AC909149DB}"/>
          </ac:spMkLst>
        </pc:spChg>
        <pc:spChg chg="mod">
          <ac:chgData name="Lines, Todd" userId="afaf7c3a-e8aa-4568-882a-02ad8f9e19b0" providerId="ADAL" clId="{F8290B82-4099-4065-9DE6-5C8BDEB22B05}" dt="2019-04-22T15:34:48.278" v="101" actId="403"/>
          <ac:spMkLst>
            <pc:docMk/>
            <pc:sldMk cId="0" sldId="270"/>
            <ac:spMk id="38916" creationId="{00000000-0000-0000-0000-000000000000}"/>
          </ac:spMkLst>
        </pc:spChg>
        <pc:graphicFrameChg chg="add mod modGraphic">
          <ac:chgData name="Lines, Todd" userId="afaf7c3a-e8aa-4568-882a-02ad8f9e19b0" providerId="ADAL" clId="{F8290B82-4099-4065-9DE6-5C8BDEB22B05}" dt="2019-04-22T15:35:08.143" v="108" actId="207"/>
          <ac:graphicFrameMkLst>
            <pc:docMk/>
            <pc:sldMk cId="0" sldId="270"/>
            <ac:graphicFrameMk id="5" creationId="{82497F4E-8C1A-43C9-9540-7532CC248F40}"/>
          </ac:graphicFrameMkLst>
        </pc:graphicFrameChg>
        <pc:graphicFrameChg chg="del">
          <ac:chgData name="Lines, Todd" userId="afaf7c3a-e8aa-4568-882a-02ad8f9e19b0" providerId="ADAL" clId="{F8290B82-4099-4065-9DE6-5C8BDEB22B05}" dt="2019-04-22T15:34:27.940" v="94" actId="478"/>
          <ac:graphicFrameMkLst>
            <pc:docMk/>
            <pc:sldMk cId="0" sldId="270"/>
            <ac:graphicFrameMk id="18527" creationId="{00000000-0000-0000-0000-000000000000}"/>
          </ac:graphicFrameMkLst>
        </pc:graphicFrameChg>
        <pc:picChg chg="add del">
          <ac:chgData name="Lines, Todd" userId="afaf7c3a-e8aa-4568-882a-02ad8f9e19b0" providerId="ADAL" clId="{F8290B82-4099-4065-9DE6-5C8BDEB22B05}" dt="2019-04-22T15:34:34.479" v="96" actId="207"/>
          <ac:picMkLst>
            <pc:docMk/>
            <pc:sldMk cId="0" sldId="270"/>
            <ac:picMk id="4" creationId="{AADDC45E-71CD-4C5D-BC65-77E44059B5CA}"/>
          </ac:picMkLst>
        </pc:picChg>
      </pc:sldChg>
      <pc:sldChg chg="modSp">
        <pc:chgData name="Lines, Todd" userId="afaf7c3a-e8aa-4568-882a-02ad8f9e19b0" providerId="ADAL" clId="{F8290B82-4099-4065-9DE6-5C8BDEB22B05}" dt="2019-04-22T15:35:21.227" v="110" actId="20577"/>
        <pc:sldMkLst>
          <pc:docMk/>
          <pc:sldMk cId="0" sldId="271"/>
        </pc:sldMkLst>
        <pc:graphicFrameChg chg="modGraphic">
          <ac:chgData name="Lines, Todd" userId="afaf7c3a-e8aa-4568-882a-02ad8f9e19b0" providerId="ADAL" clId="{F8290B82-4099-4065-9DE6-5C8BDEB22B05}" dt="2019-04-22T15:35:21.227" v="110" actId="20577"/>
          <ac:graphicFrameMkLst>
            <pc:docMk/>
            <pc:sldMk cId="0" sldId="271"/>
            <ac:graphicFrameMk id="21756" creationId="{00000000-0000-0000-0000-000000000000}"/>
          </ac:graphicFrameMkLst>
        </pc:graphicFrameChg>
      </pc:sldChg>
      <pc:sldChg chg="delSp">
        <pc:chgData name="Lines, Todd" userId="afaf7c3a-e8aa-4568-882a-02ad8f9e19b0" providerId="ADAL" clId="{F8290B82-4099-4065-9DE6-5C8BDEB22B05}" dt="2019-04-22T15:35:41.699" v="111" actId="478"/>
        <pc:sldMkLst>
          <pc:docMk/>
          <pc:sldMk cId="0" sldId="273"/>
        </pc:sldMkLst>
        <pc:spChg chg="del">
          <ac:chgData name="Lines, Todd" userId="afaf7c3a-e8aa-4568-882a-02ad8f9e19b0" providerId="ADAL" clId="{F8290B82-4099-4065-9DE6-5C8BDEB22B05}" dt="2019-04-22T15:35:41.699" v="111" actId="478"/>
          <ac:spMkLst>
            <pc:docMk/>
            <pc:sldMk cId="0" sldId="273"/>
            <ac:spMk id="2" creationId="{00000000-0000-0000-0000-000000000000}"/>
          </ac:spMkLst>
        </pc:spChg>
      </pc:sldChg>
      <pc:sldChg chg="modSp">
        <pc:chgData name="Lines, Todd" userId="afaf7c3a-e8aa-4568-882a-02ad8f9e19b0" providerId="ADAL" clId="{F8290B82-4099-4065-9DE6-5C8BDEB22B05}" dt="2019-04-22T15:22:13.848" v="91" actId="20577"/>
        <pc:sldMkLst>
          <pc:docMk/>
          <pc:sldMk cId="0" sldId="295"/>
        </pc:sldMkLst>
        <pc:spChg chg="mod">
          <ac:chgData name="Lines, Todd" userId="afaf7c3a-e8aa-4568-882a-02ad8f9e19b0" providerId="ADAL" clId="{F8290B82-4099-4065-9DE6-5C8BDEB22B05}" dt="2019-04-22T15:22:13.848" v="91" actId="20577"/>
          <ac:spMkLst>
            <pc:docMk/>
            <pc:sldMk cId="0" sldId="295"/>
            <ac:spMk id="29700" creationId="{00000000-0000-0000-0000-000000000000}"/>
          </ac:spMkLst>
        </pc:spChg>
      </pc:sldChg>
      <pc:sldChg chg="add">
        <pc:chgData name="Lines, Todd" userId="afaf7c3a-e8aa-4568-882a-02ad8f9e19b0" providerId="ADAL" clId="{F8290B82-4099-4065-9DE6-5C8BDEB22B05}" dt="2019-04-22T15:16:31.641" v="58" actId="478"/>
        <pc:sldMkLst>
          <pc:docMk/>
          <pc:sldMk cId="1752153560" sldId="318"/>
        </pc:sldMkLst>
      </pc:sldChg>
      <pc:sldChg chg="delSp modSp">
        <pc:chgData name="Lines, Todd" userId="afaf7c3a-e8aa-4568-882a-02ad8f9e19b0" providerId="ADAL" clId="{F8290B82-4099-4065-9DE6-5C8BDEB22B05}" dt="2019-04-20T00:08:53.101" v="3" actId="1076"/>
        <pc:sldMkLst>
          <pc:docMk/>
          <pc:sldMk cId="2593420909" sldId="373"/>
        </pc:sldMkLst>
        <pc:picChg chg="del mod">
          <ac:chgData name="Lines, Todd" userId="afaf7c3a-e8aa-4568-882a-02ad8f9e19b0" providerId="ADAL" clId="{F8290B82-4099-4065-9DE6-5C8BDEB22B05}" dt="2019-04-16T17:59:22.208" v="1" actId="1076"/>
          <ac:picMkLst>
            <pc:docMk/>
            <pc:sldMk cId="2593420909" sldId="373"/>
            <ac:picMk id="2" creationId="{4B261552-F14E-4EC5-8886-AA4D15E28043}"/>
          </ac:picMkLst>
        </pc:picChg>
        <pc:picChg chg="del mod">
          <ac:chgData name="Lines, Todd" userId="afaf7c3a-e8aa-4568-882a-02ad8f9e19b0" providerId="ADAL" clId="{F8290B82-4099-4065-9DE6-5C8BDEB22B05}" dt="2019-04-20T00:08:53.101" v="3" actId="1076"/>
          <ac:picMkLst>
            <pc:docMk/>
            <pc:sldMk cId="2593420909" sldId="373"/>
            <ac:picMk id="2" creationId="{F6EEA08B-701F-4E00-83F4-89424A1187EF}"/>
          </ac:picMkLst>
        </pc:picChg>
      </pc:sldChg>
      <pc:sldChg chg="modSp">
        <pc:chgData name="Lines, Todd" userId="afaf7c3a-e8aa-4568-882a-02ad8f9e19b0" providerId="ADAL" clId="{F8290B82-4099-4065-9DE6-5C8BDEB22B05}" dt="2019-04-20T00:53:43.586" v="5" actId="1076"/>
        <pc:sldMkLst>
          <pc:docMk/>
          <pc:sldMk cId="96930308" sldId="386"/>
        </pc:sldMkLst>
        <pc:spChg chg="mod">
          <ac:chgData name="Lines, Todd" userId="afaf7c3a-e8aa-4568-882a-02ad8f9e19b0" providerId="ADAL" clId="{F8290B82-4099-4065-9DE6-5C8BDEB22B05}" dt="2019-04-20T00:53:43.586" v="5" actId="1076"/>
          <ac:spMkLst>
            <pc:docMk/>
            <pc:sldMk cId="96930308" sldId="386"/>
            <ac:spMk id="3" creationId="{00000000-0000-0000-0000-000000000000}"/>
          </ac:spMkLst>
        </pc:spChg>
      </pc:sldChg>
      <pc:sldChg chg="modSp">
        <pc:chgData name="Lines, Todd" userId="afaf7c3a-e8aa-4568-882a-02ad8f9e19b0" providerId="ADAL" clId="{F8290B82-4099-4065-9DE6-5C8BDEB22B05}" dt="2019-04-20T00:52:46.862" v="4" actId="1076"/>
        <pc:sldMkLst>
          <pc:docMk/>
          <pc:sldMk cId="334218388" sldId="395"/>
        </pc:sldMkLst>
        <pc:spChg chg="mod">
          <ac:chgData name="Lines, Todd" userId="afaf7c3a-e8aa-4568-882a-02ad8f9e19b0" providerId="ADAL" clId="{F8290B82-4099-4065-9DE6-5C8BDEB22B05}" dt="2019-04-20T00:52:46.862" v="4" actId="1076"/>
          <ac:spMkLst>
            <pc:docMk/>
            <pc:sldMk cId="334218388" sldId="395"/>
            <ac:spMk id="3" creationId="{00000000-0000-0000-0000-000000000000}"/>
          </ac:spMkLst>
        </pc:spChg>
      </pc:sldChg>
      <pc:sldChg chg="addSp delSp modSp add">
        <pc:chgData name="Lines, Todd" userId="afaf7c3a-e8aa-4568-882a-02ad8f9e19b0" providerId="ADAL" clId="{F8290B82-4099-4065-9DE6-5C8BDEB22B05}" dt="2019-04-22T15:13:25.123" v="56" actId="14100"/>
        <pc:sldMkLst>
          <pc:docMk/>
          <pc:sldMk cId="1789578861" sldId="410"/>
        </pc:sldMkLst>
        <pc:spChg chg="del mod">
          <ac:chgData name="Lines, Todd" userId="afaf7c3a-e8aa-4568-882a-02ad8f9e19b0" providerId="ADAL" clId="{F8290B82-4099-4065-9DE6-5C8BDEB22B05}" dt="2019-04-22T15:12:16.258" v="25" actId="478"/>
          <ac:spMkLst>
            <pc:docMk/>
            <pc:sldMk cId="1789578861" sldId="410"/>
            <ac:spMk id="3" creationId="{22FA848A-C50F-4E4D-9CE2-077FE7821408}"/>
          </ac:spMkLst>
        </pc:spChg>
        <pc:spChg chg="add del mod">
          <ac:chgData name="Lines, Todd" userId="afaf7c3a-e8aa-4568-882a-02ad8f9e19b0" providerId="ADAL" clId="{F8290B82-4099-4065-9DE6-5C8BDEB22B05}" dt="2019-04-22T15:12:19.192" v="26" actId="478"/>
          <ac:spMkLst>
            <pc:docMk/>
            <pc:sldMk cId="1789578861" sldId="410"/>
            <ac:spMk id="8" creationId="{0C9E92F9-9D5E-4BAC-AFD2-B01BE849CAAF}"/>
          </ac:spMkLst>
        </pc:spChg>
        <pc:spChg chg="add mod">
          <ac:chgData name="Lines, Todd" userId="afaf7c3a-e8aa-4568-882a-02ad8f9e19b0" providerId="ADAL" clId="{F8290B82-4099-4065-9DE6-5C8BDEB22B05}" dt="2019-04-22T15:13:25.123" v="56" actId="14100"/>
          <ac:spMkLst>
            <pc:docMk/>
            <pc:sldMk cId="1789578861" sldId="410"/>
            <ac:spMk id="9" creationId="{08C69D71-E1EF-4A2E-A232-8FA55221E844}"/>
          </ac:spMkLst>
        </pc:spChg>
        <pc:picChg chg="add mod">
          <ac:chgData name="Lines, Todd" userId="afaf7c3a-e8aa-4568-882a-02ad8f9e19b0" providerId="ADAL" clId="{F8290B82-4099-4065-9DE6-5C8BDEB22B05}" dt="2019-04-22T15:12:34.891" v="29" actId="1076"/>
          <ac:picMkLst>
            <pc:docMk/>
            <pc:sldMk cId="1789578861" sldId="410"/>
            <ac:picMk id="6146" creationId="{9EA31217-B0FF-479B-A814-5241F99E0A07}"/>
          </ac:picMkLst>
        </pc:picChg>
      </pc:sldChg>
      <pc:sldChg chg="addSp delSp modSp add">
        <pc:chgData name="Lines, Todd" userId="afaf7c3a-e8aa-4568-882a-02ad8f9e19b0" providerId="ADAL" clId="{F8290B82-4099-4065-9DE6-5C8BDEB22B05}" dt="2019-04-22T15:16:49.787" v="74" actId="20577"/>
        <pc:sldMkLst>
          <pc:docMk/>
          <pc:sldMk cId="320256730" sldId="411"/>
        </pc:sldMkLst>
        <pc:spChg chg="del">
          <ac:chgData name="Lines, Todd" userId="afaf7c3a-e8aa-4568-882a-02ad8f9e19b0" providerId="ADAL" clId="{F8290B82-4099-4065-9DE6-5C8BDEB22B05}" dt="2019-04-22T15:16:44.885" v="60" actId="20577"/>
          <ac:spMkLst>
            <pc:docMk/>
            <pc:sldMk cId="320256730" sldId="411"/>
            <ac:spMk id="2" creationId="{1B4A392C-EB62-476D-A3E0-381813DDE725}"/>
          </ac:spMkLst>
        </pc:spChg>
        <pc:spChg chg="del">
          <ac:chgData name="Lines, Todd" userId="afaf7c3a-e8aa-4568-882a-02ad8f9e19b0" providerId="ADAL" clId="{F8290B82-4099-4065-9DE6-5C8BDEB22B05}" dt="2019-04-22T15:16:44.885" v="60" actId="20577"/>
          <ac:spMkLst>
            <pc:docMk/>
            <pc:sldMk cId="320256730" sldId="411"/>
            <ac:spMk id="3" creationId="{3A303789-114E-4123-B727-900FFC084782}"/>
          </ac:spMkLst>
        </pc:spChg>
        <pc:spChg chg="add mod">
          <ac:chgData name="Lines, Todd" userId="afaf7c3a-e8aa-4568-882a-02ad8f9e19b0" providerId="ADAL" clId="{F8290B82-4099-4065-9DE6-5C8BDEB22B05}" dt="2019-04-22T15:16:49.787" v="74" actId="20577"/>
          <ac:spMkLst>
            <pc:docMk/>
            <pc:sldMk cId="320256730" sldId="411"/>
            <ac:spMk id="7" creationId="{A9AEA4F7-889A-4582-BA12-EC724BE9A570}"/>
          </ac:spMkLst>
        </pc:spChg>
        <pc:spChg chg="add mod">
          <ac:chgData name="Lines, Todd" userId="afaf7c3a-e8aa-4568-882a-02ad8f9e19b0" providerId="ADAL" clId="{F8290B82-4099-4065-9DE6-5C8BDEB22B05}" dt="2019-04-22T15:16:44.885" v="60" actId="20577"/>
          <ac:spMkLst>
            <pc:docMk/>
            <pc:sldMk cId="320256730" sldId="411"/>
            <ac:spMk id="8" creationId="{18830603-209A-45BF-B6D4-7201C76C7847}"/>
          </ac:spMkLst>
        </pc:spChg>
      </pc:sldChg>
      <pc:sldChg chg="modSp add">
        <pc:chgData name="Lines, Todd" userId="afaf7c3a-e8aa-4568-882a-02ad8f9e19b0" providerId="ADAL" clId="{F8290B82-4099-4065-9DE6-5C8BDEB22B05}" dt="2019-04-22T15:29:28.836" v="93" actId="27636"/>
        <pc:sldMkLst>
          <pc:docMk/>
          <pc:sldMk cId="1247739385" sldId="412"/>
        </pc:sldMkLst>
        <pc:spChg chg="mod">
          <ac:chgData name="Lines, Todd" userId="afaf7c3a-e8aa-4568-882a-02ad8f9e19b0" providerId="ADAL" clId="{F8290B82-4099-4065-9DE6-5C8BDEB22B05}" dt="2019-04-22T15:29:28.836" v="93" actId="27636"/>
          <ac:spMkLst>
            <pc:docMk/>
            <pc:sldMk cId="1247739385" sldId="412"/>
            <ac:spMk id="2" creationId="{00000000-0000-0000-0000-000000000000}"/>
          </ac:spMkLst>
        </pc:spChg>
      </pc:sldChg>
      <pc:sldChg chg="modSp add">
        <pc:chgData name="Lines, Todd" userId="afaf7c3a-e8aa-4568-882a-02ad8f9e19b0" providerId="ADAL" clId="{F8290B82-4099-4065-9DE6-5C8BDEB22B05}" dt="2019-04-22T15:54:18.735" v="134" actId="20577"/>
        <pc:sldMkLst>
          <pc:docMk/>
          <pc:sldMk cId="1949134411" sldId="413"/>
        </pc:sldMkLst>
        <pc:spChg chg="mod">
          <ac:chgData name="Lines, Todd" userId="afaf7c3a-e8aa-4568-882a-02ad8f9e19b0" providerId="ADAL" clId="{F8290B82-4099-4065-9DE6-5C8BDEB22B05}" dt="2019-04-22T15:54:18.735" v="134" actId="20577"/>
          <ac:spMkLst>
            <pc:docMk/>
            <pc:sldMk cId="1949134411" sldId="413"/>
            <ac:spMk id="9" creationId="{08C69D71-E1EF-4A2E-A232-8FA55221E844}"/>
          </ac:spMkLst>
        </pc:spChg>
      </pc:sldChg>
      <pc:sldChg chg="modSp add">
        <pc:chgData name="Lines, Todd" userId="afaf7c3a-e8aa-4568-882a-02ad8f9e19b0" providerId="ADAL" clId="{F8290B82-4099-4065-9DE6-5C8BDEB22B05}" dt="2019-04-22T15:54:28.295" v="145" actId="20577"/>
        <pc:sldMkLst>
          <pc:docMk/>
          <pc:sldMk cId="2518389668" sldId="414"/>
        </pc:sldMkLst>
        <pc:spChg chg="mod">
          <ac:chgData name="Lines, Todd" userId="afaf7c3a-e8aa-4568-882a-02ad8f9e19b0" providerId="ADAL" clId="{F8290B82-4099-4065-9DE6-5C8BDEB22B05}" dt="2019-04-22T15:54:28.295" v="145" actId="20577"/>
          <ac:spMkLst>
            <pc:docMk/>
            <pc:sldMk cId="2518389668" sldId="414"/>
            <ac:spMk id="9" creationId="{08C69D71-E1EF-4A2E-A232-8FA55221E844}"/>
          </ac:spMkLst>
        </pc:sp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911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54532362-A33C-496A-AE2C-FB99305B6B4D}" type="slidenum">
              <a:rPr lang="en-US"/>
              <a:pPr>
                <a:defRPr/>
              </a:pPr>
              <a:t>‹#›</a:t>
            </a:fld>
            <a:endParaRPr lang="en-US"/>
          </a:p>
        </p:txBody>
      </p:sp>
    </p:spTree>
    <p:extLst>
      <p:ext uri="{BB962C8B-B14F-4D97-AF65-F5344CB8AC3E}">
        <p14:creationId xmlns:p14="http://schemas.microsoft.com/office/powerpoint/2010/main" val="750434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22</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24</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a:t>Final will be comprehensive</a:t>
            </a:r>
          </a:p>
          <a:p>
            <a:pPr eaLnBrk="1" hangingPunct="1"/>
            <a:r>
              <a:rPr lang="en-US"/>
              <a:t>The third test is to not make the final so long</a:t>
            </a:r>
          </a:p>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25</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26</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134AAC3-C6D1-41E0-88F9-E19B7348C36D}" type="slidenum">
              <a:rPr lang="en-US"/>
              <a:pPr/>
              <a:t>28</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0AE842AF-DB75-4C22-81EE-3763BE2B6A50}" type="slidenum">
              <a:rPr lang="en-US"/>
              <a:pPr/>
              <a:t>29</a:t>
            </a:fld>
            <a:endParaRPr 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30</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a:t>I reserve the right to adjust the value of the test to make up for extra hard tests</a:t>
            </a:r>
          </a:p>
          <a:p>
            <a:pPr lvl="1" eaLnBrk="1" hangingPunct="1">
              <a:buFontTx/>
              <a:buChar char="•"/>
            </a:pPr>
            <a:r>
              <a:rPr lang="en-US"/>
              <a:t>No extra penalty</a:t>
            </a:r>
          </a:p>
          <a:p>
            <a:pPr eaLnBrk="1" hangingPunct="1">
              <a:buFontTx/>
              <a:buChar char="•"/>
            </a:pPr>
            <a:endParaRPr lang="en-US"/>
          </a:p>
          <a:p>
            <a:pPr eaLnBrk="1" hangingPunct="1">
              <a:buFontTx/>
              <a:buChar char="•"/>
            </a:pPr>
            <a:r>
              <a:rPr lang="en-US"/>
              <a:t>I will not adjust the value of the test to make up for extra easy tests</a:t>
            </a:r>
          </a:p>
          <a:p>
            <a:pPr lvl="1" eaLnBrk="1" hangingPunct="1">
              <a:buFontTx/>
              <a:buChar char="•"/>
            </a:pPr>
            <a:r>
              <a:rPr lang="en-US"/>
              <a:t>Again, no extra penalty</a:t>
            </a:r>
          </a:p>
          <a:p>
            <a:pPr lvl="2" eaLnBrk="1" hangingPunct="1">
              <a:buFontTx/>
              <a:buChar char="•"/>
            </a:pPr>
            <a:r>
              <a:rPr lang="en-US"/>
              <a:t>Student has missed out on a fair assessment of their performance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31</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t>If you have trouble with this style of lecture, please let me know</a:t>
            </a:r>
          </a:p>
          <a:p>
            <a:pPr eaLnBrk="1" hangingPunct="1"/>
            <a:endParaRPr lang="en-US"/>
          </a:p>
          <a:p>
            <a:pPr eaLnBrk="1" hangingPunct="1"/>
            <a:r>
              <a:rPr lang="en-US"/>
              <a:t>This is in keeping with direction from President Clark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2EC9B0E7-F3FB-46EE-83CE-2E3F707771A8}" type="slidenum">
              <a:rPr lang="en-US"/>
              <a:pPr/>
              <a:t>32</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FB8F9A5-2116-4066-B9C8-36022074AAB1}" type="slidenum">
              <a:rPr lang="en-US"/>
              <a:pPr/>
              <a:t>3</a:t>
            </a:fld>
            <a:endParaRPr 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4</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717154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9</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13</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14</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15</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8BCCBF-BD26-4166-8F6F-A92FE3B75534}" type="slidenum">
              <a:rPr lang="en-US"/>
              <a:pPr/>
              <a:t>20</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21</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6" name="Rectangle 6"/>
          <p:cNvSpPr>
            <a:spLocks noGrp="1" noChangeArrowheads="1"/>
          </p:cNvSpPr>
          <p:nvPr>
            <p:ph type="sldNum" sz="quarter" idx="12"/>
          </p:nvPr>
        </p:nvSpPr>
        <p:spPr>
          <a:ln/>
        </p:spPr>
        <p:txBody>
          <a:bodyPr/>
          <a:lstStyle>
            <a:lvl1pPr>
              <a:defRPr/>
            </a:lvl1pPr>
          </a:lstStyle>
          <a:p>
            <a:pPr>
              <a:defRPr/>
            </a:pPr>
            <a:fld id="{B73ABDAB-A575-46B7-B3DE-2536DBEB8A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6" name="Rectangle 6"/>
          <p:cNvSpPr>
            <a:spLocks noGrp="1" noChangeArrowheads="1"/>
          </p:cNvSpPr>
          <p:nvPr>
            <p:ph type="sldNum" sz="quarter" idx="12"/>
          </p:nvPr>
        </p:nvSpPr>
        <p:spPr>
          <a:ln/>
        </p:spPr>
        <p:txBody>
          <a:bodyPr/>
          <a:lstStyle>
            <a:lvl1pPr>
              <a:defRPr/>
            </a:lvl1pPr>
          </a:lstStyle>
          <a:p>
            <a:pPr>
              <a:defRPr/>
            </a:pPr>
            <a:fld id="{DA976113-C29E-4DC8-86BD-685B492717C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0"/>
            <a:ext cx="205740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980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6" name="Rectangle 6"/>
          <p:cNvSpPr>
            <a:spLocks noGrp="1" noChangeArrowheads="1"/>
          </p:cNvSpPr>
          <p:nvPr>
            <p:ph type="sldNum" sz="quarter" idx="12"/>
          </p:nvPr>
        </p:nvSpPr>
        <p:spPr>
          <a:ln/>
        </p:spPr>
        <p:txBody>
          <a:bodyPr/>
          <a:lstStyle>
            <a:lvl1pPr>
              <a:defRPr/>
            </a:lvl1pPr>
          </a:lstStyle>
          <a:p>
            <a:pPr>
              <a:defRPr/>
            </a:pPr>
            <a:fld id="{CB348985-DFD0-42C4-8861-9D3C2D3C8DF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40DE24D-E003-4BA5-B7FC-1594E7AFDEA8}"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8BC163E5-C184-44D8-803B-BB74A700ECE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6" name="Rectangle 6"/>
          <p:cNvSpPr>
            <a:spLocks noGrp="1" noChangeArrowheads="1"/>
          </p:cNvSpPr>
          <p:nvPr>
            <p:ph type="sldNum" sz="quarter" idx="12"/>
          </p:nvPr>
        </p:nvSpPr>
        <p:spPr>
          <a:ln/>
        </p:spPr>
        <p:txBody>
          <a:bodyPr/>
          <a:lstStyle>
            <a:lvl1pPr>
              <a:defRPr/>
            </a:lvl1pPr>
          </a:lstStyle>
          <a:p>
            <a:pPr>
              <a:defRPr/>
            </a:pPr>
            <a:fld id="{15354D4E-F887-47F0-AFF9-1CBDE6267A6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6" name="Rectangle 6"/>
          <p:cNvSpPr>
            <a:spLocks noGrp="1" noChangeArrowheads="1"/>
          </p:cNvSpPr>
          <p:nvPr>
            <p:ph type="sldNum" sz="quarter" idx="12"/>
          </p:nvPr>
        </p:nvSpPr>
        <p:spPr>
          <a:ln/>
        </p:spPr>
        <p:txBody>
          <a:bodyPr/>
          <a:lstStyle>
            <a:lvl1pPr>
              <a:defRPr/>
            </a:lvl1pPr>
          </a:lstStyle>
          <a:p>
            <a:pPr>
              <a:defRPr/>
            </a:pPr>
            <a:fld id="{38885C46-D035-4669-B161-22FBA0E63D8D}"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106F0CF-D3A6-4860-B1D3-9575B955B84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9" name="Rectangle 6"/>
          <p:cNvSpPr>
            <a:spLocks noGrp="1" noChangeArrowheads="1"/>
          </p:cNvSpPr>
          <p:nvPr>
            <p:ph type="sldNum" sz="quarter" idx="12"/>
          </p:nvPr>
        </p:nvSpPr>
        <p:spPr>
          <a:ln/>
        </p:spPr>
        <p:txBody>
          <a:bodyPr/>
          <a:lstStyle>
            <a:lvl1pPr>
              <a:defRPr/>
            </a:lvl1pPr>
          </a:lstStyle>
          <a:p>
            <a:pPr>
              <a:defRPr/>
            </a:pPr>
            <a:fld id="{03E2EB4F-5BC2-4084-9092-1DA6593489C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5" name="Rectangle 6"/>
          <p:cNvSpPr>
            <a:spLocks noGrp="1" noChangeArrowheads="1"/>
          </p:cNvSpPr>
          <p:nvPr>
            <p:ph type="sldNum" sz="quarter" idx="12"/>
          </p:nvPr>
        </p:nvSpPr>
        <p:spPr>
          <a:ln/>
        </p:spPr>
        <p:txBody>
          <a:bodyPr/>
          <a:lstStyle>
            <a:lvl1pPr>
              <a:defRPr/>
            </a:lvl1pPr>
          </a:lstStyle>
          <a:p>
            <a:pPr>
              <a:defRPr/>
            </a:pPr>
            <a:fld id="{8D3AB209-F361-47A8-B2A4-E56457555BF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4" name="Rectangle 6"/>
          <p:cNvSpPr>
            <a:spLocks noGrp="1" noChangeArrowheads="1"/>
          </p:cNvSpPr>
          <p:nvPr>
            <p:ph type="sldNum" sz="quarter" idx="12"/>
          </p:nvPr>
        </p:nvSpPr>
        <p:spPr>
          <a:ln/>
        </p:spPr>
        <p:txBody>
          <a:bodyPr/>
          <a:lstStyle>
            <a:lvl1pPr>
              <a:defRPr/>
            </a:lvl1pPr>
          </a:lstStyle>
          <a:p>
            <a:pPr>
              <a:defRPr/>
            </a:pPr>
            <a:fld id="{99FE37BE-2BA8-4184-B16F-FB7D47E262F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745FF7C2-54BE-44BB-9B74-3C149EC73F2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65EBA15-94E3-4D07-A73B-D174902AE6C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1600200" y="0"/>
            <a:ext cx="64770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55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r>
              <a:rPr lang="en-US"/>
              <a:t>Winter 2007</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r>
              <a:rPr lang="en-US"/>
              <a:t>R. Todd Lines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1EDF9D72-7931-42B9-97B3-D1E343AE8667}" type="slidenum">
              <a:rPr lang="en-US"/>
              <a:pPr>
                <a:defRPr/>
              </a:pPr>
              <a:t>‹#›</a:t>
            </a:fld>
            <a:endParaRPr lang="en-US"/>
          </a:p>
        </p:txBody>
      </p:sp>
      <p:sp>
        <p:nvSpPr>
          <p:cNvPr id="1031" name="Text Box 7"/>
          <p:cNvSpPr txBox="1">
            <a:spLocks noChangeArrowheads="1"/>
          </p:cNvSpPr>
          <p:nvPr userDrawn="1"/>
        </p:nvSpPr>
        <p:spPr bwMode="auto">
          <a:xfrm>
            <a:off x="152400" y="76200"/>
            <a:ext cx="996950" cy="579438"/>
          </a:xfrm>
          <a:prstGeom prst="rect">
            <a:avLst/>
          </a:prstGeom>
          <a:noFill/>
          <a:ln w="9525">
            <a:noFill/>
            <a:miter lim="800000"/>
            <a:headEnd/>
            <a:tailEnd/>
          </a:ln>
          <a:effectLst/>
        </p:spPr>
        <p:txBody>
          <a:bodyPr wrap="none">
            <a:spAutoFit/>
          </a:bodyPr>
          <a:lstStyle/>
          <a:p>
            <a:pPr>
              <a:defRPr/>
            </a:pPr>
            <a:r>
              <a:rPr lang="en-US">
                <a:latin typeface="Arial Black" pitchFamily="34" charset="0"/>
              </a:rPr>
              <a:t>PH123</a:t>
            </a:r>
          </a:p>
          <a:p>
            <a:pPr>
              <a:defRPr/>
            </a:pPr>
            <a:r>
              <a:rPr lang="en-US" sz="1400">
                <a:latin typeface="Arial Black" pitchFamily="34" charset="0"/>
              </a:rPr>
              <a:t>Sec 1,2</a:t>
            </a:r>
          </a:p>
        </p:txBody>
      </p:sp>
      <p:sp>
        <p:nvSpPr>
          <p:cNvPr id="1033" name="Rectangle 9"/>
          <p:cNvSpPr>
            <a:spLocks noChangeArrowheads="1"/>
          </p:cNvSpPr>
          <p:nvPr userDrawn="1"/>
        </p:nvSpPr>
        <p:spPr bwMode="auto">
          <a:xfrm>
            <a:off x="0" y="838200"/>
            <a:ext cx="9220200" cy="304800"/>
          </a:xfrm>
          <a:prstGeom prst="rect">
            <a:avLst/>
          </a:prstGeom>
          <a:solidFill>
            <a:srgbClr val="808080"/>
          </a:solidFill>
          <a:ln w="9525">
            <a:noFill/>
            <a:miter lim="800000"/>
            <a:headEnd/>
            <a:tailEnd/>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ideo" Target="file:///C:\Users\rtlines\Documents\BYU-I\Course_Materials\PH123\Lecture%20Slides\tacnarr.mpeg"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bin"/><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4.wmf"/><Relationship Id="rId11" Type="http://schemas.openxmlformats.org/officeDocument/2006/relationships/image" Target="../media/image25.wmf"/><Relationship Id="rId5" Type="http://schemas.openxmlformats.org/officeDocument/2006/relationships/oleObject" Target="../embeddings/oleObject2.bin"/><Relationship Id="rId10" Type="http://schemas.openxmlformats.org/officeDocument/2006/relationships/oleObject" Target="../embeddings/oleObject3.bin"/><Relationship Id="rId4" Type="http://schemas.openxmlformats.org/officeDocument/2006/relationships/image" Target="../media/image23.wmf"/><Relationship Id="rId9" Type="http://schemas.openxmlformats.org/officeDocument/2006/relationships/image" Target="../media/image2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0.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1.wmf"/><Relationship Id="rId5" Type="http://schemas.openxmlformats.org/officeDocument/2006/relationships/oleObject" Target="../embeddings/oleObject6.bin"/><Relationship Id="rId4" Type="http://schemas.openxmlformats.org/officeDocument/2006/relationships/image" Target="../media/image23.wmf"/></Relationships>
</file>

<file path=ppt/slides/_rels/slide8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4.wmf"/><Relationship Id="rId5" Type="http://schemas.openxmlformats.org/officeDocument/2006/relationships/oleObject" Target="../embeddings/oleObject9.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11.bin"/></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8.wmf"/><Relationship Id="rId5" Type="http://schemas.openxmlformats.org/officeDocument/2006/relationships/oleObject" Target="../embeddings/oleObject13.bin"/><Relationship Id="rId4" Type="http://schemas.openxmlformats.org/officeDocument/2006/relationships/image" Target="../media/image37.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9.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
        <p:nvSpPr>
          <p:cNvPr id="24579" name="Rectangle 2"/>
          <p:cNvSpPr>
            <a:spLocks noGrp="1" noChangeArrowheads="1"/>
          </p:cNvSpPr>
          <p:nvPr>
            <p:ph type="ctrTitle"/>
          </p:nvPr>
        </p:nvSpPr>
        <p:spPr/>
        <p:txBody>
          <a:bodyPr/>
          <a:lstStyle/>
          <a:p>
            <a:pPr eaLnBrk="1" hangingPunct="1"/>
            <a:r>
              <a:rPr lang="en-US"/>
              <a:t>Physics 123</a:t>
            </a:r>
          </a:p>
        </p:txBody>
      </p:sp>
      <p:sp>
        <p:nvSpPr>
          <p:cNvPr id="24580" name="Rectangle 3"/>
          <p:cNvSpPr>
            <a:spLocks noGrp="1" noChangeArrowheads="1"/>
          </p:cNvSpPr>
          <p:nvPr>
            <p:ph type="subTitle" idx="1"/>
          </p:nvPr>
        </p:nvSpPr>
        <p:spPr/>
        <p:txBody>
          <a:bodyPr/>
          <a:lstStyle/>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0493BA21-EA51-4F3A-9477-04F76ED79D18}" type="slidenum">
              <a:rPr lang="en-US"/>
              <a:pPr/>
              <a:t>10</a:t>
            </a:fld>
            <a:endParaRPr lang="en-US"/>
          </a:p>
        </p:txBody>
      </p:sp>
      <p:sp>
        <p:nvSpPr>
          <p:cNvPr id="29699" name="Rectangle 2"/>
          <p:cNvSpPr>
            <a:spLocks noGrp="1" noChangeArrowheads="1"/>
          </p:cNvSpPr>
          <p:nvPr>
            <p:ph type="title"/>
          </p:nvPr>
        </p:nvSpPr>
        <p:spPr/>
        <p:txBody>
          <a:bodyPr/>
          <a:lstStyle/>
          <a:p>
            <a:pPr eaLnBrk="1" hangingPunct="1"/>
            <a:r>
              <a:rPr lang="en-US"/>
              <a:t>Survey Results</a:t>
            </a:r>
          </a:p>
        </p:txBody>
      </p:sp>
      <p:sp>
        <p:nvSpPr>
          <p:cNvPr id="29700" name="Rectangle 3"/>
          <p:cNvSpPr>
            <a:spLocks noGrp="1" noChangeArrowheads="1"/>
          </p:cNvSpPr>
          <p:nvPr>
            <p:ph type="body" idx="1"/>
          </p:nvPr>
        </p:nvSpPr>
        <p:spPr>
          <a:xfrm>
            <a:off x="420255" y="1267690"/>
            <a:ext cx="8229600" cy="4525963"/>
          </a:xfrm>
        </p:spPr>
        <p:txBody>
          <a:bodyPr/>
          <a:lstStyle/>
          <a:p>
            <a:pPr eaLnBrk="1" hangingPunct="1">
              <a:lnSpc>
                <a:spcPct val="90000"/>
              </a:lnSpc>
            </a:pPr>
            <a:r>
              <a:rPr lang="en-US" sz="2800" dirty="0"/>
              <a:t>What do you expect the lectures to do for you?</a:t>
            </a:r>
          </a:p>
          <a:p>
            <a:pPr lvl="1" eaLnBrk="1" hangingPunct="1">
              <a:lnSpc>
                <a:spcPct val="90000"/>
              </a:lnSpc>
            </a:pPr>
            <a:r>
              <a:rPr lang="en-US" sz="2400" dirty="0"/>
              <a:t>Most wanted the lectures to answer questions and clarify concepts</a:t>
            </a:r>
          </a:p>
          <a:p>
            <a:pPr lvl="2" eaLnBrk="1" hangingPunct="1">
              <a:lnSpc>
                <a:spcPct val="90000"/>
              </a:lnSpc>
            </a:pPr>
            <a:r>
              <a:rPr lang="en-US" sz="2000" dirty="0"/>
              <a:t>This is in keeping with the Learning Model</a:t>
            </a:r>
          </a:p>
          <a:p>
            <a:pPr lvl="1" eaLnBrk="1" hangingPunct="1">
              <a:lnSpc>
                <a:spcPct val="90000"/>
              </a:lnSpc>
            </a:pPr>
            <a:r>
              <a:rPr lang="en-US" sz="2400" dirty="0"/>
              <a:t>Some wanted all the material to be taught in the lectures. </a:t>
            </a:r>
          </a:p>
          <a:p>
            <a:pPr lvl="1" eaLnBrk="1" hangingPunct="1">
              <a:lnSpc>
                <a:spcPct val="90000"/>
              </a:lnSpc>
            </a:pPr>
            <a:r>
              <a:rPr lang="en-US" sz="2400" dirty="0"/>
              <a:t>Some wanted detailed examples of how to solve problems.</a:t>
            </a:r>
          </a:p>
          <a:p>
            <a:pPr lvl="1" eaLnBrk="1" hangingPunct="1">
              <a:lnSpc>
                <a:spcPct val="90000"/>
              </a:lnSpc>
            </a:pPr>
            <a:r>
              <a:rPr lang="en-US" sz="2400" dirty="0"/>
              <a:t>I will do the best I can. I will try to emphasize concepts in lectures (but there will be examples) and emphasize computation on the “Exam Prep” days.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80F3DB6B-2B47-42F2-B8C4-DEE1E2190573}" type="slidenum">
              <a:rPr lang="en-US"/>
              <a:pPr/>
              <a:t>11</a:t>
            </a:fld>
            <a:endParaRPr lang="en-US"/>
          </a:p>
        </p:txBody>
      </p:sp>
      <p:sp>
        <p:nvSpPr>
          <p:cNvPr id="30723" name="Rectangle 2"/>
          <p:cNvSpPr>
            <a:spLocks noGrp="1" noChangeArrowheads="1"/>
          </p:cNvSpPr>
          <p:nvPr>
            <p:ph type="title"/>
          </p:nvPr>
        </p:nvSpPr>
        <p:spPr/>
        <p:txBody>
          <a:bodyPr/>
          <a:lstStyle/>
          <a:p>
            <a:pPr eaLnBrk="1" hangingPunct="1"/>
            <a:r>
              <a:rPr lang="en-US"/>
              <a:t>Survey Results</a:t>
            </a:r>
          </a:p>
        </p:txBody>
      </p:sp>
      <p:sp>
        <p:nvSpPr>
          <p:cNvPr id="30724" name="Rectangle 3"/>
          <p:cNvSpPr>
            <a:spLocks noGrp="1" noChangeArrowheads="1"/>
          </p:cNvSpPr>
          <p:nvPr>
            <p:ph type="body" idx="1"/>
          </p:nvPr>
        </p:nvSpPr>
        <p:spPr/>
        <p:txBody>
          <a:bodyPr/>
          <a:lstStyle/>
          <a:p>
            <a:pPr eaLnBrk="1" hangingPunct="1">
              <a:lnSpc>
                <a:spcPct val="80000"/>
              </a:lnSpc>
            </a:pPr>
            <a:r>
              <a:rPr lang="en-US" sz="2400" dirty="0"/>
              <a:t>What do you expect the book to do for you?</a:t>
            </a:r>
          </a:p>
          <a:p>
            <a:pPr lvl="1" eaLnBrk="1" hangingPunct="1">
              <a:lnSpc>
                <a:spcPct val="80000"/>
              </a:lnSpc>
            </a:pPr>
            <a:r>
              <a:rPr lang="en-US" sz="2000" dirty="0"/>
              <a:t>Answers varied</a:t>
            </a:r>
          </a:p>
          <a:p>
            <a:pPr lvl="2" eaLnBrk="1" hangingPunct="1">
              <a:lnSpc>
                <a:spcPct val="80000"/>
              </a:lnSpc>
            </a:pPr>
            <a:r>
              <a:rPr lang="en-US" sz="1600" dirty="0"/>
              <a:t>Most said it would be a resource</a:t>
            </a:r>
          </a:p>
          <a:p>
            <a:pPr lvl="2" eaLnBrk="1" hangingPunct="1">
              <a:lnSpc>
                <a:spcPct val="80000"/>
              </a:lnSpc>
            </a:pPr>
            <a:r>
              <a:rPr lang="en-US" sz="1600" dirty="0"/>
              <a:t>Some said it is where they do their primary learning</a:t>
            </a:r>
          </a:p>
          <a:p>
            <a:pPr lvl="1" eaLnBrk="1" hangingPunct="1">
              <a:lnSpc>
                <a:spcPct val="80000"/>
              </a:lnSpc>
            </a:pPr>
            <a:r>
              <a:rPr lang="en-US" sz="2000" dirty="0"/>
              <a:t>Most said the book would be a resource for learning the material</a:t>
            </a:r>
          </a:p>
          <a:p>
            <a:pPr lvl="1" eaLnBrk="1" hangingPunct="1">
              <a:lnSpc>
                <a:spcPct val="80000"/>
              </a:lnSpc>
            </a:pPr>
            <a:endParaRPr lang="en-US" sz="1600" dirty="0"/>
          </a:p>
          <a:p>
            <a:pPr eaLnBrk="1" hangingPunct="1">
              <a:lnSpc>
                <a:spcPct val="80000"/>
              </a:lnSpc>
            </a:pPr>
            <a:r>
              <a:rPr lang="en-US" sz="1800" dirty="0"/>
              <a:t>Studies in 1990’s showed that in introductory physics courses…”</a:t>
            </a:r>
          </a:p>
          <a:p>
            <a:pPr lvl="1" eaLnBrk="1" hangingPunct="1">
              <a:lnSpc>
                <a:spcPct val="80000"/>
              </a:lnSpc>
            </a:pPr>
            <a:r>
              <a:rPr lang="en-US" sz="1600" dirty="0"/>
              <a:t>30% of students read the book</a:t>
            </a:r>
          </a:p>
          <a:p>
            <a:pPr lvl="1" eaLnBrk="1" hangingPunct="1">
              <a:lnSpc>
                <a:spcPct val="80000"/>
              </a:lnSpc>
            </a:pPr>
            <a:r>
              <a:rPr lang="en-US" sz="1600" dirty="0"/>
              <a:t>30% of students pass the course</a:t>
            </a:r>
          </a:p>
          <a:p>
            <a:pPr eaLnBrk="1" hangingPunct="1">
              <a:lnSpc>
                <a:spcPct val="80000"/>
              </a:lnSpc>
            </a:pPr>
            <a:r>
              <a:rPr lang="en-US" sz="1800" dirty="0"/>
              <a:t>The studies showed that the book is most helpful if read in advance of lecture and homework</a:t>
            </a:r>
          </a:p>
          <a:p>
            <a:pPr lvl="1" eaLnBrk="1" hangingPunct="1">
              <a:lnSpc>
                <a:spcPct val="80000"/>
              </a:lnSpc>
            </a:pPr>
            <a:r>
              <a:rPr lang="en-US" sz="1600" dirty="0"/>
              <a:t>Think of an English class, could you discuss and understand </a:t>
            </a:r>
            <a:r>
              <a:rPr lang="en-US" sz="1600" i="1" dirty="0"/>
              <a:t>Hamlet</a:t>
            </a:r>
            <a:r>
              <a:rPr lang="en-US" sz="1600" dirty="0"/>
              <a:t> without reading it?</a:t>
            </a:r>
          </a:p>
          <a:p>
            <a:pPr eaLnBrk="1" hangingPunct="1">
              <a:lnSpc>
                <a:spcPct val="80000"/>
              </a:lnSpc>
            </a:pPr>
            <a:r>
              <a:rPr lang="en-US" sz="1800" dirty="0"/>
              <a:t>We picked the best, most easy to read book we could find! (but it weights to much)</a:t>
            </a:r>
          </a:p>
          <a:p>
            <a:pPr eaLnBrk="1" hangingPunct="1">
              <a:lnSpc>
                <a:spcPct val="80000"/>
              </a:lnSpc>
            </a:pP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68A24F9-8002-4144-83CD-1AE98AC4629B}" type="slidenum">
              <a:rPr lang="en-US"/>
              <a:pPr/>
              <a:t>12</a:t>
            </a:fld>
            <a:endParaRPr lang="en-US"/>
          </a:p>
        </p:txBody>
      </p:sp>
      <p:sp>
        <p:nvSpPr>
          <p:cNvPr id="31747" name="Rectangle 2"/>
          <p:cNvSpPr>
            <a:spLocks noGrp="1" noChangeArrowheads="1"/>
          </p:cNvSpPr>
          <p:nvPr>
            <p:ph type="title"/>
          </p:nvPr>
        </p:nvSpPr>
        <p:spPr/>
        <p:txBody>
          <a:bodyPr/>
          <a:lstStyle/>
          <a:p>
            <a:pPr eaLnBrk="1" hangingPunct="1"/>
            <a:r>
              <a:rPr lang="en-US"/>
              <a:t>Survey Results</a:t>
            </a:r>
          </a:p>
        </p:txBody>
      </p:sp>
      <p:sp>
        <p:nvSpPr>
          <p:cNvPr id="31748" name="Rectangle 3"/>
          <p:cNvSpPr>
            <a:spLocks noGrp="1" noChangeArrowheads="1"/>
          </p:cNvSpPr>
          <p:nvPr>
            <p:ph type="body" idx="1"/>
          </p:nvPr>
        </p:nvSpPr>
        <p:spPr>
          <a:xfrm>
            <a:off x="500063" y="1266825"/>
            <a:ext cx="8229600" cy="4525963"/>
          </a:xfrm>
        </p:spPr>
        <p:txBody>
          <a:bodyPr/>
          <a:lstStyle/>
          <a:p>
            <a:pPr eaLnBrk="1" hangingPunct="1"/>
            <a:r>
              <a:rPr lang="en-US" sz="2800" dirty="0"/>
              <a:t>How many hours a week do you think it will take to learn all you need to know from this course?</a:t>
            </a:r>
          </a:p>
          <a:p>
            <a:pPr lvl="1" eaLnBrk="1" hangingPunct="1"/>
            <a:r>
              <a:rPr lang="en-US" sz="2400" dirty="0"/>
              <a:t>Answers varied from 8 to 17.</a:t>
            </a:r>
          </a:p>
          <a:p>
            <a:pPr lvl="1" eaLnBrk="1" hangingPunct="1"/>
            <a:r>
              <a:rPr lang="en-US" sz="2400" dirty="0"/>
              <a:t>Most answered around 15</a:t>
            </a:r>
          </a:p>
          <a:p>
            <a:pPr lvl="1" eaLnBrk="1" hangingPunct="1"/>
            <a:r>
              <a:rPr lang="en-US" sz="2400" dirty="0"/>
              <a:t>I hope that it will be no more than 15</a:t>
            </a:r>
          </a:p>
          <a:p>
            <a:pPr lvl="1" eaLnBrk="1" hangingPunct="1"/>
            <a:r>
              <a:rPr lang="en-US" sz="2400" dirty="0"/>
              <a:t>We meet 5 days a week and you expect two hours out of class for every hour in class = 15 hours</a:t>
            </a:r>
          </a:p>
          <a:p>
            <a:pPr lvl="1" eaLnBrk="1" hangingPunct="1"/>
            <a:r>
              <a:rPr lang="en-US" sz="2400" dirty="0"/>
              <a:t>It takes time and effort to grow new neurological connections that support these new skills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FF8E0E6-D3DD-492D-9184-B084242CFE26}" type="slidenum">
              <a:rPr lang="en-US"/>
              <a:pPr/>
              <a:t>13</a:t>
            </a:fld>
            <a:endParaRPr lang="en-US"/>
          </a:p>
        </p:txBody>
      </p:sp>
      <p:sp>
        <p:nvSpPr>
          <p:cNvPr id="32771" name="Rectangle 2"/>
          <p:cNvSpPr>
            <a:spLocks noGrp="1" noChangeArrowheads="1"/>
          </p:cNvSpPr>
          <p:nvPr>
            <p:ph type="title"/>
          </p:nvPr>
        </p:nvSpPr>
        <p:spPr/>
        <p:txBody>
          <a:bodyPr/>
          <a:lstStyle/>
          <a:p>
            <a:pPr eaLnBrk="1" hangingPunct="1"/>
            <a:r>
              <a:rPr lang="en-US" sz="3200" b="1"/>
              <a:t>Course Description</a:t>
            </a:r>
            <a:br>
              <a:rPr lang="en-US" sz="3200" b="1"/>
            </a:br>
            <a:endParaRPr lang="en-US" sz="3200" b="1"/>
          </a:p>
        </p:txBody>
      </p:sp>
      <p:sp>
        <p:nvSpPr>
          <p:cNvPr id="32772" name="Rectangle 3"/>
          <p:cNvSpPr>
            <a:spLocks noGrp="1" noChangeArrowheads="1"/>
          </p:cNvSpPr>
          <p:nvPr>
            <p:ph type="body" idx="1"/>
          </p:nvPr>
        </p:nvSpPr>
        <p:spPr/>
        <p:txBody>
          <a:bodyPr/>
          <a:lstStyle/>
          <a:p>
            <a:pPr eaLnBrk="1" hangingPunct="1">
              <a:lnSpc>
                <a:spcPct val="80000"/>
              </a:lnSpc>
            </a:pPr>
            <a:r>
              <a:rPr lang="en-US" sz="2000" dirty="0"/>
              <a:t>This course is the second semester of the Principles of Physics sequence. </a:t>
            </a:r>
          </a:p>
          <a:p>
            <a:pPr eaLnBrk="1" hangingPunct="1">
              <a:lnSpc>
                <a:spcPct val="80000"/>
              </a:lnSpc>
            </a:pPr>
            <a:r>
              <a:rPr lang="en-US" sz="2000" dirty="0"/>
              <a:t>The course is designed for students majoring in physics, engineering, chemistry, and mathematics. </a:t>
            </a:r>
          </a:p>
          <a:p>
            <a:pPr eaLnBrk="1" hangingPunct="1">
              <a:lnSpc>
                <a:spcPct val="80000"/>
              </a:lnSpc>
            </a:pPr>
            <a:r>
              <a:rPr lang="en-US" sz="2000" dirty="0"/>
              <a:t>The course covers topics in waves, thermodynamics, and optics. These areas of study are important in almost all areas of engineering and in all scientific disciplines. </a:t>
            </a:r>
          </a:p>
          <a:p>
            <a:pPr lvl="1" eaLnBrk="1" hangingPunct="1">
              <a:lnSpc>
                <a:spcPct val="80000"/>
              </a:lnSpc>
            </a:pPr>
            <a:r>
              <a:rPr lang="en-US" sz="1800" dirty="0"/>
              <a:t>For example, understanding wave properties is essential in construction (civil, mechanical engineering) to avoid unwanted and destructive resonances, wireless communication (electrical engineering), remote sensing (engineering, physics) and many other fields.  </a:t>
            </a:r>
          </a:p>
          <a:p>
            <a:pPr lvl="1" eaLnBrk="1" hangingPunct="1">
              <a:lnSpc>
                <a:spcPct val="80000"/>
              </a:lnSpc>
            </a:pPr>
            <a:r>
              <a:rPr lang="en-US" sz="1800" dirty="0"/>
              <a:t>Thermodynamics has application in engine design, heat transfer, earth energy balance, and many other important and exciting areas of current research. </a:t>
            </a:r>
          </a:p>
          <a:p>
            <a:pPr lvl="1" eaLnBrk="1" hangingPunct="1">
              <a:lnSpc>
                <a:spcPct val="80000"/>
              </a:lnSpc>
            </a:pPr>
            <a:r>
              <a:rPr lang="en-US" sz="1800" dirty="0"/>
              <a:t>Finally, the principles of optics are involved in fiber-optic communications, fiber laser design, instrument design, remote sensing and surveillance system design,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FF1C9A-DFF6-482C-9A11-39EA71F7EC62}" type="slidenum">
              <a:rPr lang="en-US"/>
              <a:pPr/>
              <a:t>14</a:t>
            </a:fld>
            <a:endParaRPr lang="en-US"/>
          </a:p>
        </p:txBody>
      </p:sp>
      <p:sp>
        <p:nvSpPr>
          <p:cNvPr id="33795" name="Rectangle 2"/>
          <p:cNvSpPr>
            <a:spLocks noGrp="1" noChangeArrowheads="1"/>
          </p:cNvSpPr>
          <p:nvPr>
            <p:ph type="title"/>
          </p:nvPr>
        </p:nvSpPr>
        <p:spPr/>
        <p:txBody>
          <a:bodyPr/>
          <a:lstStyle/>
          <a:p>
            <a:pPr eaLnBrk="1" hangingPunct="1"/>
            <a:r>
              <a:rPr lang="en-US"/>
              <a:t>Course Objectives</a:t>
            </a:r>
          </a:p>
        </p:txBody>
      </p:sp>
      <p:sp>
        <p:nvSpPr>
          <p:cNvPr id="33796" name="Rectangle 3"/>
          <p:cNvSpPr>
            <a:spLocks noGrp="1" noChangeArrowheads="1"/>
          </p:cNvSpPr>
          <p:nvPr>
            <p:ph type="body" idx="1"/>
          </p:nvPr>
        </p:nvSpPr>
        <p:spPr/>
        <p:txBody>
          <a:bodyPr/>
          <a:lstStyle/>
          <a:p>
            <a:pPr eaLnBrk="1" hangingPunct="1">
              <a:lnSpc>
                <a:spcPct val="90000"/>
              </a:lnSpc>
            </a:pPr>
            <a:r>
              <a:rPr lang="en-US" sz="2400"/>
              <a:t>The primary objective of this course is to help you develop a conceptual understanding of the fundamental physical principles described above. </a:t>
            </a:r>
          </a:p>
          <a:p>
            <a:pPr eaLnBrk="1" hangingPunct="1">
              <a:lnSpc>
                <a:spcPct val="90000"/>
              </a:lnSpc>
            </a:pPr>
            <a:r>
              <a:rPr lang="en-US" sz="240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a:t>The third objective of the course is to help you use the mathematical description of these principles to develop problem solving skills that will benefit your future career.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D6312E4-C58D-4D5D-8467-59C507E29DE3}" type="slidenum">
              <a:rPr lang="en-US"/>
              <a:pPr/>
              <a:t>15</a:t>
            </a:fld>
            <a:endParaRPr lang="en-US"/>
          </a:p>
        </p:txBody>
      </p:sp>
      <p:sp>
        <p:nvSpPr>
          <p:cNvPr id="34819" name="Rectangle 2"/>
          <p:cNvSpPr>
            <a:spLocks noGrp="1" noChangeArrowheads="1"/>
          </p:cNvSpPr>
          <p:nvPr>
            <p:ph type="title"/>
          </p:nvPr>
        </p:nvSpPr>
        <p:spPr/>
        <p:txBody>
          <a:bodyPr/>
          <a:lstStyle/>
          <a:p>
            <a:pPr eaLnBrk="1" hangingPunct="1"/>
            <a:r>
              <a:rPr lang="en-US" sz="3200"/>
              <a:t>General Philosophy of the Course</a:t>
            </a:r>
          </a:p>
        </p:txBody>
      </p:sp>
      <p:sp>
        <p:nvSpPr>
          <p:cNvPr id="34820" name="Rectangle 3"/>
          <p:cNvSpPr>
            <a:spLocks noGrp="1" noChangeArrowheads="1"/>
          </p:cNvSpPr>
          <p:nvPr>
            <p:ph type="body" idx="1"/>
          </p:nvPr>
        </p:nvSpPr>
        <p:spPr/>
        <p:txBody>
          <a:bodyPr/>
          <a:lstStyle/>
          <a:p>
            <a:pPr eaLnBrk="1" hangingPunct="1">
              <a:lnSpc>
                <a:spcPct val="90000"/>
              </a:lnSpc>
            </a:pPr>
            <a:r>
              <a:rPr lang="en-US"/>
              <a:t>Physics is a topic that must be learned by faith, that is, by action.  </a:t>
            </a:r>
          </a:p>
          <a:p>
            <a:pPr lvl="1" eaLnBrk="1" hangingPunct="1">
              <a:lnSpc>
                <a:spcPct val="90000"/>
              </a:lnSpc>
            </a:pPr>
            <a:r>
              <a:rPr lang="en-US"/>
              <a:t>You will need to read the text and perform the homework assignments in order to succeed in this course.  </a:t>
            </a:r>
          </a:p>
          <a:p>
            <a:pPr lvl="2" eaLnBrk="1" hangingPunct="1">
              <a:lnSpc>
                <a:spcPct val="90000"/>
              </a:lnSpc>
            </a:pPr>
            <a:r>
              <a:rPr lang="en-US"/>
              <a:t>Studies have indicated there is value of reading the text but principally if the text is read before the lecture</a:t>
            </a:r>
          </a:p>
          <a:p>
            <a:pPr lvl="1" eaLnBrk="1" hangingPunct="1">
              <a:lnSpc>
                <a:spcPct val="90000"/>
              </a:lnSpc>
            </a:pPr>
            <a:r>
              <a:rPr lang="en-US"/>
              <a:t>Makes the semester less frustrating, more enjoyable</a:t>
            </a:r>
          </a:p>
          <a:p>
            <a:pPr eaLnBrk="1" hangingPunct="1">
              <a:lnSpc>
                <a:spcPct val="90000"/>
              </a:lnSpc>
            </a:pPr>
            <a:endParaRPr lang="en-US"/>
          </a:p>
          <a:p>
            <a:pPr lvl="1" eaLnBrk="1" hangingPunct="1">
              <a:lnSpc>
                <a:spcPct val="90000"/>
              </a:lnSpc>
            </a:pP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t>Building Brain is a Biological Process!</a:t>
            </a:r>
          </a:p>
        </p:txBody>
      </p:sp>
      <p:grpSp>
        <p:nvGrpSpPr>
          <p:cNvPr id="6" name="Group 5"/>
          <p:cNvGrpSpPr/>
          <p:nvPr/>
        </p:nvGrpSpPr>
        <p:grpSpPr>
          <a:xfrm>
            <a:off x="5202053" y="1100846"/>
            <a:ext cx="2711735" cy="2408470"/>
            <a:chOff x="5273772" y="1262194"/>
            <a:chExt cx="2711735" cy="2408470"/>
          </a:xfrm>
        </p:grpSpPr>
        <p:sp>
          <p:nvSpPr>
            <p:cNvPr id="7" name="Rectangle 6"/>
            <p:cNvSpPr/>
            <p:nvPr/>
          </p:nvSpPr>
          <p:spPr>
            <a:xfrm>
              <a:off x="7754769" y="1262194"/>
              <a:ext cx="229618" cy="6615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apezoid 7"/>
            <p:cNvSpPr/>
            <p:nvPr/>
          </p:nvSpPr>
          <p:spPr>
            <a:xfrm flipV="1">
              <a:off x="6309854" y="2264552"/>
              <a:ext cx="694455" cy="667903"/>
            </a:xfrm>
            <a:prstGeom prst="trapezoi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289613" y="1564843"/>
              <a:ext cx="2695894" cy="5624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73772" y="1262194"/>
              <a:ext cx="229618" cy="66154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9898941">
              <a:off x="5940705" y="1626110"/>
              <a:ext cx="161293" cy="5383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05815" y="1520485"/>
              <a:ext cx="151212" cy="1464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8296439" flipH="1">
              <a:off x="5900235" y="1579560"/>
              <a:ext cx="167519" cy="5024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rot="18240958">
              <a:off x="6211552" y="1942257"/>
              <a:ext cx="240336" cy="51460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701059" flipH="1">
              <a:off x="7166988" y="1637828"/>
              <a:ext cx="156172" cy="5383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flipH="1">
              <a:off x="7307356" y="1532202"/>
              <a:ext cx="144989" cy="1699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3303561">
              <a:off x="7197485" y="1592076"/>
              <a:ext cx="167519" cy="486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rot="3359042" flipH="1">
              <a:off x="6824392" y="1962144"/>
              <a:ext cx="240336" cy="49826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580899">
              <a:off x="6528432" y="1978810"/>
              <a:ext cx="307224" cy="433886"/>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3200799">
              <a:off x="6344020" y="2814025"/>
              <a:ext cx="228493" cy="4536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8643781">
              <a:off x="6724850" y="2796448"/>
              <a:ext cx="228493" cy="45363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6265052" y="3090642"/>
              <a:ext cx="218417" cy="47456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825096" y="3067207"/>
              <a:ext cx="218417" cy="47456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6130640" y="3500759"/>
              <a:ext cx="302424" cy="158188"/>
            </a:xfrm>
            <a:custGeom>
              <a:avLst/>
              <a:gdLst>
                <a:gd name="connsiteX0" fmla="*/ 304800 w 514350"/>
                <a:gd name="connsiteY0" fmla="*/ 0 h 257175"/>
                <a:gd name="connsiteX1" fmla="*/ 0 w 514350"/>
                <a:gd name="connsiteY1" fmla="*/ 133350 h 257175"/>
                <a:gd name="connsiteX2" fmla="*/ 47625 w 514350"/>
                <a:gd name="connsiteY2" fmla="*/ 257175 h 257175"/>
                <a:gd name="connsiteX3" fmla="*/ 228600 w 514350"/>
                <a:gd name="connsiteY3" fmla="*/ 257175 h 257175"/>
                <a:gd name="connsiteX4" fmla="*/ 485775 w 514350"/>
                <a:gd name="connsiteY4" fmla="*/ 200025 h 257175"/>
                <a:gd name="connsiteX5" fmla="*/ 485775 w 514350"/>
                <a:gd name="connsiteY5" fmla="*/ 200025 h 257175"/>
                <a:gd name="connsiteX6" fmla="*/ 514350 w 514350"/>
                <a:gd name="connsiteY6" fmla="*/ 19050 h 257175"/>
                <a:gd name="connsiteX7" fmla="*/ 304800 w 514350"/>
                <a:gd name="connsiteY7"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 h="257175">
                  <a:moveTo>
                    <a:pt x="304800" y="0"/>
                  </a:moveTo>
                  <a:lnTo>
                    <a:pt x="0" y="133350"/>
                  </a:lnTo>
                  <a:lnTo>
                    <a:pt x="47625" y="257175"/>
                  </a:lnTo>
                  <a:lnTo>
                    <a:pt x="228600" y="257175"/>
                  </a:lnTo>
                  <a:lnTo>
                    <a:pt x="485775" y="200025"/>
                  </a:lnTo>
                  <a:lnTo>
                    <a:pt x="485775" y="200025"/>
                  </a:lnTo>
                  <a:lnTo>
                    <a:pt x="514350" y="19050"/>
                  </a:lnTo>
                  <a:lnTo>
                    <a:pt x="30480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H="1">
              <a:off x="6881099" y="3512476"/>
              <a:ext cx="263221" cy="158188"/>
            </a:xfrm>
            <a:custGeom>
              <a:avLst/>
              <a:gdLst>
                <a:gd name="connsiteX0" fmla="*/ 304800 w 514350"/>
                <a:gd name="connsiteY0" fmla="*/ 0 h 257175"/>
                <a:gd name="connsiteX1" fmla="*/ 0 w 514350"/>
                <a:gd name="connsiteY1" fmla="*/ 133350 h 257175"/>
                <a:gd name="connsiteX2" fmla="*/ 47625 w 514350"/>
                <a:gd name="connsiteY2" fmla="*/ 257175 h 257175"/>
                <a:gd name="connsiteX3" fmla="*/ 228600 w 514350"/>
                <a:gd name="connsiteY3" fmla="*/ 257175 h 257175"/>
                <a:gd name="connsiteX4" fmla="*/ 485775 w 514350"/>
                <a:gd name="connsiteY4" fmla="*/ 200025 h 257175"/>
                <a:gd name="connsiteX5" fmla="*/ 485775 w 514350"/>
                <a:gd name="connsiteY5" fmla="*/ 200025 h 257175"/>
                <a:gd name="connsiteX6" fmla="*/ 514350 w 514350"/>
                <a:gd name="connsiteY6" fmla="*/ 19050 h 257175"/>
                <a:gd name="connsiteX7" fmla="*/ 304800 w 514350"/>
                <a:gd name="connsiteY7" fmla="*/ 0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4350" h="257175">
                  <a:moveTo>
                    <a:pt x="304800" y="0"/>
                  </a:moveTo>
                  <a:lnTo>
                    <a:pt x="0" y="133350"/>
                  </a:lnTo>
                  <a:lnTo>
                    <a:pt x="47625" y="257175"/>
                  </a:lnTo>
                  <a:lnTo>
                    <a:pt x="228600" y="257175"/>
                  </a:lnTo>
                  <a:lnTo>
                    <a:pt x="485775" y="200025"/>
                  </a:lnTo>
                  <a:lnTo>
                    <a:pt x="485775" y="200025"/>
                  </a:lnTo>
                  <a:lnTo>
                    <a:pt x="514350" y="19050"/>
                  </a:lnTo>
                  <a:lnTo>
                    <a:pt x="30480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apezoid 25"/>
            <p:cNvSpPr/>
            <p:nvPr/>
          </p:nvSpPr>
          <p:spPr>
            <a:xfrm>
              <a:off x="6399462" y="2610221"/>
              <a:ext cx="520841" cy="345669"/>
            </a:xfrm>
            <a:prstGeom prst="trapezoid">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14458" y="1327818"/>
            <a:ext cx="711994" cy="2286000"/>
            <a:chOff x="1521754" y="1604185"/>
            <a:chExt cx="968165" cy="3866993"/>
          </a:xfrm>
        </p:grpSpPr>
        <p:sp>
          <p:nvSpPr>
            <p:cNvPr id="28" name="Rectangle 17"/>
            <p:cNvSpPr>
              <a:spLocks noChangeArrowheads="1"/>
            </p:cNvSpPr>
            <p:nvPr/>
          </p:nvSpPr>
          <p:spPr bwMode="auto">
            <a:xfrm rot="21298889" flipH="1">
              <a:off x="1910634" y="5233492"/>
              <a:ext cx="579285" cy="234923"/>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29" name="Rectangle 15"/>
            <p:cNvSpPr>
              <a:spLocks noChangeArrowheads="1"/>
            </p:cNvSpPr>
            <p:nvPr/>
          </p:nvSpPr>
          <p:spPr bwMode="auto">
            <a:xfrm rot="20778360" flipH="1">
              <a:off x="1749775" y="3413522"/>
              <a:ext cx="239713" cy="1019175"/>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0" name="Rectangle 15"/>
            <p:cNvSpPr>
              <a:spLocks noChangeArrowheads="1"/>
            </p:cNvSpPr>
            <p:nvPr/>
          </p:nvSpPr>
          <p:spPr bwMode="auto">
            <a:xfrm flipH="1">
              <a:off x="1924049" y="4279233"/>
              <a:ext cx="191485" cy="1189088"/>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1" name="Rectangle 13"/>
            <p:cNvSpPr>
              <a:spLocks noChangeArrowheads="1"/>
            </p:cNvSpPr>
            <p:nvPr/>
          </p:nvSpPr>
          <p:spPr bwMode="auto">
            <a:xfrm rot="2430564" flipH="1">
              <a:off x="1717084" y="2558052"/>
              <a:ext cx="584781" cy="198076"/>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2" name="Rectangle 14"/>
            <p:cNvSpPr>
              <a:spLocks noChangeArrowheads="1"/>
            </p:cNvSpPr>
            <p:nvPr/>
          </p:nvSpPr>
          <p:spPr bwMode="auto">
            <a:xfrm rot="4742096" flipH="1">
              <a:off x="1764174" y="2380337"/>
              <a:ext cx="795295" cy="152823"/>
            </a:xfrm>
            <a:prstGeom prst="rect">
              <a:avLst/>
            </a:prstGeom>
            <a:solidFill>
              <a:schemeClr val="tx2">
                <a:lumMod val="50000"/>
              </a:schemeClr>
            </a:solidFill>
            <a:ln w="9525" algn="ctr">
              <a:noFill/>
              <a:miter lim="800000"/>
              <a:headEnd/>
              <a:tailEnd/>
            </a:ln>
          </p:spPr>
          <p:txBody>
            <a:bodyPr wrap="none" anchor="ctr"/>
            <a:lstStyle/>
            <a:p>
              <a:endParaRPr lang="en-US" dirty="0"/>
            </a:p>
          </p:txBody>
        </p:sp>
        <p:sp>
          <p:nvSpPr>
            <p:cNvPr id="33" name="Oval 12"/>
            <p:cNvSpPr>
              <a:spLocks noChangeArrowheads="1"/>
            </p:cNvSpPr>
            <p:nvPr/>
          </p:nvSpPr>
          <p:spPr bwMode="auto">
            <a:xfrm flipH="1">
              <a:off x="1532792" y="2227322"/>
              <a:ext cx="420688" cy="1355725"/>
            </a:xfrm>
            <a:prstGeom prst="ellipse">
              <a:avLst/>
            </a:prstGeom>
            <a:solidFill>
              <a:srgbClr val="002060"/>
            </a:solidFill>
            <a:ln w="9525" algn="ctr">
              <a:noFill/>
              <a:round/>
              <a:headEnd/>
              <a:tailEnd/>
            </a:ln>
          </p:spPr>
          <p:txBody>
            <a:bodyPr wrap="none" anchor="ctr"/>
            <a:lstStyle/>
            <a:p>
              <a:endParaRPr lang="en-US" dirty="0"/>
            </a:p>
          </p:txBody>
        </p:sp>
        <p:sp>
          <p:nvSpPr>
            <p:cNvPr id="34" name="Rectangle 14"/>
            <p:cNvSpPr>
              <a:spLocks noChangeArrowheads="1"/>
            </p:cNvSpPr>
            <p:nvPr/>
          </p:nvSpPr>
          <p:spPr bwMode="auto">
            <a:xfrm rot="19662805" flipH="1">
              <a:off x="1588055" y="2742307"/>
              <a:ext cx="145249" cy="704850"/>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35" name="Oval 11"/>
            <p:cNvSpPr>
              <a:spLocks noChangeArrowheads="1"/>
            </p:cNvSpPr>
            <p:nvPr/>
          </p:nvSpPr>
          <p:spPr bwMode="auto">
            <a:xfrm rot="20257749" flipH="1">
              <a:off x="1615395" y="1604185"/>
              <a:ext cx="496888" cy="692150"/>
            </a:xfrm>
            <a:prstGeom prst="ellipse">
              <a:avLst/>
            </a:prstGeom>
            <a:solidFill>
              <a:srgbClr val="002060"/>
            </a:solidFill>
            <a:ln w="9525" algn="ctr">
              <a:solidFill>
                <a:schemeClr val="bg1"/>
              </a:solidFill>
              <a:round/>
              <a:headEnd/>
              <a:tailEnd/>
            </a:ln>
          </p:spPr>
          <p:txBody>
            <a:bodyPr wrap="none" anchor="ctr"/>
            <a:lstStyle/>
            <a:p>
              <a:endParaRPr lang="en-US" dirty="0"/>
            </a:p>
          </p:txBody>
        </p:sp>
        <p:sp>
          <p:nvSpPr>
            <p:cNvPr id="36" name="Rectangle 13"/>
            <p:cNvSpPr>
              <a:spLocks noChangeArrowheads="1"/>
            </p:cNvSpPr>
            <p:nvPr/>
          </p:nvSpPr>
          <p:spPr bwMode="auto">
            <a:xfrm rot="1466996" flipH="1">
              <a:off x="1521754" y="2226309"/>
              <a:ext cx="180892" cy="701857"/>
            </a:xfrm>
            <a:prstGeom prst="rect">
              <a:avLst/>
            </a:prstGeom>
            <a:solidFill>
              <a:schemeClr val="tx2">
                <a:lumMod val="75000"/>
              </a:schemeClr>
            </a:solidFill>
            <a:ln w="9525" algn="ctr">
              <a:noFill/>
              <a:miter lim="800000"/>
              <a:headEnd/>
              <a:tailEnd/>
            </a:ln>
          </p:spPr>
          <p:txBody>
            <a:bodyPr wrap="none" anchor="ctr"/>
            <a:lstStyle/>
            <a:p>
              <a:endParaRPr lang="en-US" dirty="0"/>
            </a:p>
          </p:txBody>
        </p:sp>
        <p:sp>
          <p:nvSpPr>
            <p:cNvPr id="37" name="Rectangle 17"/>
            <p:cNvSpPr>
              <a:spLocks noChangeArrowheads="1"/>
            </p:cNvSpPr>
            <p:nvPr/>
          </p:nvSpPr>
          <p:spPr bwMode="auto">
            <a:xfrm rot="495102" flipH="1">
              <a:off x="1539268" y="5270268"/>
              <a:ext cx="522893" cy="197501"/>
            </a:xfrm>
            <a:prstGeom prst="rect">
              <a:avLst/>
            </a:prstGeom>
            <a:solidFill>
              <a:srgbClr val="002060"/>
            </a:solidFill>
            <a:ln w="9525" algn="ctr">
              <a:noFill/>
              <a:miter lim="800000"/>
              <a:headEnd/>
              <a:tailEnd/>
            </a:ln>
          </p:spPr>
          <p:txBody>
            <a:bodyPr wrap="none" anchor="ctr"/>
            <a:lstStyle/>
            <a:p>
              <a:endParaRPr lang="en-US" dirty="0"/>
            </a:p>
          </p:txBody>
        </p:sp>
        <p:sp>
          <p:nvSpPr>
            <p:cNvPr id="38" name="Rectangle 15"/>
            <p:cNvSpPr>
              <a:spLocks noChangeArrowheads="1"/>
            </p:cNvSpPr>
            <p:nvPr/>
          </p:nvSpPr>
          <p:spPr bwMode="auto">
            <a:xfrm rot="497962" flipH="1">
              <a:off x="1620216" y="4320251"/>
              <a:ext cx="236538" cy="1150927"/>
            </a:xfrm>
            <a:prstGeom prst="rect">
              <a:avLst/>
            </a:prstGeom>
            <a:solidFill>
              <a:srgbClr val="002060"/>
            </a:solidFill>
            <a:ln w="9525" algn="ctr">
              <a:noFill/>
              <a:miter lim="800000"/>
              <a:headEnd/>
              <a:tailEnd/>
            </a:ln>
          </p:spPr>
          <p:txBody>
            <a:bodyPr wrap="none" anchor="ctr"/>
            <a:lstStyle/>
            <a:p>
              <a:endParaRPr lang="en-US" dirty="0"/>
            </a:p>
          </p:txBody>
        </p:sp>
        <p:sp>
          <p:nvSpPr>
            <p:cNvPr id="39" name="Rectangle 15"/>
            <p:cNvSpPr>
              <a:spLocks noChangeArrowheads="1"/>
            </p:cNvSpPr>
            <p:nvPr/>
          </p:nvSpPr>
          <p:spPr bwMode="auto">
            <a:xfrm rot="21288981" flipH="1">
              <a:off x="1663888" y="3439028"/>
              <a:ext cx="241300" cy="1019175"/>
            </a:xfrm>
            <a:prstGeom prst="rect">
              <a:avLst/>
            </a:prstGeom>
            <a:solidFill>
              <a:srgbClr val="002060"/>
            </a:solidFill>
            <a:ln w="9525" algn="ctr">
              <a:noFill/>
              <a:miter lim="800000"/>
              <a:headEnd/>
              <a:tailEnd/>
            </a:ln>
          </p:spPr>
          <p:txBody>
            <a:bodyPr wrap="none" anchor="ctr"/>
            <a:lstStyle/>
            <a:p>
              <a:endParaRPr lang="en-US" dirty="0"/>
            </a:p>
          </p:txBody>
        </p:sp>
      </p:grpSp>
      <p:sp>
        <p:nvSpPr>
          <p:cNvPr id="41" name="TextBox 40"/>
          <p:cNvSpPr txBox="1"/>
          <p:nvPr/>
        </p:nvSpPr>
        <p:spPr>
          <a:xfrm>
            <a:off x="125506" y="4177556"/>
            <a:ext cx="8892988" cy="2062103"/>
          </a:xfrm>
          <a:prstGeom prst="rect">
            <a:avLst/>
          </a:prstGeom>
          <a:noFill/>
        </p:spPr>
        <p:txBody>
          <a:bodyPr wrap="square" rtlCol="0">
            <a:spAutoFit/>
          </a:bodyPr>
          <a:lstStyle/>
          <a:p>
            <a:pPr marL="457200" indent="-457200">
              <a:buFont typeface="Arial" panose="020B0604020202020204" pitchFamily="34" charset="0"/>
              <a:buChar char="•"/>
            </a:pPr>
            <a:r>
              <a:rPr lang="en-US" sz="2400" dirty="0"/>
              <a:t>Plan to be in class and do the homework like you would be in the gym and do the exercising if you wanted to build muscle.</a:t>
            </a:r>
          </a:p>
          <a:p>
            <a:pPr marL="457200" indent="-457200">
              <a:buFont typeface="Arial" panose="020B0604020202020204" pitchFamily="34" charset="0"/>
              <a:buChar char="•"/>
            </a:pPr>
            <a:r>
              <a:rPr lang="en-US" sz="2400" dirty="0"/>
              <a:t>Proper sleep and nutrition are really important</a:t>
            </a:r>
          </a:p>
          <a:p>
            <a:pPr marL="457200" indent="-457200">
              <a:buFont typeface="Arial" panose="020B0604020202020204" pitchFamily="34" charset="0"/>
              <a:buChar char="•"/>
            </a:pPr>
            <a:r>
              <a:rPr lang="en-US" sz="2800" b="1" dirty="0"/>
              <a:t>If it starts to feel like this class is too much to lift – Come see me!</a:t>
            </a:r>
          </a:p>
        </p:txBody>
      </p:sp>
    </p:spTree>
    <p:extLst>
      <p:ext uri="{BB962C8B-B14F-4D97-AF65-F5344CB8AC3E}">
        <p14:creationId xmlns:p14="http://schemas.microsoft.com/office/powerpoint/2010/main" val="124773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a:t>Learning Model Implementation</a:t>
            </a:r>
          </a:p>
        </p:txBody>
      </p:sp>
      <p:grpSp>
        <p:nvGrpSpPr>
          <p:cNvPr id="2" name="Group 9"/>
          <p:cNvGrpSpPr>
            <a:grpSpLocks/>
          </p:cNvGrpSpPr>
          <p:nvPr/>
        </p:nvGrpSpPr>
        <p:grpSpPr bwMode="auto">
          <a:xfrm>
            <a:off x="228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Quiz, homework </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a:t>Learning Model Implementation</a:t>
            </a:r>
          </a:p>
        </p:txBody>
      </p:sp>
      <p:grpSp>
        <p:nvGrpSpPr>
          <p:cNvPr id="2" name="Group 22"/>
          <p:cNvGrpSpPr>
            <a:grpSpLocks/>
          </p:cNvGrpSpPr>
          <p:nvPr/>
        </p:nvGrpSpPr>
        <p:grpSpPr bwMode="auto">
          <a:xfrm>
            <a:off x="0" y="1905000"/>
            <a:ext cx="9161463" cy="3276600"/>
            <a:chOff x="1066801" y="2667000"/>
            <a:chExt cx="7280307"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1" name="TextBox 6"/>
            <p:cNvSpPr txBox="1">
              <a:spLocks noChangeArrowheads="1"/>
            </p:cNvSpPr>
            <p:nvPr/>
          </p:nvSpPr>
          <p:spPr bwMode="auto">
            <a:xfrm>
              <a:off x="13548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18700"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6" name="TextBox 17"/>
            <p:cNvSpPr txBox="1">
              <a:spLocks noChangeArrowheads="1"/>
            </p:cNvSpPr>
            <p:nvPr/>
          </p:nvSpPr>
          <p:spPr bwMode="auto">
            <a:xfrm>
              <a:off x="3276600" y="3505200"/>
              <a:ext cx="560990"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0" name="TextBox 27"/>
            <p:cNvSpPr txBox="1">
              <a:spLocks noChangeArrowheads="1"/>
            </p:cNvSpPr>
            <p:nvPr/>
          </p:nvSpPr>
          <p:spPr bwMode="auto">
            <a:xfrm>
              <a:off x="4419599"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18700"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18700"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6" name="TextBox 33"/>
            <p:cNvSpPr txBox="1">
              <a:spLocks noChangeArrowheads="1"/>
            </p:cNvSpPr>
            <p:nvPr/>
          </p:nvSpPr>
          <p:spPr bwMode="auto">
            <a:xfrm>
              <a:off x="7755648" y="3505200"/>
              <a:ext cx="591460"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62429" y="0"/>
            <a:ext cx="8229600" cy="1143000"/>
          </a:xfrm>
        </p:spPr>
        <p:txBody>
          <a:bodyPr/>
          <a:lstStyle/>
          <a:p>
            <a:r>
              <a:rPr lang="en-US" sz="2800" dirty="0"/>
              <a:t>Learning Model Implementation</a:t>
            </a:r>
          </a:p>
        </p:txBody>
      </p:sp>
      <p:grpSp>
        <p:nvGrpSpPr>
          <p:cNvPr id="2" name="Group 51"/>
          <p:cNvGrpSpPr>
            <a:grpSpLocks/>
          </p:cNvGrpSpPr>
          <p:nvPr/>
        </p:nvGrpSpPr>
        <p:grpSpPr bwMode="auto">
          <a:xfrm>
            <a:off x="-58056"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30723" name="TextBox 52"/>
          <p:cNvSpPr txBox="1">
            <a:spLocks noChangeArrowheads="1"/>
          </p:cNvSpPr>
          <p:nvPr/>
        </p:nvSpPr>
        <p:spPr bwMode="auto">
          <a:xfrm>
            <a:off x="8323944" y="2971800"/>
            <a:ext cx="776288" cy="461963"/>
          </a:xfrm>
          <a:prstGeom prst="rect">
            <a:avLst/>
          </a:prstGeom>
          <a:noFill/>
          <a:ln w="9525">
            <a:noFill/>
            <a:miter lim="800000"/>
            <a:headEnd/>
            <a:tailEnd/>
          </a:ln>
        </p:spPr>
        <p:txBody>
          <a:bodyPr wrap="none">
            <a:spAutoFit/>
          </a:bodyPr>
          <a:lstStyle/>
          <a:p>
            <a:r>
              <a:rPr lang="en-US" sz="2400"/>
              <a:t>Final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AD408720-99A4-4D96-9EDD-AA1DAC48E82E}" type="slidenum">
              <a:rPr lang="en-US"/>
              <a:pPr/>
              <a:t>2</a:t>
            </a:fld>
            <a:endParaRPr lang="en-US"/>
          </a:p>
        </p:txBody>
      </p:sp>
      <p:sp>
        <p:nvSpPr>
          <p:cNvPr id="25603" name="Rectangle 4"/>
          <p:cNvSpPr>
            <a:spLocks noGrp="1" noChangeArrowheads="1"/>
          </p:cNvSpPr>
          <p:nvPr>
            <p:ph type="ctrTitle"/>
          </p:nvPr>
        </p:nvSpPr>
        <p:spPr/>
        <p:txBody>
          <a:bodyPr/>
          <a:lstStyle/>
          <a:p>
            <a:pPr eaLnBrk="1" hangingPunct="1"/>
            <a:r>
              <a:rPr lang="en-US"/>
              <a:t>Lecture 1</a:t>
            </a:r>
          </a:p>
        </p:txBody>
      </p:sp>
      <p:sp>
        <p:nvSpPr>
          <p:cNvPr id="25604" name="Rectangle 5"/>
          <p:cNvSpPr>
            <a:spLocks noGrp="1" noChangeArrowheads="1"/>
          </p:cNvSpPr>
          <p:nvPr>
            <p:ph type="subTitle" idx="1"/>
          </p:nvPr>
        </p:nvSpPr>
        <p:spPr/>
        <p:txBody>
          <a:bodyPr/>
          <a:lstStyle/>
          <a:p>
            <a:pPr eaLnBrk="1" hangingPunct="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p:spPr>
        <p:txBody>
          <a:bodyPr/>
          <a:lstStyle/>
          <a:p>
            <a:fld id="{D74CD57B-0B39-4F2B-8FEB-26F71463DC48}" type="slidenum">
              <a:rPr lang="en-US"/>
              <a:pPr/>
              <a:t>20</a:t>
            </a:fld>
            <a:endParaRPr lang="en-US"/>
          </a:p>
        </p:txBody>
      </p:sp>
      <p:sp>
        <p:nvSpPr>
          <p:cNvPr id="35843" name="Rectangle 2"/>
          <p:cNvSpPr>
            <a:spLocks noGrp="1" noChangeArrowheads="1"/>
          </p:cNvSpPr>
          <p:nvPr>
            <p:ph type="title"/>
          </p:nvPr>
        </p:nvSpPr>
        <p:spPr/>
        <p:txBody>
          <a:bodyPr/>
          <a:lstStyle/>
          <a:p>
            <a:pPr eaLnBrk="1" hangingPunct="1"/>
            <a:r>
              <a:rPr lang="en-US"/>
              <a:t>Physics and Engineers</a:t>
            </a:r>
          </a:p>
        </p:txBody>
      </p:sp>
      <p:sp>
        <p:nvSpPr>
          <p:cNvPr id="35844" name="Rectangle 3"/>
          <p:cNvSpPr>
            <a:spLocks noGrp="1" noChangeArrowheads="1"/>
          </p:cNvSpPr>
          <p:nvPr>
            <p:ph type="body" sz="half" idx="1"/>
          </p:nvPr>
        </p:nvSpPr>
        <p:spPr>
          <a:xfrm>
            <a:off x="457200" y="1368425"/>
            <a:ext cx="5113338" cy="4525963"/>
          </a:xfrm>
        </p:spPr>
        <p:txBody>
          <a:bodyPr/>
          <a:lstStyle/>
          <a:p>
            <a:pPr eaLnBrk="1" hangingPunct="1"/>
            <a:r>
              <a:rPr lang="en-US" sz="2800"/>
              <a:t>Physics is the understanding that makes engineering design more efficient and, in some instances, possible.</a:t>
            </a:r>
          </a:p>
          <a:p>
            <a:pPr lvl="1" eaLnBrk="1" hangingPunct="1"/>
            <a:r>
              <a:rPr lang="en-US" sz="2400"/>
              <a:t>Example: Tacoma Narrows Bridge</a:t>
            </a:r>
          </a:p>
          <a:p>
            <a:pPr lvl="1" eaLnBrk="1" hangingPunct="1"/>
            <a:r>
              <a:rPr lang="en-US" sz="2400"/>
              <a:t>Personal Example: ITT ANGEL system wavelength design</a:t>
            </a:r>
          </a:p>
        </p:txBody>
      </p:sp>
      <p:pic>
        <p:nvPicPr>
          <p:cNvPr id="6151" name="tacnarr.mpeg">
            <a:hlinkClick r:id="" action="ppaction://media"/>
          </p:cNvPr>
          <p:cNvPicPr>
            <a:picLocks noGrp="1" noRot="1" noChangeAspect="1" noChangeArrowheads="1"/>
          </p:cNvPicPr>
          <p:nvPr>
            <p:ph type="media" sz="half" idx="2"/>
            <a:videoFile r:link="rId1"/>
          </p:nvPr>
        </p:nvPicPr>
        <p:blipFill>
          <a:blip r:embed="rId4" cstate="print"/>
          <a:srcRect/>
          <a:stretch>
            <a:fillRect/>
          </a:stretch>
        </p:blipFill>
        <p:spPr>
          <a:xfrm>
            <a:off x="5935663" y="1609725"/>
            <a:ext cx="2122487" cy="1592263"/>
          </a:xfrm>
        </p:spPr>
      </p:pic>
      <p:pic>
        <p:nvPicPr>
          <p:cNvPr id="35846" name="Picture 8"/>
          <p:cNvPicPr>
            <a:picLocks noChangeAspect="1" noChangeArrowheads="1"/>
          </p:cNvPicPr>
          <p:nvPr/>
        </p:nvPicPr>
        <p:blipFill>
          <a:blip r:embed="rId5" cstate="print"/>
          <a:srcRect l="50977" t="39865" r="3125" b="12717"/>
          <a:stretch>
            <a:fillRect/>
          </a:stretch>
        </p:blipFill>
        <p:spPr bwMode="auto">
          <a:xfrm>
            <a:off x="5842000" y="3263900"/>
            <a:ext cx="2316163" cy="1793875"/>
          </a:xfrm>
          <a:prstGeom prst="rect">
            <a:avLst/>
          </a:prstGeom>
          <a:noFill/>
          <a:ln w="9525">
            <a:noFill/>
            <a:miter lim="800000"/>
            <a:headEnd/>
            <a:tailEnd/>
          </a:ln>
        </p:spPr>
      </p:pic>
      <p:sp>
        <p:nvSpPr>
          <p:cNvPr id="35847" name="AutoShape 9"/>
          <p:cNvSpPr>
            <a:spLocks noChangeArrowheads="1"/>
          </p:cNvSpPr>
          <p:nvPr/>
        </p:nvSpPr>
        <p:spPr bwMode="auto">
          <a:xfrm>
            <a:off x="363538" y="5311775"/>
            <a:ext cx="8461375" cy="84296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Often, in my experience, an understanding of physics makes the difference that allows promotion within a discipline or advancement to system level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67" fill="hold"/>
                                        <p:tgtEl>
                                          <p:spTgt spid="615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51"/>
                </p:tgtEl>
              </p:cMediaNode>
            </p:video>
            <p:seq concurrent="1" nextAc="seek">
              <p:cTn id="8" restart="whenNotActive" fill="hold" evtFilter="cancelBubble" nodeType="interactiveSeq">
                <p:stCondLst>
                  <p:cond evt="onClick" delay="0">
                    <p:tgtEl>
                      <p:spTgt spid="615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151"/>
                                        </p:tgtEl>
                                      </p:cBhvr>
                                    </p:cmd>
                                  </p:childTnLst>
                                </p:cTn>
                              </p:par>
                            </p:childTnLst>
                          </p:cTn>
                        </p:par>
                      </p:childTnLst>
                    </p:cTn>
                  </p:par>
                </p:childTnLst>
              </p:cTn>
              <p:nextCondLst>
                <p:cond evt="onClick" delay="0">
                  <p:tgtEl>
                    <p:spTgt spid="6151"/>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A65811FB-B266-4685-B4A5-5AA334EB4A0C}" type="slidenum">
              <a:rPr lang="en-US"/>
              <a:pPr/>
              <a:t>21</a:t>
            </a:fld>
            <a:endParaRPr lang="en-US"/>
          </a:p>
        </p:txBody>
      </p:sp>
      <p:sp>
        <p:nvSpPr>
          <p:cNvPr id="36867" name="Rectangle 2"/>
          <p:cNvSpPr>
            <a:spLocks noGrp="1" noChangeArrowheads="1"/>
          </p:cNvSpPr>
          <p:nvPr>
            <p:ph type="title"/>
          </p:nvPr>
        </p:nvSpPr>
        <p:spPr/>
        <p:txBody>
          <a:bodyPr/>
          <a:lstStyle/>
          <a:p>
            <a:pPr eaLnBrk="1" hangingPunct="1"/>
            <a:r>
              <a:rPr lang="en-US" b="1"/>
              <a:t>Class Policies</a:t>
            </a:r>
          </a:p>
        </p:txBody>
      </p:sp>
      <p:sp>
        <p:nvSpPr>
          <p:cNvPr id="36868" name="Rectangle 3"/>
          <p:cNvSpPr>
            <a:spLocks noGrp="1" noChangeArrowheads="1"/>
          </p:cNvSpPr>
          <p:nvPr>
            <p:ph type="body" idx="1"/>
          </p:nvPr>
        </p:nvSpPr>
        <p:spPr/>
        <p:txBody>
          <a:bodyPr/>
          <a:lstStyle/>
          <a:p>
            <a:pPr marL="609600" indent="-609600" eaLnBrk="1" hangingPunct="1">
              <a:lnSpc>
                <a:spcPct val="80000"/>
              </a:lnSpc>
            </a:pPr>
            <a:r>
              <a:rPr lang="en-US" sz="1400"/>
              <a:t>We will follow the BYU-Idaho Honor Code in this class.  In addition I would like to stress the following:</a:t>
            </a:r>
          </a:p>
          <a:p>
            <a:pPr marL="990600" lvl="1" indent="-533400" eaLnBrk="1" hangingPunct="1">
              <a:lnSpc>
                <a:spcPct val="80000"/>
              </a:lnSpc>
            </a:pPr>
            <a:r>
              <a:rPr lang="en-US" sz="1200"/>
              <a:t>I expect professional behavior.  Where I see unprofessional behavior, I will point it out so you get a good idea of what will be expected in your future jobs.  </a:t>
            </a:r>
          </a:p>
          <a:p>
            <a:pPr marL="990600" lvl="1" indent="-533400" eaLnBrk="1" hangingPunct="1">
              <a:lnSpc>
                <a:spcPct val="80000"/>
              </a:lnSpc>
            </a:pPr>
            <a:r>
              <a:rPr lang="en-US" sz="120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eaLnBrk="1" hangingPunct="1">
              <a:lnSpc>
                <a:spcPct val="80000"/>
              </a:lnSpc>
            </a:pPr>
            <a:r>
              <a:rPr lang="en-US" sz="120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eaLnBrk="1" hangingPunct="1">
              <a:lnSpc>
                <a:spcPct val="80000"/>
              </a:lnSpc>
            </a:pPr>
            <a:r>
              <a:rPr lang="en-US" sz="1200"/>
              <a:t>Please do not discuss examinations administered in the testing center until the testing period has closed.</a:t>
            </a:r>
          </a:p>
          <a:p>
            <a:pPr marL="609600" indent="-609600" eaLnBrk="1" hangingPunct="1">
              <a:lnSpc>
                <a:spcPct val="80000"/>
              </a:lnSpc>
            </a:pPr>
            <a:r>
              <a:rPr lang="en-US" sz="1400"/>
              <a:t>Please come to class on time</a:t>
            </a:r>
          </a:p>
          <a:p>
            <a:pPr marL="609600" indent="-609600" eaLnBrk="1" hangingPunct="1">
              <a:lnSpc>
                <a:spcPct val="80000"/>
              </a:lnSpc>
            </a:pPr>
            <a:r>
              <a:rPr lang="en-US" sz="1400"/>
              <a:t>Complete the reading assignments before the lecture </a:t>
            </a:r>
          </a:p>
          <a:p>
            <a:pPr marL="609600" indent="-609600" eaLnBrk="1" hangingPunct="1">
              <a:lnSpc>
                <a:spcPct val="80000"/>
              </a:lnSpc>
            </a:pPr>
            <a:r>
              <a:rPr lang="en-US" sz="1400"/>
              <a:t>Late assignments are highly discouraged. Late assignments are penalized 50% of their value for each class period past the due date </a:t>
            </a:r>
          </a:p>
          <a:p>
            <a:pPr marL="609600" indent="-609600" eaLnBrk="1" hangingPunct="1">
              <a:lnSpc>
                <a:spcPct val="80000"/>
              </a:lnSpc>
            </a:pPr>
            <a:r>
              <a:rPr lang="en-US" sz="140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eaLnBrk="1" hangingPunct="1">
              <a:lnSpc>
                <a:spcPct val="80000"/>
              </a:lnSpc>
            </a:pPr>
            <a:r>
              <a:rPr lang="en-US" sz="1400"/>
              <a:t>I will not post grades on Blackboard. Instead, I will periodically email your scores to your BYU-I account. You should check your grades to make sure I have recorded everything correctly.</a:t>
            </a:r>
          </a:p>
        </p:txBody>
      </p:sp>
      <p:sp>
        <p:nvSpPr>
          <p:cNvPr id="5" name="TextBox 4"/>
          <p:cNvSpPr txBox="1"/>
          <p:nvPr/>
        </p:nvSpPr>
        <p:spPr>
          <a:xfrm>
            <a:off x="1596571" y="2641599"/>
            <a:ext cx="6429965" cy="1015663"/>
          </a:xfrm>
          <a:prstGeom prst="rect">
            <a:avLst/>
          </a:prstGeom>
          <a:noFill/>
        </p:spPr>
        <p:txBody>
          <a:bodyPr wrap="none" rtlCol="0">
            <a:spAutoFit/>
          </a:bodyPr>
          <a:lstStyle/>
          <a:p>
            <a:r>
              <a:rPr lang="en-US" sz="6000" dirty="0">
                <a:solidFill>
                  <a:srgbClr val="FF0000"/>
                </a:solidFill>
              </a:rPr>
              <a:t>Read the Syllabus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8C342AE-4787-4B30-9E0B-7D1646C99190}" type="slidenum">
              <a:rPr lang="en-US"/>
              <a:pPr/>
              <a:t>22</a:t>
            </a:fld>
            <a:endParaRPr lang="en-US"/>
          </a:p>
        </p:txBody>
      </p:sp>
      <p:sp>
        <p:nvSpPr>
          <p:cNvPr id="37891" name="Rectangle 2"/>
          <p:cNvSpPr>
            <a:spLocks noGrp="1" noChangeArrowheads="1"/>
          </p:cNvSpPr>
          <p:nvPr>
            <p:ph type="title"/>
          </p:nvPr>
        </p:nvSpPr>
        <p:spPr/>
        <p:txBody>
          <a:bodyPr/>
          <a:lstStyle/>
          <a:p>
            <a:pPr eaLnBrk="1" hangingPunct="1"/>
            <a:r>
              <a:rPr lang="en-US" b="1" dirty="0"/>
              <a:t>Procedures</a:t>
            </a:r>
            <a:r>
              <a:rPr lang="en-US" dirty="0"/>
              <a:t>  </a:t>
            </a:r>
            <a:endParaRPr lang="en-US" u="sng" dirty="0"/>
          </a:p>
        </p:txBody>
      </p:sp>
      <p:sp>
        <p:nvSpPr>
          <p:cNvPr id="37892" name="Rectangle 3"/>
          <p:cNvSpPr>
            <a:spLocks noGrp="1" noChangeArrowheads="1"/>
          </p:cNvSpPr>
          <p:nvPr>
            <p:ph type="body" idx="1"/>
          </p:nvPr>
        </p:nvSpPr>
        <p:spPr/>
        <p:txBody>
          <a:bodyPr/>
          <a:lstStyle/>
          <a:p>
            <a:pPr>
              <a:buNone/>
            </a:pPr>
            <a:r>
              <a:rPr lang="en-US" sz="1800" u="sng" dirty="0"/>
              <a:t>Time in Class and Content:</a:t>
            </a:r>
            <a:r>
              <a:rPr lang="en-US" sz="1800" dirty="0"/>
              <a:t> We will spend 60 minutes each day in class. Three days a week (MWF) will be lecture days. The other two are called “recitation days.” We will use at least one of these to do homework problems as groups.  The homework load is quite substantial for this course because we will do many of the problems together.  It is not a winning strategy to skip the homework days and try to do all the problems on your own.  The course is not designed for this approach.  I will also schedule special homework on Tuesdays and Thursdays  that will require you to perform some measurements.  On Tuesdays and Thursdays we will also reserve time for your presentations (see below).</a:t>
            </a:r>
          </a:p>
          <a:p>
            <a:pPr>
              <a:buNone/>
            </a:pPr>
            <a:r>
              <a:rPr lang="en-US" sz="1800" dirty="0"/>
              <a:t> </a:t>
            </a:r>
          </a:p>
          <a:p>
            <a:pPr>
              <a:buNone/>
            </a:pPr>
            <a:r>
              <a:rPr lang="en-US" sz="1800" dirty="0"/>
              <a:t> 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 </a:t>
            </a:r>
          </a:p>
          <a:p>
            <a:pPr eaLnBrk="1" hangingPunct="1">
              <a:lnSpc>
                <a:spcPct val="80000"/>
              </a:lnSpc>
              <a:buNone/>
            </a:pPr>
            <a:endParaRPr lang="en-US" sz="1800" u="sn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Procedures</a:t>
            </a:r>
            <a:r>
              <a:rPr lang="en-US" dirty="0"/>
              <a:t> </a:t>
            </a:r>
          </a:p>
        </p:txBody>
      </p:sp>
      <p:sp>
        <p:nvSpPr>
          <p:cNvPr id="3" name="Content Placeholder 2"/>
          <p:cNvSpPr>
            <a:spLocks noGrp="1"/>
          </p:cNvSpPr>
          <p:nvPr>
            <p:ph idx="1"/>
          </p:nvPr>
        </p:nvSpPr>
        <p:spPr/>
        <p:txBody>
          <a:bodyPr/>
          <a:lstStyle/>
          <a:p>
            <a:pPr>
              <a:buNone/>
            </a:pPr>
            <a:r>
              <a:rPr lang="en-US" sz="2400" u="sng" dirty="0"/>
              <a:t>Class attendance:</a:t>
            </a:r>
            <a:r>
              <a:rPr lang="en-US" sz="2400" dirty="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p>
          <a:p>
            <a:pPr>
              <a:buNone/>
            </a:pP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021CB844-FB83-423A-857D-5D7953CDCBB4}" type="slidenum">
              <a:rPr lang="en-US"/>
              <a:pPr/>
              <a:t>24</a:t>
            </a:fld>
            <a:endParaRPr lang="en-US"/>
          </a:p>
        </p:txBody>
      </p:sp>
      <p:sp>
        <p:nvSpPr>
          <p:cNvPr id="38915" name="Rectangle 2"/>
          <p:cNvSpPr>
            <a:spLocks noGrp="1" noChangeArrowheads="1"/>
          </p:cNvSpPr>
          <p:nvPr>
            <p:ph type="title"/>
          </p:nvPr>
        </p:nvSpPr>
        <p:spPr/>
        <p:txBody>
          <a:bodyPr/>
          <a:lstStyle/>
          <a:p>
            <a:pPr eaLnBrk="1" hangingPunct="1"/>
            <a:r>
              <a:rPr lang="en-US"/>
              <a:t>Grading (1 of 2)</a:t>
            </a:r>
          </a:p>
        </p:txBody>
      </p:sp>
      <p:sp>
        <p:nvSpPr>
          <p:cNvPr id="38916" name="Rectangle 3"/>
          <p:cNvSpPr>
            <a:spLocks noGrp="1" noChangeArrowheads="1"/>
          </p:cNvSpPr>
          <p:nvPr>
            <p:ph type="body" sz="half" idx="1"/>
          </p:nvPr>
        </p:nvSpPr>
        <p:spPr>
          <a:xfrm>
            <a:off x="457200" y="1600200"/>
            <a:ext cx="3445329" cy="4525963"/>
          </a:xfrm>
        </p:spPr>
        <p:txBody>
          <a:bodyPr/>
          <a:lstStyle/>
          <a:p>
            <a:pPr eaLnBrk="1" hangingPunct="1">
              <a:lnSpc>
                <a:spcPct val="80000"/>
              </a:lnSpc>
              <a:buNone/>
            </a:pPr>
            <a:r>
              <a:rPr lang="en-US" sz="2400" dirty="0"/>
              <a:t>The class grade will consist of the following elements:  daily quizzes, 13 homework assignments, 3 exams, a final exam, and a class presentation. The final grade will be based on the following weighting.</a:t>
            </a:r>
          </a:p>
        </p:txBody>
      </p:sp>
      <p:graphicFrame>
        <p:nvGraphicFramePr>
          <p:cNvPr id="5" name="Content Placeholder 4">
            <a:extLst>
              <a:ext uri="{FF2B5EF4-FFF2-40B4-BE49-F238E27FC236}">
                <a16:creationId xmlns:a16="http://schemas.microsoft.com/office/drawing/2014/main" id="{82497F4E-8C1A-43C9-9540-7532CC248F40}"/>
              </a:ext>
            </a:extLst>
          </p:cNvPr>
          <p:cNvGraphicFramePr>
            <a:graphicFrameLocks noGrp="1"/>
          </p:cNvGraphicFramePr>
          <p:nvPr>
            <p:ph sz="half" idx="2"/>
            <p:extLst>
              <p:ext uri="{D42A27DB-BD31-4B8C-83A1-F6EECF244321}">
                <p14:modId xmlns:p14="http://schemas.microsoft.com/office/powerpoint/2010/main" val="3386034952"/>
              </p:ext>
            </p:extLst>
          </p:nvPr>
        </p:nvGraphicFramePr>
        <p:xfrm>
          <a:off x="4410590" y="1497995"/>
          <a:ext cx="3982295" cy="4732429"/>
        </p:xfrm>
        <a:graphic>
          <a:graphicData uri="http://schemas.openxmlformats.org/drawingml/2006/table">
            <a:tbl>
              <a:tblPr firstRow="1" firstCol="1" bandRow="1">
                <a:tableStyleId>{5C22544A-7EE6-4342-B048-85BDC9FD1C3A}</a:tableStyleId>
              </a:tblPr>
              <a:tblGrid>
                <a:gridCol w="1996738">
                  <a:extLst>
                    <a:ext uri="{9D8B030D-6E8A-4147-A177-3AD203B41FA5}">
                      <a16:colId xmlns:a16="http://schemas.microsoft.com/office/drawing/2014/main" val="3331126890"/>
                    </a:ext>
                  </a:extLst>
                </a:gridCol>
                <a:gridCol w="1985557">
                  <a:extLst>
                    <a:ext uri="{9D8B030D-6E8A-4147-A177-3AD203B41FA5}">
                      <a16:colId xmlns:a16="http://schemas.microsoft.com/office/drawing/2014/main" val="3163148284"/>
                    </a:ext>
                  </a:extLst>
                </a:gridCol>
              </a:tblGrid>
              <a:tr h="377480">
                <a:tc>
                  <a:txBody>
                    <a:bodyPr/>
                    <a:lstStyle/>
                    <a:p>
                      <a:pPr marL="0" marR="0">
                        <a:lnSpc>
                          <a:spcPct val="107000"/>
                        </a:lnSpc>
                        <a:spcBef>
                          <a:spcPts val="0"/>
                        </a:spcBef>
                        <a:spcAft>
                          <a:spcPts val="0"/>
                        </a:spcAft>
                      </a:pPr>
                      <a:r>
                        <a:rPr lang="en-US" sz="2000">
                          <a:solidFill>
                            <a:schemeClr val="tx1"/>
                          </a:solidFill>
                          <a:effectLst/>
                        </a:rPr>
                        <a:t>Tutorials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solidFill>
                            <a:schemeClr val="tx1"/>
                          </a:solidFill>
                          <a:effectLst/>
                        </a:rPr>
                        <a:t>10%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4998669"/>
                  </a:ext>
                </a:extLst>
              </a:tr>
              <a:tr h="377480">
                <a:tc>
                  <a:txBody>
                    <a:bodyPr/>
                    <a:lstStyle/>
                    <a:p>
                      <a:pPr marL="0" marR="0">
                        <a:lnSpc>
                          <a:spcPct val="107000"/>
                        </a:lnSpc>
                        <a:spcBef>
                          <a:spcPts val="0"/>
                        </a:spcBef>
                        <a:spcAft>
                          <a:spcPts val="0"/>
                        </a:spcAft>
                      </a:pPr>
                      <a:r>
                        <a:rPr lang="en-US" sz="2000">
                          <a:solidFill>
                            <a:schemeClr val="tx1"/>
                          </a:solidFill>
                          <a:effectLst/>
                        </a:rPr>
                        <a:t>Quizzes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solidFill>
                            <a:schemeClr val="tx1"/>
                          </a:solidFill>
                          <a:effectLst/>
                        </a:rPr>
                        <a:t>5%</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13611176"/>
                  </a:ext>
                </a:extLst>
              </a:tr>
              <a:tr h="661534">
                <a:tc>
                  <a:txBody>
                    <a:bodyPr/>
                    <a:lstStyle/>
                    <a:p>
                      <a:pPr marL="0" marR="0">
                        <a:lnSpc>
                          <a:spcPct val="107000"/>
                        </a:lnSpc>
                        <a:spcBef>
                          <a:spcPts val="0"/>
                        </a:spcBef>
                        <a:spcAft>
                          <a:spcPts val="0"/>
                        </a:spcAft>
                      </a:pPr>
                      <a:r>
                        <a:rPr lang="en-US" sz="2000">
                          <a:solidFill>
                            <a:schemeClr val="tx1"/>
                          </a:solidFill>
                          <a:effectLst/>
                        </a:rPr>
                        <a:t>Exam Preparation Homework</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solidFill>
                            <a:schemeClr val="tx1"/>
                          </a:solidFill>
                          <a:effectLst/>
                        </a:rPr>
                        <a:t>20%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91008071"/>
                  </a:ext>
                </a:extLst>
              </a:tr>
              <a:tr h="377480">
                <a:tc>
                  <a:txBody>
                    <a:bodyPr/>
                    <a:lstStyle/>
                    <a:p>
                      <a:pPr marL="0" marR="0">
                        <a:lnSpc>
                          <a:spcPct val="107000"/>
                        </a:lnSpc>
                        <a:spcBef>
                          <a:spcPts val="0"/>
                        </a:spcBef>
                        <a:spcAft>
                          <a:spcPts val="0"/>
                        </a:spcAft>
                      </a:pPr>
                      <a:r>
                        <a:rPr lang="en-US" sz="2000">
                          <a:solidFill>
                            <a:schemeClr val="tx1"/>
                          </a:solidFill>
                          <a:effectLst/>
                        </a:rPr>
                        <a:t>Presentation</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solidFill>
                            <a:schemeClr val="tx1"/>
                          </a:solidFill>
                          <a:effectLst/>
                        </a:rPr>
                        <a:t>5%</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3635591"/>
                  </a:ext>
                </a:extLst>
              </a:tr>
              <a:tr h="393208">
                <a:tc>
                  <a:txBody>
                    <a:bodyPr/>
                    <a:lstStyle/>
                    <a:p>
                      <a:pPr marL="0" marR="0">
                        <a:lnSpc>
                          <a:spcPct val="107000"/>
                        </a:lnSpc>
                        <a:spcBef>
                          <a:spcPts val="0"/>
                        </a:spcBef>
                        <a:spcAft>
                          <a:spcPts val="0"/>
                        </a:spcAft>
                      </a:pPr>
                      <a:r>
                        <a:rPr lang="en-US" sz="2000">
                          <a:solidFill>
                            <a:schemeClr val="tx1"/>
                          </a:solidFill>
                          <a:effectLst/>
                        </a:rPr>
                        <a:t>Pretest</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solidFill>
                            <a:schemeClr val="tx1"/>
                          </a:solidFill>
                          <a:effectLst/>
                        </a:rPr>
                        <a:t>2%</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69657232"/>
                  </a:ext>
                </a:extLst>
              </a:tr>
              <a:tr h="338369">
                <a:tc>
                  <a:txBody>
                    <a:bodyPr/>
                    <a:lstStyle/>
                    <a:p>
                      <a:pPr marL="0" marR="0">
                        <a:lnSpc>
                          <a:spcPct val="107000"/>
                        </a:lnSpc>
                        <a:spcBef>
                          <a:spcPts val="0"/>
                        </a:spcBef>
                        <a:spcAft>
                          <a:spcPts val="0"/>
                        </a:spcAft>
                      </a:pPr>
                      <a:r>
                        <a:rPr lang="en-US" sz="2000">
                          <a:solidFill>
                            <a:schemeClr val="tx1"/>
                          </a:solidFill>
                          <a:effectLst/>
                        </a:rPr>
                        <a:t>Exam 1</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solidFill>
                            <a:schemeClr val="tx1"/>
                          </a:solidFill>
                          <a:effectLst/>
                        </a:rPr>
                        <a:t>10%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87662592"/>
                  </a:ext>
                </a:extLst>
              </a:tr>
              <a:tr h="377480">
                <a:tc>
                  <a:txBody>
                    <a:bodyPr/>
                    <a:lstStyle/>
                    <a:p>
                      <a:pPr marL="0" marR="0">
                        <a:lnSpc>
                          <a:spcPct val="107000"/>
                        </a:lnSpc>
                        <a:spcBef>
                          <a:spcPts val="0"/>
                        </a:spcBef>
                        <a:spcAft>
                          <a:spcPts val="0"/>
                        </a:spcAft>
                      </a:pPr>
                      <a:r>
                        <a:rPr lang="en-US" sz="2000">
                          <a:solidFill>
                            <a:schemeClr val="tx1"/>
                          </a:solidFill>
                          <a:effectLst/>
                        </a:rPr>
                        <a:t>Exam 2</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solidFill>
                            <a:schemeClr val="tx1"/>
                          </a:solidFill>
                          <a:effectLst/>
                        </a:rPr>
                        <a:t>10%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12247554"/>
                  </a:ext>
                </a:extLst>
              </a:tr>
              <a:tr h="377480">
                <a:tc>
                  <a:txBody>
                    <a:bodyPr/>
                    <a:lstStyle/>
                    <a:p>
                      <a:pPr marL="0" marR="0">
                        <a:lnSpc>
                          <a:spcPct val="107000"/>
                        </a:lnSpc>
                        <a:spcBef>
                          <a:spcPts val="0"/>
                        </a:spcBef>
                        <a:spcAft>
                          <a:spcPts val="0"/>
                        </a:spcAft>
                      </a:pPr>
                      <a:r>
                        <a:rPr lang="en-US" sz="2000">
                          <a:solidFill>
                            <a:schemeClr val="tx1"/>
                          </a:solidFill>
                          <a:effectLst/>
                        </a:rPr>
                        <a:t>Exam 3</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solidFill>
                            <a:schemeClr val="tx1"/>
                          </a:solidFill>
                          <a:effectLst/>
                        </a:rPr>
                        <a:t>10%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83823020"/>
                  </a:ext>
                </a:extLst>
              </a:tr>
              <a:tr h="377480">
                <a:tc>
                  <a:txBody>
                    <a:bodyPr/>
                    <a:lstStyle/>
                    <a:p>
                      <a:pPr marL="0" marR="0">
                        <a:lnSpc>
                          <a:spcPct val="107000"/>
                        </a:lnSpc>
                        <a:spcBef>
                          <a:spcPts val="0"/>
                        </a:spcBef>
                        <a:spcAft>
                          <a:spcPts val="0"/>
                        </a:spcAft>
                      </a:pPr>
                      <a:r>
                        <a:rPr lang="en-US" sz="2000">
                          <a:solidFill>
                            <a:schemeClr val="tx1"/>
                          </a:solidFill>
                          <a:effectLst/>
                        </a:rPr>
                        <a:t>Exam 4</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solidFill>
                            <a:schemeClr val="tx1"/>
                          </a:solidFill>
                          <a:effectLst/>
                        </a:rPr>
                        <a:t>10%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72866903"/>
                  </a:ext>
                </a:extLst>
              </a:tr>
              <a:tr h="377480">
                <a:tc>
                  <a:txBody>
                    <a:bodyPr/>
                    <a:lstStyle/>
                    <a:p>
                      <a:pPr marL="0" marR="0">
                        <a:lnSpc>
                          <a:spcPct val="107000"/>
                        </a:lnSpc>
                        <a:spcBef>
                          <a:spcPts val="0"/>
                        </a:spcBef>
                        <a:spcAft>
                          <a:spcPts val="0"/>
                        </a:spcAft>
                      </a:pPr>
                      <a:r>
                        <a:rPr lang="en-US" sz="2000">
                          <a:solidFill>
                            <a:schemeClr val="tx1"/>
                          </a:solidFill>
                          <a:effectLst/>
                        </a:rPr>
                        <a:t>Exam 5</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a:solidFill>
                            <a:schemeClr val="tx1"/>
                          </a:solidFill>
                          <a:effectLst/>
                        </a:rPr>
                        <a:t>10%</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94759602"/>
                  </a:ext>
                </a:extLst>
              </a:tr>
              <a:tr h="377480">
                <a:tc>
                  <a:txBody>
                    <a:bodyPr/>
                    <a:lstStyle/>
                    <a:p>
                      <a:pPr marL="0" marR="0">
                        <a:lnSpc>
                          <a:spcPct val="107000"/>
                        </a:lnSpc>
                        <a:spcBef>
                          <a:spcPts val="0"/>
                        </a:spcBef>
                        <a:spcAft>
                          <a:spcPts val="0"/>
                        </a:spcAft>
                      </a:pPr>
                      <a:r>
                        <a:rPr lang="en-US" sz="2000">
                          <a:solidFill>
                            <a:schemeClr val="tx1"/>
                          </a:solidFill>
                          <a:effectLst/>
                        </a:rPr>
                        <a:t>Final</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0"/>
                        </a:spcAft>
                      </a:pPr>
                      <a:r>
                        <a:rPr lang="en-US" sz="2000" dirty="0">
                          <a:solidFill>
                            <a:schemeClr val="tx1"/>
                          </a:solidFill>
                          <a:effectLst/>
                        </a:rPr>
                        <a:t>10%</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5212824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p:spPr>
        <p:txBody>
          <a:bodyPr/>
          <a:lstStyle/>
          <a:p>
            <a:fld id="{01831CC8-BEC6-4F87-8871-4DF3F68F66DE}" type="slidenum">
              <a:rPr lang="en-US"/>
              <a:pPr/>
              <a:t>25</a:t>
            </a:fld>
            <a:endParaRPr lang="en-US"/>
          </a:p>
        </p:txBody>
      </p:sp>
      <p:sp>
        <p:nvSpPr>
          <p:cNvPr id="39939" name="Rectangle 2"/>
          <p:cNvSpPr>
            <a:spLocks noGrp="1" noChangeArrowheads="1"/>
          </p:cNvSpPr>
          <p:nvPr>
            <p:ph type="title"/>
          </p:nvPr>
        </p:nvSpPr>
        <p:spPr/>
        <p:txBody>
          <a:bodyPr/>
          <a:lstStyle/>
          <a:p>
            <a:pPr eaLnBrk="1" hangingPunct="1"/>
            <a:r>
              <a:rPr lang="en-US"/>
              <a:t>Grading (2 of 2)</a:t>
            </a:r>
          </a:p>
        </p:txBody>
      </p:sp>
      <p:sp>
        <p:nvSpPr>
          <p:cNvPr id="39940" name="Rectangle 3"/>
          <p:cNvSpPr>
            <a:spLocks noGrp="1" noChangeArrowheads="1"/>
          </p:cNvSpPr>
          <p:nvPr>
            <p:ph type="body" sz="half" idx="1"/>
          </p:nvPr>
        </p:nvSpPr>
        <p:spPr>
          <a:xfrm>
            <a:off x="457200" y="1600200"/>
            <a:ext cx="4038600" cy="3016250"/>
          </a:xfrm>
        </p:spPr>
        <p:txBody>
          <a:bodyPr/>
          <a:lstStyle/>
          <a:p>
            <a:pPr>
              <a:buNone/>
            </a:pPr>
            <a:r>
              <a:rPr lang="en-US" sz="1800" dirty="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eaLnBrk="1" hangingPunct="1">
              <a:lnSpc>
                <a:spcPct val="80000"/>
              </a:lnSpc>
            </a:pPr>
            <a:endParaRPr lang="en-US" sz="1800" dirty="0"/>
          </a:p>
        </p:txBody>
      </p:sp>
      <p:graphicFrame>
        <p:nvGraphicFramePr>
          <p:cNvPr id="21756" name="Group 252"/>
          <p:cNvGraphicFramePr>
            <a:graphicFrameLocks noGrp="1"/>
          </p:cNvGraphicFramePr>
          <p:nvPr>
            <p:ph sz="half" idx="2"/>
            <p:extLst>
              <p:ext uri="{D42A27DB-BD31-4B8C-83A1-F6EECF244321}">
                <p14:modId xmlns:p14="http://schemas.microsoft.com/office/powerpoint/2010/main" val="2661430478"/>
              </p:ext>
            </p:extLst>
          </p:nvPr>
        </p:nvGraphicFramePr>
        <p:xfrm>
          <a:off x="5199063" y="1644650"/>
          <a:ext cx="3335337" cy="2952750"/>
        </p:xfrm>
        <a:graphic>
          <a:graphicData uri="http://schemas.openxmlformats.org/drawingml/2006/table">
            <a:tbl>
              <a:tblPr/>
              <a:tblGrid>
                <a:gridCol w="1011237">
                  <a:extLst>
                    <a:ext uri="{9D8B030D-6E8A-4147-A177-3AD203B41FA5}">
                      <a16:colId xmlns:a16="http://schemas.microsoft.com/office/drawing/2014/main" val="20000"/>
                    </a:ext>
                  </a:extLst>
                </a:gridCol>
                <a:gridCol w="557213">
                  <a:extLst>
                    <a:ext uri="{9D8B030D-6E8A-4147-A177-3AD203B41FA5}">
                      <a16:colId xmlns:a16="http://schemas.microsoft.com/office/drawing/2014/main" val="20001"/>
                    </a:ext>
                  </a:extLst>
                </a:gridCol>
                <a:gridCol w="401637">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gridCol w="493712">
                  <a:extLst>
                    <a:ext uri="{9D8B030D-6E8A-4147-A177-3AD203B41FA5}">
                      <a16:colId xmlns:a16="http://schemas.microsoft.com/office/drawing/2014/main" val="20004"/>
                    </a:ext>
                  </a:extLst>
                </a:gridCol>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Times New Roman" pitchFamily="18" charset="0"/>
                          <a:cs typeface="Arial" charset="0"/>
                        </a:rPr>
                        <a:t>93-100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9999" name="AutoShape 253"/>
          <p:cNvSpPr>
            <a:spLocks noChangeArrowheads="1"/>
          </p:cNvSpPr>
          <p:nvPr/>
        </p:nvSpPr>
        <p:spPr bwMode="auto">
          <a:xfrm>
            <a:off x="696913" y="5094288"/>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a:t>Letter grades will be assigned to the percentages of the final total score as shown in the table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5FE3D115-4E04-419F-BCAC-DA652A0AD595}" type="slidenum">
              <a:rPr lang="en-US"/>
              <a:pPr/>
              <a:t>26</a:t>
            </a:fld>
            <a:endParaRPr lang="en-US"/>
          </a:p>
        </p:txBody>
      </p:sp>
      <p:sp>
        <p:nvSpPr>
          <p:cNvPr id="40963" name="Rectangle 2"/>
          <p:cNvSpPr>
            <a:spLocks noGrp="1" noChangeArrowheads="1"/>
          </p:cNvSpPr>
          <p:nvPr>
            <p:ph type="title"/>
          </p:nvPr>
        </p:nvSpPr>
        <p:spPr/>
        <p:txBody>
          <a:bodyPr/>
          <a:lstStyle/>
          <a:p>
            <a:pPr eaLnBrk="1" hangingPunct="1"/>
            <a:r>
              <a:rPr lang="en-US" b="1"/>
              <a:t>Homework</a:t>
            </a:r>
          </a:p>
        </p:txBody>
      </p:sp>
      <p:sp>
        <p:nvSpPr>
          <p:cNvPr id="40964" name="Rectangle 3"/>
          <p:cNvSpPr>
            <a:spLocks noGrp="1" noChangeArrowheads="1"/>
          </p:cNvSpPr>
          <p:nvPr>
            <p:ph type="body" idx="1"/>
          </p:nvPr>
        </p:nvSpPr>
        <p:spPr>
          <a:xfrm>
            <a:off x="428172" y="1208315"/>
            <a:ext cx="8229600" cy="4525963"/>
          </a:xfrm>
        </p:spPr>
        <p:txBody>
          <a:bodyPr/>
          <a:lstStyle/>
          <a:p>
            <a:pPr eaLnBrk="1" hangingPunct="1">
              <a:lnSpc>
                <a:spcPct val="80000"/>
              </a:lnSpc>
            </a:pPr>
            <a:r>
              <a:rPr lang="en-US" sz="1800" dirty="0"/>
              <a:t>Between 3 and 16 problems (sometimes more, sometimes less) will be assigned from each chapter. </a:t>
            </a:r>
          </a:p>
          <a:p>
            <a:pPr eaLnBrk="1" hangingPunct="1">
              <a:lnSpc>
                <a:spcPct val="80000"/>
              </a:lnSpc>
            </a:pPr>
            <a:r>
              <a:rPr lang="en-US" sz="1800" dirty="0"/>
              <a:t>We will also complete the Workbook sections that go with the text sections we have read. </a:t>
            </a:r>
          </a:p>
          <a:p>
            <a:r>
              <a:rPr lang="en-US" sz="1800" dirty="0"/>
              <a:t>Homework will be due on Wednesdays.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pPr eaLnBrk="1" hangingPunct="1">
              <a:lnSpc>
                <a:spcPct val="80000"/>
              </a:lnSpc>
            </a:pPr>
            <a:r>
              <a:rPr lang="en-US" sz="1800" b="1" dirty="0"/>
              <a:t>You will not be able to finish the homework assignments in the hour and forty minutes a week of non-lecture time we have on Tuesdays and Thursdays.</a:t>
            </a:r>
            <a:r>
              <a:rPr lang="en-US" sz="1800" dirty="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a:t>You will turn in all of the homework problems.</a:t>
            </a:r>
            <a:r>
              <a:rPr lang="en-US" sz="1800" dirty="0"/>
              <a:t> Neatness, organization, and use of the homework problem solving process will be part of the grade.</a:t>
            </a:r>
          </a:p>
        </p:txBody>
      </p:sp>
      <p:sp>
        <p:nvSpPr>
          <p:cNvPr id="7" name="Rounded Rectangle 6"/>
          <p:cNvSpPr/>
          <p:nvPr/>
        </p:nvSpPr>
        <p:spPr>
          <a:xfrm>
            <a:off x="595313" y="5864225"/>
            <a:ext cx="8054975" cy="78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The homework problems will be posted on I-Learn</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27</a:t>
            </a:fld>
            <a:endParaRPr lang="en-US"/>
          </a:p>
        </p:txBody>
      </p:sp>
      <p:sp>
        <p:nvSpPr>
          <p:cNvPr id="41987" name="Rectangle 2"/>
          <p:cNvSpPr>
            <a:spLocks noGrp="1" noChangeArrowheads="1"/>
          </p:cNvSpPr>
          <p:nvPr>
            <p:ph type="title"/>
          </p:nvPr>
        </p:nvSpPr>
        <p:spPr/>
        <p:txBody>
          <a:bodyPr/>
          <a:lstStyle/>
          <a:p>
            <a:pPr eaLnBrk="1" hangingPunct="1"/>
            <a:r>
              <a:rPr lang="en-US"/>
              <a:t>Solution Manuals</a:t>
            </a:r>
          </a:p>
        </p:txBody>
      </p:sp>
      <p:sp>
        <p:nvSpPr>
          <p:cNvPr id="41988" name="Rectangle 3"/>
          <p:cNvSpPr>
            <a:spLocks noGrp="1" noChangeArrowheads="1"/>
          </p:cNvSpPr>
          <p:nvPr>
            <p:ph type="body" idx="1"/>
          </p:nvPr>
        </p:nvSpPr>
        <p:spPr>
          <a:xfrm>
            <a:off x="457200" y="1600200"/>
            <a:ext cx="8229600" cy="3074988"/>
          </a:xfrm>
        </p:spPr>
        <p:txBody>
          <a:bodyPr/>
          <a:lstStyle/>
          <a:p>
            <a:pPr eaLnBrk="1" hangingPunct="1">
              <a:lnSpc>
                <a:spcPct val="80000"/>
              </a:lnSpc>
            </a:pPr>
            <a:r>
              <a:rPr lang="en-US" sz="1800"/>
              <a:t>I am aware that there are solution manuals available through the physics tutors, the library, the internet (usually illegally) and from book sellers. </a:t>
            </a:r>
          </a:p>
          <a:p>
            <a:pPr eaLnBrk="1" hangingPunct="1">
              <a:lnSpc>
                <a:spcPct val="80000"/>
              </a:lnSpc>
            </a:pPr>
            <a:r>
              <a:rPr lang="en-US" sz="1800"/>
              <a:t>I have copies of these solution manuals as well. </a:t>
            </a:r>
          </a:p>
          <a:p>
            <a:pPr eaLnBrk="1" hangingPunct="1">
              <a:lnSpc>
                <a:spcPct val="80000"/>
              </a:lnSpc>
            </a:pPr>
            <a:r>
              <a:rPr lang="en-US" sz="1800"/>
              <a:t>To copy a solution from the manual without noting that you have done so is to commit plagiarism. Since this is a violation of the Honor Code, please do not do this. </a:t>
            </a:r>
          </a:p>
          <a:p>
            <a:pPr eaLnBrk="1" hangingPunct="1">
              <a:lnSpc>
                <a:spcPct val="80000"/>
              </a:lnSpc>
            </a:pPr>
            <a:r>
              <a:rPr lang="en-US" sz="1800"/>
              <a:t>Also note that the homework process requires much more than is provided in the solutions given by the authors. If you limit your solution to what is in the manual, the best you could hope for is half credit. </a:t>
            </a:r>
          </a:p>
          <a:p>
            <a:pPr eaLnBrk="1" hangingPunct="1">
              <a:lnSpc>
                <a:spcPct val="80000"/>
              </a:lnSpc>
            </a:pPr>
            <a:r>
              <a:rPr lang="en-US" sz="1800"/>
              <a:t>Consistently using the manual’s solutions will not prepare you for the exams, and will likely lead to a very poor understanding of the material and an unfortunate grade.  </a:t>
            </a:r>
          </a:p>
        </p:txBody>
      </p:sp>
      <p:sp>
        <p:nvSpPr>
          <p:cNvPr id="41989" name="AutoShape 4"/>
          <p:cNvSpPr>
            <a:spLocks noChangeArrowheads="1"/>
          </p:cNvSpPr>
          <p:nvPr/>
        </p:nvSpPr>
        <p:spPr bwMode="auto">
          <a:xfrm>
            <a:off x="333375" y="4775200"/>
            <a:ext cx="8548688" cy="12477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80000"/>
              </a:lnSpc>
              <a:spcBef>
                <a:spcPct val="20000"/>
              </a:spcBef>
            </a:pPr>
            <a:r>
              <a:rPr lang="en-US" sz="2000" dirty="0"/>
              <a:t>If you are stuck on a problem, then consulting a manual might be a reasonable use of a solution manual, but be sure to form your own solution.  Consulting a physics tutor or talking to me might be even better.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C1E6BCA9-0A2F-408C-ACD1-5B6F42D3465C}" type="slidenum">
              <a:rPr lang="en-US"/>
              <a:pPr/>
              <a:t>28</a:t>
            </a:fld>
            <a:endParaRPr lang="en-US"/>
          </a:p>
        </p:txBody>
      </p:sp>
      <p:sp>
        <p:nvSpPr>
          <p:cNvPr id="43011" name="Rectangle 2"/>
          <p:cNvSpPr>
            <a:spLocks noGrp="1" noChangeArrowheads="1"/>
          </p:cNvSpPr>
          <p:nvPr>
            <p:ph type="title"/>
          </p:nvPr>
        </p:nvSpPr>
        <p:spPr/>
        <p:txBody>
          <a:bodyPr/>
          <a:lstStyle/>
          <a:p>
            <a:pPr eaLnBrk="1" hangingPunct="1"/>
            <a:r>
              <a:rPr lang="en-US" b="1"/>
              <a:t>Quizzes</a:t>
            </a:r>
          </a:p>
        </p:txBody>
      </p:sp>
      <p:sp>
        <p:nvSpPr>
          <p:cNvPr id="43012" name="Rectangle 3"/>
          <p:cNvSpPr>
            <a:spLocks noGrp="1" noChangeArrowheads="1"/>
          </p:cNvSpPr>
          <p:nvPr>
            <p:ph type="body" idx="1"/>
          </p:nvPr>
        </p:nvSpPr>
        <p:spPr/>
        <p:txBody>
          <a:bodyPr/>
          <a:lstStyle/>
          <a:p>
            <a:pPr eaLnBrk="1" hangingPunct="1">
              <a:lnSpc>
                <a:spcPct val="90000"/>
              </a:lnSpc>
            </a:pPr>
            <a:r>
              <a:rPr lang="en-US" sz="2400"/>
              <a:t>There will be a quiz held every lecture period.  </a:t>
            </a:r>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endParaRPr lang="en-US" sz="2400"/>
          </a:p>
          <a:p>
            <a:pPr eaLnBrk="1" hangingPunct="1">
              <a:lnSpc>
                <a:spcPct val="90000"/>
              </a:lnSpc>
            </a:pPr>
            <a:r>
              <a:rPr lang="en-US" sz="2400"/>
              <a:t>The quizzes are intended to encourage you to read and prepare for class. In past semesters, there has been some dismay on the part of those who neglect this preparation when they see the affect of quizzes on their final grade.  The quizzes are small but they add up. Preparation is important!</a:t>
            </a:r>
          </a:p>
        </p:txBody>
      </p:sp>
      <p:sp>
        <p:nvSpPr>
          <p:cNvPr id="43013" name="AutoShape 4"/>
          <p:cNvSpPr>
            <a:spLocks noChangeArrowheads="1"/>
          </p:cNvSpPr>
          <p:nvPr/>
        </p:nvSpPr>
        <p:spPr bwMode="auto">
          <a:xfrm>
            <a:off x="1090613" y="2103438"/>
            <a:ext cx="7038975" cy="1335087"/>
          </a:xfrm>
          <a:prstGeom prst="roundRect">
            <a:avLst>
              <a:gd name="adj" fmla="val 16667"/>
            </a:avLst>
          </a:prstGeom>
          <a:solidFill>
            <a:schemeClr val="accent1"/>
          </a:solidFill>
          <a:ln w="9525">
            <a:solidFill>
              <a:schemeClr val="tx1"/>
            </a:solidFill>
            <a:round/>
            <a:headEnd/>
            <a:tailEnd/>
          </a:ln>
        </p:spPr>
        <p:txBody>
          <a:bodyPr anchor="ctr"/>
          <a:lstStyle/>
          <a:p>
            <a:pPr algn="ctr">
              <a:spcBef>
                <a:spcPct val="20000"/>
              </a:spcBef>
            </a:pPr>
            <a:r>
              <a:rPr lang="en-US" sz="3200" b="1"/>
              <a:t>There are no make-ups for the quizzes.</a:t>
            </a:r>
            <a:endParaRPr lang="en-US" sz="3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2567F8B2-D0F2-4681-9369-59E5ABC8E55F}" type="slidenum">
              <a:rPr lang="en-US"/>
              <a:pPr/>
              <a:t>29</a:t>
            </a:fld>
            <a:endParaRPr lang="en-US"/>
          </a:p>
        </p:txBody>
      </p:sp>
      <p:sp>
        <p:nvSpPr>
          <p:cNvPr id="44035" name="Rectangle 2"/>
          <p:cNvSpPr>
            <a:spLocks noGrp="1" noChangeArrowheads="1"/>
          </p:cNvSpPr>
          <p:nvPr>
            <p:ph type="title"/>
          </p:nvPr>
        </p:nvSpPr>
        <p:spPr/>
        <p:txBody>
          <a:bodyPr/>
          <a:lstStyle/>
          <a:p>
            <a:pPr eaLnBrk="1" hangingPunct="1"/>
            <a:r>
              <a:rPr lang="en-US" b="1"/>
              <a:t>Class Presentation</a:t>
            </a:r>
          </a:p>
        </p:txBody>
      </p:sp>
      <p:sp>
        <p:nvSpPr>
          <p:cNvPr id="44036" name="Rectangle 3"/>
          <p:cNvSpPr>
            <a:spLocks noGrp="1" noChangeArrowheads="1"/>
          </p:cNvSpPr>
          <p:nvPr>
            <p:ph type="body" idx="1"/>
          </p:nvPr>
        </p:nvSpPr>
        <p:spPr/>
        <p:txBody>
          <a:bodyPr/>
          <a:lstStyle/>
          <a:p>
            <a:pPr eaLnBrk="1" hangingPunct="1">
              <a:lnSpc>
                <a:spcPct val="90000"/>
              </a:lnSpc>
            </a:pPr>
            <a:r>
              <a:rPr lang="en-US" sz="2400" dirty="0"/>
              <a:t>Each student will give one class presentation during the semester.  </a:t>
            </a:r>
          </a:p>
          <a:p>
            <a:pPr lvl="1" eaLnBrk="1" hangingPunct="1">
              <a:lnSpc>
                <a:spcPct val="90000"/>
              </a:lnSpc>
            </a:pPr>
            <a:r>
              <a:rPr lang="en-US" sz="2000" dirty="0"/>
              <a:t>We will pick one section from the textbook and give a 10 minute presentation on a topic related to that section.  </a:t>
            </a:r>
          </a:p>
          <a:p>
            <a:pPr lvl="1" eaLnBrk="1" hangingPunct="1">
              <a:lnSpc>
                <a:spcPct val="90000"/>
              </a:lnSpc>
            </a:pPr>
            <a:r>
              <a:rPr lang="en-US" sz="2000" dirty="0"/>
              <a:t>The objective of the presentation is </a:t>
            </a:r>
            <a:r>
              <a:rPr lang="en-US" sz="2000" b="1" dirty="0"/>
              <a:t>not</a:t>
            </a:r>
            <a:r>
              <a:rPr lang="en-US" sz="2000" dirty="0"/>
              <a:t> to cover the contents of the textbook section.  </a:t>
            </a:r>
          </a:p>
          <a:p>
            <a:pPr lvl="1" eaLnBrk="1" hangingPunct="1">
              <a:lnSpc>
                <a:spcPct val="90000"/>
              </a:lnSpc>
            </a:pPr>
            <a:r>
              <a:rPr lang="en-US" sz="2000" dirty="0"/>
              <a:t>The objective of the presentation </a:t>
            </a:r>
            <a:r>
              <a:rPr lang="en-US" sz="2000" b="1" dirty="0"/>
              <a:t>is</a:t>
            </a:r>
            <a:r>
              <a:rPr lang="en-US" sz="2000" dirty="0"/>
              <a:t> to show how the physics principle is utilized in real world applications.  </a:t>
            </a:r>
          </a:p>
          <a:p>
            <a:pPr lvl="1" eaLnBrk="1" hangingPunct="1">
              <a:lnSpc>
                <a:spcPct val="90000"/>
              </a:lnSpc>
            </a:pPr>
            <a:r>
              <a:rPr lang="en-US" sz="2000" dirty="0"/>
              <a:t>Students will be graded on the basis of creativity, extent of their research, and their presentation medium.  </a:t>
            </a:r>
          </a:p>
          <a:p>
            <a:pPr lvl="1" eaLnBrk="1" hangingPunct="1">
              <a:lnSpc>
                <a:spcPct val="90000"/>
              </a:lnSpc>
            </a:pPr>
            <a:r>
              <a:rPr lang="en-US" sz="2000" dirty="0"/>
              <a:t>Please do not use any material that would violate the honor code</a:t>
            </a:r>
          </a:p>
          <a:p>
            <a:pPr eaLnBrk="1" hangingPunct="1">
              <a:lnSpc>
                <a:spcPct val="90000"/>
              </a:lnSpc>
            </a:pPr>
            <a:r>
              <a:rPr lang="en-US" sz="2400" dirty="0"/>
              <a:t>A sign up sheet will be available you should choose a topic now and determine when you would like to present.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5D3D64E6-6E2B-40C1-BB18-7A9D4A2587D6}" type="slidenum">
              <a:rPr lang="en-US"/>
              <a:pPr/>
              <a:t>3</a:t>
            </a:fld>
            <a:endParaRPr lang="en-US"/>
          </a:p>
        </p:txBody>
      </p:sp>
      <p:sp>
        <p:nvSpPr>
          <p:cNvPr id="26627" name="Rectangle 2"/>
          <p:cNvSpPr>
            <a:spLocks noGrp="1" noChangeArrowheads="1"/>
          </p:cNvSpPr>
          <p:nvPr>
            <p:ph type="ctrTitle"/>
          </p:nvPr>
        </p:nvSpPr>
        <p:spPr/>
        <p:txBody>
          <a:bodyPr/>
          <a:lstStyle/>
          <a:p>
            <a:pPr eaLnBrk="1" hangingPunct="1"/>
            <a:r>
              <a:rPr lang="en-US" dirty="0"/>
              <a:t>Introduction to the Course and</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623A366-5589-4AB8-A13E-8CE769D7AC02}" type="slidenum">
              <a:rPr lang="en-US"/>
              <a:pPr/>
              <a:t>30</a:t>
            </a:fld>
            <a:endParaRPr lang="en-US"/>
          </a:p>
        </p:txBody>
      </p:sp>
      <p:sp>
        <p:nvSpPr>
          <p:cNvPr id="45059" name="Rectangle 2"/>
          <p:cNvSpPr>
            <a:spLocks noGrp="1" noChangeArrowheads="1"/>
          </p:cNvSpPr>
          <p:nvPr>
            <p:ph type="title"/>
          </p:nvPr>
        </p:nvSpPr>
        <p:spPr/>
        <p:txBody>
          <a:bodyPr/>
          <a:lstStyle/>
          <a:p>
            <a:pPr eaLnBrk="1" hangingPunct="1"/>
            <a:r>
              <a:rPr lang="en-US" b="1"/>
              <a:t>Examinations</a:t>
            </a:r>
          </a:p>
        </p:txBody>
      </p:sp>
      <p:sp>
        <p:nvSpPr>
          <p:cNvPr id="45060" name="Rectangle 3"/>
          <p:cNvSpPr>
            <a:spLocks noGrp="1" noChangeArrowheads="1"/>
          </p:cNvSpPr>
          <p:nvPr>
            <p:ph type="body" idx="1"/>
          </p:nvPr>
        </p:nvSpPr>
        <p:spPr/>
        <p:txBody>
          <a:bodyPr/>
          <a:lstStyle/>
          <a:p>
            <a:pPr eaLnBrk="1" hangingPunct="1"/>
            <a:r>
              <a:rPr lang="en-US" sz="2800"/>
              <a:t>The exam questions will stress problem solving.  </a:t>
            </a:r>
          </a:p>
          <a:p>
            <a:pPr eaLnBrk="1" hangingPunct="1"/>
            <a:r>
              <a:rPr lang="en-US" sz="2800"/>
              <a:t>A typical exam will consist of ten problems Half of which will be conceptual</a:t>
            </a:r>
          </a:p>
          <a:p>
            <a:pPr eaLnBrk="1" hangingPunct="1"/>
            <a:r>
              <a:rPr lang="en-US" sz="2800"/>
              <a:t>As with the homework, the method used is as important as a correct answer.  </a:t>
            </a:r>
          </a:p>
          <a:p>
            <a:pPr lvl="1" eaLnBrk="1" hangingPunct="1"/>
            <a:r>
              <a:rPr lang="en-US" sz="2400"/>
              <a:t>Partial credit will be given based on the correctness of the method used. </a:t>
            </a:r>
          </a:p>
          <a:p>
            <a:pPr lvl="1" eaLnBrk="1" hangingPunct="1"/>
            <a:r>
              <a:rPr lang="en-US" sz="2400"/>
              <a:t>The same problem solving process used for homework should be used on the exam questions.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F01D8A3-95CB-49DA-9142-F62584E72F13}" type="slidenum">
              <a:rPr lang="en-US"/>
              <a:pPr/>
              <a:t>31</a:t>
            </a:fld>
            <a:endParaRPr lang="en-US"/>
          </a:p>
        </p:txBody>
      </p:sp>
      <p:sp>
        <p:nvSpPr>
          <p:cNvPr id="46083" name="Rectangle 2"/>
          <p:cNvSpPr>
            <a:spLocks noGrp="1" noChangeArrowheads="1"/>
          </p:cNvSpPr>
          <p:nvPr>
            <p:ph type="title"/>
          </p:nvPr>
        </p:nvSpPr>
        <p:spPr/>
        <p:txBody>
          <a:bodyPr/>
          <a:lstStyle/>
          <a:p>
            <a:pPr eaLnBrk="1" hangingPunct="1"/>
            <a:r>
              <a:rPr lang="en-US"/>
              <a:t>Teaching Method</a:t>
            </a:r>
          </a:p>
        </p:txBody>
      </p:sp>
      <p:sp>
        <p:nvSpPr>
          <p:cNvPr id="46084" name="Rectangle 3"/>
          <p:cNvSpPr>
            <a:spLocks noGrp="1" noChangeArrowheads="1"/>
          </p:cNvSpPr>
          <p:nvPr>
            <p:ph type="body" idx="1"/>
          </p:nvPr>
        </p:nvSpPr>
        <p:spPr/>
        <p:txBody>
          <a:bodyPr/>
          <a:lstStyle/>
          <a:p>
            <a:pPr eaLnBrk="1" hangingPunct="1"/>
            <a:r>
              <a:rPr lang="en-US"/>
              <a:t>Active class </a:t>
            </a:r>
          </a:p>
          <a:p>
            <a:pPr eaLnBrk="1" hangingPunct="1"/>
            <a:r>
              <a:rPr lang="en-US"/>
              <a:t>Emphasis on concepts on lecture days</a:t>
            </a:r>
          </a:p>
          <a:p>
            <a:pPr eaLnBrk="1" hangingPunct="1"/>
            <a:r>
              <a:rPr lang="en-US"/>
              <a:t>Emphasis on problem solving on homework days</a:t>
            </a:r>
          </a:p>
          <a:p>
            <a:pPr eaLnBrk="1" hangingPunct="1"/>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4"/>
          <p:cNvSpPr>
            <a:spLocks noGrp="1" noChangeArrowheads="1"/>
          </p:cNvSpPr>
          <p:nvPr>
            <p:ph type="ctrTitle"/>
          </p:nvPr>
        </p:nvSpPr>
        <p:spPr/>
        <p:txBody>
          <a:bodyPr/>
          <a:lstStyle/>
          <a:p>
            <a:pPr eaLnBrk="1" hangingPunct="1"/>
            <a:r>
              <a:rPr lang="en-US" dirty="0"/>
              <a:t>Oscillation</a:t>
            </a:r>
          </a:p>
        </p:txBody>
      </p:sp>
      <p:sp>
        <p:nvSpPr>
          <p:cNvPr id="47110" name="Rectangle 5"/>
          <p:cNvSpPr>
            <a:spLocks noGrp="1" noChangeArrowheads="1"/>
          </p:cNvSpPr>
          <p:nvPr>
            <p:ph type="subTitle" idx="1"/>
          </p:nvPr>
        </p:nvSpPr>
        <p:spPr/>
        <p:txBody>
          <a:bodyPr/>
          <a:lstStyle/>
          <a:p>
            <a:pPr eaLnBrk="1" hangingPunct="1"/>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09"/>
          <p:cNvSpPr txBox="1">
            <a:spLocks noChangeArrowheads="1"/>
          </p:cNvSpPr>
          <p:nvPr/>
        </p:nvSpPr>
        <p:spPr bwMode="auto">
          <a:xfrm>
            <a:off x="3951969" y="4112761"/>
            <a:ext cx="859531" cy="461665"/>
          </a:xfrm>
          <a:prstGeom prst="rect">
            <a:avLst/>
          </a:prstGeom>
          <a:noFill/>
          <a:ln w="9525">
            <a:noFill/>
            <a:miter lim="800000"/>
            <a:headEnd/>
            <a:tailEnd/>
          </a:ln>
        </p:spPr>
        <p:txBody>
          <a:bodyPr wrap="none">
            <a:spAutoFit/>
          </a:bodyPr>
          <a:lstStyle/>
          <a:p>
            <a:r>
              <a:rPr lang="en-US" sz="2400" dirty="0"/>
              <a:t>x = 0</a:t>
            </a:r>
          </a:p>
        </p:txBody>
      </p:sp>
      <p:sp>
        <p:nvSpPr>
          <p:cNvPr id="7" name="Text Box 211"/>
          <p:cNvSpPr txBox="1">
            <a:spLocks noChangeArrowheads="1"/>
          </p:cNvSpPr>
          <p:nvPr/>
        </p:nvSpPr>
        <p:spPr bwMode="auto">
          <a:xfrm>
            <a:off x="5171621" y="4114122"/>
            <a:ext cx="1120321" cy="523220"/>
          </a:xfrm>
          <a:prstGeom prst="rect">
            <a:avLst/>
          </a:prstGeom>
          <a:noFill/>
          <a:ln w="9525">
            <a:noFill/>
            <a:miter lim="800000"/>
            <a:headEnd/>
            <a:tailEnd/>
          </a:ln>
        </p:spPr>
        <p:txBody>
          <a:bodyPr wrap="square">
            <a:spAutoFit/>
          </a:bodyPr>
          <a:lstStyle/>
          <a:p>
            <a:r>
              <a:rPr lang="en-US" sz="2800" dirty="0" err="1"/>
              <a:t>x</a:t>
            </a:r>
            <a:r>
              <a:rPr lang="en-US" sz="2800" baseline="-25000" dirty="0" err="1"/>
              <a:t>max</a:t>
            </a:r>
            <a:endParaRPr lang="en-US" sz="2800" baseline="-25000" dirty="0"/>
          </a:p>
        </p:txBody>
      </p:sp>
      <p:sp>
        <p:nvSpPr>
          <p:cNvPr id="9" name="AutoShape 3"/>
          <p:cNvSpPr>
            <a:spLocks noChangeAspect="1" noChangeArrowheads="1" noTextEdit="1"/>
          </p:cNvSpPr>
          <p:nvPr/>
        </p:nvSpPr>
        <p:spPr bwMode="auto">
          <a:xfrm>
            <a:off x="2808288" y="2136775"/>
            <a:ext cx="32559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5239658" y="2975428"/>
            <a:ext cx="508000" cy="469900"/>
          </a:xfrm>
          <a:custGeom>
            <a:avLst/>
            <a:gdLst>
              <a:gd name="T0" fmla="*/ 50 w 320"/>
              <a:gd name="T1" fmla="*/ 0 h 296"/>
              <a:gd name="T2" fmla="*/ 44 w 320"/>
              <a:gd name="T3" fmla="*/ 0 h 296"/>
              <a:gd name="T4" fmla="*/ 39 w 320"/>
              <a:gd name="T5" fmla="*/ 1 h 296"/>
              <a:gd name="T6" fmla="*/ 30 w 320"/>
              <a:gd name="T7" fmla="*/ 3 h 296"/>
              <a:gd name="T8" fmla="*/ 22 w 320"/>
              <a:gd name="T9" fmla="*/ 9 h 296"/>
              <a:gd name="T10" fmla="*/ 15 w 320"/>
              <a:gd name="T11" fmla="*/ 14 h 296"/>
              <a:gd name="T12" fmla="*/ 9 w 320"/>
              <a:gd name="T13" fmla="*/ 22 h 296"/>
              <a:gd name="T14" fmla="*/ 4 w 320"/>
              <a:gd name="T15" fmla="*/ 29 h 296"/>
              <a:gd name="T16" fmla="*/ 2 w 320"/>
              <a:gd name="T17" fmla="*/ 39 h 296"/>
              <a:gd name="T18" fmla="*/ 0 w 320"/>
              <a:gd name="T19" fmla="*/ 44 h 296"/>
              <a:gd name="T20" fmla="*/ 0 w 320"/>
              <a:gd name="T21" fmla="*/ 50 h 296"/>
              <a:gd name="T22" fmla="*/ 0 w 320"/>
              <a:gd name="T23" fmla="*/ 248 h 296"/>
              <a:gd name="T24" fmla="*/ 0 w 320"/>
              <a:gd name="T25" fmla="*/ 252 h 296"/>
              <a:gd name="T26" fmla="*/ 2 w 320"/>
              <a:gd name="T27" fmla="*/ 257 h 296"/>
              <a:gd name="T28" fmla="*/ 4 w 320"/>
              <a:gd name="T29" fmla="*/ 267 h 296"/>
              <a:gd name="T30" fmla="*/ 9 w 320"/>
              <a:gd name="T31" fmla="*/ 276 h 296"/>
              <a:gd name="T32" fmla="*/ 15 w 320"/>
              <a:gd name="T33" fmla="*/ 283 h 296"/>
              <a:gd name="T34" fmla="*/ 22 w 320"/>
              <a:gd name="T35" fmla="*/ 289 h 296"/>
              <a:gd name="T36" fmla="*/ 30 w 320"/>
              <a:gd name="T37" fmla="*/ 293 h 296"/>
              <a:gd name="T38" fmla="*/ 39 w 320"/>
              <a:gd name="T39" fmla="*/ 296 h 296"/>
              <a:gd name="T40" fmla="*/ 44 w 320"/>
              <a:gd name="T41" fmla="*/ 296 h 296"/>
              <a:gd name="T42" fmla="*/ 50 w 320"/>
              <a:gd name="T43" fmla="*/ 296 h 296"/>
              <a:gd name="T44" fmla="*/ 272 w 320"/>
              <a:gd name="T45" fmla="*/ 296 h 296"/>
              <a:gd name="T46" fmla="*/ 276 w 320"/>
              <a:gd name="T47" fmla="*/ 296 h 296"/>
              <a:gd name="T48" fmla="*/ 281 w 320"/>
              <a:gd name="T49" fmla="*/ 296 h 296"/>
              <a:gd name="T50" fmla="*/ 291 w 320"/>
              <a:gd name="T51" fmla="*/ 293 h 296"/>
              <a:gd name="T52" fmla="*/ 298 w 320"/>
              <a:gd name="T53" fmla="*/ 289 h 296"/>
              <a:gd name="T54" fmla="*/ 305 w 320"/>
              <a:gd name="T55" fmla="*/ 283 h 296"/>
              <a:gd name="T56" fmla="*/ 313 w 320"/>
              <a:gd name="T57" fmla="*/ 276 h 296"/>
              <a:gd name="T58" fmla="*/ 317 w 320"/>
              <a:gd name="T59" fmla="*/ 267 h 296"/>
              <a:gd name="T60" fmla="*/ 318 w 320"/>
              <a:gd name="T61" fmla="*/ 257 h 296"/>
              <a:gd name="T62" fmla="*/ 320 w 320"/>
              <a:gd name="T63" fmla="*/ 252 h 296"/>
              <a:gd name="T64" fmla="*/ 320 w 320"/>
              <a:gd name="T65" fmla="*/ 248 h 296"/>
              <a:gd name="T66" fmla="*/ 320 w 320"/>
              <a:gd name="T67" fmla="*/ 50 h 296"/>
              <a:gd name="T68" fmla="*/ 320 w 320"/>
              <a:gd name="T69" fmla="*/ 44 h 296"/>
              <a:gd name="T70" fmla="*/ 318 w 320"/>
              <a:gd name="T71" fmla="*/ 39 h 296"/>
              <a:gd name="T72" fmla="*/ 317 w 320"/>
              <a:gd name="T73" fmla="*/ 29 h 296"/>
              <a:gd name="T74" fmla="*/ 313 w 320"/>
              <a:gd name="T75" fmla="*/ 22 h 296"/>
              <a:gd name="T76" fmla="*/ 305 w 320"/>
              <a:gd name="T77" fmla="*/ 14 h 296"/>
              <a:gd name="T78" fmla="*/ 298 w 320"/>
              <a:gd name="T79" fmla="*/ 9 h 296"/>
              <a:gd name="T80" fmla="*/ 291 w 320"/>
              <a:gd name="T81" fmla="*/ 3 h 296"/>
              <a:gd name="T82" fmla="*/ 281 w 320"/>
              <a:gd name="T83" fmla="*/ 1 h 296"/>
              <a:gd name="T84" fmla="*/ 276 w 320"/>
              <a:gd name="T85" fmla="*/ 0 h 296"/>
              <a:gd name="T86" fmla="*/ 272 w 320"/>
              <a:gd name="T87" fmla="*/ 0 h 296"/>
              <a:gd name="T88" fmla="*/ 50 w 320"/>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296">
                <a:moveTo>
                  <a:pt x="50" y="0"/>
                </a:moveTo>
                <a:lnTo>
                  <a:pt x="44" y="0"/>
                </a:lnTo>
                <a:lnTo>
                  <a:pt x="39" y="1"/>
                </a:lnTo>
                <a:lnTo>
                  <a:pt x="30" y="3"/>
                </a:lnTo>
                <a:lnTo>
                  <a:pt x="22" y="9"/>
                </a:lnTo>
                <a:lnTo>
                  <a:pt x="15" y="14"/>
                </a:lnTo>
                <a:lnTo>
                  <a:pt x="9" y="22"/>
                </a:lnTo>
                <a:lnTo>
                  <a:pt x="4" y="29"/>
                </a:lnTo>
                <a:lnTo>
                  <a:pt x="2" y="39"/>
                </a:lnTo>
                <a:lnTo>
                  <a:pt x="0" y="44"/>
                </a:lnTo>
                <a:lnTo>
                  <a:pt x="0" y="50"/>
                </a:lnTo>
                <a:lnTo>
                  <a:pt x="0" y="248"/>
                </a:lnTo>
                <a:lnTo>
                  <a:pt x="0" y="252"/>
                </a:lnTo>
                <a:lnTo>
                  <a:pt x="2" y="257"/>
                </a:lnTo>
                <a:lnTo>
                  <a:pt x="4" y="267"/>
                </a:lnTo>
                <a:lnTo>
                  <a:pt x="9" y="276"/>
                </a:lnTo>
                <a:lnTo>
                  <a:pt x="15" y="283"/>
                </a:lnTo>
                <a:lnTo>
                  <a:pt x="22" y="289"/>
                </a:lnTo>
                <a:lnTo>
                  <a:pt x="30" y="293"/>
                </a:lnTo>
                <a:lnTo>
                  <a:pt x="39" y="296"/>
                </a:lnTo>
                <a:lnTo>
                  <a:pt x="44" y="296"/>
                </a:lnTo>
                <a:lnTo>
                  <a:pt x="50" y="296"/>
                </a:lnTo>
                <a:lnTo>
                  <a:pt x="272" y="296"/>
                </a:lnTo>
                <a:lnTo>
                  <a:pt x="276" y="296"/>
                </a:lnTo>
                <a:lnTo>
                  <a:pt x="281" y="296"/>
                </a:lnTo>
                <a:lnTo>
                  <a:pt x="291" y="293"/>
                </a:lnTo>
                <a:lnTo>
                  <a:pt x="298" y="289"/>
                </a:lnTo>
                <a:lnTo>
                  <a:pt x="305" y="283"/>
                </a:lnTo>
                <a:lnTo>
                  <a:pt x="313" y="276"/>
                </a:lnTo>
                <a:lnTo>
                  <a:pt x="317" y="267"/>
                </a:lnTo>
                <a:lnTo>
                  <a:pt x="318" y="257"/>
                </a:lnTo>
                <a:lnTo>
                  <a:pt x="320" y="252"/>
                </a:lnTo>
                <a:lnTo>
                  <a:pt x="320" y="248"/>
                </a:lnTo>
                <a:lnTo>
                  <a:pt x="320" y="50"/>
                </a:lnTo>
                <a:lnTo>
                  <a:pt x="320" y="44"/>
                </a:lnTo>
                <a:lnTo>
                  <a:pt x="318" y="39"/>
                </a:lnTo>
                <a:lnTo>
                  <a:pt x="317" y="29"/>
                </a:lnTo>
                <a:lnTo>
                  <a:pt x="313" y="22"/>
                </a:lnTo>
                <a:lnTo>
                  <a:pt x="305" y="14"/>
                </a:lnTo>
                <a:lnTo>
                  <a:pt x="298" y="9"/>
                </a:lnTo>
                <a:lnTo>
                  <a:pt x="291" y="3"/>
                </a:lnTo>
                <a:lnTo>
                  <a:pt x="281" y="1"/>
                </a:lnTo>
                <a:lnTo>
                  <a:pt x="276" y="0"/>
                </a:lnTo>
                <a:lnTo>
                  <a:pt x="272" y="0"/>
                </a:lnTo>
                <a:lnTo>
                  <a:pt x="50"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346021" y="3015116"/>
            <a:ext cx="479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700" b="1" i="0" u="none" strike="noStrike" cap="none" normalizeH="0" baseline="0" dirty="0">
                <a:ln>
                  <a:noFill/>
                </a:ln>
                <a:solidFill>
                  <a:srgbClr val="FFFFFF"/>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Line 8"/>
          <p:cNvSpPr>
            <a:spLocks noChangeShapeType="1"/>
          </p:cNvSpPr>
          <p:nvPr/>
        </p:nvSpPr>
        <p:spPr bwMode="auto">
          <a:xfrm>
            <a:off x="2898775" y="2341563"/>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2863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2898775" y="2341563"/>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2863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6" name="Group 85"/>
          <p:cNvGrpSpPr/>
          <p:nvPr/>
        </p:nvGrpSpPr>
        <p:grpSpPr>
          <a:xfrm>
            <a:off x="2955925" y="2986314"/>
            <a:ext cx="2258332" cy="301399"/>
            <a:chOff x="2955925" y="2986314"/>
            <a:chExt cx="1471613" cy="301399"/>
          </a:xfrm>
        </p:grpSpPr>
        <p:sp>
          <p:nvSpPr>
            <p:cNvPr id="15" name="Line 1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2"/>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1"/>
            <p:cNvSpPr>
              <a:spLocks noChangeShapeType="1"/>
            </p:cNvSpPr>
            <p:nvPr/>
          </p:nvSpPr>
          <p:spPr bwMode="auto">
            <a:xfrm flipH="1" flipV="1">
              <a:off x="4330701" y="2986314"/>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0"/>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1"/>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2"/>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3"/>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4"/>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5"/>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6"/>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7"/>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8"/>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69"/>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8"/>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9"/>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90" name="Straight Connector 89"/>
          <p:cNvCxnSpPr/>
          <p:nvPr/>
        </p:nvCxnSpPr>
        <p:spPr>
          <a:xfrm>
            <a:off x="5475514" y="3592286"/>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376057" y="3570514"/>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420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r>
              <a:rPr lang="en-US"/>
              <a:t>Question 123.1.2</a:t>
            </a:r>
          </a:p>
        </p:txBody>
      </p:sp>
      <p:sp>
        <p:nvSpPr>
          <p:cNvPr id="5" name="Content Placeholder 4"/>
          <p:cNvSpPr>
            <a:spLocks noGrp="1"/>
          </p:cNvSpPr>
          <p:nvPr>
            <p:ph idx="1"/>
          </p:nvPr>
        </p:nvSpPr>
        <p:spPr/>
        <p:txBody>
          <a:bodyPr/>
          <a:lstStyle/>
          <a:p>
            <a:pPr>
              <a:buFontTx/>
              <a:buNone/>
              <a:defRPr/>
            </a:pPr>
            <a:r>
              <a:rPr lang="en-US" sz="2800" dirty="0"/>
              <a:t>You leave class one day, and return the next day. Is this an example of simple harmonic motion?</a:t>
            </a:r>
          </a:p>
          <a:p>
            <a:pPr marL="514350" indent="-514350">
              <a:buFontTx/>
              <a:buAutoNum type="alphaLcParenR"/>
              <a:defRPr/>
            </a:pPr>
            <a:r>
              <a:rPr lang="en-US" sz="2800" dirty="0"/>
              <a:t>No, this is periodic motion, but not simple harmonic motion</a:t>
            </a:r>
          </a:p>
          <a:p>
            <a:pPr marL="514350" indent="-514350">
              <a:buFontTx/>
              <a:buAutoNum type="alphaLcParenR"/>
              <a:defRPr/>
            </a:pPr>
            <a:r>
              <a:rPr lang="en-US" sz="2800" dirty="0"/>
              <a:t>No, this is not periodic motion, so it cannot be simple harmonic motion</a:t>
            </a:r>
          </a:p>
          <a:p>
            <a:pPr marL="514350" indent="-514350">
              <a:buFontTx/>
              <a:buAutoNum type="alphaLcParenR"/>
              <a:defRPr/>
            </a:pPr>
            <a:r>
              <a:rPr lang="en-US" sz="2800" dirty="0"/>
              <a:t>Yes, this is simple harmonic motion because you returned to the same place.</a:t>
            </a:r>
          </a:p>
          <a:p>
            <a:pPr marL="514350" indent="-514350">
              <a:buFontTx/>
              <a:buAutoNum type="alphaLcParenR"/>
              <a:defRPr/>
            </a:pPr>
            <a:r>
              <a:rPr lang="en-US" sz="2800" dirty="0"/>
              <a:t>Yes, this is simple harmonic motion because it is periodic.</a:t>
            </a:r>
          </a:p>
        </p:txBody>
      </p:sp>
    </p:spTree>
    <p:extLst>
      <p:ext uri="{BB962C8B-B14F-4D97-AF65-F5344CB8AC3E}">
        <p14:creationId xmlns:p14="http://schemas.microsoft.com/office/powerpoint/2010/main" val="4172978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Question 123.1.3</a:t>
            </a:r>
          </a:p>
        </p:txBody>
      </p:sp>
      <p:sp>
        <p:nvSpPr>
          <p:cNvPr id="3" name="Content Placeholder 2"/>
          <p:cNvSpPr>
            <a:spLocks noGrp="1"/>
          </p:cNvSpPr>
          <p:nvPr>
            <p:ph idx="1"/>
          </p:nvPr>
        </p:nvSpPr>
        <p:spPr/>
        <p:txBody>
          <a:bodyPr/>
          <a:lstStyle/>
          <a:p>
            <a:pPr>
              <a:buFontTx/>
              <a:buNone/>
              <a:defRPr/>
            </a:pPr>
            <a:r>
              <a:rPr lang="en-US" sz="2800" dirty="0"/>
              <a:t>Is the graph of position vs. time shown an example of simple harmonic motion?</a:t>
            </a:r>
          </a:p>
          <a:p>
            <a:pPr>
              <a:buFontTx/>
              <a:buNone/>
              <a:defRPr/>
            </a:pPr>
            <a:endParaRPr lang="en-US" sz="2800" dirty="0"/>
          </a:p>
          <a:p>
            <a:pPr>
              <a:buFontTx/>
              <a:buNone/>
              <a:defRPr/>
            </a:pPr>
            <a:endParaRPr lang="en-US" sz="2800" dirty="0"/>
          </a:p>
          <a:p>
            <a:pPr>
              <a:buFontTx/>
              <a:buNone/>
              <a:defRPr/>
            </a:pPr>
            <a:endParaRPr lang="en-US" sz="2800" dirty="0"/>
          </a:p>
          <a:p>
            <a:pPr>
              <a:buFontTx/>
              <a:buNone/>
              <a:defRPr/>
            </a:pPr>
            <a:endParaRPr lang="en-US" sz="2800" dirty="0"/>
          </a:p>
          <a:p>
            <a:pPr marL="514350" indent="-514350">
              <a:buFontTx/>
              <a:buAutoNum type="alphaLcParenR"/>
              <a:defRPr/>
            </a:pPr>
            <a:r>
              <a:rPr lang="en-US" sz="2800" dirty="0"/>
              <a:t>Yes it is</a:t>
            </a:r>
          </a:p>
          <a:p>
            <a:pPr marL="514350" indent="-514350">
              <a:buFontTx/>
              <a:buAutoNum type="alphaLcParenR"/>
              <a:defRPr/>
            </a:pPr>
            <a:r>
              <a:rPr lang="en-US" sz="2800" dirty="0"/>
              <a:t>No it is not</a:t>
            </a:r>
          </a:p>
          <a:p>
            <a:pPr marL="514350" indent="-514350">
              <a:buFontTx/>
              <a:buNone/>
              <a:defRPr/>
            </a:pPr>
            <a:endParaRPr lang="en-US" sz="2800" dirty="0"/>
          </a:p>
          <a:p>
            <a:pPr marL="514350" indent="-514350">
              <a:buFontTx/>
              <a:buNone/>
              <a:defRPr/>
            </a:pPr>
            <a:r>
              <a:rPr lang="en-US" sz="2800" dirty="0"/>
              <a:t>Be prepared to defend your case</a:t>
            </a:r>
          </a:p>
          <a:p>
            <a:pPr>
              <a:buFontTx/>
              <a:buNone/>
              <a:defRPr/>
            </a:pPr>
            <a:endParaRPr lang="en-US" sz="2800" dirty="0"/>
          </a:p>
        </p:txBody>
      </p:sp>
      <p:sp>
        <p:nvSpPr>
          <p:cNvPr id="20484" name="Rectangle 6"/>
          <p:cNvSpPr>
            <a:spLocks noChangeArrowheads="1"/>
          </p:cNvSpPr>
          <p:nvPr/>
        </p:nvSpPr>
        <p:spPr bwMode="auto">
          <a:xfrm>
            <a:off x="2919413" y="2946400"/>
            <a:ext cx="107950"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sp>
        <p:nvSpPr>
          <p:cNvPr id="20485" name="Rectangle 7"/>
          <p:cNvSpPr>
            <a:spLocks noChangeArrowheads="1"/>
          </p:cNvSpPr>
          <p:nvPr/>
        </p:nvSpPr>
        <p:spPr bwMode="auto">
          <a:xfrm>
            <a:off x="2919413" y="2946400"/>
            <a:ext cx="107950"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sp>
        <p:nvSpPr>
          <p:cNvPr id="20486" name="Rectangle 8"/>
          <p:cNvSpPr>
            <a:spLocks noChangeArrowheads="1"/>
          </p:cNvSpPr>
          <p:nvPr/>
        </p:nvSpPr>
        <p:spPr bwMode="auto">
          <a:xfrm>
            <a:off x="2919413" y="2946400"/>
            <a:ext cx="107950"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grpSp>
        <p:nvGrpSpPr>
          <p:cNvPr id="20487" name="Group 110"/>
          <p:cNvGrpSpPr>
            <a:grpSpLocks/>
          </p:cNvGrpSpPr>
          <p:nvPr/>
        </p:nvGrpSpPr>
        <p:grpSpPr bwMode="auto">
          <a:xfrm>
            <a:off x="2743200" y="3446463"/>
            <a:ext cx="1763713" cy="439737"/>
            <a:chOff x="3594100" y="3446463"/>
            <a:chExt cx="912494" cy="309563"/>
          </a:xfrm>
        </p:grpSpPr>
        <p:sp>
          <p:nvSpPr>
            <p:cNvPr id="20593" name="Line 28"/>
            <p:cNvSpPr>
              <a:spLocks noChangeShapeType="1"/>
            </p:cNvSpPr>
            <p:nvPr/>
          </p:nvSpPr>
          <p:spPr bwMode="auto">
            <a:xfrm>
              <a:off x="3594100" y="3449638"/>
              <a:ext cx="45719" cy="33338"/>
            </a:xfrm>
            <a:prstGeom prst="line">
              <a:avLst/>
            </a:prstGeom>
            <a:noFill/>
            <a:ln w="3">
              <a:solidFill>
                <a:srgbClr val="008080"/>
              </a:solidFill>
              <a:round/>
              <a:headEnd/>
              <a:tailEnd/>
            </a:ln>
          </p:spPr>
          <p:txBody>
            <a:bodyPr/>
            <a:lstStyle/>
            <a:p>
              <a:endParaRPr lang="en-US"/>
            </a:p>
          </p:txBody>
        </p:sp>
        <p:sp>
          <p:nvSpPr>
            <p:cNvPr id="20594" name="Line 29"/>
            <p:cNvSpPr>
              <a:spLocks noChangeShapeType="1"/>
            </p:cNvSpPr>
            <p:nvPr/>
          </p:nvSpPr>
          <p:spPr bwMode="auto">
            <a:xfrm>
              <a:off x="3624262" y="3482976"/>
              <a:ext cx="45719" cy="31750"/>
            </a:xfrm>
            <a:prstGeom prst="line">
              <a:avLst/>
            </a:prstGeom>
            <a:noFill/>
            <a:ln w="3">
              <a:solidFill>
                <a:srgbClr val="008080"/>
              </a:solidFill>
              <a:round/>
              <a:headEnd/>
              <a:tailEnd/>
            </a:ln>
          </p:spPr>
          <p:txBody>
            <a:bodyPr/>
            <a:lstStyle/>
            <a:p>
              <a:endParaRPr lang="en-US"/>
            </a:p>
          </p:txBody>
        </p:sp>
        <p:sp>
          <p:nvSpPr>
            <p:cNvPr id="20595" name="Line 30"/>
            <p:cNvSpPr>
              <a:spLocks noChangeShapeType="1"/>
            </p:cNvSpPr>
            <p:nvPr/>
          </p:nvSpPr>
          <p:spPr bwMode="auto">
            <a:xfrm>
              <a:off x="3654425" y="3514726"/>
              <a:ext cx="45719" cy="31750"/>
            </a:xfrm>
            <a:prstGeom prst="line">
              <a:avLst/>
            </a:prstGeom>
            <a:noFill/>
            <a:ln w="3">
              <a:solidFill>
                <a:srgbClr val="008080"/>
              </a:solidFill>
              <a:round/>
              <a:headEnd/>
              <a:tailEnd/>
            </a:ln>
          </p:spPr>
          <p:txBody>
            <a:bodyPr/>
            <a:lstStyle/>
            <a:p>
              <a:endParaRPr lang="en-US"/>
            </a:p>
          </p:txBody>
        </p:sp>
        <p:sp>
          <p:nvSpPr>
            <p:cNvPr id="20596" name="Line 31"/>
            <p:cNvSpPr>
              <a:spLocks noChangeShapeType="1"/>
            </p:cNvSpPr>
            <p:nvPr/>
          </p:nvSpPr>
          <p:spPr bwMode="auto">
            <a:xfrm>
              <a:off x="3684587" y="3546476"/>
              <a:ext cx="45719" cy="30163"/>
            </a:xfrm>
            <a:prstGeom prst="line">
              <a:avLst/>
            </a:prstGeom>
            <a:noFill/>
            <a:ln w="3">
              <a:solidFill>
                <a:srgbClr val="008080"/>
              </a:solidFill>
              <a:round/>
              <a:headEnd/>
              <a:tailEnd/>
            </a:ln>
          </p:spPr>
          <p:txBody>
            <a:bodyPr/>
            <a:lstStyle/>
            <a:p>
              <a:endParaRPr lang="en-US"/>
            </a:p>
          </p:txBody>
        </p:sp>
        <p:sp>
          <p:nvSpPr>
            <p:cNvPr id="20597" name="Line 32"/>
            <p:cNvSpPr>
              <a:spLocks noChangeShapeType="1"/>
            </p:cNvSpPr>
            <p:nvPr/>
          </p:nvSpPr>
          <p:spPr bwMode="auto">
            <a:xfrm>
              <a:off x="3714750" y="3576638"/>
              <a:ext cx="45719" cy="28575"/>
            </a:xfrm>
            <a:prstGeom prst="line">
              <a:avLst/>
            </a:prstGeom>
            <a:noFill/>
            <a:ln w="3">
              <a:solidFill>
                <a:srgbClr val="008080"/>
              </a:solidFill>
              <a:round/>
              <a:headEnd/>
              <a:tailEnd/>
            </a:ln>
          </p:spPr>
          <p:txBody>
            <a:bodyPr/>
            <a:lstStyle/>
            <a:p>
              <a:endParaRPr lang="en-US"/>
            </a:p>
          </p:txBody>
        </p:sp>
        <p:sp>
          <p:nvSpPr>
            <p:cNvPr id="20598" name="Line 33"/>
            <p:cNvSpPr>
              <a:spLocks noChangeShapeType="1"/>
            </p:cNvSpPr>
            <p:nvPr/>
          </p:nvSpPr>
          <p:spPr bwMode="auto">
            <a:xfrm>
              <a:off x="3743325" y="3605213"/>
              <a:ext cx="45719" cy="26988"/>
            </a:xfrm>
            <a:prstGeom prst="line">
              <a:avLst/>
            </a:prstGeom>
            <a:noFill/>
            <a:ln w="3">
              <a:solidFill>
                <a:srgbClr val="008080"/>
              </a:solidFill>
              <a:round/>
              <a:headEnd/>
              <a:tailEnd/>
            </a:ln>
          </p:spPr>
          <p:txBody>
            <a:bodyPr/>
            <a:lstStyle/>
            <a:p>
              <a:endParaRPr lang="en-US"/>
            </a:p>
          </p:txBody>
        </p:sp>
        <p:sp>
          <p:nvSpPr>
            <p:cNvPr id="20599" name="Line 34"/>
            <p:cNvSpPr>
              <a:spLocks noChangeShapeType="1"/>
            </p:cNvSpPr>
            <p:nvPr/>
          </p:nvSpPr>
          <p:spPr bwMode="auto">
            <a:xfrm>
              <a:off x="3773487" y="3632201"/>
              <a:ext cx="45719" cy="23813"/>
            </a:xfrm>
            <a:prstGeom prst="line">
              <a:avLst/>
            </a:prstGeom>
            <a:noFill/>
            <a:ln w="3">
              <a:solidFill>
                <a:srgbClr val="008080"/>
              </a:solidFill>
              <a:round/>
              <a:headEnd/>
              <a:tailEnd/>
            </a:ln>
          </p:spPr>
          <p:txBody>
            <a:bodyPr/>
            <a:lstStyle/>
            <a:p>
              <a:endParaRPr lang="en-US"/>
            </a:p>
          </p:txBody>
        </p:sp>
        <p:sp>
          <p:nvSpPr>
            <p:cNvPr id="20600" name="Line 35"/>
            <p:cNvSpPr>
              <a:spLocks noChangeShapeType="1"/>
            </p:cNvSpPr>
            <p:nvPr/>
          </p:nvSpPr>
          <p:spPr bwMode="auto">
            <a:xfrm>
              <a:off x="3803650" y="3656013"/>
              <a:ext cx="45719" cy="23813"/>
            </a:xfrm>
            <a:prstGeom prst="line">
              <a:avLst/>
            </a:prstGeom>
            <a:noFill/>
            <a:ln w="3">
              <a:solidFill>
                <a:srgbClr val="008080"/>
              </a:solidFill>
              <a:round/>
              <a:headEnd/>
              <a:tailEnd/>
            </a:ln>
          </p:spPr>
          <p:txBody>
            <a:bodyPr/>
            <a:lstStyle/>
            <a:p>
              <a:endParaRPr lang="en-US"/>
            </a:p>
          </p:txBody>
        </p:sp>
        <p:sp>
          <p:nvSpPr>
            <p:cNvPr id="20601" name="Line 36"/>
            <p:cNvSpPr>
              <a:spLocks noChangeShapeType="1"/>
            </p:cNvSpPr>
            <p:nvPr/>
          </p:nvSpPr>
          <p:spPr bwMode="auto">
            <a:xfrm>
              <a:off x="3833812" y="3679826"/>
              <a:ext cx="45719" cy="19050"/>
            </a:xfrm>
            <a:prstGeom prst="line">
              <a:avLst/>
            </a:prstGeom>
            <a:noFill/>
            <a:ln w="3">
              <a:solidFill>
                <a:srgbClr val="008080"/>
              </a:solidFill>
              <a:round/>
              <a:headEnd/>
              <a:tailEnd/>
            </a:ln>
          </p:spPr>
          <p:txBody>
            <a:bodyPr/>
            <a:lstStyle/>
            <a:p>
              <a:endParaRPr lang="en-US"/>
            </a:p>
          </p:txBody>
        </p:sp>
        <p:sp>
          <p:nvSpPr>
            <p:cNvPr id="20602" name="Line 37"/>
            <p:cNvSpPr>
              <a:spLocks noChangeShapeType="1"/>
            </p:cNvSpPr>
            <p:nvPr/>
          </p:nvSpPr>
          <p:spPr bwMode="auto">
            <a:xfrm>
              <a:off x="3863975" y="3698876"/>
              <a:ext cx="45719" cy="17463"/>
            </a:xfrm>
            <a:prstGeom prst="line">
              <a:avLst/>
            </a:prstGeom>
            <a:noFill/>
            <a:ln w="3">
              <a:solidFill>
                <a:srgbClr val="008080"/>
              </a:solidFill>
              <a:round/>
              <a:headEnd/>
              <a:tailEnd/>
            </a:ln>
          </p:spPr>
          <p:txBody>
            <a:bodyPr/>
            <a:lstStyle/>
            <a:p>
              <a:endParaRPr lang="en-US"/>
            </a:p>
          </p:txBody>
        </p:sp>
        <p:sp>
          <p:nvSpPr>
            <p:cNvPr id="20603" name="Line 38"/>
            <p:cNvSpPr>
              <a:spLocks noChangeShapeType="1"/>
            </p:cNvSpPr>
            <p:nvPr/>
          </p:nvSpPr>
          <p:spPr bwMode="auto">
            <a:xfrm>
              <a:off x="3892550" y="3716338"/>
              <a:ext cx="45719" cy="14288"/>
            </a:xfrm>
            <a:prstGeom prst="line">
              <a:avLst/>
            </a:prstGeom>
            <a:noFill/>
            <a:ln w="3">
              <a:solidFill>
                <a:srgbClr val="008080"/>
              </a:solidFill>
              <a:round/>
              <a:headEnd/>
              <a:tailEnd/>
            </a:ln>
          </p:spPr>
          <p:txBody>
            <a:bodyPr/>
            <a:lstStyle/>
            <a:p>
              <a:endParaRPr lang="en-US"/>
            </a:p>
          </p:txBody>
        </p:sp>
        <p:sp>
          <p:nvSpPr>
            <p:cNvPr id="20604" name="Line 39"/>
            <p:cNvSpPr>
              <a:spLocks noChangeShapeType="1"/>
            </p:cNvSpPr>
            <p:nvPr/>
          </p:nvSpPr>
          <p:spPr bwMode="auto">
            <a:xfrm>
              <a:off x="3922712" y="3730626"/>
              <a:ext cx="45719" cy="11113"/>
            </a:xfrm>
            <a:prstGeom prst="line">
              <a:avLst/>
            </a:prstGeom>
            <a:noFill/>
            <a:ln w="3">
              <a:solidFill>
                <a:srgbClr val="008080"/>
              </a:solidFill>
              <a:round/>
              <a:headEnd/>
              <a:tailEnd/>
            </a:ln>
          </p:spPr>
          <p:txBody>
            <a:bodyPr/>
            <a:lstStyle/>
            <a:p>
              <a:endParaRPr lang="en-US"/>
            </a:p>
          </p:txBody>
        </p:sp>
        <p:sp>
          <p:nvSpPr>
            <p:cNvPr id="20605" name="Line 40"/>
            <p:cNvSpPr>
              <a:spLocks noChangeShapeType="1"/>
            </p:cNvSpPr>
            <p:nvPr/>
          </p:nvSpPr>
          <p:spPr bwMode="auto">
            <a:xfrm>
              <a:off x="3952875" y="3741738"/>
              <a:ext cx="45719" cy="7938"/>
            </a:xfrm>
            <a:prstGeom prst="line">
              <a:avLst/>
            </a:prstGeom>
            <a:noFill/>
            <a:ln w="3">
              <a:solidFill>
                <a:srgbClr val="008080"/>
              </a:solidFill>
              <a:round/>
              <a:headEnd/>
              <a:tailEnd/>
            </a:ln>
          </p:spPr>
          <p:txBody>
            <a:bodyPr/>
            <a:lstStyle/>
            <a:p>
              <a:endParaRPr lang="en-US"/>
            </a:p>
          </p:txBody>
        </p:sp>
        <p:sp>
          <p:nvSpPr>
            <p:cNvPr id="20606" name="Line 41"/>
            <p:cNvSpPr>
              <a:spLocks noChangeShapeType="1"/>
            </p:cNvSpPr>
            <p:nvPr/>
          </p:nvSpPr>
          <p:spPr bwMode="auto">
            <a:xfrm>
              <a:off x="3983037" y="3749676"/>
              <a:ext cx="45719" cy="4763"/>
            </a:xfrm>
            <a:prstGeom prst="line">
              <a:avLst/>
            </a:prstGeom>
            <a:noFill/>
            <a:ln w="3">
              <a:solidFill>
                <a:srgbClr val="008080"/>
              </a:solidFill>
              <a:round/>
              <a:headEnd/>
              <a:tailEnd/>
            </a:ln>
          </p:spPr>
          <p:txBody>
            <a:bodyPr/>
            <a:lstStyle/>
            <a:p>
              <a:endParaRPr lang="en-US"/>
            </a:p>
          </p:txBody>
        </p:sp>
        <p:sp>
          <p:nvSpPr>
            <p:cNvPr id="20607" name="Line 42"/>
            <p:cNvSpPr>
              <a:spLocks noChangeShapeType="1"/>
            </p:cNvSpPr>
            <p:nvPr/>
          </p:nvSpPr>
          <p:spPr bwMode="auto">
            <a:xfrm>
              <a:off x="4013200" y="3754438"/>
              <a:ext cx="45719" cy="1588"/>
            </a:xfrm>
            <a:prstGeom prst="line">
              <a:avLst/>
            </a:prstGeom>
            <a:noFill/>
            <a:ln w="3">
              <a:solidFill>
                <a:srgbClr val="008080"/>
              </a:solidFill>
              <a:round/>
              <a:headEnd/>
              <a:tailEnd/>
            </a:ln>
          </p:spPr>
          <p:txBody>
            <a:bodyPr/>
            <a:lstStyle/>
            <a:p>
              <a:endParaRPr lang="en-US"/>
            </a:p>
          </p:txBody>
        </p:sp>
        <p:sp>
          <p:nvSpPr>
            <p:cNvPr id="20608" name="Line 43"/>
            <p:cNvSpPr>
              <a:spLocks noChangeShapeType="1"/>
            </p:cNvSpPr>
            <p:nvPr/>
          </p:nvSpPr>
          <p:spPr bwMode="auto">
            <a:xfrm flipV="1">
              <a:off x="4043362" y="3754438"/>
              <a:ext cx="45719" cy="1588"/>
            </a:xfrm>
            <a:prstGeom prst="line">
              <a:avLst/>
            </a:prstGeom>
            <a:noFill/>
            <a:ln w="3">
              <a:solidFill>
                <a:srgbClr val="008080"/>
              </a:solidFill>
              <a:round/>
              <a:headEnd/>
              <a:tailEnd/>
            </a:ln>
          </p:spPr>
          <p:txBody>
            <a:bodyPr/>
            <a:lstStyle/>
            <a:p>
              <a:endParaRPr lang="en-US"/>
            </a:p>
          </p:txBody>
        </p:sp>
        <p:sp>
          <p:nvSpPr>
            <p:cNvPr id="20609" name="Line 44"/>
            <p:cNvSpPr>
              <a:spLocks noChangeShapeType="1"/>
            </p:cNvSpPr>
            <p:nvPr/>
          </p:nvSpPr>
          <p:spPr bwMode="auto">
            <a:xfrm flipV="1">
              <a:off x="4071937" y="3749674"/>
              <a:ext cx="45719" cy="4763"/>
            </a:xfrm>
            <a:prstGeom prst="line">
              <a:avLst/>
            </a:prstGeom>
            <a:noFill/>
            <a:ln w="3">
              <a:solidFill>
                <a:srgbClr val="008080"/>
              </a:solidFill>
              <a:round/>
              <a:headEnd/>
              <a:tailEnd/>
            </a:ln>
          </p:spPr>
          <p:txBody>
            <a:bodyPr/>
            <a:lstStyle/>
            <a:p>
              <a:endParaRPr lang="en-US"/>
            </a:p>
          </p:txBody>
        </p:sp>
        <p:sp>
          <p:nvSpPr>
            <p:cNvPr id="20610" name="Line 45"/>
            <p:cNvSpPr>
              <a:spLocks noChangeShapeType="1"/>
            </p:cNvSpPr>
            <p:nvPr/>
          </p:nvSpPr>
          <p:spPr bwMode="auto">
            <a:xfrm flipV="1">
              <a:off x="4102100" y="3740149"/>
              <a:ext cx="45719" cy="9525"/>
            </a:xfrm>
            <a:prstGeom prst="line">
              <a:avLst/>
            </a:prstGeom>
            <a:noFill/>
            <a:ln w="3">
              <a:solidFill>
                <a:srgbClr val="008080"/>
              </a:solidFill>
              <a:round/>
              <a:headEnd/>
              <a:tailEnd/>
            </a:ln>
          </p:spPr>
          <p:txBody>
            <a:bodyPr/>
            <a:lstStyle/>
            <a:p>
              <a:endParaRPr lang="en-US"/>
            </a:p>
          </p:txBody>
        </p:sp>
        <p:sp>
          <p:nvSpPr>
            <p:cNvPr id="20611" name="Line 46"/>
            <p:cNvSpPr>
              <a:spLocks noChangeShapeType="1"/>
            </p:cNvSpPr>
            <p:nvPr/>
          </p:nvSpPr>
          <p:spPr bwMode="auto">
            <a:xfrm flipV="1">
              <a:off x="4132262" y="3729036"/>
              <a:ext cx="45719" cy="11113"/>
            </a:xfrm>
            <a:prstGeom prst="line">
              <a:avLst/>
            </a:prstGeom>
            <a:noFill/>
            <a:ln w="3">
              <a:solidFill>
                <a:srgbClr val="008080"/>
              </a:solidFill>
              <a:round/>
              <a:headEnd/>
              <a:tailEnd/>
            </a:ln>
          </p:spPr>
          <p:txBody>
            <a:bodyPr/>
            <a:lstStyle/>
            <a:p>
              <a:endParaRPr lang="en-US"/>
            </a:p>
          </p:txBody>
        </p:sp>
        <p:sp>
          <p:nvSpPr>
            <p:cNvPr id="20612" name="Line 47"/>
            <p:cNvSpPr>
              <a:spLocks noChangeShapeType="1"/>
            </p:cNvSpPr>
            <p:nvPr/>
          </p:nvSpPr>
          <p:spPr bwMode="auto">
            <a:xfrm flipV="1">
              <a:off x="4162425" y="3714751"/>
              <a:ext cx="45719" cy="14288"/>
            </a:xfrm>
            <a:prstGeom prst="line">
              <a:avLst/>
            </a:prstGeom>
            <a:noFill/>
            <a:ln w="3">
              <a:solidFill>
                <a:srgbClr val="008080"/>
              </a:solidFill>
              <a:round/>
              <a:headEnd/>
              <a:tailEnd/>
            </a:ln>
          </p:spPr>
          <p:txBody>
            <a:bodyPr/>
            <a:lstStyle/>
            <a:p>
              <a:endParaRPr lang="en-US"/>
            </a:p>
          </p:txBody>
        </p:sp>
        <p:sp>
          <p:nvSpPr>
            <p:cNvPr id="20613" name="Line 48"/>
            <p:cNvSpPr>
              <a:spLocks noChangeShapeType="1"/>
            </p:cNvSpPr>
            <p:nvPr/>
          </p:nvSpPr>
          <p:spPr bwMode="auto">
            <a:xfrm flipV="1">
              <a:off x="4192587" y="3697286"/>
              <a:ext cx="45719" cy="17463"/>
            </a:xfrm>
            <a:prstGeom prst="line">
              <a:avLst/>
            </a:prstGeom>
            <a:noFill/>
            <a:ln w="3">
              <a:solidFill>
                <a:srgbClr val="008080"/>
              </a:solidFill>
              <a:round/>
              <a:headEnd/>
              <a:tailEnd/>
            </a:ln>
          </p:spPr>
          <p:txBody>
            <a:bodyPr/>
            <a:lstStyle/>
            <a:p>
              <a:endParaRPr lang="en-US"/>
            </a:p>
          </p:txBody>
        </p:sp>
        <p:sp>
          <p:nvSpPr>
            <p:cNvPr id="20614" name="Line 49"/>
            <p:cNvSpPr>
              <a:spLocks noChangeShapeType="1"/>
            </p:cNvSpPr>
            <p:nvPr/>
          </p:nvSpPr>
          <p:spPr bwMode="auto">
            <a:xfrm flipV="1">
              <a:off x="4221162" y="3676651"/>
              <a:ext cx="45719" cy="20638"/>
            </a:xfrm>
            <a:prstGeom prst="line">
              <a:avLst/>
            </a:prstGeom>
            <a:noFill/>
            <a:ln w="3">
              <a:solidFill>
                <a:srgbClr val="008080"/>
              </a:solidFill>
              <a:round/>
              <a:headEnd/>
              <a:tailEnd/>
            </a:ln>
          </p:spPr>
          <p:txBody>
            <a:bodyPr/>
            <a:lstStyle/>
            <a:p>
              <a:endParaRPr lang="en-US"/>
            </a:p>
          </p:txBody>
        </p:sp>
        <p:sp>
          <p:nvSpPr>
            <p:cNvPr id="20615" name="Line 50"/>
            <p:cNvSpPr>
              <a:spLocks noChangeShapeType="1"/>
            </p:cNvSpPr>
            <p:nvPr/>
          </p:nvSpPr>
          <p:spPr bwMode="auto">
            <a:xfrm flipV="1">
              <a:off x="4251325" y="3654424"/>
              <a:ext cx="45719" cy="22225"/>
            </a:xfrm>
            <a:prstGeom prst="line">
              <a:avLst/>
            </a:prstGeom>
            <a:noFill/>
            <a:ln w="3">
              <a:solidFill>
                <a:srgbClr val="008080"/>
              </a:solidFill>
              <a:round/>
              <a:headEnd/>
              <a:tailEnd/>
            </a:ln>
          </p:spPr>
          <p:txBody>
            <a:bodyPr/>
            <a:lstStyle/>
            <a:p>
              <a:endParaRPr lang="en-US"/>
            </a:p>
          </p:txBody>
        </p:sp>
        <p:sp>
          <p:nvSpPr>
            <p:cNvPr id="20616" name="Line 51"/>
            <p:cNvSpPr>
              <a:spLocks noChangeShapeType="1"/>
            </p:cNvSpPr>
            <p:nvPr/>
          </p:nvSpPr>
          <p:spPr bwMode="auto">
            <a:xfrm flipV="1">
              <a:off x="4281487" y="3629026"/>
              <a:ext cx="45719" cy="25400"/>
            </a:xfrm>
            <a:prstGeom prst="line">
              <a:avLst/>
            </a:prstGeom>
            <a:noFill/>
            <a:ln w="3">
              <a:solidFill>
                <a:srgbClr val="008080"/>
              </a:solidFill>
              <a:round/>
              <a:headEnd/>
              <a:tailEnd/>
            </a:ln>
          </p:spPr>
          <p:txBody>
            <a:bodyPr/>
            <a:lstStyle/>
            <a:p>
              <a:endParaRPr lang="en-US"/>
            </a:p>
          </p:txBody>
        </p:sp>
        <p:sp>
          <p:nvSpPr>
            <p:cNvPr id="20617" name="Line 52"/>
            <p:cNvSpPr>
              <a:spLocks noChangeShapeType="1"/>
            </p:cNvSpPr>
            <p:nvPr/>
          </p:nvSpPr>
          <p:spPr bwMode="auto">
            <a:xfrm flipV="1">
              <a:off x="4311650" y="3602038"/>
              <a:ext cx="45719" cy="26988"/>
            </a:xfrm>
            <a:prstGeom prst="line">
              <a:avLst/>
            </a:prstGeom>
            <a:noFill/>
            <a:ln w="3">
              <a:solidFill>
                <a:srgbClr val="008080"/>
              </a:solidFill>
              <a:round/>
              <a:headEnd/>
              <a:tailEnd/>
            </a:ln>
          </p:spPr>
          <p:txBody>
            <a:bodyPr/>
            <a:lstStyle/>
            <a:p>
              <a:endParaRPr lang="en-US"/>
            </a:p>
          </p:txBody>
        </p:sp>
        <p:sp>
          <p:nvSpPr>
            <p:cNvPr id="20618" name="Line 53"/>
            <p:cNvSpPr>
              <a:spLocks noChangeShapeType="1"/>
            </p:cNvSpPr>
            <p:nvPr/>
          </p:nvSpPr>
          <p:spPr bwMode="auto">
            <a:xfrm flipV="1">
              <a:off x="4341812" y="3573461"/>
              <a:ext cx="45719" cy="28575"/>
            </a:xfrm>
            <a:prstGeom prst="line">
              <a:avLst/>
            </a:prstGeom>
            <a:noFill/>
            <a:ln w="3">
              <a:solidFill>
                <a:srgbClr val="008080"/>
              </a:solidFill>
              <a:round/>
              <a:headEnd/>
              <a:tailEnd/>
            </a:ln>
          </p:spPr>
          <p:txBody>
            <a:bodyPr/>
            <a:lstStyle/>
            <a:p>
              <a:endParaRPr lang="en-US"/>
            </a:p>
          </p:txBody>
        </p:sp>
        <p:sp>
          <p:nvSpPr>
            <p:cNvPr id="20619" name="Line 54"/>
            <p:cNvSpPr>
              <a:spLocks noChangeShapeType="1"/>
            </p:cNvSpPr>
            <p:nvPr/>
          </p:nvSpPr>
          <p:spPr bwMode="auto">
            <a:xfrm flipV="1">
              <a:off x="4370387" y="3543299"/>
              <a:ext cx="45719" cy="30163"/>
            </a:xfrm>
            <a:prstGeom prst="line">
              <a:avLst/>
            </a:prstGeom>
            <a:noFill/>
            <a:ln w="3">
              <a:solidFill>
                <a:srgbClr val="008080"/>
              </a:solidFill>
              <a:round/>
              <a:headEnd/>
              <a:tailEnd/>
            </a:ln>
          </p:spPr>
          <p:txBody>
            <a:bodyPr/>
            <a:lstStyle/>
            <a:p>
              <a:endParaRPr lang="en-US"/>
            </a:p>
          </p:txBody>
        </p:sp>
        <p:sp>
          <p:nvSpPr>
            <p:cNvPr id="20620" name="Line 55"/>
            <p:cNvSpPr>
              <a:spLocks noChangeShapeType="1"/>
            </p:cNvSpPr>
            <p:nvPr/>
          </p:nvSpPr>
          <p:spPr bwMode="auto">
            <a:xfrm flipV="1">
              <a:off x="4400550" y="3511551"/>
              <a:ext cx="45719" cy="31750"/>
            </a:xfrm>
            <a:prstGeom prst="line">
              <a:avLst/>
            </a:prstGeom>
            <a:noFill/>
            <a:ln w="3">
              <a:solidFill>
                <a:srgbClr val="008080"/>
              </a:solidFill>
              <a:round/>
              <a:headEnd/>
              <a:tailEnd/>
            </a:ln>
          </p:spPr>
          <p:txBody>
            <a:bodyPr/>
            <a:lstStyle/>
            <a:p>
              <a:endParaRPr lang="en-US"/>
            </a:p>
          </p:txBody>
        </p:sp>
        <p:sp>
          <p:nvSpPr>
            <p:cNvPr id="20621" name="Line 56"/>
            <p:cNvSpPr>
              <a:spLocks noChangeShapeType="1"/>
            </p:cNvSpPr>
            <p:nvPr/>
          </p:nvSpPr>
          <p:spPr bwMode="auto">
            <a:xfrm flipV="1">
              <a:off x="4430712" y="3479801"/>
              <a:ext cx="45719" cy="31750"/>
            </a:xfrm>
            <a:prstGeom prst="line">
              <a:avLst/>
            </a:prstGeom>
            <a:noFill/>
            <a:ln w="3">
              <a:solidFill>
                <a:srgbClr val="008080"/>
              </a:solidFill>
              <a:round/>
              <a:headEnd/>
              <a:tailEnd/>
            </a:ln>
          </p:spPr>
          <p:txBody>
            <a:bodyPr/>
            <a:lstStyle/>
            <a:p>
              <a:endParaRPr lang="en-US"/>
            </a:p>
          </p:txBody>
        </p:sp>
        <p:sp>
          <p:nvSpPr>
            <p:cNvPr id="20622" name="Line 57"/>
            <p:cNvSpPr>
              <a:spLocks noChangeShapeType="1"/>
            </p:cNvSpPr>
            <p:nvPr/>
          </p:nvSpPr>
          <p:spPr bwMode="auto">
            <a:xfrm flipV="1">
              <a:off x="4460875" y="3446463"/>
              <a:ext cx="45719" cy="33338"/>
            </a:xfrm>
            <a:prstGeom prst="line">
              <a:avLst/>
            </a:prstGeom>
            <a:noFill/>
            <a:ln w="3">
              <a:solidFill>
                <a:srgbClr val="008080"/>
              </a:solidFill>
              <a:round/>
              <a:headEnd/>
              <a:tailEnd/>
            </a:ln>
          </p:spPr>
          <p:txBody>
            <a:bodyPr/>
            <a:lstStyle/>
            <a:p>
              <a:endParaRPr lang="en-US"/>
            </a:p>
          </p:txBody>
        </p:sp>
      </p:grpSp>
      <p:grpSp>
        <p:nvGrpSpPr>
          <p:cNvPr id="20488" name="Group 109"/>
          <p:cNvGrpSpPr>
            <a:grpSpLocks/>
          </p:cNvGrpSpPr>
          <p:nvPr/>
        </p:nvGrpSpPr>
        <p:grpSpPr bwMode="auto">
          <a:xfrm>
            <a:off x="4491038" y="3105150"/>
            <a:ext cx="971550" cy="341313"/>
            <a:chOff x="4491037" y="3105151"/>
            <a:chExt cx="971232" cy="341312"/>
          </a:xfrm>
        </p:grpSpPr>
        <p:sp>
          <p:nvSpPr>
            <p:cNvPr id="20561" name="Line 58"/>
            <p:cNvSpPr>
              <a:spLocks noChangeShapeType="1"/>
            </p:cNvSpPr>
            <p:nvPr/>
          </p:nvSpPr>
          <p:spPr bwMode="auto">
            <a:xfrm flipV="1">
              <a:off x="4491037" y="3414713"/>
              <a:ext cx="45719" cy="31750"/>
            </a:xfrm>
            <a:prstGeom prst="line">
              <a:avLst/>
            </a:prstGeom>
            <a:noFill/>
            <a:ln w="3">
              <a:solidFill>
                <a:srgbClr val="008080"/>
              </a:solidFill>
              <a:round/>
              <a:headEnd/>
              <a:tailEnd/>
            </a:ln>
          </p:spPr>
          <p:txBody>
            <a:bodyPr/>
            <a:lstStyle/>
            <a:p>
              <a:endParaRPr lang="en-US"/>
            </a:p>
          </p:txBody>
        </p:sp>
        <p:sp>
          <p:nvSpPr>
            <p:cNvPr id="20562" name="Line 59"/>
            <p:cNvSpPr>
              <a:spLocks noChangeShapeType="1"/>
            </p:cNvSpPr>
            <p:nvPr/>
          </p:nvSpPr>
          <p:spPr bwMode="auto">
            <a:xfrm flipV="1">
              <a:off x="4519612" y="3381376"/>
              <a:ext cx="45719" cy="33338"/>
            </a:xfrm>
            <a:prstGeom prst="line">
              <a:avLst/>
            </a:prstGeom>
            <a:noFill/>
            <a:ln w="3">
              <a:solidFill>
                <a:srgbClr val="008080"/>
              </a:solidFill>
              <a:round/>
              <a:headEnd/>
              <a:tailEnd/>
            </a:ln>
          </p:spPr>
          <p:txBody>
            <a:bodyPr/>
            <a:lstStyle/>
            <a:p>
              <a:endParaRPr lang="en-US"/>
            </a:p>
          </p:txBody>
        </p:sp>
        <p:sp>
          <p:nvSpPr>
            <p:cNvPr id="20563" name="Line 60"/>
            <p:cNvSpPr>
              <a:spLocks noChangeShapeType="1"/>
            </p:cNvSpPr>
            <p:nvPr/>
          </p:nvSpPr>
          <p:spPr bwMode="auto">
            <a:xfrm flipV="1">
              <a:off x="4549775" y="3349626"/>
              <a:ext cx="45719" cy="31750"/>
            </a:xfrm>
            <a:prstGeom prst="line">
              <a:avLst/>
            </a:prstGeom>
            <a:noFill/>
            <a:ln w="3">
              <a:solidFill>
                <a:srgbClr val="008080"/>
              </a:solidFill>
              <a:round/>
              <a:headEnd/>
              <a:tailEnd/>
            </a:ln>
          </p:spPr>
          <p:txBody>
            <a:bodyPr/>
            <a:lstStyle/>
            <a:p>
              <a:endParaRPr lang="en-US"/>
            </a:p>
          </p:txBody>
        </p:sp>
        <p:sp>
          <p:nvSpPr>
            <p:cNvPr id="20564" name="Line 61"/>
            <p:cNvSpPr>
              <a:spLocks noChangeShapeType="1"/>
            </p:cNvSpPr>
            <p:nvPr/>
          </p:nvSpPr>
          <p:spPr bwMode="auto">
            <a:xfrm flipV="1">
              <a:off x="4579937" y="3317876"/>
              <a:ext cx="45719" cy="31750"/>
            </a:xfrm>
            <a:prstGeom prst="line">
              <a:avLst/>
            </a:prstGeom>
            <a:noFill/>
            <a:ln w="3">
              <a:solidFill>
                <a:srgbClr val="008080"/>
              </a:solidFill>
              <a:round/>
              <a:headEnd/>
              <a:tailEnd/>
            </a:ln>
          </p:spPr>
          <p:txBody>
            <a:bodyPr/>
            <a:lstStyle/>
            <a:p>
              <a:endParaRPr lang="en-US"/>
            </a:p>
          </p:txBody>
        </p:sp>
        <p:sp>
          <p:nvSpPr>
            <p:cNvPr id="20565" name="Line 62"/>
            <p:cNvSpPr>
              <a:spLocks noChangeShapeType="1"/>
            </p:cNvSpPr>
            <p:nvPr/>
          </p:nvSpPr>
          <p:spPr bwMode="auto">
            <a:xfrm flipV="1">
              <a:off x="4610100" y="3287711"/>
              <a:ext cx="45719" cy="30163"/>
            </a:xfrm>
            <a:prstGeom prst="line">
              <a:avLst/>
            </a:prstGeom>
            <a:noFill/>
            <a:ln w="3">
              <a:solidFill>
                <a:srgbClr val="008080"/>
              </a:solidFill>
              <a:round/>
              <a:headEnd/>
              <a:tailEnd/>
            </a:ln>
          </p:spPr>
          <p:txBody>
            <a:bodyPr/>
            <a:lstStyle/>
            <a:p>
              <a:endParaRPr lang="en-US"/>
            </a:p>
          </p:txBody>
        </p:sp>
        <p:sp>
          <p:nvSpPr>
            <p:cNvPr id="20566" name="Line 63"/>
            <p:cNvSpPr>
              <a:spLocks noChangeShapeType="1"/>
            </p:cNvSpPr>
            <p:nvPr/>
          </p:nvSpPr>
          <p:spPr bwMode="auto">
            <a:xfrm flipV="1">
              <a:off x="4640262" y="3259136"/>
              <a:ext cx="45719" cy="28575"/>
            </a:xfrm>
            <a:prstGeom prst="line">
              <a:avLst/>
            </a:prstGeom>
            <a:noFill/>
            <a:ln w="3">
              <a:solidFill>
                <a:srgbClr val="008080"/>
              </a:solidFill>
              <a:round/>
              <a:headEnd/>
              <a:tailEnd/>
            </a:ln>
          </p:spPr>
          <p:txBody>
            <a:bodyPr/>
            <a:lstStyle/>
            <a:p>
              <a:endParaRPr lang="en-US"/>
            </a:p>
          </p:txBody>
        </p:sp>
        <p:sp>
          <p:nvSpPr>
            <p:cNvPr id="20567" name="Line 64"/>
            <p:cNvSpPr>
              <a:spLocks noChangeShapeType="1"/>
            </p:cNvSpPr>
            <p:nvPr/>
          </p:nvSpPr>
          <p:spPr bwMode="auto">
            <a:xfrm flipV="1">
              <a:off x="4668837" y="3232151"/>
              <a:ext cx="45719" cy="26988"/>
            </a:xfrm>
            <a:prstGeom prst="line">
              <a:avLst/>
            </a:prstGeom>
            <a:noFill/>
            <a:ln w="3">
              <a:solidFill>
                <a:srgbClr val="008080"/>
              </a:solidFill>
              <a:round/>
              <a:headEnd/>
              <a:tailEnd/>
            </a:ln>
          </p:spPr>
          <p:txBody>
            <a:bodyPr/>
            <a:lstStyle/>
            <a:p>
              <a:endParaRPr lang="en-US"/>
            </a:p>
          </p:txBody>
        </p:sp>
        <p:sp>
          <p:nvSpPr>
            <p:cNvPr id="20568" name="Line 65"/>
            <p:cNvSpPr>
              <a:spLocks noChangeShapeType="1"/>
            </p:cNvSpPr>
            <p:nvPr/>
          </p:nvSpPr>
          <p:spPr bwMode="auto">
            <a:xfrm flipV="1">
              <a:off x="4699000" y="3206751"/>
              <a:ext cx="45719" cy="25400"/>
            </a:xfrm>
            <a:prstGeom prst="line">
              <a:avLst/>
            </a:prstGeom>
            <a:noFill/>
            <a:ln w="3">
              <a:solidFill>
                <a:srgbClr val="008080"/>
              </a:solidFill>
              <a:round/>
              <a:headEnd/>
              <a:tailEnd/>
            </a:ln>
          </p:spPr>
          <p:txBody>
            <a:bodyPr/>
            <a:lstStyle/>
            <a:p>
              <a:endParaRPr lang="en-US"/>
            </a:p>
          </p:txBody>
        </p:sp>
        <p:sp>
          <p:nvSpPr>
            <p:cNvPr id="20569" name="Line 66"/>
            <p:cNvSpPr>
              <a:spLocks noChangeShapeType="1"/>
            </p:cNvSpPr>
            <p:nvPr/>
          </p:nvSpPr>
          <p:spPr bwMode="auto">
            <a:xfrm flipV="1">
              <a:off x="4729162" y="3184524"/>
              <a:ext cx="45719" cy="22225"/>
            </a:xfrm>
            <a:prstGeom prst="line">
              <a:avLst/>
            </a:prstGeom>
            <a:noFill/>
            <a:ln w="3">
              <a:solidFill>
                <a:srgbClr val="008080"/>
              </a:solidFill>
              <a:round/>
              <a:headEnd/>
              <a:tailEnd/>
            </a:ln>
          </p:spPr>
          <p:txBody>
            <a:bodyPr/>
            <a:lstStyle/>
            <a:p>
              <a:endParaRPr lang="en-US"/>
            </a:p>
          </p:txBody>
        </p:sp>
        <p:sp>
          <p:nvSpPr>
            <p:cNvPr id="20570" name="Line 67"/>
            <p:cNvSpPr>
              <a:spLocks noChangeShapeType="1"/>
            </p:cNvSpPr>
            <p:nvPr/>
          </p:nvSpPr>
          <p:spPr bwMode="auto">
            <a:xfrm flipV="1">
              <a:off x="4759325" y="3163888"/>
              <a:ext cx="45719" cy="20638"/>
            </a:xfrm>
            <a:prstGeom prst="line">
              <a:avLst/>
            </a:prstGeom>
            <a:noFill/>
            <a:ln w="3">
              <a:solidFill>
                <a:srgbClr val="008080"/>
              </a:solidFill>
              <a:round/>
              <a:headEnd/>
              <a:tailEnd/>
            </a:ln>
          </p:spPr>
          <p:txBody>
            <a:bodyPr/>
            <a:lstStyle/>
            <a:p>
              <a:endParaRPr lang="en-US"/>
            </a:p>
          </p:txBody>
        </p:sp>
        <p:sp>
          <p:nvSpPr>
            <p:cNvPr id="20571" name="Line 68"/>
            <p:cNvSpPr>
              <a:spLocks noChangeShapeType="1"/>
            </p:cNvSpPr>
            <p:nvPr/>
          </p:nvSpPr>
          <p:spPr bwMode="auto">
            <a:xfrm flipV="1">
              <a:off x="4787900" y="3146424"/>
              <a:ext cx="45719" cy="17463"/>
            </a:xfrm>
            <a:prstGeom prst="line">
              <a:avLst/>
            </a:prstGeom>
            <a:noFill/>
            <a:ln w="3">
              <a:solidFill>
                <a:srgbClr val="008080"/>
              </a:solidFill>
              <a:round/>
              <a:headEnd/>
              <a:tailEnd/>
            </a:ln>
          </p:spPr>
          <p:txBody>
            <a:bodyPr/>
            <a:lstStyle/>
            <a:p>
              <a:endParaRPr lang="en-US"/>
            </a:p>
          </p:txBody>
        </p:sp>
        <p:sp>
          <p:nvSpPr>
            <p:cNvPr id="20572" name="Line 69"/>
            <p:cNvSpPr>
              <a:spLocks noChangeShapeType="1"/>
            </p:cNvSpPr>
            <p:nvPr/>
          </p:nvSpPr>
          <p:spPr bwMode="auto">
            <a:xfrm flipV="1">
              <a:off x="4818062" y="3132138"/>
              <a:ext cx="45719" cy="14288"/>
            </a:xfrm>
            <a:prstGeom prst="line">
              <a:avLst/>
            </a:prstGeom>
            <a:noFill/>
            <a:ln w="3">
              <a:solidFill>
                <a:srgbClr val="008080"/>
              </a:solidFill>
              <a:round/>
              <a:headEnd/>
              <a:tailEnd/>
            </a:ln>
          </p:spPr>
          <p:txBody>
            <a:bodyPr/>
            <a:lstStyle/>
            <a:p>
              <a:endParaRPr lang="en-US"/>
            </a:p>
          </p:txBody>
        </p:sp>
        <p:sp>
          <p:nvSpPr>
            <p:cNvPr id="20573" name="Line 70"/>
            <p:cNvSpPr>
              <a:spLocks noChangeShapeType="1"/>
            </p:cNvSpPr>
            <p:nvPr/>
          </p:nvSpPr>
          <p:spPr bwMode="auto">
            <a:xfrm flipV="1">
              <a:off x="4848225" y="3121024"/>
              <a:ext cx="45719" cy="11113"/>
            </a:xfrm>
            <a:prstGeom prst="line">
              <a:avLst/>
            </a:prstGeom>
            <a:noFill/>
            <a:ln w="3">
              <a:solidFill>
                <a:srgbClr val="008080"/>
              </a:solidFill>
              <a:round/>
              <a:headEnd/>
              <a:tailEnd/>
            </a:ln>
          </p:spPr>
          <p:txBody>
            <a:bodyPr/>
            <a:lstStyle/>
            <a:p>
              <a:endParaRPr lang="en-US"/>
            </a:p>
          </p:txBody>
        </p:sp>
        <p:sp>
          <p:nvSpPr>
            <p:cNvPr id="20574" name="Line 71"/>
            <p:cNvSpPr>
              <a:spLocks noChangeShapeType="1"/>
            </p:cNvSpPr>
            <p:nvPr/>
          </p:nvSpPr>
          <p:spPr bwMode="auto">
            <a:xfrm flipV="1">
              <a:off x="4878387" y="3111499"/>
              <a:ext cx="45719" cy="9525"/>
            </a:xfrm>
            <a:prstGeom prst="line">
              <a:avLst/>
            </a:prstGeom>
            <a:noFill/>
            <a:ln w="3">
              <a:solidFill>
                <a:srgbClr val="008080"/>
              </a:solidFill>
              <a:round/>
              <a:headEnd/>
              <a:tailEnd/>
            </a:ln>
          </p:spPr>
          <p:txBody>
            <a:bodyPr/>
            <a:lstStyle/>
            <a:p>
              <a:endParaRPr lang="en-US"/>
            </a:p>
          </p:txBody>
        </p:sp>
        <p:sp>
          <p:nvSpPr>
            <p:cNvPr id="20575" name="Line 72"/>
            <p:cNvSpPr>
              <a:spLocks noChangeShapeType="1"/>
            </p:cNvSpPr>
            <p:nvPr/>
          </p:nvSpPr>
          <p:spPr bwMode="auto">
            <a:xfrm flipV="1">
              <a:off x="4908550" y="3106736"/>
              <a:ext cx="45719" cy="4763"/>
            </a:xfrm>
            <a:prstGeom prst="line">
              <a:avLst/>
            </a:prstGeom>
            <a:noFill/>
            <a:ln w="3">
              <a:solidFill>
                <a:srgbClr val="008080"/>
              </a:solidFill>
              <a:round/>
              <a:headEnd/>
              <a:tailEnd/>
            </a:ln>
          </p:spPr>
          <p:txBody>
            <a:bodyPr/>
            <a:lstStyle/>
            <a:p>
              <a:endParaRPr lang="en-US"/>
            </a:p>
          </p:txBody>
        </p:sp>
        <p:sp>
          <p:nvSpPr>
            <p:cNvPr id="20576" name="Line 73"/>
            <p:cNvSpPr>
              <a:spLocks noChangeShapeType="1"/>
            </p:cNvSpPr>
            <p:nvPr/>
          </p:nvSpPr>
          <p:spPr bwMode="auto">
            <a:xfrm flipV="1">
              <a:off x="4938712" y="3105151"/>
              <a:ext cx="45719" cy="1588"/>
            </a:xfrm>
            <a:prstGeom prst="line">
              <a:avLst/>
            </a:prstGeom>
            <a:noFill/>
            <a:ln w="3">
              <a:solidFill>
                <a:srgbClr val="008080"/>
              </a:solidFill>
              <a:round/>
              <a:headEnd/>
              <a:tailEnd/>
            </a:ln>
          </p:spPr>
          <p:txBody>
            <a:bodyPr/>
            <a:lstStyle/>
            <a:p>
              <a:endParaRPr lang="en-US"/>
            </a:p>
          </p:txBody>
        </p:sp>
        <p:sp>
          <p:nvSpPr>
            <p:cNvPr id="20577" name="Line 74"/>
            <p:cNvSpPr>
              <a:spLocks noChangeShapeType="1"/>
            </p:cNvSpPr>
            <p:nvPr/>
          </p:nvSpPr>
          <p:spPr bwMode="auto">
            <a:xfrm>
              <a:off x="4967287" y="3105151"/>
              <a:ext cx="45719" cy="1588"/>
            </a:xfrm>
            <a:prstGeom prst="line">
              <a:avLst/>
            </a:prstGeom>
            <a:noFill/>
            <a:ln w="3">
              <a:solidFill>
                <a:srgbClr val="008080"/>
              </a:solidFill>
              <a:round/>
              <a:headEnd/>
              <a:tailEnd/>
            </a:ln>
          </p:spPr>
          <p:txBody>
            <a:bodyPr/>
            <a:lstStyle/>
            <a:p>
              <a:endParaRPr lang="en-US"/>
            </a:p>
          </p:txBody>
        </p:sp>
        <p:sp>
          <p:nvSpPr>
            <p:cNvPr id="20578" name="Line 75"/>
            <p:cNvSpPr>
              <a:spLocks noChangeShapeType="1"/>
            </p:cNvSpPr>
            <p:nvPr/>
          </p:nvSpPr>
          <p:spPr bwMode="auto">
            <a:xfrm>
              <a:off x="4997450" y="3106738"/>
              <a:ext cx="45719" cy="4763"/>
            </a:xfrm>
            <a:prstGeom prst="line">
              <a:avLst/>
            </a:prstGeom>
            <a:noFill/>
            <a:ln w="3">
              <a:solidFill>
                <a:srgbClr val="008080"/>
              </a:solidFill>
              <a:round/>
              <a:headEnd/>
              <a:tailEnd/>
            </a:ln>
          </p:spPr>
          <p:txBody>
            <a:bodyPr/>
            <a:lstStyle/>
            <a:p>
              <a:endParaRPr lang="en-US"/>
            </a:p>
          </p:txBody>
        </p:sp>
        <p:sp>
          <p:nvSpPr>
            <p:cNvPr id="20579" name="Line 76"/>
            <p:cNvSpPr>
              <a:spLocks noChangeShapeType="1"/>
            </p:cNvSpPr>
            <p:nvPr/>
          </p:nvSpPr>
          <p:spPr bwMode="auto">
            <a:xfrm>
              <a:off x="5027612" y="3111501"/>
              <a:ext cx="45719" cy="7938"/>
            </a:xfrm>
            <a:prstGeom prst="line">
              <a:avLst/>
            </a:prstGeom>
            <a:noFill/>
            <a:ln w="3">
              <a:solidFill>
                <a:srgbClr val="008080"/>
              </a:solidFill>
              <a:round/>
              <a:headEnd/>
              <a:tailEnd/>
            </a:ln>
          </p:spPr>
          <p:txBody>
            <a:bodyPr/>
            <a:lstStyle/>
            <a:p>
              <a:endParaRPr lang="en-US"/>
            </a:p>
          </p:txBody>
        </p:sp>
        <p:sp>
          <p:nvSpPr>
            <p:cNvPr id="20580" name="Line 77"/>
            <p:cNvSpPr>
              <a:spLocks noChangeShapeType="1"/>
            </p:cNvSpPr>
            <p:nvPr/>
          </p:nvSpPr>
          <p:spPr bwMode="auto">
            <a:xfrm>
              <a:off x="5057775" y="3119438"/>
              <a:ext cx="45719" cy="11113"/>
            </a:xfrm>
            <a:prstGeom prst="line">
              <a:avLst/>
            </a:prstGeom>
            <a:noFill/>
            <a:ln w="3">
              <a:solidFill>
                <a:srgbClr val="008080"/>
              </a:solidFill>
              <a:round/>
              <a:headEnd/>
              <a:tailEnd/>
            </a:ln>
          </p:spPr>
          <p:txBody>
            <a:bodyPr/>
            <a:lstStyle/>
            <a:p>
              <a:endParaRPr lang="en-US"/>
            </a:p>
          </p:txBody>
        </p:sp>
        <p:sp>
          <p:nvSpPr>
            <p:cNvPr id="20581" name="Line 78"/>
            <p:cNvSpPr>
              <a:spLocks noChangeShapeType="1"/>
            </p:cNvSpPr>
            <p:nvPr/>
          </p:nvSpPr>
          <p:spPr bwMode="auto">
            <a:xfrm>
              <a:off x="5087937" y="3130551"/>
              <a:ext cx="45719" cy="14288"/>
            </a:xfrm>
            <a:prstGeom prst="line">
              <a:avLst/>
            </a:prstGeom>
            <a:noFill/>
            <a:ln w="3">
              <a:solidFill>
                <a:srgbClr val="008080"/>
              </a:solidFill>
              <a:round/>
              <a:headEnd/>
              <a:tailEnd/>
            </a:ln>
          </p:spPr>
          <p:txBody>
            <a:bodyPr/>
            <a:lstStyle/>
            <a:p>
              <a:endParaRPr lang="en-US"/>
            </a:p>
          </p:txBody>
        </p:sp>
        <p:sp>
          <p:nvSpPr>
            <p:cNvPr id="20582" name="Line 79"/>
            <p:cNvSpPr>
              <a:spLocks noChangeShapeType="1"/>
            </p:cNvSpPr>
            <p:nvPr/>
          </p:nvSpPr>
          <p:spPr bwMode="auto">
            <a:xfrm>
              <a:off x="5116512" y="3144838"/>
              <a:ext cx="45719" cy="17463"/>
            </a:xfrm>
            <a:prstGeom prst="line">
              <a:avLst/>
            </a:prstGeom>
            <a:noFill/>
            <a:ln w="3">
              <a:solidFill>
                <a:srgbClr val="008080"/>
              </a:solidFill>
              <a:round/>
              <a:headEnd/>
              <a:tailEnd/>
            </a:ln>
          </p:spPr>
          <p:txBody>
            <a:bodyPr/>
            <a:lstStyle/>
            <a:p>
              <a:endParaRPr lang="en-US"/>
            </a:p>
          </p:txBody>
        </p:sp>
        <p:sp>
          <p:nvSpPr>
            <p:cNvPr id="20583" name="Line 80"/>
            <p:cNvSpPr>
              <a:spLocks noChangeShapeType="1"/>
            </p:cNvSpPr>
            <p:nvPr/>
          </p:nvSpPr>
          <p:spPr bwMode="auto">
            <a:xfrm>
              <a:off x="5146675" y="3162301"/>
              <a:ext cx="45719" cy="19050"/>
            </a:xfrm>
            <a:prstGeom prst="line">
              <a:avLst/>
            </a:prstGeom>
            <a:noFill/>
            <a:ln w="3">
              <a:solidFill>
                <a:srgbClr val="008080"/>
              </a:solidFill>
              <a:round/>
              <a:headEnd/>
              <a:tailEnd/>
            </a:ln>
          </p:spPr>
          <p:txBody>
            <a:bodyPr/>
            <a:lstStyle/>
            <a:p>
              <a:endParaRPr lang="en-US"/>
            </a:p>
          </p:txBody>
        </p:sp>
        <p:sp>
          <p:nvSpPr>
            <p:cNvPr id="20584" name="Line 81"/>
            <p:cNvSpPr>
              <a:spLocks noChangeShapeType="1"/>
            </p:cNvSpPr>
            <p:nvPr/>
          </p:nvSpPr>
          <p:spPr bwMode="auto">
            <a:xfrm>
              <a:off x="5176837" y="3181351"/>
              <a:ext cx="45719" cy="22225"/>
            </a:xfrm>
            <a:prstGeom prst="line">
              <a:avLst/>
            </a:prstGeom>
            <a:noFill/>
            <a:ln w="3">
              <a:solidFill>
                <a:srgbClr val="008080"/>
              </a:solidFill>
              <a:round/>
              <a:headEnd/>
              <a:tailEnd/>
            </a:ln>
          </p:spPr>
          <p:txBody>
            <a:bodyPr/>
            <a:lstStyle/>
            <a:p>
              <a:endParaRPr lang="en-US"/>
            </a:p>
          </p:txBody>
        </p:sp>
        <p:sp>
          <p:nvSpPr>
            <p:cNvPr id="20585" name="Line 82"/>
            <p:cNvSpPr>
              <a:spLocks noChangeShapeType="1"/>
            </p:cNvSpPr>
            <p:nvPr/>
          </p:nvSpPr>
          <p:spPr bwMode="auto">
            <a:xfrm>
              <a:off x="5207000" y="3203576"/>
              <a:ext cx="45719" cy="25400"/>
            </a:xfrm>
            <a:prstGeom prst="line">
              <a:avLst/>
            </a:prstGeom>
            <a:noFill/>
            <a:ln w="3">
              <a:solidFill>
                <a:srgbClr val="008080"/>
              </a:solidFill>
              <a:round/>
              <a:headEnd/>
              <a:tailEnd/>
            </a:ln>
          </p:spPr>
          <p:txBody>
            <a:bodyPr/>
            <a:lstStyle/>
            <a:p>
              <a:endParaRPr lang="en-US"/>
            </a:p>
          </p:txBody>
        </p:sp>
        <p:sp>
          <p:nvSpPr>
            <p:cNvPr id="20586" name="Line 83"/>
            <p:cNvSpPr>
              <a:spLocks noChangeShapeType="1"/>
            </p:cNvSpPr>
            <p:nvPr/>
          </p:nvSpPr>
          <p:spPr bwMode="auto">
            <a:xfrm>
              <a:off x="5237162" y="3228976"/>
              <a:ext cx="45719" cy="26988"/>
            </a:xfrm>
            <a:prstGeom prst="line">
              <a:avLst/>
            </a:prstGeom>
            <a:noFill/>
            <a:ln w="3">
              <a:solidFill>
                <a:srgbClr val="008080"/>
              </a:solidFill>
              <a:round/>
              <a:headEnd/>
              <a:tailEnd/>
            </a:ln>
          </p:spPr>
          <p:txBody>
            <a:bodyPr/>
            <a:lstStyle/>
            <a:p>
              <a:endParaRPr lang="en-US"/>
            </a:p>
          </p:txBody>
        </p:sp>
        <p:sp>
          <p:nvSpPr>
            <p:cNvPr id="20587" name="Line 84"/>
            <p:cNvSpPr>
              <a:spLocks noChangeShapeType="1"/>
            </p:cNvSpPr>
            <p:nvPr/>
          </p:nvSpPr>
          <p:spPr bwMode="auto">
            <a:xfrm>
              <a:off x="5265737" y="3255963"/>
              <a:ext cx="45719" cy="28575"/>
            </a:xfrm>
            <a:prstGeom prst="line">
              <a:avLst/>
            </a:prstGeom>
            <a:noFill/>
            <a:ln w="3">
              <a:solidFill>
                <a:srgbClr val="008080"/>
              </a:solidFill>
              <a:round/>
              <a:headEnd/>
              <a:tailEnd/>
            </a:ln>
          </p:spPr>
          <p:txBody>
            <a:bodyPr/>
            <a:lstStyle/>
            <a:p>
              <a:endParaRPr lang="en-US"/>
            </a:p>
          </p:txBody>
        </p:sp>
        <p:sp>
          <p:nvSpPr>
            <p:cNvPr id="20588" name="Line 85"/>
            <p:cNvSpPr>
              <a:spLocks noChangeShapeType="1"/>
            </p:cNvSpPr>
            <p:nvPr/>
          </p:nvSpPr>
          <p:spPr bwMode="auto">
            <a:xfrm>
              <a:off x="5295900" y="3284538"/>
              <a:ext cx="45719" cy="30163"/>
            </a:xfrm>
            <a:prstGeom prst="line">
              <a:avLst/>
            </a:prstGeom>
            <a:noFill/>
            <a:ln w="3">
              <a:solidFill>
                <a:srgbClr val="008080"/>
              </a:solidFill>
              <a:round/>
              <a:headEnd/>
              <a:tailEnd/>
            </a:ln>
          </p:spPr>
          <p:txBody>
            <a:bodyPr/>
            <a:lstStyle/>
            <a:p>
              <a:endParaRPr lang="en-US"/>
            </a:p>
          </p:txBody>
        </p:sp>
        <p:sp>
          <p:nvSpPr>
            <p:cNvPr id="20589" name="Line 86"/>
            <p:cNvSpPr>
              <a:spLocks noChangeShapeType="1"/>
            </p:cNvSpPr>
            <p:nvPr/>
          </p:nvSpPr>
          <p:spPr bwMode="auto">
            <a:xfrm>
              <a:off x="5326062" y="3314701"/>
              <a:ext cx="45719" cy="31750"/>
            </a:xfrm>
            <a:prstGeom prst="line">
              <a:avLst/>
            </a:prstGeom>
            <a:noFill/>
            <a:ln w="3">
              <a:solidFill>
                <a:srgbClr val="008080"/>
              </a:solidFill>
              <a:round/>
              <a:headEnd/>
              <a:tailEnd/>
            </a:ln>
          </p:spPr>
          <p:txBody>
            <a:bodyPr/>
            <a:lstStyle/>
            <a:p>
              <a:endParaRPr lang="en-US"/>
            </a:p>
          </p:txBody>
        </p:sp>
        <p:sp>
          <p:nvSpPr>
            <p:cNvPr id="20590" name="Line 87"/>
            <p:cNvSpPr>
              <a:spLocks noChangeShapeType="1"/>
            </p:cNvSpPr>
            <p:nvPr/>
          </p:nvSpPr>
          <p:spPr bwMode="auto">
            <a:xfrm>
              <a:off x="5356225" y="3346451"/>
              <a:ext cx="45719" cy="31750"/>
            </a:xfrm>
            <a:prstGeom prst="line">
              <a:avLst/>
            </a:prstGeom>
            <a:noFill/>
            <a:ln w="3">
              <a:solidFill>
                <a:srgbClr val="008080"/>
              </a:solidFill>
              <a:round/>
              <a:headEnd/>
              <a:tailEnd/>
            </a:ln>
          </p:spPr>
          <p:txBody>
            <a:bodyPr/>
            <a:lstStyle/>
            <a:p>
              <a:endParaRPr lang="en-US"/>
            </a:p>
          </p:txBody>
        </p:sp>
        <p:sp>
          <p:nvSpPr>
            <p:cNvPr id="20591" name="Line 88"/>
            <p:cNvSpPr>
              <a:spLocks noChangeShapeType="1"/>
            </p:cNvSpPr>
            <p:nvPr/>
          </p:nvSpPr>
          <p:spPr bwMode="auto">
            <a:xfrm>
              <a:off x="5386387" y="3378201"/>
              <a:ext cx="45719" cy="33338"/>
            </a:xfrm>
            <a:prstGeom prst="line">
              <a:avLst/>
            </a:prstGeom>
            <a:noFill/>
            <a:ln w="3">
              <a:solidFill>
                <a:srgbClr val="008080"/>
              </a:solidFill>
              <a:round/>
              <a:headEnd/>
              <a:tailEnd/>
            </a:ln>
          </p:spPr>
          <p:txBody>
            <a:bodyPr/>
            <a:lstStyle/>
            <a:p>
              <a:endParaRPr lang="en-US"/>
            </a:p>
          </p:txBody>
        </p:sp>
        <p:sp>
          <p:nvSpPr>
            <p:cNvPr id="20592" name="Line 89"/>
            <p:cNvSpPr>
              <a:spLocks noChangeShapeType="1"/>
            </p:cNvSpPr>
            <p:nvPr/>
          </p:nvSpPr>
          <p:spPr bwMode="auto">
            <a:xfrm>
              <a:off x="5416550" y="3411538"/>
              <a:ext cx="45719" cy="31750"/>
            </a:xfrm>
            <a:prstGeom prst="line">
              <a:avLst/>
            </a:prstGeom>
            <a:noFill/>
            <a:ln w="3">
              <a:solidFill>
                <a:srgbClr val="008080"/>
              </a:solidFill>
              <a:round/>
              <a:headEnd/>
              <a:tailEnd/>
            </a:ln>
          </p:spPr>
          <p:txBody>
            <a:bodyPr/>
            <a:lstStyle/>
            <a:p>
              <a:endParaRPr lang="en-US"/>
            </a:p>
          </p:txBody>
        </p:sp>
      </p:grpSp>
      <p:sp>
        <p:nvSpPr>
          <p:cNvPr id="20489" name="Line 107"/>
          <p:cNvSpPr>
            <a:spLocks noChangeShapeType="1"/>
          </p:cNvSpPr>
          <p:nvPr/>
        </p:nvSpPr>
        <p:spPr bwMode="auto">
          <a:xfrm flipV="1">
            <a:off x="9953625" y="2317750"/>
            <a:ext cx="100013" cy="25400"/>
          </a:xfrm>
          <a:prstGeom prst="line">
            <a:avLst/>
          </a:prstGeom>
          <a:noFill/>
          <a:ln w="3">
            <a:solidFill>
              <a:srgbClr val="008080"/>
            </a:solidFill>
            <a:round/>
            <a:headEnd/>
            <a:tailEnd/>
          </a:ln>
        </p:spPr>
        <p:txBody>
          <a:bodyPr/>
          <a:lstStyle/>
          <a:p>
            <a:endParaRPr lang="en-US"/>
          </a:p>
        </p:txBody>
      </p:sp>
      <p:sp>
        <p:nvSpPr>
          <p:cNvPr id="20490" name="Rectangle 6"/>
          <p:cNvSpPr>
            <a:spLocks noChangeArrowheads="1"/>
          </p:cNvSpPr>
          <p:nvPr/>
        </p:nvSpPr>
        <p:spPr bwMode="auto">
          <a:xfrm>
            <a:off x="5611813" y="2971800"/>
            <a:ext cx="106362"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sp>
        <p:nvSpPr>
          <p:cNvPr id="20491" name="Rectangle 7"/>
          <p:cNvSpPr>
            <a:spLocks noChangeArrowheads="1"/>
          </p:cNvSpPr>
          <p:nvPr/>
        </p:nvSpPr>
        <p:spPr bwMode="auto">
          <a:xfrm>
            <a:off x="5611813" y="2971800"/>
            <a:ext cx="106362"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sp>
        <p:nvSpPr>
          <p:cNvPr id="20492" name="Rectangle 8"/>
          <p:cNvSpPr>
            <a:spLocks noChangeArrowheads="1"/>
          </p:cNvSpPr>
          <p:nvPr/>
        </p:nvSpPr>
        <p:spPr bwMode="auto">
          <a:xfrm>
            <a:off x="5611813" y="2971800"/>
            <a:ext cx="106362" cy="276225"/>
          </a:xfrm>
          <a:prstGeom prst="rect">
            <a:avLst/>
          </a:prstGeom>
          <a:solidFill>
            <a:srgbClr val="FFFFFF"/>
          </a:solidFill>
          <a:ln w="9525">
            <a:noFill/>
            <a:miter lim="800000"/>
            <a:headEnd/>
            <a:tailEnd/>
          </a:ln>
        </p:spPr>
        <p:txBody>
          <a:bodyPr lIns="0" tIns="0" rIns="0" bIns="0">
            <a:spAutoFit/>
          </a:bodyPr>
          <a:lstStyle/>
          <a:p>
            <a:endParaRPr lang="en-US">
              <a:cs typeface="Arial" charset="0"/>
            </a:endParaRPr>
          </a:p>
        </p:txBody>
      </p:sp>
      <p:grpSp>
        <p:nvGrpSpPr>
          <p:cNvPr id="20493" name="Group 114"/>
          <p:cNvGrpSpPr>
            <a:grpSpLocks/>
          </p:cNvGrpSpPr>
          <p:nvPr/>
        </p:nvGrpSpPr>
        <p:grpSpPr bwMode="auto">
          <a:xfrm>
            <a:off x="5434013" y="3429000"/>
            <a:ext cx="1763712" cy="439738"/>
            <a:chOff x="3594100" y="3446463"/>
            <a:chExt cx="912494" cy="309563"/>
          </a:xfrm>
        </p:grpSpPr>
        <p:sp>
          <p:nvSpPr>
            <p:cNvPr id="20531" name="Line 28"/>
            <p:cNvSpPr>
              <a:spLocks noChangeShapeType="1"/>
            </p:cNvSpPr>
            <p:nvPr/>
          </p:nvSpPr>
          <p:spPr bwMode="auto">
            <a:xfrm>
              <a:off x="3594100" y="3449638"/>
              <a:ext cx="45719" cy="33338"/>
            </a:xfrm>
            <a:prstGeom prst="line">
              <a:avLst/>
            </a:prstGeom>
            <a:noFill/>
            <a:ln w="3">
              <a:solidFill>
                <a:srgbClr val="008080"/>
              </a:solidFill>
              <a:round/>
              <a:headEnd/>
              <a:tailEnd/>
            </a:ln>
          </p:spPr>
          <p:txBody>
            <a:bodyPr/>
            <a:lstStyle/>
            <a:p>
              <a:endParaRPr lang="en-US"/>
            </a:p>
          </p:txBody>
        </p:sp>
        <p:sp>
          <p:nvSpPr>
            <p:cNvPr id="20532" name="Line 29"/>
            <p:cNvSpPr>
              <a:spLocks noChangeShapeType="1"/>
            </p:cNvSpPr>
            <p:nvPr/>
          </p:nvSpPr>
          <p:spPr bwMode="auto">
            <a:xfrm>
              <a:off x="3624262" y="3482976"/>
              <a:ext cx="45719" cy="31750"/>
            </a:xfrm>
            <a:prstGeom prst="line">
              <a:avLst/>
            </a:prstGeom>
            <a:noFill/>
            <a:ln w="3">
              <a:solidFill>
                <a:srgbClr val="008080"/>
              </a:solidFill>
              <a:round/>
              <a:headEnd/>
              <a:tailEnd/>
            </a:ln>
          </p:spPr>
          <p:txBody>
            <a:bodyPr/>
            <a:lstStyle/>
            <a:p>
              <a:endParaRPr lang="en-US"/>
            </a:p>
          </p:txBody>
        </p:sp>
        <p:sp>
          <p:nvSpPr>
            <p:cNvPr id="20533" name="Line 30"/>
            <p:cNvSpPr>
              <a:spLocks noChangeShapeType="1"/>
            </p:cNvSpPr>
            <p:nvPr/>
          </p:nvSpPr>
          <p:spPr bwMode="auto">
            <a:xfrm>
              <a:off x="3654425" y="3514726"/>
              <a:ext cx="45719" cy="31750"/>
            </a:xfrm>
            <a:prstGeom prst="line">
              <a:avLst/>
            </a:prstGeom>
            <a:noFill/>
            <a:ln w="3">
              <a:solidFill>
                <a:srgbClr val="008080"/>
              </a:solidFill>
              <a:round/>
              <a:headEnd/>
              <a:tailEnd/>
            </a:ln>
          </p:spPr>
          <p:txBody>
            <a:bodyPr/>
            <a:lstStyle/>
            <a:p>
              <a:endParaRPr lang="en-US"/>
            </a:p>
          </p:txBody>
        </p:sp>
        <p:sp>
          <p:nvSpPr>
            <p:cNvPr id="20534" name="Line 31"/>
            <p:cNvSpPr>
              <a:spLocks noChangeShapeType="1"/>
            </p:cNvSpPr>
            <p:nvPr/>
          </p:nvSpPr>
          <p:spPr bwMode="auto">
            <a:xfrm>
              <a:off x="3684587" y="3546476"/>
              <a:ext cx="45719" cy="30163"/>
            </a:xfrm>
            <a:prstGeom prst="line">
              <a:avLst/>
            </a:prstGeom>
            <a:noFill/>
            <a:ln w="3">
              <a:solidFill>
                <a:srgbClr val="008080"/>
              </a:solidFill>
              <a:round/>
              <a:headEnd/>
              <a:tailEnd/>
            </a:ln>
          </p:spPr>
          <p:txBody>
            <a:bodyPr/>
            <a:lstStyle/>
            <a:p>
              <a:endParaRPr lang="en-US"/>
            </a:p>
          </p:txBody>
        </p:sp>
        <p:sp>
          <p:nvSpPr>
            <p:cNvPr id="20535" name="Line 32"/>
            <p:cNvSpPr>
              <a:spLocks noChangeShapeType="1"/>
            </p:cNvSpPr>
            <p:nvPr/>
          </p:nvSpPr>
          <p:spPr bwMode="auto">
            <a:xfrm>
              <a:off x="3714750" y="3576638"/>
              <a:ext cx="45719" cy="28575"/>
            </a:xfrm>
            <a:prstGeom prst="line">
              <a:avLst/>
            </a:prstGeom>
            <a:noFill/>
            <a:ln w="3">
              <a:solidFill>
                <a:srgbClr val="008080"/>
              </a:solidFill>
              <a:round/>
              <a:headEnd/>
              <a:tailEnd/>
            </a:ln>
          </p:spPr>
          <p:txBody>
            <a:bodyPr/>
            <a:lstStyle/>
            <a:p>
              <a:endParaRPr lang="en-US"/>
            </a:p>
          </p:txBody>
        </p:sp>
        <p:sp>
          <p:nvSpPr>
            <p:cNvPr id="20536" name="Line 33"/>
            <p:cNvSpPr>
              <a:spLocks noChangeShapeType="1"/>
            </p:cNvSpPr>
            <p:nvPr/>
          </p:nvSpPr>
          <p:spPr bwMode="auto">
            <a:xfrm>
              <a:off x="3743325" y="3605213"/>
              <a:ext cx="45719" cy="26988"/>
            </a:xfrm>
            <a:prstGeom prst="line">
              <a:avLst/>
            </a:prstGeom>
            <a:noFill/>
            <a:ln w="3">
              <a:solidFill>
                <a:srgbClr val="008080"/>
              </a:solidFill>
              <a:round/>
              <a:headEnd/>
              <a:tailEnd/>
            </a:ln>
          </p:spPr>
          <p:txBody>
            <a:bodyPr/>
            <a:lstStyle/>
            <a:p>
              <a:endParaRPr lang="en-US"/>
            </a:p>
          </p:txBody>
        </p:sp>
        <p:sp>
          <p:nvSpPr>
            <p:cNvPr id="20537" name="Line 34"/>
            <p:cNvSpPr>
              <a:spLocks noChangeShapeType="1"/>
            </p:cNvSpPr>
            <p:nvPr/>
          </p:nvSpPr>
          <p:spPr bwMode="auto">
            <a:xfrm>
              <a:off x="3773487" y="3632201"/>
              <a:ext cx="45719" cy="23813"/>
            </a:xfrm>
            <a:prstGeom prst="line">
              <a:avLst/>
            </a:prstGeom>
            <a:noFill/>
            <a:ln w="3">
              <a:solidFill>
                <a:srgbClr val="008080"/>
              </a:solidFill>
              <a:round/>
              <a:headEnd/>
              <a:tailEnd/>
            </a:ln>
          </p:spPr>
          <p:txBody>
            <a:bodyPr/>
            <a:lstStyle/>
            <a:p>
              <a:endParaRPr lang="en-US"/>
            </a:p>
          </p:txBody>
        </p:sp>
        <p:sp>
          <p:nvSpPr>
            <p:cNvPr id="20538" name="Line 35"/>
            <p:cNvSpPr>
              <a:spLocks noChangeShapeType="1"/>
            </p:cNvSpPr>
            <p:nvPr/>
          </p:nvSpPr>
          <p:spPr bwMode="auto">
            <a:xfrm>
              <a:off x="3803650" y="3656013"/>
              <a:ext cx="45719" cy="23813"/>
            </a:xfrm>
            <a:prstGeom prst="line">
              <a:avLst/>
            </a:prstGeom>
            <a:noFill/>
            <a:ln w="3">
              <a:solidFill>
                <a:srgbClr val="008080"/>
              </a:solidFill>
              <a:round/>
              <a:headEnd/>
              <a:tailEnd/>
            </a:ln>
          </p:spPr>
          <p:txBody>
            <a:bodyPr/>
            <a:lstStyle/>
            <a:p>
              <a:endParaRPr lang="en-US"/>
            </a:p>
          </p:txBody>
        </p:sp>
        <p:sp>
          <p:nvSpPr>
            <p:cNvPr id="20539" name="Line 36"/>
            <p:cNvSpPr>
              <a:spLocks noChangeShapeType="1"/>
            </p:cNvSpPr>
            <p:nvPr/>
          </p:nvSpPr>
          <p:spPr bwMode="auto">
            <a:xfrm>
              <a:off x="3833812" y="3679826"/>
              <a:ext cx="45719" cy="19050"/>
            </a:xfrm>
            <a:prstGeom prst="line">
              <a:avLst/>
            </a:prstGeom>
            <a:noFill/>
            <a:ln w="3">
              <a:solidFill>
                <a:srgbClr val="008080"/>
              </a:solidFill>
              <a:round/>
              <a:headEnd/>
              <a:tailEnd/>
            </a:ln>
          </p:spPr>
          <p:txBody>
            <a:bodyPr/>
            <a:lstStyle/>
            <a:p>
              <a:endParaRPr lang="en-US"/>
            </a:p>
          </p:txBody>
        </p:sp>
        <p:sp>
          <p:nvSpPr>
            <p:cNvPr id="20540" name="Line 37"/>
            <p:cNvSpPr>
              <a:spLocks noChangeShapeType="1"/>
            </p:cNvSpPr>
            <p:nvPr/>
          </p:nvSpPr>
          <p:spPr bwMode="auto">
            <a:xfrm>
              <a:off x="3863975" y="3698876"/>
              <a:ext cx="45719" cy="17463"/>
            </a:xfrm>
            <a:prstGeom prst="line">
              <a:avLst/>
            </a:prstGeom>
            <a:noFill/>
            <a:ln w="3">
              <a:solidFill>
                <a:srgbClr val="008080"/>
              </a:solidFill>
              <a:round/>
              <a:headEnd/>
              <a:tailEnd/>
            </a:ln>
          </p:spPr>
          <p:txBody>
            <a:bodyPr/>
            <a:lstStyle/>
            <a:p>
              <a:endParaRPr lang="en-US"/>
            </a:p>
          </p:txBody>
        </p:sp>
        <p:sp>
          <p:nvSpPr>
            <p:cNvPr id="20541" name="Line 38"/>
            <p:cNvSpPr>
              <a:spLocks noChangeShapeType="1"/>
            </p:cNvSpPr>
            <p:nvPr/>
          </p:nvSpPr>
          <p:spPr bwMode="auto">
            <a:xfrm>
              <a:off x="3892550" y="3716338"/>
              <a:ext cx="45719" cy="14288"/>
            </a:xfrm>
            <a:prstGeom prst="line">
              <a:avLst/>
            </a:prstGeom>
            <a:noFill/>
            <a:ln w="3">
              <a:solidFill>
                <a:srgbClr val="008080"/>
              </a:solidFill>
              <a:round/>
              <a:headEnd/>
              <a:tailEnd/>
            </a:ln>
          </p:spPr>
          <p:txBody>
            <a:bodyPr/>
            <a:lstStyle/>
            <a:p>
              <a:endParaRPr lang="en-US"/>
            </a:p>
          </p:txBody>
        </p:sp>
        <p:sp>
          <p:nvSpPr>
            <p:cNvPr id="20542" name="Line 39"/>
            <p:cNvSpPr>
              <a:spLocks noChangeShapeType="1"/>
            </p:cNvSpPr>
            <p:nvPr/>
          </p:nvSpPr>
          <p:spPr bwMode="auto">
            <a:xfrm>
              <a:off x="3922712" y="3730626"/>
              <a:ext cx="45719" cy="11113"/>
            </a:xfrm>
            <a:prstGeom prst="line">
              <a:avLst/>
            </a:prstGeom>
            <a:noFill/>
            <a:ln w="3">
              <a:solidFill>
                <a:srgbClr val="008080"/>
              </a:solidFill>
              <a:round/>
              <a:headEnd/>
              <a:tailEnd/>
            </a:ln>
          </p:spPr>
          <p:txBody>
            <a:bodyPr/>
            <a:lstStyle/>
            <a:p>
              <a:endParaRPr lang="en-US"/>
            </a:p>
          </p:txBody>
        </p:sp>
        <p:sp>
          <p:nvSpPr>
            <p:cNvPr id="20543" name="Line 40"/>
            <p:cNvSpPr>
              <a:spLocks noChangeShapeType="1"/>
            </p:cNvSpPr>
            <p:nvPr/>
          </p:nvSpPr>
          <p:spPr bwMode="auto">
            <a:xfrm>
              <a:off x="3952875" y="3741738"/>
              <a:ext cx="45719" cy="7938"/>
            </a:xfrm>
            <a:prstGeom prst="line">
              <a:avLst/>
            </a:prstGeom>
            <a:noFill/>
            <a:ln w="3">
              <a:solidFill>
                <a:srgbClr val="008080"/>
              </a:solidFill>
              <a:round/>
              <a:headEnd/>
              <a:tailEnd/>
            </a:ln>
          </p:spPr>
          <p:txBody>
            <a:bodyPr/>
            <a:lstStyle/>
            <a:p>
              <a:endParaRPr lang="en-US"/>
            </a:p>
          </p:txBody>
        </p:sp>
        <p:sp>
          <p:nvSpPr>
            <p:cNvPr id="20544" name="Line 41"/>
            <p:cNvSpPr>
              <a:spLocks noChangeShapeType="1"/>
            </p:cNvSpPr>
            <p:nvPr/>
          </p:nvSpPr>
          <p:spPr bwMode="auto">
            <a:xfrm>
              <a:off x="3983037" y="3749676"/>
              <a:ext cx="45719" cy="4763"/>
            </a:xfrm>
            <a:prstGeom prst="line">
              <a:avLst/>
            </a:prstGeom>
            <a:noFill/>
            <a:ln w="3">
              <a:solidFill>
                <a:srgbClr val="008080"/>
              </a:solidFill>
              <a:round/>
              <a:headEnd/>
              <a:tailEnd/>
            </a:ln>
          </p:spPr>
          <p:txBody>
            <a:bodyPr/>
            <a:lstStyle/>
            <a:p>
              <a:endParaRPr lang="en-US"/>
            </a:p>
          </p:txBody>
        </p:sp>
        <p:sp>
          <p:nvSpPr>
            <p:cNvPr id="20545" name="Line 42"/>
            <p:cNvSpPr>
              <a:spLocks noChangeShapeType="1"/>
            </p:cNvSpPr>
            <p:nvPr/>
          </p:nvSpPr>
          <p:spPr bwMode="auto">
            <a:xfrm>
              <a:off x="4013200" y="3754438"/>
              <a:ext cx="45719" cy="1588"/>
            </a:xfrm>
            <a:prstGeom prst="line">
              <a:avLst/>
            </a:prstGeom>
            <a:noFill/>
            <a:ln w="3">
              <a:solidFill>
                <a:srgbClr val="008080"/>
              </a:solidFill>
              <a:round/>
              <a:headEnd/>
              <a:tailEnd/>
            </a:ln>
          </p:spPr>
          <p:txBody>
            <a:bodyPr/>
            <a:lstStyle/>
            <a:p>
              <a:endParaRPr lang="en-US"/>
            </a:p>
          </p:txBody>
        </p:sp>
        <p:sp>
          <p:nvSpPr>
            <p:cNvPr id="20546" name="Line 43"/>
            <p:cNvSpPr>
              <a:spLocks noChangeShapeType="1"/>
            </p:cNvSpPr>
            <p:nvPr/>
          </p:nvSpPr>
          <p:spPr bwMode="auto">
            <a:xfrm flipV="1">
              <a:off x="4043362" y="3754438"/>
              <a:ext cx="45719" cy="1588"/>
            </a:xfrm>
            <a:prstGeom prst="line">
              <a:avLst/>
            </a:prstGeom>
            <a:noFill/>
            <a:ln w="3">
              <a:solidFill>
                <a:srgbClr val="008080"/>
              </a:solidFill>
              <a:round/>
              <a:headEnd/>
              <a:tailEnd/>
            </a:ln>
          </p:spPr>
          <p:txBody>
            <a:bodyPr/>
            <a:lstStyle/>
            <a:p>
              <a:endParaRPr lang="en-US"/>
            </a:p>
          </p:txBody>
        </p:sp>
        <p:sp>
          <p:nvSpPr>
            <p:cNvPr id="20547" name="Line 44"/>
            <p:cNvSpPr>
              <a:spLocks noChangeShapeType="1"/>
            </p:cNvSpPr>
            <p:nvPr/>
          </p:nvSpPr>
          <p:spPr bwMode="auto">
            <a:xfrm flipV="1">
              <a:off x="4071937" y="3749674"/>
              <a:ext cx="45719" cy="4763"/>
            </a:xfrm>
            <a:prstGeom prst="line">
              <a:avLst/>
            </a:prstGeom>
            <a:noFill/>
            <a:ln w="3">
              <a:solidFill>
                <a:srgbClr val="008080"/>
              </a:solidFill>
              <a:round/>
              <a:headEnd/>
              <a:tailEnd/>
            </a:ln>
          </p:spPr>
          <p:txBody>
            <a:bodyPr/>
            <a:lstStyle/>
            <a:p>
              <a:endParaRPr lang="en-US"/>
            </a:p>
          </p:txBody>
        </p:sp>
        <p:sp>
          <p:nvSpPr>
            <p:cNvPr id="20548" name="Line 45"/>
            <p:cNvSpPr>
              <a:spLocks noChangeShapeType="1"/>
            </p:cNvSpPr>
            <p:nvPr/>
          </p:nvSpPr>
          <p:spPr bwMode="auto">
            <a:xfrm flipV="1">
              <a:off x="4102100" y="3740149"/>
              <a:ext cx="45719" cy="9525"/>
            </a:xfrm>
            <a:prstGeom prst="line">
              <a:avLst/>
            </a:prstGeom>
            <a:noFill/>
            <a:ln w="3">
              <a:solidFill>
                <a:srgbClr val="008080"/>
              </a:solidFill>
              <a:round/>
              <a:headEnd/>
              <a:tailEnd/>
            </a:ln>
          </p:spPr>
          <p:txBody>
            <a:bodyPr/>
            <a:lstStyle/>
            <a:p>
              <a:endParaRPr lang="en-US"/>
            </a:p>
          </p:txBody>
        </p:sp>
        <p:sp>
          <p:nvSpPr>
            <p:cNvPr id="20549" name="Line 46"/>
            <p:cNvSpPr>
              <a:spLocks noChangeShapeType="1"/>
            </p:cNvSpPr>
            <p:nvPr/>
          </p:nvSpPr>
          <p:spPr bwMode="auto">
            <a:xfrm flipV="1">
              <a:off x="4132262" y="3729036"/>
              <a:ext cx="45719" cy="11113"/>
            </a:xfrm>
            <a:prstGeom prst="line">
              <a:avLst/>
            </a:prstGeom>
            <a:noFill/>
            <a:ln w="3">
              <a:solidFill>
                <a:srgbClr val="008080"/>
              </a:solidFill>
              <a:round/>
              <a:headEnd/>
              <a:tailEnd/>
            </a:ln>
          </p:spPr>
          <p:txBody>
            <a:bodyPr/>
            <a:lstStyle/>
            <a:p>
              <a:endParaRPr lang="en-US"/>
            </a:p>
          </p:txBody>
        </p:sp>
        <p:sp>
          <p:nvSpPr>
            <p:cNvPr id="20550" name="Line 47"/>
            <p:cNvSpPr>
              <a:spLocks noChangeShapeType="1"/>
            </p:cNvSpPr>
            <p:nvPr/>
          </p:nvSpPr>
          <p:spPr bwMode="auto">
            <a:xfrm flipV="1">
              <a:off x="4162425" y="3714751"/>
              <a:ext cx="45719" cy="14288"/>
            </a:xfrm>
            <a:prstGeom prst="line">
              <a:avLst/>
            </a:prstGeom>
            <a:noFill/>
            <a:ln w="3">
              <a:solidFill>
                <a:srgbClr val="008080"/>
              </a:solidFill>
              <a:round/>
              <a:headEnd/>
              <a:tailEnd/>
            </a:ln>
          </p:spPr>
          <p:txBody>
            <a:bodyPr/>
            <a:lstStyle/>
            <a:p>
              <a:endParaRPr lang="en-US"/>
            </a:p>
          </p:txBody>
        </p:sp>
        <p:sp>
          <p:nvSpPr>
            <p:cNvPr id="20551" name="Line 48"/>
            <p:cNvSpPr>
              <a:spLocks noChangeShapeType="1"/>
            </p:cNvSpPr>
            <p:nvPr/>
          </p:nvSpPr>
          <p:spPr bwMode="auto">
            <a:xfrm flipV="1">
              <a:off x="4192587" y="3697286"/>
              <a:ext cx="45719" cy="17463"/>
            </a:xfrm>
            <a:prstGeom prst="line">
              <a:avLst/>
            </a:prstGeom>
            <a:noFill/>
            <a:ln w="3">
              <a:solidFill>
                <a:srgbClr val="008080"/>
              </a:solidFill>
              <a:round/>
              <a:headEnd/>
              <a:tailEnd/>
            </a:ln>
          </p:spPr>
          <p:txBody>
            <a:bodyPr/>
            <a:lstStyle/>
            <a:p>
              <a:endParaRPr lang="en-US"/>
            </a:p>
          </p:txBody>
        </p:sp>
        <p:sp>
          <p:nvSpPr>
            <p:cNvPr id="20552" name="Line 49"/>
            <p:cNvSpPr>
              <a:spLocks noChangeShapeType="1"/>
            </p:cNvSpPr>
            <p:nvPr/>
          </p:nvSpPr>
          <p:spPr bwMode="auto">
            <a:xfrm flipV="1">
              <a:off x="4221162" y="3676651"/>
              <a:ext cx="45719" cy="20638"/>
            </a:xfrm>
            <a:prstGeom prst="line">
              <a:avLst/>
            </a:prstGeom>
            <a:noFill/>
            <a:ln w="3">
              <a:solidFill>
                <a:srgbClr val="008080"/>
              </a:solidFill>
              <a:round/>
              <a:headEnd/>
              <a:tailEnd/>
            </a:ln>
          </p:spPr>
          <p:txBody>
            <a:bodyPr/>
            <a:lstStyle/>
            <a:p>
              <a:endParaRPr lang="en-US"/>
            </a:p>
          </p:txBody>
        </p:sp>
        <p:sp>
          <p:nvSpPr>
            <p:cNvPr id="20553" name="Line 50"/>
            <p:cNvSpPr>
              <a:spLocks noChangeShapeType="1"/>
            </p:cNvSpPr>
            <p:nvPr/>
          </p:nvSpPr>
          <p:spPr bwMode="auto">
            <a:xfrm flipV="1">
              <a:off x="4251325" y="3654424"/>
              <a:ext cx="45719" cy="22225"/>
            </a:xfrm>
            <a:prstGeom prst="line">
              <a:avLst/>
            </a:prstGeom>
            <a:noFill/>
            <a:ln w="3">
              <a:solidFill>
                <a:srgbClr val="008080"/>
              </a:solidFill>
              <a:round/>
              <a:headEnd/>
              <a:tailEnd/>
            </a:ln>
          </p:spPr>
          <p:txBody>
            <a:bodyPr/>
            <a:lstStyle/>
            <a:p>
              <a:endParaRPr lang="en-US"/>
            </a:p>
          </p:txBody>
        </p:sp>
        <p:sp>
          <p:nvSpPr>
            <p:cNvPr id="20554" name="Line 51"/>
            <p:cNvSpPr>
              <a:spLocks noChangeShapeType="1"/>
            </p:cNvSpPr>
            <p:nvPr/>
          </p:nvSpPr>
          <p:spPr bwMode="auto">
            <a:xfrm flipV="1">
              <a:off x="4281487" y="3629026"/>
              <a:ext cx="45719" cy="25400"/>
            </a:xfrm>
            <a:prstGeom prst="line">
              <a:avLst/>
            </a:prstGeom>
            <a:noFill/>
            <a:ln w="3">
              <a:solidFill>
                <a:srgbClr val="008080"/>
              </a:solidFill>
              <a:round/>
              <a:headEnd/>
              <a:tailEnd/>
            </a:ln>
          </p:spPr>
          <p:txBody>
            <a:bodyPr/>
            <a:lstStyle/>
            <a:p>
              <a:endParaRPr lang="en-US"/>
            </a:p>
          </p:txBody>
        </p:sp>
        <p:sp>
          <p:nvSpPr>
            <p:cNvPr id="20555" name="Line 52"/>
            <p:cNvSpPr>
              <a:spLocks noChangeShapeType="1"/>
            </p:cNvSpPr>
            <p:nvPr/>
          </p:nvSpPr>
          <p:spPr bwMode="auto">
            <a:xfrm flipV="1">
              <a:off x="4311650" y="3602038"/>
              <a:ext cx="45719" cy="26988"/>
            </a:xfrm>
            <a:prstGeom prst="line">
              <a:avLst/>
            </a:prstGeom>
            <a:noFill/>
            <a:ln w="3">
              <a:solidFill>
                <a:srgbClr val="008080"/>
              </a:solidFill>
              <a:round/>
              <a:headEnd/>
              <a:tailEnd/>
            </a:ln>
          </p:spPr>
          <p:txBody>
            <a:bodyPr/>
            <a:lstStyle/>
            <a:p>
              <a:endParaRPr lang="en-US"/>
            </a:p>
          </p:txBody>
        </p:sp>
        <p:sp>
          <p:nvSpPr>
            <p:cNvPr id="20556" name="Line 53"/>
            <p:cNvSpPr>
              <a:spLocks noChangeShapeType="1"/>
            </p:cNvSpPr>
            <p:nvPr/>
          </p:nvSpPr>
          <p:spPr bwMode="auto">
            <a:xfrm flipV="1">
              <a:off x="4341812" y="3573461"/>
              <a:ext cx="45719" cy="28575"/>
            </a:xfrm>
            <a:prstGeom prst="line">
              <a:avLst/>
            </a:prstGeom>
            <a:noFill/>
            <a:ln w="3">
              <a:solidFill>
                <a:srgbClr val="008080"/>
              </a:solidFill>
              <a:round/>
              <a:headEnd/>
              <a:tailEnd/>
            </a:ln>
          </p:spPr>
          <p:txBody>
            <a:bodyPr/>
            <a:lstStyle/>
            <a:p>
              <a:endParaRPr lang="en-US"/>
            </a:p>
          </p:txBody>
        </p:sp>
        <p:sp>
          <p:nvSpPr>
            <p:cNvPr id="20557" name="Line 54"/>
            <p:cNvSpPr>
              <a:spLocks noChangeShapeType="1"/>
            </p:cNvSpPr>
            <p:nvPr/>
          </p:nvSpPr>
          <p:spPr bwMode="auto">
            <a:xfrm flipV="1">
              <a:off x="4370387" y="3543299"/>
              <a:ext cx="45719" cy="30163"/>
            </a:xfrm>
            <a:prstGeom prst="line">
              <a:avLst/>
            </a:prstGeom>
            <a:noFill/>
            <a:ln w="3">
              <a:solidFill>
                <a:srgbClr val="008080"/>
              </a:solidFill>
              <a:round/>
              <a:headEnd/>
              <a:tailEnd/>
            </a:ln>
          </p:spPr>
          <p:txBody>
            <a:bodyPr/>
            <a:lstStyle/>
            <a:p>
              <a:endParaRPr lang="en-US"/>
            </a:p>
          </p:txBody>
        </p:sp>
        <p:sp>
          <p:nvSpPr>
            <p:cNvPr id="20558" name="Line 55"/>
            <p:cNvSpPr>
              <a:spLocks noChangeShapeType="1"/>
            </p:cNvSpPr>
            <p:nvPr/>
          </p:nvSpPr>
          <p:spPr bwMode="auto">
            <a:xfrm flipV="1">
              <a:off x="4400550" y="3511551"/>
              <a:ext cx="45719" cy="31750"/>
            </a:xfrm>
            <a:prstGeom prst="line">
              <a:avLst/>
            </a:prstGeom>
            <a:noFill/>
            <a:ln w="3">
              <a:solidFill>
                <a:srgbClr val="008080"/>
              </a:solidFill>
              <a:round/>
              <a:headEnd/>
              <a:tailEnd/>
            </a:ln>
          </p:spPr>
          <p:txBody>
            <a:bodyPr/>
            <a:lstStyle/>
            <a:p>
              <a:endParaRPr lang="en-US"/>
            </a:p>
          </p:txBody>
        </p:sp>
        <p:sp>
          <p:nvSpPr>
            <p:cNvPr id="20559" name="Line 56"/>
            <p:cNvSpPr>
              <a:spLocks noChangeShapeType="1"/>
            </p:cNvSpPr>
            <p:nvPr/>
          </p:nvSpPr>
          <p:spPr bwMode="auto">
            <a:xfrm flipV="1">
              <a:off x="4430712" y="3479801"/>
              <a:ext cx="45719" cy="31750"/>
            </a:xfrm>
            <a:prstGeom prst="line">
              <a:avLst/>
            </a:prstGeom>
            <a:noFill/>
            <a:ln w="3">
              <a:solidFill>
                <a:srgbClr val="008080"/>
              </a:solidFill>
              <a:round/>
              <a:headEnd/>
              <a:tailEnd/>
            </a:ln>
          </p:spPr>
          <p:txBody>
            <a:bodyPr/>
            <a:lstStyle/>
            <a:p>
              <a:endParaRPr lang="en-US"/>
            </a:p>
          </p:txBody>
        </p:sp>
        <p:sp>
          <p:nvSpPr>
            <p:cNvPr id="20560" name="Line 57"/>
            <p:cNvSpPr>
              <a:spLocks noChangeShapeType="1"/>
            </p:cNvSpPr>
            <p:nvPr/>
          </p:nvSpPr>
          <p:spPr bwMode="auto">
            <a:xfrm flipV="1">
              <a:off x="4460875" y="3446463"/>
              <a:ext cx="45719" cy="33338"/>
            </a:xfrm>
            <a:prstGeom prst="line">
              <a:avLst/>
            </a:prstGeom>
            <a:noFill/>
            <a:ln w="3">
              <a:solidFill>
                <a:srgbClr val="008080"/>
              </a:solidFill>
              <a:round/>
              <a:headEnd/>
              <a:tailEnd/>
            </a:ln>
          </p:spPr>
          <p:txBody>
            <a:bodyPr/>
            <a:lstStyle/>
            <a:p>
              <a:endParaRPr lang="en-US"/>
            </a:p>
          </p:txBody>
        </p:sp>
      </p:grpSp>
      <p:grpSp>
        <p:nvGrpSpPr>
          <p:cNvPr id="20494" name="Group 145"/>
          <p:cNvGrpSpPr>
            <a:grpSpLocks/>
          </p:cNvGrpSpPr>
          <p:nvPr/>
        </p:nvGrpSpPr>
        <p:grpSpPr bwMode="auto">
          <a:xfrm>
            <a:off x="7181850" y="3130550"/>
            <a:ext cx="971550" cy="341313"/>
            <a:chOff x="4491037" y="3105151"/>
            <a:chExt cx="971232" cy="341312"/>
          </a:xfrm>
        </p:grpSpPr>
        <p:sp>
          <p:nvSpPr>
            <p:cNvPr id="20499" name="Line 58"/>
            <p:cNvSpPr>
              <a:spLocks noChangeShapeType="1"/>
            </p:cNvSpPr>
            <p:nvPr/>
          </p:nvSpPr>
          <p:spPr bwMode="auto">
            <a:xfrm flipV="1">
              <a:off x="4491037" y="3414713"/>
              <a:ext cx="45719" cy="31750"/>
            </a:xfrm>
            <a:prstGeom prst="line">
              <a:avLst/>
            </a:prstGeom>
            <a:noFill/>
            <a:ln w="3">
              <a:solidFill>
                <a:srgbClr val="008080"/>
              </a:solidFill>
              <a:round/>
              <a:headEnd/>
              <a:tailEnd/>
            </a:ln>
          </p:spPr>
          <p:txBody>
            <a:bodyPr/>
            <a:lstStyle/>
            <a:p>
              <a:endParaRPr lang="en-US"/>
            </a:p>
          </p:txBody>
        </p:sp>
        <p:sp>
          <p:nvSpPr>
            <p:cNvPr id="20500" name="Line 59"/>
            <p:cNvSpPr>
              <a:spLocks noChangeShapeType="1"/>
            </p:cNvSpPr>
            <p:nvPr/>
          </p:nvSpPr>
          <p:spPr bwMode="auto">
            <a:xfrm flipV="1">
              <a:off x="4519612" y="3381376"/>
              <a:ext cx="45719" cy="33338"/>
            </a:xfrm>
            <a:prstGeom prst="line">
              <a:avLst/>
            </a:prstGeom>
            <a:noFill/>
            <a:ln w="3">
              <a:solidFill>
                <a:srgbClr val="008080"/>
              </a:solidFill>
              <a:round/>
              <a:headEnd/>
              <a:tailEnd/>
            </a:ln>
          </p:spPr>
          <p:txBody>
            <a:bodyPr/>
            <a:lstStyle/>
            <a:p>
              <a:endParaRPr lang="en-US"/>
            </a:p>
          </p:txBody>
        </p:sp>
        <p:sp>
          <p:nvSpPr>
            <p:cNvPr id="20501" name="Line 60"/>
            <p:cNvSpPr>
              <a:spLocks noChangeShapeType="1"/>
            </p:cNvSpPr>
            <p:nvPr/>
          </p:nvSpPr>
          <p:spPr bwMode="auto">
            <a:xfrm flipV="1">
              <a:off x="4549775" y="3349626"/>
              <a:ext cx="45719" cy="31750"/>
            </a:xfrm>
            <a:prstGeom prst="line">
              <a:avLst/>
            </a:prstGeom>
            <a:noFill/>
            <a:ln w="3">
              <a:solidFill>
                <a:srgbClr val="008080"/>
              </a:solidFill>
              <a:round/>
              <a:headEnd/>
              <a:tailEnd/>
            </a:ln>
          </p:spPr>
          <p:txBody>
            <a:bodyPr/>
            <a:lstStyle/>
            <a:p>
              <a:endParaRPr lang="en-US"/>
            </a:p>
          </p:txBody>
        </p:sp>
        <p:sp>
          <p:nvSpPr>
            <p:cNvPr id="20502" name="Line 61"/>
            <p:cNvSpPr>
              <a:spLocks noChangeShapeType="1"/>
            </p:cNvSpPr>
            <p:nvPr/>
          </p:nvSpPr>
          <p:spPr bwMode="auto">
            <a:xfrm flipV="1">
              <a:off x="4579937" y="3317876"/>
              <a:ext cx="45719" cy="31750"/>
            </a:xfrm>
            <a:prstGeom prst="line">
              <a:avLst/>
            </a:prstGeom>
            <a:noFill/>
            <a:ln w="3">
              <a:solidFill>
                <a:srgbClr val="008080"/>
              </a:solidFill>
              <a:round/>
              <a:headEnd/>
              <a:tailEnd/>
            </a:ln>
          </p:spPr>
          <p:txBody>
            <a:bodyPr/>
            <a:lstStyle/>
            <a:p>
              <a:endParaRPr lang="en-US"/>
            </a:p>
          </p:txBody>
        </p:sp>
        <p:sp>
          <p:nvSpPr>
            <p:cNvPr id="20503" name="Line 62"/>
            <p:cNvSpPr>
              <a:spLocks noChangeShapeType="1"/>
            </p:cNvSpPr>
            <p:nvPr/>
          </p:nvSpPr>
          <p:spPr bwMode="auto">
            <a:xfrm flipV="1">
              <a:off x="4610100" y="3287711"/>
              <a:ext cx="45719" cy="30163"/>
            </a:xfrm>
            <a:prstGeom prst="line">
              <a:avLst/>
            </a:prstGeom>
            <a:noFill/>
            <a:ln w="3">
              <a:solidFill>
                <a:srgbClr val="008080"/>
              </a:solidFill>
              <a:round/>
              <a:headEnd/>
              <a:tailEnd/>
            </a:ln>
          </p:spPr>
          <p:txBody>
            <a:bodyPr/>
            <a:lstStyle/>
            <a:p>
              <a:endParaRPr lang="en-US"/>
            </a:p>
          </p:txBody>
        </p:sp>
        <p:sp>
          <p:nvSpPr>
            <p:cNvPr id="20504" name="Line 63"/>
            <p:cNvSpPr>
              <a:spLocks noChangeShapeType="1"/>
            </p:cNvSpPr>
            <p:nvPr/>
          </p:nvSpPr>
          <p:spPr bwMode="auto">
            <a:xfrm flipV="1">
              <a:off x="4640262" y="3259136"/>
              <a:ext cx="45719" cy="28575"/>
            </a:xfrm>
            <a:prstGeom prst="line">
              <a:avLst/>
            </a:prstGeom>
            <a:noFill/>
            <a:ln w="3">
              <a:solidFill>
                <a:srgbClr val="008080"/>
              </a:solidFill>
              <a:round/>
              <a:headEnd/>
              <a:tailEnd/>
            </a:ln>
          </p:spPr>
          <p:txBody>
            <a:bodyPr/>
            <a:lstStyle/>
            <a:p>
              <a:endParaRPr lang="en-US"/>
            </a:p>
          </p:txBody>
        </p:sp>
        <p:sp>
          <p:nvSpPr>
            <p:cNvPr id="20505" name="Line 64"/>
            <p:cNvSpPr>
              <a:spLocks noChangeShapeType="1"/>
            </p:cNvSpPr>
            <p:nvPr/>
          </p:nvSpPr>
          <p:spPr bwMode="auto">
            <a:xfrm flipV="1">
              <a:off x="4668837" y="3232151"/>
              <a:ext cx="45719" cy="26988"/>
            </a:xfrm>
            <a:prstGeom prst="line">
              <a:avLst/>
            </a:prstGeom>
            <a:noFill/>
            <a:ln w="3">
              <a:solidFill>
                <a:srgbClr val="008080"/>
              </a:solidFill>
              <a:round/>
              <a:headEnd/>
              <a:tailEnd/>
            </a:ln>
          </p:spPr>
          <p:txBody>
            <a:bodyPr/>
            <a:lstStyle/>
            <a:p>
              <a:endParaRPr lang="en-US"/>
            </a:p>
          </p:txBody>
        </p:sp>
        <p:sp>
          <p:nvSpPr>
            <p:cNvPr id="20506" name="Line 65"/>
            <p:cNvSpPr>
              <a:spLocks noChangeShapeType="1"/>
            </p:cNvSpPr>
            <p:nvPr/>
          </p:nvSpPr>
          <p:spPr bwMode="auto">
            <a:xfrm flipV="1">
              <a:off x="4699000" y="3206751"/>
              <a:ext cx="45719" cy="25400"/>
            </a:xfrm>
            <a:prstGeom prst="line">
              <a:avLst/>
            </a:prstGeom>
            <a:noFill/>
            <a:ln w="3">
              <a:solidFill>
                <a:srgbClr val="008080"/>
              </a:solidFill>
              <a:round/>
              <a:headEnd/>
              <a:tailEnd/>
            </a:ln>
          </p:spPr>
          <p:txBody>
            <a:bodyPr/>
            <a:lstStyle/>
            <a:p>
              <a:endParaRPr lang="en-US"/>
            </a:p>
          </p:txBody>
        </p:sp>
        <p:sp>
          <p:nvSpPr>
            <p:cNvPr id="20507" name="Line 66"/>
            <p:cNvSpPr>
              <a:spLocks noChangeShapeType="1"/>
            </p:cNvSpPr>
            <p:nvPr/>
          </p:nvSpPr>
          <p:spPr bwMode="auto">
            <a:xfrm flipV="1">
              <a:off x="4729162" y="3184524"/>
              <a:ext cx="45719" cy="22225"/>
            </a:xfrm>
            <a:prstGeom prst="line">
              <a:avLst/>
            </a:prstGeom>
            <a:noFill/>
            <a:ln w="3">
              <a:solidFill>
                <a:srgbClr val="008080"/>
              </a:solidFill>
              <a:round/>
              <a:headEnd/>
              <a:tailEnd/>
            </a:ln>
          </p:spPr>
          <p:txBody>
            <a:bodyPr/>
            <a:lstStyle/>
            <a:p>
              <a:endParaRPr lang="en-US"/>
            </a:p>
          </p:txBody>
        </p:sp>
        <p:sp>
          <p:nvSpPr>
            <p:cNvPr id="20508" name="Line 67"/>
            <p:cNvSpPr>
              <a:spLocks noChangeShapeType="1"/>
            </p:cNvSpPr>
            <p:nvPr/>
          </p:nvSpPr>
          <p:spPr bwMode="auto">
            <a:xfrm flipV="1">
              <a:off x="4759325" y="3163888"/>
              <a:ext cx="45719" cy="20638"/>
            </a:xfrm>
            <a:prstGeom prst="line">
              <a:avLst/>
            </a:prstGeom>
            <a:noFill/>
            <a:ln w="3">
              <a:solidFill>
                <a:srgbClr val="008080"/>
              </a:solidFill>
              <a:round/>
              <a:headEnd/>
              <a:tailEnd/>
            </a:ln>
          </p:spPr>
          <p:txBody>
            <a:bodyPr/>
            <a:lstStyle/>
            <a:p>
              <a:endParaRPr lang="en-US"/>
            </a:p>
          </p:txBody>
        </p:sp>
        <p:sp>
          <p:nvSpPr>
            <p:cNvPr id="20509" name="Line 68"/>
            <p:cNvSpPr>
              <a:spLocks noChangeShapeType="1"/>
            </p:cNvSpPr>
            <p:nvPr/>
          </p:nvSpPr>
          <p:spPr bwMode="auto">
            <a:xfrm flipV="1">
              <a:off x="4787900" y="3146424"/>
              <a:ext cx="45719" cy="17463"/>
            </a:xfrm>
            <a:prstGeom prst="line">
              <a:avLst/>
            </a:prstGeom>
            <a:noFill/>
            <a:ln w="3">
              <a:solidFill>
                <a:srgbClr val="008080"/>
              </a:solidFill>
              <a:round/>
              <a:headEnd/>
              <a:tailEnd/>
            </a:ln>
          </p:spPr>
          <p:txBody>
            <a:bodyPr/>
            <a:lstStyle/>
            <a:p>
              <a:endParaRPr lang="en-US"/>
            </a:p>
          </p:txBody>
        </p:sp>
        <p:sp>
          <p:nvSpPr>
            <p:cNvPr id="20510" name="Line 69"/>
            <p:cNvSpPr>
              <a:spLocks noChangeShapeType="1"/>
            </p:cNvSpPr>
            <p:nvPr/>
          </p:nvSpPr>
          <p:spPr bwMode="auto">
            <a:xfrm flipV="1">
              <a:off x="4818062" y="3132138"/>
              <a:ext cx="45719" cy="14288"/>
            </a:xfrm>
            <a:prstGeom prst="line">
              <a:avLst/>
            </a:prstGeom>
            <a:noFill/>
            <a:ln w="3">
              <a:solidFill>
                <a:srgbClr val="008080"/>
              </a:solidFill>
              <a:round/>
              <a:headEnd/>
              <a:tailEnd/>
            </a:ln>
          </p:spPr>
          <p:txBody>
            <a:bodyPr/>
            <a:lstStyle/>
            <a:p>
              <a:endParaRPr lang="en-US"/>
            </a:p>
          </p:txBody>
        </p:sp>
        <p:sp>
          <p:nvSpPr>
            <p:cNvPr id="20511" name="Line 70"/>
            <p:cNvSpPr>
              <a:spLocks noChangeShapeType="1"/>
            </p:cNvSpPr>
            <p:nvPr/>
          </p:nvSpPr>
          <p:spPr bwMode="auto">
            <a:xfrm flipV="1">
              <a:off x="4848225" y="3121024"/>
              <a:ext cx="45719" cy="11113"/>
            </a:xfrm>
            <a:prstGeom prst="line">
              <a:avLst/>
            </a:prstGeom>
            <a:noFill/>
            <a:ln w="3">
              <a:solidFill>
                <a:srgbClr val="008080"/>
              </a:solidFill>
              <a:round/>
              <a:headEnd/>
              <a:tailEnd/>
            </a:ln>
          </p:spPr>
          <p:txBody>
            <a:bodyPr/>
            <a:lstStyle/>
            <a:p>
              <a:endParaRPr lang="en-US"/>
            </a:p>
          </p:txBody>
        </p:sp>
        <p:sp>
          <p:nvSpPr>
            <p:cNvPr id="20512" name="Line 71"/>
            <p:cNvSpPr>
              <a:spLocks noChangeShapeType="1"/>
            </p:cNvSpPr>
            <p:nvPr/>
          </p:nvSpPr>
          <p:spPr bwMode="auto">
            <a:xfrm flipV="1">
              <a:off x="4878387" y="3111499"/>
              <a:ext cx="45719" cy="9525"/>
            </a:xfrm>
            <a:prstGeom prst="line">
              <a:avLst/>
            </a:prstGeom>
            <a:noFill/>
            <a:ln w="3">
              <a:solidFill>
                <a:srgbClr val="008080"/>
              </a:solidFill>
              <a:round/>
              <a:headEnd/>
              <a:tailEnd/>
            </a:ln>
          </p:spPr>
          <p:txBody>
            <a:bodyPr/>
            <a:lstStyle/>
            <a:p>
              <a:endParaRPr lang="en-US"/>
            </a:p>
          </p:txBody>
        </p:sp>
        <p:sp>
          <p:nvSpPr>
            <p:cNvPr id="20513" name="Line 72"/>
            <p:cNvSpPr>
              <a:spLocks noChangeShapeType="1"/>
            </p:cNvSpPr>
            <p:nvPr/>
          </p:nvSpPr>
          <p:spPr bwMode="auto">
            <a:xfrm flipV="1">
              <a:off x="4908550" y="3106736"/>
              <a:ext cx="45719" cy="4763"/>
            </a:xfrm>
            <a:prstGeom prst="line">
              <a:avLst/>
            </a:prstGeom>
            <a:noFill/>
            <a:ln w="3">
              <a:solidFill>
                <a:srgbClr val="008080"/>
              </a:solidFill>
              <a:round/>
              <a:headEnd/>
              <a:tailEnd/>
            </a:ln>
          </p:spPr>
          <p:txBody>
            <a:bodyPr/>
            <a:lstStyle/>
            <a:p>
              <a:endParaRPr lang="en-US"/>
            </a:p>
          </p:txBody>
        </p:sp>
        <p:sp>
          <p:nvSpPr>
            <p:cNvPr id="20514" name="Line 73"/>
            <p:cNvSpPr>
              <a:spLocks noChangeShapeType="1"/>
            </p:cNvSpPr>
            <p:nvPr/>
          </p:nvSpPr>
          <p:spPr bwMode="auto">
            <a:xfrm flipV="1">
              <a:off x="4938712" y="3105151"/>
              <a:ext cx="45719" cy="1588"/>
            </a:xfrm>
            <a:prstGeom prst="line">
              <a:avLst/>
            </a:prstGeom>
            <a:noFill/>
            <a:ln w="3">
              <a:solidFill>
                <a:srgbClr val="008080"/>
              </a:solidFill>
              <a:round/>
              <a:headEnd/>
              <a:tailEnd/>
            </a:ln>
          </p:spPr>
          <p:txBody>
            <a:bodyPr/>
            <a:lstStyle/>
            <a:p>
              <a:endParaRPr lang="en-US"/>
            </a:p>
          </p:txBody>
        </p:sp>
        <p:sp>
          <p:nvSpPr>
            <p:cNvPr id="20515" name="Line 74"/>
            <p:cNvSpPr>
              <a:spLocks noChangeShapeType="1"/>
            </p:cNvSpPr>
            <p:nvPr/>
          </p:nvSpPr>
          <p:spPr bwMode="auto">
            <a:xfrm>
              <a:off x="4967287" y="3105151"/>
              <a:ext cx="45719" cy="1588"/>
            </a:xfrm>
            <a:prstGeom prst="line">
              <a:avLst/>
            </a:prstGeom>
            <a:noFill/>
            <a:ln w="3">
              <a:solidFill>
                <a:srgbClr val="008080"/>
              </a:solidFill>
              <a:round/>
              <a:headEnd/>
              <a:tailEnd/>
            </a:ln>
          </p:spPr>
          <p:txBody>
            <a:bodyPr/>
            <a:lstStyle/>
            <a:p>
              <a:endParaRPr lang="en-US"/>
            </a:p>
          </p:txBody>
        </p:sp>
        <p:sp>
          <p:nvSpPr>
            <p:cNvPr id="20516" name="Line 75"/>
            <p:cNvSpPr>
              <a:spLocks noChangeShapeType="1"/>
            </p:cNvSpPr>
            <p:nvPr/>
          </p:nvSpPr>
          <p:spPr bwMode="auto">
            <a:xfrm>
              <a:off x="4997450" y="3106738"/>
              <a:ext cx="45719" cy="4763"/>
            </a:xfrm>
            <a:prstGeom prst="line">
              <a:avLst/>
            </a:prstGeom>
            <a:noFill/>
            <a:ln w="3">
              <a:solidFill>
                <a:srgbClr val="008080"/>
              </a:solidFill>
              <a:round/>
              <a:headEnd/>
              <a:tailEnd/>
            </a:ln>
          </p:spPr>
          <p:txBody>
            <a:bodyPr/>
            <a:lstStyle/>
            <a:p>
              <a:endParaRPr lang="en-US"/>
            </a:p>
          </p:txBody>
        </p:sp>
        <p:sp>
          <p:nvSpPr>
            <p:cNvPr id="20517" name="Line 76"/>
            <p:cNvSpPr>
              <a:spLocks noChangeShapeType="1"/>
            </p:cNvSpPr>
            <p:nvPr/>
          </p:nvSpPr>
          <p:spPr bwMode="auto">
            <a:xfrm>
              <a:off x="5027612" y="3111501"/>
              <a:ext cx="45719" cy="7938"/>
            </a:xfrm>
            <a:prstGeom prst="line">
              <a:avLst/>
            </a:prstGeom>
            <a:noFill/>
            <a:ln w="3">
              <a:solidFill>
                <a:srgbClr val="008080"/>
              </a:solidFill>
              <a:round/>
              <a:headEnd/>
              <a:tailEnd/>
            </a:ln>
          </p:spPr>
          <p:txBody>
            <a:bodyPr/>
            <a:lstStyle/>
            <a:p>
              <a:endParaRPr lang="en-US"/>
            </a:p>
          </p:txBody>
        </p:sp>
        <p:sp>
          <p:nvSpPr>
            <p:cNvPr id="20518" name="Line 77"/>
            <p:cNvSpPr>
              <a:spLocks noChangeShapeType="1"/>
            </p:cNvSpPr>
            <p:nvPr/>
          </p:nvSpPr>
          <p:spPr bwMode="auto">
            <a:xfrm>
              <a:off x="5057775" y="3119438"/>
              <a:ext cx="45719" cy="11113"/>
            </a:xfrm>
            <a:prstGeom prst="line">
              <a:avLst/>
            </a:prstGeom>
            <a:noFill/>
            <a:ln w="3">
              <a:solidFill>
                <a:srgbClr val="008080"/>
              </a:solidFill>
              <a:round/>
              <a:headEnd/>
              <a:tailEnd/>
            </a:ln>
          </p:spPr>
          <p:txBody>
            <a:bodyPr/>
            <a:lstStyle/>
            <a:p>
              <a:endParaRPr lang="en-US"/>
            </a:p>
          </p:txBody>
        </p:sp>
        <p:sp>
          <p:nvSpPr>
            <p:cNvPr id="20519" name="Line 78"/>
            <p:cNvSpPr>
              <a:spLocks noChangeShapeType="1"/>
            </p:cNvSpPr>
            <p:nvPr/>
          </p:nvSpPr>
          <p:spPr bwMode="auto">
            <a:xfrm>
              <a:off x="5087937" y="3130551"/>
              <a:ext cx="45719" cy="14288"/>
            </a:xfrm>
            <a:prstGeom prst="line">
              <a:avLst/>
            </a:prstGeom>
            <a:noFill/>
            <a:ln w="3">
              <a:solidFill>
                <a:srgbClr val="008080"/>
              </a:solidFill>
              <a:round/>
              <a:headEnd/>
              <a:tailEnd/>
            </a:ln>
          </p:spPr>
          <p:txBody>
            <a:bodyPr/>
            <a:lstStyle/>
            <a:p>
              <a:endParaRPr lang="en-US"/>
            </a:p>
          </p:txBody>
        </p:sp>
        <p:sp>
          <p:nvSpPr>
            <p:cNvPr id="20520" name="Line 79"/>
            <p:cNvSpPr>
              <a:spLocks noChangeShapeType="1"/>
            </p:cNvSpPr>
            <p:nvPr/>
          </p:nvSpPr>
          <p:spPr bwMode="auto">
            <a:xfrm>
              <a:off x="5116512" y="3144838"/>
              <a:ext cx="45719" cy="17463"/>
            </a:xfrm>
            <a:prstGeom prst="line">
              <a:avLst/>
            </a:prstGeom>
            <a:noFill/>
            <a:ln w="3">
              <a:solidFill>
                <a:srgbClr val="008080"/>
              </a:solidFill>
              <a:round/>
              <a:headEnd/>
              <a:tailEnd/>
            </a:ln>
          </p:spPr>
          <p:txBody>
            <a:bodyPr/>
            <a:lstStyle/>
            <a:p>
              <a:endParaRPr lang="en-US"/>
            </a:p>
          </p:txBody>
        </p:sp>
        <p:sp>
          <p:nvSpPr>
            <p:cNvPr id="20521" name="Line 80"/>
            <p:cNvSpPr>
              <a:spLocks noChangeShapeType="1"/>
            </p:cNvSpPr>
            <p:nvPr/>
          </p:nvSpPr>
          <p:spPr bwMode="auto">
            <a:xfrm>
              <a:off x="5146675" y="3162301"/>
              <a:ext cx="45719" cy="19050"/>
            </a:xfrm>
            <a:prstGeom prst="line">
              <a:avLst/>
            </a:prstGeom>
            <a:noFill/>
            <a:ln w="3">
              <a:solidFill>
                <a:srgbClr val="008080"/>
              </a:solidFill>
              <a:round/>
              <a:headEnd/>
              <a:tailEnd/>
            </a:ln>
          </p:spPr>
          <p:txBody>
            <a:bodyPr/>
            <a:lstStyle/>
            <a:p>
              <a:endParaRPr lang="en-US"/>
            </a:p>
          </p:txBody>
        </p:sp>
        <p:sp>
          <p:nvSpPr>
            <p:cNvPr id="20522" name="Line 81"/>
            <p:cNvSpPr>
              <a:spLocks noChangeShapeType="1"/>
            </p:cNvSpPr>
            <p:nvPr/>
          </p:nvSpPr>
          <p:spPr bwMode="auto">
            <a:xfrm>
              <a:off x="5176837" y="3181351"/>
              <a:ext cx="45719" cy="22225"/>
            </a:xfrm>
            <a:prstGeom prst="line">
              <a:avLst/>
            </a:prstGeom>
            <a:noFill/>
            <a:ln w="3">
              <a:solidFill>
                <a:srgbClr val="008080"/>
              </a:solidFill>
              <a:round/>
              <a:headEnd/>
              <a:tailEnd/>
            </a:ln>
          </p:spPr>
          <p:txBody>
            <a:bodyPr/>
            <a:lstStyle/>
            <a:p>
              <a:endParaRPr lang="en-US"/>
            </a:p>
          </p:txBody>
        </p:sp>
        <p:sp>
          <p:nvSpPr>
            <p:cNvPr id="20523" name="Line 82"/>
            <p:cNvSpPr>
              <a:spLocks noChangeShapeType="1"/>
            </p:cNvSpPr>
            <p:nvPr/>
          </p:nvSpPr>
          <p:spPr bwMode="auto">
            <a:xfrm>
              <a:off x="5207000" y="3203576"/>
              <a:ext cx="45719" cy="25400"/>
            </a:xfrm>
            <a:prstGeom prst="line">
              <a:avLst/>
            </a:prstGeom>
            <a:noFill/>
            <a:ln w="3">
              <a:solidFill>
                <a:srgbClr val="008080"/>
              </a:solidFill>
              <a:round/>
              <a:headEnd/>
              <a:tailEnd/>
            </a:ln>
          </p:spPr>
          <p:txBody>
            <a:bodyPr/>
            <a:lstStyle/>
            <a:p>
              <a:endParaRPr lang="en-US"/>
            </a:p>
          </p:txBody>
        </p:sp>
        <p:sp>
          <p:nvSpPr>
            <p:cNvPr id="20524" name="Line 83"/>
            <p:cNvSpPr>
              <a:spLocks noChangeShapeType="1"/>
            </p:cNvSpPr>
            <p:nvPr/>
          </p:nvSpPr>
          <p:spPr bwMode="auto">
            <a:xfrm>
              <a:off x="5237162" y="3228976"/>
              <a:ext cx="45719" cy="26988"/>
            </a:xfrm>
            <a:prstGeom prst="line">
              <a:avLst/>
            </a:prstGeom>
            <a:noFill/>
            <a:ln w="3">
              <a:solidFill>
                <a:srgbClr val="008080"/>
              </a:solidFill>
              <a:round/>
              <a:headEnd/>
              <a:tailEnd/>
            </a:ln>
          </p:spPr>
          <p:txBody>
            <a:bodyPr/>
            <a:lstStyle/>
            <a:p>
              <a:endParaRPr lang="en-US"/>
            </a:p>
          </p:txBody>
        </p:sp>
        <p:sp>
          <p:nvSpPr>
            <p:cNvPr id="20525" name="Line 84"/>
            <p:cNvSpPr>
              <a:spLocks noChangeShapeType="1"/>
            </p:cNvSpPr>
            <p:nvPr/>
          </p:nvSpPr>
          <p:spPr bwMode="auto">
            <a:xfrm>
              <a:off x="5265737" y="3255963"/>
              <a:ext cx="45719" cy="28575"/>
            </a:xfrm>
            <a:prstGeom prst="line">
              <a:avLst/>
            </a:prstGeom>
            <a:noFill/>
            <a:ln w="3">
              <a:solidFill>
                <a:srgbClr val="008080"/>
              </a:solidFill>
              <a:round/>
              <a:headEnd/>
              <a:tailEnd/>
            </a:ln>
          </p:spPr>
          <p:txBody>
            <a:bodyPr/>
            <a:lstStyle/>
            <a:p>
              <a:endParaRPr lang="en-US"/>
            </a:p>
          </p:txBody>
        </p:sp>
        <p:sp>
          <p:nvSpPr>
            <p:cNvPr id="20526" name="Line 85"/>
            <p:cNvSpPr>
              <a:spLocks noChangeShapeType="1"/>
            </p:cNvSpPr>
            <p:nvPr/>
          </p:nvSpPr>
          <p:spPr bwMode="auto">
            <a:xfrm>
              <a:off x="5295900" y="3284538"/>
              <a:ext cx="45719" cy="30163"/>
            </a:xfrm>
            <a:prstGeom prst="line">
              <a:avLst/>
            </a:prstGeom>
            <a:noFill/>
            <a:ln w="3">
              <a:solidFill>
                <a:srgbClr val="008080"/>
              </a:solidFill>
              <a:round/>
              <a:headEnd/>
              <a:tailEnd/>
            </a:ln>
          </p:spPr>
          <p:txBody>
            <a:bodyPr/>
            <a:lstStyle/>
            <a:p>
              <a:endParaRPr lang="en-US"/>
            </a:p>
          </p:txBody>
        </p:sp>
        <p:sp>
          <p:nvSpPr>
            <p:cNvPr id="20527" name="Line 86"/>
            <p:cNvSpPr>
              <a:spLocks noChangeShapeType="1"/>
            </p:cNvSpPr>
            <p:nvPr/>
          </p:nvSpPr>
          <p:spPr bwMode="auto">
            <a:xfrm>
              <a:off x="5326062" y="3314701"/>
              <a:ext cx="45719" cy="31750"/>
            </a:xfrm>
            <a:prstGeom prst="line">
              <a:avLst/>
            </a:prstGeom>
            <a:noFill/>
            <a:ln w="3">
              <a:solidFill>
                <a:srgbClr val="008080"/>
              </a:solidFill>
              <a:round/>
              <a:headEnd/>
              <a:tailEnd/>
            </a:ln>
          </p:spPr>
          <p:txBody>
            <a:bodyPr/>
            <a:lstStyle/>
            <a:p>
              <a:endParaRPr lang="en-US"/>
            </a:p>
          </p:txBody>
        </p:sp>
        <p:sp>
          <p:nvSpPr>
            <p:cNvPr id="20528" name="Line 87"/>
            <p:cNvSpPr>
              <a:spLocks noChangeShapeType="1"/>
            </p:cNvSpPr>
            <p:nvPr/>
          </p:nvSpPr>
          <p:spPr bwMode="auto">
            <a:xfrm>
              <a:off x="5356225" y="3346451"/>
              <a:ext cx="45719" cy="31750"/>
            </a:xfrm>
            <a:prstGeom prst="line">
              <a:avLst/>
            </a:prstGeom>
            <a:noFill/>
            <a:ln w="3">
              <a:solidFill>
                <a:srgbClr val="008080"/>
              </a:solidFill>
              <a:round/>
              <a:headEnd/>
              <a:tailEnd/>
            </a:ln>
          </p:spPr>
          <p:txBody>
            <a:bodyPr/>
            <a:lstStyle/>
            <a:p>
              <a:endParaRPr lang="en-US"/>
            </a:p>
          </p:txBody>
        </p:sp>
        <p:sp>
          <p:nvSpPr>
            <p:cNvPr id="20529" name="Line 88"/>
            <p:cNvSpPr>
              <a:spLocks noChangeShapeType="1"/>
            </p:cNvSpPr>
            <p:nvPr/>
          </p:nvSpPr>
          <p:spPr bwMode="auto">
            <a:xfrm>
              <a:off x="5386387" y="3378201"/>
              <a:ext cx="45719" cy="33338"/>
            </a:xfrm>
            <a:prstGeom prst="line">
              <a:avLst/>
            </a:prstGeom>
            <a:noFill/>
            <a:ln w="3">
              <a:solidFill>
                <a:srgbClr val="008080"/>
              </a:solidFill>
              <a:round/>
              <a:headEnd/>
              <a:tailEnd/>
            </a:ln>
          </p:spPr>
          <p:txBody>
            <a:bodyPr/>
            <a:lstStyle/>
            <a:p>
              <a:endParaRPr lang="en-US"/>
            </a:p>
          </p:txBody>
        </p:sp>
        <p:sp>
          <p:nvSpPr>
            <p:cNvPr id="20530" name="Line 89"/>
            <p:cNvSpPr>
              <a:spLocks noChangeShapeType="1"/>
            </p:cNvSpPr>
            <p:nvPr/>
          </p:nvSpPr>
          <p:spPr bwMode="auto">
            <a:xfrm>
              <a:off x="5416550" y="3411538"/>
              <a:ext cx="45719" cy="31750"/>
            </a:xfrm>
            <a:prstGeom prst="line">
              <a:avLst/>
            </a:prstGeom>
            <a:noFill/>
            <a:ln w="3">
              <a:solidFill>
                <a:srgbClr val="008080"/>
              </a:solidFill>
              <a:round/>
              <a:headEnd/>
              <a:tailEnd/>
            </a:ln>
          </p:spPr>
          <p:txBody>
            <a:bodyPr/>
            <a:lstStyle/>
            <a:p>
              <a:endParaRPr lang="en-US"/>
            </a:p>
          </p:txBody>
        </p:sp>
      </p:grpSp>
      <p:cxnSp>
        <p:nvCxnSpPr>
          <p:cNvPr id="180" name="Straight Connector 179"/>
          <p:cNvCxnSpPr/>
          <p:nvPr/>
        </p:nvCxnSpPr>
        <p:spPr>
          <a:xfrm>
            <a:off x="2667000" y="3429000"/>
            <a:ext cx="5638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flipH="1" flipV="1">
            <a:off x="1792288" y="3390900"/>
            <a:ext cx="190341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497" name="TextBox 183"/>
          <p:cNvSpPr txBox="1">
            <a:spLocks noChangeArrowheads="1"/>
          </p:cNvSpPr>
          <p:nvPr/>
        </p:nvSpPr>
        <p:spPr bwMode="auto">
          <a:xfrm>
            <a:off x="2438400" y="2362200"/>
            <a:ext cx="300038" cy="369888"/>
          </a:xfrm>
          <a:prstGeom prst="rect">
            <a:avLst/>
          </a:prstGeom>
          <a:noFill/>
          <a:ln w="9525">
            <a:noFill/>
            <a:miter lim="800000"/>
            <a:headEnd/>
            <a:tailEnd/>
          </a:ln>
        </p:spPr>
        <p:txBody>
          <a:bodyPr wrap="none">
            <a:spAutoFit/>
          </a:bodyPr>
          <a:lstStyle/>
          <a:p>
            <a:r>
              <a:rPr lang="en-US"/>
              <a:t>x</a:t>
            </a:r>
          </a:p>
        </p:txBody>
      </p:sp>
      <p:sp>
        <p:nvSpPr>
          <p:cNvPr id="20498" name="TextBox 184"/>
          <p:cNvSpPr txBox="1">
            <a:spLocks noChangeArrowheads="1"/>
          </p:cNvSpPr>
          <p:nvPr/>
        </p:nvSpPr>
        <p:spPr bwMode="auto">
          <a:xfrm>
            <a:off x="8001000" y="3505200"/>
            <a:ext cx="249238" cy="369888"/>
          </a:xfrm>
          <a:prstGeom prst="rect">
            <a:avLst/>
          </a:prstGeom>
          <a:noFill/>
          <a:ln w="9525">
            <a:noFill/>
            <a:miter lim="800000"/>
            <a:headEnd/>
            <a:tailEnd/>
          </a:ln>
        </p:spPr>
        <p:txBody>
          <a:bodyPr wrap="none">
            <a:spAutoFit/>
          </a:bodyPr>
          <a:lstStyle/>
          <a:p>
            <a:r>
              <a:rPr lang="en-US"/>
              <a:t>t</a:t>
            </a:r>
          </a:p>
        </p:txBody>
      </p:sp>
    </p:spTree>
    <p:extLst>
      <p:ext uri="{BB962C8B-B14F-4D97-AF65-F5344CB8AC3E}">
        <p14:creationId xmlns:p14="http://schemas.microsoft.com/office/powerpoint/2010/main" val="2969075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6024225" y="2193925"/>
            <a:ext cx="212725" cy="41275"/>
          </a:xfrm>
          <a:prstGeom prst="line">
            <a:avLst/>
          </a:prstGeom>
          <a:noFill/>
          <a:ln w="3">
            <a:solidFill>
              <a:srgbClr val="008080"/>
            </a:solidFill>
            <a:round/>
            <a:headEnd/>
            <a:tailEnd/>
          </a:ln>
        </p:spPr>
        <p:txBody>
          <a:bodyPr/>
          <a:lstStyle/>
          <a:p>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0886" y="2617644"/>
            <a:ext cx="6579719"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106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6024225" y="2193925"/>
            <a:ext cx="212725" cy="41275"/>
          </a:xfrm>
          <a:prstGeom prst="line">
            <a:avLst/>
          </a:prstGeom>
          <a:noFill/>
          <a:ln w="3">
            <a:solidFill>
              <a:srgbClr val="008080"/>
            </a:solidFill>
            <a:round/>
            <a:headEnd/>
            <a:tailEnd/>
          </a:ln>
        </p:spPr>
        <p:txBody>
          <a:bodyPr/>
          <a:lstStyle/>
          <a:p>
            <a:endParaRPr lang="en-US" dirty="0"/>
          </a:p>
        </p:txBody>
      </p:sp>
      <p:grpSp>
        <p:nvGrpSpPr>
          <p:cNvPr id="436226" name="Group 138"/>
          <p:cNvGrpSpPr>
            <a:grpSpLocks/>
          </p:cNvGrpSpPr>
          <p:nvPr/>
        </p:nvGrpSpPr>
        <p:grpSpPr bwMode="auto">
          <a:xfrm>
            <a:off x="1608138" y="4129088"/>
            <a:ext cx="6570662" cy="2303462"/>
            <a:chOff x="1608668" y="3016811"/>
            <a:chExt cx="6570133" cy="2302933"/>
          </a:xfrm>
        </p:grpSpPr>
        <p:sp>
          <p:nvSpPr>
            <p:cNvPr id="146" name="Rectangle 145"/>
            <p:cNvSpPr/>
            <p:nvPr/>
          </p:nvSpPr>
          <p:spPr>
            <a:xfrm>
              <a:off x="1608668" y="3016811"/>
              <a:ext cx="6570133" cy="23029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6265" name="Line 10"/>
            <p:cNvSpPr>
              <a:spLocks noChangeShapeType="1"/>
            </p:cNvSpPr>
            <p:nvPr/>
          </p:nvSpPr>
          <p:spPr bwMode="auto">
            <a:xfrm flipV="1">
              <a:off x="1710616" y="3507344"/>
              <a:ext cx="64486" cy="10532"/>
            </a:xfrm>
            <a:prstGeom prst="line">
              <a:avLst/>
            </a:prstGeom>
            <a:noFill/>
            <a:ln w="3">
              <a:solidFill>
                <a:srgbClr val="0070C0"/>
              </a:solidFill>
              <a:round/>
              <a:headEnd/>
              <a:tailEnd/>
            </a:ln>
          </p:spPr>
          <p:txBody>
            <a:bodyPr/>
            <a:lstStyle/>
            <a:p>
              <a:endParaRPr lang="en-US" dirty="0"/>
            </a:p>
          </p:txBody>
        </p:sp>
        <p:sp>
          <p:nvSpPr>
            <p:cNvPr id="436266" name="Line 11"/>
            <p:cNvSpPr>
              <a:spLocks noChangeShapeType="1"/>
            </p:cNvSpPr>
            <p:nvPr/>
          </p:nvSpPr>
          <p:spPr bwMode="auto">
            <a:xfrm flipV="1">
              <a:off x="1775102" y="3499445"/>
              <a:ext cx="64486" cy="7899"/>
            </a:xfrm>
            <a:prstGeom prst="line">
              <a:avLst/>
            </a:prstGeom>
            <a:noFill/>
            <a:ln w="3">
              <a:solidFill>
                <a:srgbClr val="0070C0"/>
              </a:solidFill>
              <a:round/>
              <a:headEnd/>
              <a:tailEnd/>
            </a:ln>
          </p:spPr>
          <p:txBody>
            <a:bodyPr/>
            <a:lstStyle/>
            <a:p>
              <a:endParaRPr lang="en-US" dirty="0"/>
            </a:p>
          </p:txBody>
        </p:sp>
        <p:sp>
          <p:nvSpPr>
            <p:cNvPr id="436267" name="Line 12"/>
            <p:cNvSpPr>
              <a:spLocks noChangeShapeType="1"/>
            </p:cNvSpPr>
            <p:nvPr/>
          </p:nvSpPr>
          <p:spPr bwMode="auto">
            <a:xfrm flipV="1">
              <a:off x="1839589" y="3496812"/>
              <a:ext cx="61092" cy="2633"/>
            </a:xfrm>
            <a:prstGeom prst="line">
              <a:avLst/>
            </a:prstGeom>
            <a:noFill/>
            <a:ln w="3">
              <a:solidFill>
                <a:srgbClr val="0070C0"/>
              </a:solidFill>
              <a:round/>
              <a:headEnd/>
              <a:tailEnd/>
            </a:ln>
          </p:spPr>
          <p:txBody>
            <a:bodyPr/>
            <a:lstStyle/>
            <a:p>
              <a:endParaRPr lang="en-US" dirty="0"/>
            </a:p>
          </p:txBody>
        </p:sp>
        <p:sp>
          <p:nvSpPr>
            <p:cNvPr id="436268" name="Line 13"/>
            <p:cNvSpPr>
              <a:spLocks noChangeShapeType="1"/>
            </p:cNvSpPr>
            <p:nvPr/>
          </p:nvSpPr>
          <p:spPr bwMode="auto">
            <a:xfrm>
              <a:off x="1900681" y="3496812"/>
              <a:ext cx="64486" cy="2633"/>
            </a:xfrm>
            <a:prstGeom prst="line">
              <a:avLst/>
            </a:prstGeom>
            <a:noFill/>
            <a:ln w="3">
              <a:solidFill>
                <a:srgbClr val="0070C0"/>
              </a:solidFill>
              <a:round/>
              <a:headEnd/>
              <a:tailEnd/>
            </a:ln>
          </p:spPr>
          <p:txBody>
            <a:bodyPr/>
            <a:lstStyle/>
            <a:p>
              <a:endParaRPr lang="en-US" dirty="0"/>
            </a:p>
          </p:txBody>
        </p:sp>
        <p:sp>
          <p:nvSpPr>
            <p:cNvPr id="436269" name="Line 14"/>
            <p:cNvSpPr>
              <a:spLocks noChangeShapeType="1"/>
            </p:cNvSpPr>
            <p:nvPr/>
          </p:nvSpPr>
          <p:spPr bwMode="auto">
            <a:xfrm>
              <a:off x="1965167" y="3499445"/>
              <a:ext cx="64486" cy="10532"/>
            </a:xfrm>
            <a:prstGeom prst="line">
              <a:avLst/>
            </a:prstGeom>
            <a:noFill/>
            <a:ln w="3">
              <a:solidFill>
                <a:srgbClr val="0070C0"/>
              </a:solidFill>
              <a:round/>
              <a:headEnd/>
              <a:tailEnd/>
            </a:ln>
          </p:spPr>
          <p:txBody>
            <a:bodyPr/>
            <a:lstStyle/>
            <a:p>
              <a:endParaRPr lang="en-US" dirty="0"/>
            </a:p>
          </p:txBody>
        </p:sp>
        <p:sp>
          <p:nvSpPr>
            <p:cNvPr id="436270" name="Line 15"/>
            <p:cNvSpPr>
              <a:spLocks noChangeShapeType="1"/>
            </p:cNvSpPr>
            <p:nvPr/>
          </p:nvSpPr>
          <p:spPr bwMode="auto">
            <a:xfrm>
              <a:off x="2029653" y="3509977"/>
              <a:ext cx="64486" cy="13165"/>
            </a:xfrm>
            <a:prstGeom prst="line">
              <a:avLst/>
            </a:prstGeom>
            <a:noFill/>
            <a:ln w="3">
              <a:solidFill>
                <a:srgbClr val="0070C0"/>
              </a:solidFill>
              <a:round/>
              <a:headEnd/>
              <a:tailEnd/>
            </a:ln>
          </p:spPr>
          <p:txBody>
            <a:bodyPr/>
            <a:lstStyle/>
            <a:p>
              <a:endParaRPr lang="en-US" dirty="0"/>
            </a:p>
          </p:txBody>
        </p:sp>
        <p:sp>
          <p:nvSpPr>
            <p:cNvPr id="436271" name="Line 16"/>
            <p:cNvSpPr>
              <a:spLocks noChangeShapeType="1"/>
            </p:cNvSpPr>
            <p:nvPr/>
          </p:nvSpPr>
          <p:spPr bwMode="auto">
            <a:xfrm>
              <a:off x="2094139" y="3523142"/>
              <a:ext cx="64486" cy="21063"/>
            </a:xfrm>
            <a:prstGeom prst="line">
              <a:avLst/>
            </a:prstGeom>
            <a:noFill/>
            <a:ln w="3">
              <a:solidFill>
                <a:srgbClr val="0070C0"/>
              </a:solidFill>
              <a:round/>
              <a:headEnd/>
              <a:tailEnd/>
            </a:ln>
          </p:spPr>
          <p:txBody>
            <a:bodyPr/>
            <a:lstStyle/>
            <a:p>
              <a:endParaRPr lang="en-US" dirty="0"/>
            </a:p>
          </p:txBody>
        </p:sp>
        <p:sp>
          <p:nvSpPr>
            <p:cNvPr id="436272" name="Line 17"/>
            <p:cNvSpPr>
              <a:spLocks noChangeShapeType="1"/>
            </p:cNvSpPr>
            <p:nvPr/>
          </p:nvSpPr>
          <p:spPr bwMode="auto">
            <a:xfrm>
              <a:off x="2158625" y="3544205"/>
              <a:ext cx="61092" cy="23696"/>
            </a:xfrm>
            <a:prstGeom prst="line">
              <a:avLst/>
            </a:prstGeom>
            <a:noFill/>
            <a:ln w="3">
              <a:solidFill>
                <a:srgbClr val="0070C0"/>
              </a:solidFill>
              <a:round/>
              <a:headEnd/>
              <a:tailEnd/>
            </a:ln>
          </p:spPr>
          <p:txBody>
            <a:bodyPr/>
            <a:lstStyle/>
            <a:p>
              <a:endParaRPr lang="en-US" dirty="0"/>
            </a:p>
          </p:txBody>
        </p:sp>
        <p:sp>
          <p:nvSpPr>
            <p:cNvPr id="436273" name="Line 18"/>
            <p:cNvSpPr>
              <a:spLocks noChangeShapeType="1"/>
            </p:cNvSpPr>
            <p:nvPr/>
          </p:nvSpPr>
          <p:spPr bwMode="auto">
            <a:xfrm>
              <a:off x="2219717" y="3567901"/>
              <a:ext cx="64486" cy="28962"/>
            </a:xfrm>
            <a:prstGeom prst="line">
              <a:avLst/>
            </a:prstGeom>
            <a:noFill/>
            <a:ln w="3">
              <a:solidFill>
                <a:srgbClr val="0070C0"/>
              </a:solidFill>
              <a:round/>
              <a:headEnd/>
              <a:tailEnd/>
            </a:ln>
          </p:spPr>
          <p:txBody>
            <a:bodyPr/>
            <a:lstStyle/>
            <a:p>
              <a:endParaRPr lang="en-US" dirty="0"/>
            </a:p>
          </p:txBody>
        </p:sp>
        <p:sp>
          <p:nvSpPr>
            <p:cNvPr id="436274" name="Line 19"/>
            <p:cNvSpPr>
              <a:spLocks noChangeShapeType="1"/>
            </p:cNvSpPr>
            <p:nvPr/>
          </p:nvSpPr>
          <p:spPr bwMode="auto">
            <a:xfrm>
              <a:off x="2284204" y="3596864"/>
              <a:ext cx="64486" cy="34228"/>
            </a:xfrm>
            <a:prstGeom prst="line">
              <a:avLst/>
            </a:prstGeom>
            <a:noFill/>
            <a:ln w="3">
              <a:solidFill>
                <a:srgbClr val="0070C0"/>
              </a:solidFill>
              <a:round/>
              <a:headEnd/>
              <a:tailEnd/>
            </a:ln>
          </p:spPr>
          <p:txBody>
            <a:bodyPr/>
            <a:lstStyle/>
            <a:p>
              <a:endParaRPr lang="en-US" dirty="0"/>
            </a:p>
          </p:txBody>
        </p:sp>
        <p:sp>
          <p:nvSpPr>
            <p:cNvPr id="436275" name="Line 20"/>
            <p:cNvSpPr>
              <a:spLocks noChangeShapeType="1"/>
            </p:cNvSpPr>
            <p:nvPr/>
          </p:nvSpPr>
          <p:spPr bwMode="auto">
            <a:xfrm>
              <a:off x="2348690" y="3631092"/>
              <a:ext cx="64486" cy="36861"/>
            </a:xfrm>
            <a:prstGeom prst="line">
              <a:avLst/>
            </a:prstGeom>
            <a:noFill/>
            <a:ln w="3">
              <a:solidFill>
                <a:srgbClr val="0070C0"/>
              </a:solidFill>
              <a:round/>
              <a:headEnd/>
              <a:tailEnd/>
            </a:ln>
          </p:spPr>
          <p:txBody>
            <a:bodyPr/>
            <a:lstStyle/>
            <a:p>
              <a:endParaRPr lang="en-US" dirty="0"/>
            </a:p>
          </p:txBody>
        </p:sp>
        <p:sp>
          <p:nvSpPr>
            <p:cNvPr id="436276" name="Line 21"/>
            <p:cNvSpPr>
              <a:spLocks noChangeShapeType="1"/>
            </p:cNvSpPr>
            <p:nvPr/>
          </p:nvSpPr>
          <p:spPr bwMode="auto">
            <a:xfrm>
              <a:off x="2413176" y="3667953"/>
              <a:ext cx="64486" cy="42127"/>
            </a:xfrm>
            <a:prstGeom prst="line">
              <a:avLst/>
            </a:prstGeom>
            <a:noFill/>
            <a:ln w="3">
              <a:solidFill>
                <a:srgbClr val="0070C0"/>
              </a:solidFill>
              <a:round/>
              <a:headEnd/>
              <a:tailEnd/>
            </a:ln>
          </p:spPr>
          <p:txBody>
            <a:bodyPr/>
            <a:lstStyle/>
            <a:p>
              <a:endParaRPr lang="en-US" dirty="0"/>
            </a:p>
          </p:txBody>
        </p:sp>
        <p:sp>
          <p:nvSpPr>
            <p:cNvPr id="436277" name="Line 22"/>
            <p:cNvSpPr>
              <a:spLocks noChangeShapeType="1"/>
            </p:cNvSpPr>
            <p:nvPr/>
          </p:nvSpPr>
          <p:spPr bwMode="auto">
            <a:xfrm>
              <a:off x="2477662" y="3710080"/>
              <a:ext cx="61092" cy="47393"/>
            </a:xfrm>
            <a:prstGeom prst="line">
              <a:avLst/>
            </a:prstGeom>
            <a:noFill/>
            <a:ln w="3">
              <a:solidFill>
                <a:srgbClr val="0070C0"/>
              </a:solidFill>
              <a:round/>
              <a:headEnd/>
              <a:tailEnd/>
            </a:ln>
          </p:spPr>
          <p:txBody>
            <a:bodyPr/>
            <a:lstStyle/>
            <a:p>
              <a:endParaRPr lang="en-US" dirty="0"/>
            </a:p>
          </p:txBody>
        </p:sp>
        <p:sp>
          <p:nvSpPr>
            <p:cNvPr id="436278" name="Line 23"/>
            <p:cNvSpPr>
              <a:spLocks noChangeShapeType="1"/>
            </p:cNvSpPr>
            <p:nvPr/>
          </p:nvSpPr>
          <p:spPr bwMode="auto">
            <a:xfrm>
              <a:off x="2538754" y="3757472"/>
              <a:ext cx="64486" cy="47393"/>
            </a:xfrm>
            <a:prstGeom prst="line">
              <a:avLst/>
            </a:prstGeom>
            <a:noFill/>
            <a:ln w="3">
              <a:solidFill>
                <a:srgbClr val="0070C0"/>
              </a:solidFill>
              <a:round/>
              <a:headEnd/>
              <a:tailEnd/>
            </a:ln>
          </p:spPr>
          <p:txBody>
            <a:bodyPr/>
            <a:lstStyle/>
            <a:p>
              <a:endParaRPr lang="en-US" dirty="0"/>
            </a:p>
          </p:txBody>
        </p:sp>
        <p:sp>
          <p:nvSpPr>
            <p:cNvPr id="436279" name="Line 24"/>
            <p:cNvSpPr>
              <a:spLocks noChangeShapeType="1"/>
            </p:cNvSpPr>
            <p:nvPr/>
          </p:nvSpPr>
          <p:spPr bwMode="auto">
            <a:xfrm>
              <a:off x="2603240" y="3804865"/>
              <a:ext cx="64486" cy="50026"/>
            </a:xfrm>
            <a:prstGeom prst="line">
              <a:avLst/>
            </a:prstGeom>
            <a:noFill/>
            <a:ln w="3">
              <a:solidFill>
                <a:srgbClr val="0070C0"/>
              </a:solidFill>
              <a:round/>
              <a:headEnd/>
              <a:tailEnd/>
            </a:ln>
          </p:spPr>
          <p:txBody>
            <a:bodyPr/>
            <a:lstStyle/>
            <a:p>
              <a:endParaRPr lang="en-US" dirty="0"/>
            </a:p>
          </p:txBody>
        </p:sp>
        <p:sp>
          <p:nvSpPr>
            <p:cNvPr id="436280" name="Line 25"/>
            <p:cNvSpPr>
              <a:spLocks noChangeShapeType="1"/>
            </p:cNvSpPr>
            <p:nvPr/>
          </p:nvSpPr>
          <p:spPr bwMode="auto">
            <a:xfrm>
              <a:off x="2667726" y="3854891"/>
              <a:ext cx="64486" cy="52659"/>
            </a:xfrm>
            <a:prstGeom prst="line">
              <a:avLst/>
            </a:prstGeom>
            <a:noFill/>
            <a:ln w="3">
              <a:solidFill>
                <a:srgbClr val="0070C0"/>
              </a:solidFill>
              <a:round/>
              <a:headEnd/>
              <a:tailEnd/>
            </a:ln>
          </p:spPr>
          <p:txBody>
            <a:bodyPr/>
            <a:lstStyle/>
            <a:p>
              <a:endParaRPr lang="en-US" dirty="0"/>
            </a:p>
          </p:txBody>
        </p:sp>
        <p:sp>
          <p:nvSpPr>
            <p:cNvPr id="436281" name="Line 26"/>
            <p:cNvSpPr>
              <a:spLocks noChangeShapeType="1"/>
            </p:cNvSpPr>
            <p:nvPr/>
          </p:nvSpPr>
          <p:spPr bwMode="auto">
            <a:xfrm>
              <a:off x="2732213" y="3907549"/>
              <a:ext cx="64486" cy="52659"/>
            </a:xfrm>
            <a:prstGeom prst="line">
              <a:avLst/>
            </a:prstGeom>
            <a:noFill/>
            <a:ln w="3">
              <a:solidFill>
                <a:srgbClr val="0070C0"/>
              </a:solidFill>
              <a:round/>
              <a:headEnd/>
              <a:tailEnd/>
            </a:ln>
          </p:spPr>
          <p:txBody>
            <a:bodyPr/>
            <a:lstStyle/>
            <a:p>
              <a:endParaRPr lang="en-US" dirty="0"/>
            </a:p>
          </p:txBody>
        </p:sp>
        <p:sp>
          <p:nvSpPr>
            <p:cNvPr id="436282" name="Line 27"/>
            <p:cNvSpPr>
              <a:spLocks noChangeShapeType="1"/>
            </p:cNvSpPr>
            <p:nvPr/>
          </p:nvSpPr>
          <p:spPr bwMode="auto">
            <a:xfrm>
              <a:off x="2796699" y="3960208"/>
              <a:ext cx="64486" cy="55291"/>
            </a:xfrm>
            <a:prstGeom prst="line">
              <a:avLst/>
            </a:prstGeom>
            <a:noFill/>
            <a:ln w="3">
              <a:solidFill>
                <a:srgbClr val="0070C0"/>
              </a:solidFill>
              <a:round/>
              <a:headEnd/>
              <a:tailEnd/>
            </a:ln>
          </p:spPr>
          <p:txBody>
            <a:bodyPr/>
            <a:lstStyle/>
            <a:p>
              <a:endParaRPr lang="en-US" dirty="0"/>
            </a:p>
          </p:txBody>
        </p:sp>
        <p:sp>
          <p:nvSpPr>
            <p:cNvPr id="436283" name="Line 28"/>
            <p:cNvSpPr>
              <a:spLocks noChangeShapeType="1"/>
            </p:cNvSpPr>
            <p:nvPr/>
          </p:nvSpPr>
          <p:spPr bwMode="auto">
            <a:xfrm>
              <a:off x="2861185" y="4015499"/>
              <a:ext cx="61092" cy="52659"/>
            </a:xfrm>
            <a:prstGeom prst="line">
              <a:avLst/>
            </a:prstGeom>
            <a:noFill/>
            <a:ln w="3">
              <a:solidFill>
                <a:srgbClr val="0070C0"/>
              </a:solidFill>
              <a:round/>
              <a:headEnd/>
              <a:tailEnd/>
            </a:ln>
          </p:spPr>
          <p:txBody>
            <a:bodyPr/>
            <a:lstStyle/>
            <a:p>
              <a:endParaRPr lang="en-US" dirty="0"/>
            </a:p>
          </p:txBody>
        </p:sp>
        <p:sp>
          <p:nvSpPr>
            <p:cNvPr id="436284" name="Line 29"/>
            <p:cNvSpPr>
              <a:spLocks noChangeShapeType="1"/>
            </p:cNvSpPr>
            <p:nvPr/>
          </p:nvSpPr>
          <p:spPr bwMode="auto">
            <a:xfrm>
              <a:off x="2922277" y="4068158"/>
              <a:ext cx="64486" cy="55291"/>
            </a:xfrm>
            <a:prstGeom prst="line">
              <a:avLst/>
            </a:prstGeom>
            <a:noFill/>
            <a:ln w="3">
              <a:solidFill>
                <a:srgbClr val="0070C0"/>
              </a:solidFill>
              <a:round/>
              <a:headEnd/>
              <a:tailEnd/>
            </a:ln>
          </p:spPr>
          <p:txBody>
            <a:bodyPr/>
            <a:lstStyle/>
            <a:p>
              <a:endParaRPr lang="en-US" dirty="0"/>
            </a:p>
          </p:txBody>
        </p:sp>
        <p:sp>
          <p:nvSpPr>
            <p:cNvPr id="436285" name="Line 30"/>
            <p:cNvSpPr>
              <a:spLocks noChangeShapeType="1"/>
            </p:cNvSpPr>
            <p:nvPr/>
          </p:nvSpPr>
          <p:spPr bwMode="auto">
            <a:xfrm>
              <a:off x="2986763" y="4123449"/>
              <a:ext cx="64486" cy="52659"/>
            </a:xfrm>
            <a:prstGeom prst="line">
              <a:avLst/>
            </a:prstGeom>
            <a:noFill/>
            <a:ln w="3">
              <a:solidFill>
                <a:srgbClr val="0070C0"/>
              </a:solidFill>
              <a:round/>
              <a:headEnd/>
              <a:tailEnd/>
            </a:ln>
          </p:spPr>
          <p:txBody>
            <a:bodyPr/>
            <a:lstStyle/>
            <a:p>
              <a:endParaRPr lang="en-US" dirty="0"/>
            </a:p>
          </p:txBody>
        </p:sp>
        <p:sp>
          <p:nvSpPr>
            <p:cNvPr id="436286" name="Line 31"/>
            <p:cNvSpPr>
              <a:spLocks noChangeShapeType="1"/>
            </p:cNvSpPr>
            <p:nvPr/>
          </p:nvSpPr>
          <p:spPr bwMode="auto">
            <a:xfrm>
              <a:off x="3051249" y="4176108"/>
              <a:ext cx="64486" cy="52659"/>
            </a:xfrm>
            <a:prstGeom prst="line">
              <a:avLst/>
            </a:prstGeom>
            <a:noFill/>
            <a:ln w="3">
              <a:solidFill>
                <a:srgbClr val="0070C0"/>
              </a:solidFill>
              <a:round/>
              <a:headEnd/>
              <a:tailEnd/>
            </a:ln>
          </p:spPr>
          <p:txBody>
            <a:bodyPr/>
            <a:lstStyle/>
            <a:p>
              <a:endParaRPr lang="en-US" dirty="0"/>
            </a:p>
          </p:txBody>
        </p:sp>
        <p:sp>
          <p:nvSpPr>
            <p:cNvPr id="436287" name="Line 32"/>
            <p:cNvSpPr>
              <a:spLocks noChangeShapeType="1"/>
            </p:cNvSpPr>
            <p:nvPr/>
          </p:nvSpPr>
          <p:spPr bwMode="auto">
            <a:xfrm>
              <a:off x="3115735" y="4228766"/>
              <a:ext cx="64486" cy="50026"/>
            </a:xfrm>
            <a:prstGeom prst="line">
              <a:avLst/>
            </a:prstGeom>
            <a:noFill/>
            <a:ln w="3">
              <a:solidFill>
                <a:srgbClr val="0070C0"/>
              </a:solidFill>
              <a:round/>
              <a:headEnd/>
              <a:tailEnd/>
            </a:ln>
          </p:spPr>
          <p:txBody>
            <a:bodyPr/>
            <a:lstStyle/>
            <a:p>
              <a:endParaRPr lang="en-US" dirty="0"/>
            </a:p>
          </p:txBody>
        </p:sp>
        <p:sp>
          <p:nvSpPr>
            <p:cNvPr id="436288" name="Line 33"/>
            <p:cNvSpPr>
              <a:spLocks noChangeShapeType="1"/>
            </p:cNvSpPr>
            <p:nvPr/>
          </p:nvSpPr>
          <p:spPr bwMode="auto">
            <a:xfrm>
              <a:off x="3180222" y="4278792"/>
              <a:ext cx="61092" cy="47393"/>
            </a:xfrm>
            <a:prstGeom prst="line">
              <a:avLst/>
            </a:prstGeom>
            <a:noFill/>
            <a:ln w="3">
              <a:solidFill>
                <a:srgbClr val="0070C0"/>
              </a:solidFill>
              <a:round/>
              <a:headEnd/>
              <a:tailEnd/>
            </a:ln>
          </p:spPr>
          <p:txBody>
            <a:bodyPr/>
            <a:lstStyle/>
            <a:p>
              <a:endParaRPr lang="en-US" dirty="0"/>
            </a:p>
          </p:txBody>
        </p:sp>
        <p:sp>
          <p:nvSpPr>
            <p:cNvPr id="436289" name="Line 34"/>
            <p:cNvSpPr>
              <a:spLocks noChangeShapeType="1"/>
            </p:cNvSpPr>
            <p:nvPr/>
          </p:nvSpPr>
          <p:spPr bwMode="auto">
            <a:xfrm>
              <a:off x="3241314" y="4326185"/>
              <a:ext cx="64486" cy="44760"/>
            </a:xfrm>
            <a:prstGeom prst="line">
              <a:avLst/>
            </a:prstGeom>
            <a:noFill/>
            <a:ln w="3">
              <a:solidFill>
                <a:srgbClr val="0070C0"/>
              </a:solidFill>
              <a:round/>
              <a:headEnd/>
              <a:tailEnd/>
            </a:ln>
          </p:spPr>
          <p:txBody>
            <a:bodyPr/>
            <a:lstStyle/>
            <a:p>
              <a:endParaRPr lang="en-US" dirty="0"/>
            </a:p>
          </p:txBody>
        </p:sp>
        <p:sp>
          <p:nvSpPr>
            <p:cNvPr id="436290" name="Line 35"/>
            <p:cNvSpPr>
              <a:spLocks noChangeShapeType="1"/>
            </p:cNvSpPr>
            <p:nvPr/>
          </p:nvSpPr>
          <p:spPr bwMode="auto">
            <a:xfrm>
              <a:off x="3305800" y="4370944"/>
              <a:ext cx="64486" cy="39494"/>
            </a:xfrm>
            <a:prstGeom prst="line">
              <a:avLst/>
            </a:prstGeom>
            <a:noFill/>
            <a:ln w="3">
              <a:solidFill>
                <a:srgbClr val="0070C0"/>
              </a:solidFill>
              <a:round/>
              <a:headEnd/>
              <a:tailEnd/>
            </a:ln>
          </p:spPr>
          <p:txBody>
            <a:bodyPr/>
            <a:lstStyle/>
            <a:p>
              <a:endParaRPr lang="en-US" dirty="0"/>
            </a:p>
          </p:txBody>
        </p:sp>
        <p:sp>
          <p:nvSpPr>
            <p:cNvPr id="436291" name="Line 36"/>
            <p:cNvSpPr>
              <a:spLocks noChangeShapeType="1"/>
            </p:cNvSpPr>
            <p:nvPr/>
          </p:nvSpPr>
          <p:spPr bwMode="auto">
            <a:xfrm>
              <a:off x="3370286" y="4410438"/>
              <a:ext cx="64486" cy="39494"/>
            </a:xfrm>
            <a:prstGeom prst="line">
              <a:avLst/>
            </a:prstGeom>
            <a:noFill/>
            <a:ln w="3">
              <a:solidFill>
                <a:srgbClr val="0070C0"/>
              </a:solidFill>
              <a:round/>
              <a:headEnd/>
              <a:tailEnd/>
            </a:ln>
          </p:spPr>
          <p:txBody>
            <a:bodyPr/>
            <a:lstStyle/>
            <a:p>
              <a:endParaRPr lang="en-US" dirty="0"/>
            </a:p>
          </p:txBody>
        </p:sp>
        <p:sp>
          <p:nvSpPr>
            <p:cNvPr id="436292" name="Line 37"/>
            <p:cNvSpPr>
              <a:spLocks noChangeShapeType="1"/>
            </p:cNvSpPr>
            <p:nvPr/>
          </p:nvSpPr>
          <p:spPr bwMode="auto">
            <a:xfrm>
              <a:off x="3434772" y="4449932"/>
              <a:ext cx="64486" cy="31595"/>
            </a:xfrm>
            <a:prstGeom prst="line">
              <a:avLst/>
            </a:prstGeom>
            <a:noFill/>
            <a:ln w="3">
              <a:solidFill>
                <a:srgbClr val="0070C0"/>
              </a:solidFill>
              <a:round/>
              <a:headEnd/>
              <a:tailEnd/>
            </a:ln>
          </p:spPr>
          <p:txBody>
            <a:bodyPr/>
            <a:lstStyle/>
            <a:p>
              <a:endParaRPr lang="en-US" dirty="0"/>
            </a:p>
          </p:txBody>
        </p:sp>
        <p:sp>
          <p:nvSpPr>
            <p:cNvPr id="436293" name="Line 38"/>
            <p:cNvSpPr>
              <a:spLocks noChangeShapeType="1"/>
            </p:cNvSpPr>
            <p:nvPr/>
          </p:nvSpPr>
          <p:spPr bwMode="auto">
            <a:xfrm>
              <a:off x="3499258" y="4481527"/>
              <a:ext cx="61092" cy="28962"/>
            </a:xfrm>
            <a:prstGeom prst="line">
              <a:avLst/>
            </a:prstGeom>
            <a:noFill/>
            <a:ln w="3">
              <a:solidFill>
                <a:srgbClr val="0070C0"/>
              </a:solidFill>
              <a:round/>
              <a:headEnd/>
              <a:tailEnd/>
            </a:ln>
          </p:spPr>
          <p:txBody>
            <a:bodyPr/>
            <a:lstStyle/>
            <a:p>
              <a:endParaRPr lang="en-US" dirty="0"/>
            </a:p>
          </p:txBody>
        </p:sp>
        <p:sp>
          <p:nvSpPr>
            <p:cNvPr id="436294" name="Line 39"/>
            <p:cNvSpPr>
              <a:spLocks noChangeShapeType="1"/>
            </p:cNvSpPr>
            <p:nvPr/>
          </p:nvSpPr>
          <p:spPr bwMode="auto">
            <a:xfrm>
              <a:off x="3560351" y="4510490"/>
              <a:ext cx="64486" cy="23696"/>
            </a:xfrm>
            <a:prstGeom prst="line">
              <a:avLst/>
            </a:prstGeom>
            <a:noFill/>
            <a:ln w="3">
              <a:solidFill>
                <a:srgbClr val="0070C0"/>
              </a:solidFill>
              <a:round/>
              <a:headEnd/>
              <a:tailEnd/>
            </a:ln>
          </p:spPr>
          <p:txBody>
            <a:bodyPr/>
            <a:lstStyle/>
            <a:p>
              <a:endParaRPr lang="en-US" dirty="0"/>
            </a:p>
          </p:txBody>
        </p:sp>
        <p:sp>
          <p:nvSpPr>
            <p:cNvPr id="436295" name="Line 40"/>
            <p:cNvSpPr>
              <a:spLocks noChangeShapeType="1"/>
            </p:cNvSpPr>
            <p:nvPr/>
          </p:nvSpPr>
          <p:spPr bwMode="auto">
            <a:xfrm>
              <a:off x="3624837" y="4534186"/>
              <a:ext cx="64486" cy="18430"/>
            </a:xfrm>
            <a:prstGeom prst="line">
              <a:avLst/>
            </a:prstGeom>
            <a:noFill/>
            <a:ln w="3">
              <a:solidFill>
                <a:srgbClr val="0070C0"/>
              </a:solidFill>
              <a:round/>
              <a:headEnd/>
              <a:tailEnd/>
            </a:ln>
          </p:spPr>
          <p:txBody>
            <a:bodyPr/>
            <a:lstStyle/>
            <a:p>
              <a:endParaRPr lang="en-US" dirty="0"/>
            </a:p>
          </p:txBody>
        </p:sp>
        <p:sp>
          <p:nvSpPr>
            <p:cNvPr id="436296" name="Line 41"/>
            <p:cNvSpPr>
              <a:spLocks noChangeShapeType="1"/>
            </p:cNvSpPr>
            <p:nvPr/>
          </p:nvSpPr>
          <p:spPr bwMode="auto">
            <a:xfrm>
              <a:off x="3689323" y="4552616"/>
              <a:ext cx="64486" cy="13165"/>
            </a:xfrm>
            <a:prstGeom prst="line">
              <a:avLst/>
            </a:prstGeom>
            <a:noFill/>
            <a:ln w="3">
              <a:solidFill>
                <a:srgbClr val="0070C0"/>
              </a:solidFill>
              <a:round/>
              <a:headEnd/>
              <a:tailEnd/>
            </a:ln>
          </p:spPr>
          <p:txBody>
            <a:bodyPr/>
            <a:lstStyle/>
            <a:p>
              <a:endParaRPr lang="en-US" dirty="0"/>
            </a:p>
          </p:txBody>
        </p:sp>
        <p:sp>
          <p:nvSpPr>
            <p:cNvPr id="436297" name="Line 42"/>
            <p:cNvSpPr>
              <a:spLocks noChangeShapeType="1"/>
            </p:cNvSpPr>
            <p:nvPr/>
          </p:nvSpPr>
          <p:spPr bwMode="auto">
            <a:xfrm>
              <a:off x="3753809" y="4565781"/>
              <a:ext cx="64486" cy="7899"/>
            </a:xfrm>
            <a:prstGeom prst="line">
              <a:avLst/>
            </a:prstGeom>
            <a:noFill/>
            <a:ln w="3">
              <a:solidFill>
                <a:srgbClr val="0070C0"/>
              </a:solidFill>
              <a:round/>
              <a:headEnd/>
              <a:tailEnd/>
            </a:ln>
          </p:spPr>
          <p:txBody>
            <a:bodyPr/>
            <a:lstStyle/>
            <a:p>
              <a:endParaRPr lang="en-US" dirty="0"/>
            </a:p>
          </p:txBody>
        </p:sp>
        <p:sp>
          <p:nvSpPr>
            <p:cNvPr id="436298" name="Line 43"/>
            <p:cNvSpPr>
              <a:spLocks noChangeShapeType="1"/>
            </p:cNvSpPr>
            <p:nvPr/>
          </p:nvSpPr>
          <p:spPr bwMode="auto">
            <a:xfrm>
              <a:off x="3818295" y="4573680"/>
              <a:ext cx="64486" cy="2633"/>
            </a:xfrm>
            <a:prstGeom prst="line">
              <a:avLst/>
            </a:prstGeom>
            <a:noFill/>
            <a:ln w="3">
              <a:solidFill>
                <a:srgbClr val="0070C0"/>
              </a:solidFill>
              <a:round/>
              <a:headEnd/>
              <a:tailEnd/>
            </a:ln>
          </p:spPr>
          <p:txBody>
            <a:bodyPr/>
            <a:lstStyle/>
            <a:p>
              <a:endParaRPr lang="en-US" dirty="0"/>
            </a:p>
          </p:txBody>
        </p:sp>
        <p:sp>
          <p:nvSpPr>
            <p:cNvPr id="436299" name="Line 44"/>
            <p:cNvSpPr>
              <a:spLocks noChangeShapeType="1"/>
            </p:cNvSpPr>
            <p:nvPr/>
          </p:nvSpPr>
          <p:spPr bwMode="auto">
            <a:xfrm flipV="1">
              <a:off x="3882781" y="4573680"/>
              <a:ext cx="61092" cy="2633"/>
            </a:xfrm>
            <a:prstGeom prst="line">
              <a:avLst/>
            </a:prstGeom>
            <a:noFill/>
            <a:ln w="3">
              <a:solidFill>
                <a:srgbClr val="0070C0"/>
              </a:solidFill>
              <a:round/>
              <a:headEnd/>
              <a:tailEnd/>
            </a:ln>
          </p:spPr>
          <p:txBody>
            <a:bodyPr/>
            <a:lstStyle/>
            <a:p>
              <a:endParaRPr lang="en-US" dirty="0"/>
            </a:p>
          </p:txBody>
        </p:sp>
        <p:sp>
          <p:nvSpPr>
            <p:cNvPr id="436300" name="Line 45"/>
            <p:cNvSpPr>
              <a:spLocks noChangeShapeType="1"/>
            </p:cNvSpPr>
            <p:nvPr/>
          </p:nvSpPr>
          <p:spPr bwMode="auto">
            <a:xfrm flipV="1">
              <a:off x="3943873" y="4565781"/>
              <a:ext cx="64486" cy="7899"/>
            </a:xfrm>
            <a:prstGeom prst="line">
              <a:avLst/>
            </a:prstGeom>
            <a:noFill/>
            <a:ln w="3">
              <a:solidFill>
                <a:srgbClr val="0070C0"/>
              </a:solidFill>
              <a:round/>
              <a:headEnd/>
              <a:tailEnd/>
            </a:ln>
          </p:spPr>
          <p:txBody>
            <a:bodyPr/>
            <a:lstStyle/>
            <a:p>
              <a:endParaRPr lang="en-US" dirty="0"/>
            </a:p>
          </p:txBody>
        </p:sp>
        <p:sp>
          <p:nvSpPr>
            <p:cNvPr id="436301" name="Line 46"/>
            <p:cNvSpPr>
              <a:spLocks noChangeShapeType="1"/>
            </p:cNvSpPr>
            <p:nvPr/>
          </p:nvSpPr>
          <p:spPr bwMode="auto">
            <a:xfrm flipV="1">
              <a:off x="4008360" y="4549983"/>
              <a:ext cx="64486" cy="15798"/>
            </a:xfrm>
            <a:prstGeom prst="line">
              <a:avLst/>
            </a:prstGeom>
            <a:noFill/>
            <a:ln w="3">
              <a:solidFill>
                <a:srgbClr val="0070C0"/>
              </a:solidFill>
              <a:round/>
              <a:headEnd/>
              <a:tailEnd/>
            </a:ln>
          </p:spPr>
          <p:txBody>
            <a:bodyPr/>
            <a:lstStyle/>
            <a:p>
              <a:endParaRPr lang="en-US" dirty="0"/>
            </a:p>
          </p:txBody>
        </p:sp>
        <p:sp>
          <p:nvSpPr>
            <p:cNvPr id="436302" name="Line 47"/>
            <p:cNvSpPr>
              <a:spLocks noChangeShapeType="1"/>
            </p:cNvSpPr>
            <p:nvPr/>
          </p:nvSpPr>
          <p:spPr bwMode="auto">
            <a:xfrm flipV="1">
              <a:off x="4072846" y="4531553"/>
              <a:ext cx="64486" cy="18430"/>
            </a:xfrm>
            <a:prstGeom prst="line">
              <a:avLst/>
            </a:prstGeom>
            <a:noFill/>
            <a:ln w="3">
              <a:solidFill>
                <a:srgbClr val="0070C0"/>
              </a:solidFill>
              <a:round/>
              <a:headEnd/>
              <a:tailEnd/>
            </a:ln>
          </p:spPr>
          <p:txBody>
            <a:bodyPr/>
            <a:lstStyle/>
            <a:p>
              <a:endParaRPr lang="en-US" dirty="0"/>
            </a:p>
          </p:txBody>
        </p:sp>
        <p:sp>
          <p:nvSpPr>
            <p:cNvPr id="436303" name="Line 48"/>
            <p:cNvSpPr>
              <a:spLocks noChangeShapeType="1"/>
            </p:cNvSpPr>
            <p:nvPr/>
          </p:nvSpPr>
          <p:spPr bwMode="auto">
            <a:xfrm flipV="1">
              <a:off x="4137332" y="4507857"/>
              <a:ext cx="64486" cy="23696"/>
            </a:xfrm>
            <a:prstGeom prst="line">
              <a:avLst/>
            </a:prstGeom>
            <a:noFill/>
            <a:ln w="3">
              <a:solidFill>
                <a:srgbClr val="0070C0"/>
              </a:solidFill>
              <a:round/>
              <a:headEnd/>
              <a:tailEnd/>
            </a:ln>
          </p:spPr>
          <p:txBody>
            <a:bodyPr/>
            <a:lstStyle/>
            <a:p>
              <a:endParaRPr lang="en-US" dirty="0"/>
            </a:p>
          </p:txBody>
        </p:sp>
        <p:sp>
          <p:nvSpPr>
            <p:cNvPr id="436304" name="Line 49"/>
            <p:cNvSpPr>
              <a:spLocks noChangeShapeType="1"/>
            </p:cNvSpPr>
            <p:nvPr/>
          </p:nvSpPr>
          <p:spPr bwMode="auto">
            <a:xfrm flipV="1">
              <a:off x="4201818" y="4478894"/>
              <a:ext cx="61092" cy="28962"/>
            </a:xfrm>
            <a:prstGeom prst="line">
              <a:avLst/>
            </a:prstGeom>
            <a:noFill/>
            <a:ln w="3">
              <a:solidFill>
                <a:srgbClr val="0070C0"/>
              </a:solidFill>
              <a:round/>
              <a:headEnd/>
              <a:tailEnd/>
            </a:ln>
          </p:spPr>
          <p:txBody>
            <a:bodyPr/>
            <a:lstStyle/>
            <a:p>
              <a:endParaRPr lang="en-US" dirty="0"/>
            </a:p>
          </p:txBody>
        </p:sp>
        <p:sp>
          <p:nvSpPr>
            <p:cNvPr id="436305" name="Line 50"/>
            <p:cNvSpPr>
              <a:spLocks noChangeShapeType="1"/>
            </p:cNvSpPr>
            <p:nvPr/>
          </p:nvSpPr>
          <p:spPr bwMode="auto">
            <a:xfrm flipV="1">
              <a:off x="4262910" y="4444666"/>
              <a:ext cx="64486" cy="34228"/>
            </a:xfrm>
            <a:prstGeom prst="line">
              <a:avLst/>
            </a:prstGeom>
            <a:noFill/>
            <a:ln w="3">
              <a:solidFill>
                <a:srgbClr val="0070C0"/>
              </a:solidFill>
              <a:round/>
              <a:headEnd/>
              <a:tailEnd/>
            </a:ln>
          </p:spPr>
          <p:txBody>
            <a:bodyPr/>
            <a:lstStyle/>
            <a:p>
              <a:endParaRPr lang="en-US" dirty="0"/>
            </a:p>
          </p:txBody>
        </p:sp>
        <p:sp>
          <p:nvSpPr>
            <p:cNvPr id="436306" name="Line 51"/>
            <p:cNvSpPr>
              <a:spLocks noChangeShapeType="1"/>
            </p:cNvSpPr>
            <p:nvPr/>
          </p:nvSpPr>
          <p:spPr bwMode="auto">
            <a:xfrm flipV="1">
              <a:off x="4327396" y="4407805"/>
              <a:ext cx="64486" cy="36861"/>
            </a:xfrm>
            <a:prstGeom prst="line">
              <a:avLst/>
            </a:prstGeom>
            <a:noFill/>
            <a:ln w="3">
              <a:solidFill>
                <a:srgbClr val="0070C0"/>
              </a:solidFill>
              <a:round/>
              <a:headEnd/>
              <a:tailEnd/>
            </a:ln>
          </p:spPr>
          <p:txBody>
            <a:bodyPr/>
            <a:lstStyle/>
            <a:p>
              <a:endParaRPr lang="en-US" dirty="0"/>
            </a:p>
          </p:txBody>
        </p:sp>
        <p:sp>
          <p:nvSpPr>
            <p:cNvPr id="436307" name="Line 52"/>
            <p:cNvSpPr>
              <a:spLocks noChangeShapeType="1"/>
            </p:cNvSpPr>
            <p:nvPr/>
          </p:nvSpPr>
          <p:spPr bwMode="auto">
            <a:xfrm flipV="1">
              <a:off x="4391882" y="4365678"/>
              <a:ext cx="64486" cy="42127"/>
            </a:xfrm>
            <a:prstGeom prst="line">
              <a:avLst/>
            </a:prstGeom>
            <a:noFill/>
            <a:ln w="3">
              <a:solidFill>
                <a:srgbClr val="0070C0"/>
              </a:solidFill>
              <a:round/>
              <a:headEnd/>
              <a:tailEnd/>
            </a:ln>
          </p:spPr>
          <p:txBody>
            <a:bodyPr/>
            <a:lstStyle/>
            <a:p>
              <a:endParaRPr lang="en-US" dirty="0"/>
            </a:p>
          </p:txBody>
        </p:sp>
        <p:sp>
          <p:nvSpPr>
            <p:cNvPr id="436308" name="Line 53"/>
            <p:cNvSpPr>
              <a:spLocks noChangeShapeType="1"/>
            </p:cNvSpPr>
            <p:nvPr/>
          </p:nvSpPr>
          <p:spPr bwMode="auto">
            <a:xfrm flipV="1">
              <a:off x="4456369" y="4320919"/>
              <a:ext cx="64486" cy="44760"/>
            </a:xfrm>
            <a:prstGeom prst="line">
              <a:avLst/>
            </a:prstGeom>
            <a:noFill/>
            <a:ln w="3">
              <a:solidFill>
                <a:srgbClr val="0070C0"/>
              </a:solidFill>
              <a:round/>
              <a:headEnd/>
              <a:tailEnd/>
            </a:ln>
          </p:spPr>
          <p:txBody>
            <a:bodyPr/>
            <a:lstStyle/>
            <a:p>
              <a:endParaRPr lang="en-US" dirty="0"/>
            </a:p>
          </p:txBody>
        </p:sp>
        <p:sp>
          <p:nvSpPr>
            <p:cNvPr id="436309" name="Line 54"/>
            <p:cNvSpPr>
              <a:spLocks noChangeShapeType="1"/>
            </p:cNvSpPr>
            <p:nvPr/>
          </p:nvSpPr>
          <p:spPr bwMode="auto">
            <a:xfrm flipV="1">
              <a:off x="4520855" y="4273526"/>
              <a:ext cx="61092" cy="47393"/>
            </a:xfrm>
            <a:prstGeom prst="line">
              <a:avLst/>
            </a:prstGeom>
            <a:noFill/>
            <a:ln w="3">
              <a:solidFill>
                <a:srgbClr val="0070C0"/>
              </a:solidFill>
              <a:round/>
              <a:headEnd/>
              <a:tailEnd/>
            </a:ln>
          </p:spPr>
          <p:txBody>
            <a:bodyPr/>
            <a:lstStyle/>
            <a:p>
              <a:endParaRPr lang="en-US" dirty="0"/>
            </a:p>
          </p:txBody>
        </p:sp>
        <p:sp>
          <p:nvSpPr>
            <p:cNvPr id="436310" name="Line 55"/>
            <p:cNvSpPr>
              <a:spLocks noChangeShapeType="1"/>
            </p:cNvSpPr>
            <p:nvPr/>
          </p:nvSpPr>
          <p:spPr bwMode="auto">
            <a:xfrm flipV="1">
              <a:off x="4581947" y="4223500"/>
              <a:ext cx="64486" cy="50026"/>
            </a:xfrm>
            <a:prstGeom prst="line">
              <a:avLst/>
            </a:prstGeom>
            <a:noFill/>
            <a:ln w="3">
              <a:solidFill>
                <a:srgbClr val="0070C0"/>
              </a:solidFill>
              <a:round/>
              <a:headEnd/>
              <a:tailEnd/>
            </a:ln>
          </p:spPr>
          <p:txBody>
            <a:bodyPr/>
            <a:lstStyle/>
            <a:p>
              <a:endParaRPr lang="en-US" dirty="0"/>
            </a:p>
          </p:txBody>
        </p:sp>
        <p:sp>
          <p:nvSpPr>
            <p:cNvPr id="436311" name="Line 56"/>
            <p:cNvSpPr>
              <a:spLocks noChangeShapeType="1"/>
            </p:cNvSpPr>
            <p:nvPr/>
          </p:nvSpPr>
          <p:spPr bwMode="auto">
            <a:xfrm flipV="1">
              <a:off x="4646433" y="4170842"/>
              <a:ext cx="64486" cy="52659"/>
            </a:xfrm>
            <a:prstGeom prst="line">
              <a:avLst/>
            </a:prstGeom>
            <a:noFill/>
            <a:ln w="3">
              <a:solidFill>
                <a:srgbClr val="0070C0"/>
              </a:solidFill>
              <a:round/>
              <a:headEnd/>
              <a:tailEnd/>
            </a:ln>
          </p:spPr>
          <p:txBody>
            <a:bodyPr/>
            <a:lstStyle/>
            <a:p>
              <a:endParaRPr lang="en-US" dirty="0"/>
            </a:p>
          </p:txBody>
        </p:sp>
        <p:sp>
          <p:nvSpPr>
            <p:cNvPr id="436312" name="Line 57"/>
            <p:cNvSpPr>
              <a:spLocks noChangeShapeType="1"/>
            </p:cNvSpPr>
            <p:nvPr/>
          </p:nvSpPr>
          <p:spPr bwMode="auto">
            <a:xfrm flipV="1">
              <a:off x="4710919" y="4118183"/>
              <a:ext cx="64486" cy="52659"/>
            </a:xfrm>
            <a:prstGeom prst="line">
              <a:avLst/>
            </a:prstGeom>
            <a:noFill/>
            <a:ln w="3">
              <a:solidFill>
                <a:srgbClr val="0070C0"/>
              </a:solidFill>
              <a:round/>
              <a:headEnd/>
              <a:tailEnd/>
            </a:ln>
          </p:spPr>
          <p:txBody>
            <a:bodyPr/>
            <a:lstStyle/>
            <a:p>
              <a:endParaRPr lang="en-US" dirty="0"/>
            </a:p>
          </p:txBody>
        </p:sp>
        <p:sp>
          <p:nvSpPr>
            <p:cNvPr id="436313" name="Line 58"/>
            <p:cNvSpPr>
              <a:spLocks noChangeShapeType="1"/>
            </p:cNvSpPr>
            <p:nvPr/>
          </p:nvSpPr>
          <p:spPr bwMode="auto">
            <a:xfrm flipV="1">
              <a:off x="4775405" y="4062892"/>
              <a:ext cx="64486" cy="55291"/>
            </a:xfrm>
            <a:prstGeom prst="line">
              <a:avLst/>
            </a:prstGeom>
            <a:noFill/>
            <a:ln w="3">
              <a:solidFill>
                <a:srgbClr val="0070C0"/>
              </a:solidFill>
              <a:round/>
              <a:headEnd/>
              <a:tailEnd/>
            </a:ln>
          </p:spPr>
          <p:txBody>
            <a:bodyPr/>
            <a:lstStyle/>
            <a:p>
              <a:endParaRPr lang="en-US" dirty="0"/>
            </a:p>
          </p:txBody>
        </p:sp>
        <p:sp>
          <p:nvSpPr>
            <p:cNvPr id="436314" name="Line 59"/>
            <p:cNvSpPr>
              <a:spLocks noChangeShapeType="1"/>
            </p:cNvSpPr>
            <p:nvPr/>
          </p:nvSpPr>
          <p:spPr bwMode="auto">
            <a:xfrm flipV="1">
              <a:off x="4839891" y="4010233"/>
              <a:ext cx="61092" cy="52659"/>
            </a:xfrm>
            <a:prstGeom prst="line">
              <a:avLst/>
            </a:prstGeom>
            <a:noFill/>
            <a:ln w="3">
              <a:solidFill>
                <a:srgbClr val="0070C0"/>
              </a:solidFill>
              <a:round/>
              <a:headEnd/>
              <a:tailEnd/>
            </a:ln>
          </p:spPr>
          <p:txBody>
            <a:bodyPr/>
            <a:lstStyle/>
            <a:p>
              <a:endParaRPr lang="en-US" dirty="0"/>
            </a:p>
          </p:txBody>
        </p:sp>
        <p:sp>
          <p:nvSpPr>
            <p:cNvPr id="436315" name="Line 60"/>
            <p:cNvSpPr>
              <a:spLocks noChangeShapeType="1"/>
            </p:cNvSpPr>
            <p:nvPr/>
          </p:nvSpPr>
          <p:spPr bwMode="auto">
            <a:xfrm flipV="1">
              <a:off x="4900984" y="3954942"/>
              <a:ext cx="64486" cy="55291"/>
            </a:xfrm>
            <a:prstGeom prst="line">
              <a:avLst/>
            </a:prstGeom>
            <a:noFill/>
            <a:ln w="3">
              <a:solidFill>
                <a:srgbClr val="0070C0"/>
              </a:solidFill>
              <a:round/>
              <a:headEnd/>
              <a:tailEnd/>
            </a:ln>
          </p:spPr>
          <p:txBody>
            <a:bodyPr/>
            <a:lstStyle/>
            <a:p>
              <a:endParaRPr lang="en-US" dirty="0"/>
            </a:p>
          </p:txBody>
        </p:sp>
        <p:sp>
          <p:nvSpPr>
            <p:cNvPr id="436316" name="Line 61"/>
            <p:cNvSpPr>
              <a:spLocks noChangeShapeType="1"/>
            </p:cNvSpPr>
            <p:nvPr/>
          </p:nvSpPr>
          <p:spPr bwMode="auto">
            <a:xfrm flipV="1">
              <a:off x="4965470" y="3902283"/>
              <a:ext cx="64486" cy="52659"/>
            </a:xfrm>
            <a:prstGeom prst="line">
              <a:avLst/>
            </a:prstGeom>
            <a:noFill/>
            <a:ln w="3">
              <a:solidFill>
                <a:srgbClr val="0070C0"/>
              </a:solidFill>
              <a:round/>
              <a:headEnd/>
              <a:tailEnd/>
            </a:ln>
          </p:spPr>
          <p:txBody>
            <a:bodyPr/>
            <a:lstStyle/>
            <a:p>
              <a:endParaRPr lang="en-US" dirty="0"/>
            </a:p>
          </p:txBody>
        </p:sp>
        <p:sp>
          <p:nvSpPr>
            <p:cNvPr id="436317" name="Line 62"/>
            <p:cNvSpPr>
              <a:spLocks noChangeShapeType="1"/>
            </p:cNvSpPr>
            <p:nvPr/>
          </p:nvSpPr>
          <p:spPr bwMode="auto">
            <a:xfrm flipV="1">
              <a:off x="5029956" y="3849625"/>
              <a:ext cx="64486" cy="52659"/>
            </a:xfrm>
            <a:prstGeom prst="line">
              <a:avLst/>
            </a:prstGeom>
            <a:noFill/>
            <a:ln w="3">
              <a:solidFill>
                <a:srgbClr val="0070C0"/>
              </a:solidFill>
              <a:round/>
              <a:headEnd/>
              <a:tailEnd/>
            </a:ln>
          </p:spPr>
          <p:txBody>
            <a:bodyPr/>
            <a:lstStyle/>
            <a:p>
              <a:endParaRPr lang="en-US" dirty="0"/>
            </a:p>
          </p:txBody>
        </p:sp>
        <p:sp>
          <p:nvSpPr>
            <p:cNvPr id="436318" name="Line 63"/>
            <p:cNvSpPr>
              <a:spLocks noChangeShapeType="1"/>
            </p:cNvSpPr>
            <p:nvPr/>
          </p:nvSpPr>
          <p:spPr bwMode="auto">
            <a:xfrm flipV="1">
              <a:off x="5094442" y="3799599"/>
              <a:ext cx="64486" cy="50026"/>
            </a:xfrm>
            <a:prstGeom prst="line">
              <a:avLst/>
            </a:prstGeom>
            <a:noFill/>
            <a:ln w="3">
              <a:solidFill>
                <a:srgbClr val="0070C0"/>
              </a:solidFill>
              <a:round/>
              <a:headEnd/>
              <a:tailEnd/>
            </a:ln>
          </p:spPr>
          <p:txBody>
            <a:bodyPr/>
            <a:lstStyle/>
            <a:p>
              <a:endParaRPr lang="en-US" dirty="0"/>
            </a:p>
          </p:txBody>
        </p:sp>
        <p:sp>
          <p:nvSpPr>
            <p:cNvPr id="436319" name="Line 64"/>
            <p:cNvSpPr>
              <a:spLocks noChangeShapeType="1"/>
            </p:cNvSpPr>
            <p:nvPr/>
          </p:nvSpPr>
          <p:spPr bwMode="auto">
            <a:xfrm flipV="1">
              <a:off x="5158928" y="3752206"/>
              <a:ext cx="61092" cy="47393"/>
            </a:xfrm>
            <a:prstGeom prst="line">
              <a:avLst/>
            </a:prstGeom>
            <a:noFill/>
            <a:ln w="3">
              <a:solidFill>
                <a:srgbClr val="0070C0"/>
              </a:solidFill>
              <a:round/>
              <a:headEnd/>
              <a:tailEnd/>
            </a:ln>
          </p:spPr>
          <p:txBody>
            <a:bodyPr/>
            <a:lstStyle/>
            <a:p>
              <a:endParaRPr lang="en-US" dirty="0"/>
            </a:p>
          </p:txBody>
        </p:sp>
        <p:sp>
          <p:nvSpPr>
            <p:cNvPr id="436320" name="Line 65"/>
            <p:cNvSpPr>
              <a:spLocks noChangeShapeType="1"/>
            </p:cNvSpPr>
            <p:nvPr/>
          </p:nvSpPr>
          <p:spPr bwMode="auto">
            <a:xfrm flipV="1">
              <a:off x="5220020" y="3707447"/>
              <a:ext cx="64486" cy="44760"/>
            </a:xfrm>
            <a:prstGeom prst="line">
              <a:avLst/>
            </a:prstGeom>
            <a:noFill/>
            <a:ln w="3">
              <a:solidFill>
                <a:srgbClr val="0070C0"/>
              </a:solidFill>
              <a:round/>
              <a:headEnd/>
              <a:tailEnd/>
            </a:ln>
          </p:spPr>
          <p:txBody>
            <a:bodyPr/>
            <a:lstStyle/>
            <a:p>
              <a:endParaRPr lang="en-US" dirty="0"/>
            </a:p>
          </p:txBody>
        </p:sp>
        <p:sp>
          <p:nvSpPr>
            <p:cNvPr id="436321" name="Line 66"/>
            <p:cNvSpPr>
              <a:spLocks noChangeShapeType="1"/>
            </p:cNvSpPr>
            <p:nvPr/>
          </p:nvSpPr>
          <p:spPr bwMode="auto">
            <a:xfrm flipV="1">
              <a:off x="5284506" y="3665320"/>
              <a:ext cx="64486" cy="42127"/>
            </a:xfrm>
            <a:prstGeom prst="line">
              <a:avLst/>
            </a:prstGeom>
            <a:noFill/>
            <a:ln w="3">
              <a:solidFill>
                <a:srgbClr val="0070C0"/>
              </a:solidFill>
              <a:round/>
              <a:headEnd/>
              <a:tailEnd/>
            </a:ln>
          </p:spPr>
          <p:txBody>
            <a:bodyPr/>
            <a:lstStyle/>
            <a:p>
              <a:endParaRPr lang="en-US" dirty="0"/>
            </a:p>
          </p:txBody>
        </p:sp>
        <p:sp>
          <p:nvSpPr>
            <p:cNvPr id="436322" name="Line 67"/>
            <p:cNvSpPr>
              <a:spLocks noChangeShapeType="1"/>
            </p:cNvSpPr>
            <p:nvPr/>
          </p:nvSpPr>
          <p:spPr bwMode="auto">
            <a:xfrm flipV="1">
              <a:off x="5348993" y="3628459"/>
              <a:ext cx="64486" cy="36861"/>
            </a:xfrm>
            <a:prstGeom prst="line">
              <a:avLst/>
            </a:prstGeom>
            <a:noFill/>
            <a:ln w="3">
              <a:solidFill>
                <a:srgbClr val="0070C0"/>
              </a:solidFill>
              <a:round/>
              <a:headEnd/>
              <a:tailEnd/>
            </a:ln>
          </p:spPr>
          <p:txBody>
            <a:bodyPr/>
            <a:lstStyle/>
            <a:p>
              <a:endParaRPr lang="en-US" dirty="0"/>
            </a:p>
          </p:txBody>
        </p:sp>
        <p:sp>
          <p:nvSpPr>
            <p:cNvPr id="436323" name="Line 68"/>
            <p:cNvSpPr>
              <a:spLocks noChangeShapeType="1"/>
            </p:cNvSpPr>
            <p:nvPr/>
          </p:nvSpPr>
          <p:spPr bwMode="auto">
            <a:xfrm flipV="1">
              <a:off x="5413479" y="3594231"/>
              <a:ext cx="61092" cy="34228"/>
            </a:xfrm>
            <a:prstGeom prst="line">
              <a:avLst/>
            </a:prstGeom>
            <a:noFill/>
            <a:ln w="3">
              <a:solidFill>
                <a:srgbClr val="0070C0"/>
              </a:solidFill>
              <a:round/>
              <a:headEnd/>
              <a:tailEnd/>
            </a:ln>
          </p:spPr>
          <p:txBody>
            <a:bodyPr/>
            <a:lstStyle/>
            <a:p>
              <a:endParaRPr lang="en-US" dirty="0"/>
            </a:p>
          </p:txBody>
        </p:sp>
        <p:sp>
          <p:nvSpPr>
            <p:cNvPr id="436324" name="Line 69"/>
            <p:cNvSpPr>
              <a:spLocks noChangeShapeType="1"/>
            </p:cNvSpPr>
            <p:nvPr/>
          </p:nvSpPr>
          <p:spPr bwMode="auto">
            <a:xfrm flipV="1">
              <a:off x="5474571" y="3565269"/>
              <a:ext cx="64486" cy="28962"/>
            </a:xfrm>
            <a:prstGeom prst="line">
              <a:avLst/>
            </a:prstGeom>
            <a:noFill/>
            <a:ln w="3">
              <a:solidFill>
                <a:srgbClr val="0070C0"/>
              </a:solidFill>
              <a:round/>
              <a:headEnd/>
              <a:tailEnd/>
            </a:ln>
          </p:spPr>
          <p:txBody>
            <a:bodyPr/>
            <a:lstStyle/>
            <a:p>
              <a:endParaRPr lang="en-US" dirty="0"/>
            </a:p>
          </p:txBody>
        </p:sp>
        <p:sp>
          <p:nvSpPr>
            <p:cNvPr id="436325" name="Line 70"/>
            <p:cNvSpPr>
              <a:spLocks noChangeShapeType="1"/>
            </p:cNvSpPr>
            <p:nvPr/>
          </p:nvSpPr>
          <p:spPr bwMode="auto">
            <a:xfrm flipV="1">
              <a:off x="5539057" y="3541572"/>
              <a:ext cx="64486" cy="23696"/>
            </a:xfrm>
            <a:prstGeom prst="line">
              <a:avLst/>
            </a:prstGeom>
            <a:noFill/>
            <a:ln w="3">
              <a:solidFill>
                <a:srgbClr val="0070C0"/>
              </a:solidFill>
              <a:round/>
              <a:headEnd/>
              <a:tailEnd/>
            </a:ln>
          </p:spPr>
          <p:txBody>
            <a:bodyPr/>
            <a:lstStyle/>
            <a:p>
              <a:endParaRPr lang="en-US" dirty="0"/>
            </a:p>
          </p:txBody>
        </p:sp>
        <p:sp>
          <p:nvSpPr>
            <p:cNvPr id="436326" name="Line 71"/>
            <p:cNvSpPr>
              <a:spLocks noChangeShapeType="1"/>
            </p:cNvSpPr>
            <p:nvPr/>
          </p:nvSpPr>
          <p:spPr bwMode="auto">
            <a:xfrm flipV="1">
              <a:off x="5603543" y="3523142"/>
              <a:ext cx="64486" cy="18430"/>
            </a:xfrm>
            <a:prstGeom prst="line">
              <a:avLst/>
            </a:prstGeom>
            <a:noFill/>
            <a:ln w="3">
              <a:solidFill>
                <a:srgbClr val="0070C0"/>
              </a:solidFill>
              <a:round/>
              <a:headEnd/>
              <a:tailEnd/>
            </a:ln>
          </p:spPr>
          <p:txBody>
            <a:bodyPr/>
            <a:lstStyle/>
            <a:p>
              <a:endParaRPr lang="en-US" dirty="0"/>
            </a:p>
          </p:txBody>
        </p:sp>
        <p:sp>
          <p:nvSpPr>
            <p:cNvPr id="436327" name="Line 72"/>
            <p:cNvSpPr>
              <a:spLocks noChangeShapeType="1"/>
            </p:cNvSpPr>
            <p:nvPr/>
          </p:nvSpPr>
          <p:spPr bwMode="auto">
            <a:xfrm flipV="1">
              <a:off x="5668029" y="3507344"/>
              <a:ext cx="64486" cy="15798"/>
            </a:xfrm>
            <a:prstGeom prst="line">
              <a:avLst/>
            </a:prstGeom>
            <a:noFill/>
            <a:ln w="3">
              <a:solidFill>
                <a:srgbClr val="0070C0"/>
              </a:solidFill>
              <a:round/>
              <a:headEnd/>
              <a:tailEnd/>
            </a:ln>
          </p:spPr>
          <p:txBody>
            <a:bodyPr/>
            <a:lstStyle/>
            <a:p>
              <a:endParaRPr lang="en-US" dirty="0"/>
            </a:p>
          </p:txBody>
        </p:sp>
        <p:sp>
          <p:nvSpPr>
            <p:cNvPr id="436328" name="Line 73"/>
            <p:cNvSpPr>
              <a:spLocks noChangeShapeType="1"/>
            </p:cNvSpPr>
            <p:nvPr/>
          </p:nvSpPr>
          <p:spPr bwMode="auto">
            <a:xfrm flipV="1">
              <a:off x="5732515" y="3499445"/>
              <a:ext cx="64486" cy="7899"/>
            </a:xfrm>
            <a:prstGeom prst="line">
              <a:avLst/>
            </a:prstGeom>
            <a:noFill/>
            <a:ln w="3">
              <a:solidFill>
                <a:srgbClr val="0070C0"/>
              </a:solidFill>
              <a:round/>
              <a:headEnd/>
              <a:tailEnd/>
            </a:ln>
          </p:spPr>
          <p:txBody>
            <a:bodyPr/>
            <a:lstStyle/>
            <a:p>
              <a:endParaRPr lang="en-US" dirty="0"/>
            </a:p>
          </p:txBody>
        </p:sp>
        <p:sp>
          <p:nvSpPr>
            <p:cNvPr id="436329" name="Line 74"/>
            <p:cNvSpPr>
              <a:spLocks noChangeShapeType="1"/>
            </p:cNvSpPr>
            <p:nvPr/>
          </p:nvSpPr>
          <p:spPr bwMode="auto">
            <a:xfrm flipV="1">
              <a:off x="5797002" y="3496812"/>
              <a:ext cx="61092" cy="2633"/>
            </a:xfrm>
            <a:prstGeom prst="line">
              <a:avLst/>
            </a:prstGeom>
            <a:noFill/>
            <a:ln w="3">
              <a:solidFill>
                <a:srgbClr val="0070C0"/>
              </a:solidFill>
              <a:round/>
              <a:headEnd/>
              <a:tailEnd/>
            </a:ln>
          </p:spPr>
          <p:txBody>
            <a:bodyPr/>
            <a:lstStyle/>
            <a:p>
              <a:endParaRPr lang="en-US" dirty="0"/>
            </a:p>
          </p:txBody>
        </p:sp>
        <p:sp>
          <p:nvSpPr>
            <p:cNvPr id="436330" name="Line 75"/>
            <p:cNvSpPr>
              <a:spLocks noChangeShapeType="1"/>
            </p:cNvSpPr>
            <p:nvPr/>
          </p:nvSpPr>
          <p:spPr bwMode="auto">
            <a:xfrm>
              <a:off x="5858094" y="3496812"/>
              <a:ext cx="64486" cy="2633"/>
            </a:xfrm>
            <a:prstGeom prst="line">
              <a:avLst/>
            </a:prstGeom>
            <a:noFill/>
            <a:ln w="3">
              <a:solidFill>
                <a:srgbClr val="0070C0"/>
              </a:solidFill>
              <a:round/>
              <a:headEnd/>
              <a:tailEnd/>
            </a:ln>
          </p:spPr>
          <p:txBody>
            <a:bodyPr/>
            <a:lstStyle/>
            <a:p>
              <a:endParaRPr lang="en-US" dirty="0"/>
            </a:p>
          </p:txBody>
        </p:sp>
        <p:sp>
          <p:nvSpPr>
            <p:cNvPr id="436331" name="Line 76"/>
            <p:cNvSpPr>
              <a:spLocks noChangeShapeType="1"/>
            </p:cNvSpPr>
            <p:nvPr/>
          </p:nvSpPr>
          <p:spPr bwMode="auto">
            <a:xfrm>
              <a:off x="5922580" y="3499445"/>
              <a:ext cx="64486" cy="7899"/>
            </a:xfrm>
            <a:prstGeom prst="line">
              <a:avLst/>
            </a:prstGeom>
            <a:noFill/>
            <a:ln w="3">
              <a:solidFill>
                <a:srgbClr val="0070C0"/>
              </a:solidFill>
              <a:round/>
              <a:headEnd/>
              <a:tailEnd/>
            </a:ln>
          </p:spPr>
          <p:txBody>
            <a:bodyPr/>
            <a:lstStyle/>
            <a:p>
              <a:endParaRPr lang="en-US" dirty="0"/>
            </a:p>
          </p:txBody>
        </p:sp>
        <p:sp>
          <p:nvSpPr>
            <p:cNvPr id="436332" name="Line 77"/>
            <p:cNvSpPr>
              <a:spLocks noChangeShapeType="1"/>
            </p:cNvSpPr>
            <p:nvPr/>
          </p:nvSpPr>
          <p:spPr bwMode="auto">
            <a:xfrm>
              <a:off x="5987066" y="3507344"/>
              <a:ext cx="64486" cy="13165"/>
            </a:xfrm>
            <a:prstGeom prst="line">
              <a:avLst/>
            </a:prstGeom>
            <a:noFill/>
            <a:ln w="3">
              <a:solidFill>
                <a:srgbClr val="0070C0"/>
              </a:solidFill>
              <a:round/>
              <a:headEnd/>
              <a:tailEnd/>
            </a:ln>
          </p:spPr>
          <p:txBody>
            <a:bodyPr/>
            <a:lstStyle/>
            <a:p>
              <a:endParaRPr lang="en-US" dirty="0"/>
            </a:p>
          </p:txBody>
        </p:sp>
        <p:sp>
          <p:nvSpPr>
            <p:cNvPr id="436333" name="Line 78"/>
            <p:cNvSpPr>
              <a:spLocks noChangeShapeType="1"/>
            </p:cNvSpPr>
            <p:nvPr/>
          </p:nvSpPr>
          <p:spPr bwMode="auto">
            <a:xfrm>
              <a:off x="6051552" y="3520509"/>
              <a:ext cx="64486" cy="18430"/>
            </a:xfrm>
            <a:prstGeom prst="line">
              <a:avLst/>
            </a:prstGeom>
            <a:noFill/>
            <a:ln w="3">
              <a:solidFill>
                <a:srgbClr val="0070C0"/>
              </a:solidFill>
              <a:round/>
              <a:headEnd/>
              <a:tailEnd/>
            </a:ln>
          </p:spPr>
          <p:txBody>
            <a:bodyPr/>
            <a:lstStyle/>
            <a:p>
              <a:endParaRPr lang="en-US" dirty="0"/>
            </a:p>
          </p:txBody>
        </p:sp>
        <p:sp>
          <p:nvSpPr>
            <p:cNvPr id="436334" name="Line 79"/>
            <p:cNvSpPr>
              <a:spLocks noChangeShapeType="1"/>
            </p:cNvSpPr>
            <p:nvPr/>
          </p:nvSpPr>
          <p:spPr bwMode="auto">
            <a:xfrm>
              <a:off x="6116038" y="3538939"/>
              <a:ext cx="61092" cy="23696"/>
            </a:xfrm>
            <a:prstGeom prst="line">
              <a:avLst/>
            </a:prstGeom>
            <a:noFill/>
            <a:ln w="3">
              <a:solidFill>
                <a:srgbClr val="0070C0"/>
              </a:solidFill>
              <a:round/>
              <a:headEnd/>
              <a:tailEnd/>
            </a:ln>
          </p:spPr>
          <p:txBody>
            <a:bodyPr/>
            <a:lstStyle/>
            <a:p>
              <a:endParaRPr lang="en-US" dirty="0"/>
            </a:p>
          </p:txBody>
        </p:sp>
        <p:sp>
          <p:nvSpPr>
            <p:cNvPr id="436335" name="Line 80"/>
            <p:cNvSpPr>
              <a:spLocks noChangeShapeType="1"/>
            </p:cNvSpPr>
            <p:nvPr/>
          </p:nvSpPr>
          <p:spPr bwMode="auto">
            <a:xfrm>
              <a:off x="6177130" y="3562636"/>
              <a:ext cx="64486" cy="28962"/>
            </a:xfrm>
            <a:prstGeom prst="line">
              <a:avLst/>
            </a:prstGeom>
            <a:noFill/>
            <a:ln w="3">
              <a:solidFill>
                <a:srgbClr val="0070C0"/>
              </a:solidFill>
              <a:round/>
              <a:headEnd/>
              <a:tailEnd/>
            </a:ln>
          </p:spPr>
          <p:txBody>
            <a:bodyPr/>
            <a:lstStyle/>
            <a:p>
              <a:endParaRPr lang="en-US" dirty="0"/>
            </a:p>
          </p:txBody>
        </p:sp>
        <p:sp>
          <p:nvSpPr>
            <p:cNvPr id="436336" name="Line 81"/>
            <p:cNvSpPr>
              <a:spLocks noChangeShapeType="1"/>
            </p:cNvSpPr>
            <p:nvPr/>
          </p:nvSpPr>
          <p:spPr bwMode="auto">
            <a:xfrm>
              <a:off x="6241617" y="3591598"/>
              <a:ext cx="64486" cy="31595"/>
            </a:xfrm>
            <a:prstGeom prst="line">
              <a:avLst/>
            </a:prstGeom>
            <a:noFill/>
            <a:ln w="3">
              <a:solidFill>
                <a:srgbClr val="0070C0"/>
              </a:solidFill>
              <a:round/>
              <a:headEnd/>
              <a:tailEnd/>
            </a:ln>
          </p:spPr>
          <p:txBody>
            <a:bodyPr/>
            <a:lstStyle/>
            <a:p>
              <a:endParaRPr lang="en-US" dirty="0"/>
            </a:p>
          </p:txBody>
        </p:sp>
        <p:sp>
          <p:nvSpPr>
            <p:cNvPr id="436337" name="Line 82"/>
            <p:cNvSpPr>
              <a:spLocks noChangeShapeType="1"/>
            </p:cNvSpPr>
            <p:nvPr/>
          </p:nvSpPr>
          <p:spPr bwMode="auto">
            <a:xfrm>
              <a:off x="6306103" y="3623193"/>
              <a:ext cx="64486" cy="36861"/>
            </a:xfrm>
            <a:prstGeom prst="line">
              <a:avLst/>
            </a:prstGeom>
            <a:noFill/>
            <a:ln w="3">
              <a:solidFill>
                <a:srgbClr val="0070C0"/>
              </a:solidFill>
              <a:round/>
              <a:headEnd/>
              <a:tailEnd/>
            </a:ln>
          </p:spPr>
          <p:txBody>
            <a:bodyPr/>
            <a:lstStyle/>
            <a:p>
              <a:endParaRPr lang="en-US" dirty="0"/>
            </a:p>
          </p:txBody>
        </p:sp>
        <p:sp>
          <p:nvSpPr>
            <p:cNvPr id="436338" name="Line 83"/>
            <p:cNvSpPr>
              <a:spLocks noChangeShapeType="1"/>
            </p:cNvSpPr>
            <p:nvPr/>
          </p:nvSpPr>
          <p:spPr bwMode="auto">
            <a:xfrm>
              <a:off x="6370589" y="3660054"/>
              <a:ext cx="64486" cy="42127"/>
            </a:xfrm>
            <a:prstGeom prst="line">
              <a:avLst/>
            </a:prstGeom>
            <a:noFill/>
            <a:ln w="3">
              <a:solidFill>
                <a:srgbClr val="0070C0"/>
              </a:solidFill>
              <a:round/>
              <a:headEnd/>
              <a:tailEnd/>
            </a:ln>
          </p:spPr>
          <p:txBody>
            <a:bodyPr/>
            <a:lstStyle/>
            <a:p>
              <a:endParaRPr lang="en-US" dirty="0"/>
            </a:p>
          </p:txBody>
        </p:sp>
        <p:sp>
          <p:nvSpPr>
            <p:cNvPr id="436339" name="Line 84"/>
            <p:cNvSpPr>
              <a:spLocks noChangeShapeType="1"/>
            </p:cNvSpPr>
            <p:nvPr/>
          </p:nvSpPr>
          <p:spPr bwMode="auto">
            <a:xfrm>
              <a:off x="6435075" y="3702181"/>
              <a:ext cx="61092" cy="44760"/>
            </a:xfrm>
            <a:prstGeom prst="line">
              <a:avLst/>
            </a:prstGeom>
            <a:noFill/>
            <a:ln w="3">
              <a:solidFill>
                <a:srgbClr val="0070C0"/>
              </a:solidFill>
              <a:round/>
              <a:headEnd/>
              <a:tailEnd/>
            </a:ln>
          </p:spPr>
          <p:txBody>
            <a:bodyPr/>
            <a:lstStyle/>
            <a:p>
              <a:endParaRPr lang="en-US" dirty="0"/>
            </a:p>
          </p:txBody>
        </p:sp>
        <p:sp>
          <p:nvSpPr>
            <p:cNvPr id="436340" name="Line 85"/>
            <p:cNvSpPr>
              <a:spLocks noChangeShapeType="1"/>
            </p:cNvSpPr>
            <p:nvPr/>
          </p:nvSpPr>
          <p:spPr bwMode="auto">
            <a:xfrm>
              <a:off x="6496167" y="3746941"/>
              <a:ext cx="64486" cy="47393"/>
            </a:xfrm>
            <a:prstGeom prst="line">
              <a:avLst/>
            </a:prstGeom>
            <a:noFill/>
            <a:ln w="3">
              <a:solidFill>
                <a:srgbClr val="0070C0"/>
              </a:solidFill>
              <a:round/>
              <a:headEnd/>
              <a:tailEnd/>
            </a:ln>
          </p:spPr>
          <p:txBody>
            <a:bodyPr/>
            <a:lstStyle/>
            <a:p>
              <a:endParaRPr lang="en-US" dirty="0"/>
            </a:p>
          </p:txBody>
        </p:sp>
        <p:sp>
          <p:nvSpPr>
            <p:cNvPr id="436341" name="Line 86"/>
            <p:cNvSpPr>
              <a:spLocks noChangeShapeType="1"/>
            </p:cNvSpPr>
            <p:nvPr/>
          </p:nvSpPr>
          <p:spPr bwMode="auto">
            <a:xfrm>
              <a:off x="6560653" y="3794333"/>
              <a:ext cx="64486" cy="50026"/>
            </a:xfrm>
            <a:prstGeom prst="line">
              <a:avLst/>
            </a:prstGeom>
            <a:noFill/>
            <a:ln w="3">
              <a:solidFill>
                <a:srgbClr val="0070C0"/>
              </a:solidFill>
              <a:round/>
              <a:headEnd/>
              <a:tailEnd/>
            </a:ln>
          </p:spPr>
          <p:txBody>
            <a:bodyPr/>
            <a:lstStyle/>
            <a:p>
              <a:endParaRPr lang="en-US" dirty="0"/>
            </a:p>
          </p:txBody>
        </p:sp>
        <p:sp>
          <p:nvSpPr>
            <p:cNvPr id="436342" name="Line 87"/>
            <p:cNvSpPr>
              <a:spLocks noChangeShapeType="1"/>
            </p:cNvSpPr>
            <p:nvPr/>
          </p:nvSpPr>
          <p:spPr bwMode="auto">
            <a:xfrm>
              <a:off x="6625140" y="3844359"/>
              <a:ext cx="64486" cy="52659"/>
            </a:xfrm>
            <a:prstGeom prst="line">
              <a:avLst/>
            </a:prstGeom>
            <a:noFill/>
            <a:ln w="3">
              <a:solidFill>
                <a:srgbClr val="0070C0"/>
              </a:solidFill>
              <a:round/>
              <a:headEnd/>
              <a:tailEnd/>
            </a:ln>
          </p:spPr>
          <p:txBody>
            <a:bodyPr/>
            <a:lstStyle/>
            <a:p>
              <a:endParaRPr lang="en-US" dirty="0"/>
            </a:p>
          </p:txBody>
        </p:sp>
        <p:sp>
          <p:nvSpPr>
            <p:cNvPr id="436343" name="Line 88"/>
            <p:cNvSpPr>
              <a:spLocks noChangeShapeType="1"/>
            </p:cNvSpPr>
            <p:nvPr/>
          </p:nvSpPr>
          <p:spPr bwMode="auto">
            <a:xfrm>
              <a:off x="6689626" y="3897017"/>
              <a:ext cx="64486" cy="52659"/>
            </a:xfrm>
            <a:prstGeom prst="line">
              <a:avLst/>
            </a:prstGeom>
            <a:noFill/>
            <a:ln w="3">
              <a:solidFill>
                <a:srgbClr val="0070C0"/>
              </a:solidFill>
              <a:round/>
              <a:headEnd/>
              <a:tailEnd/>
            </a:ln>
          </p:spPr>
          <p:txBody>
            <a:bodyPr/>
            <a:lstStyle/>
            <a:p>
              <a:endParaRPr lang="en-US" dirty="0"/>
            </a:p>
          </p:txBody>
        </p:sp>
        <p:sp>
          <p:nvSpPr>
            <p:cNvPr id="436344" name="Line 89"/>
            <p:cNvSpPr>
              <a:spLocks noChangeShapeType="1"/>
            </p:cNvSpPr>
            <p:nvPr/>
          </p:nvSpPr>
          <p:spPr bwMode="auto">
            <a:xfrm>
              <a:off x="6754112" y="3949676"/>
              <a:ext cx="64486" cy="55291"/>
            </a:xfrm>
            <a:prstGeom prst="line">
              <a:avLst/>
            </a:prstGeom>
            <a:noFill/>
            <a:ln w="3">
              <a:solidFill>
                <a:srgbClr val="0070C0"/>
              </a:solidFill>
              <a:round/>
              <a:headEnd/>
              <a:tailEnd/>
            </a:ln>
          </p:spPr>
          <p:txBody>
            <a:bodyPr/>
            <a:lstStyle/>
            <a:p>
              <a:endParaRPr lang="en-US" dirty="0"/>
            </a:p>
          </p:txBody>
        </p:sp>
        <p:sp>
          <p:nvSpPr>
            <p:cNvPr id="436345" name="Line 90"/>
            <p:cNvSpPr>
              <a:spLocks noChangeShapeType="1"/>
            </p:cNvSpPr>
            <p:nvPr/>
          </p:nvSpPr>
          <p:spPr bwMode="auto">
            <a:xfrm>
              <a:off x="6818598" y="4004967"/>
              <a:ext cx="61092" cy="52659"/>
            </a:xfrm>
            <a:prstGeom prst="line">
              <a:avLst/>
            </a:prstGeom>
            <a:noFill/>
            <a:ln w="3">
              <a:solidFill>
                <a:srgbClr val="0070C0"/>
              </a:solidFill>
              <a:round/>
              <a:headEnd/>
              <a:tailEnd/>
            </a:ln>
          </p:spPr>
          <p:txBody>
            <a:bodyPr/>
            <a:lstStyle/>
            <a:p>
              <a:endParaRPr lang="en-US" dirty="0"/>
            </a:p>
          </p:txBody>
        </p:sp>
        <p:sp>
          <p:nvSpPr>
            <p:cNvPr id="436346" name="Line 91"/>
            <p:cNvSpPr>
              <a:spLocks noChangeShapeType="1"/>
            </p:cNvSpPr>
            <p:nvPr/>
          </p:nvSpPr>
          <p:spPr bwMode="auto">
            <a:xfrm>
              <a:off x="6879690" y="4057626"/>
              <a:ext cx="64486" cy="55291"/>
            </a:xfrm>
            <a:prstGeom prst="line">
              <a:avLst/>
            </a:prstGeom>
            <a:noFill/>
            <a:ln w="3">
              <a:solidFill>
                <a:srgbClr val="0070C0"/>
              </a:solidFill>
              <a:round/>
              <a:headEnd/>
              <a:tailEnd/>
            </a:ln>
          </p:spPr>
          <p:txBody>
            <a:bodyPr/>
            <a:lstStyle/>
            <a:p>
              <a:endParaRPr lang="en-US" dirty="0"/>
            </a:p>
          </p:txBody>
        </p:sp>
        <p:sp>
          <p:nvSpPr>
            <p:cNvPr id="436347" name="Line 92"/>
            <p:cNvSpPr>
              <a:spLocks noChangeShapeType="1"/>
            </p:cNvSpPr>
            <p:nvPr/>
          </p:nvSpPr>
          <p:spPr bwMode="auto">
            <a:xfrm>
              <a:off x="6944176" y="4112917"/>
              <a:ext cx="64486" cy="52659"/>
            </a:xfrm>
            <a:prstGeom prst="line">
              <a:avLst/>
            </a:prstGeom>
            <a:noFill/>
            <a:ln w="3">
              <a:solidFill>
                <a:srgbClr val="0070C0"/>
              </a:solidFill>
              <a:round/>
              <a:headEnd/>
              <a:tailEnd/>
            </a:ln>
          </p:spPr>
          <p:txBody>
            <a:bodyPr/>
            <a:lstStyle/>
            <a:p>
              <a:endParaRPr lang="en-US" dirty="0"/>
            </a:p>
          </p:txBody>
        </p:sp>
        <p:sp>
          <p:nvSpPr>
            <p:cNvPr id="436348" name="Line 93"/>
            <p:cNvSpPr>
              <a:spLocks noChangeShapeType="1"/>
            </p:cNvSpPr>
            <p:nvPr/>
          </p:nvSpPr>
          <p:spPr bwMode="auto">
            <a:xfrm>
              <a:off x="7008662" y="4165576"/>
              <a:ext cx="64486" cy="52659"/>
            </a:xfrm>
            <a:prstGeom prst="line">
              <a:avLst/>
            </a:prstGeom>
            <a:noFill/>
            <a:ln w="3">
              <a:solidFill>
                <a:srgbClr val="0070C0"/>
              </a:solidFill>
              <a:round/>
              <a:headEnd/>
              <a:tailEnd/>
            </a:ln>
          </p:spPr>
          <p:txBody>
            <a:bodyPr/>
            <a:lstStyle/>
            <a:p>
              <a:endParaRPr lang="en-US" dirty="0"/>
            </a:p>
          </p:txBody>
        </p:sp>
        <p:sp>
          <p:nvSpPr>
            <p:cNvPr id="436349" name="Line 94"/>
            <p:cNvSpPr>
              <a:spLocks noChangeShapeType="1"/>
            </p:cNvSpPr>
            <p:nvPr/>
          </p:nvSpPr>
          <p:spPr bwMode="auto">
            <a:xfrm>
              <a:off x="7073149" y="4218235"/>
              <a:ext cx="64486" cy="50026"/>
            </a:xfrm>
            <a:prstGeom prst="line">
              <a:avLst/>
            </a:prstGeom>
            <a:noFill/>
            <a:ln w="3">
              <a:solidFill>
                <a:srgbClr val="0070C0"/>
              </a:solidFill>
              <a:round/>
              <a:headEnd/>
              <a:tailEnd/>
            </a:ln>
          </p:spPr>
          <p:txBody>
            <a:bodyPr/>
            <a:lstStyle/>
            <a:p>
              <a:endParaRPr lang="en-US" dirty="0"/>
            </a:p>
          </p:txBody>
        </p:sp>
        <p:sp>
          <p:nvSpPr>
            <p:cNvPr id="436350" name="Line 95"/>
            <p:cNvSpPr>
              <a:spLocks noChangeShapeType="1"/>
            </p:cNvSpPr>
            <p:nvPr/>
          </p:nvSpPr>
          <p:spPr bwMode="auto">
            <a:xfrm>
              <a:off x="7137635" y="4268260"/>
              <a:ext cx="61092" cy="47393"/>
            </a:xfrm>
            <a:prstGeom prst="line">
              <a:avLst/>
            </a:prstGeom>
            <a:noFill/>
            <a:ln w="3">
              <a:solidFill>
                <a:srgbClr val="0070C0"/>
              </a:solidFill>
              <a:round/>
              <a:headEnd/>
              <a:tailEnd/>
            </a:ln>
          </p:spPr>
          <p:txBody>
            <a:bodyPr/>
            <a:lstStyle/>
            <a:p>
              <a:endParaRPr lang="en-US" dirty="0"/>
            </a:p>
          </p:txBody>
        </p:sp>
        <p:sp>
          <p:nvSpPr>
            <p:cNvPr id="436351" name="Line 96"/>
            <p:cNvSpPr>
              <a:spLocks noChangeShapeType="1"/>
            </p:cNvSpPr>
            <p:nvPr/>
          </p:nvSpPr>
          <p:spPr bwMode="auto">
            <a:xfrm>
              <a:off x="7198727" y="4315653"/>
              <a:ext cx="64486" cy="47393"/>
            </a:xfrm>
            <a:prstGeom prst="line">
              <a:avLst/>
            </a:prstGeom>
            <a:noFill/>
            <a:ln w="3">
              <a:solidFill>
                <a:srgbClr val="0070C0"/>
              </a:solidFill>
              <a:round/>
              <a:headEnd/>
              <a:tailEnd/>
            </a:ln>
          </p:spPr>
          <p:txBody>
            <a:bodyPr/>
            <a:lstStyle/>
            <a:p>
              <a:endParaRPr lang="en-US" dirty="0"/>
            </a:p>
          </p:txBody>
        </p:sp>
        <p:sp>
          <p:nvSpPr>
            <p:cNvPr id="436352" name="Line 97"/>
            <p:cNvSpPr>
              <a:spLocks noChangeShapeType="1"/>
            </p:cNvSpPr>
            <p:nvPr/>
          </p:nvSpPr>
          <p:spPr bwMode="auto">
            <a:xfrm>
              <a:off x="7263213" y="4363046"/>
              <a:ext cx="64486" cy="39494"/>
            </a:xfrm>
            <a:prstGeom prst="line">
              <a:avLst/>
            </a:prstGeom>
            <a:noFill/>
            <a:ln w="3">
              <a:solidFill>
                <a:srgbClr val="0070C0"/>
              </a:solidFill>
              <a:round/>
              <a:headEnd/>
              <a:tailEnd/>
            </a:ln>
          </p:spPr>
          <p:txBody>
            <a:bodyPr/>
            <a:lstStyle/>
            <a:p>
              <a:endParaRPr lang="en-US" dirty="0"/>
            </a:p>
          </p:txBody>
        </p:sp>
        <p:sp>
          <p:nvSpPr>
            <p:cNvPr id="436353" name="Line 98"/>
            <p:cNvSpPr>
              <a:spLocks noChangeShapeType="1"/>
            </p:cNvSpPr>
            <p:nvPr/>
          </p:nvSpPr>
          <p:spPr bwMode="auto">
            <a:xfrm>
              <a:off x="7327699" y="4402539"/>
              <a:ext cx="64486" cy="39494"/>
            </a:xfrm>
            <a:prstGeom prst="line">
              <a:avLst/>
            </a:prstGeom>
            <a:noFill/>
            <a:ln w="3">
              <a:solidFill>
                <a:srgbClr val="0070C0"/>
              </a:solidFill>
              <a:round/>
              <a:headEnd/>
              <a:tailEnd/>
            </a:ln>
          </p:spPr>
          <p:txBody>
            <a:bodyPr/>
            <a:lstStyle/>
            <a:p>
              <a:endParaRPr lang="en-US" dirty="0"/>
            </a:p>
          </p:txBody>
        </p:sp>
        <p:sp>
          <p:nvSpPr>
            <p:cNvPr id="436354" name="Line 99"/>
            <p:cNvSpPr>
              <a:spLocks noChangeShapeType="1"/>
            </p:cNvSpPr>
            <p:nvPr/>
          </p:nvSpPr>
          <p:spPr bwMode="auto">
            <a:xfrm>
              <a:off x="7392185" y="4442033"/>
              <a:ext cx="64486" cy="34228"/>
            </a:xfrm>
            <a:prstGeom prst="line">
              <a:avLst/>
            </a:prstGeom>
            <a:noFill/>
            <a:ln w="3">
              <a:solidFill>
                <a:srgbClr val="0070C0"/>
              </a:solidFill>
              <a:round/>
              <a:headEnd/>
              <a:tailEnd/>
            </a:ln>
          </p:spPr>
          <p:txBody>
            <a:bodyPr/>
            <a:lstStyle/>
            <a:p>
              <a:endParaRPr lang="en-US" dirty="0"/>
            </a:p>
          </p:txBody>
        </p:sp>
        <p:sp>
          <p:nvSpPr>
            <p:cNvPr id="436355" name="Line 100"/>
            <p:cNvSpPr>
              <a:spLocks noChangeShapeType="1"/>
            </p:cNvSpPr>
            <p:nvPr/>
          </p:nvSpPr>
          <p:spPr bwMode="auto">
            <a:xfrm>
              <a:off x="7456671" y="4476261"/>
              <a:ext cx="64486" cy="28962"/>
            </a:xfrm>
            <a:prstGeom prst="line">
              <a:avLst/>
            </a:prstGeom>
            <a:noFill/>
            <a:ln w="3">
              <a:solidFill>
                <a:srgbClr val="0070C0"/>
              </a:solidFill>
              <a:round/>
              <a:headEnd/>
              <a:tailEnd/>
            </a:ln>
          </p:spPr>
          <p:txBody>
            <a:bodyPr/>
            <a:lstStyle/>
            <a:p>
              <a:endParaRPr lang="en-US" dirty="0"/>
            </a:p>
          </p:txBody>
        </p:sp>
        <p:sp>
          <p:nvSpPr>
            <p:cNvPr id="436356" name="Line 101"/>
            <p:cNvSpPr>
              <a:spLocks noChangeShapeType="1"/>
            </p:cNvSpPr>
            <p:nvPr/>
          </p:nvSpPr>
          <p:spPr bwMode="auto">
            <a:xfrm>
              <a:off x="7521158" y="4505224"/>
              <a:ext cx="61092" cy="23696"/>
            </a:xfrm>
            <a:prstGeom prst="line">
              <a:avLst/>
            </a:prstGeom>
            <a:noFill/>
            <a:ln w="3">
              <a:solidFill>
                <a:srgbClr val="0070C0"/>
              </a:solidFill>
              <a:round/>
              <a:headEnd/>
              <a:tailEnd/>
            </a:ln>
          </p:spPr>
          <p:txBody>
            <a:bodyPr/>
            <a:lstStyle/>
            <a:p>
              <a:endParaRPr lang="en-US" dirty="0"/>
            </a:p>
          </p:txBody>
        </p:sp>
        <p:sp>
          <p:nvSpPr>
            <p:cNvPr id="436357" name="Line 102"/>
            <p:cNvSpPr>
              <a:spLocks noChangeShapeType="1"/>
            </p:cNvSpPr>
            <p:nvPr/>
          </p:nvSpPr>
          <p:spPr bwMode="auto">
            <a:xfrm>
              <a:off x="7582250" y="4528920"/>
              <a:ext cx="64486" cy="21063"/>
            </a:xfrm>
            <a:prstGeom prst="line">
              <a:avLst/>
            </a:prstGeom>
            <a:noFill/>
            <a:ln w="3">
              <a:solidFill>
                <a:srgbClr val="0070C0"/>
              </a:solidFill>
              <a:round/>
              <a:headEnd/>
              <a:tailEnd/>
            </a:ln>
          </p:spPr>
          <p:txBody>
            <a:bodyPr/>
            <a:lstStyle/>
            <a:p>
              <a:endParaRPr lang="en-US" dirty="0"/>
            </a:p>
          </p:txBody>
        </p:sp>
        <p:sp>
          <p:nvSpPr>
            <p:cNvPr id="436358" name="Line 103"/>
            <p:cNvSpPr>
              <a:spLocks noChangeShapeType="1"/>
            </p:cNvSpPr>
            <p:nvPr/>
          </p:nvSpPr>
          <p:spPr bwMode="auto">
            <a:xfrm>
              <a:off x="7646736" y="4549983"/>
              <a:ext cx="64486" cy="13165"/>
            </a:xfrm>
            <a:prstGeom prst="line">
              <a:avLst/>
            </a:prstGeom>
            <a:noFill/>
            <a:ln w="3">
              <a:solidFill>
                <a:srgbClr val="0070C0"/>
              </a:solidFill>
              <a:round/>
              <a:headEnd/>
              <a:tailEnd/>
            </a:ln>
          </p:spPr>
          <p:txBody>
            <a:bodyPr/>
            <a:lstStyle/>
            <a:p>
              <a:endParaRPr lang="en-US" dirty="0"/>
            </a:p>
          </p:txBody>
        </p:sp>
        <p:sp>
          <p:nvSpPr>
            <p:cNvPr id="436359" name="Line 104"/>
            <p:cNvSpPr>
              <a:spLocks noChangeShapeType="1"/>
            </p:cNvSpPr>
            <p:nvPr/>
          </p:nvSpPr>
          <p:spPr bwMode="auto">
            <a:xfrm>
              <a:off x="7711222" y="4563148"/>
              <a:ext cx="64486" cy="10532"/>
            </a:xfrm>
            <a:prstGeom prst="line">
              <a:avLst/>
            </a:prstGeom>
            <a:noFill/>
            <a:ln w="3">
              <a:solidFill>
                <a:srgbClr val="0070C0"/>
              </a:solidFill>
              <a:round/>
              <a:headEnd/>
              <a:tailEnd/>
            </a:ln>
          </p:spPr>
          <p:txBody>
            <a:bodyPr/>
            <a:lstStyle/>
            <a:p>
              <a:endParaRPr lang="en-US" dirty="0"/>
            </a:p>
          </p:txBody>
        </p:sp>
        <p:sp>
          <p:nvSpPr>
            <p:cNvPr id="436360" name="Line 105"/>
            <p:cNvSpPr>
              <a:spLocks noChangeShapeType="1"/>
            </p:cNvSpPr>
            <p:nvPr/>
          </p:nvSpPr>
          <p:spPr bwMode="auto">
            <a:xfrm>
              <a:off x="7775708" y="4573680"/>
              <a:ext cx="64486" cy="2633"/>
            </a:xfrm>
            <a:prstGeom prst="line">
              <a:avLst/>
            </a:prstGeom>
            <a:noFill/>
            <a:ln w="3">
              <a:solidFill>
                <a:srgbClr val="0070C0"/>
              </a:solidFill>
              <a:round/>
              <a:headEnd/>
              <a:tailEnd/>
            </a:ln>
          </p:spPr>
          <p:txBody>
            <a:bodyPr/>
            <a:lstStyle/>
            <a:p>
              <a:endParaRPr lang="en-US" dirty="0"/>
            </a:p>
          </p:txBody>
        </p:sp>
        <p:sp>
          <p:nvSpPr>
            <p:cNvPr id="436361" name="Line 106"/>
            <p:cNvSpPr>
              <a:spLocks noChangeShapeType="1"/>
            </p:cNvSpPr>
            <p:nvPr/>
          </p:nvSpPr>
          <p:spPr bwMode="auto">
            <a:xfrm flipV="1">
              <a:off x="7840194" y="4573680"/>
              <a:ext cx="61092" cy="2633"/>
            </a:xfrm>
            <a:prstGeom prst="line">
              <a:avLst/>
            </a:prstGeom>
            <a:noFill/>
            <a:ln w="3">
              <a:solidFill>
                <a:srgbClr val="0070C0"/>
              </a:solidFill>
              <a:round/>
              <a:headEnd/>
              <a:tailEnd/>
            </a:ln>
          </p:spPr>
          <p:txBody>
            <a:bodyPr/>
            <a:lstStyle/>
            <a:p>
              <a:endParaRPr lang="en-US" dirty="0"/>
            </a:p>
          </p:txBody>
        </p:sp>
        <p:sp>
          <p:nvSpPr>
            <p:cNvPr id="436362" name="Line 107"/>
            <p:cNvSpPr>
              <a:spLocks noChangeShapeType="1"/>
            </p:cNvSpPr>
            <p:nvPr/>
          </p:nvSpPr>
          <p:spPr bwMode="auto">
            <a:xfrm flipV="1">
              <a:off x="7901286" y="4565781"/>
              <a:ext cx="64486" cy="7899"/>
            </a:xfrm>
            <a:prstGeom prst="line">
              <a:avLst/>
            </a:prstGeom>
            <a:noFill/>
            <a:ln w="3">
              <a:solidFill>
                <a:srgbClr val="0070C0"/>
              </a:solidFill>
              <a:round/>
              <a:headEnd/>
              <a:tailEnd/>
            </a:ln>
          </p:spPr>
          <p:txBody>
            <a:bodyPr/>
            <a:lstStyle/>
            <a:p>
              <a:endParaRPr lang="en-US" dirty="0"/>
            </a:p>
          </p:txBody>
        </p:sp>
      </p:gr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0995" y="428625"/>
            <a:ext cx="6579719"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4432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6024225" y="2193925"/>
            <a:ext cx="212725" cy="41275"/>
          </a:xfrm>
          <a:prstGeom prst="line">
            <a:avLst/>
          </a:prstGeom>
          <a:noFill/>
          <a:ln w="3">
            <a:solidFill>
              <a:srgbClr val="008080"/>
            </a:solidFill>
            <a:round/>
            <a:headEnd/>
            <a:tailEnd/>
          </a:ln>
        </p:spPr>
        <p:txBody>
          <a:bodyPr/>
          <a:lstStyle/>
          <a:p>
            <a:endParaRPr lang="en-US" dirty="0"/>
          </a:p>
        </p:txBody>
      </p:sp>
      <p:grpSp>
        <p:nvGrpSpPr>
          <p:cNvPr id="2" name="Group 138"/>
          <p:cNvGrpSpPr>
            <a:grpSpLocks/>
          </p:cNvGrpSpPr>
          <p:nvPr/>
        </p:nvGrpSpPr>
        <p:grpSpPr bwMode="auto">
          <a:xfrm>
            <a:off x="1973931" y="3882345"/>
            <a:ext cx="7170069" cy="2765197"/>
            <a:chOff x="1608668" y="3016811"/>
            <a:chExt cx="6570133" cy="2302933"/>
          </a:xfrm>
        </p:grpSpPr>
        <p:sp>
          <p:nvSpPr>
            <p:cNvPr id="146" name="Rectangle 145"/>
            <p:cNvSpPr/>
            <p:nvPr/>
          </p:nvSpPr>
          <p:spPr>
            <a:xfrm>
              <a:off x="1608668" y="3016811"/>
              <a:ext cx="6570133" cy="23029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6265" name="Line 10"/>
            <p:cNvSpPr>
              <a:spLocks noChangeShapeType="1"/>
            </p:cNvSpPr>
            <p:nvPr/>
          </p:nvSpPr>
          <p:spPr bwMode="auto">
            <a:xfrm flipV="1">
              <a:off x="1710616" y="3507344"/>
              <a:ext cx="64486" cy="10532"/>
            </a:xfrm>
            <a:prstGeom prst="line">
              <a:avLst/>
            </a:prstGeom>
            <a:noFill/>
            <a:ln w="3">
              <a:solidFill>
                <a:srgbClr val="0070C0"/>
              </a:solidFill>
              <a:round/>
              <a:headEnd/>
              <a:tailEnd/>
            </a:ln>
          </p:spPr>
          <p:txBody>
            <a:bodyPr/>
            <a:lstStyle/>
            <a:p>
              <a:endParaRPr lang="en-US" dirty="0"/>
            </a:p>
          </p:txBody>
        </p:sp>
        <p:sp>
          <p:nvSpPr>
            <p:cNvPr id="436266" name="Line 11"/>
            <p:cNvSpPr>
              <a:spLocks noChangeShapeType="1"/>
            </p:cNvSpPr>
            <p:nvPr/>
          </p:nvSpPr>
          <p:spPr bwMode="auto">
            <a:xfrm flipV="1">
              <a:off x="1775102" y="3499445"/>
              <a:ext cx="64486" cy="7899"/>
            </a:xfrm>
            <a:prstGeom prst="line">
              <a:avLst/>
            </a:prstGeom>
            <a:noFill/>
            <a:ln w="3">
              <a:solidFill>
                <a:srgbClr val="0070C0"/>
              </a:solidFill>
              <a:round/>
              <a:headEnd/>
              <a:tailEnd/>
            </a:ln>
          </p:spPr>
          <p:txBody>
            <a:bodyPr/>
            <a:lstStyle/>
            <a:p>
              <a:endParaRPr lang="en-US" dirty="0"/>
            </a:p>
          </p:txBody>
        </p:sp>
        <p:sp>
          <p:nvSpPr>
            <p:cNvPr id="436267" name="Line 12"/>
            <p:cNvSpPr>
              <a:spLocks noChangeShapeType="1"/>
            </p:cNvSpPr>
            <p:nvPr/>
          </p:nvSpPr>
          <p:spPr bwMode="auto">
            <a:xfrm flipV="1">
              <a:off x="1839589" y="3496812"/>
              <a:ext cx="61092" cy="2633"/>
            </a:xfrm>
            <a:prstGeom prst="line">
              <a:avLst/>
            </a:prstGeom>
            <a:noFill/>
            <a:ln w="3">
              <a:solidFill>
                <a:srgbClr val="0070C0"/>
              </a:solidFill>
              <a:round/>
              <a:headEnd/>
              <a:tailEnd/>
            </a:ln>
          </p:spPr>
          <p:txBody>
            <a:bodyPr/>
            <a:lstStyle/>
            <a:p>
              <a:endParaRPr lang="en-US" dirty="0"/>
            </a:p>
          </p:txBody>
        </p:sp>
        <p:sp>
          <p:nvSpPr>
            <p:cNvPr id="436268" name="Line 13"/>
            <p:cNvSpPr>
              <a:spLocks noChangeShapeType="1"/>
            </p:cNvSpPr>
            <p:nvPr/>
          </p:nvSpPr>
          <p:spPr bwMode="auto">
            <a:xfrm>
              <a:off x="1900681" y="3496812"/>
              <a:ext cx="64486" cy="2633"/>
            </a:xfrm>
            <a:prstGeom prst="line">
              <a:avLst/>
            </a:prstGeom>
            <a:noFill/>
            <a:ln w="3">
              <a:solidFill>
                <a:srgbClr val="0070C0"/>
              </a:solidFill>
              <a:round/>
              <a:headEnd/>
              <a:tailEnd/>
            </a:ln>
          </p:spPr>
          <p:txBody>
            <a:bodyPr/>
            <a:lstStyle/>
            <a:p>
              <a:endParaRPr lang="en-US" dirty="0"/>
            </a:p>
          </p:txBody>
        </p:sp>
        <p:sp>
          <p:nvSpPr>
            <p:cNvPr id="436269" name="Line 14"/>
            <p:cNvSpPr>
              <a:spLocks noChangeShapeType="1"/>
            </p:cNvSpPr>
            <p:nvPr/>
          </p:nvSpPr>
          <p:spPr bwMode="auto">
            <a:xfrm>
              <a:off x="1965167" y="3499445"/>
              <a:ext cx="64486" cy="10532"/>
            </a:xfrm>
            <a:prstGeom prst="line">
              <a:avLst/>
            </a:prstGeom>
            <a:noFill/>
            <a:ln w="3">
              <a:solidFill>
                <a:srgbClr val="0070C0"/>
              </a:solidFill>
              <a:round/>
              <a:headEnd/>
              <a:tailEnd/>
            </a:ln>
          </p:spPr>
          <p:txBody>
            <a:bodyPr/>
            <a:lstStyle/>
            <a:p>
              <a:endParaRPr lang="en-US" dirty="0"/>
            </a:p>
          </p:txBody>
        </p:sp>
        <p:sp>
          <p:nvSpPr>
            <p:cNvPr id="436270" name="Line 15"/>
            <p:cNvSpPr>
              <a:spLocks noChangeShapeType="1"/>
            </p:cNvSpPr>
            <p:nvPr/>
          </p:nvSpPr>
          <p:spPr bwMode="auto">
            <a:xfrm>
              <a:off x="2029653" y="3509977"/>
              <a:ext cx="64486" cy="13165"/>
            </a:xfrm>
            <a:prstGeom prst="line">
              <a:avLst/>
            </a:prstGeom>
            <a:noFill/>
            <a:ln w="3">
              <a:solidFill>
                <a:srgbClr val="0070C0"/>
              </a:solidFill>
              <a:round/>
              <a:headEnd/>
              <a:tailEnd/>
            </a:ln>
          </p:spPr>
          <p:txBody>
            <a:bodyPr/>
            <a:lstStyle/>
            <a:p>
              <a:endParaRPr lang="en-US" dirty="0"/>
            </a:p>
          </p:txBody>
        </p:sp>
        <p:sp>
          <p:nvSpPr>
            <p:cNvPr id="436271" name="Line 16"/>
            <p:cNvSpPr>
              <a:spLocks noChangeShapeType="1"/>
            </p:cNvSpPr>
            <p:nvPr/>
          </p:nvSpPr>
          <p:spPr bwMode="auto">
            <a:xfrm>
              <a:off x="2094139" y="3523142"/>
              <a:ext cx="64486" cy="21063"/>
            </a:xfrm>
            <a:prstGeom prst="line">
              <a:avLst/>
            </a:prstGeom>
            <a:noFill/>
            <a:ln w="3">
              <a:solidFill>
                <a:srgbClr val="0070C0"/>
              </a:solidFill>
              <a:round/>
              <a:headEnd/>
              <a:tailEnd/>
            </a:ln>
          </p:spPr>
          <p:txBody>
            <a:bodyPr/>
            <a:lstStyle/>
            <a:p>
              <a:endParaRPr lang="en-US" dirty="0"/>
            </a:p>
          </p:txBody>
        </p:sp>
        <p:sp>
          <p:nvSpPr>
            <p:cNvPr id="436272" name="Line 17"/>
            <p:cNvSpPr>
              <a:spLocks noChangeShapeType="1"/>
            </p:cNvSpPr>
            <p:nvPr/>
          </p:nvSpPr>
          <p:spPr bwMode="auto">
            <a:xfrm>
              <a:off x="2158625" y="3544205"/>
              <a:ext cx="61092" cy="23696"/>
            </a:xfrm>
            <a:prstGeom prst="line">
              <a:avLst/>
            </a:prstGeom>
            <a:noFill/>
            <a:ln w="3">
              <a:solidFill>
                <a:srgbClr val="0070C0"/>
              </a:solidFill>
              <a:round/>
              <a:headEnd/>
              <a:tailEnd/>
            </a:ln>
          </p:spPr>
          <p:txBody>
            <a:bodyPr/>
            <a:lstStyle/>
            <a:p>
              <a:endParaRPr lang="en-US" dirty="0"/>
            </a:p>
          </p:txBody>
        </p:sp>
        <p:sp>
          <p:nvSpPr>
            <p:cNvPr id="436273" name="Line 18"/>
            <p:cNvSpPr>
              <a:spLocks noChangeShapeType="1"/>
            </p:cNvSpPr>
            <p:nvPr/>
          </p:nvSpPr>
          <p:spPr bwMode="auto">
            <a:xfrm>
              <a:off x="2219717" y="3567901"/>
              <a:ext cx="64486" cy="28962"/>
            </a:xfrm>
            <a:prstGeom prst="line">
              <a:avLst/>
            </a:prstGeom>
            <a:noFill/>
            <a:ln w="3">
              <a:solidFill>
                <a:srgbClr val="0070C0"/>
              </a:solidFill>
              <a:round/>
              <a:headEnd/>
              <a:tailEnd/>
            </a:ln>
          </p:spPr>
          <p:txBody>
            <a:bodyPr/>
            <a:lstStyle/>
            <a:p>
              <a:endParaRPr lang="en-US" dirty="0"/>
            </a:p>
          </p:txBody>
        </p:sp>
        <p:sp>
          <p:nvSpPr>
            <p:cNvPr id="436274" name="Line 19"/>
            <p:cNvSpPr>
              <a:spLocks noChangeShapeType="1"/>
            </p:cNvSpPr>
            <p:nvPr/>
          </p:nvSpPr>
          <p:spPr bwMode="auto">
            <a:xfrm>
              <a:off x="2284204" y="3596864"/>
              <a:ext cx="64486" cy="34228"/>
            </a:xfrm>
            <a:prstGeom prst="line">
              <a:avLst/>
            </a:prstGeom>
            <a:noFill/>
            <a:ln w="3">
              <a:solidFill>
                <a:srgbClr val="0070C0"/>
              </a:solidFill>
              <a:round/>
              <a:headEnd/>
              <a:tailEnd/>
            </a:ln>
          </p:spPr>
          <p:txBody>
            <a:bodyPr/>
            <a:lstStyle/>
            <a:p>
              <a:endParaRPr lang="en-US" dirty="0"/>
            </a:p>
          </p:txBody>
        </p:sp>
        <p:sp>
          <p:nvSpPr>
            <p:cNvPr id="436275" name="Line 20"/>
            <p:cNvSpPr>
              <a:spLocks noChangeShapeType="1"/>
            </p:cNvSpPr>
            <p:nvPr/>
          </p:nvSpPr>
          <p:spPr bwMode="auto">
            <a:xfrm>
              <a:off x="2348690" y="3631092"/>
              <a:ext cx="64486" cy="36861"/>
            </a:xfrm>
            <a:prstGeom prst="line">
              <a:avLst/>
            </a:prstGeom>
            <a:noFill/>
            <a:ln w="3">
              <a:solidFill>
                <a:srgbClr val="0070C0"/>
              </a:solidFill>
              <a:round/>
              <a:headEnd/>
              <a:tailEnd/>
            </a:ln>
          </p:spPr>
          <p:txBody>
            <a:bodyPr/>
            <a:lstStyle/>
            <a:p>
              <a:endParaRPr lang="en-US" dirty="0"/>
            </a:p>
          </p:txBody>
        </p:sp>
        <p:sp>
          <p:nvSpPr>
            <p:cNvPr id="436276" name="Line 21"/>
            <p:cNvSpPr>
              <a:spLocks noChangeShapeType="1"/>
            </p:cNvSpPr>
            <p:nvPr/>
          </p:nvSpPr>
          <p:spPr bwMode="auto">
            <a:xfrm>
              <a:off x="2413176" y="3667953"/>
              <a:ext cx="64486" cy="42127"/>
            </a:xfrm>
            <a:prstGeom prst="line">
              <a:avLst/>
            </a:prstGeom>
            <a:noFill/>
            <a:ln w="3">
              <a:solidFill>
                <a:srgbClr val="0070C0"/>
              </a:solidFill>
              <a:round/>
              <a:headEnd/>
              <a:tailEnd/>
            </a:ln>
          </p:spPr>
          <p:txBody>
            <a:bodyPr/>
            <a:lstStyle/>
            <a:p>
              <a:endParaRPr lang="en-US" dirty="0"/>
            </a:p>
          </p:txBody>
        </p:sp>
        <p:sp>
          <p:nvSpPr>
            <p:cNvPr id="436277" name="Line 22"/>
            <p:cNvSpPr>
              <a:spLocks noChangeShapeType="1"/>
            </p:cNvSpPr>
            <p:nvPr/>
          </p:nvSpPr>
          <p:spPr bwMode="auto">
            <a:xfrm>
              <a:off x="2477662" y="3710080"/>
              <a:ext cx="61092" cy="47393"/>
            </a:xfrm>
            <a:prstGeom prst="line">
              <a:avLst/>
            </a:prstGeom>
            <a:noFill/>
            <a:ln w="3">
              <a:solidFill>
                <a:srgbClr val="0070C0"/>
              </a:solidFill>
              <a:round/>
              <a:headEnd/>
              <a:tailEnd/>
            </a:ln>
          </p:spPr>
          <p:txBody>
            <a:bodyPr/>
            <a:lstStyle/>
            <a:p>
              <a:endParaRPr lang="en-US" dirty="0"/>
            </a:p>
          </p:txBody>
        </p:sp>
        <p:sp>
          <p:nvSpPr>
            <p:cNvPr id="436278" name="Line 23"/>
            <p:cNvSpPr>
              <a:spLocks noChangeShapeType="1"/>
            </p:cNvSpPr>
            <p:nvPr/>
          </p:nvSpPr>
          <p:spPr bwMode="auto">
            <a:xfrm>
              <a:off x="2538754" y="3757472"/>
              <a:ext cx="64486" cy="47393"/>
            </a:xfrm>
            <a:prstGeom prst="line">
              <a:avLst/>
            </a:prstGeom>
            <a:noFill/>
            <a:ln w="3">
              <a:solidFill>
                <a:srgbClr val="0070C0"/>
              </a:solidFill>
              <a:round/>
              <a:headEnd/>
              <a:tailEnd/>
            </a:ln>
          </p:spPr>
          <p:txBody>
            <a:bodyPr/>
            <a:lstStyle/>
            <a:p>
              <a:endParaRPr lang="en-US" dirty="0"/>
            </a:p>
          </p:txBody>
        </p:sp>
        <p:sp>
          <p:nvSpPr>
            <p:cNvPr id="436279" name="Line 24"/>
            <p:cNvSpPr>
              <a:spLocks noChangeShapeType="1"/>
            </p:cNvSpPr>
            <p:nvPr/>
          </p:nvSpPr>
          <p:spPr bwMode="auto">
            <a:xfrm>
              <a:off x="2603240" y="3804865"/>
              <a:ext cx="64486" cy="50026"/>
            </a:xfrm>
            <a:prstGeom prst="line">
              <a:avLst/>
            </a:prstGeom>
            <a:noFill/>
            <a:ln w="3">
              <a:solidFill>
                <a:srgbClr val="0070C0"/>
              </a:solidFill>
              <a:round/>
              <a:headEnd/>
              <a:tailEnd/>
            </a:ln>
          </p:spPr>
          <p:txBody>
            <a:bodyPr/>
            <a:lstStyle/>
            <a:p>
              <a:endParaRPr lang="en-US" dirty="0"/>
            </a:p>
          </p:txBody>
        </p:sp>
        <p:sp>
          <p:nvSpPr>
            <p:cNvPr id="436280" name="Line 25"/>
            <p:cNvSpPr>
              <a:spLocks noChangeShapeType="1"/>
            </p:cNvSpPr>
            <p:nvPr/>
          </p:nvSpPr>
          <p:spPr bwMode="auto">
            <a:xfrm>
              <a:off x="2667726" y="3854891"/>
              <a:ext cx="64486" cy="52659"/>
            </a:xfrm>
            <a:prstGeom prst="line">
              <a:avLst/>
            </a:prstGeom>
            <a:noFill/>
            <a:ln w="3">
              <a:solidFill>
                <a:srgbClr val="0070C0"/>
              </a:solidFill>
              <a:round/>
              <a:headEnd/>
              <a:tailEnd/>
            </a:ln>
          </p:spPr>
          <p:txBody>
            <a:bodyPr/>
            <a:lstStyle/>
            <a:p>
              <a:endParaRPr lang="en-US" dirty="0"/>
            </a:p>
          </p:txBody>
        </p:sp>
        <p:sp>
          <p:nvSpPr>
            <p:cNvPr id="436281" name="Line 26"/>
            <p:cNvSpPr>
              <a:spLocks noChangeShapeType="1"/>
            </p:cNvSpPr>
            <p:nvPr/>
          </p:nvSpPr>
          <p:spPr bwMode="auto">
            <a:xfrm>
              <a:off x="2732213" y="3907549"/>
              <a:ext cx="64486" cy="52659"/>
            </a:xfrm>
            <a:prstGeom prst="line">
              <a:avLst/>
            </a:prstGeom>
            <a:noFill/>
            <a:ln w="3">
              <a:solidFill>
                <a:srgbClr val="0070C0"/>
              </a:solidFill>
              <a:round/>
              <a:headEnd/>
              <a:tailEnd/>
            </a:ln>
          </p:spPr>
          <p:txBody>
            <a:bodyPr/>
            <a:lstStyle/>
            <a:p>
              <a:endParaRPr lang="en-US" dirty="0"/>
            </a:p>
          </p:txBody>
        </p:sp>
        <p:sp>
          <p:nvSpPr>
            <p:cNvPr id="436282" name="Line 27"/>
            <p:cNvSpPr>
              <a:spLocks noChangeShapeType="1"/>
            </p:cNvSpPr>
            <p:nvPr/>
          </p:nvSpPr>
          <p:spPr bwMode="auto">
            <a:xfrm>
              <a:off x="2796699" y="3960208"/>
              <a:ext cx="64486" cy="55291"/>
            </a:xfrm>
            <a:prstGeom prst="line">
              <a:avLst/>
            </a:prstGeom>
            <a:noFill/>
            <a:ln w="3">
              <a:solidFill>
                <a:srgbClr val="0070C0"/>
              </a:solidFill>
              <a:round/>
              <a:headEnd/>
              <a:tailEnd/>
            </a:ln>
          </p:spPr>
          <p:txBody>
            <a:bodyPr/>
            <a:lstStyle/>
            <a:p>
              <a:endParaRPr lang="en-US" dirty="0"/>
            </a:p>
          </p:txBody>
        </p:sp>
        <p:sp>
          <p:nvSpPr>
            <p:cNvPr id="436283" name="Line 28"/>
            <p:cNvSpPr>
              <a:spLocks noChangeShapeType="1"/>
            </p:cNvSpPr>
            <p:nvPr/>
          </p:nvSpPr>
          <p:spPr bwMode="auto">
            <a:xfrm>
              <a:off x="2861185" y="4015499"/>
              <a:ext cx="61092" cy="52659"/>
            </a:xfrm>
            <a:prstGeom prst="line">
              <a:avLst/>
            </a:prstGeom>
            <a:noFill/>
            <a:ln w="3">
              <a:solidFill>
                <a:srgbClr val="0070C0"/>
              </a:solidFill>
              <a:round/>
              <a:headEnd/>
              <a:tailEnd/>
            </a:ln>
          </p:spPr>
          <p:txBody>
            <a:bodyPr/>
            <a:lstStyle/>
            <a:p>
              <a:endParaRPr lang="en-US" dirty="0"/>
            </a:p>
          </p:txBody>
        </p:sp>
        <p:sp>
          <p:nvSpPr>
            <p:cNvPr id="436284" name="Line 29"/>
            <p:cNvSpPr>
              <a:spLocks noChangeShapeType="1"/>
            </p:cNvSpPr>
            <p:nvPr/>
          </p:nvSpPr>
          <p:spPr bwMode="auto">
            <a:xfrm>
              <a:off x="2922277" y="4068158"/>
              <a:ext cx="64486" cy="55291"/>
            </a:xfrm>
            <a:prstGeom prst="line">
              <a:avLst/>
            </a:prstGeom>
            <a:noFill/>
            <a:ln w="3">
              <a:solidFill>
                <a:srgbClr val="0070C0"/>
              </a:solidFill>
              <a:round/>
              <a:headEnd/>
              <a:tailEnd/>
            </a:ln>
          </p:spPr>
          <p:txBody>
            <a:bodyPr/>
            <a:lstStyle/>
            <a:p>
              <a:endParaRPr lang="en-US" dirty="0"/>
            </a:p>
          </p:txBody>
        </p:sp>
        <p:sp>
          <p:nvSpPr>
            <p:cNvPr id="436285" name="Line 30"/>
            <p:cNvSpPr>
              <a:spLocks noChangeShapeType="1"/>
            </p:cNvSpPr>
            <p:nvPr/>
          </p:nvSpPr>
          <p:spPr bwMode="auto">
            <a:xfrm>
              <a:off x="2986763" y="4123449"/>
              <a:ext cx="64486" cy="52659"/>
            </a:xfrm>
            <a:prstGeom prst="line">
              <a:avLst/>
            </a:prstGeom>
            <a:noFill/>
            <a:ln w="3">
              <a:solidFill>
                <a:srgbClr val="0070C0"/>
              </a:solidFill>
              <a:round/>
              <a:headEnd/>
              <a:tailEnd/>
            </a:ln>
          </p:spPr>
          <p:txBody>
            <a:bodyPr/>
            <a:lstStyle/>
            <a:p>
              <a:endParaRPr lang="en-US" dirty="0"/>
            </a:p>
          </p:txBody>
        </p:sp>
        <p:sp>
          <p:nvSpPr>
            <p:cNvPr id="436286" name="Line 31"/>
            <p:cNvSpPr>
              <a:spLocks noChangeShapeType="1"/>
            </p:cNvSpPr>
            <p:nvPr/>
          </p:nvSpPr>
          <p:spPr bwMode="auto">
            <a:xfrm>
              <a:off x="3051249" y="4176108"/>
              <a:ext cx="64486" cy="52659"/>
            </a:xfrm>
            <a:prstGeom prst="line">
              <a:avLst/>
            </a:prstGeom>
            <a:noFill/>
            <a:ln w="3">
              <a:solidFill>
                <a:srgbClr val="0070C0"/>
              </a:solidFill>
              <a:round/>
              <a:headEnd/>
              <a:tailEnd/>
            </a:ln>
          </p:spPr>
          <p:txBody>
            <a:bodyPr/>
            <a:lstStyle/>
            <a:p>
              <a:endParaRPr lang="en-US" dirty="0"/>
            </a:p>
          </p:txBody>
        </p:sp>
        <p:sp>
          <p:nvSpPr>
            <p:cNvPr id="436287" name="Line 32"/>
            <p:cNvSpPr>
              <a:spLocks noChangeShapeType="1"/>
            </p:cNvSpPr>
            <p:nvPr/>
          </p:nvSpPr>
          <p:spPr bwMode="auto">
            <a:xfrm>
              <a:off x="3115735" y="4228766"/>
              <a:ext cx="64486" cy="50026"/>
            </a:xfrm>
            <a:prstGeom prst="line">
              <a:avLst/>
            </a:prstGeom>
            <a:noFill/>
            <a:ln w="3">
              <a:solidFill>
                <a:srgbClr val="0070C0"/>
              </a:solidFill>
              <a:round/>
              <a:headEnd/>
              <a:tailEnd/>
            </a:ln>
          </p:spPr>
          <p:txBody>
            <a:bodyPr/>
            <a:lstStyle/>
            <a:p>
              <a:endParaRPr lang="en-US" dirty="0"/>
            </a:p>
          </p:txBody>
        </p:sp>
        <p:sp>
          <p:nvSpPr>
            <p:cNvPr id="436288" name="Line 33"/>
            <p:cNvSpPr>
              <a:spLocks noChangeShapeType="1"/>
            </p:cNvSpPr>
            <p:nvPr/>
          </p:nvSpPr>
          <p:spPr bwMode="auto">
            <a:xfrm>
              <a:off x="3180222" y="4278792"/>
              <a:ext cx="61092" cy="47393"/>
            </a:xfrm>
            <a:prstGeom prst="line">
              <a:avLst/>
            </a:prstGeom>
            <a:noFill/>
            <a:ln w="3">
              <a:solidFill>
                <a:srgbClr val="0070C0"/>
              </a:solidFill>
              <a:round/>
              <a:headEnd/>
              <a:tailEnd/>
            </a:ln>
          </p:spPr>
          <p:txBody>
            <a:bodyPr/>
            <a:lstStyle/>
            <a:p>
              <a:endParaRPr lang="en-US" dirty="0"/>
            </a:p>
          </p:txBody>
        </p:sp>
        <p:sp>
          <p:nvSpPr>
            <p:cNvPr id="436289" name="Line 34"/>
            <p:cNvSpPr>
              <a:spLocks noChangeShapeType="1"/>
            </p:cNvSpPr>
            <p:nvPr/>
          </p:nvSpPr>
          <p:spPr bwMode="auto">
            <a:xfrm>
              <a:off x="3241314" y="4326185"/>
              <a:ext cx="64486" cy="44760"/>
            </a:xfrm>
            <a:prstGeom prst="line">
              <a:avLst/>
            </a:prstGeom>
            <a:noFill/>
            <a:ln w="3">
              <a:solidFill>
                <a:srgbClr val="0070C0"/>
              </a:solidFill>
              <a:round/>
              <a:headEnd/>
              <a:tailEnd/>
            </a:ln>
          </p:spPr>
          <p:txBody>
            <a:bodyPr/>
            <a:lstStyle/>
            <a:p>
              <a:endParaRPr lang="en-US" dirty="0"/>
            </a:p>
          </p:txBody>
        </p:sp>
        <p:sp>
          <p:nvSpPr>
            <p:cNvPr id="436290" name="Line 35"/>
            <p:cNvSpPr>
              <a:spLocks noChangeShapeType="1"/>
            </p:cNvSpPr>
            <p:nvPr/>
          </p:nvSpPr>
          <p:spPr bwMode="auto">
            <a:xfrm>
              <a:off x="3305800" y="4370944"/>
              <a:ext cx="64486" cy="39494"/>
            </a:xfrm>
            <a:prstGeom prst="line">
              <a:avLst/>
            </a:prstGeom>
            <a:noFill/>
            <a:ln w="3">
              <a:solidFill>
                <a:srgbClr val="0070C0"/>
              </a:solidFill>
              <a:round/>
              <a:headEnd/>
              <a:tailEnd/>
            </a:ln>
          </p:spPr>
          <p:txBody>
            <a:bodyPr/>
            <a:lstStyle/>
            <a:p>
              <a:endParaRPr lang="en-US" dirty="0"/>
            </a:p>
          </p:txBody>
        </p:sp>
        <p:sp>
          <p:nvSpPr>
            <p:cNvPr id="436291" name="Line 36"/>
            <p:cNvSpPr>
              <a:spLocks noChangeShapeType="1"/>
            </p:cNvSpPr>
            <p:nvPr/>
          </p:nvSpPr>
          <p:spPr bwMode="auto">
            <a:xfrm>
              <a:off x="3370286" y="4410438"/>
              <a:ext cx="64486" cy="39494"/>
            </a:xfrm>
            <a:prstGeom prst="line">
              <a:avLst/>
            </a:prstGeom>
            <a:noFill/>
            <a:ln w="3">
              <a:solidFill>
                <a:srgbClr val="0070C0"/>
              </a:solidFill>
              <a:round/>
              <a:headEnd/>
              <a:tailEnd/>
            </a:ln>
          </p:spPr>
          <p:txBody>
            <a:bodyPr/>
            <a:lstStyle/>
            <a:p>
              <a:endParaRPr lang="en-US" dirty="0"/>
            </a:p>
          </p:txBody>
        </p:sp>
        <p:sp>
          <p:nvSpPr>
            <p:cNvPr id="436292" name="Line 37"/>
            <p:cNvSpPr>
              <a:spLocks noChangeShapeType="1"/>
            </p:cNvSpPr>
            <p:nvPr/>
          </p:nvSpPr>
          <p:spPr bwMode="auto">
            <a:xfrm>
              <a:off x="3434772" y="4449932"/>
              <a:ext cx="64486" cy="31595"/>
            </a:xfrm>
            <a:prstGeom prst="line">
              <a:avLst/>
            </a:prstGeom>
            <a:noFill/>
            <a:ln w="3">
              <a:solidFill>
                <a:srgbClr val="0070C0"/>
              </a:solidFill>
              <a:round/>
              <a:headEnd/>
              <a:tailEnd/>
            </a:ln>
          </p:spPr>
          <p:txBody>
            <a:bodyPr/>
            <a:lstStyle/>
            <a:p>
              <a:endParaRPr lang="en-US" dirty="0"/>
            </a:p>
          </p:txBody>
        </p:sp>
        <p:sp>
          <p:nvSpPr>
            <p:cNvPr id="436293" name="Line 38"/>
            <p:cNvSpPr>
              <a:spLocks noChangeShapeType="1"/>
            </p:cNvSpPr>
            <p:nvPr/>
          </p:nvSpPr>
          <p:spPr bwMode="auto">
            <a:xfrm>
              <a:off x="3499258" y="4481527"/>
              <a:ext cx="61092" cy="28962"/>
            </a:xfrm>
            <a:prstGeom prst="line">
              <a:avLst/>
            </a:prstGeom>
            <a:noFill/>
            <a:ln w="3">
              <a:solidFill>
                <a:srgbClr val="0070C0"/>
              </a:solidFill>
              <a:round/>
              <a:headEnd/>
              <a:tailEnd/>
            </a:ln>
          </p:spPr>
          <p:txBody>
            <a:bodyPr/>
            <a:lstStyle/>
            <a:p>
              <a:endParaRPr lang="en-US" dirty="0"/>
            </a:p>
          </p:txBody>
        </p:sp>
        <p:sp>
          <p:nvSpPr>
            <p:cNvPr id="436294" name="Line 39"/>
            <p:cNvSpPr>
              <a:spLocks noChangeShapeType="1"/>
            </p:cNvSpPr>
            <p:nvPr/>
          </p:nvSpPr>
          <p:spPr bwMode="auto">
            <a:xfrm>
              <a:off x="3560351" y="4510490"/>
              <a:ext cx="64486" cy="23696"/>
            </a:xfrm>
            <a:prstGeom prst="line">
              <a:avLst/>
            </a:prstGeom>
            <a:noFill/>
            <a:ln w="3">
              <a:solidFill>
                <a:srgbClr val="0070C0"/>
              </a:solidFill>
              <a:round/>
              <a:headEnd/>
              <a:tailEnd/>
            </a:ln>
          </p:spPr>
          <p:txBody>
            <a:bodyPr/>
            <a:lstStyle/>
            <a:p>
              <a:endParaRPr lang="en-US" dirty="0"/>
            </a:p>
          </p:txBody>
        </p:sp>
        <p:sp>
          <p:nvSpPr>
            <p:cNvPr id="436295" name="Line 40"/>
            <p:cNvSpPr>
              <a:spLocks noChangeShapeType="1"/>
            </p:cNvSpPr>
            <p:nvPr/>
          </p:nvSpPr>
          <p:spPr bwMode="auto">
            <a:xfrm>
              <a:off x="3624837" y="4534186"/>
              <a:ext cx="64486" cy="18430"/>
            </a:xfrm>
            <a:prstGeom prst="line">
              <a:avLst/>
            </a:prstGeom>
            <a:noFill/>
            <a:ln w="3">
              <a:solidFill>
                <a:srgbClr val="0070C0"/>
              </a:solidFill>
              <a:round/>
              <a:headEnd/>
              <a:tailEnd/>
            </a:ln>
          </p:spPr>
          <p:txBody>
            <a:bodyPr/>
            <a:lstStyle/>
            <a:p>
              <a:endParaRPr lang="en-US" dirty="0"/>
            </a:p>
          </p:txBody>
        </p:sp>
        <p:sp>
          <p:nvSpPr>
            <p:cNvPr id="436296" name="Line 41"/>
            <p:cNvSpPr>
              <a:spLocks noChangeShapeType="1"/>
            </p:cNvSpPr>
            <p:nvPr/>
          </p:nvSpPr>
          <p:spPr bwMode="auto">
            <a:xfrm>
              <a:off x="3689323" y="4552616"/>
              <a:ext cx="64486" cy="13165"/>
            </a:xfrm>
            <a:prstGeom prst="line">
              <a:avLst/>
            </a:prstGeom>
            <a:noFill/>
            <a:ln w="3">
              <a:solidFill>
                <a:srgbClr val="0070C0"/>
              </a:solidFill>
              <a:round/>
              <a:headEnd/>
              <a:tailEnd/>
            </a:ln>
          </p:spPr>
          <p:txBody>
            <a:bodyPr/>
            <a:lstStyle/>
            <a:p>
              <a:endParaRPr lang="en-US" dirty="0"/>
            </a:p>
          </p:txBody>
        </p:sp>
        <p:sp>
          <p:nvSpPr>
            <p:cNvPr id="436297" name="Line 42"/>
            <p:cNvSpPr>
              <a:spLocks noChangeShapeType="1"/>
            </p:cNvSpPr>
            <p:nvPr/>
          </p:nvSpPr>
          <p:spPr bwMode="auto">
            <a:xfrm>
              <a:off x="3753809" y="4565781"/>
              <a:ext cx="64486" cy="7899"/>
            </a:xfrm>
            <a:prstGeom prst="line">
              <a:avLst/>
            </a:prstGeom>
            <a:noFill/>
            <a:ln w="3">
              <a:solidFill>
                <a:srgbClr val="0070C0"/>
              </a:solidFill>
              <a:round/>
              <a:headEnd/>
              <a:tailEnd/>
            </a:ln>
          </p:spPr>
          <p:txBody>
            <a:bodyPr/>
            <a:lstStyle/>
            <a:p>
              <a:endParaRPr lang="en-US" dirty="0"/>
            </a:p>
          </p:txBody>
        </p:sp>
        <p:sp>
          <p:nvSpPr>
            <p:cNvPr id="436298" name="Line 43"/>
            <p:cNvSpPr>
              <a:spLocks noChangeShapeType="1"/>
            </p:cNvSpPr>
            <p:nvPr/>
          </p:nvSpPr>
          <p:spPr bwMode="auto">
            <a:xfrm>
              <a:off x="3818295" y="4573680"/>
              <a:ext cx="64486" cy="2633"/>
            </a:xfrm>
            <a:prstGeom prst="line">
              <a:avLst/>
            </a:prstGeom>
            <a:noFill/>
            <a:ln w="3">
              <a:solidFill>
                <a:srgbClr val="0070C0"/>
              </a:solidFill>
              <a:round/>
              <a:headEnd/>
              <a:tailEnd/>
            </a:ln>
          </p:spPr>
          <p:txBody>
            <a:bodyPr/>
            <a:lstStyle/>
            <a:p>
              <a:endParaRPr lang="en-US" dirty="0"/>
            </a:p>
          </p:txBody>
        </p:sp>
        <p:sp>
          <p:nvSpPr>
            <p:cNvPr id="436299" name="Line 44"/>
            <p:cNvSpPr>
              <a:spLocks noChangeShapeType="1"/>
            </p:cNvSpPr>
            <p:nvPr/>
          </p:nvSpPr>
          <p:spPr bwMode="auto">
            <a:xfrm flipV="1">
              <a:off x="3882781" y="4573680"/>
              <a:ext cx="61092" cy="2633"/>
            </a:xfrm>
            <a:prstGeom prst="line">
              <a:avLst/>
            </a:prstGeom>
            <a:noFill/>
            <a:ln w="3">
              <a:solidFill>
                <a:srgbClr val="0070C0"/>
              </a:solidFill>
              <a:round/>
              <a:headEnd/>
              <a:tailEnd/>
            </a:ln>
          </p:spPr>
          <p:txBody>
            <a:bodyPr/>
            <a:lstStyle/>
            <a:p>
              <a:endParaRPr lang="en-US" dirty="0"/>
            </a:p>
          </p:txBody>
        </p:sp>
        <p:sp>
          <p:nvSpPr>
            <p:cNvPr id="436300" name="Line 45"/>
            <p:cNvSpPr>
              <a:spLocks noChangeShapeType="1"/>
            </p:cNvSpPr>
            <p:nvPr/>
          </p:nvSpPr>
          <p:spPr bwMode="auto">
            <a:xfrm flipV="1">
              <a:off x="3943873" y="4565781"/>
              <a:ext cx="64486" cy="7899"/>
            </a:xfrm>
            <a:prstGeom prst="line">
              <a:avLst/>
            </a:prstGeom>
            <a:noFill/>
            <a:ln w="3">
              <a:solidFill>
                <a:srgbClr val="0070C0"/>
              </a:solidFill>
              <a:round/>
              <a:headEnd/>
              <a:tailEnd/>
            </a:ln>
          </p:spPr>
          <p:txBody>
            <a:bodyPr/>
            <a:lstStyle/>
            <a:p>
              <a:endParaRPr lang="en-US" dirty="0"/>
            </a:p>
          </p:txBody>
        </p:sp>
        <p:sp>
          <p:nvSpPr>
            <p:cNvPr id="436301" name="Line 46"/>
            <p:cNvSpPr>
              <a:spLocks noChangeShapeType="1"/>
            </p:cNvSpPr>
            <p:nvPr/>
          </p:nvSpPr>
          <p:spPr bwMode="auto">
            <a:xfrm flipV="1">
              <a:off x="4008360" y="4549983"/>
              <a:ext cx="64486" cy="15798"/>
            </a:xfrm>
            <a:prstGeom prst="line">
              <a:avLst/>
            </a:prstGeom>
            <a:noFill/>
            <a:ln w="3">
              <a:solidFill>
                <a:srgbClr val="0070C0"/>
              </a:solidFill>
              <a:round/>
              <a:headEnd/>
              <a:tailEnd/>
            </a:ln>
          </p:spPr>
          <p:txBody>
            <a:bodyPr/>
            <a:lstStyle/>
            <a:p>
              <a:endParaRPr lang="en-US" dirty="0"/>
            </a:p>
          </p:txBody>
        </p:sp>
        <p:sp>
          <p:nvSpPr>
            <p:cNvPr id="436302" name="Line 47"/>
            <p:cNvSpPr>
              <a:spLocks noChangeShapeType="1"/>
            </p:cNvSpPr>
            <p:nvPr/>
          </p:nvSpPr>
          <p:spPr bwMode="auto">
            <a:xfrm flipV="1">
              <a:off x="4072846" y="4531553"/>
              <a:ext cx="64486" cy="18430"/>
            </a:xfrm>
            <a:prstGeom prst="line">
              <a:avLst/>
            </a:prstGeom>
            <a:noFill/>
            <a:ln w="3">
              <a:solidFill>
                <a:srgbClr val="0070C0"/>
              </a:solidFill>
              <a:round/>
              <a:headEnd/>
              <a:tailEnd/>
            </a:ln>
          </p:spPr>
          <p:txBody>
            <a:bodyPr/>
            <a:lstStyle/>
            <a:p>
              <a:endParaRPr lang="en-US" dirty="0"/>
            </a:p>
          </p:txBody>
        </p:sp>
        <p:sp>
          <p:nvSpPr>
            <p:cNvPr id="436303" name="Line 48"/>
            <p:cNvSpPr>
              <a:spLocks noChangeShapeType="1"/>
            </p:cNvSpPr>
            <p:nvPr/>
          </p:nvSpPr>
          <p:spPr bwMode="auto">
            <a:xfrm flipV="1">
              <a:off x="4137332" y="4507857"/>
              <a:ext cx="64486" cy="23696"/>
            </a:xfrm>
            <a:prstGeom prst="line">
              <a:avLst/>
            </a:prstGeom>
            <a:noFill/>
            <a:ln w="3">
              <a:solidFill>
                <a:srgbClr val="0070C0"/>
              </a:solidFill>
              <a:round/>
              <a:headEnd/>
              <a:tailEnd/>
            </a:ln>
          </p:spPr>
          <p:txBody>
            <a:bodyPr/>
            <a:lstStyle/>
            <a:p>
              <a:endParaRPr lang="en-US" dirty="0"/>
            </a:p>
          </p:txBody>
        </p:sp>
        <p:sp>
          <p:nvSpPr>
            <p:cNvPr id="436304" name="Line 49"/>
            <p:cNvSpPr>
              <a:spLocks noChangeShapeType="1"/>
            </p:cNvSpPr>
            <p:nvPr/>
          </p:nvSpPr>
          <p:spPr bwMode="auto">
            <a:xfrm flipV="1">
              <a:off x="4201818" y="4478894"/>
              <a:ext cx="61092" cy="28962"/>
            </a:xfrm>
            <a:prstGeom prst="line">
              <a:avLst/>
            </a:prstGeom>
            <a:noFill/>
            <a:ln w="3">
              <a:solidFill>
                <a:srgbClr val="0070C0"/>
              </a:solidFill>
              <a:round/>
              <a:headEnd/>
              <a:tailEnd/>
            </a:ln>
          </p:spPr>
          <p:txBody>
            <a:bodyPr/>
            <a:lstStyle/>
            <a:p>
              <a:endParaRPr lang="en-US" dirty="0"/>
            </a:p>
          </p:txBody>
        </p:sp>
        <p:sp>
          <p:nvSpPr>
            <p:cNvPr id="436305" name="Line 50"/>
            <p:cNvSpPr>
              <a:spLocks noChangeShapeType="1"/>
            </p:cNvSpPr>
            <p:nvPr/>
          </p:nvSpPr>
          <p:spPr bwMode="auto">
            <a:xfrm flipV="1">
              <a:off x="4262910" y="4444666"/>
              <a:ext cx="64486" cy="34228"/>
            </a:xfrm>
            <a:prstGeom prst="line">
              <a:avLst/>
            </a:prstGeom>
            <a:noFill/>
            <a:ln w="3">
              <a:solidFill>
                <a:srgbClr val="0070C0"/>
              </a:solidFill>
              <a:round/>
              <a:headEnd/>
              <a:tailEnd/>
            </a:ln>
          </p:spPr>
          <p:txBody>
            <a:bodyPr/>
            <a:lstStyle/>
            <a:p>
              <a:endParaRPr lang="en-US" dirty="0"/>
            </a:p>
          </p:txBody>
        </p:sp>
        <p:sp>
          <p:nvSpPr>
            <p:cNvPr id="436306" name="Line 51"/>
            <p:cNvSpPr>
              <a:spLocks noChangeShapeType="1"/>
            </p:cNvSpPr>
            <p:nvPr/>
          </p:nvSpPr>
          <p:spPr bwMode="auto">
            <a:xfrm flipV="1">
              <a:off x="4327396" y="4407805"/>
              <a:ext cx="64486" cy="36861"/>
            </a:xfrm>
            <a:prstGeom prst="line">
              <a:avLst/>
            </a:prstGeom>
            <a:noFill/>
            <a:ln w="3">
              <a:solidFill>
                <a:srgbClr val="0070C0"/>
              </a:solidFill>
              <a:round/>
              <a:headEnd/>
              <a:tailEnd/>
            </a:ln>
          </p:spPr>
          <p:txBody>
            <a:bodyPr/>
            <a:lstStyle/>
            <a:p>
              <a:endParaRPr lang="en-US" dirty="0"/>
            </a:p>
          </p:txBody>
        </p:sp>
        <p:sp>
          <p:nvSpPr>
            <p:cNvPr id="436307" name="Line 52"/>
            <p:cNvSpPr>
              <a:spLocks noChangeShapeType="1"/>
            </p:cNvSpPr>
            <p:nvPr/>
          </p:nvSpPr>
          <p:spPr bwMode="auto">
            <a:xfrm flipV="1">
              <a:off x="4391882" y="4365678"/>
              <a:ext cx="64486" cy="42127"/>
            </a:xfrm>
            <a:prstGeom prst="line">
              <a:avLst/>
            </a:prstGeom>
            <a:noFill/>
            <a:ln w="3">
              <a:solidFill>
                <a:srgbClr val="0070C0"/>
              </a:solidFill>
              <a:round/>
              <a:headEnd/>
              <a:tailEnd/>
            </a:ln>
          </p:spPr>
          <p:txBody>
            <a:bodyPr/>
            <a:lstStyle/>
            <a:p>
              <a:endParaRPr lang="en-US" dirty="0"/>
            </a:p>
          </p:txBody>
        </p:sp>
        <p:sp>
          <p:nvSpPr>
            <p:cNvPr id="436308" name="Line 53"/>
            <p:cNvSpPr>
              <a:spLocks noChangeShapeType="1"/>
            </p:cNvSpPr>
            <p:nvPr/>
          </p:nvSpPr>
          <p:spPr bwMode="auto">
            <a:xfrm flipV="1">
              <a:off x="4456369" y="4320919"/>
              <a:ext cx="64486" cy="44760"/>
            </a:xfrm>
            <a:prstGeom prst="line">
              <a:avLst/>
            </a:prstGeom>
            <a:noFill/>
            <a:ln w="3">
              <a:solidFill>
                <a:srgbClr val="0070C0"/>
              </a:solidFill>
              <a:round/>
              <a:headEnd/>
              <a:tailEnd/>
            </a:ln>
          </p:spPr>
          <p:txBody>
            <a:bodyPr/>
            <a:lstStyle/>
            <a:p>
              <a:endParaRPr lang="en-US" dirty="0"/>
            </a:p>
          </p:txBody>
        </p:sp>
        <p:sp>
          <p:nvSpPr>
            <p:cNvPr id="436309" name="Line 54"/>
            <p:cNvSpPr>
              <a:spLocks noChangeShapeType="1"/>
            </p:cNvSpPr>
            <p:nvPr/>
          </p:nvSpPr>
          <p:spPr bwMode="auto">
            <a:xfrm flipV="1">
              <a:off x="4520855" y="4273526"/>
              <a:ext cx="61092" cy="47393"/>
            </a:xfrm>
            <a:prstGeom prst="line">
              <a:avLst/>
            </a:prstGeom>
            <a:noFill/>
            <a:ln w="3">
              <a:solidFill>
                <a:srgbClr val="0070C0"/>
              </a:solidFill>
              <a:round/>
              <a:headEnd/>
              <a:tailEnd/>
            </a:ln>
          </p:spPr>
          <p:txBody>
            <a:bodyPr/>
            <a:lstStyle/>
            <a:p>
              <a:endParaRPr lang="en-US" dirty="0"/>
            </a:p>
          </p:txBody>
        </p:sp>
        <p:sp>
          <p:nvSpPr>
            <p:cNvPr id="436310" name="Line 55"/>
            <p:cNvSpPr>
              <a:spLocks noChangeShapeType="1"/>
            </p:cNvSpPr>
            <p:nvPr/>
          </p:nvSpPr>
          <p:spPr bwMode="auto">
            <a:xfrm flipV="1">
              <a:off x="4581947" y="4223500"/>
              <a:ext cx="64486" cy="50026"/>
            </a:xfrm>
            <a:prstGeom prst="line">
              <a:avLst/>
            </a:prstGeom>
            <a:noFill/>
            <a:ln w="3">
              <a:solidFill>
                <a:srgbClr val="0070C0"/>
              </a:solidFill>
              <a:round/>
              <a:headEnd/>
              <a:tailEnd/>
            </a:ln>
          </p:spPr>
          <p:txBody>
            <a:bodyPr/>
            <a:lstStyle/>
            <a:p>
              <a:endParaRPr lang="en-US" dirty="0"/>
            </a:p>
          </p:txBody>
        </p:sp>
        <p:sp>
          <p:nvSpPr>
            <p:cNvPr id="436311" name="Line 56"/>
            <p:cNvSpPr>
              <a:spLocks noChangeShapeType="1"/>
            </p:cNvSpPr>
            <p:nvPr/>
          </p:nvSpPr>
          <p:spPr bwMode="auto">
            <a:xfrm flipV="1">
              <a:off x="4646433" y="4170842"/>
              <a:ext cx="64486" cy="52659"/>
            </a:xfrm>
            <a:prstGeom prst="line">
              <a:avLst/>
            </a:prstGeom>
            <a:noFill/>
            <a:ln w="3">
              <a:solidFill>
                <a:srgbClr val="0070C0"/>
              </a:solidFill>
              <a:round/>
              <a:headEnd/>
              <a:tailEnd/>
            </a:ln>
          </p:spPr>
          <p:txBody>
            <a:bodyPr/>
            <a:lstStyle/>
            <a:p>
              <a:endParaRPr lang="en-US" dirty="0"/>
            </a:p>
          </p:txBody>
        </p:sp>
        <p:sp>
          <p:nvSpPr>
            <p:cNvPr id="436312" name="Line 57"/>
            <p:cNvSpPr>
              <a:spLocks noChangeShapeType="1"/>
            </p:cNvSpPr>
            <p:nvPr/>
          </p:nvSpPr>
          <p:spPr bwMode="auto">
            <a:xfrm flipV="1">
              <a:off x="4710919" y="4118183"/>
              <a:ext cx="64486" cy="52659"/>
            </a:xfrm>
            <a:prstGeom prst="line">
              <a:avLst/>
            </a:prstGeom>
            <a:noFill/>
            <a:ln w="3">
              <a:solidFill>
                <a:srgbClr val="0070C0"/>
              </a:solidFill>
              <a:round/>
              <a:headEnd/>
              <a:tailEnd/>
            </a:ln>
          </p:spPr>
          <p:txBody>
            <a:bodyPr/>
            <a:lstStyle/>
            <a:p>
              <a:endParaRPr lang="en-US" dirty="0"/>
            </a:p>
          </p:txBody>
        </p:sp>
        <p:sp>
          <p:nvSpPr>
            <p:cNvPr id="436313" name="Line 58"/>
            <p:cNvSpPr>
              <a:spLocks noChangeShapeType="1"/>
            </p:cNvSpPr>
            <p:nvPr/>
          </p:nvSpPr>
          <p:spPr bwMode="auto">
            <a:xfrm flipV="1">
              <a:off x="4775405" y="4062892"/>
              <a:ext cx="64486" cy="55291"/>
            </a:xfrm>
            <a:prstGeom prst="line">
              <a:avLst/>
            </a:prstGeom>
            <a:noFill/>
            <a:ln w="3">
              <a:solidFill>
                <a:srgbClr val="0070C0"/>
              </a:solidFill>
              <a:round/>
              <a:headEnd/>
              <a:tailEnd/>
            </a:ln>
          </p:spPr>
          <p:txBody>
            <a:bodyPr/>
            <a:lstStyle/>
            <a:p>
              <a:endParaRPr lang="en-US" dirty="0"/>
            </a:p>
          </p:txBody>
        </p:sp>
        <p:sp>
          <p:nvSpPr>
            <p:cNvPr id="436314" name="Line 59"/>
            <p:cNvSpPr>
              <a:spLocks noChangeShapeType="1"/>
            </p:cNvSpPr>
            <p:nvPr/>
          </p:nvSpPr>
          <p:spPr bwMode="auto">
            <a:xfrm flipV="1">
              <a:off x="4839891" y="4010233"/>
              <a:ext cx="61092" cy="52659"/>
            </a:xfrm>
            <a:prstGeom prst="line">
              <a:avLst/>
            </a:prstGeom>
            <a:noFill/>
            <a:ln w="3">
              <a:solidFill>
                <a:srgbClr val="0070C0"/>
              </a:solidFill>
              <a:round/>
              <a:headEnd/>
              <a:tailEnd/>
            </a:ln>
          </p:spPr>
          <p:txBody>
            <a:bodyPr/>
            <a:lstStyle/>
            <a:p>
              <a:endParaRPr lang="en-US" dirty="0"/>
            </a:p>
          </p:txBody>
        </p:sp>
        <p:sp>
          <p:nvSpPr>
            <p:cNvPr id="436315" name="Line 60"/>
            <p:cNvSpPr>
              <a:spLocks noChangeShapeType="1"/>
            </p:cNvSpPr>
            <p:nvPr/>
          </p:nvSpPr>
          <p:spPr bwMode="auto">
            <a:xfrm flipV="1">
              <a:off x="4900984" y="3954942"/>
              <a:ext cx="64486" cy="55291"/>
            </a:xfrm>
            <a:prstGeom prst="line">
              <a:avLst/>
            </a:prstGeom>
            <a:noFill/>
            <a:ln w="3">
              <a:solidFill>
                <a:srgbClr val="0070C0"/>
              </a:solidFill>
              <a:round/>
              <a:headEnd/>
              <a:tailEnd/>
            </a:ln>
          </p:spPr>
          <p:txBody>
            <a:bodyPr/>
            <a:lstStyle/>
            <a:p>
              <a:endParaRPr lang="en-US" dirty="0"/>
            </a:p>
          </p:txBody>
        </p:sp>
        <p:sp>
          <p:nvSpPr>
            <p:cNvPr id="436316" name="Line 61"/>
            <p:cNvSpPr>
              <a:spLocks noChangeShapeType="1"/>
            </p:cNvSpPr>
            <p:nvPr/>
          </p:nvSpPr>
          <p:spPr bwMode="auto">
            <a:xfrm flipV="1">
              <a:off x="4965470" y="3902283"/>
              <a:ext cx="64486" cy="52659"/>
            </a:xfrm>
            <a:prstGeom prst="line">
              <a:avLst/>
            </a:prstGeom>
            <a:noFill/>
            <a:ln w="3">
              <a:solidFill>
                <a:srgbClr val="0070C0"/>
              </a:solidFill>
              <a:round/>
              <a:headEnd/>
              <a:tailEnd/>
            </a:ln>
          </p:spPr>
          <p:txBody>
            <a:bodyPr/>
            <a:lstStyle/>
            <a:p>
              <a:endParaRPr lang="en-US" dirty="0"/>
            </a:p>
          </p:txBody>
        </p:sp>
        <p:sp>
          <p:nvSpPr>
            <p:cNvPr id="436317" name="Line 62"/>
            <p:cNvSpPr>
              <a:spLocks noChangeShapeType="1"/>
            </p:cNvSpPr>
            <p:nvPr/>
          </p:nvSpPr>
          <p:spPr bwMode="auto">
            <a:xfrm flipV="1">
              <a:off x="5029956" y="3849625"/>
              <a:ext cx="64486" cy="52659"/>
            </a:xfrm>
            <a:prstGeom prst="line">
              <a:avLst/>
            </a:prstGeom>
            <a:noFill/>
            <a:ln w="3">
              <a:solidFill>
                <a:srgbClr val="0070C0"/>
              </a:solidFill>
              <a:round/>
              <a:headEnd/>
              <a:tailEnd/>
            </a:ln>
          </p:spPr>
          <p:txBody>
            <a:bodyPr/>
            <a:lstStyle/>
            <a:p>
              <a:endParaRPr lang="en-US" dirty="0"/>
            </a:p>
          </p:txBody>
        </p:sp>
        <p:sp>
          <p:nvSpPr>
            <p:cNvPr id="436318" name="Line 63"/>
            <p:cNvSpPr>
              <a:spLocks noChangeShapeType="1"/>
            </p:cNvSpPr>
            <p:nvPr/>
          </p:nvSpPr>
          <p:spPr bwMode="auto">
            <a:xfrm flipV="1">
              <a:off x="5094442" y="3799599"/>
              <a:ext cx="64486" cy="50026"/>
            </a:xfrm>
            <a:prstGeom prst="line">
              <a:avLst/>
            </a:prstGeom>
            <a:noFill/>
            <a:ln w="3">
              <a:solidFill>
                <a:srgbClr val="0070C0"/>
              </a:solidFill>
              <a:round/>
              <a:headEnd/>
              <a:tailEnd/>
            </a:ln>
          </p:spPr>
          <p:txBody>
            <a:bodyPr/>
            <a:lstStyle/>
            <a:p>
              <a:endParaRPr lang="en-US" dirty="0"/>
            </a:p>
          </p:txBody>
        </p:sp>
        <p:sp>
          <p:nvSpPr>
            <p:cNvPr id="436319" name="Line 64"/>
            <p:cNvSpPr>
              <a:spLocks noChangeShapeType="1"/>
            </p:cNvSpPr>
            <p:nvPr/>
          </p:nvSpPr>
          <p:spPr bwMode="auto">
            <a:xfrm flipV="1">
              <a:off x="5158928" y="3752206"/>
              <a:ext cx="61092" cy="47393"/>
            </a:xfrm>
            <a:prstGeom prst="line">
              <a:avLst/>
            </a:prstGeom>
            <a:noFill/>
            <a:ln w="3">
              <a:solidFill>
                <a:srgbClr val="0070C0"/>
              </a:solidFill>
              <a:round/>
              <a:headEnd/>
              <a:tailEnd/>
            </a:ln>
          </p:spPr>
          <p:txBody>
            <a:bodyPr/>
            <a:lstStyle/>
            <a:p>
              <a:endParaRPr lang="en-US" dirty="0"/>
            </a:p>
          </p:txBody>
        </p:sp>
        <p:sp>
          <p:nvSpPr>
            <p:cNvPr id="436320" name="Line 65"/>
            <p:cNvSpPr>
              <a:spLocks noChangeShapeType="1"/>
            </p:cNvSpPr>
            <p:nvPr/>
          </p:nvSpPr>
          <p:spPr bwMode="auto">
            <a:xfrm flipV="1">
              <a:off x="5220020" y="3707447"/>
              <a:ext cx="64486" cy="44760"/>
            </a:xfrm>
            <a:prstGeom prst="line">
              <a:avLst/>
            </a:prstGeom>
            <a:noFill/>
            <a:ln w="3">
              <a:solidFill>
                <a:srgbClr val="0070C0"/>
              </a:solidFill>
              <a:round/>
              <a:headEnd/>
              <a:tailEnd/>
            </a:ln>
          </p:spPr>
          <p:txBody>
            <a:bodyPr/>
            <a:lstStyle/>
            <a:p>
              <a:endParaRPr lang="en-US" dirty="0"/>
            </a:p>
          </p:txBody>
        </p:sp>
        <p:sp>
          <p:nvSpPr>
            <p:cNvPr id="436321" name="Line 66"/>
            <p:cNvSpPr>
              <a:spLocks noChangeShapeType="1"/>
            </p:cNvSpPr>
            <p:nvPr/>
          </p:nvSpPr>
          <p:spPr bwMode="auto">
            <a:xfrm flipV="1">
              <a:off x="5284506" y="3665320"/>
              <a:ext cx="64486" cy="42127"/>
            </a:xfrm>
            <a:prstGeom prst="line">
              <a:avLst/>
            </a:prstGeom>
            <a:noFill/>
            <a:ln w="3">
              <a:solidFill>
                <a:srgbClr val="0070C0"/>
              </a:solidFill>
              <a:round/>
              <a:headEnd/>
              <a:tailEnd/>
            </a:ln>
          </p:spPr>
          <p:txBody>
            <a:bodyPr/>
            <a:lstStyle/>
            <a:p>
              <a:endParaRPr lang="en-US" dirty="0"/>
            </a:p>
          </p:txBody>
        </p:sp>
        <p:sp>
          <p:nvSpPr>
            <p:cNvPr id="436322" name="Line 67"/>
            <p:cNvSpPr>
              <a:spLocks noChangeShapeType="1"/>
            </p:cNvSpPr>
            <p:nvPr/>
          </p:nvSpPr>
          <p:spPr bwMode="auto">
            <a:xfrm flipV="1">
              <a:off x="5348993" y="3628459"/>
              <a:ext cx="64486" cy="36861"/>
            </a:xfrm>
            <a:prstGeom prst="line">
              <a:avLst/>
            </a:prstGeom>
            <a:noFill/>
            <a:ln w="3">
              <a:solidFill>
                <a:srgbClr val="0070C0"/>
              </a:solidFill>
              <a:round/>
              <a:headEnd/>
              <a:tailEnd/>
            </a:ln>
          </p:spPr>
          <p:txBody>
            <a:bodyPr/>
            <a:lstStyle/>
            <a:p>
              <a:endParaRPr lang="en-US" dirty="0"/>
            </a:p>
          </p:txBody>
        </p:sp>
        <p:sp>
          <p:nvSpPr>
            <p:cNvPr id="436323" name="Line 68"/>
            <p:cNvSpPr>
              <a:spLocks noChangeShapeType="1"/>
            </p:cNvSpPr>
            <p:nvPr/>
          </p:nvSpPr>
          <p:spPr bwMode="auto">
            <a:xfrm flipV="1">
              <a:off x="5413479" y="3594231"/>
              <a:ext cx="61092" cy="34228"/>
            </a:xfrm>
            <a:prstGeom prst="line">
              <a:avLst/>
            </a:prstGeom>
            <a:noFill/>
            <a:ln w="3">
              <a:solidFill>
                <a:srgbClr val="0070C0"/>
              </a:solidFill>
              <a:round/>
              <a:headEnd/>
              <a:tailEnd/>
            </a:ln>
          </p:spPr>
          <p:txBody>
            <a:bodyPr/>
            <a:lstStyle/>
            <a:p>
              <a:endParaRPr lang="en-US" dirty="0"/>
            </a:p>
          </p:txBody>
        </p:sp>
        <p:sp>
          <p:nvSpPr>
            <p:cNvPr id="436324" name="Line 69"/>
            <p:cNvSpPr>
              <a:spLocks noChangeShapeType="1"/>
            </p:cNvSpPr>
            <p:nvPr/>
          </p:nvSpPr>
          <p:spPr bwMode="auto">
            <a:xfrm flipV="1">
              <a:off x="5474571" y="3565269"/>
              <a:ext cx="64486" cy="28962"/>
            </a:xfrm>
            <a:prstGeom prst="line">
              <a:avLst/>
            </a:prstGeom>
            <a:noFill/>
            <a:ln w="3">
              <a:solidFill>
                <a:srgbClr val="0070C0"/>
              </a:solidFill>
              <a:round/>
              <a:headEnd/>
              <a:tailEnd/>
            </a:ln>
          </p:spPr>
          <p:txBody>
            <a:bodyPr/>
            <a:lstStyle/>
            <a:p>
              <a:endParaRPr lang="en-US" dirty="0"/>
            </a:p>
          </p:txBody>
        </p:sp>
        <p:sp>
          <p:nvSpPr>
            <p:cNvPr id="436325" name="Line 70"/>
            <p:cNvSpPr>
              <a:spLocks noChangeShapeType="1"/>
            </p:cNvSpPr>
            <p:nvPr/>
          </p:nvSpPr>
          <p:spPr bwMode="auto">
            <a:xfrm flipV="1">
              <a:off x="5539057" y="3541572"/>
              <a:ext cx="64486" cy="23696"/>
            </a:xfrm>
            <a:prstGeom prst="line">
              <a:avLst/>
            </a:prstGeom>
            <a:noFill/>
            <a:ln w="3">
              <a:solidFill>
                <a:srgbClr val="0070C0"/>
              </a:solidFill>
              <a:round/>
              <a:headEnd/>
              <a:tailEnd/>
            </a:ln>
          </p:spPr>
          <p:txBody>
            <a:bodyPr/>
            <a:lstStyle/>
            <a:p>
              <a:endParaRPr lang="en-US" dirty="0"/>
            </a:p>
          </p:txBody>
        </p:sp>
        <p:sp>
          <p:nvSpPr>
            <p:cNvPr id="436326" name="Line 71"/>
            <p:cNvSpPr>
              <a:spLocks noChangeShapeType="1"/>
            </p:cNvSpPr>
            <p:nvPr/>
          </p:nvSpPr>
          <p:spPr bwMode="auto">
            <a:xfrm flipV="1">
              <a:off x="5603543" y="3523142"/>
              <a:ext cx="64486" cy="18430"/>
            </a:xfrm>
            <a:prstGeom prst="line">
              <a:avLst/>
            </a:prstGeom>
            <a:noFill/>
            <a:ln w="3">
              <a:solidFill>
                <a:srgbClr val="0070C0"/>
              </a:solidFill>
              <a:round/>
              <a:headEnd/>
              <a:tailEnd/>
            </a:ln>
          </p:spPr>
          <p:txBody>
            <a:bodyPr/>
            <a:lstStyle/>
            <a:p>
              <a:endParaRPr lang="en-US" dirty="0"/>
            </a:p>
          </p:txBody>
        </p:sp>
        <p:sp>
          <p:nvSpPr>
            <p:cNvPr id="436327" name="Line 72"/>
            <p:cNvSpPr>
              <a:spLocks noChangeShapeType="1"/>
            </p:cNvSpPr>
            <p:nvPr/>
          </p:nvSpPr>
          <p:spPr bwMode="auto">
            <a:xfrm flipV="1">
              <a:off x="5668029" y="3507344"/>
              <a:ext cx="64486" cy="15798"/>
            </a:xfrm>
            <a:prstGeom prst="line">
              <a:avLst/>
            </a:prstGeom>
            <a:noFill/>
            <a:ln w="3">
              <a:solidFill>
                <a:srgbClr val="0070C0"/>
              </a:solidFill>
              <a:round/>
              <a:headEnd/>
              <a:tailEnd/>
            </a:ln>
          </p:spPr>
          <p:txBody>
            <a:bodyPr/>
            <a:lstStyle/>
            <a:p>
              <a:endParaRPr lang="en-US" dirty="0"/>
            </a:p>
          </p:txBody>
        </p:sp>
        <p:sp>
          <p:nvSpPr>
            <p:cNvPr id="436328" name="Line 73"/>
            <p:cNvSpPr>
              <a:spLocks noChangeShapeType="1"/>
            </p:cNvSpPr>
            <p:nvPr/>
          </p:nvSpPr>
          <p:spPr bwMode="auto">
            <a:xfrm flipV="1">
              <a:off x="5732515" y="3499445"/>
              <a:ext cx="64486" cy="7899"/>
            </a:xfrm>
            <a:prstGeom prst="line">
              <a:avLst/>
            </a:prstGeom>
            <a:noFill/>
            <a:ln w="3">
              <a:solidFill>
                <a:srgbClr val="0070C0"/>
              </a:solidFill>
              <a:round/>
              <a:headEnd/>
              <a:tailEnd/>
            </a:ln>
          </p:spPr>
          <p:txBody>
            <a:bodyPr/>
            <a:lstStyle/>
            <a:p>
              <a:endParaRPr lang="en-US" dirty="0"/>
            </a:p>
          </p:txBody>
        </p:sp>
        <p:sp>
          <p:nvSpPr>
            <p:cNvPr id="436329" name="Line 74"/>
            <p:cNvSpPr>
              <a:spLocks noChangeShapeType="1"/>
            </p:cNvSpPr>
            <p:nvPr/>
          </p:nvSpPr>
          <p:spPr bwMode="auto">
            <a:xfrm flipV="1">
              <a:off x="5797002" y="3496812"/>
              <a:ext cx="61092" cy="2633"/>
            </a:xfrm>
            <a:prstGeom prst="line">
              <a:avLst/>
            </a:prstGeom>
            <a:noFill/>
            <a:ln w="3">
              <a:solidFill>
                <a:srgbClr val="0070C0"/>
              </a:solidFill>
              <a:round/>
              <a:headEnd/>
              <a:tailEnd/>
            </a:ln>
          </p:spPr>
          <p:txBody>
            <a:bodyPr/>
            <a:lstStyle/>
            <a:p>
              <a:endParaRPr lang="en-US" dirty="0"/>
            </a:p>
          </p:txBody>
        </p:sp>
        <p:sp>
          <p:nvSpPr>
            <p:cNvPr id="436330" name="Line 75"/>
            <p:cNvSpPr>
              <a:spLocks noChangeShapeType="1"/>
            </p:cNvSpPr>
            <p:nvPr/>
          </p:nvSpPr>
          <p:spPr bwMode="auto">
            <a:xfrm>
              <a:off x="5858094" y="3496812"/>
              <a:ext cx="64486" cy="2633"/>
            </a:xfrm>
            <a:prstGeom prst="line">
              <a:avLst/>
            </a:prstGeom>
            <a:noFill/>
            <a:ln w="3">
              <a:solidFill>
                <a:srgbClr val="0070C0"/>
              </a:solidFill>
              <a:round/>
              <a:headEnd/>
              <a:tailEnd/>
            </a:ln>
          </p:spPr>
          <p:txBody>
            <a:bodyPr/>
            <a:lstStyle/>
            <a:p>
              <a:endParaRPr lang="en-US" dirty="0"/>
            </a:p>
          </p:txBody>
        </p:sp>
        <p:sp>
          <p:nvSpPr>
            <p:cNvPr id="436331" name="Line 76"/>
            <p:cNvSpPr>
              <a:spLocks noChangeShapeType="1"/>
            </p:cNvSpPr>
            <p:nvPr/>
          </p:nvSpPr>
          <p:spPr bwMode="auto">
            <a:xfrm>
              <a:off x="5922580" y="3499445"/>
              <a:ext cx="64486" cy="7899"/>
            </a:xfrm>
            <a:prstGeom prst="line">
              <a:avLst/>
            </a:prstGeom>
            <a:noFill/>
            <a:ln w="3">
              <a:solidFill>
                <a:srgbClr val="0070C0"/>
              </a:solidFill>
              <a:round/>
              <a:headEnd/>
              <a:tailEnd/>
            </a:ln>
          </p:spPr>
          <p:txBody>
            <a:bodyPr/>
            <a:lstStyle/>
            <a:p>
              <a:endParaRPr lang="en-US" dirty="0"/>
            </a:p>
          </p:txBody>
        </p:sp>
        <p:sp>
          <p:nvSpPr>
            <p:cNvPr id="436332" name="Line 77"/>
            <p:cNvSpPr>
              <a:spLocks noChangeShapeType="1"/>
            </p:cNvSpPr>
            <p:nvPr/>
          </p:nvSpPr>
          <p:spPr bwMode="auto">
            <a:xfrm>
              <a:off x="5987066" y="3507344"/>
              <a:ext cx="64486" cy="13165"/>
            </a:xfrm>
            <a:prstGeom prst="line">
              <a:avLst/>
            </a:prstGeom>
            <a:noFill/>
            <a:ln w="3">
              <a:solidFill>
                <a:srgbClr val="0070C0"/>
              </a:solidFill>
              <a:round/>
              <a:headEnd/>
              <a:tailEnd/>
            </a:ln>
          </p:spPr>
          <p:txBody>
            <a:bodyPr/>
            <a:lstStyle/>
            <a:p>
              <a:endParaRPr lang="en-US" dirty="0"/>
            </a:p>
          </p:txBody>
        </p:sp>
        <p:sp>
          <p:nvSpPr>
            <p:cNvPr id="436333" name="Line 78"/>
            <p:cNvSpPr>
              <a:spLocks noChangeShapeType="1"/>
            </p:cNvSpPr>
            <p:nvPr/>
          </p:nvSpPr>
          <p:spPr bwMode="auto">
            <a:xfrm>
              <a:off x="6051552" y="3520509"/>
              <a:ext cx="64486" cy="18430"/>
            </a:xfrm>
            <a:prstGeom prst="line">
              <a:avLst/>
            </a:prstGeom>
            <a:noFill/>
            <a:ln w="3">
              <a:solidFill>
                <a:srgbClr val="0070C0"/>
              </a:solidFill>
              <a:round/>
              <a:headEnd/>
              <a:tailEnd/>
            </a:ln>
          </p:spPr>
          <p:txBody>
            <a:bodyPr/>
            <a:lstStyle/>
            <a:p>
              <a:endParaRPr lang="en-US" dirty="0"/>
            </a:p>
          </p:txBody>
        </p:sp>
        <p:sp>
          <p:nvSpPr>
            <p:cNvPr id="436334" name="Line 79"/>
            <p:cNvSpPr>
              <a:spLocks noChangeShapeType="1"/>
            </p:cNvSpPr>
            <p:nvPr/>
          </p:nvSpPr>
          <p:spPr bwMode="auto">
            <a:xfrm>
              <a:off x="6116038" y="3538939"/>
              <a:ext cx="61092" cy="23696"/>
            </a:xfrm>
            <a:prstGeom prst="line">
              <a:avLst/>
            </a:prstGeom>
            <a:noFill/>
            <a:ln w="3">
              <a:solidFill>
                <a:srgbClr val="0070C0"/>
              </a:solidFill>
              <a:round/>
              <a:headEnd/>
              <a:tailEnd/>
            </a:ln>
          </p:spPr>
          <p:txBody>
            <a:bodyPr/>
            <a:lstStyle/>
            <a:p>
              <a:endParaRPr lang="en-US" dirty="0"/>
            </a:p>
          </p:txBody>
        </p:sp>
        <p:sp>
          <p:nvSpPr>
            <p:cNvPr id="436335" name="Line 80"/>
            <p:cNvSpPr>
              <a:spLocks noChangeShapeType="1"/>
            </p:cNvSpPr>
            <p:nvPr/>
          </p:nvSpPr>
          <p:spPr bwMode="auto">
            <a:xfrm>
              <a:off x="6177130" y="3562636"/>
              <a:ext cx="64486" cy="28962"/>
            </a:xfrm>
            <a:prstGeom prst="line">
              <a:avLst/>
            </a:prstGeom>
            <a:noFill/>
            <a:ln w="3">
              <a:solidFill>
                <a:srgbClr val="0070C0"/>
              </a:solidFill>
              <a:round/>
              <a:headEnd/>
              <a:tailEnd/>
            </a:ln>
          </p:spPr>
          <p:txBody>
            <a:bodyPr/>
            <a:lstStyle/>
            <a:p>
              <a:endParaRPr lang="en-US" dirty="0"/>
            </a:p>
          </p:txBody>
        </p:sp>
        <p:sp>
          <p:nvSpPr>
            <p:cNvPr id="436336" name="Line 81"/>
            <p:cNvSpPr>
              <a:spLocks noChangeShapeType="1"/>
            </p:cNvSpPr>
            <p:nvPr/>
          </p:nvSpPr>
          <p:spPr bwMode="auto">
            <a:xfrm>
              <a:off x="6241617" y="3591598"/>
              <a:ext cx="64486" cy="31595"/>
            </a:xfrm>
            <a:prstGeom prst="line">
              <a:avLst/>
            </a:prstGeom>
            <a:noFill/>
            <a:ln w="3">
              <a:solidFill>
                <a:srgbClr val="0070C0"/>
              </a:solidFill>
              <a:round/>
              <a:headEnd/>
              <a:tailEnd/>
            </a:ln>
          </p:spPr>
          <p:txBody>
            <a:bodyPr/>
            <a:lstStyle/>
            <a:p>
              <a:endParaRPr lang="en-US" dirty="0"/>
            </a:p>
          </p:txBody>
        </p:sp>
        <p:sp>
          <p:nvSpPr>
            <p:cNvPr id="436337" name="Line 82"/>
            <p:cNvSpPr>
              <a:spLocks noChangeShapeType="1"/>
            </p:cNvSpPr>
            <p:nvPr/>
          </p:nvSpPr>
          <p:spPr bwMode="auto">
            <a:xfrm>
              <a:off x="6306103" y="3623193"/>
              <a:ext cx="64486" cy="36861"/>
            </a:xfrm>
            <a:prstGeom prst="line">
              <a:avLst/>
            </a:prstGeom>
            <a:noFill/>
            <a:ln w="3">
              <a:solidFill>
                <a:srgbClr val="0070C0"/>
              </a:solidFill>
              <a:round/>
              <a:headEnd/>
              <a:tailEnd/>
            </a:ln>
          </p:spPr>
          <p:txBody>
            <a:bodyPr/>
            <a:lstStyle/>
            <a:p>
              <a:endParaRPr lang="en-US" dirty="0"/>
            </a:p>
          </p:txBody>
        </p:sp>
        <p:sp>
          <p:nvSpPr>
            <p:cNvPr id="436338" name="Line 83"/>
            <p:cNvSpPr>
              <a:spLocks noChangeShapeType="1"/>
            </p:cNvSpPr>
            <p:nvPr/>
          </p:nvSpPr>
          <p:spPr bwMode="auto">
            <a:xfrm>
              <a:off x="6370589" y="3660054"/>
              <a:ext cx="64486" cy="42127"/>
            </a:xfrm>
            <a:prstGeom prst="line">
              <a:avLst/>
            </a:prstGeom>
            <a:noFill/>
            <a:ln w="3">
              <a:solidFill>
                <a:srgbClr val="0070C0"/>
              </a:solidFill>
              <a:round/>
              <a:headEnd/>
              <a:tailEnd/>
            </a:ln>
          </p:spPr>
          <p:txBody>
            <a:bodyPr/>
            <a:lstStyle/>
            <a:p>
              <a:endParaRPr lang="en-US" dirty="0"/>
            </a:p>
          </p:txBody>
        </p:sp>
        <p:sp>
          <p:nvSpPr>
            <p:cNvPr id="436339" name="Line 84"/>
            <p:cNvSpPr>
              <a:spLocks noChangeShapeType="1"/>
            </p:cNvSpPr>
            <p:nvPr/>
          </p:nvSpPr>
          <p:spPr bwMode="auto">
            <a:xfrm>
              <a:off x="6435075" y="3702181"/>
              <a:ext cx="61092" cy="44760"/>
            </a:xfrm>
            <a:prstGeom prst="line">
              <a:avLst/>
            </a:prstGeom>
            <a:noFill/>
            <a:ln w="3">
              <a:solidFill>
                <a:srgbClr val="0070C0"/>
              </a:solidFill>
              <a:round/>
              <a:headEnd/>
              <a:tailEnd/>
            </a:ln>
          </p:spPr>
          <p:txBody>
            <a:bodyPr/>
            <a:lstStyle/>
            <a:p>
              <a:endParaRPr lang="en-US" dirty="0"/>
            </a:p>
          </p:txBody>
        </p:sp>
        <p:sp>
          <p:nvSpPr>
            <p:cNvPr id="436340" name="Line 85"/>
            <p:cNvSpPr>
              <a:spLocks noChangeShapeType="1"/>
            </p:cNvSpPr>
            <p:nvPr/>
          </p:nvSpPr>
          <p:spPr bwMode="auto">
            <a:xfrm>
              <a:off x="6496167" y="3746941"/>
              <a:ext cx="64486" cy="47393"/>
            </a:xfrm>
            <a:prstGeom prst="line">
              <a:avLst/>
            </a:prstGeom>
            <a:noFill/>
            <a:ln w="3">
              <a:solidFill>
                <a:srgbClr val="0070C0"/>
              </a:solidFill>
              <a:round/>
              <a:headEnd/>
              <a:tailEnd/>
            </a:ln>
          </p:spPr>
          <p:txBody>
            <a:bodyPr/>
            <a:lstStyle/>
            <a:p>
              <a:endParaRPr lang="en-US" dirty="0"/>
            </a:p>
          </p:txBody>
        </p:sp>
        <p:sp>
          <p:nvSpPr>
            <p:cNvPr id="436341" name="Line 86"/>
            <p:cNvSpPr>
              <a:spLocks noChangeShapeType="1"/>
            </p:cNvSpPr>
            <p:nvPr/>
          </p:nvSpPr>
          <p:spPr bwMode="auto">
            <a:xfrm>
              <a:off x="6560653" y="3794333"/>
              <a:ext cx="64486" cy="50026"/>
            </a:xfrm>
            <a:prstGeom prst="line">
              <a:avLst/>
            </a:prstGeom>
            <a:noFill/>
            <a:ln w="3">
              <a:solidFill>
                <a:srgbClr val="0070C0"/>
              </a:solidFill>
              <a:round/>
              <a:headEnd/>
              <a:tailEnd/>
            </a:ln>
          </p:spPr>
          <p:txBody>
            <a:bodyPr/>
            <a:lstStyle/>
            <a:p>
              <a:endParaRPr lang="en-US" dirty="0"/>
            </a:p>
          </p:txBody>
        </p:sp>
        <p:sp>
          <p:nvSpPr>
            <p:cNvPr id="436342" name="Line 87"/>
            <p:cNvSpPr>
              <a:spLocks noChangeShapeType="1"/>
            </p:cNvSpPr>
            <p:nvPr/>
          </p:nvSpPr>
          <p:spPr bwMode="auto">
            <a:xfrm>
              <a:off x="6625140" y="3844359"/>
              <a:ext cx="64486" cy="52659"/>
            </a:xfrm>
            <a:prstGeom prst="line">
              <a:avLst/>
            </a:prstGeom>
            <a:noFill/>
            <a:ln w="3">
              <a:solidFill>
                <a:srgbClr val="0070C0"/>
              </a:solidFill>
              <a:round/>
              <a:headEnd/>
              <a:tailEnd/>
            </a:ln>
          </p:spPr>
          <p:txBody>
            <a:bodyPr/>
            <a:lstStyle/>
            <a:p>
              <a:endParaRPr lang="en-US" dirty="0"/>
            </a:p>
          </p:txBody>
        </p:sp>
        <p:sp>
          <p:nvSpPr>
            <p:cNvPr id="436343" name="Line 88"/>
            <p:cNvSpPr>
              <a:spLocks noChangeShapeType="1"/>
            </p:cNvSpPr>
            <p:nvPr/>
          </p:nvSpPr>
          <p:spPr bwMode="auto">
            <a:xfrm>
              <a:off x="6689626" y="3897017"/>
              <a:ext cx="64486" cy="52659"/>
            </a:xfrm>
            <a:prstGeom prst="line">
              <a:avLst/>
            </a:prstGeom>
            <a:noFill/>
            <a:ln w="3">
              <a:solidFill>
                <a:srgbClr val="0070C0"/>
              </a:solidFill>
              <a:round/>
              <a:headEnd/>
              <a:tailEnd/>
            </a:ln>
          </p:spPr>
          <p:txBody>
            <a:bodyPr/>
            <a:lstStyle/>
            <a:p>
              <a:endParaRPr lang="en-US" dirty="0"/>
            </a:p>
          </p:txBody>
        </p:sp>
        <p:sp>
          <p:nvSpPr>
            <p:cNvPr id="436344" name="Line 89"/>
            <p:cNvSpPr>
              <a:spLocks noChangeShapeType="1"/>
            </p:cNvSpPr>
            <p:nvPr/>
          </p:nvSpPr>
          <p:spPr bwMode="auto">
            <a:xfrm>
              <a:off x="6754112" y="3949676"/>
              <a:ext cx="64486" cy="55291"/>
            </a:xfrm>
            <a:prstGeom prst="line">
              <a:avLst/>
            </a:prstGeom>
            <a:noFill/>
            <a:ln w="3">
              <a:solidFill>
                <a:srgbClr val="0070C0"/>
              </a:solidFill>
              <a:round/>
              <a:headEnd/>
              <a:tailEnd/>
            </a:ln>
          </p:spPr>
          <p:txBody>
            <a:bodyPr/>
            <a:lstStyle/>
            <a:p>
              <a:endParaRPr lang="en-US" dirty="0"/>
            </a:p>
          </p:txBody>
        </p:sp>
        <p:sp>
          <p:nvSpPr>
            <p:cNvPr id="436345" name="Line 90"/>
            <p:cNvSpPr>
              <a:spLocks noChangeShapeType="1"/>
            </p:cNvSpPr>
            <p:nvPr/>
          </p:nvSpPr>
          <p:spPr bwMode="auto">
            <a:xfrm>
              <a:off x="6818598" y="4004967"/>
              <a:ext cx="61092" cy="52659"/>
            </a:xfrm>
            <a:prstGeom prst="line">
              <a:avLst/>
            </a:prstGeom>
            <a:noFill/>
            <a:ln w="3">
              <a:solidFill>
                <a:srgbClr val="0070C0"/>
              </a:solidFill>
              <a:round/>
              <a:headEnd/>
              <a:tailEnd/>
            </a:ln>
          </p:spPr>
          <p:txBody>
            <a:bodyPr/>
            <a:lstStyle/>
            <a:p>
              <a:endParaRPr lang="en-US" dirty="0"/>
            </a:p>
          </p:txBody>
        </p:sp>
        <p:sp>
          <p:nvSpPr>
            <p:cNvPr id="436346" name="Line 91"/>
            <p:cNvSpPr>
              <a:spLocks noChangeShapeType="1"/>
            </p:cNvSpPr>
            <p:nvPr/>
          </p:nvSpPr>
          <p:spPr bwMode="auto">
            <a:xfrm>
              <a:off x="6879690" y="4057626"/>
              <a:ext cx="64486" cy="55291"/>
            </a:xfrm>
            <a:prstGeom prst="line">
              <a:avLst/>
            </a:prstGeom>
            <a:noFill/>
            <a:ln w="3">
              <a:solidFill>
                <a:srgbClr val="0070C0"/>
              </a:solidFill>
              <a:round/>
              <a:headEnd/>
              <a:tailEnd/>
            </a:ln>
          </p:spPr>
          <p:txBody>
            <a:bodyPr/>
            <a:lstStyle/>
            <a:p>
              <a:endParaRPr lang="en-US" dirty="0"/>
            </a:p>
          </p:txBody>
        </p:sp>
        <p:sp>
          <p:nvSpPr>
            <p:cNvPr id="436347" name="Line 92"/>
            <p:cNvSpPr>
              <a:spLocks noChangeShapeType="1"/>
            </p:cNvSpPr>
            <p:nvPr/>
          </p:nvSpPr>
          <p:spPr bwMode="auto">
            <a:xfrm>
              <a:off x="6944176" y="4112917"/>
              <a:ext cx="64486" cy="52659"/>
            </a:xfrm>
            <a:prstGeom prst="line">
              <a:avLst/>
            </a:prstGeom>
            <a:noFill/>
            <a:ln w="3">
              <a:solidFill>
                <a:srgbClr val="0070C0"/>
              </a:solidFill>
              <a:round/>
              <a:headEnd/>
              <a:tailEnd/>
            </a:ln>
          </p:spPr>
          <p:txBody>
            <a:bodyPr/>
            <a:lstStyle/>
            <a:p>
              <a:endParaRPr lang="en-US" dirty="0"/>
            </a:p>
          </p:txBody>
        </p:sp>
        <p:sp>
          <p:nvSpPr>
            <p:cNvPr id="436348" name="Line 93"/>
            <p:cNvSpPr>
              <a:spLocks noChangeShapeType="1"/>
            </p:cNvSpPr>
            <p:nvPr/>
          </p:nvSpPr>
          <p:spPr bwMode="auto">
            <a:xfrm>
              <a:off x="7008662" y="4165576"/>
              <a:ext cx="64486" cy="52659"/>
            </a:xfrm>
            <a:prstGeom prst="line">
              <a:avLst/>
            </a:prstGeom>
            <a:noFill/>
            <a:ln w="3">
              <a:solidFill>
                <a:srgbClr val="0070C0"/>
              </a:solidFill>
              <a:round/>
              <a:headEnd/>
              <a:tailEnd/>
            </a:ln>
          </p:spPr>
          <p:txBody>
            <a:bodyPr/>
            <a:lstStyle/>
            <a:p>
              <a:endParaRPr lang="en-US" dirty="0"/>
            </a:p>
          </p:txBody>
        </p:sp>
        <p:sp>
          <p:nvSpPr>
            <p:cNvPr id="436349" name="Line 94"/>
            <p:cNvSpPr>
              <a:spLocks noChangeShapeType="1"/>
            </p:cNvSpPr>
            <p:nvPr/>
          </p:nvSpPr>
          <p:spPr bwMode="auto">
            <a:xfrm>
              <a:off x="7073149" y="4218235"/>
              <a:ext cx="64486" cy="50026"/>
            </a:xfrm>
            <a:prstGeom prst="line">
              <a:avLst/>
            </a:prstGeom>
            <a:noFill/>
            <a:ln w="3">
              <a:solidFill>
                <a:srgbClr val="0070C0"/>
              </a:solidFill>
              <a:round/>
              <a:headEnd/>
              <a:tailEnd/>
            </a:ln>
          </p:spPr>
          <p:txBody>
            <a:bodyPr/>
            <a:lstStyle/>
            <a:p>
              <a:endParaRPr lang="en-US" dirty="0"/>
            </a:p>
          </p:txBody>
        </p:sp>
        <p:sp>
          <p:nvSpPr>
            <p:cNvPr id="436350" name="Line 95"/>
            <p:cNvSpPr>
              <a:spLocks noChangeShapeType="1"/>
            </p:cNvSpPr>
            <p:nvPr/>
          </p:nvSpPr>
          <p:spPr bwMode="auto">
            <a:xfrm>
              <a:off x="7137635" y="4268260"/>
              <a:ext cx="61092" cy="47393"/>
            </a:xfrm>
            <a:prstGeom prst="line">
              <a:avLst/>
            </a:prstGeom>
            <a:noFill/>
            <a:ln w="3">
              <a:solidFill>
                <a:srgbClr val="0070C0"/>
              </a:solidFill>
              <a:round/>
              <a:headEnd/>
              <a:tailEnd/>
            </a:ln>
          </p:spPr>
          <p:txBody>
            <a:bodyPr/>
            <a:lstStyle/>
            <a:p>
              <a:endParaRPr lang="en-US" dirty="0"/>
            </a:p>
          </p:txBody>
        </p:sp>
        <p:sp>
          <p:nvSpPr>
            <p:cNvPr id="436351" name="Line 96"/>
            <p:cNvSpPr>
              <a:spLocks noChangeShapeType="1"/>
            </p:cNvSpPr>
            <p:nvPr/>
          </p:nvSpPr>
          <p:spPr bwMode="auto">
            <a:xfrm>
              <a:off x="7198727" y="4315653"/>
              <a:ext cx="64486" cy="47393"/>
            </a:xfrm>
            <a:prstGeom prst="line">
              <a:avLst/>
            </a:prstGeom>
            <a:noFill/>
            <a:ln w="3">
              <a:solidFill>
                <a:srgbClr val="0070C0"/>
              </a:solidFill>
              <a:round/>
              <a:headEnd/>
              <a:tailEnd/>
            </a:ln>
          </p:spPr>
          <p:txBody>
            <a:bodyPr/>
            <a:lstStyle/>
            <a:p>
              <a:endParaRPr lang="en-US" dirty="0"/>
            </a:p>
          </p:txBody>
        </p:sp>
        <p:sp>
          <p:nvSpPr>
            <p:cNvPr id="436352" name="Line 97"/>
            <p:cNvSpPr>
              <a:spLocks noChangeShapeType="1"/>
            </p:cNvSpPr>
            <p:nvPr/>
          </p:nvSpPr>
          <p:spPr bwMode="auto">
            <a:xfrm>
              <a:off x="7263213" y="4363046"/>
              <a:ext cx="64486" cy="39494"/>
            </a:xfrm>
            <a:prstGeom prst="line">
              <a:avLst/>
            </a:prstGeom>
            <a:noFill/>
            <a:ln w="3">
              <a:solidFill>
                <a:srgbClr val="0070C0"/>
              </a:solidFill>
              <a:round/>
              <a:headEnd/>
              <a:tailEnd/>
            </a:ln>
          </p:spPr>
          <p:txBody>
            <a:bodyPr/>
            <a:lstStyle/>
            <a:p>
              <a:endParaRPr lang="en-US" dirty="0"/>
            </a:p>
          </p:txBody>
        </p:sp>
        <p:sp>
          <p:nvSpPr>
            <p:cNvPr id="436353" name="Line 98"/>
            <p:cNvSpPr>
              <a:spLocks noChangeShapeType="1"/>
            </p:cNvSpPr>
            <p:nvPr/>
          </p:nvSpPr>
          <p:spPr bwMode="auto">
            <a:xfrm>
              <a:off x="7327699" y="4402539"/>
              <a:ext cx="64486" cy="39494"/>
            </a:xfrm>
            <a:prstGeom prst="line">
              <a:avLst/>
            </a:prstGeom>
            <a:noFill/>
            <a:ln w="3">
              <a:solidFill>
                <a:srgbClr val="0070C0"/>
              </a:solidFill>
              <a:round/>
              <a:headEnd/>
              <a:tailEnd/>
            </a:ln>
          </p:spPr>
          <p:txBody>
            <a:bodyPr/>
            <a:lstStyle/>
            <a:p>
              <a:endParaRPr lang="en-US" dirty="0"/>
            </a:p>
          </p:txBody>
        </p:sp>
        <p:sp>
          <p:nvSpPr>
            <p:cNvPr id="436354" name="Line 99"/>
            <p:cNvSpPr>
              <a:spLocks noChangeShapeType="1"/>
            </p:cNvSpPr>
            <p:nvPr/>
          </p:nvSpPr>
          <p:spPr bwMode="auto">
            <a:xfrm>
              <a:off x="7392185" y="4442033"/>
              <a:ext cx="64486" cy="34228"/>
            </a:xfrm>
            <a:prstGeom prst="line">
              <a:avLst/>
            </a:prstGeom>
            <a:noFill/>
            <a:ln w="3">
              <a:solidFill>
                <a:srgbClr val="0070C0"/>
              </a:solidFill>
              <a:round/>
              <a:headEnd/>
              <a:tailEnd/>
            </a:ln>
          </p:spPr>
          <p:txBody>
            <a:bodyPr/>
            <a:lstStyle/>
            <a:p>
              <a:endParaRPr lang="en-US" dirty="0"/>
            </a:p>
          </p:txBody>
        </p:sp>
        <p:sp>
          <p:nvSpPr>
            <p:cNvPr id="436355" name="Line 100"/>
            <p:cNvSpPr>
              <a:spLocks noChangeShapeType="1"/>
            </p:cNvSpPr>
            <p:nvPr/>
          </p:nvSpPr>
          <p:spPr bwMode="auto">
            <a:xfrm>
              <a:off x="7456671" y="4476261"/>
              <a:ext cx="64486" cy="28962"/>
            </a:xfrm>
            <a:prstGeom prst="line">
              <a:avLst/>
            </a:prstGeom>
            <a:noFill/>
            <a:ln w="3">
              <a:solidFill>
                <a:srgbClr val="0070C0"/>
              </a:solidFill>
              <a:round/>
              <a:headEnd/>
              <a:tailEnd/>
            </a:ln>
          </p:spPr>
          <p:txBody>
            <a:bodyPr/>
            <a:lstStyle/>
            <a:p>
              <a:endParaRPr lang="en-US" dirty="0"/>
            </a:p>
          </p:txBody>
        </p:sp>
        <p:sp>
          <p:nvSpPr>
            <p:cNvPr id="436356" name="Line 101"/>
            <p:cNvSpPr>
              <a:spLocks noChangeShapeType="1"/>
            </p:cNvSpPr>
            <p:nvPr/>
          </p:nvSpPr>
          <p:spPr bwMode="auto">
            <a:xfrm>
              <a:off x="7521158" y="4505224"/>
              <a:ext cx="61092" cy="23696"/>
            </a:xfrm>
            <a:prstGeom prst="line">
              <a:avLst/>
            </a:prstGeom>
            <a:noFill/>
            <a:ln w="3">
              <a:solidFill>
                <a:srgbClr val="0070C0"/>
              </a:solidFill>
              <a:round/>
              <a:headEnd/>
              <a:tailEnd/>
            </a:ln>
          </p:spPr>
          <p:txBody>
            <a:bodyPr/>
            <a:lstStyle/>
            <a:p>
              <a:endParaRPr lang="en-US" dirty="0"/>
            </a:p>
          </p:txBody>
        </p:sp>
        <p:sp>
          <p:nvSpPr>
            <p:cNvPr id="436357" name="Line 102"/>
            <p:cNvSpPr>
              <a:spLocks noChangeShapeType="1"/>
            </p:cNvSpPr>
            <p:nvPr/>
          </p:nvSpPr>
          <p:spPr bwMode="auto">
            <a:xfrm>
              <a:off x="7582250" y="4528920"/>
              <a:ext cx="64486" cy="21063"/>
            </a:xfrm>
            <a:prstGeom prst="line">
              <a:avLst/>
            </a:prstGeom>
            <a:noFill/>
            <a:ln w="3">
              <a:solidFill>
                <a:srgbClr val="0070C0"/>
              </a:solidFill>
              <a:round/>
              <a:headEnd/>
              <a:tailEnd/>
            </a:ln>
          </p:spPr>
          <p:txBody>
            <a:bodyPr/>
            <a:lstStyle/>
            <a:p>
              <a:endParaRPr lang="en-US" dirty="0"/>
            </a:p>
          </p:txBody>
        </p:sp>
        <p:sp>
          <p:nvSpPr>
            <p:cNvPr id="436358" name="Line 103"/>
            <p:cNvSpPr>
              <a:spLocks noChangeShapeType="1"/>
            </p:cNvSpPr>
            <p:nvPr/>
          </p:nvSpPr>
          <p:spPr bwMode="auto">
            <a:xfrm>
              <a:off x="7646736" y="4549983"/>
              <a:ext cx="64486" cy="13165"/>
            </a:xfrm>
            <a:prstGeom prst="line">
              <a:avLst/>
            </a:prstGeom>
            <a:noFill/>
            <a:ln w="3">
              <a:solidFill>
                <a:srgbClr val="0070C0"/>
              </a:solidFill>
              <a:round/>
              <a:headEnd/>
              <a:tailEnd/>
            </a:ln>
          </p:spPr>
          <p:txBody>
            <a:bodyPr/>
            <a:lstStyle/>
            <a:p>
              <a:endParaRPr lang="en-US" dirty="0"/>
            </a:p>
          </p:txBody>
        </p:sp>
        <p:sp>
          <p:nvSpPr>
            <p:cNvPr id="436359" name="Line 104"/>
            <p:cNvSpPr>
              <a:spLocks noChangeShapeType="1"/>
            </p:cNvSpPr>
            <p:nvPr/>
          </p:nvSpPr>
          <p:spPr bwMode="auto">
            <a:xfrm>
              <a:off x="7711222" y="4563148"/>
              <a:ext cx="64486" cy="10532"/>
            </a:xfrm>
            <a:prstGeom prst="line">
              <a:avLst/>
            </a:prstGeom>
            <a:noFill/>
            <a:ln w="3">
              <a:solidFill>
                <a:srgbClr val="0070C0"/>
              </a:solidFill>
              <a:round/>
              <a:headEnd/>
              <a:tailEnd/>
            </a:ln>
          </p:spPr>
          <p:txBody>
            <a:bodyPr/>
            <a:lstStyle/>
            <a:p>
              <a:endParaRPr lang="en-US" dirty="0"/>
            </a:p>
          </p:txBody>
        </p:sp>
        <p:sp>
          <p:nvSpPr>
            <p:cNvPr id="436360" name="Line 105"/>
            <p:cNvSpPr>
              <a:spLocks noChangeShapeType="1"/>
            </p:cNvSpPr>
            <p:nvPr/>
          </p:nvSpPr>
          <p:spPr bwMode="auto">
            <a:xfrm>
              <a:off x="7775708" y="4573680"/>
              <a:ext cx="64486" cy="2633"/>
            </a:xfrm>
            <a:prstGeom prst="line">
              <a:avLst/>
            </a:prstGeom>
            <a:noFill/>
            <a:ln w="3">
              <a:solidFill>
                <a:srgbClr val="0070C0"/>
              </a:solidFill>
              <a:round/>
              <a:headEnd/>
              <a:tailEnd/>
            </a:ln>
          </p:spPr>
          <p:txBody>
            <a:bodyPr/>
            <a:lstStyle/>
            <a:p>
              <a:endParaRPr lang="en-US" dirty="0"/>
            </a:p>
          </p:txBody>
        </p:sp>
        <p:sp>
          <p:nvSpPr>
            <p:cNvPr id="436361" name="Line 106"/>
            <p:cNvSpPr>
              <a:spLocks noChangeShapeType="1"/>
            </p:cNvSpPr>
            <p:nvPr/>
          </p:nvSpPr>
          <p:spPr bwMode="auto">
            <a:xfrm flipV="1">
              <a:off x="7840194" y="4573680"/>
              <a:ext cx="61092" cy="2633"/>
            </a:xfrm>
            <a:prstGeom prst="line">
              <a:avLst/>
            </a:prstGeom>
            <a:noFill/>
            <a:ln w="3">
              <a:solidFill>
                <a:srgbClr val="0070C0"/>
              </a:solidFill>
              <a:round/>
              <a:headEnd/>
              <a:tailEnd/>
            </a:ln>
          </p:spPr>
          <p:txBody>
            <a:bodyPr/>
            <a:lstStyle/>
            <a:p>
              <a:endParaRPr lang="en-US" dirty="0"/>
            </a:p>
          </p:txBody>
        </p:sp>
        <p:sp>
          <p:nvSpPr>
            <p:cNvPr id="436362" name="Line 107"/>
            <p:cNvSpPr>
              <a:spLocks noChangeShapeType="1"/>
            </p:cNvSpPr>
            <p:nvPr/>
          </p:nvSpPr>
          <p:spPr bwMode="auto">
            <a:xfrm flipV="1">
              <a:off x="7901286" y="4565781"/>
              <a:ext cx="64486" cy="7899"/>
            </a:xfrm>
            <a:prstGeom prst="line">
              <a:avLst/>
            </a:prstGeom>
            <a:noFill/>
            <a:ln w="3">
              <a:solidFill>
                <a:srgbClr val="0070C0"/>
              </a:solidFill>
              <a:round/>
              <a:headEnd/>
              <a:tailEnd/>
            </a:ln>
          </p:spPr>
          <p:txBody>
            <a:bodyPr/>
            <a:lstStyle/>
            <a:p>
              <a:endParaRPr lang="en-US" dirty="0"/>
            </a:p>
          </p:txBody>
        </p:sp>
      </p:grpSp>
      <p:pic>
        <p:nvPicPr>
          <p:cNvPr id="141314" name="Picture 2"/>
          <p:cNvPicPr>
            <a:picLocks noChangeAspect="1" noChangeArrowheads="1"/>
          </p:cNvPicPr>
          <p:nvPr/>
        </p:nvPicPr>
        <p:blipFill>
          <a:blip r:embed="rId2" cstate="print"/>
          <a:srcRect/>
          <a:stretch>
            <a:fillRect/>
          </a:stretch>
        </p:blipFill>
        <p:spPr bwMode="auto">
          <a:xfrm>
            <a:off x="1208314" y="234497"/>
            <a:ext cx="7935686" cy="3529342"/>
          </a:xfrm>
          <a:prstGeom prst="rect">
            <a:avLst/>
          </a:prstGeom>
          <a:noFill/>
          <a:ln w="9525">
            <a:noFill/>
            <a:miter lim="800000"/>
            <a:headEnd/>
            <a:tailEnd/>
          </a:ln>
          <a:effectLst/>
        </p:spPr>
      </p:pic>
      <p:pic>
        <p:nvPicPr>
          <p:cNvPr id="141316" name="Picture 4"/>
          <p:cNvPicPr>
            <a:picLocks noChangeAspect="1" noChangeArrowheads="1"/>
          </p:cNvPicPr>
          <p:nvPr/>
        </p:nvPicPr>
        <p:blipFill>
          <a:blip r:embed="rId3" cstate="print"/>
          <a:srcRect/>
          <a:stretch>
            <a:fillRect/>
          </a:stretch>
        </p:blipFill>
        <p:spPr bwMode="auto">
          <a:xfrm>
            <a:off x="4056289" y="684666"/>
            <a:ext cx="857250" cy="677862"/>
          </a:xfrm>
          <a:prstGeom prst="rect">
            <a:avLst/>
          </a:prstGeom>
          <a:noFill/>
          <a:ln w="9525">
            <a:noFill/>
            <a:miter lim="800000"/>
            <a:headEnd/>
            <a:tailEnd/>
          </a:ln>
          <a:effectLst/>
        </p:spPr>
      </p:pic>
    </p:spTree>
    <p:extLst>
      <p:ext uri="{BB962C8B-B14F-4D97-AF65-F5344CB8AC3E}">
        <p14:creationId xmlns:p14="http://schemas.microsoft.com/office/powerpoint/2010/main" val="3331165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Question 123.1.5</a:t>
            </a:r>
          </a:p>
        </p:txBody>
      </p:sp>
      <p:sp>
        <p:nvSpPr>
          <p:cNvPr id="3" name="Content Placeholder 2"/>
          <p:cNvSpPr>
            <a:spLocks noGrp="1"/>
          </p:cNvSpPr>
          <p:nvPr>
            <p:ph idx="1"/>
          </p:nvPr>
        </p:nvSpPr>
        <p:spPr/>
        <p:txBody>
          <a:bodyPr/>
          <a:lstStyle/>
          <a:p>
            <a:pPr>
              <a:buFontTx/>
              <a:buNone/>
              <a:defRPr/>
            </a:pPr>
            <a:r>
              <a:rPr lang="en-US" dirty="0"/>
              <a:t>Simple Harmonic motion is characterized by a velocity that..</a:t>
            </a:r>
          </a:p>
          <a:p>
            <a:pPr marL="514350" indent="-514350">
              <a:buFontTx/>
              <a:buAutoNum type="alphaLcParenR"/>
              <a:defRPr/>
            </a:pPr>
            <a:r>
              <a:rPr lang="en-US" dirty="0"/>
              <a:t>Is constant</a:t>
            </a:r>
          </a:p>
          <a:p>
            <a:pPr marL="514350" indent="-514350">
              <a:buFontTx/>
              <a:buAutoNum type="alphaLcParenR"/>
              <a:defRPr/>
            </a:pPr>
            <a:r>
              <a:rPr lang="en-US" dirty="0"/>
              <a:t>Decreasing</a:t>
            </a:r>
          </a:p>
          <a:p>
            <a:pPr marL="514350" indent="-514350">
              <a:buFontTx/>
              <a:buAutoNum type="alphaLcParenR"/>
              <a:defRPr/>
            </a:pPr>
            <a:r>
              <a:rPr lang="en-US" dirty="0"/>
              <a:t>Increasing</a:t>
            </a:r>
          </a:p>
          <a:p>
            <a:pPr marL="514350" indent="-514350">
              <a:buFontTx/>
              <a:buAutoNum type="alphaLcParenR"/>
              <a:defRPr/>
            </a:pPr>
            <a:r>
              <a:rPr lang="en-US" dirty="0"/>
              <a:t>Constantly changes</a:t>
            </a:r>
          </a:p>
        </p:txBody>
      </p:sp>
    </p:spTree>
    <p:extLst>
      <p:ext uri="{BB962C8B-B14F-4D97-AF65-F5344CB8AC3E}">
        <p14:creationId xmlns:p14="http://schemas.microsoft.com/office/powerpoint/2010/main" val="309133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CC1A1D1-9482-4801-8362-7247D53FFC7F}" type="slidenum">
              <a:rPr lang="en-US"/>
              <a:pPr/>
              <a:t>4</a:t>
            </a:fld>
            <a:endParaRPr lang="en-US"/>
          </a:p>
        </p:txBody>
      </p:sp>
      <p:sp>
        <p:nvSpPr>
          <p:cNvPr id="27651" name="Rectangle 2"/>
          <p:cNvSpPr>
            <a:spLocks noGrp="1" noChangeArrowheads="1"/>
          </p:cNvSpPr>
          <p:nvPr>
            <p:ph type="title"/>
          </p:nvPr>
        </p:nvSpPr>
        <p:spPr/>
        <p:txBody>
          <a:bodyPr/>
          <a:lstStyle/>
          <a:p>
            <a:pPr eaLnBrk="1" hangingPunct="1"/>
            <a:r>
              <a:rPr lang="en-US"/>
              <a:t>Instructor Introduction</a:t>
            </a:r>
          </a:p>
        </p:txBody>
      </p:sp>
      <p:sp>
        <p:nvSpPr>
          <p:cNvPr id="27652" name="Rectangle 3"/>
          <p:cNvSpPr>
            <a:spLocks noGrp="1" noChangeArrowheads="1"/>
          </p:cNvSpPr>
          <p:nvPr>
            <p:ph type="body" idx="1"/>
          </p:nvPr>
        </p:nvSpPr>
        <p:spPr>
          <a:xfrm>
            <a:off x="457200" y="1600200"/>
            <a:ext cx="3468688" cy="4525963"/>
          </a:xfrm>
        </p:spPr>
        <p:txBody>
          <a:bodyPr/>
          <a:lstStyle/>
          <a:p>
            <a:pPr eaLnBrk="1" hangingPunct="1">
              <a:lnSpc>
                <a:spcPct val="80000"/>
              </a:lnSpc>
            </a:pPr>
            <a:r>
              <a:rPr lang="en-US" sz="1800" dirty="0"/>
              <a:t>R. Todd Lines</a:t>
            </a:r>
          </a:p>
          <a:p>
            <a:pPr eaLnBrk="1" hangingPunct="1">
              <a:lnSpc>
                <a:spcPct val="80000"/>
              </a:lnSpc>
            </a:pPr>
            <a:r>
              <a:rPr lang="en-US" sz="1800" dirty="0"/>
              <a:t>Education</a:t>
            </a:r>
          </a:p>
          <a:p>
            <a:pPr lvl="1" eaLnBrk="1" hangingPunct="1">
              <a:lnSpc>
                <a:spcPct val="80000"/>
              </a:lnSpc>
            </a:pPr>
            <a:r>
              <a:rPr lang="en-US" sz="1600" dirty="0"/>
              <a:t>BS Physics – BYU</a:t>
            </a:r>
          </a:p>
          <a:p>
            <a:pPr lvl="1" eaLnBrk="1" hangingPunct="1">
              <a:lnSpc>
                <a:spcPct val="80000"/>
              </a:lnSpc>
            </a:pPr>
            <a:r>
              <a:rPr lang="en-US" sz="1600" dirty="0"/>
              <a:t>MS, PhD Physics – NMSU</a:t>
            </a:r>
          </a:p>
          <a:p>
            <a:pPr eaLnBrk="1" hangingPunct="1">
              <a:lnSpc>
                <a:spcPct val="80000"/>
              </a:lnSpc>
            </a:pPr>
            <a:r>
              <a:rPr lang="en-US" sz="1800" dirty="0"/>
              <a:t>Recent Experience</a:t>
            </a:r>
          </a:p>
          <a:p>
            <a:pPr lvl="1" eaLnBrk="1" hangingPunct="1">
              <a:lnSpc>
                <a:spcPct val="80000"/>
              </a:lnSpc>
            </a:pPr>
            <a:r>
              <a:rPr lang="en-US" sz="1600" dirty="0"/>
              <a:t>12 years at BYUI</a:t>
            </a:r>
          </a:p>
          <a:p>
            <a:pPr lvl="1" eaLnBrk="1" hangingPunct="1">
              <a:lnSpc>
                <a:spcPct val="80000"/>
              </a:lnSpc>
            </a:pPr>
            <a:r>
              <a:rPr lang="en-US" sz="1600" dirty="0"/>
              <a:t>6 years with ITT (Eastman Kodak)</a:t>
            </a:r>
          </a:p>
          <a:p>
            <a:pPr lvl="2" eaLnBrk="1" hangingPunct="1">
              <a:lnSpc>
                <a:spcPct val="80000"/>
              </a:lnSpc>
            </a:pPr>
            <a:r>
              <a:rPr lang="en-US" sz="1400" dirty="0"/>
              <a:t>Laser radar</a:t>
            </a:r>
          </a:p>
          <a:p>
            <a:pPr lvl="2" eaLnBrk="1" hangingPunct="1">
              <a:lnSpc>
                <a:spcPct val="80000"/>
              </a:lnSpc>
            </a:pPr>
            <a:r>
              <a:rPr lang="en-US" sz="1400" dirty="0"/>
              <a:t>Atmospheric physics</a:t>
            </a:r>
          </a:p>
          <a:p>
            <a:pPr lvl="2" eaLnBrk="1" hangingPunct="1">
              <a:lnSpc>
                <a:spcPct val="80000"/>
              </a:lnSpc>
            </a:pPr>
            <a:r>
              <a:rPr lang="en-US" sz="1400" dirty="0"/>
              <a:t>Remote sensing </a:t>
            </a:r>
          </a:p>
          <a:p>
            <a:pPr lvl="1" eaLnBrk="1" hangingPunct="1">
              <a:lnSpc>
                <a:spcPct val="80000"/>
              </a:lnSpc>
            </a:pPr>
            <a:r>
              <a:rPr lang="en-US" sz="1600" dirty="0"/>
              <a:t>4 years experience with Raytheon</a:t>
            </a:r>
          </a:p>
          <a:p>
            <a:pPr lvl="2" eaLnBrk="1" hangingPunct="1">
              <a:lnSpc>
                <a:spcPct val="80000"/>
              </a:lnSpc>
            </a:pPr>
            <a:r>
              <a:rPr lang="en-US" sz="1400" dirty="0"/>
              <a:t>Weather satellite design </a:t>
            </a:r>
          </a:p>
          <a:p>
            <a:pPr lvl="1" eaLnBrk="1" hangingPunct="1">
              <a:lnSpc>
                <a:spcPct val="80000"/>
              </a:lnSpc>
            </a:pPr>
            <a:r>
              <a:rPr lang="en-US" sz="1600" dirty="0"/>
              <a:t>6 years experience with the US Army Research Laboratory</a:t>
            </a:r>
          </a:p>
          <a:p>
            <a:pPr lvl="2" eaLnBrk="1" hangingPunct="1">
              <a:lnSpc>
                <a:spcPct val="80000"/>
              </a:lnSpc>
            </a:pPr>
            <a:r>
              <a:rPr lang="en-US" sz="1400" dirty="0"/>
              <a:t>Atmospheric physics</a:t>
            </a:r>
          </a:p>
          <a:p>
            <a:pPr lvl="2" eaLnBrk="1" hangingPunct="1">
              <a:lnSpc>
                <a:spcPct val="80000"/>
              </a:lnSpc>
            </a:pPr>
            <a:r>
              <a:rPr lang="en-US" sz="1400" dirty="0"/>
              <a:t>Remote sensing</a:t>
            </a:r>
          </a:p>
          <a:p>
            <a:pPr lvl="1" eaLnBrk="1" hangingPunct="1">
              <a:lnSpc>
                <a:spcPct val="80000"/>
              </a:lnSpc>
            </a:pPr>
            <a:endParaRPr lang="en-US" sz="1600" dirty="0"/>
          </a:p>
          <a:p>
            <a:pPr lvl="1" eaLnBrk="1" hangingPunct="1">
              <a:lnSpc>
                <a:spcPct val="80000"/>
              </a:lnSpc>
            </a:pPr>
            <a:endParaRPr lang="en-US" sz="1600" dirty="0"/>
          </a:p>
          <a:p>
            <a:pPr eaLnBrk="1" hangingPunct="1">
              <a:lnSpc>
                <a:spcPct val="80000"/>
              </a:lnSpc>
            </a:pPr>
            <a:endParaRPr lang="en-US" sz="1800" dirty="0"/>
          </a:p>
        </p:txBody>
      </p:sp>
      <p:pic>
        <p:nvPicPr>
          <p:cNvPr id="27653" name="Picture 5" descr="cheng"/>
          <p:cNvPicPr>
            <a:picLocks noChangeAspect="1" noChangeArrowheads="1"/>
          </p:cNvPicPr>
          <p:nvPr/>
        </p:nvPicPr>
        <p:blipFill>
          <a:blip r:embed="rId3" cstate="print"/>
          <a:srcRect/>
          <a:stretch>
            <a:fillRect/>
          </a:stretch>
        </p:blipFill>
        <p:spPr bwMode="auto">
          <a:xfrm>
            <a:off x="7086600" y="2090738"/>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5419725" y="1668463"/>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4722813"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6783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5876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5857875" y="5057775"/>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4311650" y="2273300"/>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7515225" y="3397250"/>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4224338" y="5151438"/>
            <a:ext cx="1384300" cy="1042987"/>
          </a:xfrm>
          <a:prstGeom prst="rect">
            <a:avLst/>
          </a:prstGeom>
          <a:noFill/>
          <a:ln w="9525">
            <a:noFill/>
            <a:miter lim="800000"/>
            <a:headEnd/>
            <a:tailEnd/>
          </a:ln>
        </p:spPr>
      </p:pic>
    </p:spTree>
    <p:extLst>
      <p:ext uri="{BB962C8B-B14F-4D97-AF65-F5344CB8AC3E}">
        <p14:creationId xmlns:p14="http://schemas.microsoft.com/office/powerpoint/2010/main" val="1752153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49" name="Rectangle 4"/>
          <p:cNvSpPr>
            <a:spLocks noGrp="1" noChangeArrowheads="1"/>
          </p:cNvSpPr>
          <p:nvPr>
            <p:ph type="title"/>
          </p:nvPr>
        </p:nvSpPr>
        <p:spPr/>
        <p:txBody>
          <a:bodyPr/>
          <a:lstStyle/>
          <a:p>
            <a:r>
              <a:rPr lang="en-US" dirty="0"/>
              <a:t>Question 6.8</a:t>
            </a:r>
          </a:p>
        </p:txBody>
      </p:sp>
      <p:sp>
        <p:nvSpPr>
          <p:cNvPr id="437250" name="Content Placeholder 9"/>
          <p:cNvSpPr>
            <a:spLocks noGrp="1"/>
          </p:cNvSpPr>
          <p:nvPr>
            <p:ph idx="1"/>
          </p:nvPr>
        </p:nvSpPr>
        <p:spPr>
          <a:xfrm>
            <a:off x="457200" y="1371600"/>
            <a:ext cx="3505200" cy="4754563"/>
          </a:xfrm>
        </p:spPr>
        <p:txBody>
          <a:bodyPr/>
          <a:lstStyle/>
          <a:p>
            <a:pPr>
              <a:buFontTx/>
              <a:buNone/>
            </a:pPr>
            <a:r>
              <a:rPr lang="en-US" sz="2800" dirty="0"/>
              <a:t>For the graph of simple harmonic motion to the right, what do we call the part of the graph indicated by the blue arrows. </a:t>
            </a:r>
          </a:p>
        </p:txBody>
      </p:sp>
      <p:pic>
        <p:nvPicPr>
          <p:cNvPr id="437251" name="Picture 2"/>
          <p:cNvPicPr>
            <a:picLocks noChangeAspect="1" noChangeArrowheads="1"/>
          </p:cNvPicPr>
          <p:nvPr/>
        </p:nvPicPr>
        <p:blipFill>
          <a:blip r:embed="rId2"/>
          <a:srcRect/>
          <a:stretch>
            <a:fillRect/>
          </a:stretch>
        </p:blipFill>
        <p:spPr bwMode="auto">
          <a:xfrm>
            <a:off x="4114800" y="1636713"/>
            <a:ext cx="3744913" cy="1792287"/>
          </a:xfrm>
          <a:prstGeom prst="rect">
            <a:avLst/>
          </a:prstGeom>
          <a:noFill/>
          <a:ln w="9525">
            <a:noFill/>
            <a:miter lim="800000"/>
            <a:headEnd/>
            <a:tailEnd/>
          </a:ln>
        </p:spPr>
      </p:pic>
      <p:cxnSp>
        <p:nvCxnSpPr>
          <p:cNvPr id="8" name="Straight Arrow Connector 7"/>
          <p:cNvCxnSpPr/>
          <p:nvPr/>
        </p:nvCxnSpPr>
        <p:spPr>
          <a:xfrm>
            <a:off x="4876800" y="2057400"/>
            <a:ext cx="1062038" cy="0"/>
          </a:xfrm>
          <a:prstGeom prst="straightConnector1">
            <a:avLst/>
          </a:prstGeom>
          <a:ln w="381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Content Placeholder 9"/>
          <p:cNvSpPr txBox="1">
            <a:spLocks/>
          </p:cNvSpPr>
          <p:nvPr/>
        </p:nvSpPr>
        <p:spPr bwMode="auto">
          <a:xfrm>
            <a:off x="8382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a) Amplitude</a:t>
            </a:r>
          </a:p>
          <a:p>
            <a:pPr marL="514350" indent="-514350">
              <a:spcBef>
                <a:spcPct val="20000"/>
              </a:spcBef>
              <a:defRPr/>
            </a:pPr>
            <a:r>
              <a:rPr lang="en-US" sz="2800" kern="0" dirty="0">
                <a:latin typeface="+mn-lt"/>
              </a:rPr>
              <a:t>b) Frequency </a:t>
            </a:r>
          </a:p>
        </p:txBody>
      </p:sp>
      <p:sp>
        <p:nvSpPr>
          <p:cNvPr id="12" name="Content Placeholder 9"/>
          <p:cNvSpPr txBox="1">
            <a:spLocks/>
          </p:cNvSpPr>
          <p:nvPr/>
        </p:nvSpPr>
        <p:spPr bwMode="auto">
          <a:xfrm>
            <a:off x="56388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c) Period</a:t>
            </a:r>
          </a:p>
          <a:p>
            <a:pPr marL="514350" indent="-514350">
              <a:spcBef>
                <a:spcPct val="20000"/>
              </a:spcBef>
              <a:defRPr/>
            </a:pPr>
            <a:r>
              <a:rPr lang="en-US" sz="2800" kern="0" dirty="0">
                <a:latin typeface="+mn-lt"/>
              </a:rPr>
              <a:t>d) Phase</a:t>
            </a:r>
          </a:p>
        </p:txBody>
      </p:sp>
    </p:spTree>
    <p:extLst>
      <p:ext uri="{BB962C8B-B14F-4D97-AF65-F5344CB8AC3E}">
        <p14:creationId xmlns:p14="http://schemas.microsoft.com/office/powerpoint/2010/main" val="39619173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3" name="Title 1"/>
          <p:cNvSpPr>
            <a:spLocks noGrp="1"/>
          </p:cNvSpPr>
          <p:nvPr>
            <p:ph type="title"/>
          </p:nvPr>
        </p:nvSpPr>
        <p:spPr/>
        <p:txBody>
          <a:bodyPr/>
          <a:lstStyle/>
          <a:p>
            <a:endParaRPr lang="en-US" dirty="0"/>
          </a:p>
        </p:txBody>
      </p:sp>
      <p:pic>
        <p:nvPicPr>
          <p:cNvPr id="438274" name="Picture 3"/>
          <p:cNvPicPr>
            <a:picLocks noChangeAspect="1" noChangeArrowheads="1"/>
          </p:cNvPicPr>
          <p:nvPr/>
        </p:nvPicPr>
        <p:blipFill>
          <a:blip r:embed="rId2"/>
          <a:srcRect/>
          <a:stretch>
            <a:fillRect/>
          </a:stretch>
        </p:blipFill>
        <p:spPr bwMode="auto">
          <a:xfrm>
            <a:off x="987425" y="1828800"/>
            <a:ext cx="7138988" cy="4645025"/>
          </a:xfrm>
          <a:prstGeom prst="rect">
            <a:avLst/>
          </a:prstGeom>
          <a:noFill/>
          <a:ln w="9525">
            <a:noFill/>
            <a:miter lim="800000"/>
            <a:headEnd/>
            <a:tailEnd/>
          </a:ln>
        </p:spPr>
      </p:pic>
    </p:spTree>
    <p:extLst>
      <p:ext uri="{BB962C8B-B14F-4D97-AF65-F5344CB8AC3E}">
        <p14:creationId xmlns:p14="http://schemas.microsoft.com/office/powerpoint/2010/main" val="940552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7" name="Title 1"/>
          <p:cNvSpPr>
            <a:spLocks noGrp="1"/>
          </p:cNvSpPr>
          <p:nvPr>
            <p:ph type="title"/>
          </p:nvPr>
        </p:nvSpPr>
        <p:spPr/>
        <p:txBody>
          <a:bodyPr/>
          <a:lstStyle/>
          <a:p>
            <a:r>
              <a:rPr lang="en-US" dirty="0"/>
              <a:t>Question 6.8.5</a:t>
            </a:r>
          </a:p>
        </p:txBody>
      </p:sp>
      <p:sp>
        <p:nvSpPr>
          <p:cNvPr id="439298" name="Content Placeholder 2"/>
          <p:cNvSpPr>
            <a:spLocks noGrp="1"/>
          </p:cNvSpPr>
          <p:nvPr>
            <p:ph idx="1"/>
          </p:nvPr>
        </p:nvSpPr>
        <p:spPr/>
        <p:txBody>
          <a:bodyPr/>
          <a:lstStyle/>
          <a:p>
            <a:pPr>
              <a:buFontTx/>
              <a:buNone/>
            </a:pPr>
            <a:r>
              <a:rPr lang="en-US" dirty="0"/>
              <a:t>I have an oscillator with a frequency of 440Hz. Which answer below is closest to the period?</a:t>
            </a:r>
          </a:p>
          <a:p>
            <a:pPr>
              <a:buFontTx/>
              <a:buNone/>
            </a:pPr>
            <a:r>
              <a:rPr lang="en-US" dirty="0"/>
              <a:t>a) 400s</a:t>
            </a:r>
          </a:p>
          <a:p>
            <a:pPr>
              <a:buFontTx/>
              <a:buNone/>
            </a:pPr>
            <a:r>
              <a:rPr lang="en-US" dirty="0"/>
              <a:t>b) 0.0025s </a:t>
            </a:r>
          </a:p>
          <a:p>
            <a:pPr>
              <a:buFontTx/>
              <a:buNone/>
            </a:pPr>
            <a:r>
              <a:rPr lang="en-US" dirty="0"/>
              <a:t>c) 220s</a:t>
            </a:r>
          </a:p>
          <a:p>
            <a:pPr>
              <a:buFontTx/>
              <a:buNone/>
            </a:pPr>
            <a:r>
              <a:rPr lang="en-US" dirty="0"/>
              <a:t>d) 800s</a:t>
            </a:r>
          </a:p>
        </p:txBody>
      </p:sp>
    </p:spTree>
    <p:extLst>
      <p:ext uri="{BB962C8B-B14F-4D97-AF65-F5344CB8AC3E}">
        <p14:creationId xmlns:p14="http://schemas.microsoft.com/office/powerpoint/2010/main" val="6742880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1" name="Title 1"/>
          <p:cNvSpPr>
            <a:spLocks noGrp="1"/>
          </p:cNvSpPr>
          <p:nvPr>
            <p:ph type="title"/>
          </p:nvPr>
        </p:nvSpPr>
        <p:spPr/>
        <p:txBody>
          <a:bodyPr/>
          <a:lstStyle/>
          <a:p>
            <a:r>
              <a:rPr lang="en-US" dirty="0"/>
              <a:t>Question 6.9</a:t>
            </a:r>
          </a:p>
        </p:txBody>
      </p:sp>
      <p:pic>
        <p:nvPicPr>
          <p:cNvPr id="440322" name="Picture 2"/>
          <p:cNvPicPr>
            <a:picLocks noChangeAspect="1" noChangeArrowheads="1"/>
          </p:cNvPicPr>
          <p:nvPr/>
        </p:nvPicPr>
        <p:blipFill>
          <a:blip r:embed="rId2"/>
          <a:srcRect/>
          <a:stretch>
            <a:fillRect/>
          </a:stretch>
        </p:blipFill>
        <p:spPr bwMode="auto">
          <a:xfrm>
            <a:off x="4179888" y="1636713"/>
            <a:ext cx="4506912" cy="2630487"/>
          </a:xfrm>
          <a:prstGeom prst="rect">
            <a:avLst/>
          </a:prstGeom>
          <a:noFill/>
          <a:ln w="9525">
            <a:noFill/>
            <a:miter lim="800000"/>
            <a:headEnd/>
            <a:tailEnd/>
          </a:ln>
        </p:spPr>
      </p:pic>
      <p:cxnSp>
        <p:nvCxnSpPr>
          <p:cNvPr id="8" name="Straight Arrow Connector 7"/>
          <p:cNvCxnSpPr/>
          <p:nvPr/>
        </p:nvCxnSpPr>
        <p:spPr>
          <a:xfrm rot="5400000" flipH="1" flipV="1">
            <a:off x="6171407" y="2669381"/>
            <a:ext cx="519112" cy="952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Content Placeholder 9"/>
          <p:cNvSpPr txBox="1">
            <a:spLocks/>
          </p:cNvSpPr>
          <p:nvPr/>
        </p:nvSpPr>
        <p:spPr>
          <a:xfrm>
            <a:off x="457200" y="1371600"/>
            <a:ext cx="3505200" cy="4754563"/>
          </a:xfrm>
          <a:prstGeom prst="rect">
            <a:avLst/>
          </a:prstGeom>
        </p:spPr>
        <p:txBody>
          <a:bodyPr/>
          <a:lstStyle/>
          <a:p>
            <a:pPr marL="342900" indent="-342900">
              <a:spcBef>
                <a:spcPct val="20000"/>
              </a:spcBef>
              <a:defRPr/>
            </a:pPr>
            <a:r>
              <a:rPr lang="en-US" sz="2800" kern="0" dirty="0">
                <a:latin typeface="+mn-lt"/>
              </a:rPr>
              <a:t>For the graph of simple harmonic motion to the right, what do we call the part of the graph indicated by the green arrows. </a:t>
            </a:r>
          </a:p>
        </p:txBody>
      </p:sp>
      <p:sp>
        <p:nvSpPr>
          <p:cNvPr id="14" name="Content Placeholder 9"/>
          <p:cNvSpPr txBox="1">
            <a:spLocks/>
          </p:cNvSpPr>
          <p:nvPr/>
        </p:nvSpPr>
        <p:spPr bwMode="auto">
          <a:xfrm>
            <a:off x="8382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a) Amplitude</a:t>
            </a:r>
          </a:p>
          <a:p>
            <a:pPr marL="514350" indent="-514350">
              <a:spcBef>
                <a:spcPct val="20000"/>
              </a:spcBef>
              <a:defRPr/>
            </a:pPr>
            <a:r>
              <a:rPr lang="en-US" sz="2800" kern="0" dirty="0">
                <a:latin typeface="+mn-lt"/>
              </a:rPr>
              <a:t>b) Frequency </a:t>
            </a:r>
          </a:p>
        </p:txBody>
      </p:sp>
      <p:sp>
        <p:nvSpPr>
          <p:cNvPr id="15" name="Content Placeholder 9"/>
          <p:cNvSpPr txBox="1">
            <a:spLocks/>
          </p:cNvSpPr>
          <p:nvPr/>
        </p:nvSpPr>
        <p:spPr bwMode="auto">
          <a:xfrm>
            <a:off x="56388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c) Period</a:t>
            </a:r>
          </a:p>
          <a:p>
            <a:pPr marL="514350" indent="-514350">
              <a:spcBef>
                <a:spcPct val="20000"/>
              </a:spcBef>
              <a:defRPr/>
            </a:pPr>
            <a:r>
              <a:rPr lang="en-US" sz="2800" kern="0" dirty="0">
                <a:latin typeface="+mn-lt"/>
              </a:rPr>
              <a:t>d) Phase</a:t>
            </a:r>
          </a:p>
        </p:txBody>
      </p:sp>
    </p:spTree>
    <p:extLst>
      <p:ext uri="{BB962C8B-B14F-4D97-AF65-F5344CB8AC3E}">
        <p14:creationId xmlns:p14="http://schemas.microsoft.com/office/powerpoint/2010/main" val="2586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5" name="Title 1"/>
          <p:cNvSpPr>
            <a:spLocks noGrp="1"/>
          </p:cNvSpPr>
          <p:nvPr>
            <p:ph type="title"/>
          </p:nvPr>
        </p:nvSpPr>
        <p:spPr/>
        <p:txBody>
          <a:bodyPr/>
          <a:lstStyle/>
          <a:p>
            <a:endParaRPr lang="en-US" dirty="0"/>
          </a:p>
        </p:txBody>
      </p:sp>
      <p:pic>
        <p:nvPicPr>
          <p:cNvPr id="441346" name="Picture 2"/>
          <p:cNvPicPr>
            <a:picLocks noChangeAspect="1" noChangeArrowheads="1"/>
          </p:cNvPicPr>
          <p:nvPr/>
        </p:nvPicPr>
        <p:blipFill>
          <a:blip r:embed="rId2"/>
          <a:srcRect/>
          <a:stretch>
            <a:fillRect/>
          </a:stretch>
        </p:blipFill>
        <p:spPr bwMode="auto">
          <a:xfrm>
            <a:off x="384175" y="1401763"/>
            <a:ext cx="8332788" cy="5441950"/>
          </a:xfrm>
          <a:prstGeom prst="rect">
            <a:avLst/>
          </a:prstGeom>
          <a:noFill/>
          <a:ln w="9525">
            <a:noFill/>
            <a:miter lim="800000"/>
            <a:headEnd/>
            <a:tailEnd/>
          </a:ln>
        </p:spPr>
      </p:pic>
    </p:spTree>
    <p:extLst>
      <p:ext uri="{BB962C8B-B14F-4D97-AF65-F5344CB8AC3E}">
        <p14:creationId xmlns:p14="http://schemas.microsoft.com/office/powerpoint/2010/main" val="505355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69" name="Title 1"/>
          <p:cNvSpPr>
            <a:spLocks noGrp="1"/>
          </p:cNvSpPr>
          <p:nvPr>
            <p:ph type="title"/>
          </p:nvPr>
        </p:nvSpPr>
        <p:spPr/>
        <p:txBody>
          <a:bodyPr/>
          <a:lstStyle/>
          <a:p>
            <a:endParaRPr lang="en-US" dirty="0"/>
          </a:p>
        </p:txBody>
      </p:sp>
      <p:pic>
        <p:nvPicPr>
          <p:cNvPr id="442370" name="Picture 2"/>
          <p:cNvPicPr>
            <a:picLocks noChangeAspect="1" noChangeArrowheads="1"/>
          </p:cNvPicPr>
          <p:nvPr/>
        </p:nvPicPr>
        <p:blipFill>
          <a:blip r:embed="rId2"/>
          <a:srcRect/>
          <a:stretch>
            <a:fillRect/>
          </a:stretch>
        </p:blipFill>
        <p:spPr bwMode="auto">
          <a:xfrm>
            <a:off x="295275" y="1858963"/>
            <a:ext cx="8494713" cy="3995737"/>
          </a:xfrm>
          <a:prstGeom prst="rect">
            <a:avLst/>
          </a:prstGeom>
          <a:noFill/>
          <a:ln w="9525">
            <a:noFill/>
            <a:miter lim="800000"/>
            <a:headEnd/>
            <a:tailEnd/>
          </a:ln>
        </p:spPr>
      </p:pic>
    </p:spTree>
    <p:extLst>
      <p:ext uri="{BB962C8B-B14F-4D97-AF65-F5344CB8AC3E}">
        <p14:creationId xmlns:p14="http://schemas.microsoft.com/office/powerpoint/2010/main" val="34319982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3" name="Title 1"/>
          <p:cNvSpPr>
            <a:spLocks noGrp="1"/>
          </p:cNvSpPr>
          <p:nvPr>
            <p:ph type="title"/>
          </p:nvPr>
        </p:nvSpPr>
        <p:spPr/>
        <p:txBody>
          <a:bodyPr/>
          <a:lstStyle/>
          <a:p>
            <a:r>
              <a:rPr lang="en-US" dirty="0"/>
              <a:t>Question 6.10</a:t>
            </a:r>
          </a:p>
        </p:txBody>
      </p:sp>
      <p:sp>
        <p:nvSpPr>
          <p:cNvPr id="12" name="Content Placeholder 9"/>
          <p:cNvSpPr txBox="1">
            <a:spLocks/>
          </p:cNvSpPr>
          <p:nvPr/>
        </p:nvSpPr>
        <p:spPr>
          <a:xfrm>
            <a:off x="457200" y="1371600"/>
            <a:ext cx="3505200" cy="4754563"/>
          </a:xfrm>
          <a:prstGeom prst="rect">
            <a:avLst/>
          </a:prstGeom>
        </p:spPr>
        <p:txBody>
          <a:bodyPr/>
          <a:lstStyle/>
          <a:p>
            <a:pPr marL="342900" indent="-342900">
              <a:spcBef>
                <a:spcPct val="20000"/>
              </a:spcBef>
              <a:defRPr/>
            </a:pPr>
            <a:r>
              <a:rPr lang="en-US" sz="2800" kern="0" dirty="0">
                <a:latin typeface="+mn-lt"/>
              </a:rPr>
              <a:t>Compare the graphs of simple harmonic motion to the right the blue curve has a different _______ than the other one</a:t>
            </a:r>
          </a:p>
        </p:txBody>
      </p:sp>
      <p:sp>
        <p:nvSpPr>
          <p:cNvPr id="14" name="Content Placeholder 9"/>
          <p:cNvSpPr txBox="1">
            <a:spLocks/>
          </p:cNvSpPr>
          <p:nvPr/>
        </p:nvSpPr>
        <p:spPr bwMode="auto">
          <a:xfrm>
            <a:off x="8382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a) Amplitude</a:t>
            </a:r>
          </a:p>
          <a:p>
            <a:pPr marL="514350" indent="-514350">
              <a:spcBef>
                <a:spcPct val="20000"/>
              </a:spcBef>
              <a:defRPr/>
            </a:pPr>
            <a:r>
              <a:rPr lang="en-US" sz="2800" kern="0" dirty="0">
                <a:latin typeface="+mn-lt"/>
              </a:rPr>
              <a:t>b) Frequency </a:t>
            </a:r>
          </a:p>
        </p:txBody>
      </p:sp>
      <p:sp>
        <p:nvSpPr>
          <p:cNvPr id="15" name="Content Placeholder 9"/>
          <p:cNvSpPr txBox="1">
            <a:spLocks/>
          </p:cNvSpPr>
          <p:nvPr/>
        </p:nvSpPr>
        <p:spPr bwMode="auto">
          <a:xfrm>
            <a:off x="56388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c) Period</a:t>
            </a:r>
          </a:p>
          <a:p>
            <a:pPr marL="514350" indent="-514350">
              <a:spcBef>
                <a:spcPct val="20000"/>
              </a:spcBef>
              <a:defRPr/>
            </a:pPr>
            <a:r>
              <a:rPr lang="en-US" sz="2800" kern="0" dirty="0">
                <a:latin typeface="+mn-lt"/>
              </a:rPr>
              <a:t>d) Phase</a:t>
            </a:r>
          </a:p>
        </p:txBody>
      </p:sp>
      <p:grpSp>
        <p:nvGrpSpPr>
          <p:cNvPr id="443397" name="Group 211"/>
          <p:cNvGrpSpPr>
            <a:grpSpLocks/>
          </p:cNvGrpSpPr>
          <p:nvPr/>
        </p:nvGrpSpPr>
        <p:grpSpPr bwMode="auto">
          <a:xfrm>
            <a:off x="4179888" y="1636713"/>
            <a:ext cx="4735512" cy="2630487"/>
            <a:chOff x="4179346" y="1637246"/>
            <a:chExt cx="4736054" cy="2629954"/>
          </a:xfrm>
        </p:grpSpPr>
        <p:pic>
          <p:nvPicPr>
            <p:cNvPr id="443398" name="Picture 2"/>
            <p:cNvPicPr>
              <a:picLocks noChangeAspect="1" noChangeArrowheads="1"/>
            </p:cNvPicPr>
            <p:nvPr/>
          </p:nvPicPr>
          <p:blipFill>
            <a:blip r:embed="rId2"/>
            <a:srcRect/>
            <a:stretch>
              <a:fillRect/>
            </a:stretch>
          </p:blipFill>
          <p:spPr bwMode="auto">
            <a:xfrm>
              <a:off x="4179346" y="1637246"/>
              <a:ext cx="4507454" cy="2629954"/>
            </a:xfrm>
            <a:prstGeom prst="rect">
              <a:avLst/>
            </a:prstGeom>
            <a:noFill/>
            <a:ln w="9525">
              <a:noFill/>
              <a:miter lim="800000"/>
              <a:headEnd/>
              <a:tailEnd/>
            </a:ln>
          </p:spPr>
        </p:pic>
        <p:grpSp>
          <p:nvGrpSpPr>
            <p:cNvPr id="443399" name="Group 8"/>
            <p:cNvGrpSpPr>
              <a:grpSpLocks/>
            </p:cNvGrpSpPr>
            <p:nvPr/>
          </p:nvGrpSpPr>
          <p:grpSpPr bwMode="auto">
            <a:xfrm flipH="1">
              <a:off x="4724400" y="2286000"/>
              <a:ext cx="2209800" cy="1369056"/>
              <a:chOff x="1322006" y="4117344"/>
              <a:chExt cx="6560617" cy="1269071"/>
            </a:xfrm>
          </p:grpSpPr>
          <p:sp>
            <p:nvSpPr>
              <p:cNvPr id="443500" name="AutoShape 5"/>
              <p:cNvSpPr>
                <a:spLocks noChangeAspect="1" noChangeArrowheads="1" noTextEdit="1"/>
              </p:cNvSpPr>
              <p:nvPr/>
            </p:nvSpPr>
            <p:spPr bwMode="auto">
              <a:xfrm>
                <a:off x="1322006" y="4117344"/>
                <a:ext cx="6560617" cy="1269071"/>
              </a:xfrm>
              <a:prstGeom prst="rect">
                <a:avLst/>
              </a:prstGeom>
              <a:noFill/>
              <a:ln w="9525">
                <a:noFill/>
                <a:miter lim="800000"/>
                <a:headEnd/>
                <a:tailEnd/>
              </a:ln>
            </p:spPr>
            <p:txBody>
              <a:bodyPr/>
              <a:lstStyle/>
              <a:p>
                <a:endParaRPr lang="en-US" dirty="0"/>
              </a:p>
            </p:txBody>
          </p:sp>
          <p:sp>
            <p:nvSpPr>
              <p:cNvPr id="443501" name="Line 10"/>
              <p:cNvSpPr>
                <a:spLocks noChangeShapeType="1"/>
              </p:cNvSpPr>
              <p:nvPr/>
            </p:nvSpPr>
            <p:spPr bwMode="auto">
              <a:xfrm flipV="1">
                <a:off x="1440796" y="4220028"/>
                <a:ext cx="64486" cy="10532"/>
              </a:xfrm>
              <a:prstGeom prst="line">
                <a:avLst/>
              </a:prstGeom>
              <a:noFill/>
              <a:ln w="3">
                <a:solidFill>
                  <a:srgbClr val="008080"/>
                </a:solidFill>
                <a:round/>
                <a:headEnd/>
                <a:tailEnd/>
              </a:ln>
            </p:spPr>
            <p:txBody>
              <a:bodyPr/>
              <a:lstStyle/>
              <a:p>
                <a:endParaRPr lang="en-US" dirty="0"/>
              </a:p>
            </p:txBody>
          </p:sp>
          <p:sp>
            <p:nvSpPr>
              <p:cNvPr id="443502" name="Line 11"/>
              <p:cNvSpPr>
                <a:spLocks noChangeShapeType="1"/>
              </p:cNvSpPr>
              <p:nvPr/>
            </p:nvSpPr>
            <p:spPr bwMode="auto">
              <a:xfrm flipV="1">
                <a:off x="1505282" y="4212129"/>
                <a:ext cx="64486" cy="7899"/>
              </a:xfrm>
              <a:prstGeom prst="line">
                <a:avLst/>
              </a:prstGeom>
              <a:noFill/>
              <a:ln w="3">
                <a:solidFill>
                  <a:srgbClr val="008080"/>
                </a:solidFill>
                <a:round/>
                <a:headEnd/>
                <a:tailEnd/>
              </a:ln>
            </p:spPr>
            <p:txBody>
              <a:bodyPr/>
              <a:lstStyle/>
              <a:p>
                <a:endParaRPr lang="en-US" dirty="0"/>
              </a:p>
            </p:txBody>
          </p:sp>
          <p:sp>
            <p:nvSpPr>
              <p:cNvPr id="443503" name="Line 12"/>
              <p:cNvSpPr>
                <a:spLocks noChangeShapeType="1"/>
              </p:cNvSpPr>
              <p:nvPr/>
            </p:nvSpPr>
            <p:spPr bwMode="auto">
              <a:xfrm flipV="1">
                <a:off x="1569769" y="4209496"/>
                <a:ext cx="61092" cy="2633"/>
              </a:xfrm>
              <a:prstGeom prst="line">
                <a:avLst/>
              </a:prstGeom>
              <a:noFill/>
              <a:ln w="3">
                <a:solidFill>
                  <a:srgbClr val="008080"/>
                </a:solidFill>
                <a:round/>
                <a:headEnd/>
                <a:tailEnd/>
              </a:ln>
            </p:spPr>
            <p:txBody>
              <a:bodyPr/>
              <a:lstStyle/>
              <a:p>
                <a:endParaRPr lang="en-US" dirty="0"/>
              </a:p>
            </p:txBody>
          </p:sp>
          <p:sp>
            <p:nvSpPr>
              <p:cNvPr id="443504" name="Line 13"/>
              <p:cNvSpPr>
                <a:spLocks noChangeShapeType="1"/>
              </p:cNvSpPr>
              <p:nvPr/>
            </p:nvSpPr>
            <p:spPr bwMode="auto">
              <a:xfrm>
                <a:off x="1630861" y="4209496"/>
                <a:ext cx="64486" cy="2633"/>
              </a:xfrm>
              <a:prstGeom prst="line">
                <a:avLst/>
              </a:prstGeom>
              <a:noFill/>
              <a:ln w="3">
                <a:solidFill>
                  <a:srgbClr val="008080"/>
                </a:solidFill>
                <a:round/>
                <a:headEnd/>
                <a:tailEnd/>
              </a:ln>
            </p:spPr>
            <p:txBody>
              <a:bodyPr/>
              <a:lstStyle/>
              <a:p>
                <a:endParaRPr lang="en-US" dirty="0"/>
              </a:p>
            </p:txBody>
          </p:sp>
          <p:sp>
            <p:nvSpPr>
              <p:cNvPr id="443505" name="Line 14"/>
              <p:cNvSpPr>
                <a:spLocks noChangeShapeType="1"/>
              </p:cNvSpPr>
              <p:nvPr/>
            </p:nvSpPr>
            <p:spPr bwMode="auto">
              <a:xfrm>
                <a:off x="1695347" y="4212129"/>
                <a:ext cx="64486" cy="10532"/>
              </a:xfrm>
              <a:prstGeom prst="line">
                <a:avLst/>
              </a:prstGeom>
              <a:noFill/>
              <a:ln w="3">
                <a:solidFill>
                  <a:srgbClr val="008080"/>
                </a:solidFill>
                <a:round/>
                <a:headEnd/>
                <a:tailEnd/>
              </a:ln>
            </p:spPr>
            <p:txBody>
              <a:bodyPr/>
              <a:lstStyle/>
              <a:p>
                <a:endParaRPr lang="en-US" dirty="0"/>
              </a:p>
            </p:txBody>
          </p:sp>
          <p:sp>
            <p:nvSpPr>
              <p:cNvPr id="443506" name="Line 15"/>
              <p:cNvSpPr>
                <a:spLocks noChangeShapeType="1"/>
              </p:cNvSpPr>
              <p:nvPr/>
            </p:nvSpPr>
            <p:spPr bwMode="auto">
              <a:xfrm>
                <a:off x="1759833" y="4222661"/>
                <a:ext cx="64486" cy="13165"/>
              </a:xfrm>
              <a:prstGeom prst="line">
                <a:avLst/>
              </a:prstGeom>
              <a:noFill/>
              <a:ln w="3">
                <a:solidFill>
                  <a:srgbClr val="008080"/>
                </a:solidFill>
                <a:round/>
                <a:headEnd/>
                <a:tailEnd/>
              </a:ln>
            </p:spPr>
            <p:txBody>
              <a:bodyPr/>
              <a:lstStyle/>
              <a:p>
                <a:endParaRPr lang="en-US" dirty="0"/>
              </a:p>
            </p:txBody>
          </p:sp>
          <p:sp>
            <p:nvSpPr>
              <p:cNvPr id="443507" name="Line 16"/>
              <p:cNvSpPr>
                <a:spLocks noChangeShapeType="1"/>
              </p:cNvSpPr>
              <p:nvPr/>
            </p:nvSpPr>
            <p:spPr bwMode="auto">
              <a:xfrm>
                <a:off x="1824319" y="4235826"/>
                <a:ext cx="64486" cy="21063"/>
              </a:xfrm>
              <a:prstGeom prst="line">
                <a:avLst/>
              </a:prstGeom>
              <a:noFill/>
              <a:ln w="3">
                <a:solidFill>
                  <a:srgbClr val="008080"/>
                </a:solidFill>
                <a:round/>
                <a:headEnd/>
                <a:tailEnd/>
              </a:ln>
            </p:spPr>
            <p:txBody>
              <a:bodyPr/>
              <a:lstStyle/>
              <a:p>
                <a:endParaRPr lang="en-US" dirty="0"/>
              </a:p>
            </p:txBody>
          </p:sp>
          <p:sp>
            <p:nvSpPr>
              <p:cNvPr id="443508" name="Line 17"/>
              <p:cNvSpPr>
                <a:spLocks noChangeShapeType="1"/>
              </p:cNvSpPr>
              <p:nvPr/>
            </p:nvSpPr>
            <p:spPr bwMode="auto">
              <a:xfrm>
                <a:off x="1888805" y="4256889"/>
                <a:ext cx="61092" cy="23696"/>
              </a:xfrm>
              <a:prstGeom prst="line">
                <a:avLst/>
              </a:prstGeom>
              <a:noFill/>
              <a:ln w="3">
                <a:solidFill>
                  <a:srgbClr val="008080"/>
                </a:solidFill>
                <a:round/>
                <a:headEnd/>
                <a:tailEnd/>
              </a:ln>
            </p:spPr>
            <p:txBody>
              <a:bodyPr/>
              <a:lstStyle/>
              <a:p>
                <a:endParaRPr lang="en-US" dirty="0"/>
              </a:p>
            </p:txBody>
          </p:sp>
          <p:sp>
            <p:nvSpPr>
              <p:cNvPr id="443509" name="Line 18"/>
              <p:cNvSpPr>
                <a:spLocks noChangeShapeType="1"/>
              </p:cNvSpPr>
              <p:nvPr/>
            </p:nvSpPr>
            <p:spPr bwMode="auto">
              <a:xfrm>
                <a:off x="1949897" y="4280585"/>
                <a:ext cx="64486" cy="28962"/>
              </a:xfrm>
              <a:prstGeom prst="line">
                <a:avLst/>
              </a:prstGeom>
              <a:noFill/>
              <a:ln w="3">
                <a:solidFill>
                  <a:srgbClr val="008080"/>
                </a:solidFill>
                <a:round/>
                <a:headEnd/>
                <a:tailEnd/>
              </a:ln>
            </p:spPr>
            <p:txBody>
              <a:bodyPr/>
              <a:lstStyle/>
              <a:p>
                <a:endParaRPr lang="en-US" dirty="0"/>
              </a:p>
            </p:txBody>
          </p:sp>
          <p:sp>
            <p:nvSpPr>
              <p:cNvPr id="443510" name="Line 19"/>
              <p:cNvSpPr>
                <a:spLocks noChangeShapeType="1"/>
              </p:cNvSpPr>
              <p:nvPr/>
            </p:nvSpPr>
            <p:spPr bwMode="auto">
              <a:xfrm>
                <a:off x="2014384" y="4309548"/>
                <a:ext cx="64486" cy="34228"/>
              </a:xfrm>
              <a:prstGeom prst="line">
                <a:avLst/>
              </a:prstGeom>
              <a:noFill/>
              <a:ln w="3">
                <a:solidFill>
                  <a:srgbClr val="008080"/>
                </a:solidFill>
                <a:round/>
                <a:headEnd/>
                <a:tailEnd/>
              </a:ln>
            </p:spPr>
            <p:txBody>
              <a:bodyPr/>
              <a:lstStyle/>
              <a:p>
                <a:endParaRPr lang="en-US" dirty="0"/>
              </a:p>
            </p:txBody>
          </p:sp>
          <p:sp>
            <p:nvSpPr>
              <p:cNvPr id="443511" name="Line 20"/>
              <p:cNvSpPr>
                <a:spLocks noChangeShapeType="1"/>
              </p:cNvSpPr>
              <p:nvPr/>
            </p:nvSpPr>
            <p:spPr bwMode="auto">
              <a:xfrm>
                <a:off x="2078870" y="4343776"/>
                <a:ext cx="64486" cy="36861"/>
              </a:xfrm>
              <a:prstGeom prst="line">
                <a:avLst/>
              </a:prstGeom>
              <a:noFill/>
              <a:ln w="3">
                <a:solidFill>
                  <a:srgbClr val="008080"/>
                </a:solidFill>
                <a:round/>
                <a:headEnd/>
                <a:tailEnd/>
              </a:ln>
            </p:spPr>
            <p:txBody>
              <a:bodyPr/>
              <a:lstStyle/>
              <a:p>
                <a:endParaRPr lang="en-US" dirty="0"/>
              </a:p>
            </p:txBody>
          </p:sp>
          <p:sp>
            <p:nvSpPr>
              <p:cNvPr id="443512" name="Line 21"/>
              <p:cNvSpPr>
                <a:spLocks noChangeShapeType="1"/>
              </p:cNvSpPr>
              <p:nvPr/>
            </p:nvSpPr>
            <p:spPr bwMode="auto">
              <a:xfrm>
                <a:off x="2143356" y="4380637"/>
                <a:ext cx="64486" cy="42127"/>
              </a:xfrm>
              <a:prstGeom prst="line">
                <a:avLst/>
              </a:prstGeom>
              <a:noFill/>
              <a:ln w="3">
                <a:solidFill>
                  <a:srgbClr val="008080"/>
                </a:solidFill>
                <a:round/>
                <a:headEnd/>
                <a:tailEnd/>
              </a:ln>
            </p:spPr>
            <p:txBody>
              <a:bodyPr/>
              <a:lstStyle/>
              <a:p>
                <a:endParaRPr lang="en-US" dirty="0"/>
              </a:p>
            </p:txBody>
          </p:sp>
          <p:sp>
            <p:nvSpPr>
              <p:cNvPr id="443513" name="Line 22"/>
              <p:cNvSpPr>
                <a:spLocks noChangeShapeType="1"/>
              </p:cNvSpPr>
              <p:nvPr/>
            </p:nvSpPr>
            <p:spPr bwMode="auto">
              <a:xfrm>
                <a:off x="2207842" y="4422764"/>
                <a:ext cx="61092" cy="47393"/>
              </a:xfrm>
              <a:prstGeom prst="line">
                <a:avLst/>
              </a:prstGeom>
              <a:noFill/>
              <a:ln w="3">
                <a:solidFill>
                  <a:srgbClr val="008080"/>
                </a:solidFill>
                <a:round/>
                <a:headEnd/>
                <a:tailEnd/>
              </a:ln>
            </p:spPr>
            <p:txBody>
              <a:bodyPr/>
              <a:lstStyle/>
              <a:p>
                <a:endParaRPr lang="en-US" dirty="0"/>
              </a:p>
            </p:txBody>
          </p:sp>
          <p:sp>
            <p:nvSpPr>
              <p:cNvPr id="443514" name="Line 23"/>
              <p:cNvSpPr>
                <a:spLocks noChangeShapeType="1"/>
              </p:cNvSpPr>
              <p:nvPr/>
            </p:nvSpPr>
            <p:spPr bwMode="auto">
              <a:xfrm>
                <a:off x="2268934" y="4470156"/>
                <a:ext cx="64486" cy="47393"/>
              </a:xfrm>
              <a:prstGeom prst="line">
                <a:avLst/>
              </a:prstGeom>
              <a:noFill/>
              <a:ln w="3">
                <a:solidFill>
                  <a:srgbClr val="008080"/>
                </a:solidFill>
                <a:round/>
                <a:headEnd/>
                <a:tailEnd/>
              </a:ln>
            </p:spPr>
            <p:txBody>
              <a:bodyPr/>
              <a:lstStyle/>
              <a:p>
                <a:endParaRPr lang="en-US" dirty="0"/>
              </a:p>
            </p:txBody>
          </p:sp>
          <p:sp>
            <p:nvSpPr>
              <p:cNvPr id="443515" name="Line 24"/>
              <p:cNvSpPr>
                <a:spLocks noChangeShapeType="1"/>
              </p:cNvSpPr>
              <p:nvPr/>
            </p:nvSpPr>
            <p:spPr bwMode="auto">
              <a:xfrm>
                <a:off x="2333420" y="4517549"/>
                <a:ext cx="64486" cy="50026"/>
              </a:xfrm>
              <a:prstGeom prst="line">
                <a:avLst/>
              </a:prstGeom>
              <a:noFill/>
              <a:ln w="3">
                <a:solidFill>
                  <a:srgbClr val="008080"/>
                </a:solidFill>
                <a:round/>
                <a:headEnd/>
                <a:tailEnd/>
              </a:ln>
            </p:spPr>
            <p:txBody>
              <a:bodyPr/>
              <a:lstStyle/>
              <a:p>
                <a:endParaRPr lang="en-US" dirty="0"/>
              </a:p>
            </p:txBody>
          </p:sp>
          <p:sp>
            <p:nvSpPr>
              <p:cNvPr id="443516" name="Line 25"/>
              <p:cNvSpPr>
                <a:spLocks noChangeShapeType="1"/>
              </p:cNvSpPr>
              <p:nvPr/>
            </p:nvSpPr>
            <p:spPr bwMode="auto">
              <a:xfrm>
                <a:off x="2397906" y="4567575"/>
                <a:ext cx="64486" cy="52659"/>
              </a:xfrm>
              <a:prstGeom prst="line">
                <a:avLst/>
              </a:prstGeom>
              <a:noFill/>
              <a:ln w="3">
                <a:solidFill>
                  <a:srgbClr val="008080"/>
                </a:solidFill>
                <a:round/>
                <a:headEnd/>
                <a:tailEnd/>
              </a:ln>
            </p:spPr>
            <p:txBody>
              <a:bodyPr/>
              <a:lstStyle/>
              <a:p>
                <a:endParaRPr lang="en-US" dirty="0"/>
              </a:p>
            </p:txBody>
          </p:sp>
          <p:sp>
            <p:nvSpPr>
              <p:cNvPr id="443517" name="Line 26"/>
              <p:cNvSpPr>
                <a:spLocks noChangeShapeType="1"/>
              </p:cNvSpPr>
              <p:nvPr/>
            </p:nvSpPr>
            <p:spPr bwMode="auto">
              <a:xfrm>
                <a:off x="2462393" y="4620233"/>
                <a:ext cx="64486" cy="52659"/>
              </a:xfrm>
              <a:prstGeom prst="line">
                <a:avLst/>
              </a:prstGeom>
              <a:noFill/>
              <a:ln w="3">
                <a:solidFill>
                  <a:srgbClr val="008080"/>
                </a:solidFill>
                <a:round/>
                <a:headEnd/>
                <a:tailEnd/>
              </a:ln>
            </p:spPr>
            <p:txBody>
              <a:bodyPr/>
              <a:lstStyle/>
              <a:p>
                <a:endParaRPr lang="en-US" dirty="0"/>
              </a:p>
            </p:txBody>
          </p:sp>
          <p:sp>
            <p:nvSpPr>
              <p:cNvPr id="443518" name="Line 27"/>
              <p:cNvSpPr>
                <a:spLocks noChangeShapeType="1"/>
              </p:cNvSpPr>
              <p:nvPr/>
            </p:nvSpPr>
            <p:spPr bwMode="auto">
              <a:xfrm>
                <a:off x="2526879" y="4672892"/>
                <a:ext cx="64486" cy="55291"/>
              </a:xfrm>
              <a:prstGeom prst="line">
                <a:avLst/>
              </a:prstGeom>
              <a:noFill/>
              <a:ln w="3">
                <a:solidFill>
                  <a:srgbClr val="008080"/>
                </a:solidFill>
                <a:round/>
                <a:headEnd/>
                <a:tailEnd/>
              </a:ln>
            </p:spPr>
            <p:txBody>
              <a:bodyPr/>
              <a:lstStyle/>
              <a:p>
                <a:endParaRPr lang="en-US" dirty="0"/>
              </a:p>
            </p:txBody>
          </p:sp>
          <p:sp>
            <p:nvSpPr>
              <p:cNvPr id="443519" name="Line 28"/>
              <p:cNvSpPr>
                <a:spLocks noChangeShapeType="1"/>
              </p:cNvSpPr>
              <p:nvPr/>
            </p:nvSpPr>
            <p:spPr bwMode="auto">
              <a:xfrm>
                <a:off x="2591365" y="4728183"/>
                <a:ext cx="61092" cy="52659"/>
              </a:xfrm>
              <a:prstGeom prst="line">
                <a:avLst/>
              </a:prstGeom>
              <a:noFill/>
              <a:ln w="3">
                <a:solidFill>
                  <a:srgbClr val="008080"/>
                </a:solidFill>
                <a:round/>
                <a:headEnd/>
                <a:tailEnd/>
              </a:ln>
            </p:spPr>
            <p:txBody>
              <a:bodyPr/>
              <a:lstStyle/>
              <a:p>
                <a:endParaRPr lang="en-US" dirty="0"/>
              </a:p>
            </p:txBody>
          </p:sp>
          <p:sp>
            <p:nvSpPr>
              <p:cNvPr id="443520" name="Line 29"/>
              <p:cNvSpPr>
                <a:spLocks noChangeShapeType="1"/>
              </p:cNvSpPr>
              <p:nvPr/>
            </p:nvSpPr>
            <p:spPr bwMode="auto">
              <a:xfrm>
                <a:off x="2652457" y="4780842"/>
                <a:ext cx="64486" cy="55291"/>
              </a:xfrm>
              <a:prstGeom prst="line">
                <a:avLst/>
              </a:prstGeom>
              <a:noFill/>
              <a:ln w="3">
                <a:solidFill>
                  <a:srgbClr val="008080"/>
                </a:solidFill>
                <a:round/>
                <a:headEnd/>
                <a:tailEnd/>
              </a:ln>
            </p:spPr>
            <p:txBody>
              <a:bodyPr/>
              <a:lstStyle/>
              <a:p>
                <a:endParaRPr lang="en-US" dirty="0"/>
              </a:p>
            </p:txBody>
          </p:sp>
          <p:sp>
            <p:nvSpPr>
              <p:cNvPr id="443521" name="Line 30"/>
              <p:cNvSpPr>
                <a:spLocks noChangeShapeType="1"/>
              </p:cNvSpPr>
              <p:nvPr/>
            </p:nvSpPr>
            <p:spPr bwMode="auto">
              <a:xfrm>
                <a:off x="2716943" y="4836133"/>
                <a:ext cx="64486" cy="52659"/>
              </a:xfrm>
              <a:prstGeom prst="line">
                <a:avLst/>
              </a:prstGeom>
              <a:noFill/>
              <a:ln w="3">
                <a:solidFill>
                  <a:srgbClr val="008080"/>
                </a:solidFill>
                <a:round/>
                <a:headEnd/>
                <a:tailEnd/>
              </a:ln>
            </p:spPr>
            <p:txBody>
              <a:bodyPr/>
              <a:lstStyle/>
              <a:p>
                <a:endParaRPr lang="en-US" dirty="0"/>
              </a:p>
            </p:txBody>
          </p:sp>
          <p:sp>
            <p:nvSpPr>
              <p:cNvPr id="443522" name="Line 31"/>
              <p:cNvSpPr>
                <a:spLocks noChangeShapeType="1"/>
              </p:cNvSpPr>
              <p:nvPr/>
            </p:nvSpPr>
            <p:spPr bwMode="auto">
              <a:xfrm>
                <a:off x="2781429" y="4888792"/>
                <a:ext cx="64486" cy="52659"/>
              </a:xfrm>
              <a:prstGeom prst="line">
                <a:avLst/>
              </a:prstGeom>
              <a:noFill/>
              <a:ln w="3">
                <a:solidFill>
                  <a:srgbClr val="008080"/>
                </a:solidFill>
                <a:round/>
                <a:headEnd/>
                <a:tailEnd/>
              </a:ln>
            </p:spPr>
            <p:txBody>
              <a:bodyPr/>
              <a:lstStyle/>
              <a:p>
                <a:endParaRPr lang="en-US" dirty="0"/>
              </a:p>
            </p:txBody>
          </p:sp>
          <p:sp>
            <p:nvSpPr>
              <p:cNvPr id="443523" name="Line 32"/>
              <p:cNvSpPr>
                <a:spLocks noChangeShapeType="1"/>
              </p:cNvSpPr>
              <p:nvPr/>
            </p:nvSpPr>
            <p:spPr bwMode="auto">
              <a:xfrm>
                <a:off x="2845915" y="4941450"/>
                <a:ext cx="64486" cy="50026"/>
              </a:xfrm>
              <a:prstGeom prst="line">
                <a:avLst/>
              </a:prstGeom>
              <a:noFill/>
              <a:ln w="3">
                <a:solidFill>
                  <a:srgbClr val="008080"/>
                </a:solidFill>
                <a:round/>
                <a:headEnd/>
                <a:tailEnd/>
              </a:ln>
            </p:spPr>
            <p:txBody>
              <a:bodyPr/>
              <a:lstStyle/>
              <a:p>
                <a:endParaRPr lang="en-US" dirty="0"/>
              </a:p>
            </p:txBody>
          </p:sp>
          <p:sp>
            <p:nvSpPr>
              <p:cNvPr id="443524" name="Line 33"/>
              <p:cNvSpPr>
                <a:spLocks noChangeShapeType="1"/>
              </p:cNvSpPr>
              <p:nvPr/>
            </p:nvSpPr>
            <p:spPr bwMode="auto">
              <a:xfrm>
                <a:off x="2910402" y="4991476"/>
                <a:ext cx="61092" cy="47393"/>
              </a:xfrm>
              <a:prstGeom prst="line">
                <a:avLst/>
              </a:prstGeom>
              <a:noFill/>
              <a:ln w="3">
                <a:solidFill>
                  <a:srgbClr val="008080"/>
                </a:solidFill>
                <a:round/>
                <a:headEnd/>
                <a:tailEnd/>
              </a:ln>
            </p:spPr>
            <p:txBody>
              <a:bodyPr/>
              <a:lstStyle/>
              <a:p>
                <a:endParaRPr lang="en-US" dirty="0"/>
              </a:p>
            </p:txBody>
          </p:sp>
          <p:sp>
            <p:nvSpPr>
              <p:cNvPr id="443525" name="Line 34"/>
              <p:cNvSpPr>
                <a:spLocks noChangeShapeType="1"/>
              </p:cNvSpPr>
              <p:nvPr/>
            </p:nvSpPr>
            <p:spPr bwMode="auto">
              <a:xfrm>
                <a:off x="2971494" y="5038869"/>
                <a:ext cx="64486" cy="44760"/>
              </a:xfrm>
              <a:prstGeom prst="line">
                <a:avLst/>
              </a:prstGeom>
              <a:noFill/>
              <a:ln w="3">
                <a:solidFill>
                  <a:srgbClr val="008080"/>
                </a:solidFill>
                <a:round/>
                <a:headEnd/>
                <a:tailEnd/>
              </a:ln>
            </p:spPr>
            <p:txBody>
              <a:bodyPr/>
              <a:lstStyle/>
              <a:p>
                <a:endParaRPr lang="en-US" dirty="0"/>
              </a:p>
            </p:txBody>
          </p:sp>
          <p:sp>
            <p:nvSpPr>
              <p:cNvPr id="443526" name="Line 35"/>
              <p:cNvSpPr>
                <a:spLocks noChangeShapeType="1"/>
              </p:cNvSpPr>
              <p:nvPr/>
            </p:nvSpPr>
            <p:spPr bwMode="auto">
              <a:xfrm>
                <a:off x="3035980" y="5083628"/>
                <a:ext cx="64486" cy="39494"/>
              </a:xfrm>
              <a:prstGeom prst="line">
                <a:avLst/>
              </a:prstGeom>
              <a:noFill/>
              <a:ln w="3">
                <a:solidFill>
                  <a:srgbClr val="008080"/>
                </a:solidFill>
                <a:round/>
                <a:headEnd/>
                <a:tailEnd/>
              </a:ln>
            </p:spPr>
            <p:txBody>
              <a:bodyPr/>
              <a:lstStyle/>
              <a:p>
                <a:endParaRPr lang="en-US" dirty="0"/>
              </a:p>
            </p:txBody>
          </p:sp>
          <p:sp>
            <p:nvSpPr>
              <p:cNvPr id="443527" name="Line 36"/>
              <p:cNvSpPr>
                <a:spLocks noChangeShapeType="1"/>
              </p:cNvSpPr>
              <p:nvPr/>
            </p:nvSpPr>
            <p:spPr bwMode="auto">
              <a:xfrm>
                <a:off x="3100466" y="5123122"/>
                <a:ext cx="64486" cy="39494"/>
              </a:xfrm>
              <a:prstGeom prst="line">
                <a:avLst/>
              </a:prstGeom>
              <a:noFill/>
              <a:ln w="3">
                <a:solidFill>
                  <a:srgbClr val="008080"/>
                </a:solidFill>
                <a:round/>
                <a:headEnd/>
                <a:tailEnd/>
              </a:ln>
            </p:spPr>
            <p:txBody>
              <a:bodyPr/>
              <a:lstStyle/>
              <a:p>
                <a:endParaRPr lang="en-US" dirty="0"/>
              </a:p>
            </p:txBody>
          </p:sp>
          <p:sp>
            <p:nvSpPr>
              <p:cNvPr id="443528" name="Line 37"/>
              <p:cNvSpPr>
                <a:spLocks noChangeShapeType="1"/>
              </p:cNvSpPr>
              <p:nvPr/>
            </p:nvSpPr>
            <p:spPr bwMode="auto">
              <a:xfrm>
                <a:off x="3164952" y="5162616"/>
                <a:ext cx="64486" cy="31595"/>
              </a:xfrm>
              <a:prstGeom prst="line">
                <a:avLst/>
              </a:prstGeom>
              <a:noFill/>
              <a:ln w="3">
                <a:solidFill>
                  <a:srgbClr val="008080"/>
                </a:solidFill>
                <a:round/>
                <a:headEnd/>
                <a:tailEnd/>
              </a:ln>
            </p:spPr>
            <p:txBody>
              <a:bodyPr/>
              <a:lstStyle/>
              <a:p>
                <a:endParaRPr lang="en-US" dirty="0"/>
              </a:p>
            </p:txBody>
          </p:sp>
          <p:sp>
            <p:nvSpPr>
              <p:cNvPr id="443529" name="Line 38"/>
              <p:cNvSpPr>
                <a:spLocks noChangeShapeType="1"/>
              </p:cNvSpPr>
              <p:nvPr/>
            </p:nvSpPr>
            <p:spPr bwMode="auto">
              <a:xfrm>
                <a:off x="3229438" y="5194211"/>
                <a:ext cx="61092" cy="28962"/>
              </a:xfrm>
              <a:prstGeom prst="line">
                <a:avLst/>
              </a:prstGeom>
              <a:noFill/>
              <a:ln w="3">
                <a:solidFill>
                  <a:srgbClr val="008080"/>
                </a:solidFill>
                <a:round/>
                <a:headEnd/>
                <a:tailEnd/>
              </a:ln>
            </p:spPr>
            <p:txBody>
              <a:bodyPr/>
              <a:lstStyle/>
              <a:p>
                <a:endParaRPr lang="en-US" dirty="0"/>
              </a:p>
            </p:txBody>
          </p:sp>
          <p:sp>
            <p:nvSpPr>
              <p:cNvPr id="443530" name="Line 39"/>
              <p:cNvSpPr>
                <a:spLocks noChangeShapeType="1"/>
              </p:cNvSpPr>
              <p:nvPr/>
            </p:nvSpPr>
            <p:spPr bwMode="auto">
              <a:xfrm>
                <a:off x="3290531" y="5223174"/>
                <a:ext cx="64486" cy="23696"/>
              </a:xfrm>
              <a:prstGeom prst="line">
                <a:avLst/>
              </a:prstGeom>
              <a:noFill/>
              <a:ln w="3">
                <a:solidFill>
                  <a:srgbClr val="008080"/>
                </a:solidFill>
                <a:round/>
                <a:headEnd/>
                <a:tailEnd/>
              </a:ln>
            </p:spPr>
            <p:txBody>
              <a:bodyPr/>
              <a:lstStyle/>
              <a:p>
                <a:endParaRPr lang="en-US" dirty="0"/>
              </a:p>
            </p:txBody>
          </p:sp>
          <p:sp>
            <p:nvSpPr>
              <p:cNvPr id="443531" name="Line 40"/>
              <p:cNvSpPr>
                <a:spLocks noChangeShapeType="1"/>
              </p:cNvSpPr>
              <p:nvPr/>
            </p:nvSpPr>
            <p:spPr bwMode="auto">
              <a:xfrm>
                <a:off x="3355017" y="5246870"/>
                <a:ext cx="64486" cy="18430"/>
              </a:xfrm>
              <a:prstGeom prst="line">
                <a:avLst/>
              </a:prstGeom>
              <a:noFill/>
              <a:ln w="3">
                <a:solidFill>
                  <a:srgbClr val="008080"/>
                </a:solidFill>
                <a:round/>
                <a:headEnd/>
                <a:tailEnd/>
              </a:ln>
            </p:spPr>
            <p:txBody>
              <a:bodyPr/>
              <a:lstStyle/>
              <a:p>
                <a:endParaRPr lang="en-US" dirty="0"/>
              </a:p>
            </p:txBody>
          </p:sp>
          <p:sp>
            <p:nvSpPr>
              <p:cNvPr id="443532" name="Line 41"/>
              <p:cNvSpPr>
                <a:spLocks noChangeShapeType="1"/>
              </p:cNvSpPr>
              <p:nvPr/>
            </p:nvSpPr>
            <p:spPr bwMode="auto">
              <a:xfrm>
                <a:off x="3419503" y="5265300"/>
                <a:ext cx="64486" cy="13165"/>
              </a:xfrm>
              <a:prstGeom prst="line">
                <a:avLst/>
              </a:prstGeom>
              <a:noFill/>
              <a:ln w="3">
                <a:solidFill>
                  <a:srgbClr val="008080"/>
                </a:solidFill>
                <a:round/>
                <a:headEnd/>
                <a:tailEnd/>
              </a:ln>
            </p:spPr>
            <p:txBody>
              <a:bodyPr/>
              <a:lstStyle/>
              <a:p>
                <a:endParaRPr lang="en-US" dirty="0"/>
              </a:p>
            </p:txBody>
          </p:sp>
          <p:sp>
            <p:nvSpPr>
              <p:cNvPr id="443533" name="Line 42"/>
              <p:cNvSpPr>
                <a:spLocks noChangeShapeType="1"/>
              </p:cNvSpPr>
              <p:nvPr/>
            </p:nvSpPr>
            <p:spPr bwMode="auto">
              <a:xfrm>
                <a:off x="3483989" y="5278465"/>
                <a:ext cx="64486" cy="7899"/>
              </a:xfrm>
              <a:prstGeom prst="line">
                <a:avLst/>
              </a:prstGeom>
              <a:noFill/>
              <a:ln w="3">
                <a:solidFill>
                  <a:srgbClr val="008080"/>
                </a:solidFill>
                <a:round/>
                <a:headEnd/>
                <a:tailEnd/>
              </a:ln>
            </p:spPr>
            <p:txBody>
              <a:bodyPr/>
              <a:lstStyle/>
              <a:p>
                <a:endParaRPr lang="en-US" dirty="0"/>
              </a:p>
            </p:txBody>
          </p:sp>
          <p:sp>
            <p:nvSpPr>
              <p:cNvPr id="443534" name="Line 43"/>
              <p:cNvSpPr>
                <a:spLocks noChangeShapeType="1"/>
              </p:cNvSpPr>
              <p:nvPr/>
            </p:nvSpPr>
            <p:spPr bwMode="auto">
              <a:xfrm>
                <a:off x="3548475" y="5286364"/>
                <a:ext cx="64486" cy="2633"/>
              </a:xfrm>
              <a:prstGeom prst="line">
                <a:avLst/>
              </a:prstGeom>
              <a:noFill/>
              <a:ln w="3">
                <a:solidFill>
                  <a:srgbClr val="008080"/>
                </a:solidFill>
                <a:round/>
                <a:headEnd/>
                <a:tailEnd/>
              </a:ln>
            </p:spPr>
            <p:txBody>
              <a:bodyPr/>
              <a:lstStyle/>
              <a:p>
                <a:endParaRPr lang="en-US" dirty="0"/>
              </a:p>
            </p:txBody>
          </p:sp>
          <p:sp>
            <p:nvSpPr>
              <p:cNvPr id="443535" name="Line 44"/>
              <p:cNvSpPr>
                <a:spLocks noChangeShapeType="1"/>
              </p:cNvSpPr>
              <p:nvPr/>
            </p:nvSpPr>
            <p:spPr bwMode="auto">
              <a:xfrm flipV="1">
                <a:off x="3612961" y="5286364"/>
                <a:ext cx="61092" cy="2633"/>
              </a:xfrm>
              <a:prstGeom prst="line">
                <a:avLst/>
              </a:prstGeom>
              <a:noFill/>
              <a:ln w="3">
                <a:solidFill>
                  <a:srgbClr val="008080"/>
                </a:solidFill>
                <a:round/>
                <a:headEnd/>
                <a:tailEnd/>
              </a:ln>
            </p:spPr>
            <p:txBody>
              <a:bodyPr/>
              <a:lstStyle/>
              <a:p>
                <a:endParaRPr lang="en-US" dirty="0"/>
              </a:p>
            </p:txBody>
          </p:sp>
          <p:sp>
            <p:nvSpPr>
              <p:cNvPr id="443536" name="Line 45"/>
              <p:cNvSpPr>
                <a:spLocks noChangeShapeType="1"/>
              </p:cNvSpPr>
              <p:nvPr/>
            </p:nvSpPr>
            <p:spPr bwMode="auto">
              <a:xfrm flipV="1">
                <a:off x="3674053" y="5278465"/>
                <a:ext cx="64486" cy="7899"/>
              </a:xfrm>
              <a:prstGeom prst="line">
                <a:avLst/>
              </a:prstGeom>
              <a:noFill/>
              <a:ln w="3">
                <a:solidFill>
                  <a:srgbClr val="008080"/>
                </a:solidFill>
                <a:round/>
                <a:headEnd/>
                <a:tailEnd/>
              </a:ln>
            </p:spPr>
            <p:txBody>
              <a:bodyPr/>
              <a:lstStyle/>
              <a:p>
                <a:endParaRPr lang="en-US" dirty="0"/>
              </a:p>
            </p:txBody>
          </p:sp>
          <p:sp>
            <p:nvSpPr>
              <p:cNvPr id="443537" name="Line 46"/>
              <p:cNvSpPr>
                <a:spLocks noChangeShapeType="1"/>
              </p:cNvSpPr>
              <p:nvPr/>
            </p:nvSpPr>
            <p:spPr bwMode="auto">
              <a:xfrm flipV="1">
                <a:off x="3738540" y="5262667"/>
                <a:ext cx="64486" cy="15798"/>
              </a:xfrm>
              <a:prstGeom prst="line">
                <a:avLst/>
              </a:prstGeom>
              <a:noFill/>
              <a:ln w="3">
                <a:solidFill>
                  <a:srgbClr val="008080"/>
                </a:solidFill>
                <a:round/>
                <a:headEnd/>
                <a:tailEnd/>
              </a:ln>
            </p:spPr>
            <p:txBody>
              <a:bodyPr/>
              <a:lstStyle/>
              <a:p>
                <a:endParaRPr lang="en-US" dirty="0"/>
              </a:p>
            </p:txBody>
          </p:sp>
          <p:sp>
            <p:nvSpPr>
              <p:cNvPr id="443538" name="Line 47"/>
              <p:cNvSpPr>
                <a:spLocks noChangeShapeType="1"/>
              </p:cNvSpPr>
              <p:nvPr/>
            </p:nvSpPr>
            <p:spPr bwMode="auto">
              <a:xfrm flipV="1">
                <a:off x="3803026" y="5244237"/>
                <a:ext cx="64486" cy="18430"/>
              </a:xfrm>
              <a:prstGeom prst="line">
                <a:avLst/>
              </a:prstGeom>
              <a:noFill/>
              <a:ln w="3">
                <a:solidFill>
                  <a:srgbClr val="008080"/>
                </a:solidFill>
                <a:round/>
                <a:headEnd/>
                <a:tailEnd/>
              </a:ln>
            </p:spPr>
            <p:txBody>
              <a:bodyPr/>
              <a:lstStyle/>
              <a:p>
                <a:endParaRPr lang="en-US" dirty="0"/>
              </a:p>
            </p:txBody>
          </p:sp>
          <p:sp>
            <p:nvSpPr>
              <p:cNvPr id="443539" name="Line 48"/>
              <p:cNvSpPr>
                <a:spLocks noChangeShapeType="1"/>
              </p:cNvSpPr>
              <p:nvPr/>
            </p:nvSpPr>
            <p:spPr bwMode="auto">
              <a:xfrm flipV="1">
                <a:off x="3867512" y="5220541"/>
                <a:ext cx="64486" cy="23696"/>
              </a:xfrm>
              <a:prstGeom prst="line">
                <a:avLst/>
              </a:prstGeom>
              <a:noFill/>
              <a:ln w="3">
                <a:solidFill>
                  <a:srgbClr val="008080"/>
                </a:solidFill>
                <a:round/>
                <a:headEnd/>
                <a:tailEnd/>
              </a:ln>
            </p:spPr>
            <p:txBody>
              <a:bodyPr/>
              <a:lstStyle/>
              <a:p>
                <a:endParaRPr lang="en-US" dirty="0"/>
              </a:p>
            </p:txBody>
          </p:sp>
          <p:sp>
            <p:nvSpPr>
              <p:cNvPr id="443540" name="Line 49"/>
              <p:cNvSpPr>
                <a:spLocks noChangeShapeType="1"/>
              </p:cNvSpPr>
              <p:nvPr/>
            </p:nvSpPr>
            <p:spPr bwMode="auto">
              <a:xfrm flipV="1">
                <a:off x="3931998" y="5191578"/>
                <a:ext cx="61092" cy="28962"/>
              </a:xfrm>
              <a:prstGeom prst="line">
                <a:avLst/>
              </a:prstGeom>
              <a:noFill/>
              <a:ln w="3">
                <a:solidFill>
                  <a:srgbClr val="008080"/>
                </a:solidFill>
                <a:round/>
                <a:headEnd/>
                <a:tailEnd/>
              </a:ln>
            </p:spPr>
            <p:txBody>
              <a:bodyPr/>
              <a:lstStyle/>
              <a:p>
                <a:endParaRPr lang="en-US" dirty="0"/>
              </a:p>
            </p:txBody>
          </p:sp>
          <p:sp>
            <p:nvSpPr>
              <p:cNvPr id="443541" name="Line 50"/>
              <p:cNvSpPr>
                <a:spLocks noChangeShapeType="1"/>
              </p:cNvSpPr>
              <p:nvPr/>
            </p:nvSpPr>
            <p:spPr bwMode="auto">
              <a:xfrm flipV="1">
                <a:off x="3993090" y="5157350"/>
                <a:ext cx="64486" cy="34228"/>
              </a:xfrm>
              <a:prstGeom prst="line">
                <a:avLst/>
              </a:prstGeom>
              <a:noFill/>
              <a:ln w="3">
                <a:solidFill>
                  <a:srgbClr val="008080"/>
                </a:solidFill>
                <a:round/>
                <a:headEnd/>
                <a:tailEnd/>
              </a:ln>
            </p:spPr>
            <p:txBody>
              <a:bodyPr/>
              <a:lstStyle/>
              <a:p>
                <a:endParaRPr lang="en-US" dirty="0"/>
              </a:p>
            </p:txBody>
          </p:sp>
          <p:sp>
            <p:nvSpPr>
              <p:cNvPr id="443542" name="Line 51"/>
              <p:cNvSpPr>
                <a:spLocks noChangeShapeType="1"/>
              </p:cNvSpPr>
              <p:nvPr/>
            </p:nvSpPr>
            <p:spPr bwMode="auto">
              <a:xfrm flipV="1">
                <a:off x="4057576" y="5120489"/>
                <a:ext cx="64486" cy="36861"/>
              </a:xfrm>
              <a:prstGeom prst="line">
                <a:avLst/>
              </a:prstGeom>
              <a:noFill/>
              <a:ln w="3">
                <a:solidFill>
                  <a:srgbClr val="008080"/>
                </a:solidFill>
                <a:round/>
                <a:headEnd/>
                <a:tailEnd/>
              </a:ln>
            </p:spPr>
            <p:txBody>
              <a:bodyPr/>
              <a:lstStyle/>
              <a:p>
                <a:endParaRPr lang="en-US" dirty="0"/>
              </a:p>
            </p:txBody>
          </p:sp>
          <p:sp>
            <p:nvSpPr>
              <p:cNvPr id="443543" name="Line 52"/>
              <p:cNvSpPr>
                <a:spLocks noChangeShapeType="1"/>
              </p:cNvSpPr>
              <p:nvPr/>
            </p:nvSpPr>
            <p:spPr bwMode="auto">
              <a:xfrm flipV="1">
                <a:off x="4122062" y="5078362"/>
                <a:ext cx="64486" cy="42127"/>
              </a:xfrm>
              <a:prstGeom prst="line">
                <a:avLst/>
              </a:prstGeom>
              <a:noFill/>
              <a:ln w="3">
                <a:solidFill>
                  <a:srgbClr val="008080"/>
                </a:solidFill>
                <a:round/>
                <a:headEnd/>
                <a:tailEnd/>
              </a:ln>
            </p:spPr>
            <p:txBody>
              <a:bodyPr/>
              <a:lstStyle/>
              <a:p>
                <a:endParaRPr lang="en-US" dirty="0"/>
              </a:p>
            </p:txBody>
          </p:sp>
          <p:sp>
            <p:nvSpPr>
              <p:cNvPr id="443544" name="Line 53"/>
              <p:cNvSpPr>
                <a:spLocks noChangeShapeType="1"/>
              </p:cNvSpPr>
              <p:nvPr/>
            </p:nvSpPr>
            <p:spPr bwMode="auto">
              <a:xfrm flipV="1">
                <a:off x="4186549" y="5033603"/>
                <a:ext cx="64486" cy="44760"/>
              </a:xfrm>
              <a:prstGeom prst="line">
                <a:avLst/>
              </a:prstGeom>
              <a:noFill/>
              <a:ln w="3">
                <a:solidFill>
                  <a:srgbClr val="008080"/>
                </a:solidFill>
                <a:round/>
                <a:headEnd/>
                <a:tailEnd/>
              </a:ln>
            </p:spPr>
            <p:txBody>
              <a:bodyPr/>
              <a:lstStyle/>
              <a:p>
                <a:endParaRPr lang="en-US" dirty="0"/>
              </a:p>
            </p:txBody>
          </p:sp>
          <p:sp>
            <p:nvSpPr>
              <p:cNvPr id="443545" name="Line 54"/>
              <p:cNvSpPr>
                <a:spLocks noChangeShapeType="1"/>
              </p:cNvSpPr>
              <p:nvPr/>
            </p:nvSpPr>
            <p:spPr bwMode="auto">
              <a:xfrm flipV="1">
                <a:off x="4251035" y="4986210"/>
                <a:ext cx="61092" cy="47393"/>
              </a:xfrm>
              <a:prstGeom prst="line">
                <a:avLst/>
              </a:prstGeom>
              <a:noFill/>
              <a:ln w="3">
                <a:solidFill>
                  <a:srgbClr val="008080"/>
                </a:solidFill>
                <a:round/>
                <a:headEnd/>
                <a:tailEnd/>
              </a:ln>
            </p:spPr>
            <p:txBody>
              <a:bodyPr/>
              <a:lstStyle/>
              <a:p>
                <a:endParaRPr lang="en-US" dirty="0"/>
              </a:p>
            </p:txBody>
          </p:sp>
          <p:sp>
            <p:nvSpPr>
              <p:cNvPr id="443546" name="Line 55"/>
              <p:cNvSpPr>
                <a:spLocks noChangeShapeType="1"/>
              </p:cNvSpPr>
              <p:nvPr/>
            </p:nvSpPr>
            <p:spPr bwMode="auto">
              <a:xfrm flipV="1">
                <a:off x="4312127" y="4936184"/>
                <a:ext cx="64486" cy="50026"/>
              </a:xfrm>
              <a:prstGeom prst="line">
                <a:avLst/>
              </a:prstGeom>
              <a:noFill/>
              <a:ln w="3">
                <a:solidFill>
                  <a:srgbClr val="008080"/>
                </a:solidFill>
                <a:round/>
                <a:headEnd/>
                <a:tailEnd/>
              </a:ln>
            </p:spPr>
            <p:txBody>
              <a:bodyPr/>
              <a:lstStyle/>
              <a:p>
                <a:endParaRPr lang="en-US" dirty="0"/>
              </a:p>
            </p:txBody>
          </p:sp>
          <p:sp>
            <p:nvSpPr>
              <p:cNvPr id="443547" name="Line 56"/>
              <p:cNvSpPr>
                <a:spLocks noChangeShapeType="1"/>
              </p:cNvSpPr>
              <p:nvPr/>
            </p:nvSpPr>
            <p:spPr bwMode="auto">
              <a:xfrm flipV="1">
                <a:off x="4376613" y="4883526"/>
                <a:ext cx="64486" cy="52659"/>
              </a:xfrm>
              <a:prstGeom prst="line">
                <a:avLst/>
              </a:prstGeom>
              <a:noFill/>
              <a:ln w="3">
                <a:solidFill>
                  <a:srgbClr val="008080"/>
                </a:solidFill>
                <a:round/>
                <a:headEnd/>
                <a:tailEnd/>
              </a:ln>
            </p:spPr>
            <p:txBody>
              <a:bodyPr/>
              <a:lstStyle/>
              <a:p>
                <a:endParaRPr lang="en-US" dirty="0"/>
              </a:p>
            </p:txBody>
          </p:sp>
          <p:sp>
            <p:nvSpPr>
              <p:cNvPr id="443548" name="Line 57"/>
              <p:cNvSpPr>
                <a:spLocks noChangeShapeType="1"/>
              </p:cNvSpPr>
              <p:nvPr/>
            </p:nvSpPr>
            <p:spPr bwMode="auto">
              <a:xfrm flipV="1">
                <a:off x="4441099" y="4830867"/>
                <a:ext cx="64486" cy="52659"/>
              </a:xfrm>
              <a:prstGeom prst="line">
                <a:avLst/>
              </a:prstGeom>
              <a:noFill/>
              <a:ln w="3">
                <a:solidFill>
                  <a:srgbClr val="008080"/>
                </a:solidFill>
                <a:round/>
                <a:headEnd/>
                <a:tailEnd/>
              </a:ln>
            </p:spPr>
            <p:txBody>
              <a:bodyPr/>
              <a:lstStyle/>
              <a:p>
                <a:endParaRPr lang="en-US" dirty="0"/>
              </a:p>
            </p:txBody>
          </p:sp>
          <p:sp>
            <p:nvSpPr>
              <p:cNvPr id="443549" name="Line 58"/>
              <p:cNvSpPr>
                <a:spLocks noChangeShapeType="1"/>
              </p:cNvSpPr>
              <p:nvPr/>
            </p:nvSpPr>
            <p:spPr bwMode="auto">
              <a:xfrm flipV="1">
                <a:off x="4505585" y="4775576"/>
                <a:ext cx="64486" cy="55291"/>
              </a:xfrm>
              <a:prstGeom prst="line">
                <a:avLst/>
              </a:prstGeom>
              <a:noFill/>
              <a:ln w="3">
                <a:solidFill>
                  <a:srgbClr val="008080"/>
                </a:solidFill>
                <a:round/>
                <a:headEnd/>
                <a:tailEnd/>
              </a:ln>
            </p:spPr>
            <p:txBody>
              <a:bodyPr/>
              <a:lstStyle/>
              <a:p>
                <a:endParaRPr lang="en-US" dirty="0"/>
              </a:p>
            </p:txBody>
          </p:sp>
          <p:sp>
            <p:nvSpPr>
              <p:cNvPr id="443550" name="Line 59"/>
              <p:cNvSpPr>
                <a:spLocks noChangeShapeType="1"/>
              </p:cNvSpPr>
              <p:nvPr/>
            </p:nvSpPr>
            <p:spPr bwMode="auto">
              <a:xfrm flipV="1">
                <a:off x="4570071" y="4722917"/>
                <a:ext cx="61092" cy="52659"/>
              </a:xfrm>
              <a:prstGeom prst="line">
                <a:avLst/>
              </a:prstGeom>
              <a:noFill/>
              <a:ln w="3">
                <a:solidFill>
                  <a:srgbClr val="008080"/>
                </a:solidFill>
                <a:round/>
                <a:headEnd/>
                <a:tailEnd/>
              </a:ln>
            </p:spPr>
            <p:txBody>
              <a:bodyPr/>
              <a:lstStyle/>
              <a:p>
                <a:endParaRPr lang="en-US" dirty="0"/>
              </a:p>
            </p:txBody>
          </p:sp>
          <p:sp>
            <p:nvSpPr>
              <p:cNvPr id="443551" name="Line 60"/>
              <p:cNvSpPr>
                <a:spLocks noChangeShapeType="1"/>
              </p:cNvSpPr>
              <p:nvPr/>
            </p:nvSpPr>
            <p:spPr bwMode="auto">
              <a:xfrm flipV="1">
                <a:off x="4631164" y="4667626"/>
                <a:ext cx="64486" cy="55291"/>
              </a:xfrm>
              <a:prstGeom prst="line">
                <a:avLst/>
              </a:prstGeom>
              <a:noFill/>
              <a:ln w="3">
                <a:solidFill>
                  <a:srgbClr val="008080"/>
                </a:solidFill>
                <a:round/>
                <a:headEnd/>
                <a:tailEnd/>
              </a:ln>
            </p:spPr>
            <p:txBody>
              <a:bodyPr/>
              <a:lstStyle/>
              <a:p>
                <a:endParaRPr lang="en-US" dirty="0"/>
              </a:p>
            </p:txBody>
          </p:sp>
          <p:sp>
            <p:nvSpPr>
              <p:cNvPr id="443552" name="Line 61"/>
              <p:cNvSpPr>
                <a:spLocks noChangeShapeType="1"/>
              </p:cNvSpPr>
              <p:nvPr/>
            </p:nvSpPr>
            <p:spPr bwMode="auto">
              <a:xfrm flipV="1">
                <a:off x="4695650" y="4614967"/>
                <a:ext cx="64486" cy="52659"/>
              </a:xfrm>
              <a:prstGeom prst="line">
                <a:avLst/>
              </a:prstGeom>
              <a:noFill/>
              <a:ln w="3">
                <a:solidFill>
                  <a:srgbClr val="008080"/>
                </a:solidFill>
                <a:round/>
                <a:headEnd/>
                <a:tailEnd/>
              </a:ln>
            </p:spPr>
            <p:txBody>
              <a:bodyPr/>
              <a:lstStyle/>
              <a:p>
                <a:endParaRPr lang="en-US" dirty="0"/>
              </a:p>
            </p:txBody>
          </p:sp>
          <p:sp>
            <p:nvSpPr>
              <p:cNvPr id="443553" name="Line 62"/>
              <p:cNvSpPr>
                <a:spLocks noChangeShapeType="1"/>
              </p:cNvSpPr>
              <p:nvPr/>
            </p:nvSpPr>
            <p:spPr bwMode="auto">
              <a:xfrm flipV="1">
                <a:off x="4760136" y="4562309"/>
                <a:ext cx="64486" cy="52659"/>
              </a:xfrm>
              <a:prstGeom prst="line">
                <a:avLst/>
              </a:prstGeom>
              <a:noFill/>
              <a:ln w="3">
                <a:solidFill>
                  <a:srgbClr val="008080"/>
                </a:solidFill>
                <a:round/>
                <a:headEnd/>
                <a:tailEnd/>
              </a:ln>
            </p:spPr>
            <p:txBody>
              <a:bodyPr/>
              <a:lstStyle/>
              <a:p>
                <a:endParaRPr lang="en-US" dirty="0"/>
              </a:p>
            </p:txBody>
          </p:sp>
          <p:sp>
            <p:nvSpPr>
              <p:cNvPr id="443554" name="Line 63"/>
              <p:cNvSpPr>
                <a:spLocks noChangeShapeType="1"/>
              </p:cNvSpPr>
              <p:nvPr/>
            </p:nvSpPr>
            <p:spPr bwMode="auto">
              <a:xfrm flipV="1">
                <a:off x="4824622" y="4512283"/>
                <a:ext cx="64486" cy="50026"/>
              </a:xfrm>
              <a:prstGeom prst="line">
                <a:avLst/>
              </a:prstGeom>
              <a:noFill/>
              <a:ln w="3">
                <a:solidFill>
                  <a:srgbClr val="008080"/>
                </a:solidFill>
                <a:round/>
                <a:headEnd/>
                <a:tailEnd/>
              </a:ln>
            </p:spPr>
            <p:txBody>
              <a:bodyPr/>
              <a:lstStyle/>
              <a:p>
                <a:endParaRPr lang="en-US" dirty="0"/>
              </a:p>
            </p:txBody>
          </p:sp>
          <p:sp>
            <p:nvSpPr>
              <p:cNvPr id="443555" name="Line 64"/>
              <p:cNvSpPr>
                <a:spLocks noChangeShapeType="1"/>
              </p:cNvSpPr>
              <p:nvPr/>
            </p:nvSpPr>
            <p:spPr bwMode="auto">
              <a:xfrm flipV="1">
                <a:off x="4889108" y="4464890"/>
                <a:ext cx="61092" cy="47393"/>
              </a:xfrm>
              <a:prstGeom prst="line">
                <a:avLst/>
              </a:prstGeom>
              <a:noFill/>
              <a:ln w="3">
                <a:solidFill>
                  <a:srgbClr val="008080"/>
                </a:solidFill>
                <a:round/>
                <a:headEnd/>
                <a:tailEnd/>
              </a:ln>
            </p:spPr>
            <p:txBody>
              <a:bodyPr/>
              <a:lstStyle/>
              <a:p>
                <a:endParaRPr lang="en-US" dirty="0"/>
              </a:p>
            </p:txBody>
          </p:sp>
          <p:sp>
            <p:nvSpPr>
              <p:cNvPr id="443556" name="Line 65"/>
              <p:cNvSpPr>
                <a:spLocks noChangeShapeType="1"/>
              </p:cNvSpPr>
              <p:nvPr/>
            </p:nvSpPr>
            <p:spPr bwMode="auto">
              <a:xfrm flipV="1">
                <a:off x="4950200" y="4420131"/>
                <a:ext cx="64486" cy="44760"/>
              </a:xfrm>
              <a:prstGeom prst="line">
                <a:avLst/>
              </a:prstGeom>
              <a:noFill/>
              <a:ln w="3">
                <a:solidFill>
                  <a:srgbClr val="008080"/>
                </a:solidFill>
                <a:round/>
                <a:headEnd/>
                <a:tailEnd/>
              </a:ln>
            </p:spPr>
            <p:txBody>
              <a:bodyPr/>
              <a:lstStyle/>
              <a:p>
                <a:endParaRPr lang="en-US" dirty="0"/>
              </a:p>
            </p:txBody>
          </p:sp>
          <p:sp>
            <p:nvSpPr>
              <p:cNvPr id="443557" name="Line 66"/>
              <p:cNvSpPr>
                <a:spLocks noChangeShapeType="1"/>
              </p:cNvSpPr>
              <p:nvPr/>
            </p:nvSpPr>
            <p:spPr bwMode="auto">
              <a:xfrm flipV="1">
                <a:off x="5014686" y="4378004"/>
                <a:ext cx="64486" cy="42127"/>
              </a:xfrm>
              <a:prstGeom prst="line">
                <a:avLst/>
              </a:prstGeom>
              <a:noFill/>
              <a:ln w="3">
                <a:solidFill>
                  <a:srgbClr val="008080"/>
                </a:solidFill>
                <a:round/>
                <a:headEnd/>
                <a:tailEnd/>
              </a:ln>
            </p:spPr>
            <p:txBody>
              <a:bodyPr/>
              <a:lstStyle/>
              <a:p>
                <a:endParaRPr lang="en-US" dirty="0"/>
              </a:p>
            </p:txBody>
          </p:sp>
          <p:sp>
            <p:nvSpPr>
              <p:cNvPr id="443558" name="Line 67"/>
              <p:cNvSpPr>
                <a:spLocks noChangeShapeType="1"/>
              </p:cNvSpPr>
              <p:nvPr/>
            </p:nvSpPr>
            <p:spPr bwMode="auto">
              <a:xfrm flipV="1">
                <a:off x="5079173" y="4341143"/>
                <a:ext cx="64486" cy="36861"/>
              </a:xfrm>
              <a:prstGeom prst="line">
                <a:avLst/>
              </a:prstGeom>
              <a:noFill/>
              <a:ln w="3">
                <a:solidFill>
                  <a:srgbClr val="008080"/>
                </a:solidFill>
                <a:round/>
                <a:headEnd/>
                <a:tailEnd/>
              </a:ln>
            </p:spPr>
            <p:txBody>
              <a:bodyPr/>
              <a:lstStyle/>
              <a:p>
                <a:endParaRPr lang="en-US" dirty="0"/>
              </a:p>
            </p:txBody>
          </p:sp>
          <p:sp>
            <p:nvSpPr>
              <p:cNvPr id="443559" name="Line 68"/>
              <p:cNvSpPr>
                <a:spLocks noChangeShapeType="1"/>
              </p:cNvSpPr>
              <p:nvPr/>
            </p:nvSpPr>
            <p:spPr bwMode="auto">
              <a:xfrm flipV="1">
                <a:off x="5143659" y="4306915"/>
                <a:ext cx="61092" cy="34228"/>
              </a:xfrm>
              <a:prstGeom prst="line">
                <a:avLst/>
              </a:prstGeom>
              <a:noFill/>
              <a:ln w="3">
                <a:solidFill>
                  <a:srgbClr val="008080"/>
                </a:solidFill>
                <a:round/>
                <a:headEnd/>
                <a:tailEnd/>
              </a:ln>
            </p:spPr>
            <p:txBody>
              <a:bodyPr/>
              <a:lstStyle/>
              <a:p>
                <a:endParaRPr lang="en-US" dirty="0"/>
              </a:p>
            </p:txBody>
          </p:sp>
          <p:sp>
            <p:nvSpPr>
              <p:cNvPr id="443560" name="Line 69"/>
              <p:cNvSpPr>
                <a:spLocks noChangeShapeType="1"/>
              </p:cNvSpPr>
              <p:nvPr/>
            </p:nvSpPr>
            <p:spPr bwMode="auto">
              <a:xfrm flipV="1">
                <a:off x="5204751" y="4277953"/>
                <a:ext cx="64486" cy="28962"/>
              </a:xfrm>
              <a:prstGeom prst="line">
                <a:avLst/>
              </a:prstGeom>
              <a:noFill/>
              <a:ln w="3">
                <a:solidFill>
                  <a:srgbClr val="008080"/>
                </a:solidFill>
                <a:round/>
                <a:headEnd/>
                <a:tailEnd/>
              </a:ln>
            </p:spPr>
            <p:txBody>
              <a:bodyPr/>
              <a:lstStyle/>
              <a:p>
                <a:endParaRPr lang="en-US" dirty="0"/>
              </a:p>
            </p:txBody>
          </p:sp>
          <p:sp>
            <p:nvSpPr>
              <p:cNvPr id="443561" name="Line 70"/>
              <p:cNvSpPr>
                <a:spLocks noChangeShapeType="1"/>
              </p:cNvSpPr>
              <p:nvPr/>
            </p:nvSpPr>
            <p:spPr bwMode="auto">
              <a:xfrm flipV="1">
                <a:off x="5269237" y="4254256"/>
                <a:ext cx="64486" cy="23696"/>
              </a:xfrm>
              <a:prstGeom prst="line">
                <a:avLst/>
              </a:prstGeom>
              <a:noFill/>
              <a:ln w="3">
                <a:solidFill>
                  <a:srgbClr val="008080"/>
                </a:solidFill>
                <a:round/>
                <a:headEnd/>
                <a:tailEnd/>
              </a:ln>
            </p:spPr>
            <p:txBody>
              <a:bodyPr/>
              <a:lstStyle/>
              <a:p>
                <a:endParaRPr lang="en-US" dirty="0"/>
              </a:p>
            </p:txBody>
          </p:sp>
          <p:sp>
            <p:nvSpPr>
              <p:cNvPr id="443562" name="Line 71"/>
              <p:cNvSpPr>
                <a:spLocks noChangeShapeType="1"/>
              </p:cNvSpPr>
              <p:nvPr/>
            </p:nvSpPr>
            <p:spPr bwMode="auto">
              <a:xfrm flipV="1">
                <a:off x="5333723" y="4235826"/>
                <a:ext cx="64486" cy="18430"/>
              </a:xfrm>
              <a:prstGeom prst="line">
                <a:avLst/>
              </a:prstGeom>
              <a:noFill/>
              <a:ln w="3">
                <a:solidFill>
                  <a:srgbClr val="008080"/>
                </a:solidFill>
                <a:round/>
                <a:headEnd/>
                <a:tailEnd/>
              </a:ln>
            </p:spPr>
            <p:txBody>
              <a:bodyPr/>
              <a:lstStyle/>
              <a:p>
                <a:endParaRPr lang="en-US" dirty="0"/>
              </a:p>
            </p:txBody>
          </p:sp>
          <p:sp>
            <p:nvSpPr>
              <p:cNvPr id="443563" name="Line 72"/>
              <p:cNvSpPr>
                <a:spLocks noChangeShapeType="1"/>
              </p:cNvSpPr>
              <p:nvPr/>
            </p:nvSpPr>
            <p:spPr bwMode="auto">
              <a:xfrm flipV="1">
                <a:off x="5398209" y="4220028"/>
                <a:ext cx="64486" cy="15798"/>
              </a:xfrm>
              <a:prstGeom prst="line">
                <a:avLst/>
              </a:prstGeom>
              <a:noFill/>
              <a:ln w="3">
                <a:solidFill>
                  <a:srgbClr val="008080"/>
                </a:solidFill>
                <a:round/>
                <a:headEnd/>
                <a:tailEnd/>
              </a:ln>
            </p:spPr>
            <p:txBody>
              <a:bodyPr/>
              <a:lstStyle/>
              <a:p>
                <a:endParaRPr lang="en-US" dirty="0"/>
              </a:p>
            </p:txBody>
          </p:sp>
          <p:sp>
            <p:nvSpPr>
              <p:cNvPr id="443564" name="Line 73"/>
              <p:cNvSpPr>
                <a:spLocks noChangeShapeType="1"/>
              </p:cNvSpPr>
              <p:nvPr/>
            </p:nvSpPr>
            <p:spPr bwMode="auto">
              <a:xfrm flipV="1">
                <a:off x="5462695" y="4212129"/>
                <a:ext cx="64486" cy="7899"/>
              </a:xfrm>
              <a:prstGeom prst="line">
                <a:avLst/>
              </a:prstGeom>
              <a:noFill/>
              <a:ln w="3">
                <a:solidFill>
                  <a:srgbClr val="008080"/>
                </a:solidFill>
                <a:round/>
                <a:headEnd/>
                <a:tailEnd/>
              </a:ln>
            </p:spPr>
            <p:txBody>
              <a:bodyPr/>
              <a:lstStyle/>
              <a:p>
                <a:endParaRPr lang="en-US" dirty="0"/>
              </a:p>
            </p:txBody>
          </p:sp>
          <p:sp>
            <p:nvSpPr>
              <p:cNvPr id="443565" name="Line 74"/>
              <p:cNvSpPr>
                <a:spLocks noChangeShapeType="1"/>
              </p:cNvSpPr>
              <p:nvPr/>
            </p:nvSpPr>
            <p:spPr bwMode="auto">
              <a:xfrm flipV="1">
                <a:off x="5527182" y="4209496"/>
                <a:ext cx="61092" cy="2633"/>
              </a:xfrm>
              <a:prstGeom prst="line">
                <a:avLst/>
              </a:prstGeom>
              <a:noFill/>
              <a:ln w="3">
                <a:solidFill>
                  <a:srgbClr val="008080"/>
                </a:solidFill>
                <a:round/>
                <a:headEnd/>
                <a:tailEnd/>
              </a:ln>
            </p:spPr>
            <p:txBody>
              <a:bodyPr/>
              <a:lstStyle/>
              <a:p>
                <a:endParaRPr lang="en-US" dirty="0"/>
              </a:p>
            </p:txBody>
          </p:sp>
          <p:sp>
            <p:nvSpPr>
              <p:cNvPr id="443566" name="Line 75"/>
              <p:cNvSpPr>
                <a:spLocks noChangeShapeType="1"/>
              </p:cNvSpPr>
              <p:nvPr/>
            </p:nvSpPr>
            <p:spPr bwMode="auto">
              <a:xfrm>
                <a:off x="5588274" y="4209496"/>
                <a:ext cx="64486" cy="2633"/>
              </a:xfrm>
              <a:prstGeom prst="line">
                <a:avLst/>
              </a:prstGeom>
              <a:noFill/>
              <a:ln w="3">
                <a:solidFill>
                  <a:srgbClr val="008080"/>
                </a:solidFill>
                <a:round/>
                <a:headEnd/>
                <a:tailEnd/>
              </a:ln>
            </p:spPr>
            <p:txBody>
              <a:bodyPr/>
              <a:lstStyle/>
              <a:p>
                <a:endParaRPr lang="en-US" dirty="0"/>
              </a:p>
            </p:txBody>
          </p:sp>
          <p:sp>
            <p:nvSpPr>
              <p:cNvPr id="443567" name="Line 76"/>
              <p:cNvSpPr>
                <a:spLocks noChangeShapeType="1"/>
              </p:cNvSpPr>
              <p:nvPr/>
            </p:nvSpPr>
            <p:spPr bwMode="auto">
              <a:xfrm>
                <a:off x="5652760" y="4212129"/>
                <a:ext cx="64486" cy="7899"/>
              </a:xfrm>
              <a:prstGeom prst="line">
                <a:avLst/>
              </a:prstGeom>
              <a:noFill/>
              <a:ln w="3">
                <a:solidFill>
                  <a:srgbClr val="008080"/>
                </a:solidFill>
                <a:round/>
                <a:headEnd/>
                <a:tailEnd/>
              </a:ln>
            </p:spPr>
            <p:txBody>
              <a:bodyPr/>
              <a:lstStyle/>
              <a:p>
                <a:endParaRPr lang="en-US" dirty="0"/>
              </a:p>
            </p:txBody>
          </p:sp>
          <p:sp>
            <p:nvSpPr>
              <p:cNvPr id="443568" name="Line 77"/>
              <p:cNvSpPr>
                <a:spLocks noChangeShapeType="1"/>
              </p:cNvSpPr>
              <p:nvPr/>
            </p:nvSpPr>
            <p:spPr bwMode="auto">
              <a:xfrm>
                <a:off x="5717246" y="4220028"/>
                <a:ext cx="64486" cy="13165"/>
              </a:xfrm>
              <a:prstGeom prst="line">
                <a:avLst/>
              </a:prstGeom>
              <a:noFill/>
              <a:ln w="3">
                <a:solidFill>
                  <a:srgbClr val="008080"/>
                </a:solidFill>
                <a:round/>
                <a:headEnd/>
                <a:tailEnd/>
              </a:ln>
            </p:spPr>
            <p:txBody>
              <a:bodyPr/>
              <a:lstStyle/>
              <a:p>
                <a:endParaRPr lang="en-US" dirty="0"/>
              </a:p>
            </p:txBody>
          </p:sp>
          <p:sp>
            <p:nvSpPr>
              <p:cNvPr id="443569" name="Line 78"/>
              <p:cNvSpPr>
                <a:spLocks noChangeShapeType="1"/>
              </p:cNvSpPr>
              <p:nvPr/>
            </p:nvSpPr>
            <p:spPr bwMode="auto">
              <a:xfrm>
                <a:off x="5781732" y="4233193"/>
                <a:ext cx="64486" cy="18430"/>
              </a:xfrm>
              <a:prstGeom prst="line">
                <a:avLst/>
              </a:prstGeom>
              <a:noFill/>
              <a:ln w="3">
                <a:solidFill>
                  <a:srgbClr val="008080"/>
                </a:solidFill>
                <a:round/>
                <a:headEnd/>
                <a:tailEnd/>
              </a:ln>
            </p:spPr>
            <p:txBody>
              <a:bodyPr/>
              <a:lstStyle/>
              <a:p>
                <a:endParaRPr lang="en-US" dirty="0"/>
              </a:p>
            </p:txBody>
          </p:sp>
          <p:sp>
            <p:nvSpPr>
              <p:cNvPr id="443570" name="Line 79"/>
              <p:cNvSpPr>
                <a:spLocks noChangeShapeType="1"/>
              </p:cNvSpPr>
              <p:nvPr/>
            </p:nvSpPr>
            <p:spPr bwMode="auto">
              <a:xfrm>
                <a:off x="5846218" y="4251623"/>
                <a:ext cx="61092" cy="23696"/>
              </a:xfrm>
              <a:prstGeom prst="line">
                <a:avLst/>
              </a:prstGeom>
              <a:noFill/>
              <a:ln w="3">
                <a:solidFill>
                  <a:srgbClr val="008080"/>
                </a:solidFill>
                <a:round/>
                <a:headEnd/>
                <a:tailEnd/>
              </a:ln>
            </p:spPr>
            <p:txBody>
              <a:bodyPr/>
              <a:lstStyle/>
              <a:p>
                <a:endParaRPr lang="en-US" dirty="0"/>
              </a:p>
            </p:txBody>
          </p:sp>
          <p:sp>
            <p:nvSpPr>
              <p:cNvPr id="443571" name="Line 80"/>
              <p:cNvSpPr>
                <a:spLocks noChangeShapeType="1"/>
              </p:cNvSpPr>
              <p:nvPr/>
            </p:nvSpPr>
            <p:spPr bwMode="auto">
              <a:xfrm>
                <a:off x="5907310" y="4275320"/>
                <a:ext cx="64486" cy="28962"/>
              </a:xfrm>
              <a:prstGeom prst="line">
                <a:avLst/>
              </a:prstGeom>
              <a:noFill/>
              <a:ln w="3">
                <a:solidFill>
                  <a:srgbClr val="008080"/>
                </a:solidFill>
                <a:round/>
                <a:headEnd/>
                <a:tailEnd/>
              </a:ln>
            </p:spPr>
            <p:txBody>
              <a:bodyPr/>
              <a:lstStyle/>
              <a:p>
                <a:endParaRPr lang="en-US" dirty="0"/>
              </a:p>
            </p:txBody>
          </p:sp>
          <p:sp>
            <p:nvSpPr>
              <p:cNvPr id="443572" name="Line 81"/>
              <p:cNvSpPr>
                <a:spLocks noChangeShapeType="1"/>
              </p:cNvSpPr>
              <p:nvPr/>
            </p:nvSpPr>
            <p:spPr bwMode="auto">
              <a:xfrm>
                <a:off x="5971797" y="4304282"/>
                <a:ext cx="64486" cy="31595"/>
              </a:xfrm>
              <a:prstGeom prst="line">
                <a:avLst/>
              </a:prstGeom>
              <a:noFill/>
              <a:ln w="3">
                <a:solidFill>
                  <a:srgbClr val="008080"/>
                </a:solidFill>
                <a:round/>
                <a:headEnd/>
                <a:tailEnd/>
              </a:ln>
            </p:spPr>
            <p:txBody>
              <a:bodyPr/>
              <a:lstStyle/>
              <a:p>
                <a:endParaRPr lang="en-US" dirty="0"/>
              </a:p>
            </p:txBody>
          </p:sp>
          <p:sp>
            <p:nvSpPr>
              <p:cNvPr id="443573" name="Line 82"/>
              <p:cNvSpPr>
                <a:spLocks noChangeShapeType="1"/>
              </p:cNvSpPr>
              <p:nvPr/>
            </p:nvSpPr>
            <p:spPr bwMode="auto">
              <a:xfrm>
                <a:off x="6036283" y="4335877"/>
                <a:ext cx="64486" cy="36861"/>
              </a:xfrm>
              <a:prstGeom prst="line">
                <a:avLst/>
              </a:prstGeom>
              <a:noFill/>
              <a:ln w="3">
                <a:solidFill>
                  <a:srgbClr val="008080"/>
                </a:solidFill>
                <a:round/>
                <a:headEnd/>
                <a:tailEnd/>
              </a:ln>
            </p:spPr>
            <p:txBody>
              <a:bodyPr/>
              <a:lstStyle/>
              <a:p>
                <a:endParaRPr lang="en-US" dirty="0"/>
              </a:p>
            </p:txBody>
          </p:sp>
          <p:sp>
            <p:nvSpPr>
              <p:cNvPr id="443574" name="Line 83"/>
              <p:cNvSpPr>
                <a:spLocks noChangeShapeType="1"/>
              </p:cNvSpPr>
              <p:nvPr/>
            </p:nvSpPr>
            <p:spPr bwMode="auto">
              <a:xfrm>
                <a:off x="6100769" y="4372738"/>
                <a:ext cx="64486" cy="42127"/>
              </a:xfrm>
              <a:prstGeom prst="line">
                <a:avLst/>
              </a:prstGeom>
              <a:noFill/>
              <a:ln w="3">
                <a:solidFill>
                  <a:srgbClr val="008080"/>
                </a:solidFill>
                <a:round/>
                <a:headEnd/>
                <a:tailEnd/>
              </a:ln>
            </p:spPr>
            <p:txBody>
              <a:bodyPr/>
              <a:lstStyle/>
              <a:p>
                <a:endParaRPr lang="en-US" dirty="0"/>
              </a:p>
            </p:txBody>
          </p:sp>
          <p:sp>
            <p:nvSpPr>
              <p:cNvPr id="443575" name="Line 84"/>
              <p:cNvSpPr>
                <a:spLocks noChangeShapeType="1"/>
              </p:cNvSpPr>
              <p:nvPr/>
            </p:nvSpPr>
            <p:spPr bwMode="auto">
              <a:xfrm>
                <a:off x="6165255" y="4414865"/>
                <a:ext cx="61092" cy="44760"/>
              </a:xfrm>
              <a:prstGeom prst="line">
                <a:avLst/>
              </a:prstGeom>
              <a:noFill/>
              <a:ln w="3">
                <a:solidFill>
                  <a:srgbClr val="008080"/>
                </a:solidFill>
                <a:round/>
                <a:headEnd/>
                <a:tailEnd/>
              </a:ln>
            </p:spPr>
            <p:txBody>
              <a:bodyPr/>
              <a:lstStyle/>
              <a:p>
                <a:endParaRPr lang="en-US" dirty="0"/>
              </a:p>
            </p:txBody>
          </p:sp>
          <p:sp>
            <p:nvSpPr>
              <p:cNvPr id="443576" name="Line 85"/>
              <p:cNvSpPr>
                <a:spLocks noChangeShapeType="1"/>
              </p:cNvSpPr>
              <p:nvPr/>
            </p:nvSpPr>
            <p:spPr bwMode="auto">
              <a:xfrm>
                <a:off x="6226347" y="4459625"/>
                <a:ext cx="64486" cy="47393"/>
              </a:xfrm>
              <a:prstGeom prst="line">
                <a:avLst/>
              </a:prstGeom>
              <a:noFill/>
              <a:ln w="3">
                <a:solidFill>
                  <a:srgbClr val="008080"/>
                </a:solidFill>
                <a:round/>
                <a:headEnd/>
                <a:tailEnd/>
              </a:ln>
            </p:spPr>
            <p:txBody>
              <a:bodyPr/>
              <a:lstStyle/>
              <a:p>
                <a:endParaRPr lang="en-US" dirty="0"/>
              </a:p>
            </p:txBody>
          </p:sp>
          <p:sp>
            <p:nvSpPr>
              <p:cNvPr id="443577" name="Line 86"/>
              <p:cNvSpPr>
                <a:spLocks noChangeShapeType="1"/>
              </p:cNvSpPr>
              <p:nvPr/>
            </p:nvSpPr>
            <p:spPr bwMode="auto">
              <a:xfrm>
                <a:off x="6290833" y="4507017"/>
                <a:ext cx="64486" cy="50026"/>
              </a:xfrm>
              <a:prstGeom prst="line">
                <a:avLst/>
              </a:prstGeom>
              <a:noFill/>
              <a:ln w="3">
                <a:solidFill>
                  <a:srgbClr val="008080"/>
                </a:solidFill>
                <a:round/>
                <a:headEnd/>
                <a:tailEnd/>
              </a:ln>
            </p:spPr>
            <p:txBody>
              <a:bodyPr/>
              <a:lstStyle/>
              <a:p>
                <a:endParaRPr lang="en-US" dirty="0"/>
              </a:p>
            </p:txBody>
          </p:sp>
          <p:sp>
            <p:nvSpPr>
              <p:cNvPr id="443578" name="Line 87"/>
              <p:cNvSpPr>
                <a:spLocks noChangeShapeType="1"/>
              </p:cNvSpPr>
              <p:nvPr/>
            </p:nvSpPr>
            <p:spPr bwMode="auto">
              <a:xfrm>
                <a:off x="6355320" y="4557043"/>
                <a:ext cx="64486" cy="52659"/>
              </a:xfrm>
              <a:prstGeom prst="line">
                <a:avLst/>
              </a:prstGeom>
              <a:noFill/>
              <a:ln w="3">
                <a:solidFill>
                  <a:srgbClr val="008080"/>
                </a:solidFill>
                <a:round/>
                <a:headEnd/>
                <a:tailEnd/>
              </a:ln>
            </p:spPr>
            <p:txBody>
              <a:bodyPr/>
              <a:lstStyle/>
              <a:p>
                <a:endParaRPr lang="en-US" dirty="0"/>
              </a:p>
            </p:txBody>
          </p:sp>
          <p:sp>
            <p:nvSpPr>
              <p:cNvPr id="443579" name="Line 88"/>
              <p:cNvSpPr>
                <a:spLocks noChangeShapeType="1"/>
              </p:cNvSpPr>
              <p:nvPr/>
            </p:nvSpPr>
            <p:spPr bwMode="auto">
              <a:xfrm>
                <a:off x="6419806" y="4609701"/>
                <a:ext cx="64486" cy="52659"/>
              </a:xfrm>
              <a:prstGeom prst="line">
                <a:avLst/>
              </a:prstGeom>
              <a:noFill/>
              <a:ln w="3">
                <a:solidFill>
                  <a:srgbClr val="008080"/>
                </a:solidFill>
                <a:round/>
                <a:headEnd/>
                <a:tailEnd/>
              </a:ln>
            </p:spPr>
            <p:txBody>
              <a:bodyPr/>
              <a:lstStyle/>
              <a:p>
                <a:endParaRPr lang="en-US" dirty="0"/>
              </a:p>
            </p:txBody>
          </p:sp>
          <p:sp>
            <p:nvSpPr>
              <p:cNvPr id="443580" name="Line 89"/>
              <p:cNvSpPr>
                <a:spLocks noChangeShapeType="1"/>
              </p:cNvSpPr>
              <p:nvPr/>
            </p:nvSpPr>
            <p:spPr bwMode="auto">
              <a:xfrm>
                <a:off x="6484292" y="4662360"/>
                <a:ext cx="64486" cy="55291"/>
              </a:xfrm>
              <a:prstGeom prst="line">
                <a:avLst/>
              </a:prstGeom>
              <a:noFill/>
              <a:ln w="3">
                <a:solidFill>
                  <a:srgbClr val="008080"/>
                </a:solidFill>
                <a:round/>
                <a:headEnd/>
                <a:tailEnd/>
              </a:ln>
            </p:spPr>
            <p:txBody>
              <a:bodyPr/>
              <a:lstStyle/>
              <a:p>
                <a:endParaRPr lang="en-US" dirty="0"/>
              </a:p>
            </p:txBody>
          </p:sp>
          <p:sp>
            <p:nvSpPr>
              <p:cNvPr id="443581" name="Line 90"/>
              <p:cNvSpPr>
                <a:spLocks noChangeShapeType="1"/>
              </p:cNvSpPr>
              <p:nvPr/>
            </p:nvSpPr>
            <p:spPr bwMode="auto">
              <a:xfrm>
                <a:off x="6548778" y="4717651"/>
                <a:ext cx="61092" cy="52659"/>
              </a:xfrm>
              <a:prstGeom prst="line">
                <a:avLst/>
              </a:prstGeom>
              <a:noFill/>
              <a:ln w="3">
                <a:solidFill>
                  <a:srgbClr val="008080"/>
                </a:solidFill>
                <a:round/>
                <a:headEnd/>
                <a:tailEnd/>
              </a:ln>
            </p:spPr>
            <p:txBody>
              <a:bodyPr/>
              <a:lstStyle/>
              <a:p>
                <a:endParaRPr lang="en-US" dirty="0"/>
              </a:p>
            </p:txBody>
          </p:sp>
          <p:sp>
            <p:nvSpPr>
              <p:cNvPr id="443582" name="Line 91"/>
              <p:cNvSpPr>
                <a:spLocks noChangeShapeType="1"/>
              </p:cNvSpPr>
              <p:nvPr/>
            </p:nvSpPr>
            <p:spPr bwMode="auto">
              <a:xfrm>
                <a:off x="6609870" y="4770310"/>
                <a:ext cx="64486" cy="55291"/>
              </a:xfrm>
              <a:prstGeom prst="line">
                <a:avLst/>
              </a:prstGeom>
              <a:noFill/>
              <a:ln w="3">
                <a:solidFill>
                  <a:srgbClr val="008080"/>
                </a:solidFill>
                <a:round/>
                <a:headEnd/>
                <a:tailEnd/>
              </a:ln>
            </p:spPr>
            <p:txBody>
              <a:bodyPr/>
              <a:lstStyle/>
              <a:p>
                <a:endParaRPr lang="en-US" dirty="0"/>
              </a:p>
            </p:txBody>
          </p:sp>
          <p:sp>
            <p:nvSpPr>
              <p:cNvPr id="443583" name="Line 92"/>
              <p:cNvSpPr>
                <a:spLocks noChangeShapeType="1"/>
              </p:cNvSpPr>
              <p:nvPr/>
            </p:nvSpPr>
            <p:spPr bwMode="auto">
              <a:xfrm>
                <a:off x="6674356" y="4825601"/>
                <a:ext cx="64486" cy="52659"/>
              </a:xfrm>
              <a:prstGeom prst="line">
                <a:avLst/>
              </a:prstGeom>
              <a:noFill/>
              <a:ln w="3">
                <a:solidFill>
                  <a:srgbClr val="008080"/>
                </a:solidFill>
                <a:round/>
                <a:headEnd/>
                <a:tailEnd/>
              </a:ln>
            </p:spPr>
            <p:txBody>
              <a:bodyPr/>
              <a:lstStyle/>
              <a:p>
                <a:endParaRPr lang="en-US" dirty="0"/>
              </a:p>
            </p:txBody>
          </p:sp>
          <p:sp>
            <p:nvSpPr>
              <p:cNvPr id="443584" name="Line 93"/>
              <p:cNvSpPr>
                <a:spLocks noChangeShapeType="1"/>
              </p:cNvSpPr>
              <p:nvPr/>
            </p:nvSpPr>
            <p:spPr bwMode="auto">
              <a:xfrm>
                <a:off x="6738842" y="4878260"/>
                <a:ext cx="64486" cy="52659"/>
              </a:xfrm>
              <a:prstGeom prst="line">
                <a:avLst/>
              </a:prstGeom>
              <a:noFill/>
              <a:ln w="3">
                <a:solidFill>
                  <a:srgbClr val="008080"/>
                </a:solidFill>
                <a:round/>
                <a:headEnd/>
                <a:tailEnd/>
              </a:ln>
            </p:spPr>
            <p:txBody>
              <a:bodyPr/>
              <a:lstStyle/>
              <a:p>
                <a:endParaRPr lang="en-US" dirty="0"/>
              </a:p>
            </p:txBody>
          </p:sp>
          <p:sp>
            <p:nvSpPr>
              <p:cNvPr id="443585" name="Line 94"/>
              <p:cNvSpPr>
                <a:spLocks noChangeShapeType="1"/>
              </p:cNvSpPr>
              <p:nvPr/>
            </p:nvSpPr>
            <p:spPr bwMode="auto">
              <a:xfrm>
                <a:off x="6803329" y="4930919"/>
                <a:ext cx="64486" cy="50026"/>
              </a:xfrm>
              <a:prstGeom prst="line">
                <a:avLst/>
              </a:prstGeom>
              <a:noFill/>
              <a:ln w="3">
                <a:solidFill>
                  <a:srgbClr val="008080"/>
                </a:solidFill>
                <a:round/>
                <a:headEnd/>
                <a:tailEnd/>
              </a:ln>
            </p:spPr>
            <p:txBody>
              <a:bodyPr/>
              <a:lstStyle/>
              <a:p>
                <a:endParaRPr lang="en-US" dirty="0"/>
              </a:p>
            </p:txBody>
          </p:sp>
          <p:sp>
            <p:nvSpPr>
              <p:cNvPr id="443586" name="Line 95"/>
              <p:cNvSpPr>
                <a:spLocks noChangeShapeType="1"/>
              </p:cNvSpPr>
              <p:nvPr/>
            </p:nvSpPr>
            <p:spPr bwMode="auto">
              <a:xfrm>
                <a:off x="6867815" y="4980944"/>
                <a:ext cx="61092" cy="47393"/>
              </a:xfrm>
              <a:prstGeom prst="line">
                <a:avLst/>
              </a:prstGeom>
              <a:noFill/>
              <a:ln w="3">
                <a:solidFill>
                  <a:srgbClr val="008080"/>
                </a:solidFill>
                <a:round/>
                <a:headEnd/>
                <a:tailEnd/>
              </a:ln>
            </p:spPr>
            <p:txBody>
              <a:bodyPr/>
              <a:lstStyle/>
              <a:p>
                <a:endParaRPr lang="en-US" dirty="0"/>
              </a:p>
            </p:txBody>
          </p:sp>
          <p:sp>
            <p:nvSpPr>
              <p:cNvPr id="443587" name="Line 96"/>
              <p:cNvSpPr>
                <a:spLocks noChangeShapeType="1"/>
              </p:cNvSpPr>
              <p:nvPr/>
            </p:nvSpPr>
            <p:spPr bwMode="auto">
              <a:xfrm>
                <a:off x="6928907" y="5028337"/>
                <a:ext cx="64486" cy="47393"/>
              </a:xfrm>
              <a:prstGeom prst="line">
                <a:avLst/>
              </a:prstGeom>
              <a:noFill/>
              <a:ln w="3">
                <a:solidFill>
                  <a:srgbClr val="008080"/>
                </a:solidFill>
                <a:round/>
                <a:headEnd/>
                <a:tailEnd/>
              </a:ln>
            </p:spPr>
            <p:txBody>
              <a:bodyPr/>
              <a:lstStyle/>
              <a:p>
                <a:endParaRPr lang="en-US" dirty="0"/>
              </a:p>
            </p:txBody>
          </p:sp>
          <p:sp>
            <p:nvSpPr>
              <p:cNvPr id="443588" name="Line 97"/>
              <p:cNvSpPr>
                <a:spLocks noChangeShapeType="1"/>
              </p:cNvSpPr>
              <p:nvPr/>
            </p:nvSpPr>
            <p:spPr bwMode="auto">
              <a:xfrm>
                <a:off x="6993393" y="5075730"/>
                <a:ext cx="64486" cy="39494"/>
              </a:xfrm>
              <a:prstGeom prst="line">
                <a:avLst/>
              </a:prstGeom>
              <a:noFill/>
              <a:ln w="3">
                <a:solidFill>
                  <a:srgbClr val="008080"/>
                </a:solidFill>
                <a:round/>
                <a:headEnd/>
                <a:tailEnd/>
              </a:ln>
            </p:spPr>
            <p:txBody>
              <a:bodyPr/>
              <a:lstStyle/>
              <a:p>
                <a:endParaRPr lang="en-US" dirty="0"/>
              </a:p>
            </p:txBody>
          </p:sp>
          <p:sp>
            <p:nvSpPr>
              <p:cNvPr id="443589" name="Line 98"/>
              <p:cNvSpPr>
                <a:spLocks noChangeShapeType="1"/>
              </p:cNvSpPr>
              <p:nvPr/>
            </p:nvSpPr>
            <p:spPr bwMode="auto">
              <a:xfrm>
                <a:off x="7057879" y="5115223"/>
                <a:ext cx="64486" cy="39494"/>
              </a:xfrm>
              <a:prstGeom prst="line">
                <a:avLst/>
              </a:prstGeom>
              <a:noFill/>
              <a:ln w="3">
                <a:solidFill>
                  <a:srgbClr val="008080"/>
                </a:solidFill>
                <a:round/>
                <a:headEnd/>
                <a:tailEnd/>
              </a:ln>
            </p:spPr>
            <p:txBody>
              <a:bodyPr/>
              <a:lstStyle/>
              <a:p>
                <a:endParaRPr lang="en-US" dirty="0"/>
              </a:p>
            </p:txBody>
          </p:sp>
          <p:sp>
            <p:nvSpPr>
              <p:cNvPr id="443590" name="Line 99"/>
              <p:cNvSpPr>
                <a:spLocks noChangeShapeType="1"/>
              </p:cNvSpPr>
              <p:nvPr/>
            </p:nvSpPr>
            <p:spPr bwMode="auto">
              <a:xfrm>
                <a:off x="7122365" y="5154717"/>
                <a:ext cx="64486" cy="34228"/>
              </a:xfrm>
              <a:prstGeom prst="line">
                <a:avLst/>
              </a:prstGeom>
              <a:noFill/>
              <a:ln w="3">
                <a:solidFill>
                  <a:srgbClr val="008080"/>
                </a:solidFill>
                <a:round/>
                <a:headEnd/>
                <a:tailEnd/>
              </a:ln>
            </p:spPr>
            <p:txBody>
              <a:bodyPr/>
              <a:lstStyle/>
              <a:p>
                <a:endParaRPr lang="en-US" dirty="0"/>
              </a:p>
            </p:txBody>
          </p:sp>
          <p:sp>
            <p:nvSpPr>
              <p:cNvPr id="443591" name="Line 100"/>
              <p:cNvSpPr>
                <a:spLocks noChangeShapeType="1"/>
              </p:cNvSpPr>
              <p:nvPr/>
            </p:nvSpPr>
            <p:spPr bwMode="auto">
              <a:xfrm>
                <a:off x="7186851" y="5188945"/>
                <a:ext cx="64486" cy="28962"/>
              </a:xfrm>
              <a:prstGeom prst="line">
                <a:avLst/>
              </a:prstGeom>
              <a:noFill/>
              <a:ln w="3">
                <a:solidFill>
                  <a:srgbClr val="008080"/>
                </a:solidFill>
                <a:round/>
                <a:headEnd/>
                <a:tailEnd/>
              </a:ln>
            </p:spPr>
            <p:txBody>
              <a:bodyPr/>
              <a:lstStyle/>
              <a:p>
                <a:endParaRPr lang="en-US" dirty="0"/>
              </a:p>
            </p:txBody>
          </p:sp>
          <p:sp>
            <p:nvSpPr>
              <p:cNvPr id="443592" name="Line 101"/>
              <p:cNvSpPr>
                <a:spLocks noChangeShapeType="1"/>
              </p:cNvSpPr>
              <p:nvPr/>
            </p:nvSpPr>
            <p:spPr bwMode="auto">
              <a:xfrm>
                <a:off x="7251338" y="5217908"/>
                <a:ext cx="61092" cy="23696"/>
              </a:xfrm>
              <a:prstGeom prst="line">
                <a:avLst/>
              </a:prstGeom>
              <a:noFill/>
              <a:ln w="3">
                <a:solidFill>
                  <a:srgbClr val="008080"/>
                </a:solidFill>
                <a:round/>
                <a:headEnd/>
                <a:tailEnd/>
              </a:ln>
            </p:spPr>
            <p:txBody>
              <a:bodyPr/>
              <a:lstStyle/>
              <a:p>
                <a:endParaRPr lang="en-US" dirty="0"/>
              </a:p>
            </p:txBody>
          </p:sp>
          <p:sp>
            <p:nvSpPr>
              <p:cNvPr id="443593" name="Line 102"/>
              <p:cNvSpPr>
                <a:spLocks noChangeShapeType="1"/>
              </p:cNvSpPr>
              <p:nvPr/>
            </p:nvSpPr>
            <p:spPr bwMode="auto">
              <a:xfrm>
                <a:off x="7312430" y="5241604"/>
                <a:ext cx="64486" cy="21063"/>
              </a:xfrm>
              <a:prstGeom prst="line">
                <a:avLst/>
              </a:prstGeom>
              <a:noFill/>
              <a:ln w="3">
                <a:solidFill>
                  <a:srgbClr val="008080"/>
                </a:solidFill>
                <a:round/>
                <a:headEnd/>
                <a:tailEnd/>
              </a:ln>
            </p:spPr>
            <p:txBody>
              <a:bodyPr/>
              <a:lstStyle/>
              <a:p>
                <a:endParaRPr lang="en-US" dirty="0"/>
              </a:p>
            </p:txBody>
          </p:sp>
          <p:sp>
            <p:nvSpPr>
              <p:cNvPr id="443594" name="Line 103"/>
              <p:cNvSpPr>
                <a:spLocks noChangeShapeType="1"/>
              </p:cNvSpPr>
              <p:nvPr/>
            </p:nvSpPr>
            <p:spPr bwMode="auto">
              <a:xfrm>
                <a:off x="7376916" y="5262667"/>
                <a:ext cx="64486" cy="13165"/>
              </a:xfrm>
              <a:prstGeom prst="line">
                <a:avLst/>
              </a:prstGeom>
              <a:noFill/>
              <a:ln w="3">
                <a:solidFill>
                  <a:srgbClr val="008080"/>
                </a:solidFill>
                <a:round/>
                <a:headEnd/>
                <a:tailEnd/>
              </a:ln>
            </p:spPr>
            <p:txBody>
              <a:bodyPr/>
              <a:lstStyle/>
              <a:p>
                <a:endParaRPr lang="en-US" dirty="0"/>
              </a:p>
            </p:txBody>
          </p:sp>
          <p:sp>
            <p:nvSpPr>
              <p:cNvPr id="443595" name="Line 104"/>
              <p:cNvSpPr>
                <a:spLocks noChangeShapeType="1"/>
              </p:cNvSpPr>
              <p:nvPr/>
            </p:nvSpPr>
            <p:spPr bwMode="auto">
              <a:xfrm>
                <a:off x="7441402" y="5275832"/>
                <a:ext cx="64486" cy="10532"/>
              </a:xfrm>
              <a:prstGeom prst="line">
                <a:avLst/>
              </a:prstGeom>
              <a:noFill/>
              <a:ln w="3">
                <a:solidFill>
                  <a:srgbClr val="008080"/>
                </a:solidFill>
                <a:round/>
                <a:headEnd/>
                <a:tailEnd/>
              </a:ln>
            </p:spPr>
            <p:txBody>
              <a:bodyPr/>
              <a:lstStyle/>
              <a:p>
                <a:endParaRPr lang="en-US" dirty="0"/>
              </a:p>
            </p:txBody>
          </p:sp>
          <p:sp>
            <p:nvSpPr>
              <p:cNvPr id="443596" name="Line 105"/>
              <p:cNvSpPr>
                <a:spLocks noChangeShapeType="1"/>
              </p:cNvSpPr>
              <p:nvPr/>
            </p:nvSpPr>
            <p:spPr bwMode="auto">
              <a:xfrm>
                <a:off x="7505888" y="5286364"/>
                <a:ext cx="64486" cy="2633"/>
              </a:xfrm>
              <a:prstGeom prst="line">
                <a:avLst/>
              </a:prstGeom>
              <a:noFill/>
              <a:ln w="3">
                <a:solidFill>
                  <a:srgbClr val="008080"/>
                </a:solidFill>
                <a:round/>
                <a:headEnd/>
                <a:tailEnd/>
              </a:ln>
            </p:spPr>
            <p:txBody>
              <a:bodyPr/>
              <a:lstStyle/>
              <a:p>
                <a:endParaRPr lang="en-US" dirty="0"/>
              </a:p>
            </p:txBody>
          </p:sp>
          <p:sp>
            <p:nvSpPr>
              <p:cNvPr id="443597" name="Line 106"/>
              <p:cNvSpPr>
                <a:spLocks noChangeShapeType="1"/>
              </p:cNvSpPr>
              <p:nvPr/>
            </p:nvSpPr>
            <p:spPr bwMode="auto">
              <a:xfrm flipV="1">
                <a:off x="7570374" y="5286364"/>
                <a:ext cx="61092" cy="2633"/>
              </a:xfrm>
              <a:prstGeom prst="line">
                <a:avLst/>
              </a:prstGeom>
              <a:noFill/>
              <a:ln w="3">
                <a:solidFill>
                  <a:srgbClr val="008080"/>
                </a:solidFill>
                <a:round/>
                <a:headEnd/>
                <a:tailEnd/>
              </a:ln>
            </p:spPr>
            <p:txBody>
              <a:bodyPr/>
              <a:lstStyle/>
              <a:p>
                <a:endParaRPr lang="en-US" dirty="0"/>
              </a:p>
            </p:txBody>
          </p:sp>
          <p:sp>
            <p:nvSpPr>
              <p:cNvPr id="443598" name="Line 107"/>
              <p:cNvSpPr>
                <a:spLocks noChangeShapeType="1"/>
              </p:cNvSpPr>
              <p:nvPr/>
            </p:nvSpPr>
            <p:spPr bwMode="auto">
              <a:xfrm flipV="1">
                <a:off x="7631466" y="5278465"/>
                <a:ext cx="64486" cy="7899"/>
              </a:xfrm>
              <a:prstGeom prst="line">
                <a:avLst/>
              </a:prstGeom>
              <a:noFill/>
              <a:ln w="3">
                <a:solidFill>
                  <a:srgbClr val="008080"/>
                </a:solidFill>
                <a:round/>
                <a:headEnd/>
                <a:tailEnd/>
              </a:ln>
            </p:spPr>
            <p:txBody>
              <a:bodyPr/>
              <a:lstStyle/>
              <a:p>
                <a:endParaRPr lang="en-US" dirty="0"/>
              </a:p>
            </p:txBody>
          </p:sp>
        </p:grpSp>
        <p:grpSp>
          <p:nvGrpSpPr>
            <p:cNvPr id="443400" name="Group 111"/>
            <p:cNvGrpSpPr>
              <a:grpSpLocks/>
            </p:cNvGrpSpPr>
            <p:nvPr/>
          </p:nvGrpSpPr>
          <p:grpSpPr bwMode="auto">
            <a:xfrm>
              <a:off x="6705600" y="2286000"/>
              <a:ext cx="2209800" cy="1369056"/>
              <a:chOff x="1322006" y="4117344"/>
              <a:chExt cx="6560617" cy="1269071"/>
            </a:xfrm>
          </p:grpSpPr>
          <p:sp>
            <p:nvSpPr>
              <p:cNvPr id="443401" name="AutoShape 5"/>
              <p:cNvSpPr>
                <a:spLocks noChangeAspect="1" noChangeArrowheads="1" noTextEdit="1"/>
              </p:cNvSpPr>
              <p:nvPr/>
            </p:nvSpPr>
            <p:spPr bwMode="auto">
              <a:xfrm>
                <a:off x="1322006" y="4117344"/>
                <a:ext cx="6560617" cy="1269071"/>
              </a:xfrm>
              <a:prstGeom prst="rect">
                <a:avLst/>
              </a:prstGeom>
              <a:noFill/>
              <a:ln w="9525">
                <a:noFill/>
                <a:miter lim="800000"/>
                <a:headEnd/>
                <a:tailEnd/>
              </a:ln>
            </p:spPr>
            <p:txBody>
              <a:bodyPr/>
              <a:lstStyle/>
              <a:p>
                <a:endParaRPr lang="en-US" dirty="0"/>
              </a:p>
            </p:txBody>
          </p:sp>
          <p:sp>
            <p:nvSpPr>
              <p:cNvPr id="443402" name="Line 10"/>
              <p:cNvSpPr>
                <a:spLocks noChangeShapeType="1"/>
              </p:cNvSpPr>
              <p:nvPr/>
            </p:nvSpPr>
            <p:spPr bwMode="auto">
              <a:xfrm flipV="1">
                <a:off x="1440796" y="4220028"/>
                <a:ext cx="64486" cy="10532"/>
              </a:xfrm>
              <a:prstGeom prst="line">
                <a:avLst/>
              </a:prstGeom>
              <a:noFill/>
              <a:ln w="3">
                <a:solidFill>
                  <a:srgbClr val="008080"/>
                </a:solidFill>
                <a:round/>
                <a:headEnd/>
                <a:tailEnd/>
              </a:ln>
            </p:spPr>
            <p:txBody>
              <a:bodyPr/>
              <a:lstStyle/>
              <a:p>
                <a:endParaRPr lang="en-US" dirty="0"/>
              </a:p>
            </p:txBody>
          </p:sp>
          <p:sp>
            <p:nvSpPr>
              <p:cNvPr id="443403" name="Line 11"/>
              <p:cNvSpPr>
                <a:spLocks noChangeShapeType="1"/>
              </p:cNvSpPr>
              <p:nvPr/>
            </p:nvSpPr>
            <p:spPr bwMode="auto">
              <a:xfrm flipV="1">
                <a:off x="1505282" y="4212129"/>
                <a:ext cx="64486" cy="7899"/>
              </a:xfrm>
              <a:prstGeom prst="line">
                <a:avLst/>
              </a:prstGeom>
              <a:noFill/>
              <a:ln w="3">
                <a:solidFill>
                  <a:srgbClr val="008080"/>
                </a:solidFill>
                <a:round/>
                <a:headEnd/>
                <a:tailEnd/>
              </a:ln>
            </p:spPr>
            <p:txBody>
              <a:bodyPr/>
              <a:lstStyle/>
              <a:p>
                <a:endParaRPr lang="en-US" dirty="0"/>
              </a:p>
            </p:txBody>
          </p:sp>
          <p:sp>
            <p:nvSpPr>
              <p:cNvPr id="443404" name="Line 12"/>
              <p:cNvSpPr>
                <a:spLocks noChangeShapeType="1"/>
              </p:cNvSpPr>
              <p:nvPr/>
            </p:nvSpPr>
            <p:spPr bwMode="auto">
              <a:xfrm flipV="1">
                <a:off x="1569769" y="4209496"/>
                <a:ext cx="61092" cy="2633"/>
              </a:xfrm>
              <a:prstGeom prst="line">
                <a:avLst/>
              </a:prstGeom>
              <a:noFill/>
              <a:ln w="3">
                <a:solidFill>
                  <a:srgbClr val="008080"/>
                </a:solidFill>
                <a:round/>
                <a:headEnd/>
                <a:tailEnd/>
              </a:ln>
            </p:spPr>
            <p:txBody>
              <a:bodyPr/>
              <a:lstStyle/>
              <a:p>
                <a:endParaRPr lang="en-US" dirty="0"/>
              </a:p>
            </p:txBody>
          </p:sp>
          <p:sp>
            <p:nvSpPr>
              <p:cNvPr id="443405" name="Line 13"/>
              <p:cNvSpPr>
                <a:spLocks noChangeShapeType="1"/>
              </p:cNvSpPr>
              <p:nvPr/>
            </p:nvSpPr>
            <p:spPr bwMode="auto">
              <a:xfrm>
                <a:off x="1630861" y="4209496"/>
                <a:ext cx="64486" cy="2633"/>
              </a:xfrm>
              <a:prstGeom prst="line">
                <a:avLst/>
              </a:prstGeom>
              <a:noFill/>
              <a:ln w="3">
                <a:solidFill>
                  <a:srgbClr val="008080"/>
                </a:solidFill>
                <a:round/>
                <a:headEnd/>
                <a:tailEnd/>
              </a:ln>
            </p:spPr>
            <p:txBody>
              <a:bodyPr/>
              <a:lstStyle/>
              <a:p>
                <a:endParaRPr lang="en-US" dirty="0"/>
              </a:p>
            </p:txBody>
          </p:sp>
          <p:sp>
            <p:nvSpPr>
              <p:cNvPr id="443406" name="Line 14"/>
              <p:cNvSpPr>
                <a:spLocks noChangeShapeType="1"/>
              </p:cNvSpPr>
              <p:nvPr/>
            </p:nvSpPr>
            <p:spPr bwMode="auto">
              <a:xfrm>
                <a:off x="1695347" y="4212129"/>
                <a:ext cx="64486" cy="10532"/>
              </a:xfrm>
              <a:prstGeom prst="line">
                <a:avLst/>
              </a:prstGeom>
              <a:noFill/>
              <a:ln w="3">
                <a:solidFill>
                  <a:srgbClr val="008080"/>
                </a:solidFill>
                <a:round/>
                <a:headEnd/>
                <a:tailEnd/>
              </a:ln>
            </p:spPr>
            <p:txBody>
              <a:bodyPr/>
              <a:lstStyle/>
              <a:p>
                <a:endParaRPr lang="en-US" dirty="0"/>
              </a:p>
            </p:txBody>
          </p:sp>
          <p:sp>
            <p:nvSpPr>
              <p:cNvPr id="443407" name="Line 15"/>
              <p:cNvSpPr>
                <a:spLocks noChangeShapeType="1"/>
              </p:cNvSpPr>
              <p:nvPr/>
            </p:nvSpPr>
            <p:spPr bwMode="auto">
              <a:xfrm>
                <a:off x="1759833" y="4222661"/>
                <a:ext cx="64486" cy="13165"/>
              </a:xfrm>
              <a:prstGeom prst="line">
                <a:avLst/>
              </a:prstGeom>
              <a:noFill/>
              <a:ln w="3">
                <a:solidFill>
                  <a:srgbClr val="008080"/>
                </a:solidFill>
                <a:round/>
                <a:headEnd/>
                <a:tailEnd/>
              </a:ln>
            </p:spPr>
            <p:txBody>
              <a:bodyPr/>
              <a:lstStyle/>
              <a:p>
                <a:endParaRPr lang="en-US" dirty="0"/>
              </a:p>
            </p:txBody>
          </p:sp>
          <p:sp>
            <p:nvSpPr>
              <p:cNvPr id="443408" name="Line 16"/>
              <p:cNvSpPr>
                <a:spLocks noChangeShapeType="1"/>
              </p:cNvSpPr>
              <p:nvPr/>
            </p:nvSpPr>
            <p:spPr bwMode="auto">
              <a:xfrm>
                <a:off x="1824319" y="4235826"/>
                <a:ext cx="64486" cy="21063"/>
              </a:xfrm>
              <a:prstGeom prst="line">
                <a:avLst/>
              </a:prstGeom>
              <a:noFill/>
              <a:ln w="3">
                <a:solidFill>
                  <a:srgbClr val="008080"/>
                </a:solidFill>
                <a:round/>
                <a:headEnd/>
                <a:tailEnd/>
              </a:ln>
            </p:spPr>
            <p:txBody>
              <a:bodyPr/>
              <a:lstStyle/>
              <a:p>
                <a:endParaRPr lang="en-US" dirty="0"/>
              </a:p>
            </p:txBody>
          </p:sp>
          <p:sp>
            <p:nvSpPr>
              <p:cNvPr id="443409" name="Line 17"/>
              <p:cNvSpPr>
                <a:spLocks noChangeShapeType="1"/>
              </p:cNvSpPr>
              <p:nvPr/>
            </p:nvSpPr>
            <p:spPr bwMode="auto">
              <a:xfrm>
                <a:off x="1888805" y="4256889"/>
                <a:ext cx="61092" cy="23696"/>
              </a:xfrm>
              <a:prstGeom prst="line">
                <a:avLst/>
              </a:prstGeom>
              <a:noFill/>
              <a:ln w="3">
                <a:solidFill>
                  <a:srgbClr val="008080"/>
                </a:solidFill>
                <a:round/>
                <a:headEnd/>
                <a:tailEnd/>
              </a:ln>
            </p:spPr>
            <p:txBody>
              <a:bodyPr/>
              <a:lstStyle/>
              <a:p>
                <a:endParaRPr lang="en-US" dirty="0"/>
              </a:p>
            </p:txBody>
          </p:sp>
          <p:sp>
            <p:nvSpPr>
              <p:cNvPr id="443410" name="Line 18"/>
              <p:cNvSpPr>
                <a:spLocks noChangeShapeType="1"/>
              </p:cNvSpPr>
              <p:nvPr/>
            </p:nvSpPr>
            <p:spPr bwMode="auto">
              <a:xfrm>
                <a:off x="1949897" y="4280585"/>
                <a:ext cx="64486" cy="28962"/>
              </a:xfrm>
              <a:prstGeom prst="line">
                <a:avLst/>
              </a:prstGeom>
              <a:noFill/>
              <a:ln w="3">
                <a:solidFill>
                  <a:srgbClr val="008080"/>
                </a:solidFill>
                <a:round/>
                <a:headEnd/>
                <a:tailEnd/>
              </a:ln>
            </p:spPr>
            <p:txBody>
              <a:bodyPr/>
              <a:lstStyle/>
              <a:p>
                <a:endParaRPr lang="en-US" dirty="0"/>
              </a:p>
            </p:txBody>
          </p:sp>
          <p:sp>
            <p:nvSpPr>
              <p:cNvPr id="443411" name="Line 19"/>
              <p:cNvSpPr>
                <a:spLocks noChangeShapeType="1"/>
              </p:cNvSpPr>
              <p:nvPr/>
            </p:nvSpPr>
            <p:spPr bwMode="auto">
              <a:xfrm>
                <a:off x="2014384" y="4309548"/>
                <a:ext cx="64486" cy="34228"/>
              </a:xfrm>
              <a:prstGeom prst="line">
                <a:avLst/>
              </a:prstGeom>
              <a:noFill/>
              <a:ln w="3">
                <a:solidFill>
                  <a:srgbClr val="008080"/>
                </a:solidFill>
                <a:round/>
                <a:headEnd/>
                <a:tailEnd/>
              </a:ln>
            </p:spPr>
            <p:txBody>
              <a:bodyPr/>
              <a:lstStyle/>
              <a:p>
                <a:endParaRPr lang="en-US" dirty="0"/>
              </a:p>
            </p:txBody>
          </p:sp>
          <p:sp>
            <p:nvSpPr>
              <p:cNvPr id="443412" name="Line 20"/>
              <p:cNvSpPr>
                <a:spLocks noChangeShapeType="1"/>
              </p:cNvSpPr>
              <p:nvPr/>
            </p:nvSpPr>
            <p:spPr bwMode="auto">
              <a:xfrm>
                <a:off x="2078870" y="4343776"/>
                <a:ext cx="64486" cy="36861"/>
              </a:xfrm>
              <a:prstGeom prst="line">
                <a:avLst/>
              </a:prstGeom>
              <a:noFill/>
              <a:ln w="3">
                <a:solidFill>
                  <a:srgbClr val="008080"/>
                </a:solidFill>
                <a:round/>
                <a:headEnd/>
                <a:tailEnd/>
              </a:ln>
            </p:spPr>
            <p:txBody>
              <a:bodyPr/>
              <a:lstStyle/>
              <a:p>
                <a:endParaRPr lang="en-US" dirty="0"/>
              </a:p>
            </p:txBody>
          </p:sp>
          <p:sp>
            <p:nvSpPr>
              <p:cNvPr id="443413" name="Line 21"/>
              <p:cNvSpPr>
                <a:spLocks noChangeShapeType="1"/>
              </p:cNvSpPr>
              <p:nvPr/>
            </p:nvSpPr>
            <p:spPr bwMode="auto">
              <a:xfrm>
                <a:off x="2143356" y="4380637"/>
                <a:ext cx="64486" cy="42127"/>
              </a:xfrm>
              <a:prstGeom prst="line">
                <a:avLst/>
              </a:prstGeom>
              <a:noFill/>
              <a:ln w="3">
                <a:solidFill>
                  <a:srgbClr val="008080"/>
                </a:solidFill>
                <a:round/>
                <a:headEnd/>
                <a:tailEnd/>
              </a:ln>
            </p:spPr>
            <p:txBody>
              <a:bodyPr/>
              <a:lstStyle/>
              <a:p>
                <a:endParaRPr lang="en-US" dirty="0"/>
              </a:p>
            </p:txBody>
          </p:sp>
          <p:sp>
            <p:nvSpPr>
              <p:cNvPr id="443414" name="Line 22"/>
              <p:cNvSpPr>
                <a:spLocks noChangeShapeType="1"/>
              </p:cNvSpPr>
              <p:nvPr/>
            </p:nvSpPr>
            <p:spPr bwMode="auto">
              <a:xfrm>
                <a:off x="2207842" y="4422764"/>
                <a:ext cx="61092" cy="47393"/>
              </a:xfrm>
              <a:prstGeom prst="line">
                <a:avLst/>
              </a:prstGeom>
              <a:noFill/>
              <a:ln w="3">
                <a:solidFill>
                  <a:srgbClr val="008080"/>
                </a:solidFill>
                <a:round/>
                <a:headEnd/>
                <a:tailEnd/>
              </a:ln>
            </p:spPr>
            <p:txBody>
              <a:bodyPr/>
              <a:lstStyle/>
              <a:p>
                <a:endParaRPr lang="en-US" dirty="0"/>
              </a:p>
            </p:txBody>
          </p:sp>
          <p:sp>
            <p:nvSpPr>
              <p:cNvPr id="443415" name="Line 23"/>
              <p:cNvSpPr>
                <a:spLocks noChangeShapeType="1"/>
              </p:cNvSpPr>
              <p:nvPr/>
            </p:nvSpPr>
            <p:spPr bwMode="auto">
              <a:xfrm>
                <a:off x="2268934" y="4470156"/>
                <a:ext cx="64486" cy="47393"/>
              </a:xfrm>
              <a:prstGeom prst="line">
                <a:avLst/>
              </a:prstGeom>
              <a:noFill/>
              <a:ln w="3">
                <a:solidFill>
                  <a:srgbClr val="008080"/>
                </a:solidFill>
                <a:round/>
                <a:headEnd/>
                <a:tailEnd/>
              </a:ln>
            </p:spPr>
            <p:txBody>
              <a:bodyPr/>
              <a:lstStyle/>
              <a:p>
                <a:endParaRPr lang="en-US" dirty="0"/>
              </a:p>
            </p:txBody>
          </p:sp>
          <p:sp>
            <p:nvSpPr>
              <p:cNvPr id="443416" name="Line 24"/>
              <p:cNvSpPr>
                <a:spLocks noChangeShapeType="1"/>
              </p:cNvSpPr>
              <p:nvPr/>
            </p:nvSpPr>
            <p:spPr bwMode="auto">
              <a:xfrm>
                <a:off x="2333420" y="4517549"/>
                <a:ext cx="64486" cy="50026"/>
              </a:xfrm>
              <a:prstGeom prst="line">
                <a:avLst/>
              </a:prstGeom>
              <a:noFill/>
              <a:ln w="3">
                <a:solidFill>
                  <a:srgbClr val="008080"/>
                </a:solidFill>
                <a:round/>
                <a:headEnd/>
                <a:tailEnd/>
              </a:ln>
            </p:spPr>
            <p:txBody>
              <a:bodyPr/>
              <a:lstStyle/>
              <a:p>
                <a:endParaRPr lang="en-US" dirty="0"/>
              </a:p>
            </p:txBody>
          </p:sp>
          <p:sp>
            <p:nvSpPr>
              <p:cNvPr id="443417" name="Line 25"/>
              <p:cNvSpPr>
                <a:spLocks noChangeShapeType="1"/>
              </p:cNvSpPr>
              <p:nvPr/>
            </p:nvSpPr>
            <p:spPr bwMode="auto">
              <a:xfrm>
                <a:off x="2397906" y="4567575"/>
                <a:ext cx="64486" cy="52659"/>
              </a:xfrm>
              <a:prstGeom prst="line">
                <a:avLst/>
              </a:prstGeom>
              <a:noFill/>
              <a:ln w="3">
                <a:solidFill>
                  <a:srgbClr val="008080"/>
                </a:solidFill>
                <a:round/>
                <a:headEnd/>
                <a:tailEnd/>
              </a:ln>
            </p:spPr>
            <p:txBody>
              <a:bodyPr/>
              <a:lstStyle/>
              <a:p>
                <a:endParaRPr lang="en-US" dirty="0"/>
              </a:p>
            </p:txBody>
          </p:sp>
          <p:sp>
            <p:nvSpPr>
              <p:cNvPr id="443418" name="Line 26"/>
              <p:cNvSpPr>
                <a:spLocks noChangeShapeType="1"/>
              </p:cNvSpPr>
              <p:nvPr/>
            </p:nvSpPr>
            <p:spPr bwMode="auto">
              <a:xfrm>
                <a:off x="2462393" y="4620233"/>
                <a:ext cx="64486" cy="52659"/>
              </a:xfrm>
              <a:prstGeom prst="line">
                <a:avLst/>
              </a:prstGeom>
              <a:noFill/>
              <a:ln w="3">
                <a:solidFill>
                  <a:srgbClr val="008080"/>
                </a:solidFill>
                <a:round/>
                <a:headEnd/>
                <a:tailEnd/>
              </a:ln>
            </p:spPr>
            <p:txBody>
              <a:bodyPr/>
              <a:lstStyle/>
              <a:p>
                <a:endParaRPr lang="en-US" dirty="0"/>
              </a:p>
            </p:txBody>
          </p:sp>
          <p:sp>
            <p:nvSpPr>
              <p:cNvPr id="443419" name="Line 27"/>
              <p:cNvSpPr>
                <a:spLocks noChangeShapeType="1"/>
              </p:cNvSpPr>
              <p:nvPr/>
            </p:nvSpPr>
            <p:spPr bwMode="auto">
              <a:xfrm>
                <a:off x="2526879" y="4672892"/>
                <a:ext cx="64486" cy="55291"/>
              </a:xfrm>
              <a:prstGeom prst="line">
                <a:avLst/>
              </a:prstGeom>
              <a:noFill/>
              <a:ln w="3">
                <a:solidFill>
                  <a:srgbClr val="008080"/>
                </a:solidFill>
                <a:round/>
                <a:headEnd/>
                <a:tailEnd/>
              </a:ln>
            </p:spPr>
            <p:txBody>
              <a:bodyPr/>
              <a:lstStyle/>
              <a:p>
                <a:endParaRPr lang="en-US" dirty="0"/>
              </a:p>
            </p:txBody>
          </p:sp>
          <p:sp>
            <p:nvSpPr>
              <p:cNvPr id="443420" name="Line 28"/>
              <p:cNvSpPr>
                <a:spLocks noChangeShapeType="1"/>
              </p:cNvSpPr>
              <p:nvPr/>
            </p:nvSpPr>
            <p:spPr bwMode="auto">
              <a:xfrm>
                <a:off x="2591365" y="4728183"/>
                <a:ext cx="61092" cy="52659"/>
              </a:xfrm>
              <a:prstGeom prst="line">
                <a:avLst/>
              </a:prstGeom>
              <a:noFill/>
              <a:ln w="3">
                <a:solidFill>
                  <a:srgbClr val="008080"/>
                </a:solidFill>
                <a:round/>
                <a:headEnd/>
                <a:tailEnd/>
              </a:ln>
            </p:spPr>
            <p:txBody>
              <a:bodyPr/>
              <a:lstStyle/>
              <a:p>
                <a:endParaRPr lang="en-US" dirty="0"/>
              </a:p>
            </p:txBody>
          </p:sp>
          <p:sp>
            <p:nvSpPr>
              <p:cNvPr id="443421" name="Line 29"/>
              <p:cNvSpPr>
                <a:spLocks noChangeShapeType="1"/>
              </p:cNvSpPr>
              <p:nvPr/>
            </p:nvSpPr>
            <p:spPr bwMode="auto">
              <a:xfrm>
                <a:off x="2652457" y="4780842"/>
                <a:ext cx="64486" cy="55291"/>
              </a:xfrm>
              <a:prstGeom prst="line">
                <a:avLst/>
              </a:prstGeom>
              <a:noFill/>
              <a:ln w="3">
                <a:solidFill>
                  <a:srgbClr val="008080"/>
                </a:solidFill>
                <a:round/>
                <a:headEnd/>
                <a:tailEnd/>
              </a:ln>
            </p:spPr>
            <p:txBody>
              <a:bodyPr/>
              <a:lstStyle/>
              <a:p>
                <a:endParaRPr lang="en-US" dirty="0"/>
              </a:p>
            </p:txBody>
          </p:sp>
          <p:sp>
            <p:nvSpPr>
              <p:cNvPr id="443422" name="Line 30"/>
              <p:cNvSpPr>
                <a:spLocks noChangeShapeType="1"/>
              </p:cNvSpPr>
              <p:nvPr/>
            </p:nvSpPr>
            <p:spPr bwMode="auto">
              <a:xfrm>
                <a:off x="2716943" y="4836133"/>
                <a:ext cx="64486" cy="52659"/>
              </a:xfrm>
              <a:prstGeom prst="line">
                <a:avLst/>
              </a:prstGeom>
              <a:noFill/>
              <a:ln w="3">
                <a:solidFill>
                  <a:srgbClr val="008080"/>
                </a:solidFill>
                <a:round/>
                <a:headEnd/>
                <a:tailEnd/>
              </a:ln>
            </p:spPr>
            <p:txBody>
              <a:bodyPr/>
              <a:lstStyle/>
              <a:p>
                <a:endParaRPr lang="en-US" dirty="0"/>
              </a:p>
            </p:txBody>
          </p:sp>
          <p:sp>
            <p:nvSpPr>
              <p:cNvPr id="443423" name="Line 31"/>
              <p:cNvSpPr>
                <a:spLocks noChangeShapeType="1"/>
              </p:cNvSpPr>
              <p:nvPr/>
            </p:nvSpPr>
            <p:spPr bwMode="auto">
              <a:xfrm>
                <a:off x="2781429" y="4888792"/>
                <a:ext cx="64486" cy="52659"/>
              </a:xfrm>
              <a:prstGeom prst="line">
                <a:avLst/>
              </a:prstGeom>
              <a:noFill/>
              <a:ln w="3">
                <a:solidFill>
                  <a:srgbClr val="008080"/>
                </a:solidFill>
                <a:round/>
                <a:headEnd/>
                <a:tailEnd/>
              </a:ln>
            </p:spPr>
            <p:txBody>
              <a:bodyPr/>
              <a:lstStyle/>
              <a:p>
                <a:endParaRPr lang="en-US" dirty="0"/>
              </a:p>
            </p:txBody>
          </p:sp>
          <p:sp>
            <p:nvSpPr>
              <p:cNvPr id="443424" name="Line 32"/>
              <p:cNvSpPr>
                <a:spLocks noChangeShapeType="1"/>
              </p:cNvSpPr>
              <p:nvPr/>
            </p:nvSpPr>
            <p:spPr bwMode="auto">
              <a:xfrm>
                <a:off x="2845915" y="4941450"/>
                <a:ext cx="64486" cy="50026"/>
              </a:xfrm>
              <a:prstGeom prst="line">
                <a:avLst/>
              </a:prstGeom>
              <a:noFill/>
              <a:ln w="3">
                <a:solidFill>
                  <a:srgbClr val="008080"/>
                </a:solidFill>
                <a:round/>
                <a:headEnd/>
                <a:tailEnd/>
              </a:ln>
            </p:spPr>
            <p:txBody>
              <a:bodyPr/>
              <a:lstStyle/>
              <a:p>
                <a:endParaRPr lang="en-US" dirty="0"/>
              </a:p>
            </p:txBody>
          </p:sp>
          <p:sp>
            <p:nvSpPr>
              <p:cNvPr id="443425" name="Line 33"/>
              <p:cNvSpPr>
                <a:spLocks noChangeShapeType="1"/>
              </p:cNvSpPr>
              <p:nvPr/>
            </p:nvSpPr>
            <p:spPr bwMode="auto">
              <a:xfrm>
                <a:off x="2910402" y="4991476"/>
                <a:ext cx="61092" cy="47393"/>
              </a:xfrm>
              <a:prstGeom prst="line">
                <a:avLst/>
              </a:prstGeom>
              <a:noFill/>
              <a:ln w="3">
                <a:solidFill>
                  <a:srgbClr val="008080"/>
                </a:solidFill>
                <a:round/>
                <a:headEnd/>
                <a:tailEnd/>
              </a:ln>
            </p:spPr>
            <p:txBody>
              <a:bodyPr/>
              <a:lstStyle/>
              <a:p>
                <a:endParaRPr lang="en-US" dirty="0"/>
              </a:p>
            </p:txBody>
          </p:sp>
          <p:sp>
            <p:nvSpPr>
              <p:cNvPr id="443426" name="Line 34"/>
              <p:cNvSpPr>
                <a:spLocks noChangeShapeType="1"/>
              </p:cNvSpPr>
              <p:nvPr/>
            </p:nvSpPr>
            <p:spPr bwMode="auto">
              <a:xfrm>
                <a:off x="2971494" y="5038869"/>
                <a:ext cx="64486" cy="44760"/>
              </a:xfrm>
              <a:prstGeom prst="line">
                <a:avLst/>
              </a:prstGeom>
              <a:noFill/>
              <a:ln w="3">
                <a:solidFill>
                  <a:srgbClr val="008080"/>
                </a:solidFill>
                <a:round/>
                <a:headEnd/>
                <a:tailEnd/>
              </a:ln>
            </p:spPr>
            <p:txBody>
              <a:bodyPr/>
              <a:lstStyle/>
              <a:p>
                <a:endParaRPr lang="en-US" dirty="0"/>
              </a:p>
            </p:txBody>
          </p:sp>
          <p:sp>
            <p:nvSpPr>
              <p:cNvPr id="443427" name="Line 35"/>
              <p:cNvSpPr>
                <a:spLocks noChangeShapeType="1"/>
              </p:cNvSpPr>
              <p:nvPr/>
            </p:nvSpPr>
            <p:spPr bwMode="auto">
              <a:xfrm>
                <a:off x="3035980" y="5083628"/>
                <a:ext cx="64486" cy="39494"/>
              </a:xfrm>
              <a:prstGeom prst="line">
                <a:avLst/>
              </a:prstGeom>
              <a:noFill/>
              <a:ln w="3">
                <a:solidFill>
                  <a:srgbClr val="008080"/>
                </a:solidFill>
                <a:round/>
                <a:headEnd/>
                <a:tailEnd/>
              </a:ln>
            </p:spPr>
            <p:txBody>
              <a:bodyPr/>
              <a:lstStyle/>
              <a:p>
                <a:endParaRPr lang="en-US" dirty="0"/>
              </a:p>
            </p:txBody>
          </p:sp>
          <p:sp>
            <p:nvSpPr>
              <p:cNvPr id="443428" name="Line 36"/>
              <p:cNvSpPr>
                <a:spLocks noChangeShapeType="1"/>
              </p:cNvSpPr>
              <p:nvPr/>
            </p:nvSpPr>
            <p:spPr bwMode="auto">
              <a:xfrm>
                <a:off x="3100466" y="5123122"/>
                <a:ext cx="64486" cy="39494"/>
              </a:xfrm>
              <a:prstGeom prst="line">
                <a:avLst/>
              </a:prstGeom>
              <a:noFill/>
              <a:ln w="3">
                <a:solidFill>
                  <a:srgbClr val="008080"/>
                </a:solidFill>
                <a:round/>
                <a:headEnd/>
                <a:tailEnd/>
              </a:ln>
            </p:spPr>
            <p:txBody>
              <a:bodyPr/>
              <a:lstStyle/>
              <a:p>
                <a:endParaRPr lang="en-US" dirty="0"/>
              </a:p>
            </p:txBody>
          </p:sp>
          <p:sp>
            <p:nvSpPr>
              <p:cNvPr id="443429" name="Line 37"/>
              <p:cNvSpPr>
                <a:spLocks noChangeShapeType="1"/>
              </p:cNvSpPr>
              <p:nvPr/>
            </p:nvSpPr>
            <p:spPr bwMode="auto">
              <a:xfrm>
                <a:off x="3164952" y="5162616"/>
                <a:ext cx="64486" cy="31595"/>
              </a:xfrm>
              <a:prstGeom prst="line">
                <a:avLst/>
              </a:prstGeom>
              <a:noFill/>
              <a:ln w="3">
                <a:solidFill>
                  <a:srgbClr val="008080"/>
                </a:solidFill>
                <a:round/>
                <a:headEnd/>
                <a:tailEnd/>
              </a:ln>
            </p:spPr>
            <p:txBody>
              <a:bodyPr/>
              <a:lstStyle/>
              <a:p>
                <a:endParaRPr lang="en-US" dirty="0"/>
              </a:p>
            </p:txBody>
          </p:sp>
          <p:sp>
            <p:nvSpPr>
              <p:cNvPr id="443430" name="Line 38"/>
              <p:cNvSpPr>
                <a:spLocks noChangeShapeType="1"/>
              </p:cNvSpPr>
              <p:nvPr/>
            </p:nvSpPr>
            <p:spPr bwMode="auto">
              <a:xfrm>
                <a:off x="3229438" y="5194211"/>
                <a:ext cx="61092" cy="28962"/>
              </a:xfrm>
              <a:prstGeom prst="line">
                <a:avLst/>
              </a:prstGeom>
              <a:noFill/>
              <a:ln w="3">
                <a:solidFill>
                  <a:srgbClr val="008080"/>
                </a:solidFill>
                <a:round/>
                <a:headEnd/>
                <a:tailEnd/>
              </a:ln>
            </p:spPr>
            <p:txBody>
              <a:bodyPr/>
              <a:lstStyle/>
              <a:p>
                <a:endParaRPr lang="en-US" dirty="0"/>
              </a:p>
            </p:txBody>
          </p:sp>
          <p:sp>
            <p:nvSpPr>
              <p:cNvPr id="443431" name="Line 39"/>
              <p:cNvSpPr>
                <a:spLocks noChangeShapeType="1"/>
              </p:cNvSpPr>
              <p:nvPr/>
            </p:nvSpPr>
            <p:spPr bwMode="auto">
              <a:xfrm>
                <a:off x="3290531" y="5223174"/>
                <a:ext cx="64486" cy="23696"/>
              </a:xfrm>
              <a:prstGeom prst="line">
                <a:avLst/>
              </a:prstGeom>
              <a:noFill/>
              <a:ln w="3">
                <a:solidFill>
                  <a:srgbClr val="008080"/>
                </a:solidFill>
                <a:round/>
                <a:headEnd/>
                <a:tailEnd/>
              </a:ln>
            </p:spPr>
            <p:txBody>
              <a:bodyPr/>
              <a:lstStyle/>
              <a:p>
                <a:endParaRPr lang="en-US" dirty="0"/>
              </a:p>
            </p:txBody>
          </p:sp>
          <p:sp>
            <p:nvSpPr>
              <p:cNvPr id="443432" name="Line 40"/>
              <p:cNvSpPr>
                <a:spLocks noChangeShapeType="1"/>
              </p:cNvSpPr>
              <p:nvPr/>
            </p:nvSpPr>
            <p:spPr bwMode="auto">
              <a:xfrm>
                <a:off x="3355017" y="5246870"/>
                <a:ext cx="64486" cy="18430"/>
              </a:xfrm>
              <a:prstGeom prst="line">
                <a:avLst/>
              </a:prstGeom>
              <a:noFill/>
              <a:ln w="3">
                <a:solidFill>
                  <a:srgbClr val="008080"/>
                </a:solidFill>
                <a:round/>
                <a:headEnd/>
                <a:tailEnd/>
              </a:ln>
            </p:spPr>
            <p:txBody>
              <a:bodyPr/>
              <a:lstStyle/>
              <a:p>
                <a:endParaRPr lang="en-US" dirty="0"/>
              </a:p>
            </p:txBody>
          </p:sp>
          <p:sp>
            <p:nvSpPr>
              <p:cNvPr id="443433" name="Line 41"/>
              <p:cNvSpPr>
                <a:spLocks noChangeShapeType="1"/>
              </p:cNvSpPr>
              <p:nvPr/>
            </p:nvSpPr>
            <p:spPr bwMode="auto">
              <a:xfrm>
                <a:off x="3419503" y="5265300"/>
                <a:ext cx="64486" cy="13165"/>
              </a:xfrm>
              <a:prstGeom prst="line">
                <a:avLst/>
              </a:prstGeom>
              <a:noFill/>
              <a:ln w="3">
                <a:solidFill>
                  <a:srgbClr val="008080"/>
                </a:solidFill>
                <a:round/>
                <a:headEnd/>
                <a:tailEnd/>
              </a:ln>
            </p:spPr>
            <p:txBody>
              <a:bodyPr/>
              <a:lstStyle/>
              <a:p>
                <a:endParaRPr lang="en-US" dirty="0"/>
              </a:p>
            </p:txBody>
          </p:sp>
          <p:sp>
            <p:nvSpPr>
              <p:cNvPr id="443434" name="Line 42"/>
              <p:cNvSpPr>
                <a:spLocks noChangeShapeType="1"/>
              </p:cNvSpPr>
              <p:nvPr/>
            </p:nvSpPr>
            <p:spPr bwMode="auto">
              <a:xfrm>
                <a:off x="3483989" y="5278465"/>
                <a:ext cx="64486" cy="7899"/>
              </a:xfrm>
              <a:prstGeom prst="line">
                <a:avLst/>
              </a:prstGeom>
              <a:noFill/>
              <a:ln w="3">
                <a:solidFill>
                  <a:srgbClr val="008080"/>
                </a:solidFill>
                <a:round/>
                <a:headEnd/>
                <a:tailEnd/>
              </a:ln>
            </p:spPr>
            <p:txBody>
              <a:bodyPr/>
              <a:lstStyle/>
              <a:p>
                <a:endParaRPr lang="en-US" dirty="0"/>
              </a:p>
            </p:txBody>
          </p:sp>
          <p:sp>
            <p:nvSpPr>
              <p:cNvPr id="443435" name="Line 43"/>
              <p:cNvSpPr>
                <a:spLocks noChangeShapeType="1"/>
              </p:cNvSpPr>
              <p:nvPr/>
            </p:nvSpPr>
            <p:spPr bwMode="auto">
              <a:xfrm>
                <a:off x="3548475" y="5286364"/>
                <a:ext cx="64486" cy="2633"/>
              </a:xfrm>
              <a:prstGeom prst="line">
                <a:avLst/>
              </a:prstGeom>
              <a:noFill/>
              <a:ln w="3">
                <a:solidFill>
                  <a:srgbClr val="008080"/>
                </a:solidFill>
                <a:round/>
                <a:headEnd/>
                <a:tailEnd/>
              </a:ln>
            </p:spPr>
            <p:txBody>
              <a:bodyPr/>
              <a:lstStyle/>
              <a:p>
                <a:endParaRPr lang="en-US" dirty="0"/>
              </a:p>
            </p:txBody>
          </p:sp>
          <p:sp>
            <p:nvSpPr>
              <p:cNvPr id="443436" name="Line 44"/>
              <p:cNvSpPr>
                <a:spLocks noChangeShapeType="1"/>
              </p:cNvSpPr>
              <p:nvPr/>
            </p:nvSpPr>
            <p:spPr bwMode="auto">
              <a:xfrm flipV="1">
                <a:off x="3612961" y="5286364"/>
                <a:ext cx="61092" cy="2633"/>
              </a:xfrm>
              <a:prstGeom prst="line">
                <a:avLst/>
              </a:prstGeom>
              <a:noFill/>
              <a:ln w="3">
                <a:solidFill>
                  <a:srgbClr val="008080"/>
                </a:solidFill>
                <a:round/>
                <a:headEnd/>
                <a:tailEnd/>
              </a:ln>
            </p:spPr>
            <p:txBody>
              <a:bodyPr/>
              <a:lstStyle/>
              <a:p>
                <a:endParaRPr lang="en-US" dirty="0"/>
              </a:p>
            </p:txBody>
          </p:sp>
          <p:sp>
            <p:nvSpPr>
              <p:cNvPr id="443437" name="Line 45"/>
              <p:cNvSpPr>
                <a:spLocks noChangeShapeType="1"/>
              </p:cNvSpPr>
              <p:nvPr/>
            </p:nvSpPr>
            <p:spPr bwMode="auto">
              <a:xfrm flipV="1">
                <a:off x="3674053" y="5278465"/>
                <a:ext cx="64486" cy="7899"/>
              </a:xfrm>
              <a:prstGeom prst="line">
                <a:avLst/>
              </a:prstGeom>
              <a:noFill/>
              <a:ln w="3">
                <a:solidFill>
                  <a:srgbClr val="008080"/>
                </a:solidFill>
                <a:round/>
                <a:headEnd/>
                <a:tailEnd/>
              </a:ln>
            </p:spPr>
            <p:txBody>
              <a:bodyPr/>
              <a:lstStyle/>
              <a:p>
                <a:endParaRPr lang="en-US" dirty="0"/>
              </a:p>
            </p:txBody>
          </p:sp>
          <p:sp>
            <p:nvSpPr>
              <p:cNvPr id="443438" name="Line 46"/>
              <p:cNvSpPr>
                <a:spLocks noChangeShapeType="1"/>
              </p:cNvSpPr>
              <p:nvPr/>
            </p:nvSpPr>
            <p:spPr bwMode="auto">
              <a:xfrm flipV="1">
                <a:off x="3738540" y="5262667"/>
                <a:ext cx="64486" cy="15798"/>
              </a:xfrm>
              <a:prstGeom prst="line">
                <a:avLst/>
              </a:prstGeom>
              <a:noFill/>
              <a:ln w="3">
                <a:solidFill>
                  <a:srgbClr val="008080"/>
                </a:solidFill>
                <a:round/>
                <a:headEnd/>
                <a:tailEnd/>
              </a:ln>
            </p:spPr>
            <p:txBody>
              <a:bodyPr/>
              <a:lstStyle/>
              <a:p>
                <a:endParaRPr lang="en-US" dirty="0"/>
              </a:p>
            </p:txBody>
          </p:sp>
          <p:sp>
            <p:nvSpPr>
              <p:cNvPr id="443439" name="Line 47"/>
              <p:cNvSpPr>
                <a:spLocks noChangeShapeType="1"/>
              </p:cNvSpPr>
              <p:nvPr/>
            </p:nvSpPr>
            <p:spPr bwMode="auto">
              <a:xfrm flipV="1">
                <a:off x="3803026" y="5244237"/>
                <a:ext cx="64486" cy="18430"/>
              </a:xfrm>
              <a:prstGeom prst="line">
                <a:avLst/>
              </a:prstGeom>
              <a:noFill/>
              <a:ln w="3">
                <a:solidFill>
                  <a:srgbClr val="008080"/>
                </a:solidFill>
                <a:round/>
                <a:headEnd/>
                <a:tailEnd/>
              </a:ln>
            </p:spPr>
            <p:txBody>
              <a:bodyPr/>
              <a:lstStyle/>
              <a:p>
                <a:endParaRPr lang="en-US" dirty="0"/>
              </a:p>
            </p:txBody>
          </p:sp>
          <p:sp>
            <p:nvSpPr>
              <p:cNvPr id="443440" name="Line 48"/>
              <p:cNvSpPr>
                <a:spLocks noChangeShapeType="1"/>
              </p:cNvSpPr>
              <p:nvPr/>
            </p:nvSpPr>
            <p:spPr bwMode="auto">
              <a:xfrm flipV="1">
                <a:off x="3867512" y="5220541"/>
                <a:ext cx="64486" cy="23696"/>
              </a:xfrm>
              <a:prstGeom prst="line">
                <a:avLst/>
              </a:prstGeom>
              <a:noFill/>
              <a:ln w="3">
                <a:solidFill>
                  <a:srgbClr val="008080"/>
                </a:solidFill>
                <a:round/>
                <a:headEnd/>
                <a:tailEnd/>
              </a:ln>
            </p:spPr>
            <p:txBody>
              <a:bodyPr/>
              <a:lstStyle/>
              <a:p>
                <a:endParaRPr lang="en-US" dirty="0"/>
              </a:p>
            </p:txBody>
          </p:sp>
          <p:sp>
            <p:nvSpPr>
              <p:cNvPr id="443441" name="Line 49"/>
              <p:cNvSpPr>
                <a:spLocks noChangeShapeType="1"/>
              </p:cNvSpPr>
              <p:nvPr/>
            </p:nvSpPr>
            <p:spPr bwMode="auto">
              <a:xfrm flipV="1">
                <a:off x="3931998" y="5191578"/>
                <a:ext cx="61092" cy="28962"/>
              </a:xfrm>
              <a:prstGeom prst="line">
                <a:avLst/>
              </a:prstGeom>
              <a:noFill/>
              <a:ln w="3">
                <a:solidFill>
                  <a:srgbClr val="008080"/>
                </a:solidFill>
                <a:round/>
                <a:headEnd/>
                <a:tailEnd/>
              </a:ln>
            </p:spPr>
            <p:txBody>
              <a:bodyPr/>
              <a:lstStyle/>
              <a:p>
                <a:endParaRPr lang="en-US" dirty="0"/>
              </a:p>
            </p:txBody>
          </p:sp>
          <p:sp>
            <p:nvSpPr>
              <p:cNvPr id="443442" name="Line 50"/>
              <p:cNvSpPr>
                <a:spLocks noChangeShapeType="1"/>
              </p:cNvSpPr>
              <p:nvPr/>
            </p:nvSpPr>
            <p:spPr bwMode="auto">
              <a:xfrm flipV="1">
                <a:off x="3993090" y="5157350"/>
                <a:ext cx="64486" cy="34228"/>
              </a:xfrm>
              <a:prstGeom prst="line">
                <a:avLst/>
              </a:prstGeom>
              <a:noFill/>
              <a:ln w="3">
                <a:solidFill>
                  <a:srgbClr val="008080"/>
                </a:solidFill>
                <a:round/>
                <a:headEnd/>
                <a:tailEnd/>
              </a:ln>
            </p:spPr>
            <p:txBody>
              <a:bodyPr/>
              <a:lstStyle/>
              <a:p>
                <a:endParaRPr lang="en-US" dirty="0"/>
              </a:p>
            </p:txBody>
          </p:sp>
          <p:sp>
            <p:nvSpPr>
              <p:cNvPr id="443443" name="Line 51"/>
              <p:cNvSpPr>
                <a:spLocks noChangeShapeType="1"/>
              </p:cNvSpPr>
              <p:nvPr/>
            </p:nvSpPr>
            <p:spPr bwMode="auto">
              <a:xfrm flipV="1">
                <a:off x="4057576" y="5120489"/>
                <a:ext cx="64486" cy="36861"/>
              </a:xfrm>
              <a:prstGeom prst="line">
                <a:avLst/>
              </a:prstGeom>
              <a:noFill/>
              <a:ln w="3">
                <a:solidFill>
                  <a:srgbClr val="008080"/>
                </a:solidFill>
                <a:round/>
                <a:headEnd/>
                <a:tailEnd/>
              </a:ln>
            </p:spPr>
            <p:txBody>
              <a:bodyPr/>
              <a:lstStyle/>
              <a:p>
                <a:endParaRPr lang="en-US" dirty="0"/>
              </a:p>
            </p:txBody>
          </p:sp>
          <p:sp>
            <p:nvSpPr>
              <p:cNvPr id="443444" name="Line 52"/>
              <p:cNvSpPr>
                <a:spLocks noChangeShapeType="1"/>
              </p:cNvSpPr>
              <p:nvPr/>
            </p:nvSpPr>
            <p:spPr bwMode="auto">
              <a:xfrm flipV="1">
                <a:off x="4122062" y="5078362"/>
                <a:ext cx="64486" cy="42127"/>
              </a:xfrm>
              <a:prstGeom prst="line">
                <a:avLst/>
              </a:prstGeom>
              <a:noFill/>
              <a:ln w="3">
                <a:solidFill>
                  <a:srgbClr val="008080"/>
                </a:solidFill>
                <a:round/>
                <a:headEnd/>
                <a:tailEnd/>
              </a:ln>
            </p:spPr>
            <p:txBody>
              <a:bodyPr/>
              <a:lstStyle/>
              <a:p>
                <a:endParaRPr lang="en-US" dirty="0"/>
              </a:p>
            </p:txBody>
          </p:sp>
          <p:sp>
            <p:nvSpPr>
              <p:cNvPr id="443445" name="Line 53"/>
              <p:cNvSpPr>
                <a:spLocks noChangeShapeType="1"/>
              </p:cNvSpPr>
              <p:nvPr/>
            </p:nvSpPr>
            <p:spPr bwMode="auto">
              <a:xfrm flipV="1">
                <a:off x="4186549" y="5033603"/>
                <a:ext cx="64486" cy="44760"/>
              </a:xfrm>
              <a:prstGeom prst="line">
                <a:avLst/>
              </a:prstGeom>
              <a:noFill/>
              <a:ln w="3">
                <a:solidFill>
                  <a:srgbClr val="008080"/>
                </a:solidFill>
                <a:round/>
                <a:headEnd/>
                <a:tailEnd/>
              </a:ln>
            </p:spPr>
            <p:txBody>
              <a:bodyPr/>
              <a:lstStyle/>
              <a:p>
                <a:endParaRPr lang="en-US" dirty="0"/>
              </a:p>
            </p:txBody>
          </p:sp>
          <p:sp>
            <p:nvSpPr>
              <p:cNvPr id="443446" name="Line 54"/>
              <p:cNvSpPr>
                <a:spLocks noChangeShapeType="1"/>
              </p:cNvSpPr>
              <p:nvPr/>
            </p:nvSpPr>
            <p:spPr bwMode="auto">
              <a:xfrm flipV="1">
                <a:off x="4251035" y="4986210"/>
                <a:ext cx="61092" cy="47393"/>
              </a:xfrm>
              <a:prstGeom prst="line">
                <a:avLst/>
              </a:prstGeom>
              <a:noFill/>
              <a:ln w="3">
                <a:solidFill>
                  <a:srgbClr val="008080"/>
                </a:solidFill>
                <a:round/>
                <a:headEnd/>
                <a:tailEnd/>
              </a:ln>
            </p:spPr>
            <p:txBody>
              <a:bodyPr/>
              <a:lstStyle/>
              <a:p>
                <a:endParaRPr lang="en-US" dirty="0"/>
              </a:p>
            </p:txBody>
          </p:sp>
          <p:sp>
            <p:nvSpPr>
              <p:cNvPr id="443447" name="Line 55"/>
              <p:cNvSpPr>
                <a:spLocks noChangeShapeType="1"/>
              </p:cNvSpPr>
              <p:nvPr/>
            </p:nvSpPr>
            <p:spPr bwMode="auto">
              <a:xfrm flipV="1">
                <a:off x="4312127" y="4936184"/>
                <a:ext cx="64486" cy="50026"/>
              </a:xfrm>
              <a:prstGeom prst="line">
                <a:avLst/>
              </a:prstGeom>
              <a:noFill/>
              <a:ln w="3">
                <a:solidFill>
                  <a:srgbClr val="008080"/>
                </a:solidFill>
                <a:round/>
                <a:headEnd/>
                <a:tailEnd/>
              </a:ln>
            </p:spPr>
            <p:txBody>
              <a:bodyPr/>
              <a:lstStyle/>
              <a:p>
                <a:endParaRPr lang="en-US" dirty="0"/>
              </a:p>
            </p:txBody>
          </p:sp>
          <p:sp>
            <p:nvSpPr>
              <p:cNvPr id="443448" name="Line 56"/>
              <p:cNvSpPr>
                <a:spLocks noChangeShapeType="1"/>
              </p:cNvSpPr>
              <p:nvPr/>
            </p:nvSpPr>
            <p:spPr bwMode="auto">
              <a:xfrm flipV="1">
                <a:off x="4376613" y="4883526"/>
                <a:ext cx="64486" cy="52659"/>
              </a:xfrm>
              <a:prstGeom prst="line">
                <a:avLst/>
              </a:prstGeom>
              <a:noFill/>
              <a:ln w="3">
                <a:solidFill>
                  <a:srgbClr val="008080"/>
                </a:solidFill>
                <a:round/>
                <a:headEnd/>
                <a:tailEnd/>
              </a:ln>
            </p:spPr>
            <p:txBody>
              <a:bodyPr/>
              <a:lstStyle/>
              <a:p>
                <a:endParaRPr lang="en-US" dirty="0"/>
              </a:p>
            </p:txBody>
          </p:sp>
          <p:sp>
            <p:nvSpPr>
              <p:cNvPr id="443449" name="Line 57"/>
              <p:cNvSpPr>
                <a:spLocks noChangeShapeType="1"/>
              </p:cNvSpPr>
              <p:nvPr/>
            </p:nvSpPr>
            <p:spPr bwMode="auto">
              <a:xfrm flipV="1">
                <a:off x="4441099" y="4830867"/>
                <a:ext cx="64486" cy="52659"/>
              </a:xfrm>
              <a:prstGeom prst="line">
                <a:avLst/>
              </a:prstGeom>
              <a:noFill/>
              <a:ln w="3">
                <a:solidFill>
                  <a:srgbClr val="008080"/>
                </a:solidFill>
                <a:round/>
                <a:headEnd/>
                <a:tailEnd/>
              </a:ln>
            </p:spPr>
            <p:txBody>
              <a:bodyPr/>
              <a:lstStyle/>
              <a:p>
                <a:endParaRPr lang="en-US" dirty="0"/>
              </a:p>
            </p:txBody>
          </p:sp>
          <p:sp>
            <p:nvSpPr>
              <p:cNvPr id="443450" name="Line 58"/>
              <p:cNvSpPr>
                <a:spLocks noChangeShapeType="1"/>
              </p:cNvSpPr>
              <p:nvPr/>
            </p:nvSpPr>
            <p:spPr bwMode="auto">
              <a:xfrm flipV="1">
                <a:off x="4505585" y="4775576"/>
                <a:ext cx="64486" cy="55291"/>
              </a:xfrm>
              <a:prstGeom prst="line">
                <a:avLst/>
              </a:prstGeom>
              <a:noFill/>
              <a:ln w="3">
                <a:solidFill>
                  <a:srgbClr val="008080"/>
                </a:solidFill>
                <a:round/>
                <a:headEnd/>
                <a:tailEnd/>
              </a:ln>
            </p:spPr>
            <p:txBody>
              <a:bodyPr/>
              <a:lstStyle/>
              <a:p>
                <a:endParaRPr lang="en-US" dirty="0"/>
              </a:p>
            </p:txBody>
          </p:sp>
          <p:sp>
            <p:nvSpPr>
              <p:cNvPr id="443451" name="Line 59"/>
              <p:cNvSpPr>
                <a:spLocks noChangeShapeType="1"/>
              </p:cNvSpPr>
              <p:nvPr/>
            </p:nvSpPr>
            <p:spPr bwMode="auto">
              <a:xfrm flipV="1">
                <a:off x="4570071" y="4722917"/>
                <a:ext cx="61092" cy="52659"/>
              </a:xfrm>
              <a:prstGeom prst="line">
                <a:avLst/>
              </a:prstGeom>
              <a:noFill/>
              <a:ln w="3">
                <a:solidFill>
                  <a:srgbClr val="008080"/>
                </a:solidFill>
                <a:round/>
                <a:headEnd/>
                <a:tailEnd/>
              </a:ln>
            </p:spPr>
            <p:txBody>
              <a:bodyPr/>
              <a:lstStyle/>
              <a:p>
                <a:endParaRPr lang="en-US" dirty="0"/>
              </a:p>
            </p:txBody>
          </p:sp>
          <p:sp>
            <p:nvSpPr>
              <p:cNvPr id="443452" name="Line 60"/>
              <p:cNvSpPr>
                <a:spLocks noChangeShapeType="1"/>
              </p:cNvSpPr>
              <p:nvPr/>
            </p:nvSpPr>
            <p:spPr bwMode="auto">
              <a:xfrm flipV="1">
                <a:off x="4631164" y="4667626"/>
                <a:ext cx="64486" cy="55291"/>
              </a:xfrm>
              <a:prstGeom prst="line">
                <a:avLst/>
              </a:prstGeom>
              <a:noFill/>
              <a:ln w="3">
                <a:solidFill>
                  <a:srgbClr val="008080"/>
                </a:solidFill>
                <a:round/>
                <a:headEnd/>
                <a:tailEnd/>
              </a:ln>
            </p:spPr>
            <p:txBody>
              <a:bodyPr/>
              <a:lstStyle/>
              <a:p>
                <a:endParaRPr lang="en-US" dirty="0"/>
              </a:p>
            </p:txBody>
          </p:sp>
          <p:sp>
            <p:nvSpPr>
              <p:cNvPr id="443453" name="Line 61"/>
              <p:cNvSpPr>
                <a:spLocks noChangeShapeType="1"/>
              </p:cNvSpPr>
              <p:nvPr/>
            </p:nvSpPr>
            <p:spPr bwMode="auto">
              <a:xfrm flipV="1">
                <a:off x="4695650" y="4614967"/>
                <a:ext cx="64486" cy="52659"/>
              </a:xfrm>
              <a:prstGeom prst="line">
                <a:avLst/>
              </a:prstGeom>
              <a:noFill/>
              <a:ln w="3">
                <a:solidFill>
                  <a:srgbClr val="008080"/>
                </a:solidFill>
                <a:round/>
                <a:headEnd/>
                <a:tailEnd/>
              </a:ln>
            </p:spPr>
            <p:txBody>
              <a:bodyPr/>
              <a:lstStyle/>
              <a:p>
                <a:endParaRPr lang="en-US" dirty="0"/>
              </a:p>
            </p:txBody>
          </p:sp>
          <p:sp>
            <p:nvSpPr>
              <p:cNvPr id="443454" name="Line 62"/>
              <p:cNvSpPr>
                <a:spLocks noChangeShapeType="1"/>
              </p:cNvSpPr>
              <p:nvPr/>
            </p:nvSpPr>
            <p:spPr bwMode="auto">
              <a:xfrm flipV="1">
                <a:off x="4760136" y="4562309"/>
                <a:ext cx="64486" cy="52659"/>
              </a:xfrm>
              <a:prstGeom prst="line">
                <a:avLst/>
              </a:prstGeom>
              <a:noFill/>
              <a:ln w="3">
                <a:solidFill>
                  <a:srgbClr val="008080"/>
                </a:solidFill>
                <a:round/>
                <a:headEnd/>
                <a:tailEnd/>
              </a:ln>
            </p:spPr>
            <p:txBody>
              <a:bodyPr/>
              <a:lstStyle/>
              <a:p>
                <a:endParaRPr lang="en-US" dirty="0"/>
              </a:p>
            </p:txBody>
          </p:sp>
          <p:sp>
            <p:nvSpPr>
              <p:cNvPr id="443455" name="Line 63"/>
              <p:cNvSpPr>
                <a:spLocks noChangeShapeType="1"/>
              </p:cNvSpPr>
              <p:nvPr/>
            </p:nvSpPr>
            <p:spPr bwMode="auto">
              <a:xfrm flipV="1">
                <a:off x="4824622" y="4512283"/>
                <a:ext cx="64486" cy="50026"/>
              </a:xfrm>
              <a:prstGeom prst="line">
                <a:avLst/>
              </a:prstGeom>
              <a:noFill/>
              <a:ln w="3">
                <a:solidFill>
                  <a:srgbClr val="008080"/>
                </a:solidFill>
                <a:round/>
                <a:headEnd/>
                <a:tailEnd/>
              </a:ln>
            </p:spPr>
            <p:txBody>
              <a:bodyPr/>
              <a:lstStyle/>
              <a:p>
                <a:endParaRPr lang="en-US" dirty="0"/>
              </a:p>
            </p:txBody>
          </p:sp>
          <p:sp>
            <p:nvSpPr>
              <p:cNvPr id="443456" name="Line 64"/>
              <p:cNvSpPr>
                <a:spLocks noChangeShapeType="1"/>
              </p:cNvSpPr>
              <p:nvPr/>
            </p:nvSpPr>
            <p:spPr bwMode="auto">
              <a:xfrm flipV="1">
                <a:off x="4889108" y="4464890"/>
                <a:ext cx="61092" cy="47393"/>
              </a:xfrm>
              <a:prstGeom prst="line">
                <a:avLst/>
              </a:prstGeom>
              <a:noFill/>
              <a:ln w="3">
                <a:solidFill>
                  <a:srgbClr val="008080"/>
                </a:solidFill>
                <a:round/>
                <a:headEnd/>
                <a:tailEnd/>
              </a:ln>
            </p:spPr>
            <p:txBody>
              <a:bodyPr/>
              <a:lstStyle/>
              <a:p>
                <a:endParaRPr lang="en-US" dirty="0"/>
              </a:p>
            </p:txBody>
          </p:sp>
          <p:sp>
            <p:nvSpPr>
              <p:cNvPr id="443457" name="Line 65"/>
              <p:cNvSpPr>
                <a:spLocks noChangeShapeType="1"/>
              </p:cNvSpPr>
              <p:nvPr/>
            </p:nvSpPr>
            <p:spPr bwMode="auto">
              <a:xfrm flipV="1">
                <a:off x="4950200" y="4420131"/>
                <a:ext cx="64486" cy="44760"/>
              </a:xfrm>
              <a:prstGeom prst="line">
                <a:avLst/>
              </a:prstGeom>
              <a:noFill/>
              <a:ln w="3">
                <a:solidFill>
                  <a:srgbClr val="008080"/>
                </a:solidFill>
                <a:round/>
                <a:headEnd/>
                <a:tailEnd/>
              </a:ln>
            </p:spPr>
            <p:txBody>
              <a:bodyPr/>
              <a:lstStyle/>
              <a:p>
                <a:endParaRPr lang="en-US" dirty="0"/>
              </a:p>
            </p:txBody>
          </p:sp>
          <p:sp>
            <p:nvSpPr>
              <p:cNvPr id="443458" name="Line 66"/>
              <p:cNvSpPr>
                <a:spLocks noChangeShapeType="1"/>
              </p:cNvSpPr>
              <p:nvPr/>
            </p:nvSpPr>
            <p:spPr bwMode="auto">
              <a:xfrm flipV="1">
                <a:off x="5014686" y="4378004"/>
                <a:ext cx="64486" cy="42127"/>
              </a:xfrm>
              <a:prstGeom prst="line">
                <a:avLst/>
              </a:prstGeom>
              <a:noFill/>
              <a:ln w="3">
                <a:solidFill>
                  <a:srgbClr val="008080"/>
                </a:solidFill>
                <a:round/>
                <a:headEnd/>
                <a:tailEnd/>
              </a:ln>
            </p:spPr>
            <p:txBody>
              <a:bodyPr/>
              <a:lstStyle/>
              <a:p>
                <a:endParaRPr lang="en-US" dirty="0"/>
              </a:p>
            </p:txBody>
          </p:sp>
          <p:sp>
            <p:nvSpPr>
              <p:cNvPr id="443459" name="Line 67"/>
              <p:cNvSpPr>
                <a:spLocks noChangeShapeType="1"/>
              </p:cNvSpPr>
              <p:nvPr/>
            </p:nvSpPr>
            <p:spPr bwMode="auto">
              <a:xfrm flipV="1">
                <a:off x="5079173" y="4341143"/>
                <a:ext cx="64486" cy="36861"/>
              </a:xfrm>
              <a:prstGeom prst="line">
                <a:avLst/>
              </a:prstGeom>
              <a:noFill/>
              <a:ln w="3">
                <a:solidFill>
                  <a:srgbClr val="008080"/>
                </a:solidFill>
                <a:round/>
                <a:headEnd/>
                <a:tailEnd/>
              </a:ln>
            </p:spPr>
            <p:txBody>
              <a:bodyPr/>
              <a:lstStyle/>
              <a:p>
                <a:endParaRPr lang="en-US" dirty="0"/>
              </a:p>
            </p:txBody>
          </p:sp>
          <p:sp>
            <p:nvSpPr>
              <p:cNvPr id="443460" name="Line 68"/>
              <p:cNvSpPr>
                <a:spLocks noChangeShapeType="1"/>
              </p:cNvSpPr>
              <p:nvPr/>
            </p:nvSpPr>
            <p:spPr bwMode="auto">
              <a:xfrm flipV="1">
                <a:off x="5143659" y="4306915"/>
                <a:ext cx="61092" cy="34228"/>
              </a:xfrm>
              <a:prstGeom prst="line">
                <a:avLst/>
              </a:prstGeom>
              <a:noFill/>
              <a:ln w="3">
                <a:solidFill>
                  <a:srgbClr val="008080"/>
                </a:solidFill>
                <a:round/>
                <a:headEnd/>
                <a:tailEnd/>
              </a:ln>
            </p:spPr>
            <p:txBody>
              <a:bodyPr/>
              <a:lstStyle/>
              <a:p>
                <a:endParaRPr lang="en-US" dirty="0"/>
              </a:p>
            </p:txBody>
          </p:sp>
          <p:sp>
            <p:nvSpPr>
              <p:cNvPr id="443461" name="Line 69"/>
              <p:cNvSpPr>
                <a:spLocks noChangeShapeType="1"/>
              </p:cNvSpPr>
              <p:nvPr/>
            </p:nvSpPr>
            <p:spPr bwMode="auto">
              <a:xfrm flipV="1">
                <a:off x="5204751" y="4277953"/>
                <a:ext cx="64486" cy="28962"/>
              </a:xfrm>
              <a:prstGeom prst="line">
                <a:avLst/>
              </a:prstGeom>
              <a:noFill/>
              <a:ln w="3">
                <a:solidFill>
                  <a:srgbClr val="008080"/>
                </a:solidFill>
                <a:round/>
                <a:headEnd/>
                <a:tailEnd/>
              </a:ln>
            </p:spPr>
            <p:txBody>
              <a:bodyPr/>
              <a:lstStyle/>
              <a:p>
                <a:endParaRPr lang="en-US" dirty="0"/>
              </a:p>
            </p:txBody>
          </p:sp>
          <p:sp>
            <p:nvSpPr>
              <p:cNvPr id="443462" name="Line 70"/>
              <p:cNvSpPr>
                <a:spLocks noChangeShapeType="1"/>
              </p:cNvSpPr>
              <p:nvPr/>
            </p:nvSpPr>
            <p:spPr bwMode="auto">
              <a:xfrm flipV="1">
                <a:off x="5269237" y="4254256"/>
                <a:ext cx="64486" cy="23696"/>
              </a:xfrm>
              <a:prstGeom prst="line">
                <a:avLst/>
              </a:prstGeom>
              <a:noFill/>
              <a:ln w="3">
                <a:solidFill>
                  <a:srgbClr val="008080"/>
                </a:solidFill>
                <a:round/>
                <a:headEnd/>
                <a:tailEnd/>
              </a:ln>
            </p:spPr>
            <p:txBody>
              <a:bodyPr/>
              <a:lstStyle/>
              <a:p>
                <a:endParaRPr lang="en-US" dirty="0"/>
              </a:p>
            </p:txBody>
          </p:sp>
          <p:sp>
            <p:nvSpPr>
              <p:cNvPr id="443463" name="Line 71"/>
              <p:cNvSpPr>
                <a:spLocks noChangeShapeType="1"/>
              </p:cNvSpPr>
              <p:nvPr/>
            </p:nvSpPr>
            <p:spPr bwMode="auto">
              <a:xfrm flipV="1">
                <a:off x="5333723" y="4235826"/>
                <a:ext cx="64486" cy="18430"/>
              </a:xfrm>
              <a:prstGeom prst="line">
                <a:avLst/>
              </a:prstGeom>
              <a:noFill/>
              <a:ln w="3">
                <a:solidFill>
                  <a:srgbClr val="008080"/>
                </a:solidFill>
                <a:round/>
                <a:headEnd/>
                <a:tailEnd/>
              </a:ln>
            </p:spPr>
            <p:txBody>
              <a:bodyPr/>
              <a:lstStyle/>
              <a:p>
                <a:endParaRPr lang="en-US" dirty="0"/>
              </a:p>
            </p:txBody>
          </p:sp>
          <p:sp>
            <p:nvSpPr>
              <p:cNvPr id="443464" name="Line 72"/>
              <p:cNvSpPr>
                <a:spLocks noChangeShapeType="1"/>
              </p:cNvSpPr>
              <p:nvPr/>
            </p:nvSpPr>
            <p:spPr bwMode="auto">
              <a:xfrm flipV="1">
                <a:off x="5398209" y="4220028"/>
                <a:ext cx="64486" cy="15798"/>
              </a:xfrm>
              <a:prstGeom prst="line">
                <a:avLst/>
              </a:prstGeom>
              <a:noFill/>
              <a:ln w="3">
                <a:solidFill>
                  <a:srgbClr val="008080"/>
                </a:solidFill>
                <a:round/>
                <a:headEnd/>
                <a:tailEnd/>
              </a:ln>
            </p:spPr>
            <p:txBody>
              <a:bodyPr/>
              <a:lstStyle/>
              <a:p>
                <a:endParaRPr lang="en-US" dirty="0"/>
              </a:p>
            </p:txBody>
          </p:sp>
          <p:sp>
            <p:nvSpPr>
              <p:cNvPr id="443465" name="Line 73"/>
              <p:cNvSpPr>
                <a:spLocks noChangeShapeType="1"/>
              </p:cNvSpPr>
              <p:nvPr/>
            </p:nvSpPr>
            <p:spPr bwMode="auto">
              <a:xfrm flipV="1">
                <a:off x="5462695" y="4212129"/>
                <a:ext cx="64486" cy="7899"/>
              </a:xfrm>
              <a:prstGeom prst="line">
                <a:avLst/>
              </a:prstGeom>
              <a:noFill/>
              <a:ln w="3">
                <a:solidFill>
                  <a:srgbClr val="008080"/>
                </a:solidFill>
                <a:round/>
                <a:headEnd/>
                <a:tailEnd/>
              </a:ln>
            </p:spPr>
            <p:txBody>
              <a:bodyPr/>
              <a:lstStyle/>
              <a:p>
                <a:endParaRPr lang="en-US" dirty="0"/>
              </a:p>
            </p:txBody>
          </p:sp>
          <p:sp>
            <p:nvSpPr>
              <p:cNvPr id="443466" name="Line 74"/>
              <p:cNvSpPr>
                <a:spLocks noChangeShapeType="1"/>
              </p:cNvSpPr>
              <p:nvPr/>
            </p:nvSpPr>
            <p:spPr bwMode="auto">
              <a:xfrm flipV="1">
                <a:off x="5527182" y="4209496"/>
                <a:ext cx="61092" cy="2633"/>
              </a:xfrm>
              <a:prstGeom prst="line">
                <a:avLst/>
              </a:prstGeom>
              <a:noFill/>
              <a:ln w="3">
                <a:solidFill>
                  <a:srgbClr val="008080"/>
                </a:solidFill>
                <a:round/>
                <a:headEnd/>
                <a:tailEnd/>
              </a:ln>
            </p:spPr>
            <p:txBody>
              <a:bodyPr/>
              <a:lstStyle/>
              <a:p>
                <a:endParaRPr lang="en-US" dirty="0"/>
              </a:p>
            </p:txBody>
          </p:sp>
          <p:sp>
            <p:nvSpPr>
              <p:cNvPr id="443467" name="Line 75"/>
              <p:cNvSpPr>
                <a:spLocks noChangeShapeType="1"/>
              </p:cNvSpPr>
              <p:nvPr/>
            </p:nvSpPr>
            <p:spPr bwMode="auto">
              <a:xfrm>
                <a:off x="5588274" y="4209496"/>
                <a:ext cx="64486" cy="2633"/>
              </a:xfrm>
              <a:prstGeom prst="line">
                <a:avLst/>
              </a:prstGeom>
              <a:noFill/>
              <a:ln w="3">
                <a:solidFill>
                  <a:srgbClr val="008080"/>
                </a:solidFill>
                <a:round/>
                <a:headEnd/>
                <a:tailEnd/>
              </a:ln>
            </p:spPr>
            <p:txBody>
              <a:bodyPr/>
              <a:lstStyle/>
              <a:p>
                <a:endParaRPr lang="en-US" dirty="0"/>
              </a:p>
            </p:txBody>
          </p:sp>
          <p:sp>
            <p:nvSpPr>
              <p:cNvPr id="443468" name="Line 76"/>
              <p:cNvSpPr>
                <a:spLocks noChangeShapeType="1"/>
              </p:cNvSpPr>
              <p:nvPr/>
            </p:nvSpPr>
            <p:spPr bwMode="auto">
              <a:xfrm>
                <a:off x="5652760" y="4212129"/>
                <a:ext cx="64486" cy="7899"/>
              </a:xfrm>
              <a:prstGeom prst="line">
                <a:avLst/>
              </a:prstGeom>
              <a:noFill/>
              <a:ln w="3">
                <a:solidFill>
                  <a:srgbClr val="008080"/>
                </a:solidFill>
                <a:round/>
                <a:headEnd/>
                <a:tailEnd/>
              </a:ln>
            </p:spPr>
            <p:txBody>
              <a:bodyPr/>
              <a:lstStyle/>
              <a:p>
                <a:endParaRPr lang="en-US" dirty="0"/>
              </a:p>
            </p:txBody>
          </p:sp>
          <p:sp>
            <p:nvSpPr>
              <p:cNvPr id="443469" name="Line 77"/>
              <p:cNvSpPr>
                <a:spLocks noChangeShapeType="1"/>
              </p:cNvSpPr>
              <p:nvPr/>
            </p:nvSpPr>
            <p:spPr bwMode="auto">
              <a:xfrm>
                <a:off x="5717246" y="4220028"/>
                <a:ext cx="64486" cy="13165"/>
              </a:xfrm>
              <a:prstGeom prst="line">
                <a:avLst/>
              </a:prstGeom>
              <a:noFill/>
              <a:ln w="3">
                <a:solidFill>
                  <a:srgbClr val="008080"/>
                </a:solidFill>
                <a:round/>
                <a:headEnd/>
                <a:tailEnd/>
              </a:ln>
            </p:spPr>
            <p:txBody>
              <a:bodyPr/>
              <a:lstStyle/>
              <a:p>
                <a:endParaRPr lang="en-US" dirty="0"/>
              </a:p>
            </p:txBody>
          </p:sp>
          <p:sp>
            <p:nvSpPr>
              <p:cNvPr id="443470" name="Line 78"/>
              <p:cNvSpPr>
                <a:spLocks noChangeShapeType="1"/>
              </p:cNvSpPr>
              <p:nvPr/>
            </p:nvSpPr>
            <p:spPr bwMode="auto">
              <a:xfrm>
                <a:off x="5781732" y="4233193"/>
                <a:ext cx="64486" cy="18430"/>
              </a:xfrm>
              <a:prstGeom prst="line">
                <a:avLst/>
              </a:prstGeom>
              <a:noFill/>
              <a:ln w="3">
                <a:solidFill>
                  <a:srgbClr val="008080"/>
                </a:solidFill>
                <a:round/>
                <a:headEnd/>
                <a:tailEnd/>
              </a:ln>
            </p:spPr>
            <p:txBody>
              <a:bodyPr/>
              <a:lstStyle/>
              <a:p>
                <a:endParaRPr lang="en-US" dirty="0"/>
              </a:p>
            </p:txBody>
          </p:sp>
          <p:sp>
            <p:nvSpPr>
              <p:cNvPr id="443471" name="Line 79"/>
              <p:cNvSpPr>
                <a:spLocks noChangeShapeType="1"/>
              </p:cNvSpPr>
              <p:nvPr/>
            </p:nvSpPr>
            <p:spPr bwMode="auto">
              <a:xfrm>
                <a:off x="5846218" y="4251623"/>
                <a:ext cx="61092" cy="23696"/>
              </a:xfrm>
              <a:prstGeom prst="line">
                <a:avLst/>
              </a:prstGeom>
              <a:noFill/>
              <a:ln w="3">
                <a:solidFill>
                  <a:srgbClr val="008080"/>
                </a:solidFill>
                <a:round/>
                <a:headEnd/>
                <a:tailEnd/>
              </a:ln>
            </p:spPr>
            <p:txBody>
              <a:bodyPr/>
              <a:lstStyle/>
              <a:p>
                <a:endParaRPr lang="en-US" dirty="0"/>
              </a:p>
            </p:txBody>
          </p:sp>
          <p:sp>
            <p:nvSpPr>
              <p:cNvPr id="443472" name="Line 80"/>
              <p:cNvSpPr>
                <a:spLocks noChangeShapeType="1"/>
              </p:cNvSpPr>
              <p:nvPr/>
            </p:nvSpPr>
            <p:spPr bwMode="auto">
              <a:xfrm>
                <a:off x="5907310" y="4275320"/>
                <a:ext cx="64486" cy="28962"/>
              </a:xfrm>
              <a:prstGeom prst="line">
                <a:avLst/>
              </a:prstGeom>
              <a:noFill/>
              <a:ln w="3">
                <a:solidFill>
                  <a:srgbClr val="008080"/>
                </a:solidFill>
                <a:round/>
                <a:headEnd/>
                <a:tailEnd/>
              </a:ln>
            </p:spPr>
            <p:txBody>
              <a:bodyPr/>
              <a:lstStyle/>
              <a:p>
                <a:endParaRPr lang="en-US" dirty="0"/>
              </a:p>
            </p:txBody>
          </p:sp>
          <p:sp>
            <p:nvSpPr>
              <p:cNvPr id="443473" name="Line 81"/>
              <p:cNvSpPr>
                <a:spLocks noChangeShapeType="1"/>
              </p:cNvSpPr>
              <p:nvPr/>
            </p:nvSpPr>
            <p:spPr bwMode="auto">
              <a:xfrm>
                <a:off x="5971797" y="4304282"/>
                <a:ext cx="64486" cy="31595"/>
              </a:xfrm>
              <a:prstGeom prst="line">
                <a:avLst/>
              </a:prstGeom>
              <a:noFill/>
              <a:ln w="3">
                <a:solidFill>
                  <a:srgbClr val="008080"/>
                </a:solidFill>
                <a:round/>
                <a:headEnd/>
                <a:tailEnd/>
              </a:ln>
            </p:spPr>
            <p:txBody>
              <a:bodyPr/>
              <a:lstStyle/>
              <a:p>
                <a:endParaRPr lang="en-US" dirty="0"/>
              </a:p>
            </p:txBody>
          </p:sp>
          <p:sp>
            <p:nvSpPr>
              <p:cNvPr id="443474" name="Line 82"/>
              <p:cNvSpPr>
                <a:spLocks noChangeShapeType="1"/>
              </p:cNvSpPr>
              <p:nvPr/>
            </p:nvSpPr>
            <p:spPr bwMode="auto">
              <a:xfrm>
                <a:off x="6036283" y="4335877"/>
                <a:ext cx="64486" cy="36861"/>
              </a:xfrm>
              <a:prstGeom prst="line">
                <a:avLst/>
              </a:prstGeom>
              <a:noFill/>
              <a:ln w="3">
                <a:solidFill>
                  <a:srgbClr val="008080"/>
                </a:solidFill>
                <a:round/>
                <a:headEnd/>
                <a:tailEnd/>
              </a:ln>
            </p:spPr>
            <p:txBody>
              <a:bodyPr/>
              <a:lstStyle/>
              <a:p>
                <a:endParaRPr lang="en-US" dirty="0"/>
              </a:p>
            </p:txBody>
          </p:sp>
          <p:sp>
            <p:nvSpPr>
              <p:cNvPr id="443475" name="Line 83"/>
              <p:cNvSpPr>
                <a:spLocks noChangeShapeType="1"/>
              </p:cNvSpPr>
              <p:nvPr/>
            </p:nvSpPr>
            <p:spPr bwMode="auto">
              <a:xfrm>
                <a:off x="6100769" y="4372738"/>
                <a:ext cx="64486" cy="42127"/>
              </a:xfrm>
              <a:prstGeom prst="line">
                <a:avLst/>
              </a:prstGeom>
              <a:noFill/>
              <a:ln w="3">
                <a:solidFill>
                  <a:srgbClr val="008080"/>
                </a:solidFill>
                <a:round/>
                <a:headEnd/>
                <a:tailEnd/>
              </a:ln>
            </p:spPr>
            <p:txBody>
              <a:bodyPr/>
              <a:lstStyle/>
              <a:p>
                <a:endParaRPr lang="en-US" dirty="0"/>
              </a:p>
            </p:txBody>
          </p:sp>
          <p:sp>
            <p:nvSpPr>
              <p:cNvPr id="443476" name="Line 84"/>
              <p:cNvSpPr>
                <a:spLocks noChangeShapeType="1"/>
              </p:cNvSpPr>
              <p:nvPr/>
            </p:nvSpPr>
            <p:spPr bwMode="auto">
              <a:xfrm>
                <a:off x="6165255" y="4414865"/>
                <a:ext cx="61092" cy="44760"/>
              </a:xfrm>
              <a:prstGeom prst="line">
                <a:avLst/>
              </a:prstGeom>
              <a:noFill/>
              <a:ln w="3">
                <a:solidFill>
                  <a:srgbClr val="008080"/>
                </a:solidFill>
                <a:round/>
                <a:headEnd/>
                <a:tailEnd/>
              </a:ln>
            </p:spPr>
            <p:txBody>
              <a:bodyPr/>
              <a:lstStyle/>
              <a:p>
                <a:endParaRPr lang="en-US" dirty="0"/>
              </a:p>
            </p:txBody>
          </p:sp>
          <p:sp>
            <p:nvSpPr>
              <p:cNvPr id="443477" name="Line 85"/>
              <p:cNvSpPr>
                <a:spLocks noChangeShapeType="1"/>
              </p:cNvSpPr>
              <p:nvPr/>
            </p:nvSpPr>
            <p:spPr bwMode="auto">
              <a:xfrm>
                <a:off x="6226347" y="4459625"/>
                <a:ext cx="64486" cy="47393"/>
              </a:xfrm>
              <a:prstGeom prst="line">
                <a:avLst/>
              </a:prstGeom>
              <a:noFill/>
              <a:ln w="3">
                <a:solidFill>
                  <a:srgbClr val="008080"/>
                </a:solidFill>
                <a:round/>
                <a:headEnd/>
                <a:tailEnd/>
              </a:ln>
            </p:spPr>
            <p:txBody>
              <a:bodyPr/>
              <a:lstStyle/>
              <a:p>
                <a:endParaRPr lang="en-US" dirty="0"/>
              </a:p>
            </p:txBody>
          </p:sp>
          <p:sp>
            <p:nvSpPr>
              <p:cNvPr id="443478" name="Line 86"/>
              <p:cNvSpPr>
                <a:spLocks noChangeShapeType="1"/>
              </p:cNvSpPr>
              <p:nvPr/>
            </p:nvSpPr>
            <p:spPr bwMode="auto">
              <a:xfrm>
                <a:off x="6290833" y="4507017"/>
                <a:ext cx="64486" cy="50026"/>
              </a:xfrm>
              <a:prstGeom prst="line">
                <a:avLst/>
              </a:prstGeom>
              <a:noFill/>
              <a:ln w="3">
                <a:solidFill>
                  <a:srgbClr val="008080"/>
                </a:solidFill>
                <a:round/>
                <a:headEnd/>
                <a:tailEnd/>
              </a:ln>
            </p:spPr>
            <p:txBody>
              <a:bodyPr/>
              <a:lstStyle/>
              <a:p>
                <a:endParaRPr lang="en-US" dirty="0"/>
              </a:p>
            </p:txBody>
          </p:sp>
          <p:sp>
            <p:nvSpPr>
              <p:cNvPr id="443479" name="Line 87"/>
              <p:cNvSpPr>
                <a:spLocks noChangeShapeType="1"/>
              </p:cNvSpPr>
              <p:nvPr/>
            </p:nvSpPr>
            <p:spPr bwMode="auto">
              <a:xfrm>
                <a:off x="6355320" y="4557043"/>
                <a:ext cx="64486" cy="52659"/>
              </a:xfrm>
              <a:prstGeom prst="line">
                <a:avLst/>
              </a:prstGeom>
              <a:noFill/>
              <a:ln w="3">
                <a:solidFill>
                  <a:srgbClr val="008080"/>
                </a:solidFill>
                <a:round/>
                <a:headEnd/>
                <a:tailEnd/>
              </a:ln>
            </p:spPr>
            <p:txBody>
              <a:bodyPr/>
              <a:lstStyle/>
              <a:p>
                <a:endParaRPr lang="en-US" dirty="0"/>
              </a:p>
            </p:txBody>
          </p:sp>
          <p:sp>
            <p:nvSpPr>
              <p:cNvPr id="443480" name="Line 88"/>
              <p:cNvSpPr>
                <a:spLocks noChangeShapeType="1"/>
              </p:cNvSpPr>
              <p:nvPr/>
            </p:nvSpPr>
            <p:spPr bwMode="auto">
              <a:xfrm>
                <a:off x="6419806" y="4609701"/>
                <a:ext cx="64486" cy="52659"/>
              </a:xfrm>
              <a:prstGeom prst="line">
                <a:avLst/>
              </a:prstGeom>
              <a:noFill/>
              <a:ln w="3">
                <a:solidFill>
                  <a:srgbClr val="008080"/>
                </a:solidFill>
                <a:round/>
                <a:headEnd/>
                <a:tailEnd/>
              </a:ln>
            </p:spPr>
            <p:txBody>
              <a:bodyPr/>
              <a:lstStyle/>
              <a:p>
                <a:endParaRPr lang="en-US" dirty="0"/>
              </a:p>
            </p:txBody>
          </p:sp>
          <p:sp>
            <p:nvSpPr>
              <p:cNvPr id="443481" name="Line 89"/>
              <p:cNvSpPr>
                <a:spLocks noChangeShapeType="1"/>
              </p:cNvSpPr>
              <p:nvPr/>
            </p:nvSpPr>
            <p:spPr bwMode="auto">
              <a:xfrm>
                <a:off x="6484292" y="4662360"/>
                <a:ext cx="64486" cy="55291"/>
              </a:xfrm>
              <a:prstGeom prst="line">
                <a:avLst/>
              </a:prstGeom>
              <a:noFill/>
              <a:ln w="3">
                <a:solidFill>
                  <a:srgbClr val="008080"/>
                </a:solidFill>
                <a:round/>
                <a:headEnd/>
                <a:tailEnd/>
              </a:ln>
            </p:spPr>
            <p:txBody>
              <a:bodyPr/>
              <a:lstStyle/>
              <a:p>
                <a:endParaRPr lang="en-US" dirty="0"/>
              </a:p>
            </p:txBody>
          </p:sp>
          <p:sp>
            <p:nvSpPr>
              <p:cNvPr id="443482" name="Line 90"/>
              <p:cNvSpPr>
                <a:spLocks noChangeShapeType="1"/>
              </p:cNvSpPr>
              <p:nvPr/>
            </p:nvSpPr>
            <p:spPr bwMode="auto">
              <a:xfrm>
                <a:off x="6548778" y="4717651"/>
                <a:ext cx="61092" cy="52659"/>
              </a:xfrm>
              <a:prstGeom prst="line">
                <a:avLst/>
              </a:prstGeom>
              <a:noFill/>
              <a:ln w="3">
                <a:solidFill>
                  <a:srgbClr val="008080"/>
                </a:solidFill>
                <a:round/>
                <a:headEnd/>
                <a:tailEnd/>
              </a:ln>
            </p:spPr>
            <p:txBody>
              <a:bodyPr/>
              <a:lstStyle/>
              <a:p>
                <a:endParaRPr lang="en-US" dirty="0"/>
              </a:p>
            </p:txBody>
          </p:sp>
          <p:sp>
            <p:nvSpPr>
              <p:cNvPr id="443483" name="Line 91"/>
              <p:cNvSpPr>
                <a:spLocks noChangeShapeType="1"/>
              </p:cNvSpPr>
              <p:nvPr/>
            </p:nvSpPr>
            <p:spPr bwMode="auto">
              <a:xfrm>
                <a:off x="6609870" y="4770310"/>
                <a:ext cx="64486" cy="55291"/>
              </a:xfrm>
              <a:prstGeom prst="line">
                <a:avLst/>
              </a:prstGeom>
              <a:noFill/>
              <a:ln w="3">
                <a:solidFill>
                  <a:srgbClr val="008080"/>
                </a:solidFill>
                <a:round/>
                <a:headEnd/>
                <a:tailEnd/>
              </a:ln>
            </p:spPr>
            <p:txBody>
              <a:bodyPr/>
              <a:lstStyle/>
              <a:p>
                <a:endParaRPr lang="en-US" dirty="0"/>
              </a:p>
            </p:txBody>
          </p:sp>
          <p:sp>
            <p:nvSpPr>
              <p:cNvPr id="443484" name="Line 92"/>
              <p:cNvSpPr>
                <a:spLocks noChangeShapeType="1"/>
              </p:cNvSpPr>
              <p:nvPr/>
            </p:nvSpPr>
            <p:spPr bwMode="auto">
              <a:xfrm>
                <a:off x="6674356" y="4825601"/>
                <a:ext cx="64486" cy="52659"/>
              </a:xfrm>
              <a:prstGeom prst="line">
                <a:avLst/>
              </a:prstGeom>
              <a:noFill/>
              <a:ln w="3">
                <a:solidFill>
                  <a:srgbClr val="008080"/>
                </a:solidFill>
                <a:round/>
                <a:headEnd/>
                <a:tailEnd/>
              </a:ln>
            </p:spPr>
            <p:txBody>
              <a:bodyPr/>
              <a:lstStyle/>
              <a:p>
                <a:endParaRPr lang="en-US" dirty="0"/>
              </a:p>
            </p:txBody>
          </p:sp>
          <p:sp>
            <p:nvSpPr>
              <p:cNvPr id="443485" name="Line 93"/>
              <p:cNvSpPr>
                <a:spLocks noChangeShapeType="1"/>
              </p:cNvSpPr>
              <p:nvPr/>
            </p:nvSpPr>
            <p:spPr bwMode="auto">
              <a:xfrm>
                <a:off x="6738842" y="4878260"/>
                <a:ext cx="64486" cy="52659"/>
              </a:xfrm>
              <a:prstGeom prst="line">
                <a:avLst/>
              </a:prstGeom>
              <a:noFill/>
              <a:ln w="3">
                <a:solidFill>
                  <a:srgbClr val="008080"/>
                </a:solidFill>
                <a:round/>
                <a:headEnd/>
                <a:tailEnd/>
              </a:ln>
            </p:spPr>
            <p:txBody>
              <a:bodyPr/>
              <a:lstStyle/>
              <a:p>
                <a:endParaRPr lang="en-US" dirty="0"/>
              </a:p>
            </p:txBody>
          </p:sp>
          <p:sp>
            <p:nvSpPr>
              <p:cNvPr id="443486" name="Line 94"/>
              <p:cNvSpPr>
                <a:spLocks noChangeShapeType="1"/>
              </p:cNvSpPr>
              <p:nvPr/>
            </p:nvSpPr>
            <p:spPr bwMode="auto">
              <a:xfrm>
                <a:off x="6803329" y="4930919"/>
                <a:ext cx="64486" cy="50026"/>
              </a:xfrm>
              <a:prstGeom prst="line">
                <a:avLst/>
              </a:prstGeom>
              <a:noFill/>
              <a:ln w="3">
                <a:solidFill>
                  <a:srgbClr val="008080"/>
                </a:solidFill>
                <a:round/>
                <a:headEnd/>
                <a:tailEnd/>
              </a:ln>
            </p:spPr>
            <p:txBody>
              <a:bodyPr/>
              <a:lstStyle/>
              <a:p>
                <a:endParaRPr lang="en-US" dirty="0"/>
              </a:p>
            </p:txBody>
          </p:sp>
          <p:sp>
            <p:nvSpPr>
              <p:cNvPr id="443487" name="Line 95"/>
              <p:cNvSpPr>
                <a:spLocks noChangeShapeType="1"/>
              </p:cNvSpPr>
              <p:nvPr/>
            </p:nvSpPr>
            <p:spPr bwMode="auto">
              <a:xfrm>
                <a:off x="6867815" y="4980944"/>
                <a:ext cx="61092" cy="47393"/>
              </a:xfrm>
              <a:prstGeom prst="line">
                <a:avLst/>
              </a:prstGeom>
              <a:noFill/>
              <a:ln w="3">
                <a:solidFill>
                  <a:srgbClr val="008080"/>
                </a:solidFill>
                <a:round/>
                <a:headEnd/>
                <a:tailEnd/>
              </a:ln>
            </p:spPr>
            <p:txBody>
              <a:bodyPr/>
              <a:lstStyle/>
              <a:p>
                <a:endParaRPr lang="en-US" dirty="0"/>
              </a:p>
            </p:txBody>
          </p:sp>
          <p:sp>
            <p:nvSpPr>
              <p:cNvPr id="443488" name="Line 96"/>
              <p:cNvSpPr>
                <a:spLocks noChangeShapeType="1"/>
              </p:cNvSpPr>
              <p:nvPr/>
            </p:nvSpPr>
            <p:spPr bwMode="auto">
              <a:xfrm>
                <a:off x="6928907" y="5028337"/>
                <a:ext cx="64486" cy="47393"/>
              </a:xfrm>
              <a:prstGeom prst="line">
                <a:avLst/>
              </a:prstGeom>
              <a:noFill/>
              <a:ln w="3">
                <a:solidFill>
                  <a:srgbClr val="008080"/>
                </a:solidFill>
                <a:round/>
                <a:headEnd/>
                <a:tailEnd/>
              </a:ln>
            </p:spPr>
            <p:txBody>
              <a:bodyPr/>
              <a:lstStyle/>
              <a:p>
                <a:endParaRPr lang="en-US" dirty="0"/>
              </a:p>
            </p:txBody>
          </p:sp>
          <p:sp>
            <p:nvSpPr>
              <p:cNvPr id="443489" name="Line 97"/>
              <p:cNvSpPr>
                <a:spLocks noChangeShapeType="1"/>
              </p:cNvSpPr>
              <p:nvPr/>
            </p:nvSpPr>
            <p:spPr bwMode="auto">
              <a:xfrm>
                <a:off x="6993393" y="5075730"/>
                <a:ext cx="64486" cy="39494"/>
              </a:xfrm>
              <a:prstGeom prst="line">
                <a:avLst/>
              </a:prstGeom>
              <a:noFill/>
              <a:ln w="3">
                <a:solidFill>
                  <a:srgbClr val="008080"/>
                </a:solidFill>
                <a:round/>
                <a:headEnd/>
                <a:tailEnd/>
              </a:ln>
            </p:spPr>
            <p:txBody>
              <a:bodyPr/>
              <a:lstStyle/>
              <a:p>
                <a:endParaRPr lang="en-US" dirty="0"/>
              </a:p>
            </p:txBody>
          </p:sp>
          <p:sp>
            <p:nvSpPr>
              <p:cNvPr id="443490" name="Line 98"/>
              <p:cNvSpPr>
                <a:spLocks noChangeShapeType="1"/>
              </p:cNvSpPr>
              <p:nvPr/>
            </p:nvSpPr>
            <p:spPr bwMode="auto">
              <a:xfrm>
                <a:off x="7057879" y="5115223"/>
                <a:ext cx="64486" cy="39494"/>
              </a:xfrm>
              <a:prstGeom prst="line">
                <a:avLst/>
              </a:prstGeom>
              <a:noFill/>
              <a:ln w="3">
                <a:solidFill>
                  <a:srgbClr val="008080"/>
                </a:solidFill>
                <a:round/>
                <a:headEnd/>
                <a:tailEnd/>
              </a:ln>
            </p:spPr>
            <p:txBody>
              <a:bodyPr/>
              <a:lstStyle/>
              <a:p>
                <a:endParaRPr lang="en-US" dirty="0"/>
              </a:p>
            </p:txBody>
          </p:sp>
          <p:sp>
            <p:nvSpPr>
              <p:cNvPr id="443491" name="Line 99"/>
              <p:cNvSpPr>
                <a:spLocks noChangeShapeType="1"/>
              </p:cNvSpPr>
              <p:nvPr/>
            </p:nvSpPr>
            <p:spPr bwMode="auto">
              <a:xfrm>
                <a:off x="7122365" y="5154717"/>
                <a:ext cx="64486" cy="34228"/>
              </a:xfrm>
              <a:prstGeom prst="line">
                <a:avLst/>
              </a:prstGeom>
              <a:noFill/>
              <a:ln w="3">
                <a:solidFill>
                  <a:srgbClr val="008080"/>
                </a:solidFill>
                <a:round/>
                <a:headEnd/>
                <a:tailEnd/>
              </a:ln>
            </p:spPr>
            <p:txBody>
              <a:bodyPr/>
              <a:lstStyle/>
              <a:p>
                <a:endParaRPr lang="en-US" dirty="0"/>
              </a:p>
            </p:txBody>
          </p:sp>
          <p:sp>
            <p:nvSpPr>
              <p:cNvPr id="443492" name="Line 100"/>
              <p:cNvSpPr>
                <a:spLocks noChangeShapeType="1"/>
              </p:cNvSpPr>
              <p:nvPr/>
            </p:nvSpPr>
            <p:spPr bwMode="auto">
              <a:xfrm>
                <a:off x="7186851" y="5188945"/>
                <a:ext cx="64486" cy="28962"/>
              </a:xfrm>
              <a:prstGeom prst="line">
                <a:avLst/>
              </a:prstGeom>
              <a:noFill/>
              <a:ln w="3">
                <a:solidFill>
                  <a:srgbClr val="008080"/>
                </a:solidFill>
                <a:round/>
                <a:headEnd/>
                <a:tailEnd/>
              </a:ln>
            </p:spPr>
            <p:txBody>
              <a:bodyPr/>
              <a:lstStyle/>
              <a:p>
                <a:endParaRPr lang="en-US" dirty="0"/>
              </a:p>
            </p:txBody>
          </p:sp>
          <p:sp>
            <p:nvSpPr>
              <p:cNvPr id="443493" name="Line 101"/>
              <p:cNvSpPr>
                <a:spLocks noChangeShapeType="1"/>
              </p:cNvSpPr>
              <p:nvPr/>
            </p:nvSpPr>
            <p:spPr bwMode="auto">
              <a:xfrm>
                <a:off x="7251338" y="5217908"/>
                <a:ext cx="61092" cy="23696"/>
              </a:xfrm>
              <a:prstGeom prst="line">
                <a:avLst/>
              </a:prstGeom>
              <a:noFill/>
              <a:ln w="3">
                <a:solidFill>
                  <a:srgbClr val="008080"/>
                </a:solidFill>
                <a:round/>
                <a:headEnd/>
                <a:tailEnd/>
              </a:ln>
            </p:spPr>
            <p:txBody>
              <a:bodyPr/>
              <a:lstStyle/>
              <a:p>
                <a:endParaRPr lang="en-US" dirty="0"/>
              </a:p>
            </p:txBody>
          </p:sp>
          <p:sp>
            <p:nvSpPr>
              <p:cNvPr id="443494" name="Line 102"/>
              <p:cNvSpPr>
                <a:spLocks noChangeShapeType="1"/>
              </p:cNvSpPr>
              <p:nvPr/>
            </p:nvSpPr>
            <p:spPr bwMode="auto">
              <a:xfrm>
                <a:off x="7312430" y="5241604"/>
                <a:ext cx="64486" cy="21063"/>
              </a:xfrm>
              <a:prstGeom prst="line">
                <a:avLst/>
              </a:prstGeom>
              <a:noFill/>
              <a:ln w="3">
                <a:solidFill>
                  <a:srgbClr val="008080"/>
                </a:solidFill>
                <a:round/>
                <a:headEnd/>
                <a:tailEnd/>
              </a:ln>
            </p:spPr>
            <p:txBody>
              <a:bodyPr/>
              <a:lstStyle/>
              <a:p>
                <a:endParaRPr lang="en-US" dirty="0"/>
              </a:p>
            </p:txBody>
          </p:sp>
          <p:sp>
            <p:nvSpPr>
              <p:cNvPr id="443495" name="Line 103"/>
              <p:cNvSpPr>
                <a:spLocks noChangeShapeType="1"/>
              </p:cNvSpPr>
              <p:nvPr/>
            </p:nvSpPr>
            <p:spPr bwMode="auto">
              <a:xfrm>
                <a:off x="7376916" y="5262667"/>
                <a:ext cx="64486" cy="13165"/>
              </a:xfrm>
              <a:prstGeom prst="line">
                <a:avLst/>
              </a:prstGeom>
              <a:noFill/>
              <a:ln w="3">
                <a:solidFill>
                  <a:srgbClr val="008080"/>
                </a:solidFill>
                <a:round/>
                <a:headEnd/>
                <a:tailEnd/>
              </a:ln>
            </p:spPr>
            <p:txBody>
              <a:bodyPr/>
              <a:lstStyle/>
              <a:p>
                <a:endParaRPr lang="en-US" dirty="0"/>
              </a:p>
            </p:txBody>
          </p:sp>
          <p:sp>
            <p:nvSpPr>
              <p:cNvPr id="443496" name="Line 104"/>
              <p:cNvSpPr>
                <a:spLocks noChangeShapeType="1"/>
              </p:cNvSpPr>
              <p:nvPr/>
            </p:nvSpPr>
            <p:spPr bwMode="auto">
              <a:xfrm>
                <a:off x="7441402" y="5275832"/>
                <a:ext cx="64486" cy="10532"/>
              </a:xfrm>
              <a:prstGeom prst="line">
                <a:avLst/>
              </a:prstGeom>
              <a:noFill/>
              <a:ln w="3">
                <a:solidFill>
                  <a:srgbClr val="008080"/>
                </a:solidFill>
                <a:round/>
                <a:headEnd/>
                <a:tailEnd/>
              </a:ln>
            </p:spPr>
            <p:txBody>
              <a:bodyPr/>
              <a:lstStyle/>
              <a:p>
                <a:endParaRPr lang="en-US" dirty="0"/>
              </a:p>
            </p:txBody>
          </p:sp>
          <p:sp>
            <p:nvSpPr>
              <p:cNvPr id="443497" name="Line 105"/>
              <p:cNvSpPr>
                <a:spLocks noChangeShapeType="1"/>
              </p:cNvSpPr>
              <p:nvPr/>
            </p:nvSpPr>
            <p:spPr bwMode="auto">
              <a:xfrm>
                <a:off x="7505888" y="5286364"/>
                <a:ext cx="64486" cy="2633"/>
              </a:xfrm>
              <a:prstGeom prst="line">
                <a:avLst/>
              </a:prstGeom>
              <a:noFill/>
              <a:ln w="3">
                <a:solidFill>
                  <a:srgbClr val="008080"/>
                </a:solidFill>
                <a:round/>
                <a:headEnd/>
                <a:tailEnd/>
              </a:ln>
            </p:spPr>
            <p:txBody>
              <a:bodyPr/>
              <a:lstStyle/>
              <a:p>
                <a:endParaRPr lang="en-US" dirty="0"/>
              </a:p>
            </p:txBody>
          </p:sp>
          <p:sp>
            <p:nvSpPr>
              <p:cNvPr id="443498" name="Line 106"/>
              <p:cNvSpPr>
                <a:spLocks noChangeShapeType="1"/>
              </p:cNvSpPr>
              <p:nvPr/>
            </p:nvSpPr>
            <p:spPr bwMode="auto">
              <a:xfrm flipV="1">
                <a:off x="7570374" y="5286364"/>
                <a:ext cx="61092" cy="2633"/>
              </a:xfrm>
              <a:prstGeom prst="line">
                <a:avLst/>
              </a:prstGeom>
              <a:noFill/>
              <a:ln w="3">
                <a:solidFill>
                  <a:srgbClr val="008080"/>
                </a:solidFill>
                <a:round/>
                <a:headEnd/>
                <a:tailEnd/>
              </a:ln>
            </p:spPr>
            <p:txBody>
              <a:bodyPr/>
              <a:lstStyle/>
              <a:p>
                <a:endParaRPr lang="en-US" dirty="0"/>
              </a:p>
            </p:txBody>
          </p:sp>
          <p:sp>
            <p:nvSpPr>
              <p:cNvPr id="443499" name="Line 107"/>
              <p:cNvSpPr>
                <a:spLocks noChangeShapeType="1"/>
              </p:cNvSpPr>
              <p:nvPr/>
            </p:nvSpPr>
            <p:spPr bwMode="auto">
              <a:xfrm flipV="1">
                <a:off x="7631466" y="5278465"/>
                <a:ext cx="64486" cy="7899"/>
              </a:xfrm>
              <a:prstGeom prst="line">
                <a:avLst/>
              </a:prstGeom>
              <a:noFill/>
              <a:ln w="3">
                <a:solidFill>
                  <a:srgbClr val="008080"/>
                </a:solidFill>
                <a:round/>
                <a:headEnd/>
                <a:tailEnd/>
              </a:ln>
            </p:spPr>
            <p:txBody>
              <a:bodyPr/>
              <a:lstStyle/>
              <a:p>
                <a:endParaRPr lang="en-US" dirty="0"/>
              </a:p>
            </p:txBody>
          </p:sp>
        </p:grpSp>
      </p:grpSp>
    </p:spTree>
    <p:extLst>
      <p:ext uri="{BB962C8B-B14F-4D97-AF65-F5344CB8AC3E}">
        <p14:creationId xmlns:p14="http://schemas.microsoft.com/office/powerpoint/2010/main" val="31452610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7" name="Title 1"/>
          <p:cNvSpPr>
            <a:spLocks noGrp="1"/>
          </p:cNvSpPr>
          <p:nvPr>
            <p:ph type="title"/>
          </p:nvPr>
        </p:nvSpPr>
        <p:spPr/>
        <p:txBody>
          <a:bodyPr/>
          <a:lstStyle/>
          <a:p>
            <a:endParaRPr lang="en-US" dirty="0"/>
          </a:p>
        </p:txBody>
      </p:sp>
      <p:grpSp>
        <p:nvGrpSpPr>
          <p:cNvPr id="444418" name="Group 2"/>
          <p:cNvGrpSpPr>
            <a:grpSpLocks/>
          </p:cNvGrpSpPr>
          <p:nvPr/>
        </p:nvGrpSpPr>
        <p:grpSpPr bwMode="auto">
          <a:xfrm>
            <a:off x="107950" y="1363663"/>
            <a:ext cx="8899525" cy="5486400"/>
            <a:chOff x="106680" y="655320"/>
            <a:chExt cx="8900160" cy="5486400"/>
          </a:xfrm>
        </p:grpSpPr>
        <p:pic>
          <p:nvPicPr>
            <p:cNvPr id="444419" name="Picture 3"/>
            <p:cNvPicPr>
              <a:picLocks noChangeAspect="1" noChangeArrowheads="1"/>
            </p:cNvPicPr>
            <p:nvPr/>
          </p:nvPicPr>
          <p:blipFill>
            <a:blip r:embed="rId2"/>
            <a:srcRect/>
            <a:stretch>
              <a:fillRect/>
            </a:stretch>
          </p:blipFill>
          <p:spPr bwMode="auto">
            <a:xfrm>
              <a:off x="106680" y="655320"/>
              <a:ext cx="8900160" cy="5486400"/>
            </a:xfrm>
            <a:prstGeom prst="rect">
              <a:avLst/>
            </a:prstGeom>
            <a:noFill/>
            <a:ln w="9525">
              <a:noFill/>
              <a:miter lim="800000"/>
              <a:headEnd/>
              <a:tailEnd/>
            </a:ln>
          </p:spPr>
        </p:pic>
        <p:sp>
          <p:nvSpPr>
            <p:cNvPr id="5" name="Oval 4"/>
            <p:cNvSpPr/>
            <p:nvPr/>
          </p:nvSpPr>
          <p:spPr>
            <a:xfrm>
              <a:off x="6553978" y="4770120"/>
              <a:ext cx="21274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p>
          </p:txBody>
        </p:sp>
      </p:grpSp>
    </p:spTree>
    <p:extLst>
      <p:ext uri="{BB962C8B-B14F-4D97-AF65-F5344CB8AC3E}">
        <p14:creationId xmlns:p14="http://schemas.microsoft.com/office/powerpoint/2010/main" val="30798128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1" name="Title 1"/>
          <p:cNvSpPr>
            <a:spLocks noGrp="1"/>
          </p:cNvSpPr>
          <p:nvPr>
            <p:ph type="title"/>
          </p:nvPr>
        </p:nvSpPr>
        <p:spPr/>
        <p:txBody>
          <a:bodyPr/>
          <a:lstStyle/>
          <a:p>
            <a:r>
              <a:rPr lang="en-US" dirty="0"/>
              <a:t>Question 6.11</a:t>
            </a:r>
          </a:p>
        </p:txBody>
      </p:sp>
      <p:sp>
        <p:nvSpPr>
          <p:cNvPr id="3" name="Content Placeholder 2"/>
          <p:cNvSpPr>
            <a:spLocks noGrp="1"/>
          </p:cNvSpPr>
          <p:nvPr>
            <p:ph idx="1"/>
          </p:nvPr>
        </p:nvSpPr>
        <p:spPr>
          <a:xfrm>
            <a:off x="457200" y="1371600"/>
            <a:ext cx="8229600" cy="4525963"/>
          </a:xfrm>
        </p:spPr>
        <p:txBody>
          <a:bodyPr/>
          <a:lstStyle/>
          <a:p>
            <a:pPr>
              <a:buFontTx/>
              <a:buNone/>
              <a:defRPr/>
            </a:pPr>
            <a:r>
              <a:rPr lang="en-US" dirty="0"/>
              <a:t>I have a mass on a spring undergoing simple harmonic motion. The amplitude is 5m. The frequency is 2Hz. The phase is 0 degrees. When the time is t=2sec, what is the distance the mass will be from the equilibrium point.</a:t>
            </a:r>
          </a:p>
          <a:p>
            <a:pPr marL="514350" indent="-514350">
              <a:buFontTx/>
              <a:buAutoNum type="alphaLcParenR"/>
              <a:defRPr/>
            </a:pPr>
            <a:r>
              <a:rPr lang="en-US" dirty="0"/>
              <a:t> 5m</a:t>
            </a:r>
          </a:p>
          <a:p>
            <a:pPr marL="514350" indent="-514350">
              <a:buFontTx/>
              <a:buAutoNum type="alphaLcParenR"/>
              <a:defRPr/>
            </a:pPr>
            <a:r>
              <a:rPr lang="en-US" dirty="0"/>
              <a:t>-5m</a:t>
            </a:r>
          </a:p>
          <a:p>
            <a:pPr marL="514350" indent="-514350">
              <a:buFontTx/>
              <a:buAutoNum type="alphaLcParenR"/>
              <a:defRPr/>
            </a:pPr>
            <a:r>
              <a:rPr lang="en-US" dirty="0"/>
              <a:t> 2.5m</a:t>
            </a:r>
          </a:p>
          <a:p>
            <a:pPr marL="514350" indent="-514350">
              <a:buFontTx/>
              <a:buAutoNum type="alphaLcParenR"/>
              <a:defRPr/>
            </a:pPr>
            <a:r>
              <a:rPr lang="en-US" dirty="0"/>
              <a:t> 0m</a:t>
            </a:r>
          </a:p>
        </p:txBody>
      </p:sp>
    </p:spTree>
    <p:extLst>
      <p:ext uri="{BB962C8B-B14F-4D97-AF65-F5344CB8AC3E}">
        <p14:creationId xmlns:p14="http://schemas.microsoft.com/office/powerpoint/2010/main" val="3342183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49" name="Rectangle 4"/>
          <p:cNvSpPr>
            <a:spLocks noGrp="1" noChangeArrowheads="1"/>
          </p:cNvSpPr>
          <p:nvPr>
            <p:ph type="title"/>
          </p:nvPr>
        </p:nvSpPr>
        <p:spPr/>
        <p:txBody>
          <a:bodyPr/>
          <a:lstStyle/>
          <a:p>
            <a:r>
              <a:rPr lang="en-US" dirty="0"/>
              <a:t>Question 6.8</a:t>
            </a:r>
          </a:p>
        </p:txBody>
      </p:sp>
      <p:sp>
        <p:nvSpPr>
          <p:cNvPr id="437250" name="Content Placeholder 9"/>
          <p:cNvSpPr>
            <a:spLocks noGrp="1"/>
          </p:cNvSpPr>
          <p:nvPr>
            <p:ph idx="1"/>
          </p:nvPr>
        </p:nvSpPr>
        <p:spPr>
          <a:xfrm>
            <a:off x="379141" y="1349298"/>
            <a:ext cx="3583259" cy="4776865"/>
          </a:xfrm>
        </p:spPr>
        <p:txBody>
          <a:bodyPr/>
          <a:lstStyle/>
          <a:p>
            <a:pPr>
              <a:buFontTx/>
              <a:buNone/>
            </a:pPr>
            <a:r>
              <a:rPr lang="en-US" sz="2800" dirty="0"/>
              <a:t>For the graph of simple harmonic motion to the right, what do we call the part of the graph indicated by the blue arrows. </a:t>
            </a:r>
          </a:p>
        </p:txBody>
      </p:sp>
      <p:pic>
        <p:nvPicPr>
          <p:cNvPr id="437251" name="Picture 2"/>
          <p:cNvPicPr>
            <a:picLocks noChangeAspect="1" noChangeArrowheads="1"/>
          </p:cNvPicPr>
          <p:nvPr/>
        </p:nvPicPr>
        <p:blipFill>
          <a:blip r:embed="rId2"/>
          <a:srcRect/>
          <a:stretch>
            <a:fillRect/>
          </a:stretch>
        </p:blipFill>
        <p:spPr bwMode="auto">
          <a:xfrm>
            <a:off x="4114800" y="1636713"/>
            <a:ext cx="3744913" cy="1792287"/>
          </a:xfrm>
          <a:prstGeom prst="rect">
            <a:avLst/>
          </a:prstGeom>
          <a:noFill/>
          <a:ln w="9525">
            <a:noFill/>
            <a:miter lim="800000"/>
            <a:headEnd/>
            <a:tailEnd/>
          </a:ln>
        </p:spPr>
      </p:pic>
      <p:cxnSp>
        <p:nvCxnSpPr>
          <p:cNvPr id="8" name="Straight Arrow Connector 7"/>
          <p:cNvCxnSpPr/>
          <p:nvPr/>
        </p:nvCxnSpPr>
        <p:spPr>
          <a:xfrm>
            <a:off x="4876800" y="2057400"/>
            <a:ext cx="1062038" cy="0"/>
          </a:xfrm>
          <a:prstGeom prst="straightConnector1">
            <a:avLst/>
          </a:prstGeom>
          <a:ln w="38100">
            <a:solidFill>
              <a:srgbClr val="00B0F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Content Placeholder 9"/>
          <p:cNvSpPr txBox="1">
            <a:spLocks/>
          </p:cNvSpPr>
          <p:nvPr/>
        </p:nvSpPr>
        <p:spPr bwMode="auto">
          <a:xfrm>
            <a:off x="8382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a) Amplitude</a:t>
            </a:r>
          </a:p>
          <a:p>
            <a:pPr marL="514350" indent="-514350">
              <a:spcBef>
                <a:spcPct val="20000"/>
              </a:spcBef>
              <a:defRPr/>
            </a:pPr>
            <a:r>
              <a:rPr lang="en-US" sz="2800" kern="0" dirty="0">
                <a:latin typeface="+mn-lt"/>
              </a:rPr>
              <a:t>b) Frequency </a:t>
            </a:r>
          </a:p>
        </p:txBody>
      </p:sp>
      <p:sp>
        <p:nvSpPr>
          <p:cNvPr id="12" name="Content Placeholder 9"/>
          <p:cNvSpPr txBox="1">
            <a:spLocks/>
          </p:cNvSpPr>
          <p:nvPr/>
        </p:nvSpPr>
        <p:spPr bwMode="auto">
          <a:xfrm>
            <a:off x="56388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c) Period</a:t>
            </a:r>
          </a:p>
          <a:p>
            <a:pPr marL="514350" indent="-514350">
              <a:spcBef>
                <a:spcPct val="20000"/>
              </a:spcBef>
              <a:defRPr/>
            </a:pPr>
            <a:r>
              <a:rPr lang="en-US" sz="2800" kern="0" dirty="0">
                <a:latin typeface="+mn-lt"/>
              </a:rPr>
              <a:t>d) Phase</a:t>
            </a:r>
          </a:p>
        </p:txBody>
      </p:sp>
    </p:spTree>
    <p:extLst>
      <p:ext uri="{BB962C8B-B14F-4D97-AF65-F5344CB8AC3E}">
        <p14:creationId xmlns:p14="http://schemas.microsoft.com/office/powerpoint/2010/main" val="2617599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AEA4F7-889A-4582-BA12-EC724BE9A570}"/>
              </a:ext>
            </a:extLst>
          </p:cNvPr>
          <p:cNvSpPr>
            <a:spLocks noGrp="1"/>
          </p:cNvSpPr>
          <p:nvPr>
            <p:ph type="ctrTitle"/>
          </p:nvPr>
        </p:nvSpPr>
        <p:spPr/>
        <p:txBody>
          <a:bodyPr/>
          <a:lstStyle/>
          <a:p>
            <a:r>
              <a:rPr lang="en-US" dirty="0"/>
              <a:t>Survey Results</a:t>
            </a:r>
          </a:p>
        </p:txBody>
      </p:sp>
      <p:sp>
        <p:nvSpPr>
          <p:cNvPr id="8" name="Subtitle 7">
            <a:extLst>
              <a:ext uri="{FF2B5EF4-FFF2-40B4-BE49-F238E27FC236}">
                <a16:creationId xmlns:a16="http://schemas.microsoft.com/office/drawing/2014/main" id="{18830603-209A-45BF-B6D4-7201C76C7847}"/>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DDE276A3-04D1-46AA-B49C-349D7C7A8C31}"/>
              </a:ext>
            </a:extLst>
          </p:cNvPr>
          <p:cNvSpPr>
            <a:spLocks noGrp="1"/>
          </p:cNvSpPr>
          <p:nvPr>
            <p:ph type="dt" sz="half" idx="10"/>
          </p:nvPr>
        </p:nvSpPr>
        <p:spPr/>
        <p:txBody>
          <a:bodyPr/>
          <a:lstStyle/>
          <a:p>
            <a:pPr>
              <a:defRPr/>
            </a:pPr>
            <a:r>
              <a:rPr lang="en-US"/>
              <a:t>Winter 2007</a:t>
            </a:r>
          </a:p>
        </p:txBody>
      </p:sp>
      <p:sp>
        <p:nvSpPr>
          <p:cNvPr id="5" name="Footer Placeholder 4">
            <a:extLst>
              <a:ext uri="{FF2B5EF4-FFF2-40B4-BE49-F238E27FC236}">
                <a16:creationId xmlns:a16="http://schemas.microsoft.com/office/drawing/2014/main" id="{865DE9D3-324F-48FE-B48C-826DE40E6B6B}"/>
              </a:ext>
            </a:extLst>
          </p:cNvPr>
          <p:cNvSpPr>
            <a:spLocks noGrp="1"/>
          </p:cNvSpPr>
          <p:nvPr>
            <p:ph type="ftr" sz="quarter" idx="11"/>
          </p:nvPr>
        </p:nvSpPr>
        <p:spPr/>
        <p:txBody>
          <a:bodyPr/>
          <a:lstStyle/>
          <a:p>
            <a:pPr>
              <a:defRPr/>
            </a:pPr>
            <a:r>
              <a:rPr lang="en-US"/>
              <a:t>R. Todd Lines</a:t>
            </a:r>
          </a:p>
        </p:txBody>
      </p:sp>
      <p:sp>
        <p:nvSpPr>
          <p:cNvPr id="6" name="Slide Number Placeholder 5">
            <a:extLst>
              <a:ext uri="{FF2B5EF4-FFF2-40B4-BE49-F238E27FC236}">
                <a16:creationId xmlns:a16="http://schemas.microsoft.com/office/drawing/2014/main" id="{0E3DECDD-ACB1-49DB-82EA-47B5BFABCECD}"/>
              </a:ext>
            </a:extLst>
          </p:cNvPr>
          <p:cNvSpPr>
            <a:spLocks noGrp="1"/>
          </p:cNvSpPr>
          <p:nvPr>
            <p:ph type="sldNum" sz="quarter" idx="12"/>
          </p:nvPr>
        </p:nvSpPr>
        <p:spPr/>
        <p:txBody>
          <a:bodyPr/>
          <a:lstStyle/>
          <a:p>
            <a:pPr>
              <a:defRPr/>
            </a:pPr>
            <a:fld id="{15354D4E-F887-47F0-AFF9-1CBDE6267A64}" type="slidenum">
              <a:rPr lang="en-US" smtClean="0"/>
              <a:pPr>
                <a:defRPr/>
              </a:pPr>
              <a:t>5</a:t>
            </a:fld>
            <a:endParaRPr lang="en-US"/>
          </a:p>
        </p:txBody>
      </p:sp>
    </p:spTree>
    <p:extLst>
      <p:ext uri="{BB962C8B-B14F-4D97-AF65-F5344CB8AC3E}">
        <p14:creationId xmlns:p14="http://schemas.microsoft.com/office/powerpoint/2010/main" val="320256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Question 123.1.4</a:t>
            </a:r>
          </a:p>
        </p:txBody>
      </p:sp>
      <p:sp>
        <p:nvSpPr>
          <p:cNvPr id="3" name="Content Placeholder 2"/>
          <p:cNvSpPr>
            <a:spLocks noGrp="1"/>
          </p:cNvSpPr>
          <p:nvPr>
            <p:ph idx="1"/>
          </p:nvPr>
        </p:nvSpPr>
        <p:spPr/>
        <p:txBody>
          <a:bodyPr/>
          <a:lstStyle/>
          <a:p>
            <a:pPr>
              <a:buFontTx/>
              <a:buNone/>
              <a:defRPr/>
            </a:pPr>
            <a:r>
              <a:rPr lang="en-US" dirty="0"/>
              <a:t>The period of a pendulum swing is how long it takes the pendulum bob to go…</a:t>
            </a:r>
          </a:p>
          <a:p>
            <a:pPr marL="514350" indent="-514350">
              <a:buFontTx/>
              <a:buAutoNum type="alphaLcParenR"/>
              <a:defRPr/>
            </a:pPr>
            <a:r>
              <a:rPr lang="en-US" dirty="0"/>
              <a:t>All the way from one side to the other side</a:t>
            </a:r>
          </a:p>
          <a:p>
            <a:pPr marL="514350" indent="-514350">
              <a:buFontTx/>
              <a:buAutoNum type="alphaLcParenR"/>
              <a:defRPr/>
            </a:pPr>
            <a:r>
              <a:rPr lang="en-US" dirty="0"/>
              <a:t>Half way from one side to the other side</a:t>
            </a:r>
          </a:p>
          <a:p>
            <a:pPr marL="514350" indent="-514350">
              <a:buFontTx/>
              <a:buAutoNum type="alphaLcParenR"/>
              <a:defRPr/>
            </a:pPr>
            <a:r>
              <a:rPr lang="en-US" dirty="0"/>
              <a:t>Three quarters’ of the way from one side to the other side</a:t>
            </a:r>
          </a:p>
          <a:p>
            <a:pPr marL="514350" indent="-514350">
              <a:buFontTx/>
              <a:buAutoNum type="alphaLcParenR"/>
              <a:defRPr/>
            </a:pPr>
            <a:r>
              <a:rPr lang="en-US" dirty="0"/>
              <a:t>All the way from one side to the other side and back to the starting point.</a:t>
            </a:r>
          </a:p>
        </p:txBody>
      </p:sp>
    </p:spTree>
    <p:extLst>
      <p:ext uri="{BB962C8B-B14F-4D97-AF65-F5344CB8AC3E}">
        <p14:creationId xmlns:p14="http://schemas.microsoft.com/office/powerpoint/2010/main" val="40538735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7" name="Title 1"/>
          <p:cNvSpPr>
            <a:spLocks noGrp="1"/>
          </p:cNvSpPr>
          <p:nvPr>
            <p:ph type="title"/>
          </p:nvPr>
        </p:nvSpPr>
        <p:spPr/>
        <p:txBody>
          <a:bodyPr/>
          <a:lstStyle/>
          <a:p>
            <a:r>
              <a:rPr lang="en-US" dirty="0"/>
              <a:t>Question 6.8.5</a:t>
            </a:r>
          </a:p>
        </p:txBody>
      </p:sp>
      <p:sp>
        <p:nvSpPr>
          <p:cNvPr id="439298" name="Content Placeholder 2"/>
          <p:cNvSpPr>
            <a:spLocks noGrp="1"/>
          </p:cNvSpPr>
          <p:nvPr>
            <p:ph idx="1"/>
          </p:nvPr>
        </p:nvSpPr>
        <p:spPr/>
        <p:txBody>
          <a:bodyPr/>
          <a:lstStyle/>
          <a:p>
            <a:pPr>
              <a:buFontTx/>
              <a:buNone/>
            </a:pPr>
            <a:r>
              <a:rPr lang="en-US" dirty="0"/>
              <a:t>I have an oscillator with a frequency of 440Hz. Which answer below is closest to the period?</a:t>
            </a:r>
          </a:p>
          <a:p>
            <a:pPr>
              <a:buFontTx/>
              <a:buNone/>
            </a:pPr>
            <a:r>
              <a:rPr lang="en-US" dirty="0"/>
              <a:t>a) 400s</a:t>
            </a:r>
          </a:p>
          <a:p>
            <a:pPr>
              <a:buFontTx/>
              <a:buNone/>
            </a:pPr>
            <a:r>
              <a:rPr lang="en-US" dirty="0"/>
              <a:t>b) 0.0025s </a:t>
            </a:r>
          </a:p>
          <a:p>
            <a:pPr>
              <a:buFontTx/>
              <a:buNone/>
            </a:pPr>
            <a:r>
              <a:rPr lang="en-US" dirty="0"/>
              <a:t>c) 220s</a:t>
            </a:r>
          </a:p>
          <a:p>
            <a:pPr>
              <a:buFontTx/>
              <a:buNone/>
            </a:pPr>
            <a:r>
              <a:rPr lang="en-US" dirty="0"/>
              <a:t>d) 800s</a:t>
            </a:r>
          </a:p>
        </p:txBody>
      </p:sp>
    </p:spTree>
    <p:extLst>
      <p:ext uri="{BB962C8B-B14F-4D97-AF65-F5344CB8AC3E}">
        <p14:creationId xmlns:p14="http://schemas.microsoft.com/office/powerpoint/2010/main" val="39455022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52</a:t>
            </a:fld>
            <a:endParaRPr lang="en-US"/>
          </a:p>
        </p:txBody>
      </p:sp>
      <p:pic>
        <p:nvPicPr>
          <p:cNvPr id="5" name="Picture 4"/>
          <p:cNvPicPr>
            <a:picLocks noChangeAspect="1"/>
          </p:cNvPicPr>
          <p:nvPr/>
        </p:nvPicPr>
        <p:blipFill>
          <a:blip r:embed="rId2"/>
          <a:stretch>
            <a:fillRect/>
          </a:stretch>
        </p:blipFill>
        <p:spPr>
          <a:xfrm>
            <a:off x="636249" y="1774135"/>
            <a:ext cx="6429642" cy="3361391"/>
          </a:xfrm>
          <a:prstGeom prst="rect">
            <a:avLst/>
          </a:prstGeom>
        </p:spPr>
      </p:pic>
    </p:spTree>
    <p:extLst>
      <p:ext uri="{BB962C8B-B14F-4D97-AF65-F5344CB8AC3E}">
        <p14:creationId xmlns:p14="http://schemas.microsoft.com/office/powerpoint/2010/main" val="2136782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1" name="Title 1"/>
          <p:cNvSpPr>
            <a:spLocks noGrp="1"/>
          </p:cNvSpPr>
          <p:nvPr>
            <p:ph type="title"/>
          </p:nvPr>
        </p:nvSpPr>
        <p:spPr/>
        <p:txBody>
          <a:bodyPr/>
          <a:lstStyle/>
          <a:p>
            <a:r>
              <a:rPr lang="en-US" dirty="0"/>
              <a:t>Question 6.9</a:t>
            </a:r>
          </a:p>
        </p:txBody>
      </p:sp>
      <p:pic>
        <p:nvPicPr>
          <p:cNvPr id="440322" name="Picture 2"/>
          <p:cNvPicPr>
            <a:picLocks noChangeAspect="1" noChangeArrowheads="1"/>
          </p:cNvPicPr>
          <p:nvPr/>
        </p:nvPicPr>
        <p:blipFill>
          <a:blip r:embed="rId2"/>
          <a:srcRect/>
          <a:stretch>
            <a:fillRect/>
          </a:stretch>
        </p:blipFill>
        <p:spPr bwMode="auto">
          <a:xfrm>
            <a:off x="4179888" y="1636713"/>
            <a:ext cx="4506912" cy="2630487"/>
          </a:xfrm>
          <a:prstGeom prst="rect">
            <a:avLst/>
          </a:prstGeom>
          <a:noFill/>
          <a:ln w="9525">
            <a:noFill/>
            <a:miter lim="800000"/>
            <a:headEnd/>
            <a:tailEnd/>
          </a:ln>
        </p:spPr>
      </p:pic>
      <p:cxnSp>
        <p:nvCxnSpPr>
          <p:cNvPr id="8" name="Straight Arrow Connector 7"/>
          <p:cNvCxnSpPr/>
          <p:nvPr/>
        </p:nvCxnSpPr>
        <p:spPr>
          <a:xfrm rot="5400000" flipH="1" flipV="1">
            <a:off x="6171407" y="2669381"/>
            <a:ext cx="519112" cy="9525"/>
          </a:xfrm>
          <a:prstGeom prst="straightConnector1">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Content Placeholder 9"/>
          <p:cNvSpPr txBox="1">
            <a:spLocks/>
          </p:cNvSpPr>
          <p:nvPr/>
        </p:nvSpPr>
        <p:spPr>
          <a:xfrm>
            <a:off x="457200" y="1371600"/>
            <a:ext cx="3505200" cy="4754563"/>
          </a:xfrm>
          <a:prstGeom prst="rect">
            <a:avLst/>
          </a:prstGeom>
        </p:spPr>
        <p:txBody>
          <a:bodyPr/>
          <a:lstStyle/>
          <a:p>
            <a:pPr marL="342900" indent="-342900">
              <a:spcBef>
                <a:spcPct val="20000"/>
              </a:spcBef>
              <a:defRPr/>
            </a:pPr>
            <a:r>
              <a:rPr lang="en-US" sz="2800" kern="0" dirty="0">
                <a:latin typeface="+mn-lt"/>
              </a:rPr>
              <a:t>For the graph of simple harmonic motion to the right, what do we call the part of the graph indicated by the green arrows. </a:t>
            </a:r>
          </a:p>
        </p:txBody>
      </p:sp>
      <p:sp>
        <p:nvSpPr>
          <p:cNvPr id="14" name="Content Placeholder 9"/>
          <p:cNvSpPr txBox="1">
            <a:spLocks/>
          </p:cNvSpPr>
          <p:nvPr/>
        </p:nvSpPr>
        <p:spPr bwMode="auto">
          <a:xfrm>
            <a:off x="8382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a) Amplitude</a:t>
            </a:r>
          </a:p>
          <a:p>
            <a:pPr marL="514350" indent="-514350">
              <a:spcBef>
                <a:spcPct val="20000"/>
              </a:spcBef>
              <a:defRPr/>
            </a:pPr>
            <a:r>
              <a:rPr lang="en-US" sz="2800" kern="0" dirty="0">
                <a:latin typeface="+mn-lt"/>
              </a:rPr>
              <a:t>b) Frequency </a:t>
            </a:r>
          </a:p>
        </p:txBody>
      </p:sp>
      <p:sp>
        <p:nvSpPr>
          <p:cNvPr id="15" name="Content Placeholder 9"/>
          <p:cNvSpPr txBox="1">
            <a:spLocks/>
          </p:cNvSpPr>
          <p:nvPr/>
        </p:nvSpPr>
        <p:spPr bwMode="auto">
          <a:xfrm>
            <a:off x="56388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c) Period</a:t>
            </a:r>
          </a:p>
          <a:p>
            <a:pPr marL="514350" indent="-514350">
              <a:spcBef>
                <a:spcPct val="20000"/>
              </a:spcBef>
              <a:defRPr/>
            </a:pPr>
            <a:r>
              <a:rPr lang="en-US" sz="2800" kern="0" dirty="0">
                <a:latin typeface="+mn-lt"/>
              </a:rPr>
              <a:t>d) Phase</a:t>
            </a:r>
          </a:p>
        </p:txBody>
      </p:sp>
    </p:spTree>
    <p:extLst>
      <p:ext uri="{BB962C8B-B14F-4D97-AF65-F5344CB8AC3E}">
        <p14:creationId xmlns:p14="http://schemas.microsoft.com/office/powerpoint/2010/main" val="34992526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F0A13544-B978-4D9B-BC73-393A33420353}" type="slidenum">
              <a:rPr lang="en-US" smtClean="0"/>
              <a:pPr/>
              <a:t>54</a:t>
            </a:fld>
            <a:endParaRPr lang="en-US"/>
          </a:p>
        </p:txBody>
      </p:sp>
      <p:sp>
        <p:nvSpPr>
          <p:cNvPr id="23555" name="Rectangle 2"/>
          <p:cNvSpPr>
            <a:spLocks noGrp="1" noChangeArrowheads="1"/>
          </p:cNvSpPr>
          <p:nvPr>
            <p:ph type="title"/>
          </p:nvPr>
        </p:nvSpPr>
        <p:spPr/>
        <p:txBody>
          <a:bodyPr/>
          <a:lstStyle/>
          <a:p>
            <a:pPr eaLnBrk="1" hangingPunct="1"/>
            <a:r>
              <a:rPr lang="en-US"/>
              <a:t>Question 123.1.6</a:t>
            </a:r>
            <a:br>
              <a:rPr lang="en-US"/>
            </a:br>
            <a:endParaRPr lang="en-US"/>
          </a:p>
        </p:txBody>
      </p:sp>
      <p:sp>
        <p:nvSpPr>
          <p:cNvPr id="23556" name="Rectangle 3"/>
          <p:cNvSpPr>
            <a:spLocks noGrp="1" noChangeArrowheads="1"/>
          </p:cNvSpPr>
          <p:nvPr>
            <p:ph type="body" idx="1"/>
          </p:nvPr>
        </p:nvSpPr>
        <p:spPr>
          <a:xfrm>
            <a:off x="457200" y="1600200"/>
            <a:ext cx="7937500" cy="4525963"/>
          </a:xfrm>
        </p:spPr>
        <p:txBody>
          <a:bodyPr/>
          <a:lstStyle/>
          <a:p>
            <a:pPr marL="609600" indent="-609600" eaLnBrk="1" hangingPunct="1">
              <a:lnSpc>
                <a:spcPct val="90000"/>
              </a:lnSpc>
              <a:buFontTx/>
              <a:buNone/>
            </a:pPr>
            <a:r>
              <a:rPr lang="en-US"/>
              <a:t>A block on a spring is pulled to position x=x</a:t>
            </a:r>
            <a:r>
              <a:rPr lang="en-US" baseline="-25000"/>
              <a:t>max</a:t>
            </a:r>
            <a:r>
              <a:rPr lang="en-US"/>
              <a:t> (called A in the book) and released. In one full cycle of motion, through what total distance does it travel</a:t>
            </a:r>
          </a:p>
          <a:p>
            <a:pPr marL="609600" indent="-609600" eaLnBrk="1" hangingPunct="1">
              <a:lnSpc>
                <a:spcPct val="90000"/>
              </a:lnSpc>
              <a:buFontTx/>
              <a:buAutoNum type="alphaLcParenR"/>
            </a:pPr>
            <a:r>
              <a:rPr lang="en-US"/>
              <a:t>A/2</a:t>
            </a:r>
          </a:p>
          <a:p>
            <a:pPr marL="609600" indent="-609600" eaLnBrk="1" hangingPunct="1">
              <a:lnSpc>
                <a:spcPct val="90000"/>
              </a:lnSpc>
              <a:buFontTx/>
              <a:buAutoNum type="alphaLcParenR"/>
            </a:pPr>
            <a:r>
              <a:rPr lang="en-US"/>
              <a:t>A</a:t>
            </a:r>
          </a:p>
          <a:p>
            <a:pPr marL="609600" indent="-609600" eaLnBrk="1" hangingPunct="1">
              <a:lnSpc>
                <a:spcPct val="90000"/>
              </a:lnSpc>
              <a:buFontTx/>
              <a:buAutoNum type="alphaLcParenR"/>
            </a:pPr>
            <a:r>
              <a:rPr lang="en-US"/>
              <a:t>2A</a:t>
            </a:r>
          </a:p>
          <a:p>
            <a:pPr marL="609600" indent="-609600" eaLnBrk="1" hangingPunct="1">
              <a:lnSpc>
                <a:spcPct val="90000"/>
              </a:lnSpc>
              <a:buFontTx/>
              <a:buAutoNum type="alphaLcParenR"/>
            </a:pPr>
            <a:r>
              <a:rPr lang="en-US"/>
              <a:t>4A</a:t>
            </a:r>
          </a:p>
        </p:txBody>
      </p:sp>
    </p:spTree>
    <p:extLst>
      <p:ext uri="{BB962C8B-B14F-4D97-AF65-F5344CB8AC3E}">
        <p14:creationId xmlns:p14="http://schemas.microsoft.com/office/powerpoint/2010/main" val="1472152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E9D22EBD-4F93-4202-917C-A93CF72EC247}" type="slidenum">
              <a:rPr lang="en-US" smtClean="0"/>
              <a:pPr/>
              <a:t>55</a:t>
            </a:fld>
            <a:endParaRPr lang="en-US"/>
          </a:p>
        </p:txBody>
      </p:sp>
      <p:sp>
        <p:nvSpPr>
          <p:cNvPr id="24579" name="Rectangle 2"/>
          <p:cNvSpPr>
            <a:spLocks noGrp="1" noChangeArrowheads="1"/>
          </p:cNvSpPr>
          <p:nvPr>
            <p:ph type="title"/>
          </p:nvPr>
        </p:nvSpPr>
        <p:spPr/>
        <p:txBody>
          <a:bodyPr/>
          <a:lstStyle/>
          <a:p>
            <a:pPr eaLnBrk="1" hangingPunct="1"/>
            <a:r>
              <a:rPr lang="en-US"/>
              <a:t>Question 123.1.7</a:t>
            </a:r>
          </a:p>
        </p:txBody>
      </p:sp>
      <p:sp>
        <p:nvSpPr>
          <p:cNvPr id="419843" name="Rectangle 3"/>
          <p:cNvSpPr>
            <a:spLocks noGrp="1" noChangeArrowheads="1"/>
          </p:cNvSpPr>
          <p:nvPr>
            <p:ph type="body" idx="1"/>
          </p:nvPr>
        </p:nvSpPr>
        <p:spPr/>
        <p:txBody>
          <a:bodyPr/>
          <a:lstStyle/>
          <a:p>
            <a:pPr marL="609600" indent="-609600" eaLnBrk="1" hangingPunct="1">
              <a:lnSpc>
                <a:spcPct val="90000"/>
              </a:lnSpc>
              <a:buFontTx/>
              <a:buNone/>
              <a:defRPr/>
            </a:pPr>
            <a:r>
              <a:rPr lang="en-US" sz="2800" dirty="0"/>
              <a:t>A mass on a spring in SHM has amplitude A and period T.  What is the net displacement  of the mass after a time interval T? </a:t>
            </a:r>
          </a:p>
          <a:p>
            <a:pPr marL="609600" indent="-609600" eaLnBrk="1" hangingPunct="1">
              <a:lnSpc>
                <a:spcPct val="110000"/>
              </a:lnSpc>
              <a:buFont typeface="Wingdings" pitchFamily="2" charset="2"/>
              <a:buAutoNum type="alphaLcParenR"/>
              <a:defRPr/>
            </a:pPr>
            <a:r>
              <a:rPr lang="en-US" sz="2800" b="1" dirty="0">
                <a:solidFill>
                  <a:schemeClr val="tx2"/>
                </a:solidFill>
              </a:rPr>
              <a:t>	0</a:t>
            </a:r>
          </a:p>
          <a:p>
            <a:pPr marL="609600" indent="-609600" eaLnBrk="1" hangingPunct="1">
              <a:lnSpc>
                <a:spcPct val="110000"/>
              </a:lnSpc>
              <a:buFontTx/>
              <a:buAutoNum type="alphaLcParenR"/>
              <a:defRPr/>
            </a:pPr>
            <a:r>
              <a:rPr lang="en-US" sz="2800" b="1" dirty="0">
                <a:solidFill>
                  <a:schemeClr val="tx2"/>
                </a:solidFill>
              </a:rPr>
              <a:t>	</a:t>
            </a:r>
            <a:r>
              <a:rPr lang="en-US" sz="2800" b="1" i="1" dirty="0">
                <a:solidFill>
                  <a:schemeClr val="tx2"/>
                </a:solidFill>
              </a:rPr>
              <a:t>A</a:t>
            </a:r>
            <a:r>
              <a:rPr lang="en-US" sz="2800" b="1" dirty="0">
                <a:solidFill>
                  <a:schemeClr val="tx2"/>
                </a:solidFill>
              </a:rPr>
              <a:t>/2</a:t>
            </a:r>
          </a:p>
          <a:p>
            <a:pPr marL="609600" indent="-609600" eaLnBrk="1" hangingPunct="1">
              <a:lnSpc>
                <a:spcPct val="110000"/>
              </a:lnSpc>
              <a:buFontTx/>
              <a:buAutoNum type="alphaLcParenR"/>
              <a:defRPr/>
            </a:pPr>
            <a:r>
              <a:rPr lang="en-US" sz="2800" b="1" dirty="0">
                <a:solidFill>
                  <a:schemeClr val="tx2"/>
                </a:solidFill>
              </a:rPr>
              <a:t>	</a:t>
            </a:r>
            <a:r>
              <a:rPr lang="en-US" sz="2800" b="1" i="1" dirty="0">
                <a:solidFill>
                  <a:schemeClr val="tx2"/>
                </a:solidFill>
              </a:rPr>
              <a:t>A</a:t>
            </a:r>
          </a:p>
          <a:p>
            <a:pPr marL="609600" indent="-609600" eaLnBrk="1" hangingPunct="1">
              <a:lnSpc>
                <a:spcPct val="110000"/>
              </a:lnSpc>
              <a:buFontTx/>
              <a:buAutoNum type="alphaLcParenR"/>
              <a:defRPr/>
            </a:pPr>
            <a:r>
              <a:rPr lang="en-US" sz="2800" b="1" dirty="0">
                <a:solidFill>
                  <a:schemeClr val="tx2"/>
                </a:solidFill>
              </a:rPr>
              <a:t>	2</a:t>
            </a:r>
            <a:r>
              <a:rPr lang="en-US" sz="2800" b="1" i="1" dirty="0">
                <a:solidFill>
                  <a:schemeClr val="tx2"/>
                </a:solidFill>
              </a:rPr>
              <a:t>A</a:t>
            </a:r>
          </a:p>
          <a:p>
            <a:pPr marL="609600" indent="-609600" eaLnBrk="1" hangingPunct="1">
              <a:lnSpc>
                <a:spcPct val="110000"/>
              </a:lnSpc>
              <a:buFontTx/>
              <a:buAutoNum type="alphaLcParenR"/>
              <a:defRPr/>
            </a:pPr>
            <a:r>
              <a:rPr lang="en-US" sz="2800" b="1" dirty="0">
                <a:solidFill>
                  <a:schemeClr val="tx2"/>
                </a:solidFill>
              </a:rPr>
              <a:t>	4</a:t>
            </a:r>
            <a:r>
              <a:rPr lang="en-US" sz="2800" b="1" i="1" dirty="0">
                <a:solidFill>
                  <a:schemeClr val="tx2"/>
                </a:solidFill>
              </a:rPr>
              <a:t>A</a:t>
            </a:r>
            <a:endParaRPr lang="en-US" sz="2800" i="1" dirty="0">
              <a:effectLst>
                <a:outerShdw blurRad="38100" dist="38100" dir="2700000" algn="tl">
                  <a:srgbClr val="C0C0C0"/>
                </a:outerShdw>
              </a:effectLst>
            </a:endParaRPr>
          </a:p>
          <a:p>
            <a:pPr marL="609600" indent="-609600" eaLnBrk="1" hangingPunct="1">
              <a:lnSpc>
                <a:spcPct val="90000"/>
              </a:lnSpc>
              <a:buFontTx/>
              <a:buNone/>
              <a:defRPr/>
            </a:pPr>
            <a:endParaRPr lang="en-US" sz="2800" dirty="0"/>
          </a:p>
          <a:p>
            <a:pPr marL="609600" indent="-609600" eaLnBrk="1" hangingPunct="1">
              <a:lnSpc>
                <a:spcPct val="90000"/>
              </a:lnSpc>
              <a:buFontTx/>
              <a:buNone/>
              <a:defRPr/>
            </a:pPr>
            <a:endParaRPr lang="en-US" sz="2800" dirty="0"/>
          </a:p>
        </p:txBody>
      </p:sp>
    </p:spTree>
    <p:extLst>
      <p:ext uri="{BB962C8B-B14F-4D97-AF65-F5344CB8AC3E}">
        <p14:creationId xmlns:p14="http://schemas.microsoft.com/office/powerpoint/2010/main" val="29296156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7" name="Title 1"/>
          <p:cNvSpPr>
            <a:spLocks noGrp="1"/>
          </p:cNvSpPr>
          <p:nvPr>
            <p:ph type="title"/>
          </p:nvPr>
        </p:nvSpPr>
        <p:spPr/>
        <p:txBody>
          <a:bodyPr/>
          <a:lstStyle/>
          <a:p>
            <a:r>
              <a:rPr lang="en-US" dirty="0"/>
              <a:t>Question 6.7</a:t>
            </a:r>
          </a:p>
        </p:txBody>
      </p:sp>
      <p:sp>
        <p:nvSpPr>
          <p:cNvPr id="3" name="Content Placeholder 2"/>
          <p:cNvSpPr>
            <a:spLocks noGrp="1"/>
          </p:cNvSpPr>
          <p:nvPr>
            <p:ph idx="1"/>
          </p:nvPr>
        </p:nvSpPr>
        <p:spPr/>
        <p:txBody>
          <a:bodyPr/>
          <a:lstStyle/>
          <a:p>
            <a:pPr>
              <a:buFontTx/>
              <a:buNone/>
              <a:defRPr/>
            </a:pPr>
            <a:r>
              <a:rPr lang="en-US" dirty="0"/>
              <a:t>Which of the following quantities form sinusoidal patters in a quantity vs. time graph?</a:t>
            </a:r>
          </a:p>
          <a:p>
            <a:pPr marL="514350" indent="-514350">
              <a:buFontTx/>
              <a:buAutoNum type="alphaLcParenR"/>
              <a:defRPr/>
            </a:pPr>
            <a:r>
              <a:rPr lang="en-US" dirty="0"/>
              <a:t>Position</a:t>
            </a:r>
          </a:p>
          <a:p>
            <a:pPr marL="514350" indent="-514350">
              <a:buFontTx/>
              <a:buAutoNum type="alphaLcParenR"/>
              <a:defRPr/>
            </a:pPr>
            <a:r>
              <a:rPr lang="en-US" dirty="0"/>
              <a:t>Velocity</a:t>
            </a:r>
          </a:p>
          <a:p>
            <a:pPr marL="514350" indent="-514350">
              <a:buFontTx/>
              <a:buAutoNum type="alphaLcParenR"/>
              <a:defRPr/>
            </a:pPr>
            <a:r>
              <a:rPr lang="en-US" dirty="0"/>
              <a:t>Acceleration</a:t>
            </a:r>
          </a:p>
          <a:p>
            <a:pPr marL="514350" indent="-514350">
              <a:buFontTx/>
              <a:buAutoNum type="alphaLcParenR"/>
              <a:defRPr/>
            </a:pPr>
            <a:r>
              <a:rPr lang="en-US" dirty="0"/>
              <a:t>All of the above</a:t>
            </a:r>
          </a:p>
        </p:txBody>
      </p:sp>
    </p:spTree>
    <p:extLst>
      <p:ext uri="{BB962C8B-B14F-4D97-AF65-F5344CB8AC3E}">
        <p14:creationId xmlns:p14="http://schemas.microsoft.com/office/powerpoint/2010/main" val="18757871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57</a:t>
            </a:fld>
            <a:endParaRPr lang="en-US"/>
          </a:p>
        </p:txBody>
      </p:sp>
      <p:pic>
        <p:nvPicPr>
          <p:cNvPr id="5" name="Picture 4"/>
          <p:cNvPicPr>
            <a:picLocks noChangeAspect="1"/>
          </p:cNvPicPr>
          <p:nvPr/>
        </p:nvPicPr>
        <p:blipFill>
          <a:blip r:embed="rId2"/>
          <a:stretch>
            <a:fillRect/>
          </a:stretch>
        </p:blipFill>
        <p:spPr>
          <a:xfrm>
            <a:off x="535835" y="2228937"/>
            <a:ext cx="8046758" cy="1832700"/>
          </a:xfrm>
          <a:prstGeom prst="rect">
            <a:avLst/>
          </a:prstGeom>
        </p:spPr>
      </p:pic>
    </p:spTree>
    <p:extLst>
      <p:ext uri="{BB962C8B-B14F-4D97-AF65-F5344CB8AC3E}">
        <p14:creationId xmlns:p14="http://schemas.microsoft.com/office/powerpoint/2010/main" val="37092339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58</a:t>
            </a:fld>
            <a:endParaRPr lang="en-US"/>
          </a:p>
        </p:txBody>
      </p:sp>
      <p:pic>
        <p:nvPicPr>
          <p:cNvPr id="6" name="Picture 5"/>
          <p:cNvPicPr>
            <a:picLocks noChangeAspect="1"/>
          </p:cNvPicPr>
          <p:nvPr/>
        </p:nvPicPr>
        <p:blipFill>
          <a:blip r:embed="rId2"/>
          <a:stretch>
            <a:fillRect/>
          </a:stretch>
        </p:blipFill>
        <p:spPr>
          <a:xfrm>
            <a:off x="726512" y="2438400"/>
            <a:ext cx="7959897" cy="2050473"/>
          </a:xfrm>
          <a:prstGeom prst="rect">
            <a:avLst/>
          </a:prstGeom>
        </p:spPr>
      </p:pic>
    </p:spTree>
    <p:extLst>
      <p:ext uri="{BB962C8B-B14F-4D97-AF65-F5344CB8AC3E}">
        <p14:creationId xmlns:p14="http://schemas.microsoft.com/office/powerpoint/2010/main" val="18902130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1362528" y="1138011"/>
            <a:ext cx="5822043" cy="5072414"/>
          </a:xfrm>
          <a:prstGeom prst="rect">
            <a:avLst/>
          </a:prstGeom>
          <a:noFill/>
          <a:ln w="9525">
            <a:noFill/>
            <a:miter lim="800000"/>
            <a:headEnd/>
            <a:tailEnd/>
          </a:ln>
        </p:spPr>
      </p:pic>
    </p:spTree>
    <p:extLst>
      <p:ext uri="{BB962C8B-B14F-4D97-AF65-F5344CB8AC3E}">
        <p14:creationId xmlns:p14="http://schemas.microsoft.com/office/powerpoint/2010/main" val="247820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CC5E-9178-44B6-AC7D-D18A78921EFA}"/>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42C3549-6EC3-4EC6-A6B8-FDA01C553826}"/>
              </a:ext>
            </a:extLst>
          </p:cNvPr>
          <p:cNvSpPr>
            <a:spLocks noGrp="1"/>
          </p:cNvSpPr>
          <p:nvPr>
            <p:ph type="dt" sz="half" idx="10"/>
          </p:nvPr>
        </p:nvSpPr>
        <p:spPr/>
        <p:txBody>
          <a:bodyPr/>
          <a:lstStyle/>
          <a:p>
            <a:pPr>
              <a:defRPr/>
            </a:pPr>
            <a:r>
              <a:rPr lang="en-US"/>
              <a:t>Winter 2007</a:t>
            </a:r>
          </a:p>
        </p:txBody>
      </p:sp>
      <p:sp>
        <p:nvSpPr>
          <p:cNvPr id="5" name="Footer Placeholder 4">
            <a:extLst>
              <a:ext uri="{FF2B5EF4-FFF2-40B4-BE49-F238E27FC236}">
                <a16:creationId xmlns:a16="http://schemas.microsoft.com/office/drawing/2014/main" id="{ED8E7C10-A4E0-4543-BDBB-261B438325AF}"/>
              </a:ext>
            </a:extLst>
          </p:cNvPr>
          <p:cNvSpPr>
            <a:spLocks noGrp="1"/>
          </p:cNvSpPr>
          <p:nvPr>
            <p:ph type="ftr" sz="quarter" idx="11"/>
          </p:nvPr>
        </p:nvSpPr>
        <p:spPr/>
        <p:txBody>
          <a:bodyPr/>
          <a:lstStyle/>
          <a:p>
            <a:pPr>
              <a:defRPr/>
            </a:pPr>
            <a:r>
              <a:rPr lang="en-US"/>
              <a:t>R. Todd Lines</a:t>
            </a:r>
          </a:p>
        </p:txBody>
      </p:sp>
      <p:sp>
        <p:nvSpPr>
          <p:cNvPr id="6" name="Slide Number Placeholder 5">
            <a:extLst>
              <a:ext uri="{FF2B5EF4-FFF2-40B4-BE49-F238E27FC236}">
                <a16:creationId xmlns:a16="http://schemas.microsoft.com/office/drawing/2014/main" id="{07006064-AE94-4BFE-B101-666E25911038}"/>
              </a:ext>
            </a:extLst>
          </p:cNvPr>
          <p:cNvSpPr>
            <a:spLocks noGrp="1"/>
          </p:cNvSpPr>
          <p:nvPr>
            <p:ph type="sldNum" sz="quarter" idx="12"/>
          </p:nvPr>
        </p:nvSpPr>
        <p:spPr/>
        <p:txBody>
          <a:bodyPr/>
          <a:lstStyle/>
          <a:p>
            <a:pPr>
              <a:defRPr/>
            </a:pPr>
            <a:fld id="{15354D4E-F887-47F0-AFF9-1CBDE6267A64}" type="slidenum">
              <a:rPr lang="en-US" smtClean="0"/>
              <a:pPr>
                <a:defRPr/>
              </a:pPr>
              <a:t>6</a:t>
            </a:fld>
            <a:endParaRPr lang="en-US"/>
          </a:p>
        </p:txBody>
      </p:sp>
      <p:pic>
        <p:nvPicPr>
          <p:cNvPr id="6146" name="Picture 2" descr="http://www.htacc.org/wp-content/uploads/2016/04/man-megaphone-263x300.jpg">
            <a:extLst>
              <a:ext uri="{FF2B5EF4-FFF2-40B4-BE49-F238E27FC236}">
                <a16:creationId xmlns:a16="http://schemas.microsoft.com/office/drawing/2014/main" id="{9EA31217-B0FF-479B-A814-5241F99E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86" y="3633108"/>
            <a:ext cx="2505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08C69D71-E1EF-4A2E-A232-8FA55221E844}"/>
              </a:ext>
            </a:extLst>
          </p:cNvPr>
          <p:cNvSpPr/>
          <p:nvPr/>
        </p:nvSpPr>
        <p:spPr>
          <a:xfrm>
            <a:off x="2857500" y="1534884"/>
            <a:ext cx="4963886" cy="2400300"/>
          </a:xfrm>
          <a:prstGeom prst="wedgeEllipseCallout">
            <a:avLst>
              <a:gd name="adj1" fmla="val -37280"/>
              <a:gd name="adj2" fmla="val 61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READ YOUR EMAIL!</a:t>
            </a:r>
          </a:p>
        </p:txBody>
      </p:sp>
    </p:spTree>
    <p:extLst>
      <p:ext uri="{BB962C8B-B14F-4D97-AF65-F5344CB8AC3E}">
        <p14:creationId xmlns:p14="http://schemas.microsoft.com/office/powerpoint/2010/main" val="1789578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Slide Number Placeholder 5"/>
          <p:cNvSpPr>
            <a:spLocks noGrp="1"/>
          </p:cNvSpPr>
          <p:nvPr>
            <p:ph type="sldNum" sz="quarter" idx="12"/>
          </p:nvPr>
        </p:nvSpPr>
        <p:spPr>
          <a:noFill/>
        </p:spPr>
        <p:txBody>
          <a:bodyPr/>
          <a:lstStyle/>
          <a:p>
            <a:fld id="{22B587FC-CA32-4FF2-A864-10F10D7E640D}" type="slidenum">
              <a:rPr lang="en-US"/>
              <a:pPr/>
              <a:t>60</a:t>
            </a:fld>
            <a:endParaRPr lang="en-US"/>
          </a:p>
        </p:txBody>
      </p:sp>
      <p:sp>
        <p:nvSpPr>
          <p:cNvPr id="11270" name="Rectangle 2"/>
          <p:cNvSpPr>
            <a:spLocks noGrp="1" noChangeArrowheads="1"/>
          </p:cNvSpPr>
          <p:nvPr>
            <p:ph type="title"/>
          </p:nvPr>
        </p:nvSpPr>
        <p:spPr>
          <a:xfrm>
            <a:off x="1600200" y="0"/>
            <a:ext cx="7086600" cy="1143000"/>
          </a:xfrm>
        </p:spPr>
        <p:txBody>
          <a:bodyPr/>
          <a:lstStyle/>
          <a:p>
            <a:pPr eaLnBrk="1" hangingPunct="1"/>
            <a:r>
              <a:rPr lang="en-US" sz="2800"/>
              <a:t>Comparison: SHM Position and Velocity</a:t>
            </a:r>
          </a:p>
        </p:txBody>
      </p:sp>
      <p:graphicFrame>
        <p:nvGraphicFramePr>
          <p:cNvPr id="11266" name="Object 6"/>
          <p:cNvGraphicFramePr>
            <a:graphicFrameLocks noChangeAspect="1"/>
          </p:cNvGraphicFramePr>
          <p:nvPr/>
        </p:nvGraphicFramePr>
        <p:xfrm>
          <a:off x="581025" y="2049463"/>
          <a:ext cx="3557588" cy="608012"/>
        </p:xfrm>
        <a:graphic>
          <a:graphicData uri="http://schemas.openxmlformats.org/presentationml/2006/ole">
            <mc:AlternateContent xmlns:mc="http://schemas.openxmlformats.org/markup-compatibility/2006">
              <mc:Choice xmlns:v="urn:schemas-microsoft-com:vml" Requires="v">
                <p:oleObj spid="_x0000_s1026" name="Equation" r:id="rId3" imgW="1346040" imgH="228600" progId="Equation.3">
                  <p:embed/>
                </p:oleObj>
              </mc:Choice>
              <mc:Fallback>
                <p:oleObj name="Equation" r:id="rId3" imgW="1346040" imgH="228600" progId="Equation.3">
                  <p:embed/>
                  <p:pic>
                    <p:nvPicPr>
                      <p:cNvPr id="112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2049463"/>
                        <a:ext cx="3557588"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7"/>
          <p:cNvGraphicFramePr>
            <a:graphicFrameLocks noChangeAspect="1"/>
          </p:cNvGraphicFramePr>
          <p:nvPr/>
        </p:nvGraphicFramePr>
        <p:xfrm>
          <a:off x="484188" y="2947988"/>
          <a:ext cx="3910012" cy="642937"/>
        </p:xfrm>
        <a:graphic>
          <a:graphicData uri="http://schemas.openxmlformats.org/presentationml/2006/ole">
            <mc:AlternateContent xmlns:mc="http://schemas.openxmlformats.org/markup-compatibility/2006">
              <mc:Choice xmlns:v="urn:schemas-microsoft-com:vml" Requires="v">
                <p:oleObj spid="_x0000_s1027" name="Equation" r:id="rId5" imgW="1396800" imgH="228600" progId="Equation.3">
                  <p:embed/>
                </p:oleObj>
              </mc:Choice>
              <mc:Fallback>
                <p:oleObj name="Equation" r:id="rId5" imgW="1396800" imgH="228600" progId="Equation.3">
                  <p:embed/>
                  <p:pic>
                    <p:nvPicPr>
                      <p:cNvPr id="1126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2947988"/>
                        <a:ext cx="3910012"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2873375" y="1174750"/>
            <a:ext cx="5989638" cy="5692775"/>
            <a:chOff x="1810" y="740"/>
            <a:chExt cx="3773" cy="3586"/>
          </a:xfrm>
        </p:grpSpPr>
        <p:pic>
          <p:nvPicPr>
            <p:cNvPr id="11272" name="Picture 4"/>
            <p:cNvPicPr>
              <a:picLocks noChangeAspect="1" noChangeArrowheads="1"/>
            </p:cNvPicPr>
            <p:nvPr/>
          </p:nvPicPr>
          <p:blipFill>
            <a:blip r:embed="rId7" cstate="print"/>
            <a:srcRect/>
            <a:stretch>
              <a:fillRect/>
            </a:stretch>
          </p:blipFill>
          <p:spPr bwMode="auto">
            <a:xfrm>
              <a:off x="3424" y="3020"/>
              <a:ext cx="1525" cy="1013"/>
            </a:xfrm>
            <a:prstGeom prst="rect">
              <a:avLst/>
            </a:prstGeom>
            <a:noFill/>
            <a:ln w="9525">
              <a:noFill/>
              <a:miter lim="800000"/>
              <a:headEnd/>
              <a:tailEnd/>
            </a:ln>
          </p:spPr>
        </p:pic>
        <p:sp>
          <p:nvSpPr>
            <p:cNvPr id="11273" name="Text Box 8"/>
            <p:cNvSpPr txBox="1">
              <a:spLocks noChangeArrowheads="1"/>
            </p:cNvSpPr>
            <p:nvPr/>
          </p:nvSpPr>
          <p:spPr bwMode="auto">
            <a:xfrm>
              <a:off x="4856" y="4148"/>
              <a:ext cx="165" cy="154"/>
            </a:xfrm>
            <a:prstGeom prst="rect">
              <a:avLst/>
            </a:prstGeom>
            <a:noFill/>
            <a:ln w="9525">
              <a:noFill/>
              <a:miter lim="800000"/>
              <a:headEnd/>
              <a:tailEnd/>
            </a:ln>
          </p:spPr>
          <p:txBody>
            <a:bodyPr wrap="none">
              <a:spAutoFit/>
            </a:bodyPr>
            <a:lstStyle/>
            <a:p>
              <a:r>
                <a:rPr lang="en-US" sz="1000"/>
                <a:t>T</a:t>
              </a:r>
            </a:p>
          </p:txBody>
        </p:sp>
        <p:sp>
          <p:nvSpPr>
            <p:cNvPr id="11274" name="Text Box 9"/>
            <p:cNvSpPr txBox="1">
              <a:spLocks noChangeArrowheads="1"/>
            </p:cNvSpPr>
            <p:nvPr/>
          </p:nvSpPr>
          <p:spPr bwMode="auto">
            <a:xfrm>
              <a:off x="4076" y="4172"/>
              <a:ext cx="231" cy="154"/>
            </a:xfrm>
            <a:prstGeom prst="rect">
              <a:avLst/>
            </a:prstGeom>
            <a:noFill/>
            <a:ln w="9525">
              <a:noFill/>
              <a:miter lim="800000"/>
              <a:headEnd/>
              <a:tailEnd/>
            </a:ln>
          </p:spPr>
          <p:txBody>
            <a:bodyPr wrap="none">
              <a:spAutoFit/>
            </a:bodyPr>
            <a:lstStyle/>
            <a:p>
              <a:r>
                <a:rPr lang="en-US" sz="1000"/>
                <a:t>T/2</a:t>
              </a:r>
            </a:p>
          </p:txBody>
        </p:sp>
        <p:pic>
          <p:nvPicPr>
            <p:cNvPr id="11275" name="Picture 10"/>
            <p:cNvPicPr>
              <a:picLocks noChangeAspect="1" noChangeArrowheads="1"/>
            </p:cNvPicPr>
            <p:nvPr/>
          </p:nvPicPr>
          <p:blipFill>
            <a:blip r:embed="rId8" cstate="print"/>
            <a:srcRect/>
            <a:stretch>
              <a:fillRect/>
            </a:stretch>
          </p:blipFill>
          <p:spPr bwMode="auto">
            <a:xfrm>
              <a:off x="3424" y="740"/>
              <a:ext cx="1525" cy="1013"/>
            </a:xfrm>
            <a:prstGeom prst="rect">
              <a:avLst/>
            </a:prstGeom>
            <a:noFill/>
            <a:ln w="9525">
              <a:noFill/>
              <a:miter lim="800000"/>
              <a:headEnd/>
              <a:tailEnd/>
            </a:ln>
          </p:spPr>
        </p:pic>
        <p:pic>
          <p:nvPicPr>
            <p:cNvPr id="11276" name="Picture 11"/>
            <p:cNvPicPr>
              <a:picLocks noChangeAspect="1" noChangeArrowheads="1"/>
            </p:cNvPicPr>
            <p:nvPr/>
          </p:nvPicPr>
          <p:blipFill>
            <a:blip r:embed="rId9" cstate="print"/>
            <a:srcRect/>
            <a:stretch>
              <a:fillRect/>
            </a:stretch>
          </p:blipFill>
          <p:spPr bwMode="auto">
            <a:xfrm>
              <a:off x="3432" y="1796"/>
              <a:ext cx="1525" cy="1013"/>
            </a:xfrm>
            <a:prstGeom prst="rect">
              <a:avLst/>
            </a:prstGeom>
            <a:noFill/>
            <a:ln w="9525">
              <a:noFill/>
              <a:miter lim="800000"/>
              <a:headEnd/>
              <a:tailEnd/>
            </a:ln>
          </p:spPr>
        </p:pic>
        <p:sp>
          <p:nvSpPr>
            <p:cNvPr id="11277" name="Line 12"/>
            <p:cNvSpPr>
              <a:spLocks noChangeShapeType="1"/>
            </p:cNvSpPr>
            <p:nvPr/>
          </p:nvSpPr>
          <p:spPr bwMode="auto">
            <a:xfrm>
              <a:off x="4169" y="1135"/>
              <a:ext cx="15" cy="3014"/>
            </a:xfrm>
            <a:prstGeom prst="line">
              <a:avLst/>
            </a:prstGeom>
            <a:noFill/>
            <a:ln w="9525">
              <a:solidFill>
                <a:schemeClr val="tx1"/>
              </a:solidFill>
              <a:prstDash val="dash"/>
              <a:round/>
              <a:headEnd/>
              <a:tailEnd/>
            </a:ln>
          </p:spPr>
          <p:txBody>
            <a:bodyPr/>
            <a:lstStyle/>
            <a:p>
              <a:endParaRPr lang="en-US"/>
            </a:p>
          </p:txBody>
        </p:sp>
        <p:sp>
          <p:nvSpPr>
            <p:cNvPr id="11278" name="Line 13"/>
            <p:cNvSpPr>
              <a:spLocks noChangeShapeType="1"/>
            </p:cNvSpPr>
            <p:nvPr/>
          </p:nvSpPr>
          <p:spPr bwMode="auto">
            <a:xfrm>
              <a:off x="4889" y="1087"/>
              <a:ext cx="15" cy="3014"/>
            </a:xfrm>
            <a:prstGeom prst="line">
              <a:avLst/>
            </a:prstGeom>
            <a:noFill/>
            <a:ln w="9525">
              <a:solidFill>
                <a:schemeClr val="tx1"/>
              </a:solidFill>
              <a:prstDash val="dash"/>
              <a:round/>
              <a:headEnd/>
              <a:tailEnd/>
            </a:ln>
          </p:spPr>
          <p:txBody>
            <a:bodyPr/>
            <a:lstStyle/>
            <a:p>
              <a:endParaRPr lang="en-US"/>
            </a:p>
          </p:txBody>
        </p:sp>
        <p:sp>
          <p:nvSpPr>
            <p:cNvPr id="11279" name="Line 14"/>
            <p:cNvSpPr>
              <a:spLocks noChangeShapeType="1"/>
            </p:cNvSpPr>
            <p:nvPr/>
          </p:nvSpPr>
          <p:spPr bwMode="auto">
            <a:xfrm>
              <a:off x="3416" y="2517"/>
              <a:ext cx="368" cy="1"/>
            </a:xfrm>
            <a:prstGeom prst="line">
              <a:avLst/>
            </a:prstGeom>
            <a:noFill/>
            <a:ln w="9525">
              <a:solidFill>
                <a:schemeClr val="tx1"/>
              </a:solidFill>
              <a:prstDash val="dash"/>
              <a:round/>
              <a:headEnd/>
              <a:tailEnd/>
            </a:ln>
          </p:spPr>
          <p:txBody>
            <a:bodyPr/>
            <a:lstStyle/>
            <a:p>
              <a:endParaRPr lang="en-US"/>
            </a:p>
          </p:txBody>
        </p:sp>
        <p:graphicFrame>
          <p:nvGraphicFramePr>
            <p:cNvPr id="11268" name="Object 15"/>
            <p:cNvGraphicFramePr>
              <a:graphicFrameLocks noChangeAspect="1"/>
            </p:cNvGraphicFramePr>
            <p:nvPr/>
          </p:nvGraphicFramePr>
          <p:xfrm>
            <a:off x="3019" y="2401"/>
            <a:ext cx="365" cy="220"/>
          </p:xfrm>
          <a:graphic>
            <a:graphicData uri="http://schemas.openxmlformats.org/presentationml/2006/ole">
              <mc:AlternateContent xmlns:mc="http://schemas.openxmlformats.org/markup-compatibility/2006">
                <mc:Choice xmlns:v="urn:schemas-microsoft-com:vml" Requires="v">
                  <p:oleObj spid="_x0000_s1028" name="Equation" r:id="rId10" imgW="380880" imgH="228600" progId="Equation.3">
                    <p:embed/>
                  </p:oleObj>
                </mc:Choice>
                <mc:Fallback>
                  <p:oleObj name="Equation" r:id="rId10" imgW="380880" imgH="228600" progId="Equation.3">
                    <p:embed/>
                    <p:pic>
                      <p:nvPicPr>
                        <p:cNvPr id="11268"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9" y="2401"/>
                          <a:ext cx="365"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0" name="Line 16"/>
            <p:cNvSpPr>
              <a:spLocks noChangeShapeType="1"/>
            </p:cNvSpPr>
            <p:nvPr/>
          </p:nvSpPr>
          <p:spPr bwMode="auto">
            <a:xfrm>
              <a:off x="2961" y="3422"/>
              <a:ext cx="375" cy="119"/>
            </a:xfrm>
            <a:prstGeom prst="line">
              <a:avLst/>
            </a:prstGeom>
            <a:noFill/>
            <a:ln w="9525">
              <a:solidFill>
                <a:schemeClr val="tx1"/>
              </a:solidFill>
              <a:round/>
              <a:headEnd/>
              <a:tailEnd type="triangle" w="med" len="med"/>
            </a:ln>
          </p:spPr>
          <p:txBody>
            <a:bodyPr/>
            <a:lstStyle/>
            <a:p>
              <a:endParaRPr lang="en-US"/>
            </a:p>
          </p:txBody>
        </p:sp>
        <p:sp>
          <p:nvSpPr>
            <p:cNvPr id="11281" name="Text Box 17"/>
            <p:cNvSpPr txBox="1">
              <a:spLocks noChangeArrowheads="1"/>
            </p:cNvSpPr>
            <p:nvPr/>
          </p:nvSpPr>
          <p:spPr bwMode="auto">
            <a:xfrm>
              <a:off x="3593" y="3076"/>
              <a:ext cx="156" cy="154"/>
            </a:xfrm>
            <a:prstGeom prst="rect">
              <a:avLst/>
            </a:prstGeom>
            <a:noFill/>
            <a:ln w="9525">
              <a:noFill/>
              <a:miter lim="800000"/>
              <a:headEnd/>
              <a:tailEnd/>
            </a:ln>
          </p:spPr>
          <p:txBody>
            <a:bodyPr wrap="none">
              <a:spAutoFit/>
            </a:bodyPr>
            <a:lstStyle/>
            <a:p>
              <a:r>
                <a:rPr lang="en-US" sz="1000"/>
                <a:t>x</a:t>
              </a:r>
            </a:p>
          </p:txBody>
        </p:sp>
        <p:sp>
          <p:nvSpPr>
            <p:cNvPr id="11282" name="Text Box 18"/>
            <p:cNvSpPr txBox="1">
              <a:spLocks noChangeArrowheads="1"/>
            </p:cNvSpPr>
            <p:nvPr/>
          </p:nvSpPr>
          <p:spPr bwMode="auto">
            <a:xfrm>
              <a:off x="3663" y="3748"/>
              <a:ext cx="156" cy="154"/>
            </a:xfrm>
            <a:prstGeom prst="rect">
              <a:avLst/>
            </a:prstGeom>
            <a:noFill/>
            <a:ln w="9525">
              <a:noFill/>
              <a:miter lim="800000"/>
              <a:headEnd/>
              <a:tailEnd/>
            </a:ln>
          </p:spPr>
          <p:txBody>
            <a:bodyPr wrap="none">
              <a:spAutoFit/>
            </a:bodyPr>
            <a:lstStyle/>
            <a:p>
              <a:r>
                <a:rPr lang="en-US" sz="1000"/>
                <a:t>v</a:t>
              </a:r>
            </a:p>
          </p:txBody>
        </p:sp>
        <p:sp>
          <p:nvSpPr>
            <p:cNvPr id="11283" name="Line 19"/>
            <p:cNvSpPr>
              <a:spLocks noChangeShapeType="1"/>
            </p:cNvSpPr>
            <p:nvPr/>
          </p:nvSpPr>
          <p:spPr bwMode="auto">
            <a:xfrm flipV="1">
              <a:off x="2954" y="3054"/>
              <a:ext cx="390" cy="351"/>
            </a:xfrm>
            <a:prstGeom prst="line">
              <a:avLst/>
            </a:prstGeom>
            <a:noFill/>
            <a:ln w="9525">
              <a:solidFill>
                <a:schemeClr val="tx1"/>
              </a:solidFill>
              <a:round/>
              <a:headEnd/>
              <a:tailEnd type="triangle" w="med" len="med"/>
            </a:ln>
          </p:spPr>
          <p:txBody>
            <a:bodyPr/>
            <a:lstStyle/>
            <a:p>
              <a:endParaRPr lang="en-US"/>
            </a:p>
          </p:txBody>
        </p:sp>
        <p:sp>
          <p:nvSpPr>
            <p:cNvPr id="11284" name="Text Box 20"/>
            <p:cNvSpPr txBox="1">
              <a:spLocks noChangeArrowheads="1"/>
            </p:cNvSpPr>
            <p:nvPr/>
          </p:nvSpPr>
          <p:spPr bwMode="auto">
            <a:xfrm>
              <a:off x="1810" y="3305"/>
              <a:ext cx="1173" cy="212"/>
            </a:xfrm>
            <a:prstGeom prst="rect">
              <a:avLst/>
            </a:prstGeom>
            <a:noFill/>
            <a:ln w="9525">
              <a:noFill/>
              <a:miter lim="800000"/>
              <a:headEnd/>
              <a:tailEnd/>
            </a:ln>
          </p:spPr>
          <p:txBody>
            <a:bodyPr wrap="none">
              <a:spAutoFit/>
            </a:bodyPr>
            <a:lstStyle/>
            <a:p>
              <a:r>
                <a:rPr lang="en-US" sz="1600"/>
                <a:t>When </a:t>
              </a:r>
              <a:r>
                <a:rPr lang="en-US" sz="1600" i="1"/>
                <a:t>x =x</a:t>
              </a:r>
              <a:r>
                <a:rPr lang="en-US" sz="1600" i="1" baseline="-25000"/>
                <a:t>max</a:t>
              </a:r>
              <a:r>
                <a:rPr lang="en-US" sz="1600"/>
                <a:t>, </a:t>
              </a:r>
              <a:r>
                <a:rPr lang="en-US" sz="1600" i="1"/>
                <a:t>v=0</a:t>
              </a:r>
            </a:p>
          </p:txBody>
        </p:sp>
        <p:sp>
          <p:nvSpPr>
            <p:cNvPr id="11285" name="Text Box 21"/>
            <p:cNvSpPr txBox="1">
              <a:spLocks noChangeArrowheads="1"/>
            </p:cNvSpPr>
            <p:nvPr/>
          </p:nvSpPr>
          <p:spPr bwMode="auto">
            <a:xfrm>
              <a:off x="1819" y="3721"/>
              <a:ext cx="1137" cy="212"/>
            </a:xfrm>
            <a:prstGeom prst="rect">
              <a:avLst/>
            </a:prstGeom>
            <a:noFill/>
            <a:ln w="9525">
              <a:noFill/>
              <a:miter lim="800000"/>
              <a:headEnd/>
              <a:tailEnd/>
            </a:ln>
          </p:spPr>
          <p:txBody>
            <a:bodyPr wrap="none">
              <a:spAutoFit/>
            </a:bodyPr>
            <a:lstStyle/>
            <a:p>
              <a:r>
                <a:rPr lang="en-US" sz="1600"/>
                <a:t>When </a:t>
              </a:r>
              <a:r>
                <a:rPr lang="en-US" sz="1600" i="1"/>
                <a:t>v=v</a:t>
              </a:r>
              <a:r>
                <a:rPr lang="en-US" sz="1600" i="1" baseline="-25000"/>
                <a:t>max</a:t>
              </a:r>
              <a:r>
                <a:rPr lang="en-US" sz="1600" i="1"/>
                <a:t>, x=0</a:t>
              </a:r>
            </a:p>
          </p:txBody>
        </p:sp>
        <p:sp>
          <p:nvSpPr>
            <p:cNvPr id="11286" name="Line 22"/>
            <p:cNvSpPr>
              <a:spLocks noChangeShapeType="1"/>
            </p:cNvSpPr>
            <p:nvPr/>
          </p:nvSpPr>
          <p:spPr bwMode="auto">
            <a:xfrm flipV="1">
              <a:off x="2901" y="3759"/>
              <a:ext cx="795" cy="30"/>
            </a:xfrm>
            <a:prstGeom prst="line">
              <a:avLst/>
            </a:prstGeom>
            <a:noFill/>
            <a:ln w="9525">
              <a:solidFill>
                <a:schemeClr val="tx1"/>
              </a:solidFill>
              <a:round/>
              <a:headEnd/>
              <a:tailEnd type="triangle" w="med" len="med"/>
            </a:ln>
          </p:spPr>
          <p:txBody>
            <a:bodyPr/>
            <a:lstStyle/>
            <a:p>
              <a:endParaRPr lang="en-US"/>
            </a:p>
          </p:txBody>
        </p:sp>
        <p:sp>
          <p:nvSpPr>
            <p:cNvPr id="11287" name="Line 23"/>
            <p:cNvSpPr>
              <a:spLocks noChangeShapeType="1"/>
            </p:cNvSpPr>
            <p:nvPr/>
          </p:nvSpPr>
          <p:spPr bwMode="auto">
            <a:xfrm flipV="1">
              <a:off x="2904" y="3551"/>
              <a:ext cx="840" cy="246"/>
            </a:xfrm>
            <a:prstGeom prst="line">
              <a:avLst/>
            </a:prstGeom>
            <a:noFill/>
            <a:ln w="9525">
              <a:solidFill>
                <a:schemeClr val="tx1"/>
              </a:solidFill>
              <a:round/>
              <a:headEnd/>
              <a:tailEnd type="triangle" w="med" len="med"/>
            </a:ln>
          </p:spPr>
          <p:txBody>
            <a:bodyPr/>
            <a:lstStyle/>
            <a:p>
              <a:endParaRPr lang="en-US"/>
            </a:p>
          </p:txBody>
        </p:sp>
        <p:sp>
          <p:nvSpPr>
            <p:cNvPr id="11288" name="Line 24"/>
            <p:cNvSpPr>
              <a:spLocks noChangeShapeType="1"/>
            </p:cNvSpPr>
            <p:nvPr/>
          </p:nvSpPr>
          <p:spPr bwMode="auto">
            <a:xfrm flipV="1">
              <a:off x="4544" y="2927"/>
              <a:ext cx="1" cy="574"/>
            </a:xfrm>
            <a:prstGeom prst="line">
              <a:avLst/>
            </a:prstGeom>
            <a:noFill/>
            <a:ln w="9525">
              <a:solidFill>
                <a:schemeClr val="tx1"/>
              </a:solidFill>
              <a:prstDash val="dash"/>
              <a:round/>
              <a:headEnd/>
              <a:tailEnd/>
            </a:ln>
          </p:spPr>
          <p:txBody>
            <a:bodyPr/>
            <a:lstStyle/>
            <a:p>
              <a:endParaRPr lang="en-US"/>
            </a:p>
          </p:txBody>
        </p:sp>
        <p:sp>
          <p:nvSpPr>
            <p:cNvPr id="11289" name="Text Box 25"/>
            <p:cNvSpPr txBox="1">
              <a:spLocks noChangeArrowheads="1"/>
            </p:cNvSpPr>
            <p:nvPr/>
          </p:nvSpPr>
          <p:spPr bwMode="auto">
            <a:xfrm>
              <a:off x="4533" y="2646"/>
              <a:ext cx="1050" cy="212"/>
            </a:xfrm>
            <a:prstGeom prst="rect">
              <a:avLst/>
            </a:prstGeom>
            <a:solidFill>
              <a:schemeClr val="bg1"/>
            </a:solidFill>
            <a:ln w="9525">
              <a:noFill/>
              <a:miter lim="800000"/>
              <a:headEnd/>
              <a:tailEnd/>
            </a:ln>
          </p:spPr>
          <p:txBody>
            <a:bodyPr>
              <a:spAutoFit/>
            </a:bodyPr>
            <a:lstStyle/>
            <a:p>
              <a:r>
                <a:rPr lang="en-US" sz="1600"/>
                <a:t>90</a:t>
              </a:r>
              <a:r>
                <a:rPr lang="en-US" sz="1600">
                  <a:sym typeface="Symbol" pitchFamily="18" charset="2"/>
                </a:rPr>
                <a:t> out of phase</a:t>
              </a:r>
            </a:p>
          </p:txBody>
        </p:sp>
        <p:sp>
          <p:nvSpPr>
            <p:cNvPr id="11290" name="Line 26"/>
            <p:cNvSpPr>
              <a:spLocks noChangeShapeType="1"/>
            </p:cNvSpPr>
            <p:nvPr/>
          </p:nvSpPr>
          <p:spPr bwMode="auto">
            <a:xfrm>
              <a:off x="4565" y="2949"/>
              <a:ext cx="323" cy="1"/>
            </a:xfrm>
            <a:prstGeom prst="line">
              <a:avLst/>
            </a:prstGeom>
            <a:noFill/>
            <a:ln w="9525">
              <a:solidFill>
                <a:schemeClr val="tx1"/>
              </a:solidFill>
              <a:round/>
              <a:headEnd type="triangle" w="med" len="med"/>
              <a:tailEnd type="triangle" w="med" len="med"/>
            </a:ln>
          </p:spPr>
          <p:txBody>
            <a:bodyPr/>
            <a:lstStyle/>
            <a:p>
              <a:endParaRPr lang="en-US"/>
            </a:p>
          </p:txBody>
        </p:sp>
      </p:grpSp>
    </p:spTree>
    <p:extLst>
      <p:ext uri="{BB962C8B-B14F-4D97-AF65-F5344CB8AC3E}">
        <p14:creationId xmlns:p14="http://schemas.microsoft.com/office/powerpoint/2010/main" val="42331765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p>
            <a:fld id="{6371B371-C869-48D5-9FE6-5A670A494EC0}" type="slidenum">
              <a:rPr lang="en-US"/>
              <a:pPr/>
              <a:t>61</a:t>
            </a:fld>
            <a:endParaRPr lang="en-US"/>
          </a:p>
        </p:txBody>
      </p:sp>
      <p:grpSp>
        <p:nvGrpSpPr>
          <p:cNvPr id="2" name="Group 5"/>
          <p:cNvGrpSpPr>
            <a:grpSpLocks/>
          </p:cNvGrpSpPr>
          <p:nvPr/>
        </p:nvGrpSpPr>
        <p:grpSpPr bwMode="auto">
          <a:xfrm>
            <a:off x="1565275" y="3325813"/>
            <a:ext cx="1925638" cy="1057275"/>
            <a:chOff x="176" y="1300"/>
            <a:chExt cx="1213" cy="666"/>
          </a:xfrm>
        </p:grpSpPr>
        <p:sp>
          <p:nvSpPr>
            <p:cNvPr id="28787"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28788" name="Text Box 7"/>
            <p:cNvSpPr txBox="1">
              <a:spLocks noChangeArrowheads="1"/>
            </p:cNvSpPr>
            <p:nvPr/>
          </p:nvSpPr>
          <p:spPr bwMode="auto">
            <a:xfrm>
              <a:off x="982" y="1329"/>
              <a:ext cx="318" cy="192"/>
            </a:xfrm>
            <a:prstGeom prst="rect">
              <a:avLst/>
            </a:prstGeom>
            <a:noFill/>
            <a:ln w="9525">
              <a:noFill/>
              <a:miter lim="800000"/>
              <a:headEnd/>
              <a:tailEnd/>
            </a:ln>
          </p:spPr>
          <p:txBody>
            <a:bodyPr wrap="none">
              <a:spAutoFit/>
            </a:bodyPr>
            <a:lstStyle/>
            <a:p>
              <a:r>
                <a:rPr lang="en-US" sz="1400"/>
                <a:t>V=0</a:t>
              </a:r>
            </a:p>
          </p:txBody>
        </p:sp>
        <p:sp>
          <p:nvSpPr>
            <p:cNvPr id="28789" name="Line 8"/>
            <p:cNvSpPr>
              <a:spLocks noChangeShapeType="1"/>
            </p:cNvSpPr>
            <p:nvPr/>
          </p:nvSpPr>
          <p:spPr bwMode="auto">
            <a:xfrm>
              <a:off x="188" y="1300"/>
              <a:ext cx="0" cy="377"/>
            </a:xfrm>
            <a:prstGeom prst="line">
              <a:avLst/>
            </a:prstGeom>
            <a:noFill/>
            <a:ln w="57150">
              <a:solidFill>
                <a:schemeClr val="tx1"/>
              </a:solidFill>
              <a:round/>
              <a:headEnd/>
              <a:tailEnd/>
            </a:ln>
          </p:spPr>
          <p:txBody>
            <a:bodyPr/>
            <a:lstStyle/>
            <a:p>
              <a:endParaRPr lang="en-US"/>
            </a:p>
          </p:txBody>
        </p:sp>
        <p:sp>
          <p:nvSpPr>
            <p:cNvPr id="28790" name="Line 9"/>
            <p:cNvSpPr>
              <a:spLocks noChangeShapeType="1"/>
            </p:cNvSpPr>
            <p:nvPr/>
          </p:nvSpPr>
          <p:spPr bwMode="auto">
            <a:xfrm rot="5400000" flipV="1">
              <a:off x="684" y="1169"/>
              <a:ext cx="0" cy="1016"/>
            </a:xfrm>
            <a:prstGeom prst="line">
              <a:avLst/>
            </a:prstGeom>
            <a:noFill/>
            <a:ln w="57150">
              <a:solidFill>
                <a:schemeClr val="tx1"/>
              </a:solidFill>
              <a:round/>
              <a:headEnd/>
              <a:tailEnd/>
            </a:ln>
          </p:spPr>
          <p:txBody>
            <a:bodyPr/>
            <a:lstStyle/>
            <a:p>
              <a:endParaRPr lang="en-US"/>
            </a:p>
          </p:txBody>
        </p:sp>
        <p:grpSp>
          <p:nvGrpSpPr>
            <p:cNvPr id="3" name="Group 10"/>
            <p:cNvGrpSpPr>
              <a:grpSpLocks/>
            </p:cNvGrpSpPr>
            <p:nvPr/>
          </p:nvGrpSpPr>
          <p:grpSpPr bwMode="auto">
            <a:xfrm>
              <a:off x="901" y="1506"/>
              <a:ext cx="101" cy="95"/>
              <a:chOff x="704" y="1880"/>
              <a:chExt cx="136" cy="128"/>
            </a:xfrm>
          </p:grpSpPr>
          <p:sp>
            <p:nvSpPr>
              <p:cNvPr id="28818"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19"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 name="Group 13"/>
            <p:cNvGrpSpPr>
              <a:grpSpLocks/>
            </p:cNvGrpSpPr>
            <p:nvPr/>
          </p:nvGrpSpPr>
          <p:grpSpPr bwMode="auto">
            <a:xfrm>
              <a:off x="794" y="1506"/>
              <a:ext cx="101" cy="95"/>
              <a:chOff x="704" y="1880"/>
              <a:chExt cx="136" cy="128"/>
            </a:xfrm>
          </p:grpSpPr>
          <p:sp>
            <p:nvSpPr>
              <p:cNvPr id="28816"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17"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 name="Group 16"/>
            <p:cNvGrpSpPr>
              <a:grpSpLocks/>
            </p:cNvGrpSpPr>
            <p:nvPr/>
          </p:nvGrpSpPr>
          <p:grpSpPr bwMode="auto">
            <a:xfrm>
              <a:off x="699" y="1506"/>
              <a:ext cx="101" cy="95"/>
              <a:chOff x="704" y="1880"/>
              <a:chExt cx="136" cy="128"/>
            </a:xfrm>
          </p:grpSpPr>
          <p:sp>
            <p:nvSpPr>
              <p:cNvPr id="28814"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15"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6" name="Group 19"/>
            <p:cNvGrpSpPr>
              <a:grpSpLocks/>
            </p:cNvGrpSpPr>
            <p:nvPr/>
          </p:nvGrpSpPr>
          <p:grpSpPr bwMode="auto">
            <a:xfrm>
              <a:off x="598" y="1506"/>
              <a:ext cx="101" cy="95"/>
              <a:chOff x="704" y="1880"/>
              <a:chExt cx="136" cy="128"/>
            </a:xfrm>
          </p:grpSpPr>
          <p:sp>
            <p:nvSpPr>
              <p:cNvPr id="28812"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13"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7" name="Group 22"/>
            <p:cNvGrpSpPr>
              <a:grpSpLocks/>
            </p:cNvGrpSpPr>
            <p:nvPr/>
          </p:nvGrpSpPr>
          <p:grpSpPr bwMode="auto">
            <a:xfrm>
              <a:off x="503" y="1506"/>
              <a:ext cx="101" cy="95"/>
              <a:chOff x="704" y="1880"/>
              <a:chExt cx="136" cy="128"/>
            </a:xfrm>
          </p:grpSpPr>
          <p:sp>
            <p:nvSpPr>
              <p:cNvPr id="28810"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11"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 name="Group 25"/>
            <p:cNvGrpSpPr>
              <a:grpSpLocks/>
            </p:cNvGrpSpPr>
            <p:nvPr/>
          </p:nvGrpSpPr>
          <p:grpSpPr bwMode="auto">
            <a:xfrm>
              <a:off x="402" y="1506"/>
              <a:ext cx="101" cy="95"/>
              <a:chOff x="704" y="1880"/>
              <a:chExt cx="136" cy="128"/>
            </a:xfrm>
          </p:grpSpPr>
          <p:sp>
            <p:nvSpPr>
              <p:cNvPr id="28808"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09"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 name="Group 28"/>
            <p:cNvGrpSpPr>
              <a:grpSpLocks/>
            </p:cNvGrpSpPr>
            <p:nvPr/>
          </p:nvGrpSpPr>
          <p:grpSpPr bwMode="auto">
            <a:xfrm>
              <a:off x="307" y="1506"/>
              <a:ext cx="101" cy="95"/>
              <a:chOff x="704" y="1880"/>
              <a:chExt cx="136" cy="128"/>
            </a:xfrm>
          </p:grpSpPr>
          <p:sp>
            <p:nvSpPr>
              <p:cNvPr id="28806"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07"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0" name="Group 31"/>
            <p:cNvGrpSpPr>
              <a:grpSpLocks/>
            </p:cNvGrpSpPr>
            <p:nvPr/>
          </p:nvGrpSpPr>
          <p:grpSpPr bwMode="auto">
            <a:xfrm>
              <a:off x="206" y="1506"/>
              <a:ext cx="101" cy="95"/>
              <a:chOff x="704" y="1880"/>
              <a:chExt cx="136" cy="128"/>
            </a:xfrm>
          </p:grpSpPr>
          <p:sp>
            <p:nvSpPr>
              <p:cNvPr id="28804" name="Line 3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805" name="Line 3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sp>
          <p:nvSpPr>
            <p:cNvPr id="28799" name="Line 34"/>
            <p:cNvSpPr>
              <a:spLocks noChangeShapeType="1"/>
            </p:cNvSpPr>
            <p:nvPr/>
          </p:nvSpPr>
          <p:spPr bwMode="auto">
            <a:xfrm>
              <a:off x="758" y="1719"/>
              <a:ext cx="0" cy="94"/>
            </a:xfrm>
            <a:prstGeom prst="line">
              <a:avLst/>
            </a:prstGeom>
            <a:noFill/>
            <a:ln w="9525">
              <a:solidFill>
                <a:schemeClr val="tx1"/>
              </a:solidFill>
              <a:round/>
              <a:headEnd/>
              <a:tailEnd/>
            </a:ln>
          </p:spPr>
          <p:txBody>
            <a:bodyPr/>
            <a:lstStyle/>
            <a:p>
              <a:endParaRPr lang="en-US"/>
            </a:p>
          </p:txBody>
        </p:sp>
        <p:sp>
          <p:nvSpPr>
            <p:cNvPr id="28800" name="Text Box 35"/>
            <p:cNvSpPr txBox="1">
              <a:spLocks noChangeArrowheads="1"/>
            </p:cNvSpPr>
            <p:nvPr/>
          </p:nvSpPr>
          <p:spPr bwMode="auto">
            <a:xfrm>
              <a:off x="650" y="1774"/>
              <a:ext cx="299" cy="192"/>
            </a:xfrm>
            <a:prstGeom prst="rect">
              <a:avLst/>
            </a:prstGeom>
            <a:noFill/>
            <a:ln w="9525">
              <a:noFill/>
              <a:miter lim="800000"/>
              <a:headEnd/>
              <a:tailEnd/>
            </a:ln>
          </p:spPr>
          <p:txBody>
            <a:bodyPr wrap="none">
              <a:spAutoFit/>
            </a:bodyPr>
            <a:lstStyle/>
            <a:p>
              <a:r>
                <a:rPr lang="en-US" sz="1400"/>
                <a:t>x=0</a:t>
              </a:r>
            </a:p>
          </p:txBody>
        </p:sp>
        <p:sp>
          <p:nvSpPr>
            <p:cNvPr id="28801" name="Line 36"/>
            <p:cNvSpPr>
              <a:spLocks noChangeShapeType="1"/>
            </p:cNvSpPr>
            <p:nvPr/>
          </p:nvSpPr>
          <p:spPr bwMode="auto">
            <a:xfrm>
              <a:off x="1091" y="1725"/>
              <a:ext cx="0" cy="94"/>
            </a:xfrm>
            <a:prstGeom prst="line">
              <a:avLst/>
            </a:prstGeom>
            <a:noFill/>
            <a:ln w="9525">
              <a:solidFill>
                <a:schemeClr val="tx1"/>
              </a:solidFill>
              <a:round/>
              <a:headEnd/>
              <a:tailEnd/>
            </a:ln>
          </p:spPr>
          <p:txBody>
            <a:bodyPr/>
            <a:lstStyle/>
            <a:p>
              <a:endParaRPr lang="en-US"/>
            </a:p>
          </p:txBody>
        </p:sp>
        <p:sp>
          <p:nvSpPr>
            <p:cNvPr id="28802" name="Text Box 37"/>
            <p:cNvSpPr txBox="1">
              <a:spLocks noChangeArrowheads="1"/>
            </p:cNvSpPr>
            <p:nvPr/>
          </p:nvSpPr>
          <p:spPr bwMode="auto">
            <a:xfrm>
              <a:off x="1000" y="1768"/>
              <a:ext cx="389"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28803" name="Text Box 38"/>
            <p:cNvSpPr txBox="1">
              <a:spLocks noChangeArrowheads="1"/>
            </p:cNvSpPr>
            <p:nvPr/>
          </p:nvSpPr>
          <p:spPr bwMode="auto">
            <a:xfrm>
              <a:off x="489" y="1317"/>
              <a:ext cx="172" cy="192"/>
            </a:xfrm>
            <a:prstGeom prst="rect">
              <a:avLst/>
            </a:prstGeom>
            <a:noFill/>
            <a:ln w="9525">
              <a:noFill/>
              <a:miter lim="800000"/>
              <a:headEnd/>
              <a:tailEnd/>
            </a:ln>
          </p:spPr>
          <p:txBody>
            <a:bodyPr wrap="none">
              <a:spAutoFit/>
            </a:bodyPr>
            <a:lstStyle/>
            <a:p>
              <a:r>
                <a:rPr lang="en-US" sz="1400"/>
                <a:t>k</a:t>
              </a:r>
            </a:p>
          </p:txBody>
        </p:sp>
      </p:grpSp>
      <p:grpSp>
        <p:nvGrpSpPr>
          <p:cNvPr id="11" name="Group 39"/>
          <p:cNvGrpSpPr>
            <a:grpSpLocks/>
          </p:cNvGrpSpPr>
          <p:nvPr/>
        </p:nvGrpSpPr>
        <p:grpSpPr bwMode="auto">
          <a:xfrm>
            <a:off x="3716338" y="1708150"/>
            <a:ext cx="1887537" cy="1123950"/>
            <a:chOff x="1037" y="605"/>
            <a:chExt cx="1189" cy="708"/>
          </a:xfrm>
        </p:grpSpPr>
        <p:sp>
          <p:nvSpPr>
            <p:cNvPr id="28753"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28754" name="Text Box 41"/>
            <p:cNvSpPr txBox="1">
              <a:spLocks noChangeArrowheads="1"/>
            </p:cNvSpPr>
            <p:nvPr/>
          </p:nvSpPr>
          <p:spPr bwMode="auto">
            <a:xfrm>
              <a:off x="1540" y="605"/>
              <a:ext cx="327" cy="192"/>
            </a:xfrm>
            <a:prstGeom prst="rect">
              <a:avLst/>
            </a:prstGeom>
            <a:noFill/>
            <a:ln w="9525">
              <a:noFill/>
              <a:miter lim="800000"/>
              <a:headEnd/>
              <a:tailEnd/>
            </a:ln>
          </p:spPr>
          <p:txBody>
            <a:bodyPr wrap="none">
              <a:spAutoFit/>
            </a:bodyPr>
            <a:lstStyle/>
            <a:p>
              <a:r>
                <a:rPr lang="en-US" sz="1400"/>
                <a:t>V</a:t>
              </a:r>
              <a:r>
                <a:rPr lang="en-US" sz="1400" baseline="-25000"/>
                <a:t>max</a:t>
              </a:r>
            </a:p>
          </p:txBody>
        </p:sp>
        <p:sp>
          <p:nvSpPr>
            <p:cNvPr id="28755" name="Line 42"/>
            <p:cNvSpPr>
              <a:spLocks noChangeShapeType="1"/>
            </p:cNvSpPr>
            <p:nvPr/>
          </p:nvSpPr>
          <p:spPr bwMode="auto">
            <a:xfrm>
              <a:off x="1049" y="656"/>
              <a:ext cx="0" cy="377"/>
            </a:xfrm>
            <a:prstGeom prst="line">
              <a:avLst/>
            </a:prstGeom>
            <a:noFill/>
            <a:ln w="57150">
              <a:solidFill>
                <a:schemeClr val="tx1"/>
              </a:solidFill>
              <a:round/>
              <a:headEnd/>
              <a:tailEnd/>
            </a:ln>
          </p:spPr>
          <p:txBody>
            <a:bodyPr/>
            <a:lstStyle/>
            <a:p>
              <a:endParaRPr lang="en-US"/>
            </a:p>
          </p:txBody>
        </p:sp>
        <p:sp>
          <p:nvSpPr>
            <p:cNvPr id="28756" name="Line 43"/>
            <p:cNvSpPr>
              <a:spLocks noChangeShapeType="1"/>
            </p:cNvSpPr>
            <p:nvPr/>
          </p:nvSpPr>
          <p:spPr bwMode="auto">
            <a:xfrm rot="5400000" flipV="1">
              <a:off x="1545" y="525"/>
              <a:ext cx="0" cy="1016"/>
            </a:xfrm>
            <a:prstGeom prst="line">
              <a:avLst/>
            </a:prstGeom>
            <a:noFill/>
            <a:ln w="57150">
              <a:solidFill>
                <a:schemeClr val="tx1"/>
              </a:solidFill>
              <a:round/>
              <a:headEnd/>
              <a:tailEnd/>
            </a:ln>
          </p:spPr>
          <p:txBody>
            <a:bodyPr/>
            <a:lstStyle/>
            <a:p>
              <a:endParaRPr lang="en-US"/>
            </a:p>
          </p:txBody>
        </p:sp>
        <p:grpSp>
          <p:nvGrpSpPr>
            <p:cNvPr id="12" name="Group 44"/>
            <p:cNvGrpSpPr>
              <a:grpSpLocks/>
            </p:cNvGrpSpPr>
            <p:nvPr/>
          </p:nvGrpSpPr>
          <p:grpSpPr bwMode="auto">
            <a:xfrm>
              <a:off x="1067" y="868"/>
              <a:ext cx="481" cy="94"/>
              <a:chOff x="2248" y="1248"/>
              <a:chExt cx="648" cy="128"/>
            </a:xfrm>
          </p:grpSpPr>
          <p:grpSp>
            <p:nvGrpSpPr>
              <p:cNvPr id="13" name="Group 45"/>
              <p:cNvGrpSpPr>
                <a:grpSpLocks/>
              </p:cNvGrpSpPr>
              <p:nvPr/>
            </p:nvGrpSpPr>
            <p:grpSpPr bwMode="auto">
              <a:xfrm>
                <a:off x="2814" y="1248"/>
                <a:ext cx="82" cy="128"/>
                <a:chOff x="704" y="1880"/>
                <a:chExt cx="136" cy="128"/>
              </a:xfrm>
            </p:grpSpPr>
            <p:sp>
              <p:nvSpPr>
                <p:cNvPr id="28785" name="Line 4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86" name="Line 4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4" name="Group 48"/>
              <p:cNvGrpSpPr>
                <a:grpSpLocks/>
              </p:cNvGrpSpPr>
              <p:nvPr/>
            </p:nvGrpSpPr>
            <p:grpSpPr bwMode="auto">
              <a:xfrm>
                <a:off x="2727" y="1248"/>
                <a:ext cx="82" cy="128"/>
                <a:chOff x="704" y="1880"/>
                <a:chExt cx="136" cy="128"/>
              </a:xfrm>
            </p:grpSpPr>
            <p:sp>
              <p:nvSpPr>
                <p:cNvPr id="28783" name="Line 4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84" name="Line 5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5" name="Group 51"/>
              <p:cNvGrpSpPr>
                <a:grpSpLocks/>
              </p:cNvGrpSpPr>
              <p:nvPr/>
            </p:nvGrpSpPr>
            <p:grpSpPr bwMode="auto">
              <a:xfrm>
                <a:off x="2649" y="1248"/>
                <a:ext cx="83" cy="128"/>
                <a:chOff x="704" y="1880"/>
                <a:chExt cx="136" cy="128"/>
              </a:xfrm>
            </p:grpSpPr>
            <p:sp>
              <p:nvSpPr>
                <p:cNvPr id="28781" name="Line 5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82" name="Line 5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6" name="Group 54"/>
              <p:cNvGrpSpPr>
                <a:grpSpLocks/>
              </p:cNvGrpSpPr>
              <p:nvPr/>
            </p:nvGrpSpPr>
            <p:grpSpPr bwMode="auto">
              <a:xfrm>
                <a:off x="2567" y="1248"/>
                <a:ext cx="82" cy="128"/>
                <a:chOff x="704" y="1880"/>
                <a:chExt cx="136" cy="128"/>
              </a:xfrm>
            </p:grpSpPr>
            <p:sp>
              <p:nvSpPr>
                <p:cNvPr id="28779" name="Line 5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80" name="Line 5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7" name="Group 57"/>
              <p:cNvGrpSpPr>
                <a:grpSpLocks/>
              </p:cNvGrpSpPr>
              <p:nvPr/>
            </p:nvGrpSpPr>
            <p:grpSpPr bwMode="auto">
              <a:xfrm>
                <a:off x="2490" y="1248"/>
                <a:ext cx="82" cy="128"/>
                <a:chOff x="704" y="1880"/>
                <a:chExt cx="136" cy="128"/>
              </a:xfrm>
            </p:grpSpPr>
            <p:sp>
              <p:nvSpPr>
                <p:cNvPr id="28777" name="Line 5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78" name="Line 5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8" name="Group 60"/>
              <p:cNvGrpSpPr>
                <a:grpSpLocks/>
              </p:cNvGrpSpPr>
              <p:nvPr/>
            </p:nvGrpSpPr>
            <p:grpSpPr bwMode="auto">
              <a:xfrm>
                <a:off x="2408" y="1248"/>
                <a:ext cx="82" cy="128"/>
                <a:chOff x="704" y="1880"/>
                <a:chExt cx="136" cy="128"/>
              </a:xfrm>
            </p:grpSpPr>
            <p:sp>
              <p:nvSpPr>
                <p:cNvPr id="28775" name="Line 6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76" name="Line 6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9" name="Group 63"/>
              <p:cNvGrpSpPr>
                <a:grpSpLocks/>
              </p:cNvGrpSpPr>
              <p:nvPr/>
            </p:nvGrpSpPr>
            <p:grpSpPr bwMode="auto">
              <a:xfrm>
                <a:off x="2330" y="1248"/>
                <a:ext cx="82" cy="128"/>
                <a:chOff x="704" y="1880"/>
                <a:chExt cx="136" cy="128"/>
              </a:xfrm>
            </p:grpSpPr>
            <p:sp>
              <p:nvSpPr>
                <p:cNvPr id="28773" name="Line 6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74" name="Line 6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0" name="Group 66"/>
              <p:cNvGrpSpPr>
                <a:grpSpLocks/>
              </p:cNvGrpSpPr>
              <p:nvPr/>
            </p:nvGrpSpPr>
            <p:grpSpPr bwMode="auto">
              <a:xfrm>
                <a:off x="2248" y="1248"/>
                <a:ext cx="82" cy="128"/>
                <a:chOff x="704" y="1880"/>
                <a:chExt cx="136" cy="128"/>
              </a:xfrm>
            </p:grpSpPr>
            <p:sp>
              <p:nvSpPr>
                <p:cNvPr id="28771" name="Line 6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72" name="Line 6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28758" name="Line 69"/>
            <p:cNvSpPr>
              <a:spLocks noChangeShapeType="1"/>
            </p:cNvSpPr>
            <p:nvPr/>
          </p:nvSpPr>
          <p:spPr bwMode="auto">
            <a:xfrm>
              <a:off x="1619" y="1074"/>
              <a:ext cx="0" cy="94"/>
            </a:xfrm>
            <a:prstGeom prst="line">
              <a:avLst/>
            </a:prstGeom>
            <a:noFill/>
            <a:ln w="9525">
              <a:solidFill>
                <a:schemeClr val="tx1"/>
              </a:solidFill>
              <a:round/>
              <a:headEnd/>
              <a:tailEnd/>
            </a:ln>
          </p:spPr>
          <p:txBody>
            <a:bodyPr/>
            <a:lstStyle/>
            <a:p>
              <a:endParaRPr lang="en-US"/>
            </a:p>
          </p:txBody>
        </p:sp>
        <p:sp>
          <p:nvSpPr>
            <p:cNvPr id="28759" name="Text Box 70"/>
            <p:cNvSpPr txBox="1">
              <a:spLocks noChangeArrowheads="1"/>
            </p:cNvSpPr>
            <p:nvPr/>
          </p:nvSpPr>
          <p:spPr bwMode="auto">
            <a:xfrm>
              <a:off x="1511" y="1121"/>
              <a:ext cx="299" cy="192"/>
            </a:xfrm>
            <a:prstGeom prst="rect">
              <a:avLst/>
            </a:prstGeom>
            <a:noFill/>
            <a:ln w="9525">
              <a:noFill/>
              <a:miter lim="800000"/>
              <a:headEnd/>
              <a:tailEnd/>
            </a:ln>
          </p:spPr>
          <p:txBody>
            <a:bodyPr wrap="none">
              <a:spAutoFit/>
            </a:bodyPr>
            <a:lstStyle/>
            <a:p>
              <a:r>
                <a:rPr lang="en-US" sz="1400"/>
                <a:t>x=0</a:t>
              </a:r>
            </a:p>
          </p:txBody>
        </p:sp>
        <p:sp>
          <p:nvSpPr>
            <p:cNvPr id="28760" name="Line 71"/>
            <p:cNvSpPr>
              <a:spLocks noChangeShapeType="1"/>
            </p:cNvSpPr>
            <p:nvPr/>
          </p:nvSpPr>
          <p:spPr bwMode="auto">
            <a:xfrm>
              <a:off x="1952" y="1080"/>
              <a:ext cx="0" cy="94"/>
            </a:xfrm>
            <a:prstGeom prst="line">
              <a:avLst/>
            </a:prstGeom>
            <a:noFill/>
            <a:ln w="9525">
              <a:solidFill>
                <a:schemeClr val="tx1"/>
              </a:solidFill>
              <a:round/>
              <a:headEnd/>
              <a:tailEnd/>
            </a:ln>
          </p:spPr>
          <p:txBody>
            <a:bodyPr/>
            <a:lstStyle/>
            <a:p>
              <a:endParaRPr lang="en-US"/>
            </a:p>
          </p:txBody>
        </p:sp>
        <p:sp>
          <p:nvSpPr>
            <p:cNvPr id="28761" name="Text Box 72"/>
            <p:cNvSpPr txBox="1">
              <a:spLocks noChangeArrowheads="1"/>
            </p:cNvSpPr>
            <p:nvPr/>
          </p:nvSpPr>
          <p:spPr bwMode="auto">
            <a:xfrm>
              <a:off x="1861" y="1116"/>
              <a:ext cx="365"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28762"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p:spPr>
          <p:txBody>
            <a:bodyPr/>
            <a:lstStyle/>
            <a:p>
              <a:endParaRPr lang="en-US"/>
            </a:p>
          </p:txBody>
        </p:sp>
      </p:grpSp>
      <p:grpSp>
        <p:nvGrpSpPr>
          <p:cNvPr id="21" name="Group 74"/>
          <p:cNvGrpSpPr>
            <a:grpSpLocks/>
          </p:cNvGrpSpPr>
          <p:nvPr/>
        </p:nvGrpSpPr>
        <p:grpSpPr bwMode="auto">
          <a:xfrm>
            <a:off x="6323013" y="3267075"/>
            <a:ext cx="1612900" cy="1082675"/>
            <a:chOff x="2112" y="1300"/>
            <a:chExt cx="1016" cy="682"/>
          </a:xfrm>
        </p:grpSpPr>
        <p:sp>
          <p:nvSpPr>
            <p:cNvPr id="28720"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28721" name="Line 76"/>
            <p:cNvSpPr>
              <a:spLocks noChangeShapeType="1"/>
            </p:cNvSpPr>
            <p:nvPr/>
          </p:nvSpPr>
          <p:spPr bwMode="auto">
            <a:xfrm>
              <a:off x="2124" y="1300"/>
              <a:ext cx="0" cy="377"/>
            </a:xfrm>
            <a:prstGeom prst="line">
              <a:avLst/>
            </a:prstGeom>
            <a:noFill/>
            <a:ln w="57150">
              <a:solidFill>
                <a:schemeClr val="tx1"/>
              </a:solidFill>
              <a:round/>
              <a:headEnd/>
              <a:tailEnd/>
            </a:ln>
          </p:spPr>
          <p:txBody>
            <a:bodyPr/>
            <a:lstStyle/>
            <a:p>
              <a:endParaRPr lang="en-US"/>
            </a:p>
          </p:txBody>
        </p:sp>
        <p:sp>
          <p:nvSpPr>
            <p:cNvPr id="28722" name="Line 77"/>
            <p:cNvSpPr>
              <a:spLocks noChangeShapeType="1"/>
            </p:cNvSpPr>
            <p:nvPr/>
          </p:nvSpPr>
          <p:spPr bwMode="auto">
            <a:xfrm rot="5400000" flipV="1">
              <a:off x="2620" y="1169"/>
              <a:ext cx="0" cy="1016"/>
            </a:xfrm>
            <a:prstGeom prst="line">
              <a:avLst/>
            </a:prstGeom>
            <a:noFill/>
            <a:ln w="57150">
              <a:solidFill>
                <a:schemeClr val="tx1"/>
              </a:solidFill>
              <a:round/>
              <a:headEnd/>
              <a:tailEnd/>
            </a:ln>
          </p:spPr>
          <p:txBody>
            <a:bodyPr/>
            <a:lstStyle/>
            <a:p>
              <a:endParaRPr lang="en-US"/>
            </a:p>
          </p:txBody>
        </p:sp>
        <p:grpSp>
          <p:nvGrpSpPr>
            <p:cNvPr id="22" name="Group 78"/>
            <p:cNvGrpSpPr>
              <a:grpSpLocks/>
            </p:cNvGrpSpPr>
            <p:nvPr/>
          </p:nvGrpSpPr>
          <p:grpSpPr bwMode="auto">
            <a:xfrm>
              <a:off x="2148" y="1512"/>
              <a:ext cx="225" cy="95"/>
              <a:chOff x="2248" y="1248"/>
              <a:chExt cx="648" cy="128"/>
            </a:xfrm>
          </p:grpSpPr>
          <p:grpSp>
            <p:nvGrpSpPr>
              <p:cNvPr id="23" name="Group 79"/>
              <p:cNvGrpSpPr>
                <a:grpSpLocks/>
              </p:cNvGrpSpPr>
              <p:nvPr/>
            </p:nvGrpSpPr>
            <p:grpSpPr bwMode="auto">
              <a:xfrm>
                <a:off x="2814" y="1248"/>
                <a:ext cx="82" cy="128"/>
                <a:chOff x="704" y="1880"/>
                <a:chExt cx="136" cy="128"/>
              </a:xfrm>
            </p:grpSpPr>
            <p:sp>
              <p:nvSpPr>
                <p:cNvPr id="28751" name="Line 8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52" name="Line 8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4" name="Group 82"/>
              <p:cNvGrpSpPr>
                <a:grpSpLocks/>
              </p:cNvGrpSpPr>
              <p:nvPr/>
            </p:nvGrpSpPr>
            <p:grpSpPr bwMode="auto">
              <a:xfrm>
                <a:off x="2727" y="1248"/>
                <a:ext cx="82" cy="128"/>
                <a:chOff x="704" y="1880"/>
                <a:chExt cx="136" cy="128"/>
              </a:xfrm>
            </p:grpSpPr>
            <p:sp>
              <p:nvSpPr>
                <p:cNvPr id="28749" name="Line 8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50" name="Line 8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5" name="Group 85"/>
              <p:cNvGrpSpPr>
                <a:grpSpLocks/>
              </p:cNvGrpSpPr>
              <p:nvPr/>
            </p:nvGrpSpPr>
            <p:grpSpPr bwMode="auto">
              <a:xfrm>
                <a:off x="2649" y="1248"/>
                <a:ext cx="83" cy="128"/>
                <a:chOff x="704" y="1880"/>
                <a:chExt cx="136" cy="128"/>
              </a:xfrm>
            </p:grpSpPr>
            <p:sp>
              <p:nvSpPr>
                <p:cNvPr id="28747" name="Line 8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48" name="Line 8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 name="Group 88"/>
              <p:cNvGrpSpPr>
                <a:grpSpLocks/>
              </p:cNvGrpSpPr>
              <p:nvPr/>
            </p:nvGrpSpPr>
            <p:grpSpPr bwMode="auto">
              <a:xfrm>
                <a:off x="2567" y="1248"/>
                <a:ext cx="82" cy="128"/>
                <a:chOff x="704" y="1880"/>
                <a:chExt cx="136" cy="128"/>
              </a:xfrm>
            </p:grpSpPr>
            <p:sp>
              <p:nvSpPr>
                <p:cNvPr id="28745" name="Line 8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46" name="Line 9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7" name="Group 91"/>
              <p:cNvGrpSpPr>
                <a:grpSpLocks/>
              </p:cNvGrpSpPr>
              <p:nvPr/>
            </p:nvGrpSpPr>
            <p:grpSpPr bwMode="auto">
              <a:xfrm>
                <a:off x="2490" y="1248"/>
                <a:ext cx="82" cy="128"/>
                <a:chOff x="704" y="1880"/>
                <a:chExt cx="136" cy="128"/>
              </a:xfrm>
            </p:grpSpPr>
            <p:sp>
              <p:nvSpPr>
                <p:cNvPr id="28743" name="Line 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44" name="Line 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 name="Group 94"/>
              <p:cNvGrpSpPr>
                <a:grpSpLocks/>
              </p:cNvGrpSpPr>
              <p:nvPr/>
            </p:nvGrpSpPr>
            <p:grpSpPr bwMode="auto">
              <a:xfrm>
                <a:off x="2408" y="1248"/>
                <a:ext cx="82" cy="128"/>
                <a:chOff x="704" y="1880"/>
                <a:chExt cx="136" cy="128"/>
              </a:xfrm>
            </p:grpSpPr>
            <p:sp>
              <p:nvSpPr>
                <p:cNvPr id="28741" name="Line 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42" name="Line 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9" name="Group 97"/>
              <p:cNvGrpSpPr>
                <a:grpSpLocks/>
              </p:cNvGrpSpPr>
              <p:nvPr/>
            </p:nvGrpSpPr>
            <p:grpSpPr bwMode="auto">
              <a:xfrm>
                <a:off x="2330" y="1248"/>
                <a:ext cx="82" cy="128"/>
                <a:chOff x="704" y="1880"/>
                <a:chExt cx="136" cy="128"/>
              </a:xfrm>
            </p:grpSpPr>
            <p:sp>
              <p:nvSpPr>
                <p:cNvPr id="28739" name="Line 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40" name="Line 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0" name="Group 100"/>
              <p:cNvGrpSpPr>
                <a:grpSpLocks/>
              </p:cNvGrpSpPr>
              <p:nvPr/>
            </p:nvGrpSpPr>
            <p:grpSpPr bwMode="auto">
              <a:xfrm>
                <a:off x="2248" y="1248"/>
                <a:ext cx="82" cy="128"/>
                <a:chOff x="704" y="1880"/>
                <a:chExt cx="136" cy="128"/>
              </a:xfrm>
            </p:grpSpPr>
            <p:sp>
              <p:nvSpPr>
                <p:cNvPr id="28737" name="Line 1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38" name="Line 1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28724" name="Line 103"/>
            <p:cNvSpPr>
              <a:spLocks noChangeShapeType="1"/>
            </p:cNvSpPr>
            <p:nvPr/>
          </p:nvSpPr>
          <p:spPr bwMode="auto">
            <a:xfrm>
              <a:off x="2694" y="1719"/>
              <a:ext cx="0" cy="94"/>
            </a:xfrm>
            <a:prstGeom prst="line">
              <a:avLst/>
            </a:prstGeom>
            <a:noFill/>
            <a:ln w="9525">
              <a:solidFill>
                <a:schemeClr val="tx1"/>
              </a:solidFill>
              <a:round/>
              <a:headEnd/>
              <a:tailEnd/>
            </a:ln>
          </p:spPr>
          <p:txBody>
            <a:bodyPr/>
            <a:lstStyle/>
            <a:p>
              <a:endParaRPr lang="en-US"/>
            </a:p>
          </p:txBody>
        </p:sp>
        <p:sp>
          <p:nvSpPr>
            <p:cNvPr id="28725" name="Text Box 104"/>
            <p:cNvSpPr txBox="1">
              <a:spLocks noChangeArrowheads="1"/>
            </p:cNvSpPr>
            <p:nvPr/>
          </p:nvSpPr>
          <p:spPr bwMode="auto">
            <a:xfrm>
              <a:off x="2586" y="1790"/>
              <a:ext cx="299" cy="192"/>
            </a:xfrm>
            <a:prstGeom prst="rect">
              <a:avLst/>
            </a:prstGeom>
            <a:noFill/>
            <a:ln w="9525">
              <a:noFill/>
              <a:miter lim="800000"/>
              <a:headEnd/>
              <a:tailEnd/>
            </a:ln>
          </p:spPr>
          <p:txBody>
            <a:bodyPr wrap="none">
              <a:spAutoFit/>
            </a:bodyPr>
            <a:lstStyle/>
            <a:p>
              <a:r>
                <a:rPr lang="en-US" sz="1400"/>
                <a:t>x=0</a:t>
              </a:r>
            </a:p>
          </p:txBody>
        </p:sp>
        <p:sp>
          <p:nvSpPr>
            <p:cNvPr id="28726" name="Line 105"/>
            <p:cNvSpPr>
              <a:spLocks noChangeShapeType="1"/>
            </p:cNvSpPr>
            <p:nvPr/>
          </p:nvSpPr>
          <p:spPr bwMode="auto">
            <a:xfrm>
              <a:off x="2474" y="1719"/>
              <a:ext cx="0" cy="94"/>
            </a:xfrm>
            <a:prstGeom prst="line">
              <a:avLst/>
            </a:prstGeom>
            <a:noFill/>
            <a:ln w="9525">
              <a:solidFill>
                <a:schemeClr val="tx1"/>
              </a:solidFill>
              <a:round/>
              <a:headEnd/>
              <a:tailEnd/>
            </a:ln>
          </p:spPr>
          <p:txBody>
            <a:bodyPr/>
            <a:lstStyle/>
            <a:p>
              <a:endParaRPr lang="en-US"/>
            </a:p>
          </p:txBody>
        </p:sp>
        <p:sp>
          <p:nvSpPr>
            <p:cNvPr id="28727" name="Text Box 106"/>
            <p:cNvSpPr txBox="1">
              <a:spLocks noChangeArrowheads="1"/>
            </p:cNvSpPr>
            <p:nvPr/>
          </p:nvSpPr>
          <p:spPr bwMode="auto">
            <a:xfrm>
              <a:off x="2342" y="1772"/>
              <a:ext cx="480"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28728" name="Text Box 107"/>
            <p:cNvSpPr txBox="1">
              <a:spLocks noChangeArrowheads="1"/>
            </p:cNvSpPr>
            <p:nvPr/>
          </p:nvSpPr>
          <p:spPr bwMode="auto">
            <a:xfrm>
              <a:off x="2342" y="1311"/>
              <a:ext cx="318" cy="192"/>
            </a:xfrm>
            <a:prstGeom prst="rect">
              <a:avLst/>
            </a:prstGeom>
            <a:noFill/>
            <a:ln w="9525">
              <a:noFill/>
              <a:miter lim="800000"/>
              <a:headEnd/>
              <a:tailEnd/>
            </a:ln>
          </p:spPr>
          <p:txBody>
            <a:bodyPr wrap="none">
              <a:spAutoFit/>
            </a:bodyPr>
            <a:lstStyle/>
            <a:p>
              <a:r>
                <a:rPr lang="en-US" sz="1400"/>
                <a:t>V=0</a:t>
              </a:r>
            </a:p>
          </p:txBody>
        </p:sp>
      </p:grpSp>
      <p:grpSp>
        <p:nvGrpSpPr>
          <p:cNvPr id="31" name="Group 108"/>
          <p:cNvGrpSpPr>
            <a:grpSpLocks/>
          </p:cNvGrpSpPr>
          <p:nvPr/>
        </p:nvGrpSpPr>
        <p:grpSpPr bwMode="auto">
          <a:xfrm>
            <a:off x="3703638" y="4914900"/>
            <a:ext cx="1798637" cy="1162050"/>
            <a:chOff x="1029" y="1941"/>
            <a:chExt cx="1133" cy="732"/>
          </a:xfrm>
        </p:grpSpPr>
        <p:sp>
          <p:nvSpPr>
            <p:cNvPr id="28686"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28687" name="Text Box 110"/>
            <p:cNvSpPr txBox="1">
              <a:spLocks noChangeArrowheads="1"/>
            </p:cNvSpPr>
            <p:nvPr/>
          </p:nvSpPr>
          <p:spPr bwMode="auto">
            <a:xfrm>
              <a:off x="1532" y="1941"/>
              <a:ext cx="327" cy="192"/>
            </a:xfrm>
            <a:prstGeom prst="rect">
              <a:avLst/>
            </a:prstGeom>
            <a:noFill/>
            <a:ln w="9525">
              <a:noFill/>
              <a:miter lim="800000"/>
              <a:headEnd/>
              <a:tailEnd/>
            </a:ln>
          </p:spPr>
          <p:txBody>
            <a:bodyPr wrap="none">
              <a:spAutoFit/>
            </a:bodyPr>
            <a:lstStyle/>
            <a:p>
              <a:r>
                <a:rPr lang="en-US" sz="1400"/>
                <a:t>V</a:t>
              </a:r>
              <a:r>
                <a:rPr lang="en-US" sz="1400" baseline="-25000"/>
                <a:t>max</a:t>
              </a:r>
            </a:p>
          </p:txBody>
        </p:sp>
        <p:sp>
          <p:nvSpPr>
            <p:cNvPr id="28688" name="Line 111"/>
            <p:cNvSpPr>
              <a:spLocks noChangeShapeType="1"/>
            </p:cNvSpPr>
            <p:nvPr/>
          </p:nvSpPr>
          <p:spPr bwMode="auto">
            <a:xfrm>
              <a:off x="1041" y="2008"/>
              <a:ext cx="0" cy="377"/>
            </a:xfrm>
            <a:prstGeom prst="line">
              <a:avLst/>
            </a:prstGeom>
            <a:noFill/>
            <a:ln w="57150">
              <a:solidFill>
                <a:schemeClr val="tx1"/>
              </a:solidFill>
              <a:round/>
              <a:headEnd/>
              <a:tailEnd/>
            </a:ln>
          </p:spPr>
          <p:txBody>
            <a:bodyPr/>
            <a:lstStyle/>
            <a:p>
              <a:endParaRPr lang="en-US"/>
            </a:p>
          </p:txBody>
        </p:sp>
        <p:sp>
          <p:nvSpPr>
            <p:cNvPr id="28689" name="Line 112"/>
            <p:cNvSpPr>
              <a:spLocks noChangeShapeType="1"/>
            </p:cNvSpPr>
            <p:nvPr/>
          </p:nvSpPr>
          <p:spPr bwMode="auto">
            <a:xfrm rot="5400000" flipV="1">
              <a:off x="1537" y="1877"/>
              <a:ext cx="0" cy="1016"/>
            </a:xfrm>
            <a:prstGeom prst="line">
              <a:avLst/>
            </a:prstGeom>
            <a:noFill/>
            <a:ln w="57150">
              <a:solidFill>
                <a:schemeClr val="tx1"/>
              </a:solidFill>
              <a:round/>
              <a:headEnd/>
              <a:tailEnd/>
            </a:ln>
          </p:spPr>
          <p:txBody>
            <a:bodyPr/>
            <a:lstStyle/>
            <a:p>
              <a:endParaRPr lang="en-US"/>
            </a:p>
          </p:txBody>
        </p:sp>
        <p:grpSp>
          <p:nvGrpSpPr>
            <p:cNvPr id="28672" name="Group 113"/>
            <p:cNvGrpSpPr>
              <a:grpSpLocks/>
            </p:cNvGrpSpPr>
            <p:nvPr/>
          </p:nvGrpSpPr>
          <p:grpSpPr bwMode="auto">
            <a:xfrm>
              <a:off x="1059" y="2220"/>
              <a:ext cx="481" cy="94"/>
              <a:chOff x="2248" y="1248"/>
              <a:chExt cx="648" cy="128"/>
            </a:xfrm>
          </p:grpSpPr>
          <p:grpSp>
            <p:nvGrpSpPr>
              <p:cNvPr id="28673" name="Group 114"/>
              <p:cNvGrpSpPr>
                <a:grpSpLocks/>
              </p:cNvGrpSpPr>
              <p:nvPr/>
            </p:nvGrpSpPr>
            <p:grpSpPr bwMode="auto">
              <a:xfrm>
                <a:off x="2814" y="1248"/>
                <a:ext cx="82" cy="128"/>
                <a:chOff x="704" y="1880"/>
                <a:chExt cx="136" cy="128"/>
              </a:xfrm>
            </p:grpSpPr>
            <p:sp>
              <p:nvSpPr>
                <p:cNvPr id="28718" name="Line 11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19" name="Line 11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75" name="Group 117"/>
              <p:cNvGrpSpPr>
                <a:grpSpLocks/>
              </p:cNvGrpSpPr>
              <p:nvPr/>
            </p:nvGrpSpPr>
            <p:grpSpPr bwMode="auto">
              <a:xfrm>
                <a:off x="2727" y="1248"/>
                <a:ext cx="82" cy="128"/>
                <a:chOff x="704" y="1880"/>
                <a:chExt cx="136" cy="128"/>
              </a:xfrm>
            </p:grpSpPr>
            <p:sp>
              <p:nvSpPr>
                <p:cNvPr id="28716" name="Line 11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17" name="Line 11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76" name="Group 120"/>
              <p:cNvGrpSpPr>
                <a:grpSpLocks/>
              </p:cNvGrpSpPr>
              <p:nvPr/>
            </p:nvGrpSpPr>
            <p:grpSpPr bwMode="auto">
              <a:xfrm>
                <a:off x="2649" y="1248"/>
                <a:ext cx="83" cy="128"/>
                <a:chOff x="704" y="1880"/>
                <a:chExt cx="136" cy="128"/>
              </a:xfrm>
            </p:grpSpPr>
            <p:sp>
              <p:nvSpPr>
                <p:cNvPr id="28714" name="Line 12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15" name="Line 12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77" name="Group 123"/>
              <p:cNvGrpSpPr>
                <a:grpSpLocks/>
              </p:cNvGrpSpPr>
              <p:nvPr/>
            </p:nvGrpSpPr>
            <p:grpSpPr bwMode="auto">
              <a:xfrm>
                <a:off x="2567" y="1248"/>
                <a:ext cx="82" cy="128"/>
                <a:chOff x="704" y="1880"/>
                <a:chExt cx="136" cy="128"/>
              </a:xfrm>
            </p:grpSpPr>
            <p:sp>
              <p:nvSpPr>
                <p:cNvPr id="28712" name="Line 12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13" name="Line 12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78" name="Group 126"/>
              <p:cNvGrpSpPr>
                <a:grpSpLocks/>
              </p:cNvGrpSpPr>
              <p:nvPr/>
            </p:nvGrpSpPr>
            <p:grpSpPr bwMode="auto">
              <a:xfrm>
                <a:off x="2490" y="1248"/>
                <a:ext cx="82" cy="128"/>
                <a:chOff x="704" y="1880"/>
                <a:chExt cx="136" cy="128"/>
              </a:xfrm>
            </p:grpSpPr>
            <p:sp>
              <p:nvSpPr>
                <p:cNvPr id="28710" name="Line 12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11" name="Line 12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90" name="Group 129"/>
              <p:cNvGrpSpPr>
                <a:grpSpLocks/>
              </p:cNvGrpSpPr>
              <p:nvPr/>
            </p:nvGrpSpPr>
            <p:grpSpPr bwMode="auto">
              <a:xfrm>
                <a:off x="2408" y="1248"/>
                <a:ext cx="82" cy="128"/>
                <a:chOff x="704" y="1880"/>
                <a:chExt cx="136" cy="128"/>
              </a:xfrm>
            </p:grpSpPr>
            <p:sp>
              <p:nvSpPr>
                <p:cNvPr id="28708" name="Line 13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09" name="Line 13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96" name="Group 132"/>
              <p:cNvGrpSpPr>
                <a:grpSpLocks/>
              </p:cNvGrpSpPr>
              <p:nvPr/>
            </p:nvGrpSpPr>
            <p:grpSpPr bwMode="auto">
              <a:xfrm>
                <a:off x="2330" y="1248"/>
                <a:ext cx="82" cy="128"/>
                <a:chOff x="704" y="1880"/>
                <a:chExt cx="136" cy="128"/>
              </a:xfrm>
            </p:grpSpPr>
            <p:sp>
              <p:nvSpPr>
                <p:cNvPr id="28706" name="Line 13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07" name="Line 13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697" name="Group 135"/>
              <p:cNvGrpSpPr>
                <a:grpSpLocks/>
              </p:cNvGrpSpPr>
              <p:nvPr/>
            </p:nvGrpSpPr>
            <p:grpSpPr bwMode="auto">
              <a:xfrm>
                <a:off x="2248" y="1248"/>
                <a:ext cx="82" cy="128"/>
                <a:chOff x="704" y="1880"/>
                <a:chExt cx="136" cy="128"/>
              </a:xfrm>
            </p:grpSpPr>
            <p:sp>
              <p:nvSpPr>
                <p:cNvPr id="28704" name="Line 13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8705" name="Line 13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28691" name="Line 138"/>
            <p:cNvSpPr>
              <a:spLocks noChangeShapeType="1"/>
            </p:cNvSpPr>
            <p:nvPr/>
          </p:nvSpPr>
          <p:spPr bwMode="auto">
            <a:xfrm>
              <a:off x="1611" y="2426"/>
              <a:ext cx="0" cy="94"/>
            </a:xfrm>
            <a:prstGeom prst="line">
              <a:avLst/>
            </a:prstGeom>
            <a:noFill/>
            <a:ln w="9525">
              <a:solidFill>
                <a:schemeClr val="tx1"/>
              </a:solidFill>
              <a:round/>
              <a:headEnd/>
              <a:tailEnd/>
            </a:ln>
          </p:spPr>
          <p:txBody>
            <a:bodyPr/>
            <a:lstStyle/>
            <a:p>
              <a:endParaRPr lang="en-US"/>
            </a:p>
          </p:txBody>
        </p:sp>
        <p:sp>
          <p:nvSpPr>
            <p:cNvPr id="28692" name="Text Box 139"/>
            <p:cNvSpPr txBox="1">
              <a:spLocks noChangeArrowheads="1"/>
            </p:cNvSpPr>
            <p:nvPr/>
          </p:nvSpPr>
          <p:spPr bwMode="auto">
            <a:xfrm>
              <a:off x="1503" y="2481"/>
              <a:ext cx="299" cy="192"/>
            </a:xfrm>
            <a:prstGeom prst="rect">
              <a:avLst/>
            </a:prstGeom>
            <a:noFill/>
            <a:ln w="9525">
              <a:noFill/>
              <a:miter lim="800000"/>
              <a:headEnd/>
              <a:tailEnd/>
            </a:ln>
          </p:spPr>
          <p:txBody>
            <a:bodyPr wrap="none">
              <a:spAutoFit/>
            </a:bodyPr>
            <a:lstStyle/>
            <a:p>
              <a:r>
                <a:rPr lang="en-US" sz="1400"/>
                <a:t>x=0</a:t>
              </a:r>
            </a:p>
          </p:txBody>
        </p:sp>
        <p:sp>
          <p:nvSpPr>
            <p:cNvPr id="28693" name="Line 140"/>
            <p:cNvSpPr>
              <a:spLocks noChangeShapeType="1"/>
            </p:cNvSpPr>
            <p:nvPr/>
          </p:nvSpPr>
          <p:spPr bwMode="auto">
            <a:xfrm>
              <a:off x="1944" y="2432"/>
              <a:ext cx="0" cy="94"/>
            </a:xfrm>
            <a:prstGeom prst="line">
              <a:avLst/>
            </a:prstGeom>
            <a:noFill/>
            <a:ln w="9525">
              <a:solidFill>
                <a:schemeClr val="tx1"/>
              </a:solidFill>
              <a:round/>
              <a:headEnd/>
              <a:tailEnd/>
            </a:ln>
          </p:spPr>
          <p:txBody>
            <a:bodyPr/>
            <a:lstStyle/>
            <a:p>
              <a:endParaRPr lang="en-US"/>
            </a:p>
          </p:txBody>
        </p:sp>
        <p:sp>
          <p:nvSpPr>
            <p:cNvPr id="28694" name="Text Box 141"/>
            <p:cNvSpPr txBox="1">
              <a:spLocks noChangeArrowheads="1"/>
            </p:cNvSpPr>
            <p:nvPr/>
          </p:nvSpPr>
          <p:spPr bwMode="auto">
            <a:xfrm>
              <a:off x="1853" y="2468"/>
              <a:ext cx="309"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28695"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p:spPr>
          <p:txBody>
            <a:bodyPr/>
            <a:lstStyle/>
            <a:p>
              <a:endParaRPr lang="en-US"/>
            </a:p>
          </p:txBody>
        </p:sp>
      </p:grpSp>
      <p:sp>
        <p:nvSpPr>
          <p:cNvPr id="28679" name="Arc 143"/>
          <p:cNvSpPr>
            <a:spLocks/>
          </p:cNvSpPr>
          <p:nvPr/>
        </p:nvSpPr>
        <p:spPr bwMode="auto">
          <a:xfrm>
            <a:off x="4151313" y="3387725"/>
            <a:ext cx="801687" cy="944563"/>
          </a:xfrm>
          <a:custGeom>
            <a:avLst/>
            <a:gdLst>
              <a:gd name="T0" fmla="*/ 2654 w 43200"/>
              <a:gd name="T1" fmla="*/ 526441 h 43200"/>
              <a:gd name="T2" fmla="*/ 79556 w 43200"/>
              <a:gd name="T3" fmla="*/ 754667 h 43200"/>
              <a:gd name="T4" fmla="*/ 400844 w 43200"/>
              <a:gd name="T5" fmla="*/ 472282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p:spPr>
        <p:txBody>
          <a:bodyPr wrap="none" anchor="ctr"/>
          <a:lstStyle/>
          <a:p>
            <a:endParaRPr lang="en-US"/>
          </a:p>
        </p:txBody>
      </p:sp>
      <p:sp>
        <p:nvSpPr>
          <p:cNvPr id="28680" name="Text Box 144"/>
          <p:cNvSpPr txBox="1">
            <a:spLocks noChangeArrowheads="1"/>
          </p:cNvSpPr>
          <p:nvPr/>
        </p:nvSpPr>
        <p:spPr bwMode="auto">
          <a:xfrm>
            <a:off x="2844800" y="2878138"/>
            <a:ext cx="598488" cy="366712"/>
          </a:xfrm>
          <a:prstGeom prst="rect">
            <a:avLst/>
          </a:prstGeom>
          <a:noFill/>
          <a:ln w="9525">
            <a:noFill/>
            <a:miter lim="800000"/>
            <a:headEnd/>
            <a:tailEnd/>
          </a:ln>
        </p:spPr>
        <p:txBody>
          <a:bodyPr wrap="none">
            <a:spAutoFit/>
          </a:bodyPr>
          <a:lstStyle/>
          <a:p>
            <a:r>
              <a:rPr lang="en-US">
                <a:solidFill>
                  <a:schemeClr val="bg2"/>
                </a:solidFill>
              </a:rPr>
              <a:t>a</a:t>
            </a:r>
            <a:r>
              <a:rPr lang="en-US" baseline="-25000">
                <a:solidFill>
                  <a:schemeClr val="bg2"/>
                </a:solidFill>
              </a:rPr>
              <a:t>max</a:t>
            </a:r>
          </a:p>
        </p:txBody>
      </p:sp>
      <p:sp>
        <p:nvSpPr>
          <p:cNvPr id="28681" name="Line 146"/>
          <p:cNvSpPr>
            <a:spLocks noChangeShapeType="1"/>
          </p:cNvSpPr>
          <p:nvPr/>
        </p:nvSpPr>
        <p:spPr bwMode="auto">
          <a:xfrm flipH="1">
            <a:off x="2908300" y="3249613"/>
            <a:ext cx="420688" cy="0"/>
          </a:xfrm>
          <a:prstGeom prst="line">
            <a:avLst/>
          </a:prstGeom>
          <a:noFill/>
          <a:ln w="9525">
            <a:solidFill>
              <a:schemeClr val="bg2"/>
            </a:solidFill>
            <a:round/>
            <a:headEnd/>
            <a:tailEnd type="triangle" w="med" len="med"/>
          </a:ln>
        </p:spPr>
        <p:txBody>
          <a:bodyPr/>
          <a:lstStyle/>
          <a:p>
            <a:endParaRPr lang="en-US"/>
          </a:p>
        </p:txBody>
      </p:sp>
      <p:sp>
        <p:nvSpPr>
          <p:cNvPr id="28682" name="Text Box 147"/>
          <p:cNvSpPr txBox="1">
            <a:spLocks noChangeArrowheads="1"/>
          </p:cNvSpPr>
          <p:nvPr/>
        </p:nvSpPr>
        <p:spPr bwMode="auto">
          <a:xfrm>
            <a:off x="6654800" y="2879725"/>
            <a:ext cx="598488" cy="366713"/>
          </a:xfrm>
          <a:prstGeom prst="rect">
            <a:avLst/>
          </a:prstGeom>
          <a:noFill/>
          <a:ln w="9525">
            <a:noFill/>
            <a:miter lim="800000"/>
            <a:headEnd/>
            <a:tailEnd/>
          </a:ln>
        </p:spPr>
        <p:txBody>
          <a:bodyPr wrap="none">
            <a:spAutoFit/>
          </a:bodyPr>
          <a:lstStyle/>
          <a:p>
            <a:r>
              <a:rPr lang="en-US">
                <a:solidFill>
                  <a:schemeClr val="bg2"/>
                </a:solidFill>
              </a:rPr>
              <a:t>a</a:t>
            </a:r>
            <a:r>
              <a:rPr lang="en-US" baseline="-25000">
                <a:solidFill>
                  <a:schemeClr val="bg2"/>
                </a:solidFill>
              </a:rPr>
              <a:t>max</a:t>
            </a:r>
          </a:p>
        </p:txBody>
      </p:sp>
      <p:sp>
        <p:nvSpPr>
          <p:cNvPr id="28683" name="Line 148"/>
          <p:cNvSpPr>
            <a:spLocks noChangeShapeType="1"/>
          </p:cNvSpPr>
          <p:nvPr/>
        </p:nvSpPr>
        <p:spPr bwMode="auto">
          <a:xfrm>
            <a:off x="6718300" y="3251200"/>
            <a:ext cx="420688" cy="0"/>
          </a:xfrm>
          <a:prstGeom prst="line">
            <a:avLst/>
          </a:prstGeom>
          <a:noFill/>
          <a:ln w="9525">
            <a:solidFill>
              <a:schemeClr val="bg2"/>
            </a:solidFill>
            <a:round/>
            <a:headEnd/>
            <a:tailEnd type="triangle" w="med" len="med"/>
          </a:ln>
        </p:spPr>
        <p:txBody>
          <a:bodyPr/>
          <a:lstStyle/>
          <a:p>
            <a:endParaRPr lang="en-US"/>
          </a:p>
        </p:txBody>
      </p:sp>
      <p:sp>
        <p:nvSpPr>
          <p:cNvPr id="28684" name="Text Box 149"/>
          <p:cNvSpPr txBox="1">
            <a:spLocks noChangeArrowheads="1"/>
          </p:cNvSpPr>
          <p:nvPr/>
        </p:nvSpPr>
        <p:spPr bwMode="auto">
          <a:xfrm>
            <a:off x="4441825" y="1435100"/>
            <a:ext cx="571500" cy="366713"/>
          </a:xfrm>
          <a:prstGeom prst="rect">
            <a:avLst/>
          </a:prstGeom>
          <a:noFill/>
          <a:ln w="9525">
            <a:noFill/>
            <a:miter lim="800000"/>
            <a:headEnd/>
            <a:tailEnd/>
          </a:ln>
        </p:spPr>
        <p:txBody>
          <a:bodyPr wrap="none">
            <a:spAutoFit/>
          </a:bodyPr>
          <a:lstStyle/>
          <a:p>
            <a:r>
              <a:rPr lang="en-US">
                <a:solidFill>
                  <a:schemeClr val="bg2"/>
                </a:solidFill>
              </a:rPr>
              <a:t>a=0</a:t>
            </a:r>
          </a:p>
        </p:txBody>
      </p:sp>
      <p:sp>
        <p:nvSpPr>
          <p:cNvPr id="28685" name="Text Box 150"/>
          <p:cNvSpPr txBox="1">
            <a:spLocks noChangeArrowheads="1"/>
          </p:cNvSpPr>
          <p:nvPr/>
        </p:nvSpPr>
        <p:spPr bwMode="auto">
          <a:xfrm>
            <a:off x="4492625" y="4664075"/>
            <a:ext cx="571500" cy="366713"/>
          </a:xfrm>
          <a:prstGeom prst="rect">
            <a:avLst/>
          </a:prstGeom>
          <a:noFill/>
          <a:ln w="9525">
            <a:noFill/>
            <a:miter lim="800000"/>
            <a:headEnd/>
            <a:tailEnd/>
          </a:ln>
        </p:spPr>
        <p:txBody>
          <a:bodyPr wrap="none">
            <a:spAutoFit/>
          </a:bodyPr>
          <a:lstStyle/>
          <a:p>
            <a:r>
              <a:rPr lang="en-US">
                <a:solidFill>
                  <a:schemeClr val="bg2"/>
                </a:solidFill>
              </a:rPr>
              <a:t>a=0</a:t>
            </a:r>
          </a:p>
        </p:txBody>
      </p:sp>
    </p:spTree>
    <p:extLst>
      <p:ext uri="{BB962C8B-B14F-4D97-AF65-F5344CB8AC3E}">
        <p14:creationId xmlns:p14="http://schemas.microsoft.com/office/powerpoint/2010/main" val="2432897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62</a:t>
            </a:fld>
            <a:endParaRPr lang="en-US"/>
          </a:p>
        </p:txBody>
      </p:sp>
      <p:sp>
        <p:nvSpPr>
          <p:cNvPr id="5" name="Oval 4"/>
          <p:cNvSpPr/>
          <p:nvPr/>
        </p:nvSpPr>
        <p:spPr>
          <a:xfrm>
            <a:off x="6539023" y="3327990"/>
            <a:ext cx="265814" cy="24454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5" idx="2"/>
          </p:cNvCxnSpPr>
          <p:nvPr/>
        </p:nvCxnSpPr>
        <p:spPr>
          <a:xfrm flipH="1" flipV="1">
            <a:off x="5528930" y="3444948"/>
            <a:ext cx="1010093" cy="531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73746" y="2892055"/>
            <a:ext cx="669852" cy="461665"/>
          </a:xfrm>
          <a:prstGeom prst="rect">
            <a:avLst/>
          </a:prstGeom>
          <a:noFill/>
        </p:spPr>
        <p:txBody>
          <a:bodyPr wrap="square" rtlCol="0">
            <a:spAutoFit/>
          </a:bodyPr>
          <a:lstStyle/>
          <a:p>
            <a:r>
              <a:rPr lang="en-US" sz="2400" dirty="0" err="1"/>
              <a:t>S</a:t>
            </a:r>
            <a:r>
              <a:rPr lang="en-US" sz="2400" baseline="-25000" dirty="0" err="1"/>
              <a:t>ms</a:t>
            </a:r>
            <a:endParaRPr lang="en-US" sz="2400" baseline="-25000" dirty="0"/>
          </a:p>
        </p:txBody>
      </p:sp>
      <p:cxnSp>
        <p:nvCxnSpPr>
          <p:cNvPr id="12" name="Straight Arrow Connector 11"/>
          <p:cNvCxnSpPr/>
          <p:nvPr/>
        </p:nvCxnSpPr>
        <p:spPr>
          <a:xfrm flipH="1">
            <a:off x="6677247" y="3570768"/>
            <a:ext cx="3543" cy="416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670163" y="2915096"/>
            <a:ext cx="3543" cy="4164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12687" y="2587257"/>
            <a:ext cx="964022" cy="461665"/>
          </a:xfrm>
          <a:prstGeom prst="rect">
            <a:avLst/>
          </a:prstGeom>
          <a:noFill/>
        </p:spPr>
        <p:txBody>
          <a:bodyPr wrap="square" rtlCol="0">
            <a:spAutoFit/>
          </a:bodyPr>
          <a:lstStyle/>
          <a:p>
            <a:r>
              <a:rPr lang="en-US" sz="2400" dirty="0" err="1"/>
              <a:t>N</a:t>
            </a:r>
            <a:r>
              <a:rPr lang="en-US" sz="2400" baseline="-25000" dirty="0" err="1"/>
              <a:t>mT</a:t>
            </a:r>
            <a:endParaRPr lang="en-US" sz="2400" baseline="-25000" dirty="0"/>
          </a:p>
        </p:txBody>
      </p:sp>
      <p:sp>
        <p:nvSpPr>
          <p:cNvPr id="17" name="TextBox 16"/>
          <p:cNvSpPr txBox="1"/>
          <p:nvPr/>
        </p:nvSpPr>
        <p:spPr>
          <a:xfrm>
            <a:off x="6833188" y="3760380"/>
            <a:ext cx="964022" cy="461665"/>
          </a:xfrm>
          <a:prstGeom prst="rect">
            <a:avLst/>
          </a:prstGeom>
          <a:noFill/>
        </p:spPr>
        <p:txBody>
          <a:bodyPr wrap="square" rtlCol="0">
            <a:spAutoFit/>
          </a:bodyPr>
          <a:lstStyle/>
          <a:p>
            <a:r>
              <a:rPr lang="en-US" sz="2400" dirty="0" err="1"/>
              <a:t>W</a:t>
            </a:r>
            <a:r>
              <a:rPr lang="en-US" sz="2400" baseline="-25000" dirty="0" err="1"/>
              <a:t>mE</a:t>
            </a:r>
            <a:endParaRPr lang="en-US" sz="2400" baseline="-25000" dirty="0"/>
          </a:p>
        </p:txBody>
      </p:sp>
      <p:grpSp>
        <p:nvGrpSpPr>
          <p:cNvPr id="20" name="Group 5"/>
          <p:cNvGrpSpPr>
            <a:grpSpLocks/>
          </p:cNvGrpSpPr>
          <p:nvPr/>
        </p:nvGrpSpPr>
        <p:grpSpPr bwMode="auto">
          <a:xfrm>
            <a:off x="1267568" y="2847337"/>
            <a:ext cx="1925638" cy="1057275"/>
            <a:chOff x="176" y="1300"/>
            <a:chExt cx="1213" cy="666"/>
          </a:xfrm>
        </p:grpSpPr>
        <p:sp>
          <p:nvSpPr>
            <p:cNvPr id="21"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22" name="Text Box 7"/>
            <p:cNvSpPr txBox="1">
              <a:spLocks noChangeArrowheads="1"/>
            </p:cNvSpPr>
            <p:nvPr/>
          </p:nvSpPr>
          <p:spPr bwMode="auto">
            <a:xfrm>
              <a:off x="982" y="1329"/>
              <a:ext cx="318" cy="192"/>
            </a:xfrm>
            <a:prstGeom prst="rect">
              <a:avLst/>
            </a:prstGeom>
            <a:noFill/>
            <a:ln w="9525">
              <a:noFill/>
              <a:miter lim="800000"/>
              <a:headEnd/>
              <a:tailEnd/>
            </a:ln>
          </p:spPr>
          <p:txBody>
            <a:bodyPr wrap="none">
              <a:spAutoFit/>
            </a:bodyPr>
            <a:lstStyle/>
            <a:p>
              <a:r>
                <a:rPr lang="en-US" sz="1400"/>
                <a:t>V=0</a:t>
              </a:r>
            </a:p>
          </p:txBody>
        </p:sp>
        <p:sp>
          <p:nvSpPr>
            <p:cNvPr id="23" name="Line 8"/>
            <p:cNvSpPr>
              <a:spLocks noChangeShapeType="1"/>
            </p:cNvSpPr>
            <p:nvPr/>
          </p:nvSpPr>
          <p:spPr bwMode="auto">
            <a:xfrm>
              <a:off x="188" y="1300"/>
              <a:ext cx="0" cy="377"/>
            </a:xfrm>
            <a:prstGeom prst="line">
              <a:avLst/>
            </a:prstGeom>
            <a:noFill/>
            <a:ln w="57150">
              <a:solidFill>
                <a:schemeClr val="tx1"/>
              </a:solidFill>
              <a:round/>
              <a:headEnd/>
              <a:tailEnd/>
            </a:ln>
          </p:spPr>
          <p:txBody>
            <a:bodyPr/>
            <a:lstStyle/>
            <a:p>
              <a:endParaRPr lang="en-US"/>
            </a:p>
          </p:txBody>
        </p:sp>
        <p:sp>
          <p:nvSpPr>
            <p:cNvPr id="24" name="Line 9"/>
            <p:cNvSpPr>
              <a:spLocks noChangeShapeType="1"/>
            </p:cNvSpPr>
            <p:nvPr/>
          </p:nvSpPr>
          <p:spPr bwMode="auto">
            <a:xfrm rot="5400000" flipV="1">
              <a:off x="684" y="1169"/>
              <a:ext cx="0" cy="1016"/>
            </a:xfrm>
            <a:prstGeom prst="line">
              <a:avLst/>
            </a:prstGeom>
            <a:noFill/>
            <a:ln w="57150">
              <a:solidFill>
                <a:schemeClr val="tx1"/>
              </a:solidFill>
              <a:round/>
              <a:headEnd/>
              <a:tailEnd/>
            </a:ln>
          </p:spPr>
          <p:txBody>
            <a:bodyPr/>
            <a:lstStyle/>
            <a:p>
              <a:endParaRPr lang="en-US"/>
            </a:p>
          </p:txBody>
        </p:sp>
        <p:grpSp>
          <p:nvGrpSpPr>
            <p:cNvPr id="25" name="Group 10"/>
            <p:cNvGrpSpPr>
              <a:grpSpLocks/>
            </p:cNvGrpSpPr>
            <p:nvPr/>
          </p:nvGrpSpPr>
          <p:grpSpPr bwMode="auto">
            <a:xfrm>
              <a:off x="901" y="1506"/>
              <a:ext cx="101" cy="95"/>
              <a:chOff x="704" y="1880"/>
              <a:chExt cx="136" cy="128"/>
            </a:xfrm>
          </p:grpSpPr>
          <p:sp>
            <p:nvSpPr>
              <p:cNvPr id="52"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53"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 name="Group 13"/>
            <p:cNvGrpSpPr>
              <a:grpSpLocks/>
            </p:cNvGrpSpPr>
            <p:nvPr/>
          </p:nvGrpSpPr>
          <p:grpSpPr bwMode="auto">
            <a:xfrm>
              <a:off x="794" y="1506"/>
              <a:ext cx="101" cy="95"/>
              <a:chOff x="704" y="1880"/>
              <a:chExt cx="136" cy="128"/>
            </a:xfrm>
          </p:grpSpPr>
          <p:sp>
            <p:nvSpPr>
              <p:cNvPr id="50"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51"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7" name="Group 16"/>
            <p:cNvGrpSpPr>
              <a:grpSpLocks/>
            </p:cNvGrpSpPr>
            <p:nvPr/>
          </p:nvGrpSpPr>
          <p:grpSpPr bwMode="auto">
            <a:xfrm>
              <a:off x="699" y="1506"/>
              <a:ext cx="101" cy="95"/>
              <a:chOff x="704" y="1880"/>
              <a:chExt cx="136" cy="128"/>
            </a:xfrm>
          </p:grpSpPr>
          <p:sp>
            <p:nvSpPr>
              <p:cNvPr id="48"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9"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 name="Group 19"/>
            <p:cNvGrpSpPr>
              <a:grpSpLocks/>
            </p:cNvGrpSpPr>
            <p:nvPr/>
          </p:nvGrpSpPr>
          <p:grpSpPr bwMode="auto">
            <a:xfrm>
              <a:off x="598" y="1506"/>
              <a:ext cx="101" cy="95"/>
              <a:chOff x="704" y="1880"/>
              <a:chExt cx="136" cy="128"/>
            </a:xfrm>
          </p:grpSpPr>
          <p:sp>
            <p:nvSpPr>
              <p:cNvPr id="46"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7"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9" name="Group 22"/>
            <p:cNvGrpSpPr>
              <a:grpSpLocks/>
            </p:cNvGrpSpPr>
            <p:nvPr/>
          </p:nvGrpSpPr>
          <p:grpSpPr bwMode="auto">
            <a:xfrm>
              <a:off x="503" y="1506"/>
              <a:ext cx="101" cy="95"/>
              <a:chOff x="704" y="1880"/>
              <a:chExt cx="136" cy="128"/>
            </a:xfrm>
          </p:grpSpPr>
          <p:sp>
            <p:nvSpPr>
              <p:cNvPr id="44"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5"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0" name="Group 25"/>
            <p:cNvGrpSpPr>
              <a:grpSpLocks/>
            </p:cNvGrpSpPr>
            <p:nvPr/>
          </p:nvGrpSpPr>
          <p:grpSpPr bwMode="auto">
            <a:xfrm>
              <a:off x="402" y="1506"/>
              <a:ext cx="101" cy="95"/>
              <a:chOff x="704" y="1880"/>
              <a:chExt cx="136" cy="128"/>
            </a:xfrm>
          </p:grpSpPr>
          <p:sp>
            <p:nvSpPr>
              <p:cNvPr id="42"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3"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1" name="Group 28"/>
            <p:cNvGrpSpPr>
              <a:grpSpLocks/>
            </p:cNvGrpSpPr>
            <p:nvPr/>
          </p:nvGrpSpPr>
          <p:grpSpPr bwMode="auto">
            <a:xfrm>
              <a:off x="307" y="1506"/>
              <a:ext cx="101" cy="95"/>
              <a:chOff x="704" y="1880"/>
              <a:chExt cx="136" cy="128"/>
            </a:xfrm>
          </p:grpSpPr>
          <p:sp>
            <p:nvSpPr>
              <p:cNvPr id="40"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1"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2" name="Group 31"/>
            <p:cNvGrpSpPr>
              <a:grpSpLocks/>
            </p:cNvGrpSpPr>
            <p:nvPr/>
          </p:nvGrpSpPr>
          <p:grpSpPr bwMode="auto">
            <a:xfrm>
              <a:off x="206" y="1506"/>
              <a:ext cx="101" cy="95"/>
              <a:chOff x="704" y="1880"/>
              <a:chExt cx="136" cy="128"/>
            </a:xfrm>
          </p:grpSpPr>
          <p:sp>
            <p:nvSpPr>
              <p:cNvPr id="38" name="Line 3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9" name="Line 3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sp>
          <p:nvSpPr>
            <p:cNvPr id="33" name="Line 34"/>
            <p:cNvSpPr>
              <a:spLocks noChangeShapeType="1"/>
            </p:cNvSpPr>
            <p:nvPr/>
          </p:nvSpPr>
          <p:spPr bwMode="auto">
            <a:xfrm>
              <a:off x="758" y="1719"/>
              <a:ext cx="0" cy="94"/>
            </a:xfrm>
            <a:prstGeom prst="line">
              <a:avLst/>
            </a:prstGeom>
            <a:noFill/>
            <a:ln w="9525">
              <a:solidFill>
                <a:schemeClr val="tx1"/>
              </a:solidFill>
              <a:round/>
              <a:headEnd/>
              <a:tailEnd/>
            </a:ln>
          </p:spPr>
          <p:txBody>
            <a:bodyPr/>
            <a:lstStyle/>
            <a:p>
              <a:endParaRPr lang="en-US"/>
            </a:p>
          </p:txBody>
        </p:sp>
        <p:sp>
          <p:nvSpPr>
            <p:cNvPr id="34" name="Text Box 35"/>
            <p:cNvSpPr txBox="1">
              <a:spLocks noChangeArrowheads="1"/>
            </p:cNvSpPr>
            <p:nvPr/>
          </p:nvSpPr>
          <p:spPr bwMode="auto">
            <a:xfrm>
              <a:off x="650" y="1774"/>
              <a:ext cx="299" cy="192"/>
            </a:xfrm>
            <a:prstGeom prst="rect">
              <a:avLst/>
            </a:prstGeom>
            <a:noFill/>
            <a:ln w="9525">
              <a:noFill/>
              <a:miter lim="800000"/>
              <a:headEnd/>
              <a:tailEnd/>
            </a:ln>
          </p:spPr>
          <p:txBody>
            <a:bodyPr wrap="none">
              <a:spAutoFit/>
            </a:bodyPr>
            <a:lstStyle/>
            <a:p>
              <a:r>
                <a:rPr lang="en-US" sz="1400"/>
                <a:t>x=0</a:t>
              </a:r>
            </a:p>
          </p:txBody>
        </p:sp>
        <p:sp>
          <p:nvSpPr>
            <p:cNvPr id="35" name="Line 36"/>
            <p:cNvSpPr>
              <a:spLocks noChangeShapeType="1"/>
            </p:cNvSpPr>
            <p:nvPr/>
          </p:nvSpPr>
          <p:spPr bwMode="auto">
            <a:xfrm>
              <a:off x="1091" y="1725"/>
              <a:ext cx="0" cy="94"/>
            </a:xfrm>
            <a:prstGeom prst="line">
              <a:avLst/>
            </a:prstGeom>
            <a:noFill/>
            <a:ln w="9525">
              <a:solidFill>
                <a:schemeClr val="tx1"/>
              </a:solidFill>
              <a:round/>
              <a:headEnd/>
              <a:tailEnd/>
            </a:ln>
          </p:spPr>
          <p:txBody>
            <a:bodyPr/>
            <a:lstStyle/>
            <a:p>
              <a:endParaRPr lang="en-US"/>
            </a:p>
          </p:txBody>
        </p:sp>
        <p:sp>
          <p:nvSpPr>
            <p:cNvPr id="36" name="Text Box 37"/>
            <p:cNvSpPr txBox="1">
              <a:spLocks noChangeArrowheads="1"/>
            </p:cNvSpPr>
            <p:nvPr/>
          </p:nvSpPr>
          <p:spPr bwMode="auto">
            <a:xfrm>
              <a:off x="1000" y="1768"/>
              <a:ext cx="389"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37" name="Text Box 38"/>
            <p:cNvSpPr txBox="1">
              <a:spLocks noChangeArrowheads="1"/>
            </p:cNvSpPr>
            <p:nvPr/>
          </p:nvSpPr>
          <p:spPr bwMode="auto">
            <a:xfrm>
              <a:off x="489" y="1317"/>
              <a:ext cx="172" cy="192"/>
            </a:xfrm>
            <a:prstGeom prst="rect">
              <a:avLst/>
            </a:prstGeom>
            <a:noFill/>
            <a:ln w="9525">
              <a:noFill/>
              <a:miter lim="800000"/>
              <a:headEnd/>
              <a:tailEnd/>
            </a:ln>
          </p:spPr>
          <p:txBody>
            <a:bodyPr wrap="none">
              <a:spAutoFit/>
            </a:bodyPr>
            <a:lstStyle/>
            <a:p>
              <a:r>
                <a:rPr lang="en-US" sz="1400"/>
                <a:t>k</a:t>
              </a:r>
            </a:p>
          </p:txBody>
        </p:sp>
      </p:grpSp>
      <p:sp>
        <p:nvSpPr>
          <p:cNvPr id="54" name="Text Box 144"/>
          <p:cNvSpPr txBox="1">
            <a:spLocks noChangeArrowheads="1"/>
          </p:cNvSpPr>
          <p:nvPr/>
        </p:nvSpPr>
        <p:spPr bwMode="auto">
          <a:xfrm>
            <a:off x="2547093" y="2399662"/>
            <a:ext cx="598488" cy="366712"/>
          </a:xfrm>
          <a:prstGeom prst="rect">
            <a:avLst/>
          </a:prstGeom>
          <a:noFill/>
          <a:ln w="9525">
            <a:noFill/>
            <a:miter lim="800000"/>
            <a:headEnd/>
            <a:tailEnd/>
          </a:ln>
        </p:spPr>
        <p:txBody>
          <a:bodyPr wrap="none">
            <a:spAutoFit/>
          </a:bodyPr>
          <a:lstStyle/>
          <a:p>
            <a:r>
              <a:rPr lang="en-US">
                <a:solidFill>
                  <a:schemeClr val="bg2"/>
                </a:solidFill>
              </a:rPr>
              <a:t>a</a:t>
            </a:r>
            <a:r>
              <a:rPr lang="en-US" baseline="-25000">
                <a:solidFill>
                  <a:schemeClr val="bg2"/>
                </a:solidFill>
              </a:rPr>
              <a:t>max</a:t>
            </a:r>
          </a:p>
        </p:txBody>
      </p:sp>
      <p:sp>
        <p:nvSpPr>
          <p:cNvPr id="55" name="Line 146"/>
          <p:cNvSpPr>
            <a:spLocks noChangeShapeType="1"/>
          </p:cNvSpPr>
          <p:nvPr/>
        </p:nvSpPr>
        <p:spPr bwMode="auto">
          <a:xfrm flipH="1">
            <a:off x="2610593" y="2771137"/>
            <a:ext cx="420688" cy="0"/>
          </a:xfrm>
          <a:prstGeom prst="line">
            <a:avLst/>
          </a:prstGeom>
          <a:noFill/>
          <a:ln w="9525">
            <a:solidFill>
              <a:schemeClr val="bg2"/>
            </a:solidFill>
            <a:round/>
            <a:headEnd/>
            <a:tailEnd type="triangle" w="med" len="med"/>
          </a:ln>
        </p:spPr>
        <p:txBody>
          <a:bodyPr/>
          <a:lstStyle/>
          <a:p>
            <a:endParaRPr lang="en-US"/>
          </a:p>
        </p:txBody>
      </p:sp>
    </p:spTree>
    <p:extLst>
      <p:ext uri="{BB962C8B-B14F-4D97-AF65-F5344CB8AC3E}">
        <p14:creationId xmlns:p14="http://schemas.microsoft.com/office/powerpoint/2010/main" val="19797054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63</a:t>
            </a:fld>
            <a:endParaRPr lang="en-US"/>
          </a:p>
        </p:txBody>
      </p:sp>
      <p:grpSp>
        <p:nvGrpSpPr>
          <p:cNvPr id="5" name="Group 39"/>
          <p:cNvGrpSpPr>
            <a:grpSpLocks/>
          </p:cNvGrpSpPr>
          <p:nvPr/>
        </p:nvGrpSpPr>
        <p:grpSpPr bwMode="auto">
          <a:xfrm>
            <a:off x="3578115" y="2739504"/>
            <a:ext cx="1887537" cy="1123950"/>
            <a:chOff x="1037" y="605"/>
            <a:chExt cx="1189" cy="708"/>
          </a:xfrm>
        </p:grpSpPr>
        <p:sp>
          <p:nvSpPr>
            <p:cNvPr id="6"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7" name="Text Box 41"/>
            <p:cNvSpPr txBox="1">
              <a:spLocks noChangeArrowheads="1"/>
            </p:cNvSpPr>
            <p:nvPr/>
          </p:nvSpPr>
          <p:spPr bwMode="auto">
            <a:xfrm>
              <a:off x="1540" y="605"/>
              <a:ext cx="327" cy="192"/>
            </a:xfrm>
            <a:prstGeom prst="rect">
              <a:avLst/>
            </a:prstGeom>
            <a:noFill/>
            <a:ln w="9525">
              <a:noFill/>
              <a:miter lim="800000"/>
              <a:headEnd/>
              <a:tailEnd/>
            </a:ln>
          </p:spPr>
          <p:txBody>
            <a:bodyPr wrap="none">
              <a:spAutoFit/>
            </a:bodyPr>
            <a:lstStyle/>
            <a:p>
              <a:r>
                <a:rPr lang="en-US" sz="1400"/>
                <a:t>V</a:t>
              </a:r>
              <a:r>
                <a:rPr lang="en-US" sz="1400" baseline="-25000"/>
                <a:t>max</a:t>
              </a:r>
            </a:p>
          </p:txBody>
        </p:sp>
        <p:sp>
          <p:nvSpPr>
            <p:cNvPr id="8" name="Line 42"/>
            <p:cNvSpPr>
              <a:spLocks noChangeShapeType="1"/>
            </p:cNvSpPr>
            <p:nvPr/>
          </p:nvSpPr>
          <p:spPr bwMode="auto">
            <a:xfrm>
              <a:off x="1049" y="656"/>
              <a:ext cx="0" cy="377"/>
            </a:xfrm>
            <a:prstGeom prst="line">
              <a:avLst/>
            </a:prstGeom>
            <a:noFill/>
            <a:ln w="57150">
              <a:solidFill>
                <a:schemeClr val="tx1"/>
              </a:solidFill>
              <a:round/>
              <a:headEnd/>
              <a:tailEnd/>
            </a:ln>
          </p:spPr>
          <p:txBody>
            <a:bodyPr/>
            <a:lstStyle/>
            <a:p>
              <a:endParaRPr lang="en-US"/>
            </a:p>
          </p:txBody>
        </p:sp>
        <p:sp>
          <p:nvSpPr>
            <p:cNvPr id="9" name="Line 43"/>
            <p:cNvSpPr>
              <a:spLocks noChangeShapeType="1"/>
            </p:cNvSpPr>
            <p:nvPr/>
          </p:nvSpPr>
          <p:spPr bwMode="auto">
            <a:xfrm rot="5400000" flipV="1">
              <a:off x="1545" y="525"/>
              <a:ext cx="0" cy="1016"/>
            </a:xfrm>
            <a:prstGeom prst="line">
              <a:avLst/>
            </a:prstGeom>
            <a:noFill/>
            <a:ln w="57150">
              <a:solidFill>
                <a:schemeClr val="tx1"/>
              </a:solidFill>
              <a:round/>
              <a:headEnd/>
              <a:tailEnd/>
            </a:ln>
          </p:spPr>
          <p:txBody>
            <a:bodyPr/>
            <a:lstStyle/>
            <a:p>
              <a:endParaRPr lang="en-US"/>
            </a:p>
          </p:txBody>
        </p:sp>
        <p:grpSp>
          <p:nvGrpSpPr>
            <p:cNvPr id="10" name="Group 44"/>
            <p:cNvGrpSpPr>
              <a:grpSpLocks/>
            </p:cNvGrpSpPr>
            <p:nvPr/>
          </p:nvGrpSpPr>
          <p:grpSpPr bwMode="auto">
            <a:xfrm>
              <a:off x="1067" y="868"/>
              <a:ext cx="481" cy="94"/>
              <a:chOff x="2248" y="1248"/>
              <a:chExt cx="648" cy="128"/>
            </a:xfrm>
          </p:grpSpPr>
          <p:grpSp>
            <p:nvGrpSpPr>
              <p:cNvPr id="16" name="Group 45"/>
              <p:cNvGrpSpPr>
                <a:grpSpLocks/>
              </p:cNvGrpSpPr>
              <p:nvPr/>
            </p:nvGrpSpPr>
            <p:grpSpPr bwMode="auto">
              <a:xfrm>
                <a:off x="2814" y="1248"/>
                <a:ext cx="82" cy="128"/>
                <a:chOff x="704" y="1880"/>
                <a:chExt cx="136" cy="128"/>
              </a:xfrm>
            </p:grpSpPr>
            <p:sp>
              <p:nvSpPr>
                <p:cNvPr id="38" name="Line 4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9" name="Line 4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7" name="Group 48"/>
              <p:cNvGrpSpPr>
                <a:grpSpLocks/>
              </p:cNvGrpSpPr>
              <p:nvPr/>
            </p:nvGrpSpPr>
            <p:grpSpPr bwMode="auto">
              <a:xfrm>
                <a:off x="2727" y="1248"/>
                <a:ext cx="82" cy="128"/>
                <a:chOff x="704" y="1880"/>
                <a:chExt cx="136" cy="128"/>
              </a:xfrm>
            </p:grpSpPr>
            <p:sp>
              <p:nvSpPr>
                <p:cNvPr id="36" name="Line 4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7" name="Line 5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8" name="Group 51"/>
              <p:cNvGrpSpPr>
                <a:grpSpLocks/>
              </p:cNvGrpSpPr>
              <p:nvPr/>
            </p:nvGrpSpPr>
            <p:grpSpPr bwMode="auto">
              <a:xfrm>
                <a:off x="2649" y="1248"/>
                <a:ext cx="83" cy="128"/>
                <a:chOff x="704" y="1880"/>
                <a:chExt cx="136" cy="128"/>
              </a:xfrm>
            </p:grpSpPr>
            <p:sp>
              <p:nvSpPr>
                <p:cNvPr id="34" name="Line 5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5" name="Line 5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9" name="Group 54"/>
              <p:cNvGrpSpPr>
                <a:grpSpLocks/>
              </p:cNvGrpSpPr>
              <p:nvPr/>
            </p:nvGrpSpPr>
            <p:grpSpPr bwMode="auto">
              <a:xfrm>
                <a:off x="2567" y="1248"/>
                <a:ext cx="82" cy="128"/>
                <a:chOff x="704" y="1880"/>
                <a:chExt cx="136" cy="128"/>
              </a:xfrm>
            </p:grpSpPr>
            <p:sp>
              <p:nvSpPr>
                <p:cNvPr id="32" name="Line 5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3" name="Line 5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0" name="Group 57"/>
              <p:cNvGrpSpPr>
                <a:grpSpLocks/>
              </p:cNvGrpSpPr>
              <p:nvPr/>
            </p:nvGrpSpPr>
            <p:grpSpPr bwMode="auto">
              <a:xfrm>
                <a:off x="2490" y="1248"/>
                <a:ext cx="82" cy="128"/>
                <a:chOff x="704" y="1880"/>
                <a:chExt cx="136" cy="128"/>
              </a:xfrm>
            </p:grpSpPr>
            <p:sp>
              <p:nvSpPr>
                <p:cNvPr id="30" name="Line 5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1" name="Line 5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1" name="Group 60"/>
              <p:cNvGrpSpPr>
                <a:grpSpLocks/>
              </p:cNvGrpSpPr>
              <p:nvPr/>
            </p:nvGrpSpPr>
            <p:grpSpPr bwMode="auto">
              <a:xfrm>
                <a:off x="2408" y="1248"/>
                <a:ext cx="82" cy="128"/>
                <a:chOff x="704" y="1880"/>
                <a:chExt cx="136" cy="128"/>
              </a:xfrm>
            </p:grpSpPr>
            <p:sp>
              <p:nvSpPr>
                <p:cNvPr id="28" name="Line 6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9" name="Line 6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2" name="Group 63"/>
              <p:cNvGrpSpPr>
                <a:grpSpLocks/>
              </p:cNvGrpSpPr>
              <p:nvPr/>
            </p:nvGrpSpPr>
            <p:grpSpPr bwMode="auto">
              <a:xfrm>
                <a:off x="2330" y="1248"/>
                <a:ext cx="82" cy="128"/>
                <a:chOff x="704" y="1880"/>
                <a:chExt cx="136" cy="128"/>
              </a:xfrm>
            </p:grpSpPr>
            <p:sp>
              <p:nvSpPr>
                <p:cNvPr id="26" name="Line 6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7" name="Line 6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3" name="Group 66"/>
              <p:cNvGrpSpPr>
                <a:grpSpLocks/>
              </p:cNvGrpSpPr>
              <p:nvPr/>
            </p:nvGrpSpPr>
            <p:grpSpPr bwMode="auto">
              <a:xfrm>
                <a:off x="2248" y="1248"/>
                <a:ext cx="82" cy="128"/>
                <a:chOff x="704" y="1880"/>
                <a:chExt cx="136" cy="128"/>
              </a:xfrm>
            </p:grpSpPr>
            <p:sp>
              <p:nvSpPr>
                <p:cNvPr id="24" name="Line 6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5" name="Line 6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11" name="Line 69"/>
            <p:cNvSpPr>
              <a:spLocks noChangeShapeType="1"/>
            </p:cNvSpPr>
            <p:nvPr/>
          </p:nvSpPr>
          <p:spPr bwMode="auto">
            <a:xfrm>
              <a:off x="1619" y="1074"/>
              <a:ext cx="0" cy="94"/>
            </a:xfrm>
            <a:prstGeom prst="line">
              <a:avLst/>
            </a:prstGeom>
            <a:noFill/>
            <a:ln w="9525">
              <a:solidFill>
                <a:schemeClr val="tx1"/>
              </a:solidFill>
              <a:round/>
              <a:headEnd/>
              <a:tailEnd/>
            </a:ln>
          </p:spPr>
          <p:txBody>
            <a:bodyPr/>
            <a:lstStyle/>
            <a:p>
              <a:endParaRPr lang="en-US"/>
            </a:p>
          </p:txBody>
        </p:sp>
        <p:sp>
          <p:nvSpPr>
            <p:cNvPr id="12" name="Text Box 70"/>
            <p:cNvSpPr txBox="1">
              <a:spLocks noChangeArrowheads="1"/>
            </p:cNvSpPr>
            <p:nvPr/>
          </p:nvSpPr>
          <p:spPr bwMode="auto">
            <a:xfrm>
              <a:off x="1511" y="1121"/>
              <a:ext cx="299" cy="192"/>
            </a:xfrm>
            <a:prstGeom prst="rect">
              <a:avLst/>
            </a:prstGeom>
            <a:noFill/>
            <a:ln w="9525">
              <a:noFill/>
              <a:miter lim="800000"/>
              <a:headEnd/>
              <a:tailEnd/>
            </a:ln>
          </p:spPr>
          <p:txBody>
            <a:bodyPr wrap="none">
              <a:spAutoFit/>
            </a:bodyPr>
            <a:lstStyle/>
            <a:p>
              <a:r>
                <a:rPr lang="en-US" sz="1400"/>
                <a:t>x=0</a:t>
              </a:r>
            </a:p>
          </p:txBody>
        </p:sp>
        <p:sp>
          <p:nvSpPr>
            <p:cNvPr id="13" name="Line 71"/>
            <p:cNvSpPr>
              <a:spLocks noChangeShapeType="1"/>
            </p:cNvSpPr>
            <p:nvPr/>
          </p:nvSpPr>
          <p:spPr bwMode="auto">
            <a:xfrm>
              <a:off x="1952" y="1080"/>
              <a:ext cx="0" cy="94"/>
            </a:xfrm>
            <a:prstGeom prst="line">
              <a:avLst/>
            </a:prstGeom>
            <a:noFill/>
            <a:ln w="9525">
              <a:solidFill>
                <a:schemeClr val="tx1"/>
              </a:solidFill>
              <a:round/>
              <a:headEnd/>
              <a:tailEnd/>
            </a:ln>
          </p:spPr>
          <p:txBody>
            <a:bodyPr/>
            <a:lstStyle/>
            <a:p>
              <a:endParaRPr lang="en-US"/>
            </a:p>
          </p:txBody>
        </p:sp>
        <p:sp>
          <p:nvSpPr>
            <p:cNvPr id="14" name="Text Box 72"/>
            <p:cNvSpPr txBox="1">
              <a:spLocks noChangeArrowheads="1"/>
            </p:cNvSpPr>
            <p:nvPr/>
          </p:nvSpPr>
          <p:spPr bwMode="auto">
            <a:xfrm>
              <a:off x="1861" y="1116"/>
              <a:ext cx="365" cy="192"/>
            </a:xfrm>
            <a:prstGeom prst="rect">
              <a:avLst/>
            </a:prstGeom>
            <a:noFill/>
            <a:ln w="9525">
              <a:noFill/>
              <a:miter lim="800000"/>
              <a:headEnd/>
              <a:tailEnd/>
            </a:ln>
          </p:spPr>
          <p:txBody>
            <a:bodyPr>
              <a:spAutoFit/>
            </a:bodyPr>
            <a:lstStyle/>
            <a:p>
              <a:r>
                <a:rPr lang="en-US" sz="1400"/>
                <a:t>x</a:t>
              </a:r>
              <a:r>
                <a:rPr lang="en-US" sz="1400" baseline="-25000"/>
                <a:t>max</a:t>
              </a:r>
            </a:p>
          </p:txBody>
        </p:sp>
        <p:sp>
          <p:nvSpPr>
            <p:cNvPr id="15"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p:spPr>
          <p:txBody>
            <a:bodyPr/>
            <a:lstStyle/>
            <a:p>
              <a:endParaRPr lang="en-US"/>
            </a:p>
          </p:txBody>
        </p:sp>
      </p:grpSp>
      <p:sp>
        <p:nvSpPr>
          <p:cNvPr id="40" name="Text Box 149"/>
          <p:cNvSpPr txBox="1">
            <a:spLocks noChangeArrowheads="1"/>
          </p:cNvSpPr>
          <p:nvPr/>
        </p:nvSpPr>
        <p:spPr bwMode="auto">
          <a:xfrm>
            <a:off x="4303602" y="2466454"/>
            <a:ext cx="571500" cy="366713"/>
          </a:xfrm>
          <a:prstGeom prst="rect">
            <a:avLst/>
          </a:prstGeom>
          <a:noFill/>
          <a:ln w="9525">
            <a:noFill/>
            <a:miter lim="800000"/>
            <a:headEnd/>
            <a:tailEnd/>
          </a:ln>
        </p:spPr>
        <p:txBody>
          <a:bodyPr wrap="none">
            <a:spAutoFit/>
          </a:bodyPr>
          <a:lstStyle/>
          <a:p>
            <a:r>
              <a:rPr lang="en-US">
                <a:solidFill>
                  <a:schemeClr val="bg2"/>
                </a:solidFill>
              </a:rPr>
              <a:t>a=0</a:t>
            </a:r>
          </a:p>
        </p:txBody>
      </p:sp>
    </p:spTree>
    <p:extLst>
      <p:ext uri="{BB962C8B-B14F-4D97-AF65-F5344CB8AC3E}">
        <p14:creationId xmlns:p14="http://schemas.microsoft.com/office/powerpoint/2010/main" val="24553264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Straight Connector 43"/>
          <p:cNvCxnSpPr/>
          <p:nvPr/>
        </p:nvCxnSpPr>
        <p:spPr>
          <a:xfrm>
            <a:off x="960582" y="3768435"/>
            <a:ext cx="3158836"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n-US"/>
          </a:p>
        </p:txBody>
      </p:sp>
      <p:grpSp>
        <p:nvGrpSpPr>
          <p:cNvPr id="7" name="Group 2"/>
          <p:cNvGrpSpPr>
            <a:grpSpLocks/>
          </p:cNvGrpSpPr>
          <p:nvPr/>
        </p:nvGrpSpPr>
        <p:grpSpPr bwMode="auto">
          <a:xfrm>
            <a:off x="1565275" y="3325813"/>
            <a:ext cx="1925638" cy="1057275"/>
            <a:chOff x="176" y="1300"/>
            <a:chExt cx="1213" cy="666"/>
          </a:xfrm>
        </p:grpSpPr>
        <p:sp>
          <p:nvSpPr>
            <p:cNvPr id="8" name="AutoShape 3"/>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9" name="Text Box 4"/>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0" name="Line 5"/>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1" name="Line 6"/>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12" name="Group 7"/>
            <p:cNvGrpSpPr>
              <a:grpSpLocks/>
            </p:cNvGrpSpPr>
            <p:nvPr/>
          </p:nvGrpSpPr>
          <p:grpSpPr bwMode="auto">
            <a:xfrm>
              <a:off x="901" y="1506"/>
              <a:ext cx="101" cy="95"/>
              <a:chOff x="704" y="1880"/>
              <a:chExt cx="136" cy="128"/>
            </a:xfrm>
          </p:grpSpPr>
          <p:sp>
            <p:nvSpPr>
              <p:cNvPr id="39" name="Line 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40" name="Line 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3" name="Group 10"/>
            <p:cNvGrpSpPr>
              <a:grpSpLocks/>
            </p:cNvGrpSpPr>
            <p:nvPr/>
          </p:nvGrpSpPr>
          <p:grpSpPr bwMode="auto">
            <a:xfrm>
              <a:off x="794" y="1506"/>
              <a:ext cx="101" cy="95"/>
              <a:chOff x="704" y="1880"/>
              <a:chExt cx="136" cy="128"/>
            </a:xfrm>
          </p:grpSpPr>
          <p:sp>
            <p:nvSpPr>
              <p:cNvPr id="37"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8"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3"/>
            <p:cNvGrpSpPr>
              <a:grpSpLocks/>
            </p:cNvGrpSpPr>
            <p:nvPr/>
          </p:nvGrpSpPr>
          <p:grpSpPr bwMode="auto">
            <a:xfrm>
              <a:off x="699" y="1506"/>
              <a:ext cx="101" cy="95"/>
              <a:chOff x="704" y="1880"/>
              <a:chExt cx="136" cy="128"/>
            </a:xfrm>
          </p:grpSpPr>
          <p:sp>
            <p:nvSpPr>
              <p:cNvPr id="35"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6"/>
            <p:cNvGrpSpPr>
              <a:grpSpLocks/>
            </p:cNvGrpSpPr>
            <p:nvPr/>
          </p:nvGrpSpPr>
          <p:grpSpPr bwMode="auto">
            <a:xfrm>
              <a:off x="598" y="1506"/>
              <a:ext cx="101" cy="95"/>
              <a:chOff x="704" y="1880"/>
              <a:chExt cx="136" cy="128"/>
            </a:xfrm>
          </p:grpSpPr>
          <p:sp>
            <p:nvSpPr>
              <p:cNvPr id="33"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9"/>
            <p:cNvGrpSpPr>
              <a:grpSpLocks/>
            </p:cNvGrpSpPr>
            <p:nvPr/>
          </p:nvGrpSpPr>
          <p:grpSpPr bwMode="auto">
            <a:xfrm>
              <a:off x="503" y="1506"/>
              <a:ext cx="101" cy="95"/>
              <a:chOff x="704" y="1880"/>
              <a:chExt cx="136" cy="128"/>
            </a:xfrm>
          </p:grpSpPr>
          <p:sp>
            <p:nvSpPr>
              <p:cNvPr id="31"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2"/>
            <p:cNvGrpSpPr>
              <a:grpSpLocks/>
            </p:cNvGrpSpPr>
            <p:nvPr/>
          </p:nvGrpSpPr>
          <p:grpSpPr bwMode="auto">
            <a:xfrm>
              <a:off x="402" y="1506"/>
              <a:ext cx="101" cy="95"/>
              <a:chOff x="704" y="1880"/>
              <a:chExt cx="136" cy="128"/>
            </a:xfrm>
          </p:grpSpPr>
          <p:sp>
            <p:nvSpPr>
              <p:cNvPr id="29"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5"/>
            <p:cNvGrpSpPr>
              <a:grpSpLocks/>
            </p:cNvGrpSpPr>
            <p:nvPr/>
          </p:nvGrpSpPr>
          <p:grpSpPr bwMode="auto">
            <a:xfrm>
              <a:off x="307" y="1506"/>
              <a:ext cx="101" cy="95"/>
              <a:chOff x="704" y="1880"/>
              <a:chExt cx="136" cy="128"/>
            </a:xfrm>
          </p:grpSpPr>
          <p:sp>
            <p:nvSpPr>
              <p:cNvPr id="27"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8"/>
            <p:cNvGrpSpPr>
              <a:grpSpLocks/>
            </p:cNvGrpSpPr>
            <p:nvPr/>
          </p:nvGrpSpPr>
          <p:grpSpPr bwMode="auto">
            <a:xfrm>
              <a:off x="206" y="1506"/>
              <a:ext cx="101" cy="95"/>
              <a:chOff x="704" y="1880"/>
              <a:chExt cx="136" cy="128"/>
            </a:xfrm>
          </p:grpSpPr>
          <p:sp>
            <p:nvSpPr>
              <p:cNvPr id="25"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 name="Line 31"/>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1" name="Text Box 32"/>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dirty="0"/>
                <a:t>x=0</a:t>
              </a:r>
            </a:p>
          </p:txBody>
        </p:sp>
        <p:sp>
          <p:nvSpPr>
            <p:cNvPr id="22" name="Line 33"/>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3" name="Text Box 34"/>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4" name="Text Box 35"/>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sp>
        <p:nvSpPr>
          <p:cNvPr id="41" name="Text Box 141"/>
          <p:cNvSpPr txBox="1">
            <a:spLocks noChangeArrowheads="1"/>
          </p:cNvSpPr>
          <p:nvPr/>
        </p:nvSpPr>
        <p:spPr bwMode="auto">
          <a:xfrm>
            <a:off x="2844800" y="287813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42" name="Line 142"/>
          <p:cNvSpPr>
            <a:spLocks noChangeShapeType="1"/>
          </p:cNvSpPr>
          <p:nvPr/>
        </p:nvSpPr>
        <p:spPr bwMode="auto">
          <a:xfrm flipH="1">
            <a:off x="2908300" y="3249613"/>
            <a:ext cx="420688" cy="0"/>
          </a:xfrm>
          <a:prstGeom prst="line">
            <a:avLst/>
          </a:prstGeom>
          <a:noFill/>
          <a:ln w="9525">
            <a:solidFill>
              <a:schemeClr val="bg2"/>
            </a:solidFill>
            <a:round/>
            <a:headEnd/>
            <a:tailEnd type="triangle" w="med" len="med"/>
          </a:ln>
          <a:effectLst/>
        </p:spPr>
        <p:txBody>
          <a:bodyPr/>
          <a:lstStyle/>
          <a:p>
            <a:endParaRPr lang="en-US"/>
          </a:p>
        </p:txBody>
      </p:sp>
      <p:sp>
        <p:nvSpPr>
          <p:cNvPr id="47" name="Text Box 32"/>
          <p:cNvSpPr txBox="1">
            <a:spLocks noChangeArrowheads="1"/>
          </p:cNvSpPr>
          <p:nvPr/>
        </p:nvSpPr>
        <p:spPr bwMode="auto">
          <a:xfrm>
            <a:off x="4160405" y="3584142"/>
            <a:ext cx="577402" cy="307777"/>
          </a:xfrm>
          <a:prstGeom prst="rect">
            <a:avLst/>
          </a:prstGeom>
          <a:noFill/>
          <a:ln w="9525">
            <a:noFill/>
            <a:miter lim="800000"/>
            <a:headEnd/>
            <a:tailEnd/>
          </a:ln>
          <a:effectLst/>
        </p:spPr>
        <p:txBody>
          <a:bodyPr wrap="none">
            <a:spAutoFit/>
          </a:bodyPr>
          <a:lstStyle/>
          <a:p>
            <a:r>
              <a:rPr lang="en-US" sz="1400" dirty="0"/>
              <a:t>y = 0</a:t>
            </a:r>
          </a:p>
        </p:txBody>
      </p:sp>
      <p:cxnSp>
        <p:nvCxnSpPr>
          <p:cNvPr id="48" name="Straight Connector 47"/>
          <p:cNvCxnSpPr/>
          <p:nvPr/>
        </p:nvCxnSpPr>
        <p:spPr>
          <a:xfrm flipV="1">
            <a:off x="2490428" y="2724727"/>
            <a:ext cx="3390" cy="1261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177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53" name="Group 71"/>
          <p:cNvGrpSpPr>
            <a:grpSpLocks/>
          </p:cNvGrpSpPr>
          <p:nvPr/>
        </p:nvGrpSpPr>
        <p:grpSpPr bwMode="auto">
          <a:xfrm>
            <a:off x="3293486" y="3008457"/>
            <a:ext cx="1612900" cy="1082675"/>
            <a:chOff x="2112" y="1300"/>
            <a:chExt cx="1016" cy="682"/>
          </a:xfrm>
        </p:grpSpPr>
        <p:sp>
          <p:nvSpPr>
            <p:cNvPr id="54" name="AutoShape 72"/>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55" name="Line 73"/>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56" name="Line 74"/>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57" name="Group 75"/>
            <p:cNvGrpSpPr>
              <a:grpSpLocks/>
            </p:cNvGrpSpPr>
            <p:nvPr/>
          </p:nvGrpSpPr>
          <p:grpSpPr bwMode="auto">
            <a:xfrm>
              <a:off x="2148" y="1512"/>
              <a:ext cx="225" cy="95"/>
              <a:chOff x="2248" y="1248"/>
              <a:chExt cx="648" cy="128"/>
            </a:xfrm>
          </p:grpSpPr>
          <p:grpSp>
            <p:nvGrpSpPr>
              <p:cNvPr id="63" name="Group 76"/>
              <p:cNvGrpSpPr>
                <a:grpSpLocks/>
              </p:cNvGrpSpPr>
              <p:nvPr/>
            </p:nvGrpSpPr>
            <p:grpSpPr bwMode="auto">
              <a:xfrm>
                <a:off x="2814" y="1248"/>
                <a:ext cx="82" cy="128"/>
                <a:chOff x="704" y="1880"/>
                <a:chExt cx="136" cy="128"/>
              </a:xfrm>
            </p:grpSpPr>
            <p:sp>
              <p:nvSpPr>
                <p:cNvPr id="85" name="Line 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86" name="Line 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4" name="Group 79"/>
              <p:cNvGrpSpPr>
                <a:grpSpLocks/>
              </p:cNvGrpSpPr>
              <p:nvPr/>
            </p:nvGrpSpPr>
            <p:grpSpPr bwMode="auto">
              <a:xfrm>
                <a:off x="2727" y="1248"/>
                <a:ext cx="82" cy="128"/>
                <a:chOff x="704" y="1880"/>
                <a:chExt cx="136" cy="128"/>
              </a:xfrm>
            </p:grpSpPr>
            <p:sp>
              <p:nvSpPr>
                <p:cNvPr id="83"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84"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5" name="Group 82"/>
              <p:cNvGrpSpPr>
                <a:grpSpLocks/>
              </p:cNvGrpSpPr>
              <p:nvPr/>
            </p:nvGrpSpPr>
            <p:grpSpPr bwMode="auto">
              <a:xfrm>
                <a:off x="2649" y="1248"/>
                <a:ext cx="83" cy="128"/>
                <a:chOff x="704" y="1880"/>
                <a:chExt cx="136" cy="128"/>
              </a:xfrm>
            </p:grpSpPr>
            <p:sp>
              <p:nvSpPr>
                <p:cNvPr id="81"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82"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6" name="Group 85"/>
              <p:cNvGrpSpPr>
                <a:grpSpLocks/>
              </p:cNvGrpSpPr>
              <p:nvPr/>
            </p:nvGrpSpPr>
            <p:grpSpPr bwMode="auto">
              <a:xfrm>
                <a:off x="2567" y="1248"/>
                <a:ext cx="82" cy="128"/>
                <a:chOff x="704" y="1880"/>
                <a:chExt cx="136" cy="128"/>
              </a:xfrm>
            </p:grpSpPr>
            <p:sp>
              <p:nvSpPr>
                <p:cNvPr id="79"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80"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7" name="Group 88"/>
              <p:cNvGrpSpPr>
                <a:grpSpLocks/>
              </p:cNvGrpSpPr>
              <p:nvPr/>
            </p:nvGrpSpPr>
            <p:grpSpPr bwMode="auto">
              <a:xfrm>
                <a:off x="2490" y="1248"/>
                <a:ext cx="82" cy="128"/>
                <a:chOff x="704" y="1880"/>
                <a:chExt cx="136" cy="128"/>
              </a:xfrm>
            </p:grpSpPr>
            <p:sp>
              <p:nvSpPr>
                <p:cNvPr id="77"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78"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8" name="Group 91"/>
              <p:cNvGrpSpPr>
                <a:grpSpLocks/>
              </p:cNvGrpSpPr>
              <p:nvPr/>
            </p:nvGrpSpPr>
            <p:grpSpPr bwMode="auto">
              <a:xfrm>
                <a:off x="2408" y="1248"/>
                <a:ext cx="82" cy="128"/>
                <a:chOff x="704" y="1880"/>
                <a:chExt cx="136" cy="128"/>
              </a:xfrm>
            </p:grpSpPr>
            <p:sp>
              <p:nvSpPr>
                <p:cNvPr id="75"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76"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9" name="Group 94"/>
              <p:cNvGrpSpPr>
                <a:grpSpLocks/>
              </p:cNvGrpSpPr>
              <p:nvPr/>
            </p:nvGrpSpPr>
            <p:grpSpPr bwMode="auto">
              <a:xfrm>
                <a:off x="2330" y="1248"/>
                <a:ext cx="82" cy="128"/>
                <a:chOff x="704" y="1880"/>
                <a:chExt cx="136" cy="128"/>
              </a:xfrm>
            </p:grpSpPr>
            <p:sp>
              <p:nvSpPr>
                <p:cNvPr id="7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7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0" name="Group 97"/>
              <p:cNvGrpSpPr>
                <a:grpSpLocks/>
              </p:cNvGrpSpPr>
              <p:nvPr/>
            </p:nvGrpSpPr>
            <p:grpSpPr bwMode="auto">
              <a:xfrm>
                <a:off x="2248" y="1248"/>
                <a:ext cx="82" cy="128"/>
                <a:chOff x="704" y="1880"/>
                <a:chExt cx="136" cy="128"/>
              </a:xfrm>
            </p:grpSpPr>
            <p:sp>
              <p:nvSpPr>
                <p:cNvPr id="71"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72"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58" name="Line 100"/>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59" name="Text Box 101"/>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60" name="Line 102"/>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61" name="Text Box 103"/>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62" name="Text Box 104"/>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sp>
        <p:nvSpPr>
          <p:cNvPr id="87" name="Text Box 143"/>
          <p:cNvSpPr txBox="1">
            <a:spLocks noChangeArrowheads="1"/>
          </p:cNvSpPr>
          <p:nvPr/>
        </p:nvSpPr>
        <p:spPr bwMode="auto">
          <a:xfrm>
            <a:off x="3625273" y="2621107"/>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88" name="Line 144"/>
          <p:cNvSpPr>
            <a:spLocks noChangeShapeType="1"/>
          </p:cNvSpPr>
          <p:nvPr/>
        </p:nvSpPr>
        <p:spPr bwMode="auto">
          <a:xfrm>
            <a:off x="3688773" y="2992582"/>
            <a:ext cx="420688" cy="0"/>
          </a:xfrm>
          <a:prstGeom prst="line">
            <a:avLst/>
          </a:prstGeom>
          <a:noFill/>
          <a:ln w="9525">
            <a:solidFill>
              <a:schemeClr val="bg2"/>
            </a:solidFill>
            <a:round/>
            <a:headEnd/>
            <a:tailEnd type="triangle" w="med" len="med"/>
          </a:ln>
          <a:effectLst/>
        </p:spPr>
        <p:txBody>
          <a:bodyPr/>
          <a:lstStyle/>
          <a:p>
            <a:endParaRPr lang="en-US"/>
          </a:p>
        </p:txBody>
      </p:sp>
      <p:cxnSp>
        <p:nvCxnSpPr>
          <p:cNvPr id="89" name="Straight Connector 88"/>
          <p:cNvCxnSpPr/>
          <p:nvPr/>
        </p:nvCxnSpPr>
        <p:spPr>
          <a:xfrm>
            <a:off x="2692401" y="3440544"/>
            <a:ext cx="3158836" cy="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0" name="Text Box 32"/>
          <p:cNvSpPr txBox="1">
            <a:spLocks noChangeArrowheads="1"/>
          </p:cNvSpPr>
          <p:nvPr/>
        </p:nvSpPr>
        <p:spPr bwMode="auto">
          <a:xfrm>
            <a:off x="5892224" y="3256251"/>
            <a:ext cx="577402" cy="307777"/>
          </a:xfrm>
          <a:prstGeom prst="rect">
            <a:avLst/>
          </a:prstGeom>
          <a:noFill/>
          <a:ln w="9525">
            <a:noFill/>
            <a:miter lim="800000"/>
            <a:headEnd/>
            <a:tailEnd/>
          </a:ln>
          <a:effectLst/>
        </p:spPr>
        <p:txBody>
          <a:bodyPr wrap="none">
            <a:spAutoFit/>
          </a:bodyPr>
          <a:lstStyle/>
          <a:p>
            <a:r>
              <a:rPr lang="en-US" sz="1400" dirty="0"/>
              <a:t>y = 0</a:t>
            </a:r>
          </a:p>
        </p:txBody>
      </p:sp>
      <p:cxnSp>
        <p:nvCxnSpPr>
          <p:cNvPr id="91" name="Straight Connector 90"/>
          <p:cNvCxnSpPr/>
          <p:nvPr/>
        </p:nvCxnSpPr>
        <p:spPr>
          <a:xfrm flipV="1">
            <a:off x="4222247" y="2396836"/>
            <a:ext cx="3390" cy="126119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283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123.1.9</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What does it mean for two oscillators to be “in phase?”</a:t>
            </a:r>
          </a:p>
          <a:p>
            <a:pPr marL="514350" indent="-514350">
              <a:buFont typeface="+mj-lt"/>
              <a:buAutoNum type="alphaLcParenR"/>
            </a:pPr>
            <a:r>
              <a:rPr lang="en-US" dirty="0"/>
              <a:t>That they have the same position relative to the Sun.</a:t>
            </a:r>
          </a:p>
          <a:p>
            <a:pPr marL="514350" indent="-514350">
              <a:buFont typeface="+mj-lt"/>
              <a:buAutoNum type="alphaLcParenR"/>
            </a:pPr>
            <a:r>
              <a:rPr lang="en-US" dirty="0"/>
              <a:t>That they rise and fall together</a:t>
            </a:r>
          </a:p>
          <a:p>
            <a:pPr marL="514350" indent="-514350">
              <a:buFont typeface="+mj-lt"/>
              <a:buAutoNum type="alphaLcParenR"/>
            </a:pPr>
            <a:r>
              <a:rPr lang="en-US" dirty="0"/>
              <a:t>That they both have emotional problems</a:t>
            </a:r>
          </a:p>
          <a:p>
            <a:pPr marL="514350" indent="-514350">
              <a:buFont typeface="+mj-lt"/>
              <a:buAutoNum type="alphaLcParenR"/>
            </a:pPr>
            <a:r>
              <a:rPr lang="en-US" dirty="0"/>
              <a:t>I saw this on Star Trek, it means they are in the same place, but you can’t see them</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66</a:t>
            </a:fld>
            <a:endParaRPr lang="en-US"/>
          </a:p>
        </p:txBody>
      </p:sp>
    </p:spTree>
    <p:extLst>
      <p:ext uri="{BB962C8B-B14F-4D97-AF65-F5344CB8AC3E}">
        <p14:creationId xmlns:p14="http://schemas.microsoft.com/office/powerpoint/2010/main" val="237164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3" name="Title 1"/>
          <p:cNvSpPr>
            <a:spLocks noGrp="1"/>
          </p:cNvSpPr>
          <p:nvPr>
            <p:ph type="title"/>
          </p:nvPr>
        </p:nvSpPr>
        <p:spPr/>
        <p:txBody>
          <a:bodyPr/>
          <a:lstStyle/>
          <a:p>
            <a:r>
              <a:rPr lang="en-US" dirty="0"/>
              <a:t>Question 6.10</a:t>
            </a:r>
          </a:p>
        </p:txBody>
      </p:sp>
      <p:sp>
        <p:nvSpPr>
          <p:cNvPr id="12" name="Content Placeholder 9"/>
          <p:cNvSpPr txBox="1">
            <a:spLocks/>
          </p:cNvSpPr>
          <p:nvPr/>
        </p:nvSpPr>
        <p:spPr>
          <a:xfrm>
            <a:off x="457200" y="1371600"/>
            <a:ext cx="3505200" cy="4754563"/>
          </a:xfrm>
          <a:prstGeom prst="rect">
            <a:avLst/>
          </a:prstGeom>
        </p:spPr>
        <p:txBody>
          <a:bodyPr/>
          <a:lstStyle/>
          <a:p>
            <a:pPr marL="342900" indent="-342900">
              <a:spcBef>
                <a:spcPct val="20000"/>
              </a:spcBef>
              <a:defRPr/>
            </a:pPr>
            <a:r>
              <a:rPr lang="en-US" sz="2800" kern="0" dirty="0">
                <a:latin typeface="+mn-lt"/>
              </a:rPr>
              <a:t>Compare the graphs of simple harmonic motion to the right the blue curve has a different _______ than the other one</a:t>
            </a:r>
          </a:p>
        </p:txBody>
      </p:sp>
      <p:sp>
        <p:nvSpPr>
          <p:cNvPr id="14" name="Content Placeholder 9"/>
          <p:cNvSpPr txBox="1">
            <a:spLocks/>
          </p:cNvSpPr>
          <p:nvPr/>
        </p:nvSpPr>
        <p:spPr bwMode="auto">
          <a:xfrm>
            <a:off x="8382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a) Amplitude</a:t>
            </a:r>
          </a:p>
          <a:p>
            <a:pPr marL="514350" indent="-514350">
              <a:spcBef>
                <a:spcPct val="20000"/>
              </a:spcBef>
              <a:defRPr/>
            </a:pPr>
            <a:r>
              <a:rPr lang="en-US" sz="2800" kern="0" dirty="0">
                <a:latin typeface="+mn-lt"/>
              </a:rPr>
              <a:t>b) Frequency </a:t>
            </a:r>
          </a:p>
        </p:txBody>
      </p:sp>
      <p:sp>
        <p:nvSpPr>
          <p:cNvPr id="15" name="Content Placeholder 9"/>
          <p:cNvSpPr txBox="1">
            <a:spLocks/>
          </p:cNvSpPr>
          <p:nvPr/>
        </p:nvSpPr>
        <p:spPr bwMode="auto">
          <a:xfrm>
            <a:off x="5638800" y="4648200"/>
            <a:ext cx="2590800" cy="1630363"/>
          </a:xfrm>
          <a:prstGeom prst="rect">
            <a:avLst/>
          </a:prstGeom>
          <a:noFill/>
          <a:ln w="9525">
            <a:noFill/>
            <a:miter lim="800000"/>
            <a:headEnd/>
            <a:tailEnd/>
          </a:ln>
          <a:effectLst/>
        </p:spPr>
        <p:txBody>
          <a:bodyPr/>
          <a:lstStyle/>
          <a:p>
            <a:pPr marL="514350" indent="-514350">
              <a:spcBef>
                <a:spcPct val="20000"/>
              </a:spcBef>
              <a:defRPr/>
            </a:pPr>
            <a:r>
              <a:rPr lang="en-US" sz="2800" kern="0" dirty="0">
                <a:latin typeface="+mn-lt"/>
              </a:rPr>
              <a:t>c) Period</a:t>
            </a:r>
          </a:p>
          <a:p>
            <a:pPr marL="514350" indent="-514350">
              <a:spcBef>
                <a:spcPct val="20000"/>
              </a:spcBef>
              <a:defRPr/>
            </a:pPr>
            <a:r>
              <a:rPr lang="en-US" sz="2800" kern="0" dirty="0">
                <a:latin typeface="+mn-lt"/>
              </a:rPr>
              <a:t>d) Phase</a:t>
            </a:r>
          </a:p>
        </p:txBody>
      </p:sp>
      <p:grpSp>
        <p:nvGrpSpPr>
          <p:cNvPr id="443397" name="Group 211"/>
          <p:cNvGrpSpPr>
            <a:grpSpLocks/>
          </p:cNvGrpSpPr>
          <p:nvPr/>
        </p:nvGrpSpPr>
        <p:grpSpPr bwMode="auto">
          <a:xfrm>
            <a:off x="4179888" y="1636713"/>
            <a:ext cx="4735512" cy="2630487"/>
            <a:chOff x="4179346" y="1637246"/>
            <a:chExt cx="4736054" cy="2629954"/>
          </a:xfrm>
        </p:grpSpPr>
        <p:pic>
          <p:nvPicPr>
            <p:cNvPr id="443398" name="Picture 2"/>
            <p:cNvPicPr>
              <a:picLocks noChangeAspect="1" noChangeArrowheads="1"/>
            </p:cNvPicPr>
            <p:nvPr/>
          </p:nvPicPr>
          <p:blipFill>
            <a:blip r:embed="rId2"/>
            <a:srcRect/>
            <a:stretch>
              <a:fillRect/>
            </a:stretch>
          </p:blipFill>
          <p:spPr bwMode="auto">
            <a:xfrm>
              <a:off x="4179346" y="1637246"/>
              <a:ext cx="4507454" cy="2629954"/>
            </a:xfrm>
            <a:prstGeom prst="rect">
              <a:avLst/>
            </a:prstGeom>
            <a:noFill/>
            <a:ln w="9525">
              <a:noFill/>
              <a:miter lim="800000"/>
              <a:headEnd/>
              <a:tailEnd/>
            </a:ln>
          </p:spPr>
        </p:pic>
        <p:grpSp>
          <p:nvGrpSpPr>
            <p:cNvPr id="443399" name="Group 8"/>
            <p:cNvGrpSpPr>
              <a:grpSpLocks/>
            </p:cNvGrpSpPr>
            <p:nvPr/>
          </p:nvGrpSpPr>
          <p:grpSpPr bwMode="auto">
            <a:xfrm flipH="1">
              <a:off x="4724400" y="2286000"/>
              <a:ext cx="2209800" cy="1369056"/>
              <a:chOff x="1322006" y="4117344"/>
              <a:chExt cx="6560617" cy="1269071"/>
            </a:xfrm>
          </p:grpSpPr>
          <p:sp>
            <p:nvSpPr>
              <p:cNvPr id="443500" name="AutoShape 5"/>
              <p:cNvSpPr>
                <a:spLocks noChangeAspect="1" noChangeArrowheads="1" noTextEdit="1"/>
              </p:cNvSpPr>
              <p:nvPr/>
            </p:nvSpPr>
            <p:spPr bwMode="auto">
              <a:xfrm>
                <a:off x="1322006" y="4117344"/>
                <a:ext cx="6560617" cy="1269071"/>
              </a:xfrm>
              <a:prstGeom prst="rect">
                <a:avLst/>
              </a:prstGeom>
              <a:noFill/>
              <a:ln w="9525">
                <a:noFill/>
                <a:miter lim="800000"/>
                <a:headEnd/>
                <a:tailEnd/>
              </a:ln>
            </p:spPr>
            <p:txBody>
              <a:bodyPr/>
              <a:lstStyle/>
              <a:p>
                <a:endParaRPr lang="en-US" dirty="0"/>
              </a:p>
            </p:txBody>
          </p:sp>
          <p:sp>
            <p:nvSpPr>
              <p:cNvPr id="443501" name="Line 10"/>
              <p:cNvSpPr>
                <a:spLocks noChangeShapeType="1"/>
              </p:cNvSpPr>
              <p:nvPr/>
            </p:nvSpPr>
            <p:spPr bwMode="auto">
              <a:xfrm flipV="1">
                <a:off x="1440796" y="4220028"/>
                <a:ext cx="64486" cy="10532"/>
              </a:xfrm>
              <a:prstGeom prst="line">
                <a:avLst/>
              </a:prstGeom>
              <a:noFill/>
              <a:ln w="3">
                <a:solidFill>
                  <a:srgbClr val="008080"/>
                </a:solidFill>
                <a:round/>
                <a:headEnd/>
                <a:tailEnd/>
              </a:ln>
            </p:spPr>
            <p:txBody>
              <a:bodyPr/>
              <a:lstStyle/>
              <a:p>
                <a:endParaRPr lang="en-US" dirty="0"/>
              </a:p>
            </p:txBody>
          </p:sp>
          <p:sp>
            <p:nvSpPr>
              <p:cNvPr id="443502" name="Line 11"/>
              <p:cNvSpPr>
                <a:spLocks noChangeShapeType="1"/>
              </p:cNvSpPr>
              <p:nvPr/>
            </p:nvSpPr>
            <p:spPr bwMode="auto">
              <a:xfrm flipV="1">
                <a:off x="1505282" y="4212129"/>
                <a:ext cx="64486" cy="7899"/>
              </a:xfrm>
              <a:prstGeom prst="line">
                <a:avLst/>
              </a:prstGeom>
              <a:noFill/>
              <a:ln w="3">
                <a:solidFill>
                  <a:srgbClr val="008080"/>
                </a:solidFill>
                <a:round/>
                <a:headEnd/>
                <a:tailEnd/>
              </a:ln>
            </p:spPr>
            <p:txBody>
              <a:bodyPr/>
              <a:lstStyle/>
              <a:p>
                <a:endParaRPr lang="en-US" dirty="0"/>
              </a:p>
            </p:txBody>
          </p:sp>
          <p:sp>
            <p:nvSpPr>
              <p:cNvPr id="443503" name="Line 12"/>
              <p:cNvSpPr>
                <a:spLocks noChangeShapeType="1"/>
              </p:cNvSpPr>
              <p:nvPr/>
            </p:nvSpPr>
            <p:spPr bwMode="auto">
              <a:xfrm flipV="1">
                <a:off x="1569769" y="4209496"/>
                <a:ext cx="61092" cy="2633"/>
              </a:xfrm>
              <a:prstGeom prst="line">
                <a:avLst/>
              </a:prstGeom>
              <a:noFill/>
              <a:ln w="3">
                <a:solidFill>
                  <a:srgbClr val="008080"/>
                </a:solidFill>
                <a:round/>
                <a:headEnd/>
                <a:tailEnd/>
              </a:ln>
            </p:spPr>
            <p:txBody>
              <a:bodyPr/>
              <a:lstStyle/>
              <a:p>
                <a:endParaRPr lang="en-US" dirty="0"/>
              </a:p>
            </p:txBody>
          </p:sp>
          <p:sp>
            <p:nvSpPr>
              <p:cNvPr id="443504" name="Line 13"/>
              <p:cNvSpPr>
                <a:spLocks noChangeShapeType="1"/>
              </p:cNvSpPr>
              <p:nvPr/>
            </p:nvSpPr>
            <p:spPr bwMode="auto">
              <a:xfrm>
                <a:off x="1630861" y="4209496"/>
                <a:ext cx="64486" cy="2633"/>
              </a:xfrm>
              <a:prstGeom prst="line">
                <a:avLst/>
              </a:prstGeom>
              <a:noFill/>
              <a:ln w="3">
                <a:solidFill>
                  <a:srgbClr val="008080"/>
                </a:solidFill>
                <a:round/>
                <a:headEnd/>
                <a:tailEnd/>
              </a:ln>
            </p:spPr>
            <p:txBody>
              <a:bodyPr/>
              <a:lstStyle/>
              <a:p>
                <a:endParaRPr lang="en-US" dirty="0"/>
              </a:p>
            </p:txBody>
          </p:sp>
          <p:sp>
            <p:nvSpPr>
              <p:cNvPr id="443505" name="Line 14"/>
              <p:cNvSpPr>
                <a:spLocks noChangeShapeType="1"/>
              </p:cNvSpPr>
              <p:nvPr/>
            </p:nvSpPr>
            <p:spPr bwMode="auto">
              <a:xfrm>
                <a:off x="1695347" y="4212129"/>
                <a:ext cx="64486" cy="10532"/>
              </a:xfrm>
              <a:prstGeom prst="line">
                <a:avLst/>
              </a:prstGeom>
              <a:noFill/>
              <a:ln w="3">
                <a:solidFill>
                  <a:srgbClr val="008080"/>
                </a:solidFill>
                <a:round/>
                <a:headEnd/>
                <a:tailEnd/>
              </a:ln>
            </p:spPr>
            <p:txBody>
              <a:bodyPr/>
              <a:lstStyle/>
              <a:p>
                <a:endParaRPr lang="en-US" dirty="0"/>
              </a:p>
            </p:txBody>
          </p:sp>
          <p:sp>
            <p:nvSpPr>
              <p:cNvPr id="443506" name="Line 15"/>
              <p:cNvSpPr>
                <a:spLocks noChangeShapeType="1"/>
              </p:cNvSpPr>
              <p:nvPr/>
            </p:nvSpPr>
            <p:spPr bwMode="auto">
              <a:xfrm>
                <a:off x="1759833" y="4222661"/>
                <a:ext cx="64486" cy="13165"/>
              </a:xfrm>
              <a:prstGeom prst="line">
                <a:avLst/>
              </a:prstGeom>
              <a:noFill/>
              <a:ln w="3">
                <a:solidFill>
                  <a:srgbClr val="008080"/>
                </a:solidFill>
                <a:round/>
                <a:headEnd/>
                <a:tailEnd/>
              </a:ln>
            </p:spPr>
            <p:txBody>
              <a:bodyPr/>
              <a:lstStyle/>
              <a:p>
                <a:endParaRPr lang="en-US" dirty="0"/>
              </a:p>
            </p:txBody>
          </p:sp>
          <p:sp>
            <p:nvSpPr>
              <p:cNvPr id="443507" name="Line 16"/>
              <p:cNvSpPr>
                <a:spLocks noChangeShapeType="1"/>
              </p:cNvSpPr>
              <p:nvPr/>
            </p:nvSpPr>
            <p:spPr bwMode="auto">
              <a:xfrm>
                <a:off x="1824319" y="4235826"/>
                <a:ext cx="64486" cy="21063"/>
              </a:xfrm>
              <a:prstGeom prst="line">
                <a:avLst/>
              </a:prstGeom>
              <a:noFill/>
              <a:ln w="3">
                <a:solidFill>
                  <a:srgbClr val="008080"/>
                </a:solidFill>
                <a:round/>
                <a:headEnd/>
                <a:tailEnd/>
              </a:ln>
            </p:spPr>
            <p:txBody>
              <a:bodyPr/>
              <a:lstStyle/>
              <a:p>
                <a:endParaRPr lang="en-US" dirty="0"/>
              </a:p>
            </p:txBody>
          </p:sp>
          <p:sp>
            <p:nvSpPr>
              <p:cNvPr id="443508" name="Line 17"/>
              <p:cNvSpPr>
                <a:spLocks noChangeShapeType="1"/>
              </p:cNvSpPr>
              <p:nvPr/>
            </p:nvSpPr>
            <p:spPr bwMode="auto">
              <a:xfrm>
                <a:off x="1888805" y="4256889"/>
                <a:ext cx="61092" cy="23696"/>
              </a:xfrm>
              <a:prstGeom prst="line">
                <a:avLst/>
              </a:prstGeom>
              <a:noFill/>
              <a:ln w="3">
                <a:solidFill>
                  <a:srgbClr val="008080"/>
                </a:solidFill>
                <a:round/>
                <a:headEnd/>
                <a:tailEnd/>
              </a:ln>
            </p:spPr>
            <p:txBody>
              <a:bodyPr/>
              <a:lstStyle/>
              <a:p>
                <a:endParaRPr lang="en-US" dirty="0"/>
              </a:p>
            </p:txBody>
          </p:sp>
          <p:sp>
            <p:nvSpPr>
              <p:cNvPr id="443509" name="Line 18"/>
              <p:cNvSpPr>
                <a:spLocks noChangeShapeType="1"/>
              </p:cNvSpPr>
              <p:nvPr/>
            </p:nvSpPr>
            <p:spPr bwMode="auto">
              <a:xfrm>
                <a:off x="1949897" y="4280585"/>
                <a:ext cx="64486" cy="28962"/>
              </a:xfrm>
              <a:prstGeom prst="line">
                <a:avLst/>
              </a:prstGeom>
              <a:noFill/>
              <a:ln w="3">
                <a:solidFill>
                  <a:srgbClr val="008080"/>
                </a:solidFill>
                <a:round/>
                <a:headEnd/>
                <a:tailEnd/>
              </a:ln>
            </p:spPr>
            <p:txBody>
              <a:bodyPr/>
              <a:lstStyle/>
              <a:p>
                <a:endParaRPr lang="en-US" dirty="0"/>
              </a:p>
            </p:txBody>
          </p:sp>
          <p:sp>
            <p:nvSpPr>
              <p:cNvPr id="443510" name="Line 19"/>
              <p:cNvSpPr>
                <a:spLocks noChangeShapeType="1"/>
              </p:cNvSpPr>
              <p:nvPr/>
            </p:nvSpPr>
            <p:spPr bwMode="auto">
              <a:xfrm>
                <a:off x="2014384" y="4309548"/>
                <a:ext cx="64486" cy="34228"/>
              </a:xfrm>
              <a:prstGeom prst="line">
                <a:avLst/>
              </a:prstGeom>
              <a:noFill/>
              <a:ln w="3">
                <a:solidFill>
                  <a:srgbClr val="008080"/>
                </a:solidFill>
                <a:round/>
                <a:headEnd/>
                <a:tailEnd/>
              </a:ln>
            </p:spPr>
            <p:txBody>
              <a:bodyPr/>
              <a:lstStyle/>
              <a:p>
                <a:endParaRPr lang="en-US" dirty="0"/>
              </a:p>
            </p:txBody>
          </p:sp>
          <p:sp>
            <p:nvSpPr>
              <p:cNvPr id="443511" name="Line 20"/>
              <p:cNvSpPr>
                <a:spLocks noChangeShapeType="1"/>
              </p:cNvSpPr>
              <p:nvPr/>
            </p:nvSpPr>
            <p:spPr bwMode="auto">
              <a:xfrm>
                <a:off x="2078870" y="4343776"/>
                <a:ext cx="64486" cy="36861"/>
              </a:xfrm>
              <a:prstGeom prst="line">
                <a:avLst/>
              </a:prstGeom>
              <a:noFill/>
              <a:ln w="3">
                <a:solidFill>
                  <a:srgbClr val="008080"/>
                </a:solidFill>
                <a:round/>
                <a:headEnd/>
                <a:tailEnd/>
              </a:ln>
            </p:spPr>
            <p:txBody>
              <a:bodyPr/>
              <a:lstStyle/>
              <a:p>
                <a:endParaRPr lang="en-US" dirty="0"/>
              </a:p>
            </p:txBody>
          </p:sp>
          <p:sp>
            <p:nvSpPr>
              <p:cNvPr id="443512" name="Line 21"/>
              <p:cNvSpPr>
                <a:spLocks noChangeShapeType="1"/>
              </p:cNvSpPr>
              <p:nvPr/>
            </p:nvSpPr>
            <p:spPr bwMode="auto">
              <a:xfrm>
                <a:off x="2143356" y="4380637"/>
                <a:ext cx="64486" cy="42127"/>
              </a:xfrm>
              <a:prstGeom prst="line">
                <a:avLst/>
              </a:prstGeom>
              <a:noFill/>
              <a:ln w="3">
                <a:solidFill>
                  <a:srgbClr val="008080"/>
                </a:solidFill>
                <a:round/>
                <a:headEnd/>
                <a:tailEnd/>
              </a:ln>
            </p:spPr>
            <p:txBody>
              <a:bodyPr/>
              <a:lstStyle/>
              <a:p>
                <a:endParaRPr lang="en-US" dirty="0"/>
              </a:p>
            </p:txBody>
          </p:sp>
          <p:sp>
            <p:nvSpPr>
              <p:cNvPr id="443513" name="Line 22"/>
              <p:cNvSpPr>
                <a:spLocks noChangeShapeType="1"/>
              </p:cNvSpPr>
              <p:nvPr/>
            </p:nvSpPr>
            <p:spPr bwMode="auto">
              <a:xfrm>
                <a:off x="2207842" y="4422764"/>
                <a:ext cx="61092" cy="47393"/>
              </a:xfrm>
              <a:prstGeom prst="line">
                <a:avLst/>
              </a:prstGeom>
              <a:noFill/>
              <a:ln w="3">
                <a:solidFill>
                  <a:srgbClr val="008080"/>
                </a:solidFill>
                <a:round/>
                <a:headEnd/>
                <a:tailEnd/>
              </a:ln>
            </p:spPr>
            <p:txBody>
              <a:bodyPr/>
              <a:lstStyle/>
              <a:p>
                <a:endParaRPr lang="en-US" dirty="0"/>
              </a:p>
            </p:txBody>
          </p:sp>
          <p:sp>
            <p:nvSpPr>
              <p:cNvPr id="443514" name="Line 23"/>
              <p:cNvSpPr>
                <a:spLocks noChangeShapeType="1"/>
              </p:cNvSpPr>
              <p:nvPr/>
            </p:nvSpPr>
            <p:spPr bwMode="auto">
              <a:xfrm>
                <a:off x="2268934" y="4470156"/>
                <a:ext cx="64486" cy="47393"/>
              </a:xfrm>
              <a:prstGeom prst="line">
                <a:avLst/>
              </a:prstGeom>
              <a:noFill/>
              <a:ln w="3">
                <a:solidFill>
                  <a:srgbClr val="008080"/>
                </a:solidFill>
                <a:round/>
                <a:headEnd/>
                <a:tailEnd/>
              </a:ln>
            </p:spPr>
            <p:txBody>
              <a:bodyPr/>
              <a:lstStyle/>
              <a:p>
                <a:endParaRPr lang="en-US" dirty="0"/>
              </a:p>
            </p:txBody>
          </p:sp>
          <p:sp>
            <p:nvSpPr>
              <p:cNvPr id="443515" name="Line 24"/>
              <p:cNvSpPr>
                <a:spLocks noChangeShapeType="1"/>
              </p:cNvSpPr>
              <p:nvPr/>
            </p:nvSpPr>
            <p:spPr bwMode="auto">
              <a:xfrm>
                <a:off x="2333420" y="4517549"/>
                <a:ext cx="64486" cy="50026"/>
              </a:xfrm>
              <a:prstGeom prst="line">
                <a:avLst/>
              </a:prstGeom>
              <a:noFill/>
              <a:ln w="3">
                <a:solidFill>
                  <a:srgbClr val="008080"/>
                </a:solidFill>
                <a:round/>
                <a:headEnd/>
                <a:tailEnd/>
              </a:ln>
            </p:spPr>
            <p:txBody>
              <a:bodyPr/>
              <a:lstStyle/>
              <a:p>
                <a:endParaRPr lang="en-US" dirty="0"/>
              </a:p>
            </p:txBody>
          </p:sp>
          <p:sp>
            <p:nvSpPr>
              <p:cNvPr id="443516" name="Line 25"/>
              <p:cNvSpPr>
                <a:spLocks noChangeShapeType="1"/>
              </p:cNvSpPr>
              <p:nvPr/>
            </p:nvSpPr>
            <p:spPr bwMode="auto">
              <a:xfrm>
                <a:off x="2397906" y="4567575"/>
                <a:ext cx="64486" cy="52659"/>
              </a:xfrm>
              <a:prstGeom prst="line">
                <a:avLst/>
              </a:prstGeom>
              <a:noFill/>
              <a:ln w="3">
                <a:solidFill>
                  <a:srgbClr val="008080"/>
                </a:solidFill>
                <a:round/>
                <a:headEnd/>
                <a:tailEnd/>
              </a:ln>
            </p:spPr>
            <p:txBody>
              <a:bodyPr/>
              <a:lstStyle/>
              <a:p>
                <a:endParaRPr lang="en-US" dirty="0"/>
              </a:p>
            </p:txBody>
          </p:sp>
          <p:sp>
            <p:nvSpPr>
              <p:cNvPr id="443517" name="Line 26"/>
              <p:cNvSpPr>
                <a:spLocks noChangeShapeType="1"/>
              </p:cNvSpPr>
              <p:nvPr/>
            </p:nvSpPr>
            <p:spPr bwMode="auto">
              <a:xfrm>
                <a:off x="2462393" y="4620233"/>
                <a:ext cx="64486" cy="52659"/>
              </a:xfrm>
              <a:prstGeom prst="line">
                <a:avLst/>
              </a:prstGeom>
              <a:noFill/>
              <a:ln w="3">
                <a:solidFill>
                  <a:srgbClr val="008080"/>
                </a:solidFill>
                <a:round/>
                <a:headEnd/>
                <a:tailEnd/>
              </a:ln>
            </p:spPr>
            <p:txBody>
              <a:bodyPr/>
              <a:lstStyle/>
              <a:p>
                <a:endParaRPr lang="en-US" dirty="0"/>
              </a:p>
            </p:txBody>
          </p:sp>
          <p:sp>
            <p:nvSpPr>
              <p:cNvPr id="443518" name="Line 27"/>
              <p:cNvSpPr>
                <a:spLocks noChangeShapeType="1"/>
              </p:cNvSpPr>
              <p:nvPr/>
            </p:nvSpPr>
            <p:spPr bwMode="auto">
              <a:xfrm>
                <a:off x="2526879" y="4672892"/>
                <a:ext cx="64486" cy="55291"/>
              </a:xfrm>
              <a:prstGeom prst="line">
                <a:avLst/>
              </a:prstGeom>
              <a:noFill/>
              <a:ln w="3">
                <a:solidFill>
                  <a:srgbClr val="008080"/>
                </a:solidFill>
                <a:round/>
                <a:headEnd/>
                <a:tailEnd/>
              </a:ln>
            </p:spPr>
            <p:txBody>
              <a:bodyPr/>
              <a:lstStyle/>
              <a:p>
                <a:endParaRPr lang="en-US" dirty="0"/>
              </a:p>
            </p:txBody>
          </p:sp>
          <p:sp>
            <p:nvSpPr>
              <p:cNvPr id="443519" name="Line 28"/>
              <p:cNvSpPr>
                <a:spLocks noChangeShapeType="1"/>
              </p:cNvSpPr>
              <p:nvPr/>
            </p:nvSpPr>
            <p:spPr bwMode="auto">
              <a:xfrm>
                <a:off x="2591365" y="4728183"/>
                <a:ext cx="61092" cy="52659"/>
              </a:xfrm>
              <a:prstGeom prst="line">
                <a:avLst/>
              </a:prstGeom>
              <a:noFill/>
              <a:ln w="3">
                <a:solidFill>
                  <a:srgbClr val="008080"/>
                </a:solidFill>
                <a:round/>
                <a:headEnd/>
                <a:tailEnd/>
              </a:ln>
            </p:spPr>
            <p:txBody>
              <a:bodyPr/>
              <a:lstStyle/>
              <a:p>
                <a:endParaRPr lang="en-US" dirty="0"/>
              </a:p>
            </p:txBody>
          </p:sp>
          <p:sp>
            <p:nvSpPr>
              <p:cNvPr id="443520" name="Line 29"/>
              <p:cNvSpPr>
                <a:spLocks noChangeShapeType="1"/>
              </p:cNvSpPr>
              <p:nvPr/>
            </p:nvSpPr>
            <p:spPr bwMode="auto">
              <a:xfrm>
                <a:off x="2652457" y="4780842"/>
                <a:ext cx="64486" cy="55291"/>
              </a:xfrm>
              <a:prstGeom prst="line">
                <a:avLst/>
              </a:prstGeom>
              <a:noFill/>
              <a:ln w="3">
                <a:solidFill>
                  <a:srgbClr val="008080"/>
                </a:solidFill>
                <a:round/>
                <a:headEnd/>
                <a:tailEnd/>
              </a:ln>
            </p:spPr>
            <p:txBody>
              <a:bodyPr/>
              <a:lstStyle/>
              <a:p>
                <a:endParaRPr lang="en-US" dirty="0"/>
              </a:p>
            </p:txBody>
          </p:sp>
          <p:sp>
            <p:nvSpPr>
              <p:cNvPr id="443521" name="Line 30"/>
              <p:cNvSpPr>
                <a:spLocks noChangeShapeType="1"/>
              </p:cNvSpPr>
              <p:nvPr/>
            </p:nvSpPr>
            <p:spPr bwMode="auto">
              <a:xfrm>
                <a:off x="2716943" y="4836133"/>
                <a:ext cx="64486" cy="52659"/>
              </a:xfrm>
              <a:prstGeom prst="line">
                <a:avLst/>
              </a:prstGeom>
              <a:noFill/>
              <a:ln w="3">
                <a:solidFill>
                  <a:srgbClr val="008080"/>
                </a:solidFill>
                <a:round/>
                <a:headEnd/>
                <a:tailEnd/>
              </a:ln>
            </p:spPr>
            <p:txBody>
              <a:bodyPr/>
              <a:lstStyle/>
              <a:p>
                <a:endParaRPr lang="en-US" dirty="0"/>
              </a:p>
            </p:txBody>
          </p:sp>
          <p:sp>
            <p:nvSpPr>
              <p:cNvPr id="443522" name="Line 31"/>
              <p:cNvSpPr>
                <a:spLocks noChangeShapeType="1"/>
              </p:cNvSpPr>
              <p:nvPr/>
            </p:nvSpPr>
            <p:spPr bwMode="auto">
              <a:xfrm>
                <a:off x="2781429" y="4888792"/>
                <a:ext cx="64486" cy="52659"/>
              </a:xfrm>
              <a:prstGeom prst="line">
                <a:avLst/>
              </a:prstGeom>
              <a:noFill/>
              <a:ln w="3">
                <a:solidFill>
                  <a:srgbClr val="008080"/>
                </a:solidFill>
                <a:round/>
                <a:headEnd/>
                <a:tailEnd/>
              </a:ln>
            </p:spPr>
            <p:txBody>
              <a:bodyPr/>
              <a:lstStyle/>
              <a:p>
                <a:endParaRPr lang="en-US" dirty="0"/>
              </a:p>
            </p:txBody>
          </p:sp>
          <p:sp>
            <p:nvSpPr>
              <p:cNvPr id="443523" name="Line 32"/>
              <p:cNvSpPr>
                <a:spLocks noChangeShapeType="1"/>
              </p:cNvSpPr>
              <p:nvPr/>
            </p:nvSpPr>
            <p:spPr bwMode="auto">
              <a:xfrm>
                <a:off x="2845915" y="4941450"/>
                <a:ext cx="64486" cy="50026"/>
              </a:xfrm>
              <a:prstGeom prst="line">
                <a:avLst/>
              </a:prstGeom>
              <a:noFill/>
              <a:ln w="3">
                <a:solidFill>
                  <a:srgbClr val="008080"/>
                </a:solidFill>
                <a:round/>
                <a:headEnd/>
                <a:tailEnd/>
              </a:ln>
            </p:spPr>
            <p:txBody>
              <a:bodyPr/>
              <a:lstStyle/>
              <a:p>
                <a:endParaRPr lang="en-US" dirty="0"/>
              </a:p>
            </p:txBody>
          </p:sp>
          <p:sp>
            <p:nvSpPr>
              <p:cNvPr id="443524" name="Line 33"/>
              <p:cNvSpPr>
                <a:spLocks noChangeShapeType="1"/>
              </p:cNvSpPr>
              <p:nvPr/>
            </p:nvSpPr>
            <p:spPr bwMode="auto">
              <a:xfrm>
                <a:off x="2910402" y="4991476"/>
                <a:ext cx="61092" cy="47393"/>
              </a:xfrm>
              <a:prstGeom prst="line">
                <a:avLst/>
              </a:prstGeom>
              <a:noFill/>
              <a:ln w="3">
                <a:solidFill>
                  <a:srgbClr val="008080"/>
                </a:solidFill>
                <a:round/>
                <a:headEnd/>
                <a:tailEnd/>
              </a:ln>
            </p:spPr>
            <p:txBody>
              <a:bodyPr/>
              <a:lstStyle/>
              <a:p>
                <a:endParaRPr lang="en-US" dirty="0"/>
              </a:p>
            </p:txBody>
          </p:sp>
          <p:sp>
            <p:nvSpPr>
              <p:cNvPr id="443525" name="Line 34"/>
              <p:cNvSpPr>
                <a:spLocks noChangeShapeType="1"/>
              </p:cNvSpPr>
              <p:nvPr/>
            </p:nvSpPr>
            <p:spPr bwMode="auto">
              <a:xfrm>
                <a:off x="2971494" y="5038869"/>
                <a:ext cx="64486" cy="44760"/>
              </a:xfrm>
              <a:prstGeom prst="line">
                <a:avLst/>
              </a:prstGeom>
              <a:noFill/>
              <a:ln w="3">
                <a:solidFill>
                  <a:srgbClr val="008080"/>
                </a:solidFill>
                <a:round/>
                <a:headEnd/>
                <a:tailEnd/>
              </a:ln>
            </p:spPr>
            <p:txBody>
              <a:bodyPr/>
              <a:lstStyle/>
              <a:p>
                <a:endParaRPr lang="en-US" dirty="0"/>
              </a:p>
            </p:txBody>
          </p:sp>
          <p:sp>
            <p:nvSpPr>
              <p:cNvPr id="443526" name="Line 35"/>
              <p:cNvSpPr>
                <a:spLocks noChangeShapeType="1"/>
              </p:cNvSpPr>
              <p:nvPr/>
            </p:nvSpPr>
            <p:spPr bwMode="auto">
              <a:xfrm>
                <a:off x="3035980" y="5083628"/>
                <a:ext cx="64486" cy="39494"/>
              </a:xfrm>
              <a:prstGeom prst="line">
                <a:avLst/>
              </a:prstGeom>
              <a:noFill/>
              <a:ln w="3">
                <a:solidFill>
                  <a:srgbClr val="008080"/>
                </a:solidFill>
                <a:round/>
                <a:headEnd/>
                <a:tailEnd/>
              </a:ln>
            </p:spPr>
            <p:txBody>
              <a:bodyPr/>
              <a:lstStyle/>
              <a:p>
                <a:endParaRPr lang="en-US" dirty="0"/>
              </a:p>
            </p:txBody>
          </p:sp>
          <p:sp>
            <p:nvSpPr>
              <p:cNvPr id="443527" name="Line 36"/>
              <p:cNvSpPr>
                <a:spLocks noChangeShapeType="1"/>
              </p:cNvSpPr>
              <p:nvPr/>
            </p:nvSpPr>
            <p:spPr bwMode="auto">
              <a:xfrm>
                <a:off x="3100466" y="5123122"/>
                <a:ext cx="64486" cy="39494"/>
              </a:xfrm>
              <a:prstGeom prst="line">
                <a:avLst/>
              </a:prstGeom>
              <a:noFill/>
              <a:ln w="3">
                <a:solidFill>
                  <a:srgbClr val="008080"/>
                </a:solidFill>
                <a:round/>
                <a:headEnd/>
                <a:tailEnd/>
              </a:ln>
            </p:spPr>
            <p:txBody>
              <a:bodyPr/>
              <a:lstStyle/>
              <a:p>
                <a:endParaRPr lang="en-US" dirty="0"/>
              </a:p>
            </p:txBody>
          </p:sp>
          <p:sp>
            <p:nvSpPr>
              <p:cNvPr id="443528" name="Line 37"/>
              <p:cNvSpPr>
                <a:spLocks noChangeShapeType="1"/>
              </p:cNvSpPr>
              <p:nvPr/>
            </p:nvSpPr>
            <p:spPr bwMode="auto">
              <a:xfrm>
                <a:off x="3164952" y="5162616"/>
                <a:ext cx="64486" cy="31595"/>
              </a:xfrm>
              <a:prstGeom prst="line">
                <a:avLst/>
              </a:prstGeom>
              <a:noFill/>
              <a:ln w="3">
                <a:solidFill>
                  <a:srgbClr val="008080"/>
                </a:solidFill>
                <a:round/>
                <a:headEnd/>
                <a:tailEnd/>
              </a:ln>
            </p:spPr>
            <p:txBody>
              <a:bodyPr/>
              <a:lstStyle/>
              <a:p>
                <a:endParaRPr lang="en-US" dirty="0"/>
              </a:p>
            </p:txBody>
          </p:sp>
          <p:sp>
            <p:nvSpPr>
              <p:cNvPr id="443529" name="Line 38"/>
              <p:cNvSpPr>
                <a:spLocks noChangeShapeType="1"/>
              </p:cNvSpPr>
              <p:nvPr/>
            </p:nvSpPr>
            <p:spPr bwMode="auto">
              <a:xfrm>
                <a:off x="3229438" y="5194211"/>
                <a:ext cx="61092" cy="28962"/>
              </a:xfrm>
              <a:prstGeom prst="line">
                <a:avLst/>
              </a:prstGeom>
              <a:noFill/>
              <a:ln w="3">
                <a:solidFill>
                  <a:srgbClr val="008080"/>
                </a:solidFill>
                <a:round/>
                <a:headEnd/>
                <a:tailEnd/>
              </a:ln>
            </p:spPr>
            <p:txBody>
              <a:bodyPr/>
              <a:lstStyle/>
              <a:p>
                <a:endParaRPr lang="en-US" dirty="0"/>
              </a:p>
            </p:txBody>
          </p:sp>
          <p:sp>
            <p:nvSpPr>
              <p:cNvPr id="443530" name="Line 39"/>
              <p:cNvSpPr>
                <a:spLocks noChangeShapeType="1"/>
              </p:cNvSpPr>
              <p:nvPr/>
            </p:nvSpPr>
            <p:spPr bwMode="auto">
              <a:xfrm>
                <a:off x="3290531" y="5223174"/>
                <a:ext cx="64486" cy="23696"/>
              </a:xfrm>
              <a:prstGeom prst="line">
                <a:avLst/>
              </a:prstGeom>
              <a:noFill/>
              <a:ln w="3">
                <a:solidFill>
                  <a:srgbClr val="008080"/>
                </a:solidFill>
                <a:round/>
                <a:headEnd/>
                <a:tailEnd/>
              </a:ln>
            </p:spPr>
            <p:txBody>
              <a:bodyPr/>
              <a:lstStyle/>
              <a:p>
                <a:endParaRPr lang="en-US" dirty="0"/>
              </a:p>
            </p:txBody>
          </p:sp>
          <p:sp>
            <p:nvSpPr>
              <p:cNvPr id="443531" name="Line 40"/>
              <p:cNvSpPr>
                <a:spLocks noChangeShapeType="1"/>
              </p:cNvSpPr>
              <p:nvPr/>
            </p:nvSpPr>
            <p:spPr bwMode="auto">
              <a:xfrm>
                <a:off x="3355017" y="5246870"/>
                <a:ext cx="64486" cy="18430"/>
              </a:xfrm>
              <a:prstGeom prst="line">
                <a:avLst/>
              </a:prstGeom>
              <a:noFill/>
              <a:ln w="3">
                <a:solidFill>
                  <a:srgbClr val="008080"/>
                </a:solidFill>
                <a:round/>
                <a:headEnd/>
                <a:tailEnd/>
              </a:ln>
            </p:spPr>
            <p:txBody>
              <a:bodyPr/>
              <a:lstStyle/>
              <a:p>
                <a:endParaRPr lang="en-US" dirty="0"/>
              </a:p>
            </p:txBody>
          </p:sp>
          <p:sp>
            <p:nvSpPr>
              <p:cNvPr id="443532" name="Line 41"/>
              <p:cNvSpPr>
                <a:spLocks noChangeShapeType="1"/>
              </p:cNvSpPr>
              <p:nvPr/>
            </p:nvSpPr>
            <p:spPr bwMode="auto">
              <a:xfrm>
                <a:off x="3419503" y="5265300"/>
                <a:ext cx="64486" cy="13165"/>
              </a:xfrm>
              <a:prstGeom prst="line">
                <a:avLst/>
              </a:prstGeom>
              <a:noFill/>
              <a:ln w="3">
                <a:solidFill>
                  <a:srgbClr val="008080"/>
                </a:solidFill>
                <a:round/>
                <a:headEnd/>
                <a:tailEnd/>
              </a:ln>
            </p:spPr>
            <p:txBody>
              <a:bodyPr/>
              <a:lstStyle/>
              <a:p>
                <a:endParaRPr lang="en-US" dirty="0"/>
              </a:p>
            </p:txBody>
          </p:sp>
          <p:sp>
            <p:nvSpPr>
              <p:cNvPr id="443533" name="Line 42"/>
              <p:cNvSpPr>
                <a:spLocks noChangeShapeType="1"/>
              </p:cNvSpPr>
              <p:nvPr/>
            </p:nvSpPr>
            <p:spPr bwMode="auto">
              <a:xfrm>
                <a:off x="3483989" y="5278465"/>
                <a:ext cx="64486" cy="7899"/>
              </a:xfrm>
              <a:prstGeom prst="line">
                <a:avLst/>
              </a:prstGeom>
              <a:noFill/>
              <a:ln w="3">
                <a:solidFill>
                  <a:srgbClr val="008080"/>
                </a:solidFill>
                <a:round/>
                <a:headEnd/>
                <a:tailEnd/>
              </a:ln>
            </p:spPr>
            <p:txBody>
              <a:bodyPr/>
              <a:lstStyle/>
              <a:p>
                <a:endParaRPr lang="en-US" dirty="0"/>
              </a:p>
            </p:txBody>
          </p:sp>
          <p:sp>
            <p:nvSpPr>
              <p:cNvPr id="443534" name="Line 43"/>
              <p:cNvSpPr>
                <a:spLocks noChangeShapeType="1"/>
              </p:cNvSpPr>
              <p:nvPr/>
            </p:nvSpPr>
            <p:spPr bwMode="auto">
              <a:xfrm>
                <a:off x="3548475" y="5286364"/>
                <a:ext cx="64486" cy="2633"/>
              </a:xfrm>
              <a:prstGeom prst="line">
                <a:avLst/>
              </a:prstGeom>
              <a:noFill/>
              <a:ln w="3">
                <a:solidFill>
                  <a:srgbClr val="008080"/>
                </a:solidFill>
                <a:round/>
                <a:headEnd/>
                <a:tailEnd/>
              </a:ln>
            </p:spPr>
            <p:txBody>
              <a:bodyPr/>
              <a:lstStyle/>
              <a:p>
                <a:endParaRPr lang="en-US" dirty="0"/>
              </a:p>
            </p:txBody>
          </p:sp>
          <p:sp>
            <p:nvSpPr>
              <p:cNvPr id="443535" name="Line 44"/>
              <p:cNvSpPr>
                <a:spLocks noChangeShapeType="1"/>
              </p:cNvSpPr>
              <p:nvPr/>
            </p:nvSpPr>
            <p:spPr bwMode="auto">
              <a:xfrm flipV="1">
                <a:off x="3612961" y="5286364"/>
                <a:ext cx="61092" cy="2633"/>
              </a:xfrm>
              <a:prstGeom prst="line">
                <a:avLst/>
              </a:prstGeom>
              <a:noFill/>
              <a:ln w="3">
                <a:solidFill>
                  <a:srgbClr val="008080"/>
                </a:solidFill>
                <a:round/>
                <a:headEnd/>
                <a:tailEnd/>
              </a:ln>
            </p:spPr>
            <p:txBody>
              <a:bodyPr/>
              <a:lstStyle/>
              <a:p>
                <a:endParaRPr lang="en-US" dirty="0"/>
              </a:p>
            </p:txBody>
          </p:sp>
          <p:sp>
            <p:nvSpPr>
              <p:cNvPr id="443536" name="Line 45"/>
              <p:cNvSpPr>
                <a:spLocks noChangeShapeType="1"/>
              </p:cNvSpPr>
              <p:nvPr/>
            </p:nvSpPr>
            <p:spPr bwMode="auto">
              <a:xfrm flipV="1">
                <a:off x="3674053" y="5278465"/>
                <a:ext cx="64486" cy="7899"/>
              </a:xfrm>
              <a:prstGeom prst="line">
                <a:avLst/>
              </a:prstGeom>
              <a:noFill/>
              <a:ln w="3">
                <a:solidFill>
                  <a:srgbClr val="008080"/>
                </a:solidFill>
                <a:round/>
                <a:headEnd/>
                <a:tailEnd/>
              </a:ln>
            </p:spPr>
            <p:txBody>
              <a:bodyPr/>
              <a:lstStyle/>
              <a:p>
                <a:endParaRPr lang="en-US" dirty="0"/>
              </a:p>
            </p:txBody>
          </p:sp>
          <p:sp>
            <p:nvSpPr>
              <p:cNvPr id="443537" name="Line 46"/>
              <p:cNvSpPr>
                <a:spLocks noChangeShapeType="1"/>
              </p:cNvSpPr>
              <p:nvPr/>
            </p:nvSpPr>
            <p:spPr bwMode="auto">
              <a:xfrm flipV="1">
                <a:off x="3738540" y="5262667"/>
                <a:ext cx="64486" cy="15798"/>
              </a:xfrm>
              <a:prstGeom prst="line">
                <a:avLst/>
              </a:prstGeom>
              <a:noFill/>
              <a:ln w="3">
                <a:solidFill>
                  <a:srgbClr val="008080"/>
                </a:solidFill>
                <a:round/>
                <a:headEnd/>
                <a:tailEnd/>
              </a:ln>
            </p:spPr>
            <p:txBody>
              <a:bodyPr/>
              <a:lstStyle/>
              <a:p>
                <a:endParaRPr lang="en-US" dirty="0"/>
              </a:p>
            </p:txBody>
          </p:sp>
          <p:sp>
            <p:nvSpPr>
              <p:cNvPr id="443538" name="Line 47"/>
              <p:cNvSpPr>
                <a:spLocks noChangeShapeType="1"/>
              </p:cNvSpPr>
              <p:nvPr/>
            </p:nvSpPr>
            <p:spPr bwMode="auto">
              <a:xfrm flipV="1">
                <a:off x="3803026" y="5244237"/>
                <a:ext cx="64486" cy="18430"/>
              </a:xfrm>
              <a:prstGeom prst="line">
                <a:avLst/>
              </a:prstGeom>
              <a:noFill/>
              <a:ln w="3">
                <a:solidFill>
                  <a:srgbClr val="008080"/>
                </a:solidFill>
                <a:round/>
                <a:headEnd/>
                <a:tailEnd/>
              </a:ln>
            </p:spPr>
            <p:txBody>
              <a:bodyPr/>
              <a:lstStyle/>
              <a:p>
                <a:endParaRPr lang="en-US" dirty="0"/>
              </a:p>
            </p:txBody>
          </p:sp>
          <p:sp>
            <p:nvSpPr>
              <p:cNvPr id="443539" name="Line 48"/>
              <p:cNvSpPr>
                <a:spLocks noChangeShapeType="1"/>
              </p:cNvSpPr>
              <p:nvPr/>
            </p:nvSpPr>
            <p:spPr bwMode="auto">
              <a:xfrm flipV="1">
                <a:off x="3867512" y="5220541"/>
                <a:ext cx="64486" cy="23696"/>
              </a:xfrm>
              <a:prstGeom prst="line">
                <a:avLst/>
              </a:prstGeom>
              <a:noFill/>
              <a:ln w="3">
                <a:solidFill>
                  <a:srgbClr val="008080"/>
                </a:solidFill>
                <a:round/>
                <a:headEnd/>
                <a:tailEnd/>
              </a:ln>
            </p:spPr>
            <p:txBody>
              <a:bodyPr/>
              <a:lstStyle/>
              <a:p>
                <a:endParaRPr lang="en-US" dirty="0"/>
              </a:p>
            </p:txBody>
          </p:sp>
          <p:sp>
            <p:nvSpPr>
              <p:cNvPr id="443540" name="Line 49"/>
              <p:cNvSpPr>
                <a:spLocks noChangeShapeType="1"/>
              </p:cNvSpPr>
              <p:nvPr/>
            </p:nvSpPr>
            <p:spPr bwMode="auto">
              <a:xfrm flipV="1">
                <a:off x="3931998" y="5191578"/>
                <a:ext cx="61092" cy="28962"/>
              </a:xfrm>
              <a:prstGeom prst="line">
                <a:avLst/>
              </a:prstGeom>
              <a:noFill/>
              <a:ln w="3">
                <a:solidFill>
                  <a:srgbClr val="008080"/>
                </a:solidFill>
                <a:round/>
                <a:headEnd/>
                <a:tailEnd/>
              </a:ln>
            </p:spPr>
            <p:txBody>
              <a:bodyPr/>
              <a:lstStyle/>
              <a:p>
                <a:endParaRPr lang="en-US" dirty="0"/>
              </a:p>
            </p:txBody>
          </p:sp>
          <p:sp>
            <p:nvSpPr>
              <p:cNvPr id="443541" name="Line 50"/>
              <p:cNvSpPr>
                <a:spLocks noChangeShapeType="1"/>
              </p:cNvSpPr>
              <p:nvPr/>
            </p:nvSpPr>
            <p:spPr bwMode="auto">
              <a:xfrm flipV="1">
                <a:off x="3993090" y="5157350"/>
                <a:ext cx="64486" cy="34228"/>
              </a:xfrm>
              <a:prstGeom prst="line">
                <a:avLst/>
              </a:prstGeom>
              <a:noFill/>
              <a:ln w="3">
                <a:solidFill>
                  <a:srgbClr val="008080"/>
                </a:solidFill>
                <a:round/>
                <a:headEnd/>
                <a:tailEnd/>
              </a:ln>
            </p:spPr>
            <p:txBody>
              <a:bodyPr/>
              <a:lstStyle/>
              <a:p>
                <a:endParaRPr lang="en-US" dirty="0"/>
              </a:p>
            </p:txBody>
          </p:sp>
          <p:sp>
            <p:nvSpPr>
              <p:cNvPr id="443542" name="Line 51"/>
              <p:cNvSpPr>
                <a:spLocks noChangeShapeType="1"/>
              </p:cNvSpPr>
              <p:nvPr/>
            </p:nvSpPr>
            <p:spPr bwMode="auto">
              <a:xfrm flipV="1">
                <a:off x="4057576" y="5120489"/>
                <a:ext cx="64486" cy="36861"/>
              </a:xfrm>
              <a:prstGeom prst="line">
                <a:avLst/>
              </a:prstGeom>
              <a:noFill/>
              <a:ln w="3">
                <a:solidFill>
                  <a:srgbClr val="008080"/>
                </a:solidFill>
                <a:round/>
                <a:headEnd/>
                <a:tailEnd/>
              </a:ln>
            </p:spPr>
            <p:txBody>
              <a:bodyPr/>
              <a:lstStyle/>
              <a:p>
                <a:endParaRPr lang="en-US" dirty="0"/>
              </a:p>
            </p:txBody>
          </p:sp>
          <p:sp>
            <p:nvSpPr>
              <p:cNvPr id="443543" name="Line 52"/>
              <p:cNvSpPr>
                <a:spLocks noChangeShapeType="1"/>
              </p:cNvSpPr>
              <p:nvPr/>
            </p:nvSpPr>
            <p:spPr bwMode="auto">
              <a:xfrm flipV="1">
                <a:off x="4122062" y="5078362"/>
                <a:ext cx="64486" cy="42127"/>
              </a:xfrm>
              <a:prstGeom prst="line">
                <a:avLst/>
              </a:prstGeom>
              <a:noFill/>
              <a:ln w="3">
                <a:solidFill>
                  <a:srgbClr val="008080"/>
                </a:solidFill>
                <a:round/>
                <a:headEnd/>
                <a:tailEnd/>
              </a:ln>
            </p:spPr>
            <p:txBody>
              <a:bodyPr/>
              <a:lstStyle/>
              <a:p>
                <a:endParaRPr lang="en-US" dirty="0"/>
              </a:p>
            </p:txBody>
          </p:sp>
          <p:sp>
            <p:nvSpPr>
              <p:cNvPr id="443544" name="Line 53"/>
              <p:cNvSpPr>
                <a:spLocks noChangeShapeType="1"/>
              </p:cNvSpPr>
              <p:nvPr/>
            </p:nvSpPr>
            <p:spPr bwMode="auto">
              <a:xfrm flipV="1">
                <a:off x="4186549" y="5033603"/>
                <a:ext cx="64486" cy="44760"/>
              </a:xfrm>
              <a:prstGeom prst="line">
                <a:avLst/>
              </a:prstGeom>
              <a:noFill/>
              <a:ln w="3">
                <a:solidFill>
                  <a:srgbClr val="008080"/>
                </a:solidFill>
                <a:round/>
                <a:headEnd/>
                <a:tailEnd/>
              </a:ln>
            </p:spPr>
            <p:txBody>
              <a:bodyPr/>
              <a:lstStyle/>
              <a:p>
                <a:endParaRPr lang="en-US" dirty="0"/>
              </a:p>
            </p:txBody>
          </p:sp>
          <p:sp>
            <p:nvSpPr>
              <p:cNvPr id="443545" name="Line 54"/>
              <p:cNvSpPr>
                <a:spLocks noChangeShapeType="1"/>
              </p:cNvSpPr>
              <p:nvPr/>
            </p:nvSpPr>
            <p:spPr bwMode="auto">
              <a:xfrm flipV="1">
                <a:off x="4251035" y="4986210"/>
                <a:ext cx="61092" cy="47393"/>
              </a:xfrm>
              <a:prstGeom prst="line">
                <a:avLst/>
              </a:prstGeom>
              <a:noFill/>
              <a:ln w="3">
                <a:solidFill>
                  <a:srgbClr val="008080"/>
                </a:solidFill>
                <a:round/>
                <a:headEnd/>
                <a:tailEnd/>
              </a:ln>
            </p:spPr>
            <p:txBody>
              <a:bodyPr/>
              <a:lstStyle/>
              <a:p>
                <a:endParaRPr lang="en-US" dirty="0"/>
              </a:p>
            </p:txBody>
          </p:sp>
          <p:sp>
            <p:nvSpPr>
              <p:cNvPr id="443546" name="Line 55"/>
              <p:cNvSpPr>
                <a:spLocks noChangeShapeType="1"/>
              </p:cNvSpPr>
              <p:nvPr/>
            </p:nvSpPr>
            <p:spPr bwMode="auto">
              <a:xfrm flipV="1">
                <a:off x="4312127" y="4936184"/>
                <a:ext cx="64486" cy="50026"/>
              </a:xfrm>
              <a:prstGeom prst="line">
                <a:avLst/>
              </a:prstGeom>
              <a:noFill/>
              <a:ln w="3">
                <a:solidFill>
                  <a:srgbClr val="008080"/>
                </a:solidFill>
                <a:round/>
                <a:headEnd/>
                <a:tailEnd/>
              </a:ln>
            </p:spPr>
            <p:txBody>
              <a:bodyPr/>
              <a:lstStyle/>
              <a:p>
                <a:endParaRPr lang="en-US" dirty="0"/>
              </a:p>
            </p:txBody>
          </p:sp>
          <p:sp>
            <p:nvSpPr>
              <p:cNvPr id="443547" name="Line 56"/>
              <p:cNvSpPr>
                <a:spLocks noChangeShapeType="1"/>
              </p:cNvSpPr>
              <p:nvPr/>
            </p:nvSpPr>
            <p:spPr bwMode="auto">
              <a:xfrm flipV="1">
                <a:off x="4376613" y="4883526"/>
                <a:ext cx="64486" cy="52659"/>
              </a:xfrm>
              <a:prstGeom prst="line">
                <a:avLst/>
              </a:prstGeom>
              <a:noFill/>
              <a:ln w="3">
                <a:solidFill>
                  <a:srgbClr val="008080"/>
                </a:solidFill>
                <a:round/>
                <a:headEnd/>
                <a:tailEnd/>
              </a:ln>
            </p:spPr>
            <p:txBody>
              <a:bodyPr/>
              <a:lstStyle/>
              <a:p>
                <a:endParaRPr lang="en-US" dirty="0"/>
              </a:p>
            </p:txBody>
          </p:sp>
          <p:sp>
            <p:nvSpPr>
              <p:cNvPr id="443548" name="Line 57"/>
              <p:cNvSpPr>
                <a:spLocks noChangeShapeType="1"/>
              </p:cNvSpPr>
              <p:nvPr/>
            </p:nvSpPr>
            <p:spPr bwMode="auto">
              <a:xfrm flipV="1">
                <a:off x="4441099" y="4830867"/>
                <a:ext cx="64486" cy="52659"/>
              </a:xfrm>
              <a:prstGeom prst="line">
                <a:avLst/>
              </a:prstGeom>
              <a:noFill/>
              <a:ln w="3">
                <a:solidFill>
                  <a:srgbClr val="008080"/>
                </a:solidFill>
                <a:round/>
                <a:headEnd/>
                <a:tailEnd/>
              </a:ln>
            </p:spPr>
            <p:txBody>
              <a:bodyPr/>
              <a:lstStyle/>
              <a:p>
                <a:endParaRPr lang="en-US" dirty="0"/>
              </a:p>
            </p:txBody>
          </p:sp>
          <p:sp>
            <p:nvSpPr>
              <p:cNvPr id="443549" name="Line 58"/>
              <p:cNvSpPr>
                <a:spLocks noChangeShapeType="1"/>
              </p:cNvSpPr>
              <p:nvPr/>
            </p:nvSpPr>
            <p:spPr bwMode="auto">
              <a:xfrm flipV="1">
                <a:off x="4505585" y="4775576"/>
                <a:ext cx="64486" cy="55291"/>
              </a:xfrm>
              <a:prstGeom prst="line">
                <a:avLst/>
              </a:prstGeom>
              <a:noFill/>
              <a:ln w="3">
                <a:solidFill>
                  <a:srgbClr val="008080"/>
                </a:solidFill>
                <a:round/>
                <a:headEnd/>
                <a:tailEnd/>
              </a:ln>
            </p:spPr>
            <p:txBody>
              <a:bodyPr/>
              <a:lstStyle/>
              <a:p>
                <a:endParaRPr lang="en-US" dirty="0"/>
              </a:p>
            </p:txBody>
          </p:sp>
          <p:sp>
            <p:nvSpPr>
              <p:cNvPr id="443550" name="Line 59"/>
              <p:cNvSpPr>
                <a:spLocks noChangeShapeType="1"/>
              </p:cNvSpPr>
              <p:nvPr/>
            </p:nvSpPr>
            <p:spPr bwMode="auto">
              <a:xfrm flipV="1">
                <a:off x="4570071" y="4722917"/>
                <a:ext cx="61092" cy="52659"/>
              </a:xfrm>
              <a:prstGeom prst="line">
                <a:avLst/>
              </a:prstGeom>
              <a:noFill/>
              <a:ln w="3">
                <a:solidFill>
                  <a:srgbClr val="008080"/>
                </a:solidFill>
                <a:round/>
                <a:headEnd/>
                <a:tailEnd/>
              </a:ln>
            </p:spPr>
            <p:txBody>
              <a:bodyPr/>
              <a:lstStyle/>
              <a:p>
                <a:endParaRPr lang="en-US" dirty="0"/>
              </a:p>
            </p:txBody>
          </p:sp>
          <p:sp>
            <p:nvSpPr>
              <p:cNvPr id="443551" name="Line 60"/>
              <p:cNvSpPr>
                <a:spLocks noChangeShapeType="1"/>
              </p:cNvSpPr>
              <p:nvPr/>
            </p:nvSpPr>
            <p:spPr bwMode="auto">
              <a:xfrm flipV="1">
                <a:off x="4631164" y="4667626"/>
                <a:ext cx="64486" cy="55291"/>
              </a:xfrm>
              <a:prstGeom prst="line">
                <a:avLst/>
              </a:prstGeom>
              <a:noFill/>
              <a:ln w="3">
                <a:solidFill>
                  <a:srgbClr val="008080"/>
                </a:solidFill>
                <a:round/>
                <a:headEnd/>
                <a:tailEnd/>
              </a:ln>
            </p:spPr>
            <p:txBody>
              <a:bodyPr/>
              <a:lstStyle/>
              <a:p>
                <a:endParaRPr lang="en-US" dirty="0"/>
              </a:p>
            </p:txBody>
          </p:sp>
          <p:sp>
            <p:nvSpPr>
              <p:cNvPr id="443552" name="Line 61"/>
              <p:cNvSpPr>
                <a:spLocks noChangeShapeType="1"/>
              </p:cNvSpPr>
              <p:nvPr/>
            </p:nvSpPr>
            <p:spPr bwMode="auto">
              <a:xfrm flipV="1">
                <a:off x="4695650" y="4614967"/>
                <a:ext cx="64486" cy="52659"/>
              </a:xfrm>
              <a:prstGeom prst="line">
                <a:avLst/>
              </a:prstGeom>
              <a:noFill/>
              <a:ln w="3">
                <a:solidFill>
                  <a:srgbClr val="008080"/>
                </a:solidFill>
                <a:round/>
                <a:headEnd/>
                <a:tailEnd/>
              </a:ln>
            </p:spPr>
            <p:txBody>
              <a:bodyPr/>
              <a:lstStyle/>
              <a:p>
                <a:endParaRPr lang="en-US" dirty="0"/>
              </a:p>
            </p:txBody>
          </p:sp>
          <p:sp>
            <p:nvSpPr>
              <p:cNvPr id="443553" name="Line 62"/>
              <p:cNvSpPr>
                <a:spLocks noChangeShapeType="1"/>
              </p:cNvSpPr>
              <p:nvPr/>
            </p:nvSpPr>
            <p:spPr bwMode="auto">
              <a:xfrm flipV="1">
                <a:off x="4760136" y="4562309"/>
                <a:ext cx="64486" cy="52659"/>
              </a:xfrm>
              <a:prstGeom prst="line">
                <a:avLst/>
              </a:prstGeom>
              <a:noFill/>
              <a:ln w="3">
                <a:solidFill>
                  <a:srgbClr val="008080"/>
                </a:solidFill>
                <a:round/>
                <a:headEnd/>
                <a:tailEnd/>
              </a:ln>
            </p:spPr>
            <p:txBody>
              <a:bodyPr/>
              <a:lstStyle/>
              <a:p>
                <a:endParaRPr lang="en-US" dirty="0"/>
              </a:p>
            </p:txBody>
          </p:sp>
          <p:sp>
            <p:nvSpPr>
              <p:cNvPr id="443554" name="Line 63"/>
              <p:cNvSpPr>
                <a:spLocks noChangeShapeType="1"/>
              </p:cNvSpPr>
              <p:nvPr/>
            </p:nvSpPr>
            <p:spPr bwMode="auto">
              <a:xfrm flipV="1">
                <a:off x="4824622" y="4512283"/>
                <a:ext cx="64486" cy="50026"/>
              </a:xfrm>
              <a:prstGeom prst="line">
                <a:avLst/>
              </a:prstGeom>
              <a:noFill/>
              <a:ln w="3">
                <a:solidFill>
                  <a:srgbClr val="008080"/>
                </a:solidFill>
                <a:round/>
                <a:headEnd/>
                <a:tailEnd/>
              </a:ln>
            </p:spPr>
            <p:txBody>
              <a:bodyPr/>
              <a:lstStyle/>
              <a:p>
                <a:endParaRPr lang="en-US" dirty="0"/>
              </a:p>
            </p:txBody>
          </p:sp>
          <p:sp>
            <p:nvSpPr>
              <p:cNvPr id="443555" name="Line 64"/>
              <p:cNvSpPr>
                <a:spLocks noChangeShapeType="1"/>
              </p:cNvSpPr>
              <p:nvPr/>
            </p:nvSpPr>
            <p:spPr bwMode="auto">
              <a:xfrm flipV="1">
                <a:off x="4889108" y="4464890"/>
                <a:ext cx="61092" cy="47393"/>
              </a:xfrm>
              <a:prstGeom prst="line">
                <a:avLst/>
              </a:prstGeom>
              <a:noFill/>
              <a:ln w="3">
                <a:solidFill>
                  <a:srgbClr val="008080"/>
                </a:solidFill>
                <a:round/>
                <a:headEnd/>
                <a:tailEnd/>
              </a:ln>
            </p:spPr>
            <p:txBody>
              <a:bodyPr/>
              <a:lstStyle/>
              <a:p>
                <a:endParaRPr lang="en-US" dirty="0"/>
              </a:p>
            </p:txBody>
          </p:sp>
          <p:sp>
            <p:nvSpPr>
              <p:cNvPr id="443556" name="Line 65"/>
              <p:cNvSpPr>
                <a:spLocks noChangeShapeType="1"/>
              </p:cNvSpPr>
              <p:nvPr/>
            </p:nvSpPr>
            <p:spPr bwMode="auto">
              <a:xfrm flipV="1">
                <a:off x="4950200" y="4420131"/>
                <a:ext cx="64486" cy="44760"/>
              </a:xfrm>
              <a:prstGeom prst="line">
                <a:avLst/>
              </a:prstGeom>
              <a:noFill/>
              <a:ln w="3">
                <a:solidFill>
                  <a:srgbClr val="008080"/>
                </a:solidFill>
                <a:round/>
                <a:headEnd/>
                <a:tailEnd/>
              </a:ln>
            </p:spPr>
            <p:txBody>
              <a:bodyPr/>
              <a:lstStyle/>
              <a:p>
                <a:endParaRPr lang="en-US" dirty="0"/>
              </a:p>
            </p:txBody>
          </p:sp>
          <p:sp>
            <p:nvSpPr>
              <p:cNvPr id="443557" name="Line 66"/>
              <p:cNvSpPr>
                <a:spLocks noChangeShapeType="1"/>
              </p:cNvSpPr>
              <p:nvPr/>
            </p:nvSpPr>
            <p:spPr bwMode="auto">
              <a:xfrm flipV="1">
                <a:off x="5014686" y="4378004"/>
                <a:ext cx="64486" cy="42127"/>
              </a:xfrm>
              <a:prstGeom prst="line">
                <a:avLst/>
              </a:prstGeom>
              <a:noFill/>
              <a:ln w="3">
                <a:solidFill>
                  <a:srgbClr val="008080"/>
                </a:solidFill>
                <a:round/>
                <a:headEnd/>
                <a:tailEnd/>
              </a:ln>
            </p:spPr>
            <p:txBody>
              <a:bodyPr/>
              <a:lstStyle/>
              <a:p>
                <a:endParaRPr lang="en-US" dirty="0"/>
              </a:p>
            </p:txBody>
          </p:sp>
          <p:sp>
            <p:nvSpPr>
              <p:cNvPr id="443558" name="Line 67"/>
              <p:cNvSpPr>
                <a:spLocks noChangeShapeType="1"/>
              </p:cNvSpPr>
              <p:nvPr/>
            </p:nvSpPr>
            <p:spPr bwMode="auto">
              <a:xfrm flipV="1">
                <a:off x="5079173" y="4341143"/>
                <a:ext cx="64486" cy="36861"/>
              </a:xfrm>
              <a:prstGeom prst="line">
                <a:avLst/>
              </a:prstGeom>
              <a:noFill/>
              <a:ln w="3">
                <a:solidFill>
                  <a:srgbClr val="008080"/>
                </a:solidFill>
                <a:round/>
                <a:headEnd/>
                <a:tailEnd/>
              </a:ln>
            </p:spPr>
            <p:txBody>
              <a:bodyPr/>
              <a:lstStyle/>
              <a:p>
                <a:endParaRPr lang="en-US" dirty="0"/>
              </a:p>
            </p:txBody>
          </p:sp>
          <p:sp>
            <p:nvSpPr>
              <p:cNvPr id="443559" name="Line 68"/>
              <p:cNvSpPr>
                <a:spLocks noChangeShapeType="1"/>
              </p:cNvSpPr>
              <p:nvPr/>
            </p:nvSpPr>
            <p:spPr bwMode="auto">
              <a:xfrm flipV="1">
                <a:off x="5143659" y="4306915"/>
                <a:ext cx="61092" cy="34228"/>
              </a:xfrm>
              <a:prstGeom prst="line">
                <a:avLst/>
              </a:prstGeom>
              <a:noFill/>
              <a:ln w="3">
                <a:solidFill>
                  <a:srgbClr val="008080"/>
                </a:solidFill>
                <a:round/>
                <a:headEnd/>
                <a:tailEnd/>
              </a:ln>
            </p:spPr>
            <p:txBody>
              <a:bodyPr/>
              <a:lstStyle/>
              <a:p>
                <a:endParaRPr lang="en-US" dirty="0"/>
              </a:p>
            </p:txBody>
          </p:sp>
          <p:sp>
            <p:nvSpPr>
              <p:cNvPr id="443560" name="Line 69"/>
              <p:cNvSpPr>
                <a:spLocks noChangeShapeType="1"/>
              </p:cNvSpPr>
              <p:nvPr/>
            </p:nvSpPr>
            <p:spPr bwMode="auto">
              <a:xfrm flipV="1">
                <a:off x="5204751" y="4277953"/>
                <a:ext cx="64486" cy="28962"/>
              </a:xfrm>
              <a:prstGeom prst="line">
                <a:avLst/>
              </a:prstGeom>
              <a:noFill/>
              <a:ln w="3">
                <a:solidFill>
                  <a:srgbClr val="008080"/>
                </a:solidFill>
                <a:round/>
                <a:headEnd/>
                <a:tailEnd/>
              </a:ln>
            </p:spPr>
            <p:txBody>
              <a:bodyPr/>
              <a:lstStyle/>
              <a:p>
                <a:endParaRPr lang="en-US" dirty="0"/>
              </a:p>
            </p:txBody>
          </p:sp>
          <p:sp>
            <p:nvSpPr>
              <p:cNvPr id="443561" name="Line 70"/>
              <p:cNvSpPr>
                <a:spLocks noChangeShapeType="1"/>
              </p:cNvSpPr>
              <p:nvPr/>
            </p:nvSpPr>
            <p:spPr bwMode="auto">
              <a:xfrm flipV="1">
                <a:off x="5269237" y="4254256"/>
                <a:ext cx="64486" cy="23696"/>
              </a:xfrm>
              <a:prstGeom prst="line">
                <a:avLst/>
              </a:prstGeom>
              <a:noFill/>
              <a:ln w="3">
                <a:solidFill>
                  <a:srgbClr val="008080"/>
                </a:solidFill>
                <a:round/>
                <a:headEnd/>
                <a:tailEnd/>
              </a:ln>
            </p:spPr>
            <p:txBody>
              <a:bodyPr/>
              <a:lstStyle/>
              <a:p>
                <a:endParaRPr lang="en-US" dirty="0"/>
              </a:p>
            </p:txBody>
          </p:sp>
          <p:sp>
            <p:nvSpPr>
              <p:cNvPr id="443562" name="Line 71"/>
              <p:cNvSpPr>
                <a:spLocks noChangeShapeType="1"/>
              </p:cNvSpPr>
              <p:nvPr/>
            </p:nvSpPr>
            <p:spPr bwMode="auto">
              <a:xfrm flipV="1">
                <a:off x="5333723" y="4235826"/>
                <a:ext cx="64486" cy="18430"/>
              </a:xfrm>
              <a:prstGeom prst="line">
                <a:avLst/>
              </a:prstGeom>
              <a:noFill/>
              <a:ln w="3">
                <a:solidFill>
                  <a:srgbClr val="008080"/>
                </a:solidFill>
                <a:round/>
                <a:headEnd/>
                <a:tailEnd/>
              </a:ln>
            </p:spPr>
            <p:txBody>
              <a:bodyPr/>
              <a:lstStyle/>
              <a:p>
                <a:endParaRPr lang="en-US" dirty="0"/>
              </a:p>
            </p:txBody>
          </p:sp>
          <p:sp>
            <p:nvSpPr>
              <p:cNvPr id="443563" name="Line 72"/>
              <p:cNvSpPr>
                <a:spLocks noChangeShapeType="1"/>
              </p:cNvSpPr>
              <p:nvPr/>
            </p:nvSpPr>
            <p:spPr bwMode="auto">
              <a:xfrm flipV="1">
                <a:off x="5398209" y="4220028"/>
                <a:ext cx="64486" cy="15798"/>
              </a:xfrm>
              <a:prstGeom prst="line">
                <a:avLst/>
              </a:prstGeom>
              <a:noFill/>
              <a:ln w="3">
                <a:solidFill>
                  <a:srgbClr val="008080"/>
                </a:solidFill>
                <a:round/>
                <a:headEnd/>
                <a:tailEnd/>
              </a:ln>
            </p:spPr>
            <p:txBody>
              <a:bodyPr/>
              <a:lstStyle/>
              <a:p>
                <a:endParaRPr lang="en-US" dirty="0"/>
              </a:p>
            </p:txBody>
          </p:sp>
          <p:sp>
            <p:nvSpPr>
              <p:cNvPr id="443564" name="Line 73"/>
              <p:cNvSpPr>
                <a:spLocks noChangeShapeType="1"/>
              </p:cNvSpPr>
              <p:nvPr/>
            </p:nvSpPr>
            <p:spPr bwMode="auto">
              <a:xfrm flipV="1">
                <a:off x="5462695" y="4212129"/>
                <a:ext cx="64486" cy="7899"/>
              </a:xfrm>
              <a:prstGeom prst="line">
                <a:avLst/>
              </a:prstGeom>
              <a:noFill/>
              <a:ln w="3">
                <a:solidFill>
                  <a:srgbClr val="008080"/>
                </a:solidFill>
                <a:round/>
                <a:headEnd/>
                <a:tailEnd/>
              </a:ln>
            </p:spPr>
            <p:txBody>
              <a:bodyPr/>
              <a:lstStyle/>
              <a:p>
                <a:endParaRPr lang="en-US" dirty="0"/>
              </a:p>
            </p:txBody>
          </p:sp>
          <p:sp>
            <p:nvSpPr>
              <p:cNvPr id="443565" name="Line 74"/>
              <p:cNvSpPr>
                <a:spLocks noChangeShapeType="1"/>
              </p:cNvSpPr>
              <p:nvPr/>
            </p:nvSpPr>
            <p:spPr bwMode="auto">
              <a:xfrm flipV="1">
                <a:off x="5527182" y="4209496"/>
                <a:ext cx="61092" cy="2633"/>
              </a:xfrm>
              <a:prstGeom prst="line">
                <a:avLst/>
              </a:prstGeom>
              <a:noFill/>
              <a:ln w="3">
                <a:solidFill>
                  <a:srgbClr val="008080"/>
                </a:solidFill>
                <a:round/>
                <a:headEnd/>
                <a:tailEnd/>
              </a:ln>
            </p:spPr>
            <p:txBody>
              <a:bodyPr/>
              <a:lstStyle/>
              <a:p>
                <a:endParaRPr lang="en-US" dirty="0"/>
              </a:p>
            </p:txBody>
          </p:sp>
          <p:sp>
            <p:nvSpPr>
              <p:cNvPr id="443566" name="Line 75"/>
              <p:cNvSpPr>
                <a:spLocks noChangeShapeType="1"/>
              </p:cNvSpPr>
              <p:nvPr/>
            </p:nvSpPr>
            <p:spPr bwMode="auto">
              <a:xfrm>
                <a:off x="5588274" y="4209496"/>
                <a:ext cx="64486" cy="2633"/>
              </a:xfrm>
              <a:prstGeom prst="line">
                <a:avLst/>
              </a:prstGeom>
              <a:noFill/>
              <a:ln w="3">
                <a:solidFill>
                  <a:srgbClr val="008080"/>
                </a:solidFill>
                <a:round/>
                <a:headEnd/>
                <a:tailEnd/>
              </a:ln>
            </p:spPr>
            <p:txBody>
              <a:bodyPr/>
              <a:lstStyle/>
              <a:p>
                <a:endParaRPr lang="en-US" dirty="0"/>
              </a:p>
            </p:txBody>
          </p:sp>
          <p:sp>
            <p:nvSpPr>
              <p:cNvPr id="443567" name="Line 76"/>
              <p:cNvSpPr>
                <a:spLocks noChangeShapeType="1"/>
              </p:cNvSpPr>
              <p:nvPr/>
            </p:nvSpPr>
            <p:spPr bwMode="auto">
              <a:xfrm>
                <a:off x="5652760" y="4212129"/>
                <a:ext cx="64486" cy="7899"/>
              </a:xfrm>
              <a:prstGeom prst="line">
                <a:avLst/>
              </a:prstGeom>
              <a:noFill/>
              <a:ln w="3">
                <a:solidFill>
                  <a:srgbClr val="008080"/>
                </a:solidFill>
                <a:round/>
                <a:headEnd/>
                <a:tailEnd/>
              </a:ln>
            </p:spPr>
            <p:txBody>
              <a:bodyPr/>
              <a:lstStyle/>
              <a:p>
                <a:endParaRPr lang="en-US" dirty="0"/>
              </a:p>
            </p:txBody>
          </p:sp>
          <p:sp>
            <p:nvSpPr>
              <p:cNvPr id="443568" name="Line 77"/>
              <p:cNvSpPr>
                <a:spLocks noChangeShapeType="1"/>
              </p:cNvSpPr>
              <p:nvPr/>
            </p:nvSpPr>
            <p:spPr bwMode="auto">
              <a:xfrm>
                <a:off x="5717246" y="4220028"/>
                <a:ext cx="64486" cy="13165"/>
              </a:xfrm>
              <a:prstGeom prst="line">
                <a:avLst/>
              </a:prstGeom>
              <a:noFill/>
              <a:ln w="3">
                <a:solidFill>
                  <a:srgbClr val="008080"/>
                </a:solidFill>
                <a:round/>
                <a:headEnd/>
                <a:tailEnd/>
              </a:ln>
            </p:spPr>
            <p:txBody>
              <a:bodyPr/>
              <a:lstStyle/>
              <a:p>
                <a:endParaRPr lang="en-US" dirty="0"/>
              </a:p>
            </p:txBody>
          </p:sp>
          <p:sp>
            <p:nvSpPr>
              <p:cNvPr id="443569" name="Line 78"/>
              <p:cNvSpPr>
                <a:spLocks noChangeShapeType="1"/>
              </p:cNvSpPr>
              <p:nvPr/>
            </p:nvSpPr>
            <p:spPr bwMode="auto">
              <a:xfrm>
                <a:off x="5781732" y="4233193"/>
                <a:ext cx="64486" cy="18430"/>
              </a:xfrm>
              <a:prstGeom prst="line">
                <a:avLst/>
              </a:prstGeom>
              <a:noFill/>
              <a:ln w="3">
                <a:solidFill>
                  <a:srgbClr val="008080"/>
                </a:solidFill>
                <a:round/>
                <a:headEnd/>
                <a:tailEnd/>
              </a:ln>
            </p:spPr>
            <p:txBody>
              <a:bodyPr/>
              <a:lstStyle/>
              <a:p>
                <a:endParaRPr lang="en-US" dirty="0"/>
              </a:p>
            </p:txBody>
          </p:sp>
          <p:sp>
            <p:nvSpPr>
              <p:cNvPr id="443570" name="Line 79"/>
              <p:cNvSpPr>
                <a:spLocks noChangeShapeType="1"/>
              </p:cNvSpPr>
              <p:nvPr/>
            </p:nvSpPr>
            <p:spPr bwMode="auto">
              <a:xfrm>
                <a:off x="5846218" y="4251623"/>
                <a:ext cx="61092" cy="23696"/>
              </a:xfrm>
              <a:prstGeom prst="line">
                <a:avLst/>
              </a:prstGeom>
              <a:noFill/>
              <a:ln w="3">
                <a:solidFill>
                  <a:srgbClr val="008080"/>
                </a:solidFill>
                <a:round/>
                <a:headEnd/>
                <a:tailEnd/>
              </a:ln>
            </p:spPr>
            <p:txBody>
              <a:bodyPr/>
              <a:lstStyle/>
              <a:p>
                <a:endParaRPr lang="en-US" dirty="0"/>
              </a:p>
            </p:txBody>
          </p:sp>
          <p:sp>
            <p:nvSpPr>
              <p:cNvPr id="443571" name="Line 80"/>
              <p:cNvSpPr>
                <a:spLocks noChangeShapeType="1"/>
              </p:cNvSpPr>
              <p:nvPr/>
            </p:nvSpPr>
            <p:spPr bwMode="auto">
              <a:xfrm>
                <a:off x="5907310" y="4275320"/>
                <a:ext cx="64486" cy="28962"/>
              </a:xfrm>
              <a:prstGeom prst="line">
                <a:avLst/>
              </a:prstGeom>
              <a:noFill/>
              <a:ln w="3">
                <a:solidFill>
                  <a:srgbClr val="008080"/>
                </a:solidFill>
                <a:round/>
                <a:headEnd/>
                <a:tailEnd/>
              </a:ln>
            </p:spPr>
            <p:txBody>
              <a:bodyPr/>
              <a:lstStyle/>
              <a:p>
                <a:endParaRPr lang="en-US" dirty="0"/>
              </a:p>
            </p:txBody>
          </p:sp>
          <p:sp>
            <p:nvSpPr>
              <p:cNvPr id="443572" name="Line 81"/>
              <p:cNvSpPr>
                <a:spLocks noChangeShapeType="1"/>
              </p:cNvSpPr>
              <p:nvPr/>
            </p:nvSpPr>
            <p:spPr bwMode="auto">
              <a:xfrm>
                <a:off x="5971797" y="4304282"/>
                <a:ext cx="64486" cy="31595"/>
              </a:xfrm>
              <a:prstGeom prst="line">
                <a:avLst/>
              </a:prstGeom>
              <a:noFill/>
              <a:ln w="3">
                <a:solidFill>
                  <a:srgbClr val="008080"/>
                </a:solidFill>
                <a:round/>
                <a:headEnd/>
                <a:tailEnd/>
              </a:ln>
            </p:spPr>
            <p:txBody>
              <a:bodyPr/>
              <a:lstStyle/>
              <a:p>
                <a:endParaRPr lang="en-US" dirty="0"/>
              </a:p>
            </p:txBody>
          </p:sp>
          <p:sp>
            <p:nvSpPr>
              <p:cNvPr id="443573" name="Line 82"/>
              <p:cNvSpPr>
                <a:spLocks noChangeShapeType="1"/>
              </p:cNvSpPr>
              <p:nvPr/>
            </p:nvSpPr>
            <p:spPr bwMode="auto">
              <a:xfrm>
                <a:off x="6036283" y="4335877"/>
                <a:ext cx="64486" cy="36861"/>
              </a:xfrm>
              <a:prstGeom prst="line">
                <a:avLst/>
              </a:prstGeom>
              <a:noFill/>
              <a:ln w="3">
                <a:solidFill>
                  <a:srgbClr val="008080"/>
                </a:solidFill>
                <a:round/>
                <a:headEnd/>
                <a:tailEnd/>
              </a:ln>
            </p:spPr>
            <p:txBody>
              <a:bodyPr/>
              <a:lstStyle/>
              <a:p>
                <a:endParaRPr lang="en-US" dirty="0"/>
              </a:p>
            </p:txBody>
          </p:sp>
          <p:sp>
            <p:nvSpPr>
              <p:cNvPr id="443574" name="Line 83"/>
              <p:cNvSpPr>
                <a:spLocks noChangeShapeType="1"/>
              </p:cNvSpPr>
              <p:nvPr/>
            </p:nvSpPr>
            <p:spPr bwMode="auto">
              <a:xfrm>
                <a:off x="6100769" y="4372738"/>
                <a:ext cx="64486" cy="42127"/>
              </a:xfrm>
              <a:prstGeom prst="line">
                <a:avLst/>
              </a:prstGeom>
              <a:noFill/>
              <a:ln w="3">
                <a:solidFill>
                  <a:srgbClr val="008080"/>
                </a:solidFill>
                <a:round/>
                <a:headEnd/>
                <a:tailEnd/>
              </a:ln>
            </p:spPr>
            <p:txBody>
              <a:bodyPr/>
              <a:lstStyle/>
              <a:p>
                <a:endParaRPr lang="en-US" dirty="0"/>
              </a:p>
            </p:txBody>
          </p:sp>
          <p:sp>
            <p:nvSpPr>
              <p:cNvPr id="443575" name="Line 84"/>
              <p:cNvSpPr>
                <a:spLocks noChangeShapeType="1"/>
              </p:cNvSpPr>
              <p:nvPr/>
            </p:nvSpPr>
            <p:spPr bwMode="auto">
              <a:xfrm>
                <a:off x="6165255" y="4414865"/>
                <a:ext cx="61092" cy="44760"/>
              </a:xfrm>
              <a:prstGeom prst="line">
                <a:avLst/>
              </a:prstGeom>
              <a:noFill/>
              <a:ln w="3">
                <a:solidFill>
                  <a:srgbClr val="008080"/>
                </a:solidFill>
                <a:round/>
                <a:headEnd/>
                <a:tailEnd/>
              </a:ln>
            </p:spPr>
            <p:txBody>
              <a:bodyPr/>
              <a:lstStyle/>
              <a:p>
                <a:endParaRPr lang="en-US" dirty="0"/>
              </a:p>
            </p:txBody>
          </p:sp>
          <p:sp>
            <p:nvSpPr>
              <p:cNvPr id="443576" name="Line 85"/>
              <p:cNvSpPr>
                <a:spLocks noChangeShapeType="1"/>
              </p:cNvSpPr>
              <p:nvPr/>
            </p:nvSpPr>
            <p:spPr bwMode="auto">
              <a:xfrm>
                <a:off x="6226347" y="4459625"/>
                <a:ext cx="64486" cy="47393"/>
              </a:xfrm>
              <a:prstGeom prst="line">
                <a:avLst/>
              </a:prstGeom>
              <a:noFill/>
              <a:ln w="3">
                <a:solidFill>
                  <a:srgbClr val="008080"/>
                </a:solidFill>
                <a:round/>
                <a:headEnd/>
                <a:tailEnd/>
              </a:ln>
            </p:spPr>
            <p:txBody>
              <a:bodyPr/>
              <a:lstStyle/>
              <a:p>
                <a:endParaRPr lang="en-US" dirty="0"/>
              </a:p>
            </p:txBody>
          </p:sp>
          <p:sp>
            <p:nvSpPr>
              <p:cNvPr id="443577" name="Line 86"/>
              <p:cNvSpPr>
                <a:spLocks noChangeShapeType="1"/>
              </p:cNvSpPr>
              <p:nvPr/>
            </p:nvSpPr>
            <p:spPr bwMode="auto">
              <a:xfrm>
                <a:off x="6290833" y="4507017"/>
                <a:ext cx="64486" cy="50026"/>
              </a:xfrm>
              <a:prstGeom prst="line">
                <a:avLst/>
              </a:prstGeom>
              <a:noFill/>
              <a:ln w="3">
                <a:solidFill>
                  <a:srgbClr val="008080"/>
                </a:solidFill>
                <a:round/>
                <a:headEnd/>
                <a:tailEnd/>
              </a:ln>
            </p:spPr>
            <p:txBody>
              <a:bodyPr/>
              <a:lstStyle/>
              <a:p>
                <a:endParaRPr lang="en-US" dirty="0"/>
              </a:p>
            </p:txBody>
          </p:sp>
          <p:sp>
            <p:nvSpPr>
              <p:cNvPr id="443578" name="Line 87"/>
              <p:cNvSpPr>
                <a:spLocks noChangeShapeType="1"/>
              </p:cNvSpPr>
              <p:nvPr/>
            </p:nvSpPr>
            <p:spPr bwMode="auto">
              <a:xfrm>
                <a:off x="6355320" y="4557043"/>
                <a:ext cx="64486" cy="52659"/>
              </a:xfrm>
              <a:prstGeom prst="line">
                <a:avLst/>
              </a:prstGeom>
              <a:noFill/>
              <a:ln w="3">
                <a:solidFill>
                  <a:srgbClr val="008080"/>
                </a:solidFill>
                <a:round/>
                <a:headEnd/>
                <a:tailEnd/>
              </a:ln>
            </p:spPr>
            <p:txBody>
              <a:bodyPr/>
              <a:lstStyle/>
              <a:p>
                <a:endParaRPr lang="en-US" dirty="0"/>
              </a:p>
            </p:txBody>
          </p:sp>
          <p:sp>
            <p:nvSpPr>
              <p:cNvPr id="443579" name="Line 88"/>
              <p:cNvSpPr>
                <a:spLocks noChangeShapeType="1"/>
              </p:cNvSpPr>
              <p:nvPr/>
            </p:nvSpPr>
            <p:spPr bwMode="auto">
              <a:xfrm>
                <a:off x="6419806" y="4609701"/>
                <a:ext cx="64486" cy="52659"/>
              </a:xfrm>
              <a:prstGeom prst="line">
                <a:avLst/>
              </a:prstGeom>
              <a:noFill/>
              <a:ln w="3">
                <a:solidFill>
                  <a:srgbClr val="008080"/>
                </a:solidFill>
                <a:round/>
                <a:headEnd/>
                <a:tailEnd/>
              </a:ln>
            </p:spPr>
            <p:txBody>
              <a:bodyPr/>
              <a:lstStyle/>
              <a:p>
                <a:endParaRPr lang="en-US" dirty="0"/>
              </a:p>
            </p:txBody>
          </p:sp>
          <p:sp>
            <p:nvSpPr>
              <p:cNvPr id="443580" name="Line 89"/>
              <p:cNvSpPr>
                <a:spLocks noChangeShapeType="1"/>
              </p:cNvSpPr>
              <p:nvPr/>
            </p:nvSpPr>
            <p:spPr bwMode="auto">
              <a:xfrm>
                <a:off x="6484292" y="4662360"/>
                <a:ext cx="64486" cy="55291"/>
              </a:xfrm>
              <a:prstGeom prst="line">
                <a:avLst/>
              </a:prstGeom>
              <a:noFill/>
              <a:ln w="3">
                <a:solidFill>
                  <a:srgbClr val="008080"/>
                </a:solidFill>
                <a:round/>
                <a:headEnd/>
                <a:tailEnd/>
              </a:ln>
            </p:spPr>
            <p:txBody>
              <a:bodyPr/>
              <a:lstStyle/>
              <a:p>
                <a:endParaRPr lang="en-US" dirty="0"/>
              </a:p>
            </p:txBody>
          </p:sp>
          <p:sp>
            <p:nvSpPr>
              <p:cNvPr id="443581" name="Line 90"/>
              <p:cNvSpPr>
                <a:spLocks noChangeShapeType="1"/>
              </p:cNvSpPr>
              <p:nvPr/>
            </p:nvSpPr>
            <p:spPr bwMode="auto">
              <a:xfrm>
                <a:off x="6548778" y="4717651"/>
                <a:ext cx="61092" cy="52659"/>
              </a:xfrm>
              <a:prstGeom prst="line">
                <a:avLst/>
              </a:prstGeom>
              <a:noFill/>
              <a:ln w="3">
                <a:solidFill>
                  <a:srgbClr val="008080"/>
                </a:solidFill>
                <a:round/>
                <a:headEnd/>
                <a:tailEnd/>
              </a:ln>
            </p:spPr>
            <p:txBody>
              <a:bodyPr/>
              <a:lstStyle/>
              <a:p>
                <a:endParaRPr lang="en-US" dirty="0"/>
              </a:p>
            </p:txBody>
          </p:sp>
          <p:sp>
            <p:nvSpPr>
              <p:cNvPr id="443582" name="Line 91"/>
              <p:cNvSpPr>
                <a:spLocks noChangeShapeType="1"/>
              </p:cNvSpPr>
              <p:nvPr/>
            </p:nvSpPr>
            <p:spPr bwMode="auto">
              <a:xfrm>
                <a:off x="6609870" y="4770310"/>
                <a:ext cx="64486" cy="55291"/>
              </a:xfrm>
              <a:prstGeom prst="line">
                <a:avLst/>
              </a:prstGeom>
              <a:noFill/>
              <a:ln w="3">
                <a:solidFill>
                  <a:srgbClr val="008080"/>
                </a:solidFill>
                <a:round/>
                <a:headEnd/>
                <a:tailEnd/>
              </a:ln>
            </p:spPr>
            <p:txBody>
              <a:bodyPr/>
              <a:lstStyle/>
              <a:p>
                <a:endParaRPr lang="en-US" dirty="0"/>
              </a:p>
            </p:txBody>
          </p:sp>
          <p:sp>
            <p:nvSpPr>
              <p:cNvPr id="443583" name="Line 92"/>
              <p:cNvSpPr>
                <a:spLocks noChangeShapeType="1"/>
              </p:cNvSpPr>
              <p:nvPr/>
            </p:nvSpPr>
            <p:spPr bwMode="auto">
              <a:xfrm>
                <a:off x="6674356" y="4825601"/>
                <a:ext cx="64486" cy="52659"/>
              </a:xfrm>
              <a:prstGeom prst="line">
                <a:avLst/>
              </a:prstGeom>
              <a:noFill/>
              <a:ln w="3">
                <a:solidFill>
                  <a:srgbClr val="008080"/>
                </a:solidFill>
                <a:round/>
                <a:headEnd/>
                <a:tailEnd/>
              </a:ln>
            </p:spPr>
            <p:txBody>
              <a:bodyPr/>
              <a:lstStyle/>
              <a:p>
                <a:endParaRPr lang="en-US" dirty="0"/>
              </a:p>
            </p:txBody>
          </p:sp>
          <p:sp>
            <p:nvSpPr>
              <p:cNvPr id="443584" name="Line 93"/>
              <p:cNvSpPr>
                <a:spLocks noChangeShapeType="1"/>
              </p:cNvSpPr>
              <p:nvPr/>
            </p:nvSpPr>
            <p:spPr bwMode="auto">
              <a:xfrm>
                <a:off x="6738842" y="4878260"/>
                <a:ext cx="64486" cy="52659"/>
              </a:xfrm>
              <a:prstGeom prst="line">
                <a:avLst/>
              </a:prstGeom>
              <a:noFill/>
              <a:ln w="3">
                <a:solidFill>
                  <a:srgbClr val="008080"/>
                </a:solidFill>
                <a:round/>
                <a:headEnd/>
                <a:tailEnd/>
              </a:ln>
            </p:spPr>
            <p:txBody>
              <a:bodyPr/>
              <a:lstStyle/>
              <a:p>
                <a:endParaRPr lang="en-US" dirty="0"/>
              </a:p>
            </p:txBody>
          </p:sp>
          <p:sp>
            <p:nvSpPr>
              <p:cNvPr id="443585" name="Line 94"/>
              <p:cNvSpPr>
                <a:spLocks noChangeShapeType="1"/>
              </p:cNvSpPr>
              <p:nvPr/>
            </p:nvSpPr>
            <p:spPr bwMode="auto">
              <a:xfrm>
                <a:off x="6803329" y="4930919"/>
                <a:ext cx="64486" cy="50026"/>
              </a:xfrm>
              <a:prstGeom prst="line">
                <a:avLst/>
              </a:prstGeom>
              <a:noFill/>
              <a:ln w="3">
                <a:solidFill>
                  <a:srgbClr val="008080"/>
                </a:solidFill>
                <a:round/>
                <a:headEnd/>
                <a:tailEnd/>
              </a:ln>
            </p:spPr>
            <p:txBody>
              <a:bodyPr/>
              <a:lstStyle/>
              <a:p>
                <a:endParaRPr lang="en-US" dirty="0"/>
              </a:p>
            </p:txBody>
          </p:sp>
          <p:sp>
            <p:nvSpPr>
              <p:cNvPr id="443586" name="Line 95"/>
              <p:cNvSpPr>
                <a:spLocks noChangeShapeType="1"/>
              </p:cNvSpPr>
              <p:nvPr/>
            </p:nvSpPr>
            <p:spPr bwMode="auto">
              <a:xfrm>
                <a:off x="6867815" y="4980944"/>
                <a:ext cx="61092" cy="47393"/>
              </a:xfrm>
              <a:prstGeom prst="line">
                <a:avLst/>
              </a:prstGeom>
              <a:noFill/>
              <a:ln w="3">
                <a:solidFill>
                  <a:srgbClr val="008080"/>
                </a:solidFill>
                <a:round/>
                <a:headEnd/>
                <a:tailEnd/>
              </a:ln>
            </p:spPr>
            <p:txBody>
              <a:bodyPr/>
              <a:lstStyle/>
              <a:p>
                <a:endParaRPr lang="en-US" dirty="0"/>
              </a:p>
            </p:txBody>
          </p:sp>
          <p:sp>
            <p:nvSpPr>
              <p:cNvPr id="443587" name="Line 96"/>
              <p:cNvSpPr>
                <a:spLocks noChangeShapeType="1"/>
              </p:cNvSpPr>
              <p:nvPr/>
            </p:nvSpPr>
            <p:spPr bwMode="auto">
              <a:xfrm>
                <a:off x="6928907" y="5028337"/>
                <a:ext cx="64486" cy="47393"/>
              </a:xfrm>
              <a:prstGeom prst="line">
                <a:avLst/>
              </a:prstGeom>
              <a:noFill/>
              <a:ln w="3">
                <a:solidFill>
                  <a:srgbClr val="008080"/>
                </a:solidFill>
                <a:round/>
                <a:headEnd/>
                <a:tailEnd/>
              </a:ln>
            </p:spPr>
            <p:txBody>
              <a:bodyPr/>
              <a:lstStyle/>
              <a:p>
                <a:endParaRPr lang="en-US" dirty="0"/>
              </a:p>
            </p:txBody>
          </p:sp>
          <p:sp>
            <p:nvSpPr>
              <p:cNvPr id="443588" name="Line 97"/>
              <p:cNvSpPr>
                <a:spLocks noChangeShapeType="1"/>
              </p:cNvSpPr>
              <p:nvPr/>
            </p:nvSpPr>
            <p:spPr bwMode="auto">
              <a:xfrm>
                <a:off x="6993393" y="5075730"/>
                <a:ext cx="64486" cy="39494"/>
              </a:xfrm>
              <a:prstGeom prst="line">
                <a:avLst/>
              </a:prstGeom>
              <a:noFill/>
              <a:ln w="3">
                <a:solidFill>
                  <a:srgbClr val="008080"/>
                </a:solidFill>
                <a:round/>
                <a:headEnd/>
                <a:tailEnd/>
              </a:ln>
            </p:spPr>
            <p:txBody>
              <a:bodyPr/>
              <a:lstStyle/>
              <a:p>
                <a:endParaRPr lang="en-US" dirty="0"/>
              </a:p>
            </p:txBody>
          </p:sp>
          <p:sp>
            <p:nvSpPr>
              <p:cNvPr id="443589" name="Line 98"/>
              <p:cNvSpPr>
                <a:spLocks noChangeShapeType="1"/>
              </p:cNvSpPr>
              <p:nvPr/>
            </p:nvSpPr>
            <p:spPr bwMode="auto">
              <a:xfrm>
                <a:off x="7057879" y="5115223"/>
                <a:ext cx="64486" cy="39494"/>
              </a:xfrm>
              <a:prstGeom prst="line">
                <a:avLst/>
              </a:prstGeom>
              <a:noFill/>
              <a:ln w="3">
                <a:solidFill>
                  <a:srgbClr val="008080"/>
                </a:solidFill>
                <a:round/>
                <a:headEnd/>
                <a:tailEnd/>
              </a:ln>
            </p:spPr>
            <p:txBody>
              <a:bodyPr/>
              <a:lstStyle/>
              <a:p>
                <a:endParaRPr lang="en-US" dirty="0"/>
              </a:p>
            </p:txBody>
          </p:sp>
          <p:sp>
            <p:nvSpPr>
              <p:cNvPr id="443590" name="Line 99"/>
              <p:cNvSpPr>
                <a:spLocks noChangeShapeType="1"/>
              </p:cNvSpPr>
              <p:nvPr/>
            </p:nvSpPr>
            <p:spPr bwMode="auto">
              <a:xfrm>
                <a:off x="7122365" y="5154717"/>
                <a:ext cx="64486" cy="34228"/>
              </a:xfrm>
              <a:prstGeom prst="line">
                <a:avLst/>
              </a:prstGeom>
              <a:noFill/>
              <a:ln w="3">
                <a:solidFill>
                  <a:srgbClr val="008080"/>
                </a:solidFill>
                <a:round/>
                <a:headEnd/>
                <a:tailEnd/>
              </a:ln>
            </p:spPr>
            <p:txBody>
              <a:bodyPr/>
              <a:lstStyle/>
              <a:p>
                <a:endParaRPr lang="en-US" dirty="0"/>
              </a:p>
            </p:txBody>
          </p:sp>
          <p:sp>
            <p:nvSpPr>
              <p:cNvPr id="443591" name="Line 100"/>
              <p:cNvSpPr>
                <a:spLocks noChangeShapeType="1"/>
              </p:cNvSpPr>
              <p:nvPr/>
            </p:nvSpPr>
            <p:spPr bwMode="auto">
              <a:xfrm>
                <a:off x="7186851" y="5188945"/>
                <a:ext cx="64486" cy="28962"/>
              </a:xfrm>
              <a:prstGeom prst="line">
                <a:avLst/>
              </a:prstGeom>
              <a:noFill/>
              <a:ln w="3">
                <a:solidFill>
                  <a:srgbClr val="008080"/>
                </a:solidFill>
                <a:round/>
                <a:headEnd/>
                <a:tailEnd/>
              </a:ln>
            </p:spPr>
            <p:txBody>
              <a:bodyPr/>
              <a:lstStyle/>
              <a:p>
                <a:endParaRPr lang="en-US" dirty="0"/>
              </a:p>
            </p:txBody>
          </p:sp>
          <p:sp>
            <p:nvSpPr>
              <p:cNvPr id="443592" name="Line 101"/>
              <p:cNvSpPr>
                <a:spLocks noChangeShapeType="1"/>
              </p:cNvSpPr>
              <p:nvPr/>
            </p:nvSpPr>
            <p:spPr bwMode="auto">
              <a:xfrm>
                <a:off x="7251338" y="5217908"/>
                <a:ext cx="61092" cy="23696"/>
              </a:xfrm>
              <a:prstGeom prst="line">
                <a:avLst/>
              </a:prstGeom>
              <a:noFill/>
              <a:ln w="3">
                <a:solidFill>
                  <a:srgbClr val="008080"/>
                </a:solidFill>
                <a:round/>
                <a:headEnd/>
                <a:tailEnd/>
              </a:ln>
            </p:spPr>
            <p:txBody>
              <a:bodyPr/>
              <a:lstStyle/>
              <a:p>
                <a:endParaRPr lang="en-US" dirty="0"/>
              </a:p>
            </p:txBody>
          </p:sp>
          <p:sp>
            <p:nvSpPr>
              <p:cNvPr id="443593" name="Line 102"/>
              <p:cNvSpPr>
                <a:spLocks noChangeShapeType="1"/>
              </p:cNvSpPr>
              <p:nvPr/>
            </p:nvSpPr>
            <p:spPr bwMode="auto">
              <a:xfrm>
                <a:off x="7312430" y="5241604"/>
                <a:ext cx="64486" cy="21063"/>
              </a:xfrm>
              <a:prstGeom prst="line">
                <a:avLst/>
              </a:prstGeom>
              <a:noFill/>
              <a:ln w="3">
                <a:solidFill>
                  <a:srgbClr val="008080"/>
                </a:solidFill>
                <a:round/>
                <a:headEnd/>
                <a:tailEnd/>
              </a:ln>
            </p:spPr>
            <p:txBody>
              <a:bodyPr/>
              <a:lstStyle/>
              <a:p>
                <a:endParaRPr lang="en-US" dirty="0"/>
              </a:p>
            </p:txBody>
          </p:sp>
          <p:sp>
            <p:nvSpPr>
              <p:cNvPr id="443594" name="Line 103"/>
              <p:cNvSpPr>
                <a:spLocks noChangeShapeType="1"/>
              </p:cNvSpPr>
              <p:nvPr/>
            </p:nvSpPr>
            <p:spPr bwMode="auto">
              <a:xfrm>
                <a:off x="7376916" y="5262667"/>
                <a:ext cx="64486" cy="13165"/>
              </a:xfrm>
              <a:prstGeom prst="line">
                <a:avLst/>
              </a:prstGeom>
              <a:noFill/>
              <a:ln w="3">
                <a:solidFill>
                  <a:srgbClr val="008080"/>
                </a:solidFill>
                <a:round/>
                <a:headEnd/>
                <a:tailEnd/>
              </a:ln>
            </p:spPr>
            <p:txBody>
              <a:bodyPr/>
              <a:lstStyle/>
              <a:p>
                <a:endParaRPr lang="en-US" dirty="0"/>
              </a:p>
            </p:txBody>
          </p:sp>
          <p:sp>
            <p:nvSpPr>
              <p:cNvPr id="443595" name="Line 104"/>
              <p:cNvSpPr>
                <a:spLocks noChangeShapeType="1"/>
              </p:cNvSpPr>
              <p:nvPr/>
            </p:nvSpPr>
            <p:spPr bwMode="auto">
              <a:xfrm>
                <a:off x="7441402" y="5275832"/>
                <a:ext cx="64486" cy="10532"/>
              </a:xfrm>
              <a:prstGeom prst="line">
                <a:avLst/>
              </a:prstGeom>
              <a:noFill/>
              <a:ln w="3">
                <a:solidFill>
                  <a:srgbClr val="008080"/>
                </a:solidFill>
                <a:round/>
                <a:headEnd/>
                <a:tailEnd/>
              </a:ln>
            </p:spPr>
            <p:txBody>
              <a:bodyPr/>
              <a:lstStyle/>
              <a:p>
                <a:endParaRPr lang="en-US" dirty="0"/>
              </a:p>
            </p:txBody>
          </p:sp>
          <p:sp>
            <p:nvSpPr>
              <p:cNvPr id="443596" name="Line 105"/>
              <p:cNvSpPr>
                <a:spLocks noChangeShapeType="1"/>
              </p:cNvSpPr>
              <p:nvPr/>
            </p:nvSpPr>
            <p:spPr bwMode="auto">
              <a:xfrm>
                <a:off x="7505888" y="5286364"/>
                <a:ext cx="64486" cy="2633"/>
              </a:xfrm>
              <a:prstGeom prst="line">
                <a:avLst/>
              </a:prstGeom>
              <a:noFill/>
              <a:ln w="3">
                <a:solidFill>
                  <a:srgbClr val="008080"/>
                </a:solidFill>
                <a:round/>
                <a:headEnd/>
                <a:tailEnd/>
              </a:ln>
            </p:spPr>
            <p:txBody>
              <a:bodyPr/>
              <a:lstStyle/>
              <a:p>
                <a:endParaRPr lang="en-US" dirty="0"/>
              </a:p>
            </p:txBody>
          </p:sp>
          <p:sp>
            <p:nvSpPr>
              <p:cNvPr id="443597" name="Line 106"/>
              <p:cNvSpPr>
                <a:spLocks noChangeShapeType="1"/>
              </p:cNvSpPr>
              <p:nvPr/>
            </p:nvSpPr>
            <p:spPr bwMode="auto">
              <a:xfrm flipV="1">
                <a:off x="7570374" y="5286364"/>
                <a:ext cx="61092" cy="2633"/>
              </a:xfrm>
              <a:prstGeom prst="line">
                <a:avLst/>
              </a:prstGeom>
              <a:noFill/>
              <a:ln w="3">
                <a:solidFill>
                  <a:srgbClr val="008080"/>
                </a:solidFill>
                <a:round/>
                <a:headEnd/>
                <a:tailEnd/>
              </a:ln>
            </p:spPr>
            <p:txBody>
              <a:bodyPr/>
              <a:lstStyle/>
              <a:p>
                <a:endParaRPr lang="en-US" dirty="0"/>
              </a:p>
            </p:txBody>
          </p:sp>
          <p:sp>
            <p:nvSpPr>
              <p:cNvPr id="443598" name="Line 107"/>
              <p:cNvSpPr>
                <a:spLocks noChangeShapeType="1"/>
              </p:cNvSpPr>
              <p:nvPr/>
            </p:nvSpPr>
            <p:spPr bwMode="auto">
              <a:xfrm flipV="1">
                <a:off x="7631466" y="5278465"/>
                <a:ext cx="64486" cy="7899"/>
              </a:xfrm>
              <a:prstGeom prst="line">
                <a:avLst/>
              </a:prstGeom>
              <a:noFill/>
              <a:ln w="3">
                <a:solidFill>
                  <a:srgbClr val="008080"/>
                </a:solidFill>
                <a:round/>
                <a:headEnd/>
                <a:tailEnd/>
              </a:ln>
            </p:spPr>
            <p:txBody>
              <a:bodyPr/>
              <a:lstStyle/>
              <a:p>
                <a:endParaRPr lang="en-US" dirty="0"/>
              </a:p>
            </p:txBody>
          </p:sp>
        </p:grpSp>
        <p:grpSp>
          <p:nvGrpSpPr>
            <p:cNvPr id="443400" name="Group 111"/>
            <p:cNvGrpSpPr>
              <a:grpSpLocks/>
            </p:cNvGrpSpPr>
            <p:nvPr/>
          </p:nvGrpSpPr>
          <p:grpSpPr bwMode="auto">
            <a:xfrm>
              <a:off x="6705600" y="2286000"/>
              <a:ext cx="2209800" cy="1369056"/>
              <a:chOff x="1322006" y="4117344"/>
              <a:chExt cx="6560617" cy="1269071"/>
            </a:xfrm>
          </p:grpSpPr>
          <p:sp>
            <p:nvSpPr>
              <p:cNvPr id="443401" name="AutoShape 5"/>
              <p:cNvSpPr>
                <a:spLocks noChangeAspect="1" noChangeArrowheads="1" noTextEdit="1"/>
              </p:cNvSpPr>
              <p:nvPr/>
            </p:nvSpPr>
            <p:spPr bwMode="auto">
              <a:xfrm>
                <a:off x="1322006" y="4117344"/>
                <a:ext cx="6560617" cy="1269071"/>
              </a:xfrm>
              <a:prstGeom prst="rect">
                <a:avLst/>
              </a:prstGeom>
              <a:noFill/>
              <a:ln w="9525">
                <a:noFill/>
                <a:miter lim="800000"/>
                <a:headEnd/>
                <a:tailEnd/>
              </a:ln>
            </p:spPr>
            <p:txBody>
              <a:bodyPr/>
              <a:lstStyle/>
              <a:p>
                <a:endParaRPr lang="en-US" dirty="0"/>
              </a:p>
            </p:txBody>
          </p:sp>
          <p:sp>
            <p:nvSpPr>
              <p:cNvPr id="443402" name="Line 10"/>
              <p:cNvSpPr>
                <a:spLocks noChangeShapeType="1"/>
              </p:cNvSpPr>
              <p:nvPr/>
            </p:nvSpPr>
            <p:spPr bwMode="auto">
              <a:xfrm flipV="1">
                <a:off x="1440796" y="4220028"/>
                <a:ext cx="64486" cy="10532"/>
              </a:xfrm>
              <a:prstGeom prst="line">
                <a:avLst/>
              </a:prstGeom>
              <a:noFill/>
              <a:ln w="3">
                <a:solidFill>
                  <a:srgbClr val="008080"/>
                </a:solidFill>
                <a:round/>
                <a:headEnd/>
                <a:tailEnd/>
              </a:ln>
            </p:spPr>
            <p:txBody>
              <a:bodyPr/>
              <a:lstStyle/>
              <a:p>
                <a:endParaRPr lang="en-US" dirty="0"/>
              </a:p>
            </p:txBody>
          </p:sp>
          <p:sp>
            <p:nvSpPr>
              <p:cNvPr id="443403" name="Line 11"/>
              <p:cNvSpPr>
                <a:spLocks noChangeShapeType="1"/>
              </p:cNvSpPr>
              <p:nvPr/>
            </p:nvSpPr>
            <p:spPr bwMode="auto">
              <a:xfrm flipV="1">
                <a:off x="1505282" y="4212129"/>
                <a:ext cx="64486" cy="7899"/>
              </a:xfrm>
              <a:prstGeom prst="line">
                <a:avLst/>
              </a:prstGeom>
              <a:noFill/>
              <a:ln w="3">
                <a:solidFill>
                  <a:srgbClr val="008080"/>
                </a:solidFill>
                <a:round/>
                <a:headEnd/>
                <a:tailEnd/>
              </a:ln>
            </p:spPr>
            <p:txBody>
              <a:bodyPr/>
              <a:lstStyle/>
              <a:p>
                <a:endParaRPr lang="en-US" dirty="0"/>
              </a:p>
            </p:txBody>
          </p:sp>
          <p:sp>
            <p:nvSpPr>
              <p:cNvPr id="443404" name="Line 12"/>
              <p:cNvSpPr>
                <a:spLocks noChangeShapeType="1"/>
              </p:cNvSpPr>
              <p:nvPr/>
            </p:nvSpPr>
            <p:spPr bwMode="auto">
              <a:xfrm flipV="1">
                <a:off x="1569769" y="4209496"/>
                <a:ext cx="61092" cy="2633"/>
              </a:xfrm>
              <a:prstGeom prst="line">
                <a:avLst/>
              </a:prstGeom>
              <a:noFill/>
              <a:ln w="3">
                <a:solidFill>
                  <a:srgbClr val="008080"/>
                </a:solidFill>
                <a:round/>
                <a:headEnd/>
                <a:tailEnd/>
              </a:ln>
            </p:spPr>
            <p:txBody>
              <a:bodyPr/>
              <a:lstStyle/>
              <a:p>
                <a:endParaRPr lang="en-US" dirty="0"/>
              </a:p>
            </p:txBody>
          </p:sp>
          <p:sp>
            <p:nvSpPr>
              <p:cNvPr id="443405" name="Line 13"/>
              <p:cNvSpPr>
                <a:spLocks noChangeShapeType="1"/>
              </p:cNvSpPr>
              <p:nvPr/>
            </p:nvSpPr>
            <p:spPr bwMode="auto">
              <a:xfrm>
                <a:off x="1630861" y="4209496"/>
                <a:ext cx="64486" cy="2633"/>
              </a:xfrm>
              <a:prstGeom prst="line">
                <a:avLst/>
              </a:prstGeom>
              <a:noFill/>
              <a:ln w="3">
                <a:solidFill>
                  <a:srgbClr val="008080"/>
                </a:solidFill>
                <a:round/>
                <a:headEnd/>
                <a:tailEnd/>
              </a:ln>
            </p:spPr>
            <p:txBody>
              <a:bodyPr/>
              <a:lstStyle/>
              <a:p>
                <a:endParaRPr lang="en-US" dirty="0"/>
              </a:p>
            </p:txBody>
          </p:sp>
          <p:sp>
            <p:nvSpPr>
              <p:cNvPr id="443406" name="Line 14"/>
              <p:cNvSpPr>
                <a:spLocks noChangeShapeType="1"/>
              </p:cNvSpPr>
              <p:nvPr/>
            </p:nvSpPr>
            <p:spPr bwMode="auto">
              <a:xfrm>
                <a:off x="1695347" y="4212129"/>
                <a:ext cx="64486" cy="10532"/>
              </a:xfrm>
              <a:prstGeom prst="line">
                <a:avLst/>
              </a:prstGeom>
              <a:noFill/>
              <a:ln w="3">
                <a:solidFill>
                  <a:srgbClr val="008080"/>
                </a:solidFill>
                <a:round/>
                <a:headEnd/>
                <a:tailEnd/>
              </a:ln>
            </p:spPr>
            <p:txBody>
              <a:bodyPr/>
              <a:lstStyle/>
              <a:p>
                <a:endParaRPr lang="en-US" dirty="0"/>
              </a:p>
            </p:txBody>
          </p:sp>
          <p:sp>
            <p:nvSpPr>
              <p:cNvPr id="443407" name="Line 15"/>
              <p:cNvSpPr>
                <a:spLocks noChangeShapeType="1"/>
              </p:cNvSpPr>
              <p:nvPr/>
            </p:nvSpPr>
            <p:spPr bwMode="auto">
              <a:xfrm>
                <a:off x="1759833" y="4222661"/>
                <a:ext cx="64486" cy="13165"/>
              </a:xfrm>
              <a:prstGeom prst="line">
                <a:avLst/>
              </a:prstGeom>
              <a:noFill/>
              <a:ln w="3">
                <a:solidFill>
                  <a:srgbClr val="008080"/>
                </a:solidFill>
                <a:round/>
                <a:headEnd/>
                <a:tailEnd/>
              </a:ln>
            </p:spPr>
            <p:txBody>
              <a:bodyPr/>
              <a:lstStyle/>
              <a:p>
                <a:endParaRPr lang="en-US" dirty="0"/>
              </a:p>
            </p:txBody>
          </p:sp>
          <p:sp>
            <p:nvSpPr>
              <p:cNvPr id="443408" name="Line 16"/>
              <p:cNvSpPr>
                <a:spLocks noChangeShapeType="1"/>
              </p:cNvSpPr>
              <p:nvPr/>
            </p:nvSpPr>
            <p:spPr bwMode="auto">
              <a:xfrm>
                <a:off x="1824319" y="4235826"/>
                <a:ext cx="64486" cy="21063"/>
              </a:xfrm>
              <a:prstGeom prst="line">
                <a:avLst/>
              </a:prstGeom>
              <a:noFill/>
              <a:ln w="3">
                <a:solidFill>
                  <a:srgbClr val="008080"/>
                </a:solidFill>
                <a:round/>
                <a:headEnd/>
                <a:tailEnd/>
              </a:ln>
            </p:spPr>
            <p:txBody>
              <a:bodyPr/>
              <a:lstStyle/>
              <a:p>
                <a:endParaRPr lang="en-US" dirty="0"/>
              </a:p>
            </p:txBody>
          </p:sp>
          <p:sp>
            <p:nvSpPr>
              <p:cNvPr id="443409" name="Line 17"/>
              <p:cNvSpPr>
                <a:spLocks noChangeShapeType="1"/>
              </p:cNvSpPr>
              <p:nvPr/>
            </p:nvSpPr>
            <p:spPr bwMode="auto">
              <a:xfrm>
                <a:off x="1888805" y="4256889"/>
                <a:ext cx="61092" cy="23696"/>
              </a:xfrm>
              <a:prstGeom prst="line">
                <a:avLst/>
              </a:prstGeom>
              <a:noFill/>
              <a:ln w="3">
                <a:solidFill>
                  <a:srgbClr val="008080"/>
                </a:solidFill>
                <a:round/>
                <a:headEnd/>
                <a:tailEnd/>
              </a:ln>
            </p:spPr>
            <p:txBody>
              <a:bodyPr/>
              <a:lstStyle/>
              <a:p>
                <a:endParaRPr lang="en-US" dirty="0"/>
              </a:p>
            </p:txBody>
          </p:sp>
          <p:sp>
            <p:nvSpPr>
              <p:cNvPr id="443410" name="Line 18"/>
              <p:cNvSpPr>
                <a:spLocks noChangeShapeType="1"/>
              </p:cNvSpPr>
              <p:nvPr/>
            </p:nvSpPr>
            <p:spPr bwMode="auto">
              <a:xfrm>
                <a:off x="1949897" y="4280585"/>
                <a:ext cx="64486" cy="28962"/>
              </a:xfrm>
              <a:prstGeom prst="line">
                <a:avLst/>
              </a:prstGeom>
              <a:noFill/>
              <a:ln w="3">
                <a:solidFill>
                  <a:srgbClr val="008080"/>
                </a:solidFill>
                <a:round/>
                <a:headEnd/>
                <a:tailEnd/>
              </a:ln>
            </p:spPr>
            <p:txBody>
              <a:bodyPr/>
              <a:lstStyle/>
              <a:p>
                <a:endParaRPr lang="en-US" dirty="0"/>
              </a:p>
            </p:txBody>
          </p:sp>
          <p:sp>
            <p:nvSpPr>
              <p:cNvPr id="443411" name="Line 19"/>
              <p:cNvSpPr>
                <a:spLocks noChangeShapeType="1"/>
              </p:cNvSpPr>
              <p:nvPr/>
            </p:nvSpPr>
            <p:spPr bwMode="auto">
              <a:xfrm>
                <a:off x="2014384" y="4309548"/>
                <a:ext cx="64486" cy="34228"/>
              </a:xfrm>
              <a:prstGeom prst="line">
                <a:avLst/>
              </a:prstGeom>
              <a:noFill/>
              <a:ln w="3">
                <a:solidFill>
                  <a:srgbClr val="008080"/>
                </a:solidFill>
                <a:round/>
                <a:headEnd/>
                <a:tailEnd/>
              </a:ln>
            </p:spPr>
            <p:txBody>
              <a:bodyPr/>
              <a:lstStyle/>
              <a:p>
                <a:endParaRPr lang="en-US" dirty="0"/>
              </a:p>
            </p:txBody>
          </p:sp>
          <p:sp>
            <p:nvSpPr>
              <p:cNvPr id="443412" name="Line 20"/>
              <p:cNvSpPr>
                <a:spLocks noChangeShapeType="1"/>
              </p:cNvSpPr>
              <p:nvPr/>
            </p:nvSpPr>
            <p:spPr bwMode="auto">
              <a:xfrm>
                <a:off x="2078870" y="4343776"/>
                <a:ext cx="64486" cy="36861"/>
              </a:xfrm>
              <a:prstGeom prst="line">
                <a:avLst/>
              </a:prstGeom>
              <a:noFill/>
              <a:ln w="3">
                <a:solidFill>
                  <a:srgbClr val="008080"/>
                </a:solidFill>
                <a:round/>
                <a:headEnd/>
                <a:tailEnd/>
              </a:ln>
            </p:spPr>
            <p:txBody>
              <a:bodyPr/>
              <a:lstStyle/>
              <a:p>
                <a:endParaRPr lang="en-US" dirty="0"/>
              </a:p>
            </p:txBody>
          </p:sp>
          <p:sp>
            <p:nvSpPr>
              <p:cNvPr id="443413" name="Line 21"/>
              <p:cNvSpPr>
                <a:spLocks noChangeShapeType="1"/>
              </p:cNvSpPr>
              <p:nvPr/>
            </p:nvSpPr>
            <p:spPr bwMode="auto">
              <a:xfrm>
                <a:off x="2143356" y="4380637"/>
                <a:ext cx="64486" cy="42127"/>
              </a:xfrm>
              <a:prstGeom prst="line">
                <a:avLst/>
              </a:prstGeom>
              <a:noFill/>
              <a:ln w="3">
                <a:solidFill>
                  <a:srgbClr val="008080"/>
                </a:solidFill>
                <a:round/>
                <a:headEnd/>
                <a:tailEnd/>
              </a:ln>
            </p:spPr>
            <p:txBody>
              <a:bodyPr/>
              <a:lstStyle/>
              <a:p>
                <a:endParaRPr lang="en-US" dirty="0"/>
              </a:p>
            </p:txBody>
          </p:sp>
          <p:sp>
            <p:nvSpPr>
              <p:cNvPr id="443414" name="Line 22"/>
              <p:cNvSpPr>
                <a:spLocks noChangeShapeType="1"/>
              </p:cNvSpPr>
              <p:nvPr/>
            </p:nvSpPr>
            <p:spPr bwMode="auto">
              <a:xfrm>
                <a:off x="2207842" y="4422764"/>
                <a:ext cx="61092" cy="47393"/>
              </a:xfrm>
              <a:prstGeom prst="line">
                <a:avLst/>
              </a:prstGeom>
              <a:noFill/>
              <a:ln w="3">
                <a:solidFill>
                  <a:srgbClr val="008080"/>
                </a:solidFill>
                <a:round/>
                <a:headEnd/>
                <a:tailEnd/>
              </a:ln>
            </p:spPr>
            <p:txBody>
              <a:bodyPr/>
              <a:lstStyle/>
              <a:p>
                <a:endParaRPr lang="en-US" dirty="0"/>
              </a:p>
            </p:txBody>
          </p:sp>
          <p:sp>
            <p:nvSpPr>
              <p:cNvPr id="443415" name="Line 23"/>
              <p:cNvSpPr>
                <a:spLocks noChangeShapeType="1"/>
              </p:cNvSpPr>
              <p:nvPr/>
            </p:nvSpPr>
            <p:spPr bwMode="auto">
              <a:xfrm>
                <a:off x="2268934" y="4470156"/>
                <a:ext cx="64486" cy="47393"/>
              </a:xfrm>
              <a:prstGeom prst="line">
                <a:avLst/>
              </a:prstGeom>
              <a:noFill/>
              <a:ln w="3">
                <a:solidFill>
                  <a:srgbClr val="008080"/>
                </a:solidFill>
                <a:round/>
                <a:headEnd/>
                <a:tailEnd/>
              </a:ln>
            </p:spPr>
            <p:txBody>
              <a:bodyPr/>
              <a:lstStyle/>
              <a:p>
                <a:endParaRPr lang="en-US" dirty="0"/>
              </a:p>
            </p:txBody>
          </p:sp>
          <p:sp>
            <p:nvSpPr>
              <p:cNvPr id="443416" name="Line 24"/>
              <p:cNvSpPr>
                <a:spLocks noChangeShapeType="1"/>
              </p:cNvSpPr>
              <p:nvPr/>
            </p:nvSpPr>
            <p:spPr bwMode="auto">
              <a:xfrm>
                <a:off x="2333420" y="4517549"/>
                <a:ext cx="64486" cy="50026"/>
              </a:xfrm>
              <a:prstGeom prst="line">
                <a:avLst/>
              </a:prstGeom>
              <a:noFill/>
              <a:ln w="3">
                <a:solidFill>
                  <a:srgbClr val="008080"/>
                </a:solidFill>
                <a:round/>
                <a:headEnd/>
                <a:tailEnd/>
              </a:ln>
            </p:spPr>
            <p:txBody>
              <a:bodyPr/>
              <a:lstStyle/>
              <a:p>
                <a:endParaRPr lang="en-US" dirty="0"/>
              </a:p>
            </p:txBody>
          </p:sp>
          <p:sp>
            <p:nvSpPr>
              <p:cNvPr id="443417" name="Line 25"/>
              <p:cNvSpPr>
                <a:spLocks noChangeShapeType="1"/>
              </p:cNvSpPr>
              <p:nvPr/>
            </p:nvSpPr>
            <p:spPr bwMode="auto">
              <a:xfrm>
                <a:off x="2397906" y="4567575"/>
                <a:ext cx="64486" cy="52659"/>
              </a:xfrm>
              <a:prstGeom prst="line">
                <a:avLst/>
              </a:prstGeom>
              <a:noFill/>
              <a:ln w="3">
                <a:solidFill>
                  <a:srgbClr val="008080"/>
                </a:solidFill>
                <a:round/>
                <a:headEnd/>
                <a:tailEnd/>
              </a:ln>
            </p:spPr>
            <p:txBody>
              <a:bodyPr/>
              <a:lstStyle/>
              <a:p>
                <a:endParaRPr lang="en-US" dirty="0"/>
              </a:p>
            </p:txBody>
          </p:sp>
          <p:sp>
            <p:nvSpPr>
              <p:cNvPr id="443418" name="Line 26"/>
              <p:cNvSpPr>
                <a:spLocks noChangeShapeType="1"/>
              </p:cNvSpPr>
              <p:nvPr/>
            </p:nvSpPr>
            <p:spPr bwMode="auto">
              <a:xfrm>
                <a:off x="2462393" y="4620233"/>
                <a:ext cx="64486" cy="52659"/>
              </a:xfrm>
              <a:prstGeom prst="line">
                <a:avLst/>
              </a:prstGeom>
              <a:noFill/>
              <a:ln w="3">
                <a:solidFill>
                  <a:srgbClr val="008080"/>
                </a:solidFill>
                <a:round/>
                <a:headEnd/>
                <a:tailEnd/>
              </a:ln>
            </p:spPr>
            <p:txBody>
              <a:bodyPr/>
              <a:lstStyle/>
              <a:p>
                <a:endParaRPr lang="en-US" dirty="0"/>
              </a:p>
            </p:txBody>
          </p:sp>
          <p:sp>
            <p:nvSpPr>
              <p:cNvPr id="443419" name="Line 27"/>
              <p:cNvSpPr>
                <a:spLocks noChangeShapeType="1"/>
              </p:cNvSpPr>
              <p:nvPr/>
            </p:nvSpPr>
            <p:spPr bwMode="auto">
              <a:xfrm>
                <a:off x="2526879" y="4672892"/>
                <a:ext cx="64486" cy="55291"/>
              </a:xfrm>
              <a:prstGeom prst="line">
                <a:avLst/>
              </a:prstGeom>
              <a:noFill/>
              <a:ln w="3">
                <a:solidFill>
                  <a:srgbClr val="008080"/>
                </a:solidFill>
                <a:round/>
                <a:headEnd/>
                <a:tailEnd/>
              </a:ln>
            </p:spPr>
            <p:txBody>
              <a:bodyPr/>
              <a:lstStyle/>
              <a:p>
                <a:endParaRPr lang="en-US" dirty="0"/>
              </a:p>
            </p:txBody>
          </p:sp>
          <p:sp>
            <p:nvSpPr>
              <p:cNvPr id="443420" name="Line 28"/>
              <p:cNvSpPr>
                <a:spLocks noChangeShapeType="1"/>
              </p:cNvSpPr>
              <p:nvPr/>
            </p:nvSpPr>
            <p:spPr bwMode="auto">
              <a:xfrm>
                <a:off x="2591365" y="4728183"/>
                <a:ext cx="61092" cy="52659"/>
              </a:xfrm>
              <a:prstGeom prst="line">
                <a:avLst/>
              </a:prstGeom>
              <a:noFill/>
              <a:ln w="3">
                <a:solidFill>
                  <a:srgbClr val="008080"/>
                </a:solidFill>
                <a:round/>
                <a:headEnd/>
                <a:tailEnd/>
              </a:ln>
            </p:spPr>
            <p:txBody>
              <a:bodyPr/>
              <a:lstStyle/>
              <a:p>
                <a:endParaRPr lang="en-US" dirty="0"/>
              </a:p>
            </p:txBody>
          </p:sp>
          <p:sp>
            <p:nvSpPr>
              <p:cNvPr id="443421" name="Line 29"/>
              <p:cNvSpPr>
                <a:spLocks noChangeShapeType="1"/>
              </p:cNvSpPr>
              <p:nvPr/>
            </p:nvSpPr>
            <p:spPr bwMode="auto">
              <a:xfrm>
                <a:off x="2652457" y="4780842"/>
                <a:ext cx="64486" cy="55291"/>
              </a:xfrm>
              <a:prstGeom prst="line">
                <a:avLst/>
              </a:prstGeom>
              <a:noFill/>
              <a:ln w="3">
                <a:solidFill>
                  <a:srgbClr val="008080"/>
                </a:solidFill>
                <a:round/>
                <a:headEnd/>
                <a:tailEnd/>
              </a:ln>
            </p:spPr>
            <p:txBody>
              <a:bodyPr/>
              <a:lstStyle/>
              <a:p>
                <a:endParaRPr lang="en-US" dirty="0"/>
              </a:p>
            </p:txBody>
          </p:sp>
          <p:sp>
            <p:nvSpPr>
              <p:cNvPr id="443422" name="Line 30"/>
              <p:cNvSpPr>
                <a:spLocks noChangeShapeType="1"/>
              </p:cNvSpPr>
              <p:nvPr/>
            </p:nvSpPr>
            <p:spPr bwMode="auto">
              <a:xfrm>
                <a:off x="2716943" y="4836133"/>
                <a:ext cx="64486" cy="52659"/>
              </a:xfrm>
              <a:prstGeom prst="line">
                <a:avLst/>
              </a:prstGeom>
              <a:noFill/>
              <a:ln w="3">
                <a:solidFill>
                  <a:srgbClr val="008080"/>
                </a:solidFill>
                <a:round/>
                <a:headEnd/>
                <a:tailEnd/>
              </a:ln>
            </p:spPr>
            <p:txBody>
              <a:bodyPr/>
              <a:lstStyle/>
              <a:p>
                <a:endParaRPr lang="en-US" dirty="0"/>
              </a:p>
            </p:txBody>
          </p:sp>
          <p:sp>
            <p:nvSpPr>
              <p:cNvPr id="443423" name="Line 31"/>
              <p:cNvSpPr>
                <a:spLocks noChangeShapeType="1"/>
              </p:cNvSpPr>
              <p:nvPr/>
            </p:nvSpPr>
            <p:spPr bwMode="auto">
              <a:xfrm>
                <a:off x="2781429" y="4888792"/>
                <a:ext cx="64486" cy="52659"/>
              </a:xfrm>
              <a:prstGeom prst="line">
                <a:avLst/>
              </a:prstGeom>
              <a:noFill/>
              <a:ln w="3">
                <a:solidFill>
                  <a:srgbClr val="008080"/>
                </a:solidFill>
                <a:round/>
                <a:headEnd/>
                <a:tailEnd/>
              </a:ln>
            </p:spPr>
            <p:txBody>
              <a:bodyPr/>
              <a:lstStyle/>
              <a:p>
                <a:endParaRPr lang="en-US" dirty="0"/>
              </a:p>
            </p:txBody>
          </p:sp>
          <p:sp>
            <p:nvSpPr>
              <p:cNvPr id="443424" name="Line 32"/>
              <p:cNvSpPr>
                <a:spLocks noChangeShapeType="1"/>
              </p:cNvSpPr>
              <p:nvPr/>
            </p:nvSpPr>
            <p:spPr bwMode="auto">
              <a:xfrm>
                <a:off x="2845915" y="4941450"/>
                <a:ext cx="64486" cy="50026"/>
              </a:xfrm>
              <a:prstGeom prst="line">
                <a:avLst/>
              </a:prstGeom>
              <a:noFill/>
              <a:ln w="3">
                <a:solidFill>
                  <a:srgbClr val="008080"/>
                </a:solidFill>
                <a:round/>
                <a:headEnd/>
                <a:tailEnd/>
              </a:ln>
            </p:spPr>
            <p:txBody>
              <a:bodyPr/>
              <a:lstStyle/>
              <a:p>
                <a:endParaRPr lang="en-US" dirty="0"/>
              </a:p>
            </p:txBody>
          </p:sp>
          <p:sp>
            <p:nvSpPr>
              <p:cNvPr id="443425" name="Line 33"/>
              <p:cNvSpPr>
                <a:spLocks noChangeShapeType="1"/>
              </p:cNvSpPr>
              <p:nvPr/>
            </p:nvSpPr>
            <p:spPr bwMode="auto">
              <a:xfrm>
                <a:off x="2910402" y="4991476"/>
                <a:ext cx="61092" cy="47393"/>
              </a:xfrm>
              <a:prstGeom prst="line">
                <a:avLst/>
              </a:prstGeom>
              <a:noFill/>
              <a:ln w="3">
                <a:solidFill>
                  <a:srgbClr val="008080"/>
                </a:solidFill>
                <a:round/>
                <a:headEnd/>
                <a:tailEnd/>
              </a:ln>
            </p:spPr>
            <p:txBody>
              <a:bodyPr/>
              <a:lstStyle/>
              <a:p>
                <a:endParaRPr lang="en-US" dirty="0"/>
              </a:p>
            </p:txBody>
          </p:sp>
          <p:sp>
            <p:nvSpPr>
              <p:cNvPr id="443426" name="Line 34"/>
              <p:cNvSpPr>
                <a:spLocks noChangeShapeType="1"/>
              </p:cNvSpPr>
              <p:nvPr/>
            </p:nvSpPr>
            <p:spPr bwMode="auto">
              <a:xfrm>
                <a:off x="2971494" y="5038869"/>
                <a:ext cx="64486" cy="44760"/>
              </a:xfrm>
              <a:prstGeom prst="line">
                <a:avLst/>
              </a:prstGeom>
              <a:noFill/>
              <a:ln w="3">
                <a:solidFill>
                  <a:srgbClr val="008080"/>
                </a:solidFill>
                <a:round/>
                <a:headEnd/>
                <a:tailEnd/>
              </a:ln>
            </p:spPr>
            <p:txBody>
              <a:bodyPr/>
              <a:lstStyle/>
              <a:p>
                <a:endParaRPr lang="en-US" dirty="0"/>
              </a:p>
            </p:txBody>
          </p:sp>
          <p:sp>
            <p:nvSpPr>
              <p:cNvPr id="443427" name="Line 35"/>
              <p:cNvSpPr>
                <a:spLocks noChangeShapeType="1"/>
              </p:cNvSpPr>
              <p:nvPr/>
            </p:nvSpPr>
            <p:spPr bwMode="auto">
              <a:xfrm>
                <a:off x="3035980" y="5083628"/>
                <a:ext cx="64486" cy="39494"/>
              </a:xfrm>
              <a:prstGeom prst="line">
                <a:avLst/>
              </a:prstGeom>
              <a:noFill/>
              <a:ln w="3">
                <a:solidFill>
                  <a:srgbClr val="008080"/>
                </a:solidFill>
                <a:round/>
                <a:headEnd/>
                <a:tailEnd/>
              </a:ln>
            </p:spPr>
            <p:txBody>
              <a:bodyPr/>
              <a:lstStyle/>
              <a:p>
                <a:endParaRPr lang="en-US" dirty="0"/>
              </a:p>
            </p:txBody>
          </p:sp>
          <p:sp>
            <p:nvSpPr>
              <p:cNvPr id="443428" name="Line 36"/>
              <p:cNvSpPr>
                <a:spLocks noChangeShapeType="1"/>
              </p:cNvSpPr>
              <p:nvPr/>
            </p:nvSpPr>
            <p:spPr bwMode="auto">
              <a:xfrm>
                <a:off x="3100466" y="5123122"/>
                <a:ext cx="64486" cy="39494"/>
              </a:xfrm>
              <a:prstGeom prst="line">
                <a:avLst/>
              </a:prstGeom>
              <a:noFill/>
              <a:ln w="3">
                <a:solidFill>
                  <a:srgbClr val="008080"/>
                </a:solidFill>
                <a:round/>
                <a:headEnd/>
                <a:tailEnd/>
              </a:ln>
            </p:spPr>
            <p:txBody>
              <a:bodyPr/>
              <a:lstStyle/>
              <a:p>
                <a:endParaRPr lang="en-US" dirty="0"/>
              </a:p>
            </p:txBody>
          </p:sp>
          <p:sp>
            <p:nvSpPr>
              <p:cNvPr id="443429" name="Line 37"/>
              <p:cNvSpPr>
                <a:spLocks noChangeShapeType="1"/>
              </p:cNvSpPr>
              <p:nvPr/>
            </p:nvSpPr>
            <p:spPr bwMode="auto">
              <a:xfrm>
                <a:off x="3164952" y="5162616"/>
                <a:ext cx="64486" cy="31595"/>
              </a:xfrm>
              <a:prstGeom prst="line">
                <a:avLst/>
              </a:prstGeom>
              <a:noFill/>
              <a:ln w="3">
                <a:solidFill>
                  <a:srgbClr val="008080"/>
                </a:solidFill>
                <a:round/>
                <a:headEnd/>
                <a:tailEnd/>
              </a:ln>
            </p:spPr>
            <p:txBody>
              <a:bodyPr/>
              <a:lstStyle/>
              <a:p>
                <a:endParaRPr lang="en-US" dirty="0"/>
              </a:p>
            </p:txBody>
          </p:sp>
          <p:sp>
            <p:nvSpPr>
              <p:cNvPr id="443430" name="Line 38"/>
              <p:cNvSpPr>
                <a:spLocks noChangeShapeType="1"/>
              </p:cNvSpPr>
              <p:nvPr/>
            </p:nvSpPr>
            <p:spPr bwMode="auto">
              <a:xfrm>
                <a:off x="3229438" y="5194211"/>
                <a:ext cx="61092" cy="28962"/>
              </a:xfrm>
              <a:prstGeom prst="line">
                <a:avLst/>
              </a:prstGeom>
              <a:noFill/>
              <a:ln w="3">
                <a:solidFill>
                  <a:srgbClr val="008080"/>
                </a:solidFill>
                <a:round/>
                <a:headEnd/>
                <a:tailEnd/>
              </a:ln>
            </p:spPr>
            <p:txBody>
              <a:bodyPr/>
              <a:lstStyle/>
              <a:p>
                <a:endParaRPr lang="en-US" dirty="0"/>
              </a:p>
            </p:txBody>
          </p:sp>
          <p:sp>
            <p:nvSpPr>
              <p:cNvPr id="443431" name="Line 39"/>
              <p:cNvSpPr>
                <a:spLocks noChangeShapeType="1"/>
              </p:cNvSpPr>
              <p:nvPr/>
            </p:nvSpPr>
            <p:spPr bwMode="auto">
              <a:xfrm>
                <a:off x="3290531" y="5223174"/>
                <a:ext cx="64486" cy="23696"/>
              </a:xfrm>
              <a:prstGeom prst="line">
                <a:avLst/>
              </a:prstGeom>
              <a:noFill/>
              <a:ln w="3">
                <a:solidFill>
                  <a:srgbClr val="008080"/>
                </a:solidFill>
                <a:round/>
                <a:headEnd/>
                <a:tailEnd/>
              </a:ln>
            </p:spPr>
            <p:txBody>
              <a:bodyPr/>
              <a:lstStyle/>
              <a:p>
                <a:endParaRPr lang="en-US" dirty="0"/>
              </a:p>
            </p:txBody>
          </p:sp>
          <p:sp>
            <p:nvSpPr>
              <p:cNvPr id="443432" name="Line 40"/>
              <p:cNvSpPr>
                <a:spLocks noChangeShapeType="1"/>
              </p:cNvSpPr>
              <p:nvPr/>
            </p:nvSpPr>
            <p:spPr bwMode="auto">
              <a:xfrm>
                <a:off x="3355017" y="5246870"/>
                <a:ext cx="64486" cy="18430"/>
              </a:xfrm>
              <a:prstGeom prst="line">
                <a:avLst/>
              </a:prstGeom>
              <a:noFill/>
              <a:ln w="3">
                <a:solidFill>
                  <a:srgbClr val="008080"/>
                </a:solidFill>
                <a:round/>
                <a:headEnd/>
                <a:tailEnd/>
              </a:ln>
            </p:spPr>
            <p:txBody>
              <a:bodyPr/>
              <a:lstStyle/>
              <a:p>
                <a:endParaRPr lang="en-US" dirty="0"/>
              </a:p>
            </p:txBody>
          </p:sp>
          <p:sp>
            <p:nvSpPr>
              <p:cNvPr id="443433" name="Line 41"/>
              <p:cNvSpPr>
                <a:spLocks noChangeShapeType="1"/>
              </p:cNvSpPr>
              <p:nvPr/>
            </p:nvSpPr>
            <p:spPr bwMode="auto">
              <a:xfrm>
                <a:off x="3419503" y="5265300"/>
                <a:ext cx="64486" cy="13165"/>
              </a:xfrm>
              <a:prstGeom prst="line">
                <a:avLst/>
              </a:prstGeom>
              <a:noFill/>
              <a:ln w="3">
                <a:solidFill>
                  <a:srgbClr val="008080"/>
                </a:solidFill>
                <a:round/>
                <a:headEnd/>
                <a:tailEnd/>
              </a:ln>
            </p:spPr>
            <p:txBody>
              <a:bodyPr/>
              <a:lstStyle/>
              <a:p>
                <a:endParaRPr lang="en-US" dirty="0"/>
              </a:p>
            </p:txBody>
          </p:sp>
          <p:sp>
            <p:nvSpPr>
              <p:cNvPr id="443434" name="Line 42"/>
              <p:cNvSpPr>
                <a:spLocks noChangeShapeType="1"/>
              </p:cNvSpPr>
              <p:nvPr/>
            </p:nvSpPr>
            <p:spPr bwMode="auto">
              <a:xfrm>
                <a:off x="3483989" y="5278465"/>
                <a:ext cx="64486" cy="7899"/>
              </a:xfrm>
              <a:prstGeom prst="line">
                <a:avLst/>
              </a:prstGeom>
              <a:noFill/>
              <a:ln w="3">
                <a:solidFill>
                  <a:srgbClr val="008080"/>
                </a:solidFill>
                <a:round/>
                <a:headEnd/>
                <a:tailEnd/>
              </a:ln>
            </p:spPr>
            <p:txBody>
              <a:bodyPr/>
              <a:lstStyle/>
              <a:p>
                <a:endParaRPr lang="en-US" dirty="0"/>
              </a:p>
            </p:txBody>
          </p:sp>
          <p:sp>
            <p:nvSpPr>
              <p:cNvPr id="443435" name="Line 43"/>
              <p:cNvSpPr>
                <a:spLocks noChangeShapeType="1"/>
              </p:cNvSpPr>
              <p:nvPr/>
            </p:nvSpPr>
            <p:spPr bwMode="auto">
              <a:xfrm>
                <a:off x="3548475" y="5286364"/>
                <a:ext cx="64486" cy="2633"/>
              </a:xfrm>
              <a:prstGeom prst="line">
                <a:avLst/>
              </a:prstGeom>
              <a:noFill/>
              <a:ln w="3">
                <a:solidFill>
                  <a:srgbClr val="008080"/>
                </a:solidFill>
                <a:round/>
                <a:headEnd/>
                <a:tailEnd/>
              </a:ln>
            </p:spPr>
            <p:txBody>
              <a:bodyPr/>
              <a:lstStyle/>
              <a:p>
                <a:endParaRPr lang="en-US" dirty="0"/>
              </a:p>
            </p:txBody>
          </p:sp>
          <p:sp>
            <p:nvSpPr>
              <p:cNvPr id="443436" name="Line 44"/>
              <p:cNvSpPr>
                <a:spLocks noChangeShapeType="1"/>
              </p:cNvSpPr>
              <p:nvPr/>
            </p:nvSpPr>
            <p:spPr bwMode="auto">
              <a:xfrm flipV="1">
                <a:off x="3612961" y="5286364"/>
                <a:ext cx="61092" cy="2633"/>
              </a:xfrm>
              <a:prstGeom prst="line">
                <a:avLst/>
              </a:prstGeom>
              <a:noFill/>
              <a:ln w="3">
                <a:solidFill>
                  <a:srgbClr val="008080"/>
                </a:solidFill>
                <a:round/>
                <a:headEnd/>
                <a:tailEnd/>
              </a:ln>
            </p:spPr>
            <p:txBody>
              <a:bodyPr/>
              <a:lstStyle/>
              <a:p>
                <a:endParaRPr lang="en-US" dirty="0"/>
              </a:p>
            </p:txBody>
          </p:sp>
          <p:sp>
            <p:nvSpPr>
              <p:cNvPr id="443437" name="Line 45"/>
              <p:cNvSpPr>
                <a:spLocks noChangeShapeType="1"/>
              </p:cNvSpPr>
              <p:nvPr/>
            </p:nvSpPr>
            <p:spPr bwMode="auto">
              <a:xfrm flipV="1">
                <a:off x="3674053" y="5278465"/>
                <a:ext cx="64486" cy="7899"/>
              </a:xfrm>
              <a:prstGeom prst="line">
                <a:avLst/>
              </a:prstGeom>
              <a:noFill/>
              <a:ln w="3">
                <a:solidFill>
                  <a:srgbClr val="008080"/>
                </a:solidFill>
                <a:round/>
                <a:headEnd/>
                <a:tailEnd/>
              </a:ln>
            </p:spPr>
            <p:txBody>
              <a:bodyPr/>
              <a:lstStyle/>
              <a:p>
                <a:endParaRPr lang="en-US" dirty="0"/>
              </a:p>
            </p:txBody>
          </p:sp>
          <p:sp>
            <p:nvSpPr>
              <p:cNvPr id="443438" name="Line 46"/>
              <p:cNvSpPr>
                <a:spLocks noChangeShapeType="1"/>
              </p:cNvSpPr>
              <p:nvPr/>
            </p:nvSpPr>
            <p:spPr bwMode="auto">
              <a:xfrm flipV="1">
                <a:off x="3738540" y="5262667"/>
                <a:ext cx="64486" cy="15798"/>
              </a:xfrm>
              <a:prstGeom prst="line">
                <a:avLst/>
              </a:prstGeom>
              <a:noFill/>
              <a:ln w="3">
                <a:solidFill>
                  <a:srgbClr val="008080"/>
                </a:solidFill>
                <a:round/>
                <a:headEnd/>
                <a:tailEnd/>
              </a:ln>
            </p:spPr>
            <p:txBody>
              <a:bodyPr/>
              <a:lstStyle/>
              <a:p>
                <a:endParaRPr lang="en-US" dirty="0"/>
              </a:p>
            </p:txBody>
          </p:sp>
          <p:sp>
            <p:nvSpPr>
              <p:cNvPr id="443439" name="Line 47"/>
              <p:cNvSpPr>
                <a:spLocks noChangeShapeType="1"/>
              </p:cNvSpPr>
              <p:nvPr/>
            </p:nvSpPr>
            <p:spPr bwMode="auto">
              <a:xfrm flipV="1">
                <a:off x="3803026" y="5244237"/>
                <a:ext cx="64486" cy="18430"/>
              </a:xfrm>
              <a:prstGeom prst="line">
                <a:avLst/>
              </a:prstGeom>
              <a:noFill/>
              <a:ln w="3">
                <a:solidFill>
                  <a:srgbClr val="008080"/>
                </a:solidFill>
                <a:round/>
                <a:headEnd/>
                <a:tailEnd/>
              </a:ln>
            </p:spPr>
            <p:txBody>
              <a:bodyPr/>
              <a:lstStyle/>
              <a:p>
                <a:endParaRPr lang="en-US" dirty="0"/>
              </a:p>
            </p:txBody>
          </p:sp>
          <p:sp>
            <p:nvSpPr>
              <p:cNvPr id="443440" name="Line 48"/>
              <p:cNvSpPr>
                <a:spLocks noChangeShapeType="1"/>
              </p:cNvSpPr>
              <p:nvPr/>
            </p:nvSpPr>
            <p:spPr bwMode="auto">
              <a:xfrm flipV="1">
                <a:off x="3867512" y="5220541"/>
                <a:ext cx="64486" cy="23696"/>
              </a:xfrm>
              <a:prstGeom prst="line">
                <a:avLst/>
              </a:prstGeom>
              <a:noFill/>
              <a:ln w="3">
                <a:solidFill>
                  <a:srgbClr val="008080"/>
                </a:solidFill>
                <a:round/>
                <a:headEnd/>
                <a:tailEnd/>
              </a:ln>
            </p:spPr>
            <p:txBody>
              <a:bodyPr/>
              <a:lstStyle/>
              <a:p>
                <a:endParaRPr lang="en-US" dirty="0"/>
              </a:p>
            </p:txBody>
          </p:sp>
          <p:sp>
            <p:nvSpPr>
              <p:cNvPr id="443441" name="Line 49"/>
              <p:cNvSpPr>
                <a:spLocks noChangeShapeType="1"/>
              </p:cNvSpPr>
              <p:nvPr/>
            </p:nvSpPr>
            <p:spPr bwMode="auto">
              <a:xfrm flipV="1">
                <a:off x="3931998" y="5191578"/>
                <a:ext cx="61092" cy="28962"/>
              </a:xfrm>
              <a:prstGeom prst="line">
                <a:avLst/>
              </a:prstGeom>
              <a:noFill/>
              <a:ln w="3">
                <a:solidFill>
                  <a:srgbClr val="008080"/>
                </a:solidFill>
                <a:round/>
                <a:headEnd/>
                <a:tailEnd/>
              </a:ln>
            </p:spPr>
            <p:txBody>
              <a:bodyPr/>
              <a:lstStyle/>
              <a:p>
                <a:endParaRPr lang="en-US" dirty="0"/>
              </a:p>
            </p:txBody>
          </p:sp>
          <p:sp>
            <p:nvSpPr>
              <p:cNvPr id="443442" name="Line 50"/>
              <p:cNvSpPr>
                <a:spLocks noChangeShapeType="1"/>
              </p:cNvSpPr>
              <p:nvPr/>
            </p:nvSpPr>
            <p:spPr bwMode="auto">
              <a:xfrm flipV="1">
                <a:off x="3993090" y="5157350"/>
                <a:ext cx="64486" cy="34228"/>
              </a:xfrm>
              <a:prstGeom prst="line">
                <a:avLst/>
              </a:prstGeom>
              <a:noFill/>
              <a:ln w="3">
                <a:solidFill>
                  <a:srgbClr val="008080"/>
                </a:solidFill>
                <a:round/>
                <a:headEnd/>
                <a:tailEnd/>
              </a:ln>
            </p:spPr>
            <p:txBody>
              <a:bodyPr/>
              <a:lstStyle/>
              <a:p>
                <a:endParaRPr lang="en-US" dirty="0"/>
              </a:p>
            </p:txBody>
          </p:sp>
          <p:sp>
            <p:nvSpPr>
              <p:cNvPr id="443443" name="Line 51"/>
              <p:cNvSpPr>
                <a:spLocks noChangeShapeType="1"/>
              </p:cNvSpPr>
              <p:nvPr/>
            </p:nvSpPr>
            <p:spPr bwMode="auto">
              <a:xfrm flipV="1">
                <a:off x="4057576" y="5120489"/>
                <a:ext cx="64486" cy="36861"/>
              </a:xfrm>
              <a:prstGeom prst="line">
                <a:avLst/>
              </a:prstGeom>
              <a:noFill/>
              <a:ln w="3">
                <a:solidFill>
                  <a:srgbClr val="008080"/>
                </a:solidFill>
                <a:round/>
                <a:headEnd/>
                <a:tailEnd/>
              </a:ln>
            </p:spPr>
            <p:txBody>
              <a:bodyPr/>
              <a:lstStyle/>
              <a:p>
                <a:endParaRPr lang="en-US" dirty="0"/>
              </a:p>
            </p:txBody>
          </p:sp>
          <p:sp>
            <p:nvSpPr>
              <p:cNvPr id="443444" name="Line 52"/>
              <p:cNvSpPr>
                <a:spLocks noChangeShapeType="1"/>
              </p:cNvSpPr>
              <p:nvPr/>
            </p:nvSpPr>
            <p:spPr bwMode="auto">
              <a:xfrm flipV="1">
                <a:off x="4122062" y="5078362"/>
                <a:ext cx="64486" cy="42127"/>
              </a:xfrm>
              <a:prstGeom prst="line">
                <a:avLst/>
              </a:prstGeom>
              <a:noFill/>
              <a:ln w="3">
                <a:solidFill>
                  <a:srgbClr val="008080"/>
                </a:solidFill>
                <a:round/>
                <a:headEnd/>
                <a:tailEnd/>
              </a:ln>
            </p:spPr>
            <p:txBody>
              <a:bodyPr/>
              <a:lstStyle/>
              <a:p>
                <a:endParaRPr lang="en-US" dirty="0"/>
              </a:p>
            </p:txBody>
          </p:sp>
          <p:sp>
            <p:nvSpPr>
              <p:cNvPr id="443445" name="Line 53"/>
              <p:cNvSpPr>
                <a:spLocks noChangeShapeType="1"/>
              </p:cNvSpPr>
              <p:nvPr/>
            </p:nvSpPr>
            <p:spPr bwMode="auto">
              <a:xfrm flipV="1">
                <a:off x="4186549" y="5033603"/>
                <a:ext cx="64486" cy="44760"/>
              </a:xfrm>
              <a:prstGeom prst="line">
                <a:avLst/>
              </a:prstGeom>
              <a:noFill/>
              <a:ln w="3">
                <a:solidFill>
                  <a:srgbClr val="008080"/>
                </a:solidFill>
                <a:round/>
                <a:headEnd/>
                <a:tailEnd/>
              </a:ln>
            </p:spPr>
            <p:txBody>
              <a:bodyPr/>
              <a:lstStyle/>
              <a:p>
                <a:endParaRPr lang="en-US" dirty="0"/>
              </a:p>
            </p:txBody>
          </p:sp>
          <p:sp>
            <p:nvSpPr>
              <p:cNvPr id="443446" name="Line 54"/>
              <p:cNvSpPr>
                <a:spLocks noChangeShapeType="1"/>
              </p:cNvSpPr>
              <p:nvPr/>
            </p:nvSpPr>
            <p:spPr bwMode="auto">
              <a:xfrm flipV="1">
                <a:off x="4251035" y="4986210"/>
                <a:ext cx="61092" cy="47393"/>
              </a:xfrm>
              <a:prstGeom prst="line">
                <a:avLst/>
              </a:prstGeom>
              <a:noFill/>
              <a:ln w="3">
                <a:solidFill>
                  <a:srgbClr val="008080"/>
                </a:solidFill>
                <a:round/>
                <a:headEnd/>
                <a:tailEnd/>
              </a:ln>
            </p:spPr>
            <p:txBody>
              <a:bodyPr/>
              <a:lstStyle/>
              <a:p>
                <a:endParaRPr lang="en-US" dirty="0"/>
              </a:p>
            </p:txBody>
          </p:sp>
          <p:sp>
            <p:nvSpPr>
              <p:cNvPr id="443447" name="Line 55"/>
              <p:cNvSpPr>
                <a:spLocks noChangeShapeType="1"/>
              </p:cNvSpPr>
              <p:nvPr/>
            </p:nvSpPr>
            <p:spPr bwMode="auto">
              <a:xfrm flipV="1">
                <a:off x="4312127" y="4936184"/>
                <a:ext cx="64486" cy="50026"/>
              </a:xfrm>
              <a:prstGeom prst="line">
                <a:avLst/>
              </a:prstGeom>
              <a:noFill/>
              <a:ln w="3">
                <a:solidFill>
                  <a:srgbClr val="008080"/>
                </a:solidFill>
                <a:round/>
                <a:headEnd/>
                <a:tailEnd/>
              </a:ln>
            </p:spPr>
            <p:txBody>
              <a:bodyPr/>
              <a:lstStyle/>
              <a:p>
                <a:endParaRPr lang="en-US" dirty="0"/>
              </a:p>
            </p:txBody>
          </p:sp>
          <p:sp>
            <p:nvSpPr>
              <p:cNvPr id="443448" name="Line 56"/>
              <p:cNvSpPr>
                <a:spLocks noChangeShapeType="1"/>
              </p:cNvSpPr>
              <p:nvPr/>
            </p:nvSpPr>
            <p:spPr bwMode="auto">
              <a:xfrm flipV="1">
                <a:off x="4376613" y="4883526"/>
                <a:ext cx="64486" cy="52659"/>
              </a:xfrm>
              <a:prstGeom prst="line">
                <a:avLst/>
              </a:prstGeom>
              <a:noFill/>
              <a:ln w="3">
                <a:solidFill>
                  <a:srgbClr val="008080"/>
                </a:solidFill>
                <a:round/>
                <a:headEnd/>
                <a:tailEnd/>
              </a:ln>
            </p:spPr>
            <p:txBody>
              <a:bodyPr/>
              <a:lstStyle/>
              <a:p>
                <a:endParaRPr lang="en-US" dirty="0"/>
              </a:p>
            </p:txBody>
          </p:sp>
          <p:sp>
            <p:nvSpPr>
              <p:cNvPr id="443449" name="Line 57"/>
              <p:cNvSpPr>
                <a:spLocks noChangeShapeType="1"/>
              </p:cNvSpPr>
              <p:nvPr/>
            </p:nvSpPr>
            <p:spPr bwMode="auto">
              <a:xfrm flipV="1">
                <a:off x="4441099" y="4830867"/>
                <a:ext cx="64486" cy="52659"/>
              </a:xfrm>
              <a:prstGeom prst="line">
                <a:avLst/>
              </a:prstGeom>
              <a:noFill/>
              <a:ln w="3">
                <a:solidFill>
                  <a:srgbClr val="008080"/>
                </a:solidFill>
                <a:round/>
                <a:headEnd/>
                <a:tailEnd/>
              </a:ln>
            </p:spPr>
            <p:txBody>
              <a:bodyPr/>
              <a:lstStyle/>
              <a:p>
                <a:endParaRPr lang="en-US" dirty="0"/>
              </a:p>
            </p:txBody>
          </p:sp>
          <p:sp>
            <p:nvSpPr>
              <p:cNvPr id="443450" name="Line 58"/>
              <p:cNvSpPr>
                <a:spLocks noChangeShapeType="1"/>
              </p:cNvSpPr>
              <p:nvPr/>
            </p:nvSpPr>
            <p:spPr bwMode="auto">
              <a:xfrm flipV="1">
                <a:off x="4505585" y="4775576"/>
                <a:ext cx="64486" cy="55291"/>
              </a:xfrm>
              <a:prstGeom prst="line">
                <a:avLst/>
              </a:prstGeom>
              <a:noFill/>
              <a:ln w="3">
                <a:solidFill>
                  <a:srgbClr val="008080"/>
                </a:solidFill>
                <a:round/>
                <a:headEnd/>
                <a:tailEnd/>
              </a:ln>
            </p:spPr>
            <p:txBody>
              <a:bodyPr/>
              <a:lstStyle/>
              <a:p>
                <a:endParaRPr lang="en-US" dirty="0"/>
              </a:p>
            </p:txBody>
          </p:sp>
          <p:sp>
            <p:nvSpPr>
              <p:cNvPr id="443451" name="Line 59"/>
              <p:cNvSpPr>
                <a:spLocks noChangeShapeType="1"/>
              </p:cNvSpPr>
              <p:nvPr/>
            </p:nvSpPr>
            <p:spPr bwMode="auto">
              <a:xfrm flipV="1">
                <a:off x="4570071" y="4722917"/>
                <a:ext cx="61092" cy="52659"/>
              </a:xfrm>
              <a:prstGeom prst="line">
                <a:avLst/>
              </a:prstGeom>
              <a:noFill/>
              <a:ln w="3">
                <a:solidFill>
                  <a:srgbClr val="008080"/>
                </a:solidFill>
                <a:round/>
                <a:headEnd/>
                <a:tailEnd/>
              </a:ln>
            </p:spPr>
            <p:txBody>
              <a:bodyPr/>
              <a:lstStyle/>
              <a:p>
                <a:endParaRPr lang="en-US" dirty="0"/>
              </a:p>
            </p:txBody>
          </p:sp>
          <p:sp>
            <p:nvSpPr>
              <p:cNvPr id="443452" name="Line 60"/>
              <p:cNvSpPr>
                <a:spLocks noChangeShapeType="1"/>
              </p:cNvSpPr>
              <p:nvPr/>
            </p:nvSpPr>
            <p:spPr bwMode="auto">
              <a:xfrm flipV="1">
                <a:off x="4631164" y="4667626"/>
                <a:ext cx="64486" cy="55291"/>
              </a:xfrm>
              <a:prstGeom prst="line">
                <a:avLst/>
              </a:prstGeom>
              <a:noFill/>
              <a:ln w="3">
                <a:solidFill>
                  <a:srgbClr val="008080"/>
                </a:solidFill>
                <a:round/>
                <a:headEnd/>
                <a:tailEnd/>
              </a:ln>
            </p:spPr>
            <p:txBody>
              <a:bodyPr/>
              <a:lstStyle/>
              <a:p>
                <a:endParaRPr lang="en-US" dirty="0"/>
              </a:p>
            </p:txBody>
          </p:sp>
          <p:sp>
            <p:nvSpPr>
              <p:cNvPr id="443453" name="Line 61"/>
              <p:cNvSpPr>
                <a:spLocks noChangeShapeType="1"/>
              </p:cNvSpPr>
              <p:nvPr/>
            </p:nvSpPr>
            <p:spPr bwMode="auto">
              <a:xfrm flipV="1">
                <a:off x="4695650" y="4614967"/>
                <a:ext cx="64486" cy="52659"/>
              </a:xfrm>
              <a:prstGeom prst="line">
                <a:avLst/>
              </a:prstGeom>
              <a:noFill/>
              <a:ln w="3">
                <a:solidFill>
                  <a:srgbClr val="008080"/>
                </a:solidFill>
                <a:round/>
                <a:headEnd/>
                <a:tailEnd/>
              </a:ln>
            </p:spPr>
            <p:txBody>
              <a:bodyPr/>
              <a:lstStyle/>
              <a:p>
                <a:endParaRPr lang="en-US" dirty="0"/>
              </a:p>
            </p:txBody>
          </p:sp>
          <p:sp>
            <p:nvSpPr>
              <p:cNvPr id="443454" name="Line 62"/>
              <p:cNvSpPr>
                <a:spLocks noChangeShapeType="1"/>
              </p:cNvSpPr>
              <p:nvPr/>
            </p:nvSpPr>
            <p:spPr bwMode="auto">
              <a:xfrm flipV="1">
                <a:off x="4760136" y="4562309"/>
                <a:ext cx="64486" cy="52659"/>
              </a:xfrm>
              <a:prstGeom prst="line">
                <a:avLst/>
              </a:prstGeom>
              <a:noFill/>
              <a:ln w="3">
                <a:solidFill>
                  <a:srgbClr val="008080"/>
                </a:solidFill>
                <a:round/>
                <a:headEnd/>
                <a:tailEnd/>
              </a:ln>
            </p:spPr>
            <p:txBody>
              <a:bodyPr/>
              <a:lstStyle/>
              <a:p>
                <a:endParaRPr lang="en-US" dirty="0"/>
              </a:p>
            </p:txBody>
          </p:sp>
          <p:sp>
            <p:nvSpPr>
              <p:cNvPr id="443455" name="Line 63"/>
              <p:cNvSpPr>
                <a:spLocks noChangeShapeType="1"/>
              </p:cNvSpPr>
              <p:nvPr/>
            </p:nvSpPr>
            <p:spPr bwMode="auto">
              <a:xfrm flipV="1">
                <a:off x="4824622" y="4512283"/>
                <a:ext cx="64486" cy="50026"/>
              </a:xfrm>
              <a:prstGeom prst="line">
                <a:avLst/>
              </a:prstGeom>
              <a:noFill/>
              <a:ln w="3">
                <a:solidFill>
                  <a:srgbClr val="008080"/>
                </a:solidFill>
                <a:round/>
                <a:headEnd/>
                <a:tailEnd/>
              </a:ln>
            </p:spPr>
            <p:txBody>
              <a:bodyPr/>
              <a:lstStyle/>
              <a:p>
                <a:endParaRPr lang="en-US" dirty="0"/>
              </a:p>
            </p:txBody>
          </p:sp>
          <p:sp>
            <p:nvSpPr>
              <p:cNvPr id="443456" name="Line 64"/>
              <p:cNvSpPr>
                <a:spLocks noChangeShapeType="1"/>
              </p:cNvSpPr>
              <p:nvPr/>
            </p:nvSpPr>
            <p:spPr bwMode="auto">
              <a:xfrm flipV="1">
                <a:off x="4889108" y="4464890"/>
                <a:ext cx="61092" cy="47393"/>
              </a:xfrm>
              <a:prstGeom prst="line">
                <a:avLst/>
              </a:prstGeom>
              <a:noFill/>
              <a:ln w="3">
                <a:solidFill>
                  <a:srgbClr val="008080"/>
                </a:solidFill>
                <a:round/>
                <a:headEnd/>
                <a:tailEnd/>
              </a:ln>
            </p:spPr>
            <p:txBody>
              <a:bodyPr/>
              <a:lstStyle/>
              <a:p>
                <a:endParaRPr lang="en-US" dirty="0"/>
              </a:p>
            </p:txBody>
          </p:sp>
          <p:sp>
            <p:nvSpPr>
              <p:cNvPr id="443457" name="Line 65"/>
              <p:cNvSpPr>
                <a:spLocks noChangeShapeType="1"/>
              </p:cNvSpPr>
              <p:nvPr/>
            </p:nvSpPr>
            <p:spPr bwMode="auto">
              <a:xfrm flipV="1">
                <a:off x="4950200" y="4420131"/>
                <a:ext cx="64486" cy="44760"/>
              </a:xfrm>
              <a:prstGeom prst="line">
                <a:avLst/>
              </a:prstGeom>
              <a:noFill/>
              <a:ln w="3">
                <a:solidFill>
                  <a:srgbClr val="008080"/>
                </a:solidFill>
                <a:round/>
                <a:headEnd/>
                <a:tailEnd/>
              </a:ln>
            </p:spPr>
            <p:txBody>
              <a:bodyPr/>
              <a:lstStyle/>
              <a:p>
                <a:endParaRPr lang="en-US" dirty="0"/>
              </a:p>
            </p:txBody>
          </p:sp>
          <p:sp>
            <p:nvSpPr>
              <p:cNvPr id="443458" name="Line 66"/>
              <p:cNvSpPr>
                <a:spLocks noChangeShapeType="1"/>
              </p:cNvSpPr>
              <p:nvPr/>
            </p:nvSpPr>
            <p:spPr bwMode="auto">
              <a:xfrm flipV="1">
                <a:off x="5014686" y="4378004"/>
                <a:ext cx="64486" cy="42127"/>
              </a:xfrm>
              <a:prstGeom prst="line">
                <a:avLst/>
              </a:prstGeom>
              <a:noFill/>
              <a:ln w="3">
                <a:solidFill>
                  <a:srgbClr val="008080"/>
                </a:solidFill>
                <a:round/>
                <a:headEnd/>
                <a:tailEnd/>
              </a:ln>
            </p:spPr>
            <p:txBody>
              <a:bodyPr/>
              <a:lstStyle/>
              <a:p>
                <a:endParaRPr lang="en-US" dirty="0"/>
              </a:p>
            </p:txBody>
          </p:sp>
          <p:sp>
            <p:nvSpPr>
              <p:cNvPr id="443459" name="Line 67"/>
              <p:cNvSpPr>
                <a:spLocks noChangeShapeType="1"/>
              </p:cNvSpPr>
              <p:nvPr/>
            </p:nvSpPr>
            <p:spPr bwMode="auto">
              <a:xfrm flipV="1">
                <a:off x="5079173" y="4341143"/>
                <a:ext cx="64486" cy="36861"/>
              </a:xfrm>
              <a:prstGeom prst="line">
                <a:avLst/>
              </a:prstGeom>
              <a:noFill/>
              <a:ln w="3">
                <a:solidFill>
                  <a:srgbClr val="008080"/>
                </a:solidFill>
                <a:round/>
                <a:headEnd/>
                <a:tailEnd/>
              </a:ln>
            </p:spPr>
            <p:txBody>
              <a:bodyPr/>
              <a:lstStyle/>
              <a:p>
                <a:endParaRPr lang="en-US" dirty="0"/>
              </a:p>
            </p:txBody>
          </p:sp>
          <p:sp>
            <p:nvSpPr>
              <p:cNvPr id="443460" name="Line 68"/>
              <p:cNvSpPr>
                <a:spLocks noChangeShapeType="1"/>
              </p:cNvSpPr>
              <p:nvPr/>
            </p:nvSpPr>
            <p:spPr bwMode="auto">
              <a:xfrm flipV="1">
                <a:off x="5143659" y="4306915"/>
                <a:ext cx="61092" cy="34228"/>
              </a:xfrm>
              <a:prstGeom prst="line">
                <a:avLst/>
              </a:prstGeom>
              <a:noFill/>
              <a:ln w="3">
                <a:solidFill>
                  <a:srgbClr val="008080"/>
                </a:solidFill>
                <a:round/>
                <a:headEnd/>
                <a:tailEnd/>
              </a:ln>
            </p:spPr>
            <p:txBody>
              <a:bodyPr/>
              <a:lstStyle/>
              <a:p>
                <a:endParaRPr lang="en-US" dirty="0"/>
              </a:p>
            </p:txBody>
          </p:sp>
          <p:sp>
            <p:nvSpPr>
              <p:cNvPr id="443461" name="Line 69"/>
              <p:cNvSpPr>
                <a:spLocks noChangeShapeType="1"/>
              </p:cNvSpPr>
              <p:nvPr/>
            </p:nvSpPr>
            <p:spPr bwMode="auto">
              <a:xfrm flipV="1">
                <a:off x="5204751" y="4277953"/>
                <a:ext cx="64486" cy="28962"/>
              </a:xfrm>
              <a:prstGeom prst="line">
                <a:avLst/>
              </a:prstGeom>
              <a:noFill/>
              <a:ln w="3">
                <a:solidFill>
                  <a:srgbClr val="008080"/>
                </a:solidFill>
                <a:round/>
                <a:headEnd/>
                <a:tailEnd/>
              </a:ln>
            </p:spPr>
            <p:txBody>
              <a:bodyPr/>
              <a:lstStyle/>
              <a:p>
                <a:endParaRPr lang="en-US" dirty="0"/>
              </a:p>
            </p:txBody>
          </p:sp>
          <p:sp>
            <p:nvSpPr>
              <p:cNvPr id="443462" name="Line 70"/>
              <p:cNvSpPr>
                <a:spLocks noChangeShapeType="1"/>
              </p:cNvSpPr>
              <p:nvPr/>
            </p:nvSpPr>
            <p:spPr bwMode="auto">
              <a:xfrm flipV="1">
                <a:off x="5269237" y="4254256"/>
                <a:ext cx="64486" cy="23696"/>
              </a:xfrm>
              <a:prstGeom prst="line">
                <a:avLst/>
              </a:prstGeom>
              <a:noFill/>
              <a:ln w="3">
                <a:solidFill>
                  <a:srgbClr val="008080"/>
                </a:solidFill>
                <a:round/>
                <a:headEnd/>
                <a:tailEnd/>
              </a:ln>
            </p:spPr>
            <p:txBody>
              <a:bodyPr/>
              <a:lstStyle/>
              <a:p>
                <a:endParaRPr lang="en-US" dirty="0"/>
              </a:p>
            </p:txBody>
          </p:sp>
          <p:sp>
            <p:nvSpPr>
              <p:cNvPr id="443463" name="Line 71"/>
              <p:cNvSpPr>
                <a:spLocks noChangeShapeType="1"/>
              </p:cNvSpPr>
              <p:nvPr/>
            </p:nvSpPr>
            <p:spPr bwMode="auto">
              <a:xfrm flipV="1">
                <a:off x="5333723" y="4235826"/>
                <a:ext cx="64486" cy="18430"/>
              </a:xfrm>
              <a:prstGeom prst="line">
                <a:avLst/>
              </a:prstGeom>
              <a:noFill/>
              <a:ln w="3">
                <a:solidFill>
                  <a:srgbClr val="008080"/>
                </a:solidFill>
                <a:round/>
                <a:headEnd/>
                <a:tailEnd/>
              </a:ln>
            </p:spPr>
            <p:txBody>
              <a:bodyPr/>
              <a:lstStyle/>
              <a:p>
                <a:endParaRPr lang="en-US" dirty="0"/>
              </a:p>
            </p:txBody>
          </p:sp>
          <p:sp>
            <p:nvSpPr>
              <p:cNvPr id="443464" name="Line 72"/>
              <p:cNvSpPr>
                <a:spLocks noChangeShapeType="1"/>
              </p:cNvSpPr>
              <p:nvPr/>
            </p:nvSpPr>
            <p:spPr bwMode="auto">
              <a:xfrm flipV="1">
                <a:off x="5398209" y="4220028"/>
                <a:ext cx="64486" cy="15798"/>
              </a:xfrm>
              <a:prstGeom prst="line">
                <a:avLst/>
              </a:prstGeom>
              <a:noFill/>
              <a:ln w="3">
                <a:solidFill>
                  <a:srgbClr val="008080"/>
                </a:solidFill>
                <a:round/>
                <a:headEnd/>
                <a:tailEnd/>
              </a:ln>
            </p:spPr>
            <p:txBody>
              <a:bodyPr/>
              <a:lstStyle/>
              <a:p>
                <a:endParaRPr lang="en-US" dirty="0"/>
              </a:p>
            </p:txBody>
          </p:sp>
          <p:sp>
            <p:nvSpPr>
              <p:cNvPr id="443465" name="Line 73"/>
              <p:cNvSpPr>
                <a:spLocks noChangeShapeType="1"/>
              </p:cNvSpPr>
              <p:nvPr/>
            </p:nvSpPr>
            <p:spPr bwMode="auto">
              <a:xfrm flipV="1">
                <a:off x="5462695" y="4212129"/>
                <a:ext cx="64486" cy="7899"/>
              </a:xfrm>
              <a:prstGeom prst="line">
                <a:avLst/>
              </a:prstGeom>
              <a:noFill/>
              <a:ln w="3">
                <a:solidFill>
                  <a:srgbClr val="008080"/>
                </a:solidFill>
                <a:round/>
                <a:headEnd/>
                <a:tailEnd/>
              </a:ln>
            </p:spPr>
            <p:txBody>
              <a:bodyPr/>
              <a:lstStyle/>
              <a:p>
                <a:endParaRPr lang="en-US" dirty="0"/>
              </a:p>
            </p:txBody>
          </p:sp>
          <p:sp>
            <p:nvSpPr>
              <p:cNvPr id="443466" name="Line 74"/>
              <p:cNvSpPr>
                <a:spLocks noChangeShapeType="1"/>
              </p:cNvSpPr>
              <p:nvPr/>
            </p:nvSpPr>
            <p:spPr bwMode="auto">
              <a:xfrm flipV="1">
                <a:off x="5527182" y="4209496"/>
                <a:ext cx="61092" cy="2633"/>
              </a:xfrm>
              <a:prstGeom prst="line">
                <a:avLst/>
              </a:prstGeom>
              <a:noFill/>
              <a:ln w="3">
                <a:solidFill>
                  <a:srgbClr val="008080"/>
                </a:solidFill>
                <a:round/>
                <a:headEnd/>
                <a:tailEnd/>
              </a:ln>
            </p:spPr>
            <p:txBody>
              <a:bodyPr/>
              <a:lstStyle/>
              <a:p>
                <a:endParaRPr lang="en-US" dirty="0"/>
              </a:p>
            </p:txBody>
          </p:sp>
          <p:sp>
            <p:nvSpPr>
              <p:cNvPr id="443467" name="Line 75"/>
              <p:cNvSpPr>
                <a:spLocks noChangeShapeType="1"/>
              </p:cNvSpPr>
              <p:nvPr/>
            </p:nvSpPr>
            <p:spPr bwMode="auto">
              <a:xfrm>
                <a:off x="5588274" y="4209496"/>
                <a:ext cx="64486" cy="2633"/>
              </a:xfrm>
              <a:prstGeom prst="line">
                <a:avLst/>
              </a:prstGeom>
              <a:noFill/>
              <a:ln w="3">
                <a:solidFill>
                  <a:srgbClr val="008080"/>
                </a:solidFill>
                <a:round/>
                <a:headEnd/>
                <a:tailEnd/>
              </a:ln>
            </p:spPr>
            <p:txBody>
              <a:bodyPr/>
              <a:lstStyle/>
              <a:p>
                <a:endParaRPr lang="en-US" dirty="0"/>
              </a:p>
            </p:txBody>
          </p:sp>
          <p:sp>
            <p:nvSpPr>
              <p:cNvPr id="443468" name="Line 76"/>
              <p:cNvSpPr>
                <a:spLocks noChangeShapeType="1"/>
              </p:cNvSpPr>
              <p:nvPr/>
            </p:nvSpPr>
            <p:spPr bwMode="auto">
              <a:xfrm>
                <a:off x="5652760" y="4212129"/>
                <a:ext cx="64486" cy="7899"/>
              </a:xfrm>
              <a:prstGeom prst="line">
                <a:avLst/>
              </a:prstGeom>
              <a:noFill/>
              <a:ln w="3">
                <a:solidFill>
                  <a:srgbClr val="008080"/>
                </a:solidFill>
                <a:round/>
                <a:headEnd/>
                <a:tailEnd/>
              </a:ln>
            </p:spPr>
            <p:txBody>
              <a:bodyPr/>
              <a:lstStyle/>
              <a:p>
                <a:endParaRPr lang="en-US" dirty="0"/>
              </a:p>
            </p:txBody>
          </p:sp>
          <p:sp>
            <p:nvSpPr>
              <p:cNvPr id="443469" name="Line 77"/>
              <p:cNvSpPr>
                <a:spLocks noChangeShapeType="1"/>
              </p:cNvSpPr>
              <p:nvPr/>
            </p:nvSpPr>
            <p:spPr bwMode="auto">
              <a:xfrm>
                <a:off x="5717246" y="4220028"/>
                <a:ext cx="64486" cy="13165"/>
              </a:xfrm>
              <a:prstGeom prst="line">
                <a:avLst/>
              </a:prstGeom>
              <a:noFill/>
              <a:ln w="3">
                <a:solidFill>
                  <a:srgbClr val="008080"/>
                </a:solidFill>
                <a:round/>
                <a:headEnd/>
                <a:tailEnd/>
              </a:ln>
            </p:spPr>
            <p:txBody>
              <a:bodyPr/>
              <a:lstStyle/>
              <a:p>
                <a:endParaRPr lang="en-US" dirty="0"/>
              </a:p>
            </p:txBody>
          </p:sp>
          <p:sp>
            <p:nvSpPr>
              <p:cNvPr id="443470" name="Line 78"/>
              <p:cNvSpPr>
                <a:spLocks noChangeShapeType="1"/>
              </p:cNvSpPr>
              <p:nvPr/>
            </p:nvSpPr>
            <p:spPr bwMode="auto">
              <a:xfrm>
                <a:off x="5781732" y="4233193"/>
                <a:ext cx="64486" cy="18430"/>
              </a:xfrm>
              <a:prstGeom prst="line">
                <a:avLst/>
              </a:prstGeom>
              <a:noFill/>
              <a:ln w="3">
                <a:solidFill>
                  <a:srgbClr val="008080"/>
                </a:solidFill>
                <a:round/>
                <a:headEnd/>
                <a:tailEnd/>
              </a:ln>
            </p:spPr>
            <p:txBody>
              <a:bodyPr/>
              <a:lstStyle/>
              <a:p>
                <a:endParaRPr lang="en-US" dirty="0"/>
              </a:p>
            </p:txBody>
          </p:sp>
          <p:sp>
            <p:nvSpPr>
              <p:cNvPr id="443471" name="Line 79"/>
              <p:cNvSpPr>
                <a:spLocks noChangeShapeType="1"/>
              </p:cNvSpPr>
              <p:nvPr/>
            </p:nvSpPr>
            <p:spPr bwMode="auto">
              <a:xfrm>
                <a:off x="5846218" y="4251623"/>
                <a:ext cx="61092" cy="23696"/>
              </a:xfrm>
              <a:prstGeom prst="line">
                <a:avLst/>
              </a:prstGeom>
              <a:noFill/>
              <a:ln w="3">
                <a:solidFill>
                  <a:srgbClr val="008080"/>
                </a:solidFill>
                <a:round/>
                <a:headEnd/>
                <a:tailEnd/>
              </a:ln>
            </p:spPr>
            <p:txBody>
              <a:bodyPr/>
              <a:lstStyle/>
              <a:p>
                <a:endParaRPr lang="en-US" dirty="0"/>
              </a:p>
            </p:txBody>
          </p:sp>
          <p:sp>
            <p:nvSpPr>
              <p:cNvPr id="443472" name="Line 80"/>
              <p:cNvSpPr>
                <a:spLocks noChangeShapeType="1"/>
              </p:cNvSpPr>
              <p:nvPr/>
            </p:nvSpPr>
            <p:spPr bwMode="auto">
              <a:xfrm>
                <a:off x="5907310" y="4275320"/>
                <a:ext cx="64486" cy="28962"/>
              </a:xfrm>
              <a:prstGeom prst="line">
                <a:avLst/>
              </a:prstGeom>
              <a:noFill/>
              <a:ln w="3">
                <a:solidFill>
                  <a:srgbClr val="008080"/>
                </a:solidFill>
                <a:round/>
                <a:headEnd/>
                <a:tailEnd/>
              </a:ln>
            </p:spPr>
            <p:txBody>
              <a:bodyPr/>
              <a:lstStyle/>
              <a:p>
                <a:endParaRPr lang="en-US" dirty="0"/>
              </a:p>
            </p:txBody>
          </p:sp>
          <p:sp>
            <p:nvSpPr>
              <p:cNvPr id="443473" name="Line 81"/>
              <p:cNvSpPr>
                <a:spLocks noChangeShapeType="1"/>
              </p:cNvSpPr>
              <p:nvPr/>
            </p:nvSpPr>
            <p:spPr bwMode="auto">
              <a:xfrm>
                <a:off x="5971797" y="4304282"/>
                <a:ext cx="64486" cy="31595"/>
              </a:xfrm>
              <a:prstGeom prst="line">
                <a:avLst/>
              </a:prstGeom>
              <a:noFill/>
              <a:ln w="3">
                <a:solidFill>
                  <a:srgbClr val="008080"/>
                </a:solidFill>
                <a:round/>
                <a:headEnd/>
                <a:tailEnd/>
              </a:ln>
            </p:spPr>
            <p:txBody>
              <a:bodyPr/>
              <a:lstStyle/>
              <a:p>
                <a:endParaRPr lang="en-US" dirty="0"/>
              </a:p>
            </p:txBody>
          </p:sp>
          <p:sp>
            <p:nvSpPr>
              <p:cNvPr id="443474" name="Line 82"/>
              <p:cNvSpPr>
                <a:spLocks noChangeShapeType="1"/>
              </p:cNvSpPr>
              <p:nvPr/>
            </p:nvSpPr>
            <p:spPr bwMode="auto">
              <a:xfrm>
                <a:off x="6036283" y="4335877"/>
                <a:ext cx="64486" cy="36861"/>
              </a:xfrm>
              <a:prstGeom prst="line">
                <a:avLst/>
              </a:prstGeom>
              <a:noFill/>
              <a:ln w="3">
                <a:solidFill>
                  <a:srgbClr val="008080"/>
                </a:solidFill>
                <a:round/>
                <a:headEnd/>
                <a:tailEnd/>
              </a:ln>
            </p:spPr>
            <p:txBody>
              <a:bodyPr/>
              <a:lstStyle/>
              <a:p>
                <a:endParaRPr lang="en-US" dirty="0"/>
              </a:p>
            </p:txBody>
          </p:sp>
          <p:sp>
            <p:nvSpPr>
              <p:cNvPr id="443475" name="Line 83"/>
              <p:cNvSpPr>
                <a:spLocks noChangeShapeType="1"/>
              </p:cNvSpPr>
              <p:nvPr/>
            </p:nvSpPr>
            <p:spPr bwMode="auto">
              <a:xfrm>
                <a:off x="6100769" y="4372738"/>
                <a:ext cx="64486" cy="42127"/>
              </a:xfrm>
              <a:prstGeom prst="line">
                <a:avLst/>
              </a:prstGeom>
              <a:noFill/>
              <a:ln w="3">
                <a:solidFill>
                  <a:srgbClr val="008080"/>
                </a:solidFill>
                <a:round/>
                <a:headEnd/>
                <a:tailEnd/>
              </a:ln>
            </p:spPr>
            <p:txBody>
              <a:bodyPr/>
              <a:lstStyle/>
              <a:p>
                <a:endParaRPr lang="en-US" dirty="0"/>
              </a:p>
            </p:txBody>
          </p:sp>
          <p:sp>
            <p:nvSpPr>
              <p:cNvPr id="443476" name="Line 84"/>
              <p:cNvSpPr>
                <a:spLocks noChangeShapeType="1"/>
              </p:cNvSpPr>
              <p:nvPr/>
            </p:nvSpPr>
            <p:spPr bwMode="auto">
              <a:xfrm>
                <a:off x="6165255" y="4414865"/>
                <a:ext cx="61092" cy="44760"/>
              </a:xfrm>
              <a:prstGeom prst="line">
                <a:avLst/>
              </a:prstGeom>
              <a:noFill/>
              <a:ln w="3">
                <a:solidFill>
                  <a:srgbClr val="008080"/>
                </a:solidFill>
                <a:round/>
                <a:headEnd/>
                <a:tailEnd/>
              </a:ln>
            </p:spPr>
            <p:txBody>
              <a:bodyPr/>
              <a:lstStyle/>
              <a:p>
                <a:endParaRPr lang="en-US" dirty="0"/>
              </a:p>
            </p:txBody>
          </p:sp>
          <p:sp>
            <p:nvSpPr>
              <p:cNvPr id="443477" name="Line 85"/>
              <p:cNvSpPr>
                <a:spLocks noChangeShapeType="1"/>
              </p:cNvSpPr>
              <p:nvPr/>
            </p:nvSpPr>
            <p:spPr bwMode="auto">
              <a:xfrm>
                <a:off x="6226347" y="4459625"/>
                <a:ext cx="64486" cy="47393"/>
              </a:xfrm>
              <a:prstGeom prst="line">
                <a:avLst/>
              </a:prstGeom>
              <a:noFill/>
              <a:ln w="3">
                <a:solidFill>
                  <a:srgbClr val="008080"/>
                </a:solidFill>
                <a:round/>
                <a:headEnd/>
                <a:tailEnd/>
              </a:ln>
            </p:spPr>
            <p:txBody>
              <a:bodyPr/>
              <a:lstStyle/>
              <a:p>
                <a:endParaRPr lang="en-US" dirty="0"/>
              </a:p>
            </p:txBody>
          </p:sp>
          <p:sp>
            <p:nvSpPr>
              <p:cNvPr id="443478" name="Line 86"/>
              <p:cNvSpPr>
                <a:spLocks noChangeShapeType="1"/>
              </p:cNvSpPr>
              <p:nvPr/>
            </p:nvSpPr>
            <p:spPr bwMode="auto">
              <a:xfrm>
                <a:off x="6290833" y="4507017"/>
                <a:ext cx="64486" cy="50026"/>
              </a:xfrm>
              <a:prstGeom prst="line">
                <a:avLst/>
              </a:prstGeom>
              <a:noFill/>
              <a:ln w="3">
                <a:solidFill>
                  <a:srgbClr val="008080"/>
                </a:solidFill>
                <a:round/>
                <a:headEnd/>
                <a:tailEnd/>
              </a:ln>
            </p:spPr>
            <p:txBody>
              <a:bodyPr/>
              <a:lstStyle/>
              <a:p>
                <a:endParaRPr lang="en-US" dirty="0"/>
              </a:p>
            </p:txBody>
          </p:sp>
          <p:sp>
            <p:nvSpPr>
              <p:cNvPr id="443479" name="Line 87"/>
              <p:cNvSpPr>
                <a:spLocks noChangeShapeType="1"/>
              </p:cNvSpPr>
              <p:nvPr/>
            </p:nvSpPr>
            <p:spPr bwMode="auto">
              <a:xfrm>
                <a:off x="6355320" y="4557043"/>
                <a:ext cx="64486" cy="52659"/>
              </a:xfrm>
              <a:prstGeom prst="line">
                <a:avLst/>
              </a:prstGeom>
              <a:noFill/>
              <a:ln w="3">
                <a:solidFill>
                  <a:srgbClr val="008080"/>
                </a:solidFill>
                <a:round/>
                <a:headEnd/>
                <a:tailEnd/>
              </a:ln>
            </p:spPr>
            <p:txBody>
              <a:bodyPr/>
              <a:lstStyle/>
              <a:p>
                <a:endParaRPr lang="en-US" dirty="0"/>
              </a:p>
            </p:txBody>
          </p:sp>
          <p:sp>
            <p:nvSpPr>
              <p:cNvPr id="443480" name="Line 88"/>
              <p:cNvSpPr>
                <a:spLocks noChangeShapeType="1"/>
              </p:cNvSpPr>
              <p:nvPr/>
            </p:nvSpPr>
            <p:spPr bwMode="auto">
              <a:xfrm>
                <a:off x="6419806" y="4609701"/>
                <a:ext cx="64486" cy="52659"/>
              </a:xfrm>
              <a:prstGeom prst="line">
                <a:avLst/>
              </a:prstGeom>
              <a:noFill/>
              <a:ln w="3">
                <a:solidFill>
                  <a:srgbClr val="008080"/>
                </a:solidFill>
                <a:round/>
                <a:headEnd/>
                <a:tailEnd/>
              </a:ln>
            </p:spPr>
            <p:txBody>
              <a:bodyPr/>
              <a:lstStyle/>
              <a:p>
                <a:endParaRPr lang="en-US" dirty="0"/>
              </a:p>
            </p:txBody>
          </p:sp>
          <p:sp>
            <p:nvSpPr>
              <p:cNvPr id="443481" name="Line 89"/>
              <p:cNvSpPr>
                <a:spLocks noChangeShapeType="1"/>
              </p:cNvSpPr>
              <p:nvPr/>
            </p:nvSpPr>
            <p:spPr bwMode="auto">
              <a:xfrm>
                <a:off x="6484292" y="4662360"/>
                <a:ext cx="64486" cy="55291"/>
              </a:xfrm>
              <a:prstGeom prst="line">
                <a:avLst/>
              </a:prstGeom>
              <a:noFill/>
              <a:ln w="3">
                <a:solidFill>
                  <a:srgbClr val="008080"/>
                </a:solidFill>
                <a:round/>
                <a:headEnd/>
                <a:tailEnd/>
              </a:ln>
            </p:spPr>
            <p:txBody>
              <a:bodyPr/>
              <a:lstStyle/>
              <a:p>
                <a:endParaRPr lang="en-US" dirty="0"/>
              </a:p>
            </p:txBody>
          </p:sp>
          <p:sp>
            <p:nvSpPr>
              <p:cNvPr id="443482" name="Line 90"/>
              <p:cNvSpPr>
                <a:spLocks noChangeShapeType="1"/>
              </p:cNvSpPr>
              <p:nvPr/>
            </p:nvSpPr>
            <p:spPr bwMode="auto">
              <a:xfrm>
                <a:off x="6548778" y="4717651"/>
                <a:ext cx="61092" cy="52659"/>
              </a:xfrm>
              <a:prstGeom prst="line">
                <a:avLst/>
              </a:prstGeom>
              <a:noFill/>
              <a:ln w="3">
                <a:solidFill>
                  <a:srgbClr val="008080"/>
                </a:solidFill>
                <a:round/>
                <a:headEnd/>
                <a:tailEnd/>
              </a:ln>
            </p:spPr>
            <p:txBody>
              <a:bodyPr/>
              <a:lstStyle/>
              <a:p>
                <a:endParaRPr lang="en-US" dirty="0"/>
              </a:p>
            </p:txBody>
          </p:sp>
          <p:sp>
            <p:nvSpPr>
              <p:cNvPr id="443483" name="Line 91"/>
              <p:cNvSpPr>
                <a:spLocks noChangeShapeType="1"/>
              </p:cNvSpPr>
              <p:nvPr/>
            </p:nvSpPr>
            <p:spPr bwMode="auto">
              <a:xfrm>
                <a:off x="6609870" y="4770310"/>
                <a:ext cx="64486" cy="55291"/>
              </a:xfrm>
              <a:prstGeom prst="line">
                <a:avLst/>
              </a:prstGeom>
              <a:noFill/>
              <a:ln w="3">
                <a:solidFill>
                  <a:srgbClr val="008080"/>
                </a:solidFill>
                <a:round/>
                <a:headEnd/>
                <a:tailEnd/>
              </a:ln>
            </p:spPr>
            <p:txBody>
              <a:bodyPr/>
              <a:lstStyle/>
              <a:p>
                <a:endParaRPr lang="en-US" dirty="0"/>
              </a:p>
            </p:txBody>
          </p:sp>
          <p:sp>
            <p:nvSpPr>
              <p:cNvPr id="443484" name="Line 92"/>
              <p:cNvSpPr>
                <a:spLocks noChangeShapeType="1"/>
              </p:cNvSpPr>
              <p:nvPr/>
            </p:nvSpPr>
            <p:spPr bwMode="auto">
              <a:xfrm>
                <a:off x="6674356" y="4825601"/>
                <a:ext cx="64486" cy="52659"/>
              </a:xfrm>
              <a:prstGeom prst="line">
                <a:avLst/>
              </a:prstGeom>
              <a:noFill/>
              <a:ln w="3">
                <a:solidFill>
                  <a:srgbClr val="008080"/>
                </a:solidFill>
                <a:round/>
                <a:headEnd/>
                <a:tailEnd/>
              </a:ln>
            </p:spPr>
            <p:txBody>
              <a:bodyPr/>
              <a:lstStyle/>
              <a:p>
                <a:endParaRPr lang="en-US" dirty="0"/>
              </a:p>
            </p:txBody>
          </p:sp>
          <p:sp>
            <p:nvSpPr>
              <p:cNvPr id="443485" name="Line 93"/>
              <p:cNvSpPr>
                <a:spLocks noChangeShapeType="1"/>
              </p:cNvSpPr>
              <p:nvPr/>
            </p:nvSpPr>
            <p:spPr bwMode="auto">
              <a:xfrm>
                <a:off x="6738842" y="4878260"/>
                <a:ext cx="64486" cy="52659"/>
              </a:xfrm>
              <a:prstGeom prst="line">
                <a:avLst/>
              </a:prstGeom>
              <a:noFill/>
              <a:ln w="3">
                <a:solidFill>
                  <a:srgbClr val="008080"/>
                </a:solidFill>
                <a:round/>
                <a:headEnd/>
                <a:tailEnd/>
              </a:ln>
            </p:spPr>
            <p:txBody>
              <a:bodyPr/>
              <a:lstStyle/>
              <a:p>
                <a:endParaRPr lang="en-US" dirty="0"/>
              </a:p>
            </p:txBody>
          </p:sp>
          <p:sp>
            <p:nvSpPr>
              <p:cNvPr id="443486" name="Line 94"/>
              <p:cNvSpPr>
                <a:spLocks noChangeShapeType="1"/>
              </p:cNvSpPr>
              <p:nvPr/>
            </p:nvSpPr>
            <p:spPr bwMode="auto">
              <a:xfrm>
                <a:off x="6803329" y="4930919"/>
                <a:ext cx="64486" cy="50026"/>
              </a:xfrm>
              <a:prstGeom prst="line">
                <a:avLst/>
              </a:prstGeom>
              <a:noFill/>
              <a:ln w="3">
                <a:solidFill>
                  <a:srgbClr val="008080"/>
                </a:solidFill>
                <a:round/>
                <a:headEnd/>
                <a:tailEnd/>
              </a:ln>
            </p:spPr>
            <p:txBody>
              <a:bodyPr/>
              <a:lstStyle/>
              <a:p>
                <a:endParaRPr lang="en-US" dirty="0"/>
              </a:p>
            </p:txBody>
          </p:sp>
          <p:sp>
            <p:nvSpPr>
              <p:cNvPr id="443487" name="Line 95"/>
              <p:cNvSpPr>
                <a:spLocks noChangeShapeType="1"/>
              </p:cNvSpPr>
              <p:nvPr/>
            </p:nvSpPr>
            <p:spPr bwMode="auto">
              <a:xfrm>
                <a:off x="6867815" y="4980944"/>
                <a:ext cx="61092" cy="47393"/>
              </a:xfrm>
              <a:prstGeom prst="line">
                <a:avLst/>
              </a:prstGeom>
              <a:noFill/>
              <a:ln w="3">
                <a:solidFill>
                  <a:srgbClr val="008080"/>
                </a:solidFill>
                <a:round/>
                <a:headEnd/>
                <a:tailEnd/>
              </a:ln>
            </p:spPr>
            <p:txBody>
              <a:bodyPr/>
              <a:lstStyle/>
              <a:p>
                <a:endParaRPr lang="en-US" dirty="0"/>
              </a:p>
            </p:txBody>
          </p:sp>
          <p:sp>
            <p:nvSpPr>
              <p:cNvPr id="443488" name="Line 96"/>
              <p:cNvSpPr>
                <a:spLocks noChangeShapeType="1"/>
              </p:cNvSpPr>
              <p:nvPr/>
            </p:nvSpPr>
            <p:spPr bwMode="auto">
              <a:xfrm>
                <a:off x="6928907" y="5028337"/>
                <a:ext cx="64486" cy="47393"/>
              </a:xfrm>
              <a:prstGeom prst="line">
                <a:avLst/>
              </a:prstGeom>
              <a:noFill/>
              <a:ln w="3">
                <a:solidFill>
                  <a:srgbClr val="008080"/>
                </a:solidFill>
                <a:round/>
                <a:headEnd/>
                <a:tailEnd/>
              </a:ln>
            </p:spPr>
            <p:txBody>
              <a:bodyPr/>
              <a:lstStyle/>
              <a:p>
                <a:endParaRPr lang="en-US" dirty="0"/>
              </a:p>
            </p:txBody>
          </p:sp>
          <p:sp>
            <p:nvSpPr>
              <p:cNvPr id="443489" name="Line 97"/>
              <p:cNvSpPr>
                <a:spLocks noChangeShapeType="1"/>
              </p:cNvSpPr>
              <p:nvPr/>
            </p:nvSpPr>
            <p:spPr bwMode="auto">
              <a:xfrm>
                <a:off x="6993393" y="5075730"/>
                <a:ext cx="64486" cy="39494"/>
              </a:xfrm>
              <a:prstGeom prst="line">
                <a:avLst/>
              </a:prstGeom>
              <a:noFill/>
              <a:ln w="3">
                <a:solidFill>
                  <a:srgbClr val="008080"/>
                </a:solidFill>
                <a:round/>
                <a:headEnd/>
                <a:tailEnd/>
              </a:ln>
            </p:spPr>
            <p:txBody>
              <a:bodyPr/>
              <a:lstStyle/>
              <a:p>
                <a:endParaRPr lang="en-US" dirty="0"/>
              </a:p>
            </p:txBody>
          </p:sp>
          <p:sp>
            <p:nvSpPr>
              <p:cNvPr id="443490" name="Line 98"/>
              <p:cNvSpPr>
                <a:spLocks noChangeShapeType="1"/>
              </p:cNvSpPr>
              <p:nvPr/>
            </p:nvSpPr>
            <p:spPr bwMode="auto">
              <a:xfrm>
                <a:off x="7057879" y="5115223"/>
                <a:ext cx="64486" cy="39494"/>
              </a:xfrm>
              <a:prstGeom prst="line">
                <a:avLst/>
              </a:prstGeom>
              <a:noFill/>
              <a:ln w="3">
                <a:solidFill>
                  <a:srgbClr val="008080"/>
                </a:solidFill>
                <a:round/>
                <a:headEnd/>
                <a:tailEnd/>
              </a:ln>
            </p:spPr>
            <p:txBody>
              <a:bodyPr/>
              <a:lstStyle/>
              <a:p>
                <a:endParaRPr lang="en-US" dirty="0"/>
              </a:p>
            </p:txBody>
          </p:sp>
          <p:sp>
            <p:nvSpPr>
              <p:cNvPr id="443491" name="Line 99"/>
              <p:cNvSpPr>
                <a:spLocks noChangeShapeType="1"/>
              </p:cNvSpPr>
              <p:nvPr/>
            </p:nvSpPr>
            <p:spPr bwMode="auto">
              <a:xfrm>
                <a:off x="7122365" y="5154717"/>
                <a:ext cx="64486" cy="34228"/>
              </a:xfrm>
              <a:prstGeom prst="line">
                <a:avLst/>
              </a:prstGeom>
              <a:noFill/>
              <a:ln w="3">
                <a:solidFill>
                  <a:srgbClr val="008080"/>
                </a:solidFill>
                <a:round/>
                <a:headEnd/>
                <a:tailEnd/>
              </a:ln>
            </p:spPr>
            <p:txBody>
              <a:bodyPr/>
              <a:lstStyle/>
              <a:p>
                <a:endParaRPr lang="en-US" dirty="0"/>
              </a:p>
            </p:txBody>
          </p:sp>
          <p:sp>
            <p:nvSpPr>
              <p:cNvPr id="443492" name="Line 100"/>
              <p:cNvSpPr>
                <a:spLocks noChangeShapeType="1"/>
              </p:cNvSpPr>
              <p:nvPr/>
            </p:nvSpPr>
            <p:spPr bwMode="auto">
              <a:xfrm>
                <a:off x="7186851" y="5188945"/>
                <a:ext cx="64486" cy="28962"/>
              </a:xfrm>
              <a:prstGeom prst="line">
                <a:avLst/>
              </a:prstGeom>
              <a:noFill/>
              <a:ln w="3">
                <a:solidFill>
                  <a:srgbClr val="008080"/>
                </a:solidFill>
                <a:round/>
                <a:headEnd/>
                <a:tailEnd/>
              </a:ln>
            </p:spPr>
            <p:txBody>
              <a:bodyPr/>
              <a:lstStyle/>
              <a:p>
                <a:endParaRPr lang="en-US" dirty="0"/>
              </a:p>
            </p:txBody>
          </p:sp>
          <p:sp>
            <p:nvSpPr>
              <p:cNvPr id="443493" name="Line 101"/>
              <p:cNvSpPr>
                <a:spLocks noChangeShapeType="1"/>
              </p:cNvSpPr>
              <p:nvPr/>
            </p:nvSpPr>
            <p:spPr bwMode="auto">
              <a:xfrm>
                <a:off x="7251338" y="5217908"/>
                <a:ext cx="61092" cy="23696"/>
              </a:xfrm>
              <a:prstGeom prst="line">
                <a:avLst/>
              </a:prstGeom>
              <a:noFill/>
              <a:ln w="3">
                <a:solidFill>
                  <a:srgbClr val="008080"/>
                </a:solidFill>
                <a:round/>
                <a:headEnd/>
                <a:tailEnd/>
              </a:ln>
            </p:spPr>
            <p:txBody>
              <a:bodyPr/>
              <a:lstStyle/>
              <a:p>
                <a:endParaRPr lang="en-US" dirty="0"/>
              </a:p>
            </p:txBody>
          </p:sp>
          <p:sp>
            <p:nvSpPr>
              <p:cNvPr id="443494" name="Line 102"/>
              <p:cNvSpPr>
                <a:spLocks noChangeShapeType="1"/>
              </p:cNvSpPr>
              <p:nvPr/>
            </p:nvSpPr>
            <p:spPr bwMode="auto">
              <a:xfrm>
                <a:off x="7312430" y="5241604"/>
                <a:ext cx="64486" cy="21063"/>
              </a:xfrm>
              <a:prstGeom prst="line">
                <a:avLst/>
              </a:prstGeom>
              <a:noFill/>
              <a:ln w="3">
                <a:solidFill>
                  <a:srgbClr val="008080"/>
                </a:solidFill>
                <a:round/>
                <a:headEnd/>
                <a:tailEnd/>
              </a:ln>
            </p:spPr>
            <p:txBody>
              <a:bodyPr/>
              <a:lstStyle/>
              <a:p>
                <a:endParaRPr lang="en-US" dirty="0"/>
              </a:p>
            </p:txBody>
          </p:sp>
          <p:sp>
            <p:nvSpPr>
              <p:cNvPr id="443495" name="Line 103"/>
              <p:cNvSpPr>
                <a:spLocks noChangeShapeType="1"/>
              </p:cNvSpPr>
              <p:nvPr/>
            </p:nvSpPr>
            <p:spPr bwMode="auto">
              <a:xfrm>
                <a:off x="7376916" y="5262667"/>
                <a:ext cx="64486" cy="13165"/>
              </a:xfrm>
              <a:prstGeom prst="line">
                <a:avLst/>
              </a:prstGeom>
              <a:noFill/>
              <a:ln w="3">
                <a:solidFill>
                  <a:srgbClr val="008080"/>
                </a:solidFill>
                <a:round/>
                <a:headEnd/>
                <a:tailEnd/>
              </a:ln>
            </p:spPr>
            <p:txBody>
              <a:bodyPr/>
              <a:lstStyle/>
              <a:p>
                <a:endParaRPr lang="en-US" dirty="0"/>
              </a:p>
            </p:txBody>
          </p:sp>
          <p:sp>
            <p:nvSpPr>
              <p:cNvPr id="443496" name="Line 104"/>
              <p:cNvSpPr>
                <a:spLocks noChangeShapeType="1"/>
              </p:cNvSpPr>
              <p:nvPr/>
            </p:nvSpPr>
            <p:spPr bwMode="auto">
              <a:xfrm>
                <a:off x="7441402" y="5275832"/>
                <a:ext cx="64486" cy="10532"/>
              </a:xfrm>
              <a:prstGeom prst="line">
                <a:avLst/>
              </a:prstGeom>
              <a:noFill/>
              <a:ln w="3">
                <a:solidFill>
                  <a:srgbClr val="008080"/>
                </a:solidFill>
                <a:round/>
                <a:headEnd/>
                <a:tailEnd/>
              </a:ln>
            </p:spPr>
            <p:txBody>
              <a:bodyPr/>
              <a:lstStyle/>
              <a:p>
                <a:endParaRPr lang="en-US" dirty="0"/>
              </a:p>
            </p:txBody>
          </p:sp>
          <p:sp>
            <p:nvSpPr>
              <p:cNvPr id="443497" name="Line 105"/>
              <p:cNvSpPr>
                <a:spLocks noChangeShapeType="1"/>
              </p:cNvSpPr>
              <p:nvPr/>
            </p:nvSpPr>
            <p:spPr bwMode="auto">
              <a:xfrm>
                <a:off x="7505888" y="5286364"/>
                <a:ext cx="64486" cy="2633"/>
              </a:xfrm>
              <a:prstGeom prst="line">
                <a:avLst/>
              </a:prstGeom>
              <a:noFill/>
              <a:ln w="3">
                <a:solidFill>
                  <a:srgbClr val="008080"/>
                </a:solidFill>
                <a:round/>
                <a:headEnd/>
                <a:tailEnd/>
              </a:ln>
            </p:spPr>
            <p:txBody>
              <a:bodyPr/>
              <a:lstStyle/>
              <a:p>
                <a:endParaRPr lang="en-US" dirty="0"/>
              </a:p>
            </p:txBody>
          </p:sp>
          <p:sp>
            <p:nvSpPr>
              <p:cNvPr id="443498" name="Line 106"/>
              <p:cNvSpPr>
                <a:spLocks noChangeShapeType="1"/>
              </p:cNvSpPr>
              <p:nvPr/>
            </p:nvSpPr>
            <p:spPr bwMode="auto">
              <a:xfrm flipV="1">
                <a:off x="7570374" y="5286364"/>
                <a:ext cx="61092" cy="2633"/>
              </a:xfrm>
              <a:prstGeom prst="line">
                <a:avLst/>
              </a:prstGeom>
              <a:noFill/>
              <a:ln w="3">
                <a:solidFill>
                  <a:srgbClr val="008080"/>
                </a:solidFill>
                <a:round/>
                <a:headEnd/>
                <a:tailEnd/>
              </a:ln>
            </p:spPr>
            <p:txBody>
              <a:bodyPr/>
              <a:lstStyle/>
              <a:p>
                <a:endParaRPr lang="en-US" dirty="0"/>
              </a:p>
            </p:txBody>
          </p:sp>
          <p:sp>
            <p:nvSpPr>
              <p:cNvPr id="443499" name="Line 107"/>
              <p:cNvSpPr>
                <a:spLocks noChangeShapeType="1"/>
              </p:cNvSpPr>
              <p:nvPr/>
            </p:nvSpPr>
            <p:spPr bwMode="auto">
              <a:xfrm flipV="1">
                <a:off x="7631466" y="5278465"/>
                <a:ext cx="64486" cy="7899"/>
              </a:xfrm>
              <a:prstGeom prst="line">
                <a:avLst/>
              </a:prstGeom>
              <a:noFill/>
              <a:ln w="3">
                <a:solidFill>
                  <a:srgbClr val="008080"/>
                </a:solidFill>
                <a:round/>
                <a:headEnd/>
                <a:tailEnd/>
              </a:ln>
            </p:spPr>
            <p:txBody>
              <a:bodyPr/>
              <a:lstStyle/>
              <a:p>
                <a:endParaRPr lang="en-US" dirty="0"/>
              </a:p>
            </p:txBody>
          </p:sp>
        </p:grpSp>
      </p:grpSp>
    </p:spTree>
    <p:extLst>
      <p:ext uri="{BB962C8B-B14F-4D97-AF65-F5344CB8AC3E}">
        <p14:creationId xmlns:p14="http://schemas.microsoft.com/office/powerpoint/2010/main" val="12880278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1" name="Title 1"/>
          <p:cNvSpPr>
            <a:spLocks noGrp="1"/>
          </p:cNvSpPr>
          <p:nvPr>
            <p:ph type="title"/>
          </p:nvPr>
        </p:nvSpPr>
        <p:spPr/>
        <p:txBody>
          <a:bodyPr/>
          <a:lstStyle/>
          <a:p>
            <a:r>
              <a:rPr lang="en-US" dirty="0"/>
              <a:t>Question 6.11</a:t>
            </a:r>
          </a:p>
        </p:txBody>
      </p:sp>
      <p:sp>
        <p:nvSpPr>
          <p:cNvPr id="3" name="Content Placeholder 2"/>
          <p:cNvSpPr>
            <a:spLocks noGrp="1"/>
          </p:cNvSpPr>
          <p:nvPr>
            <p:ph idx="1"/>
          </p:nvPr>
        </p:nvSpPr>
        <p:spPr>
          <a:xfrm>
            <a:off x="457200" y="1273629"/>
            <a:ext cx="8229600" cy="4525963"/>
          </a:xfrm>
        </p:spPr>
        <p:txBody>
          <a:bodyPr/>
          <a:lstStyle/>
          <a:p>
            <a:pPr>
              <a:buFontTx/>
              <a:buNone/>
              <a:defRPr/>
            </a:pPr>
            <a:r>
              <a:rPr lang="en-US" dirty="0"/>
              <a:t>I have a mass on a spring undergoing simple harmonic motion. The amplitude is 5m. The frequency is 2Hz. The phase is 0 degrees. When the time is t=2sec, what is the distance the mass will be from the equilibrium point.</a:t>
            </a:r>
          </a:p>
          <a:p>
            <a:pPr marL="514350" indent="-514350">
              <a:buFontTx/>
              <a:buAutoNum type="alphaLcParenR"/>
              <a:defRPr/>
            </a:pPr>
            <a:r>
              <a:rPr lang="en-US" dirty="0"/>
              <a:t> 5m</a:t>
            </a:r>
          </a:p>
          <a:p>
            <a:pPr marL="514350" indent="-514350">
              <a:buFontTx/>
              <a:buAutoNum type="alphaLcParenR"/>
              <a:defRPr/>
            </a:pPr>
            <a:r>
              <a:rPr lang="en-US" dirty="0"/>
              <a:t>-5m</a:t>
            </a:r>
          </a:p>
          <a:p>
            <a:pPr marL="514350" indent="-514350">
              <a:buFontTx/>
              <a:buAutoNum type="alphaLcParenR"/>
              <a:defRPr/>
            </a:pPr>
            <a:r>
              <a:rPr lang="en-US" dirty="0"/>
              <a:t> 2.5m</a:t>
            </a:r>
          </a:p>
          <a:p>
            <a:pPr marL="514350" indent="-514350">
              <a:buFontTx/>
              <a:buAutoNum type="alphaLcParenR"/>
              <a:defRPr/>
            </a:pPr>
            <a:r>
              <a:rPr lang="en-US" dirty="0"/>
              <a:t> 0m</a:t>
            </a:r>
          </a:p>
        </p:txBody>
      </p:sp>
    </p:spTree>
    <p:extLst>
      <p:ext uri="{BB962C8B-B14F-4D97-AF65-F5344CB8AC3E}">
        <p14:creationId xmlns:p14="http://schemas.microsoft.com/office/powerpoint/2010/main" val="969303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US"/>
              <a:t>Winter 2007</a:t>
            </a:r>
          </a:p>
        </p:txBody>
      </p:sp>
      <p:sp>
        <p:nvSpPr>
          <p:cNvPr id="5" name="Footer Placeholder 4"/>
          <p:cNvSpPr>
            <a:spLocks noGrp="1"/>
          </p:cNvSpPr>
          <p:nvPr>
            <p:ph type="ftr" sz="quarter" idx="11"/>
          </p:nvPr>
        </p:nvSpPr>
        <p:spPr/>
        <p:txBody>
          <a:bodyPr/>
          <a:lstStyle/>
          <a:p>
            <a:pPr>
              <a:defRPr/>
            </a:pPr>
            <a:r>
              <a:rPr lang="en-US"/>
              <a:t>R. Todd Lines</a:t>
            </a:r>
          </a:p>
        </p:txBody>
      </p:sp>
      <p:sp>
        <p:nvSpPr>
          <p:cNvPr id="6" name="Slide Number Placeholder 5"/>
          <p:cNvSpPr>
            <a:spLocks noGrp="1"/>
          </p:cNvSpPr>
          <p:nvPr>
            <p:ph type="sldNum" sz="quarter" idx="12"/>
          </p:nvPr>
        </p:nvSpPr>
        <p:spPr/>
        <p:txBody>
          <a:bodyPr/>
          <a:lstStyle/>
          <a:p>
            <a:pPr>
              <a:defRPr/>
            </a:pPr>
            <a:fld id="{15354D4E-F887-47F0-AFF9-1CBDE6267A64}" type="slidenum">
              <a:rPr lang="en-US" smtClean="0"/>
              <a:pPr>
                <a:defRPr/>
              </a:pPr>
              <a:t>69</a:t>
            </a:fld>
            <a:endParaRPr lang="en-US"/>
          </a:p>
        </p:txBody>
      </p:sp>
      <p:grpSp>
        <p:nvGrpSpPr>
          <p:cNvPr id="7" name="Group 265"/>
          <p:cNvGrpSpPr>
            <a:grpSpLocks/>
          </p:cNvGrpSpPr>
          <p:nvPr/>
        </p:nvGrpSpPr>
        <p:grpSpPr bwMode="auto">
          <a:xfrm>
            <a:off x="3482975" y="1221242"/>
            <a:ext cx="2190750" cy="4802187"/>
            <a:chOff x="3986" y="815"/>
            <a:chExt cx="1380" cy="3025"/>
          </a:xfrm>
        </p:grpSpPr>
        <p:grpSp>
          <p:nvGrpSpPr>
            <p:cNvPr id="8" name="Group 248"/>
            <p:cNvGrpSpPr>
              <a:grpSpLocks/>
            </p:cNvGrpSpPr>
            <p:nvPr/>
          </p:nvGrpSpPr>
          <p:grpSpPr bwMode="auto">
            <a:xfrm>
              <a:off x="4113" y="2151"/>
              <a:ext cx="1189" cy="657"/>
              <a:chOff x="3801" y="2151"/>
              <a:chExt cx="1189" cy="657"/>
            </a:xfrm>
          </p:grpSpPr>
          <p:sp>
            <p:nvSpPr>
              <p:cNvPr id="80"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81" name="Line 7"/>
              <p:cNvSpPr>
                <a:spLocks noChangeShapeType="1"/>
              </p:cNvSpPr>
              <p:nvPr/>
            </p:nvSpPr>
            <p:spPr bwMode="auto">
              <a:xfrm>
                <a:off x="3813" y="2151"/>
                <a:ext cx="0" cy="377"/>
              </a:xfrm>
              <a:prstGeom prst="line">
                <a:avLst/>
              </a:prstGeom>
              <a:noFill/>
              <a:ln w="57150">
                <a:solidFill>
                  <a:schemeClr val="tx1"/>
                </a:solidFill>
                <a:round/>
                <a:headEnd/>
                <a:tailEnd/>
              </a:ln>
            </p:spPr>
            <p:txBody>
              <a:bodyPr/>
              <a:lstStyle/>
              <a:p>
                <a:endParaRPr lang="en-US"/>
              </a:p>
            </p:txBody>
          </p:sp>
          <p:sp>
            <p:nvSpPr>
              <p:cNvPr id="82" name="Line 8"/>
              <p:cNvSpPr>
                <a:spLocks noChangeShapeType="1"/>
              </p:cNvSpPr>
              <p:nvPr/>
            </p:nvSpPr>
            <p:spPr bwMode="auto">
              <a:xfrm rot="5400000" flipV="1">
                <a:off x="4309" y="2020"/>
                <a:ext cx="0" cy="1016"/>
              </a:xfrm>
              <a:prstGeom prst="line">
                <a:avLst/>
              </a:prstGeom>
              <a:noFill/>
              <a:ln w="57150">
                <a:solidFill>
                  <a:schemeClr val="tx1"/>
                </a:solidFill>
                <a:round/>
                <a:headEnd/>
                <a:tailEnd/>
              </a:ln>
            </p:spPr>
            <p:txBody>
              <a:bodyPr/>
              <a:lstStyle/>
              <a:p>
                <a:endParaRPr lang="en-US"/>
              </a:p>
            </p:txBody>
          </p:sp>
          <p:grpSp>
            <p:nvGrpSpPr>
              <p:cNvPr id="83" name="Group 9"/>
              <p:cNvGrpSpPr>
                <a:grpSpLocks/>
              </p:cNvGrpSpPr>
              <p:nvPr/>
            </p:nvGrpSpPr>
            <p:grpSpPr bwMode="auto">
              <a:xfrm>
                <a:off x="3823" y="2363"/>
                <a:ext cx="479" cy="94"/>
                <a:chOff x="2243" y="1248"/>
                <a:chExt cx="647" cy="128"/>
              </a:xfrm>
            </p:grpSpPr>
            <p:grpSp>
              <p:nvGrpSpPr>
                <p:cNvPr id="88" name="Group 10"/>
                <p:cNvGrpSpPr>
                  <a:grpSpLocks/>
                </p:cNvGrpSpPr>
                <p:nvPr/>
              </p:nvGrpSpPr>
              <p:grpSpPr bwMode="auto">
                <a:xfrm>
                  <a:off x="2809" y="1248"/>
                  <a:ext cx="81" cy="128"/>
                  <a:chOff x="704" y="1880"/>
                  <a:chExt cx="136" cy="128"/>
                </a:xfrm>
              </p:grpSpPr>
              <p:sp>
                <p:nvSpPr>
                  <p:cNvPr id="110"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11"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9" name="Group 13"/>
                <p:cNvGrpSpPr>
                  <a:grpSpLocks/>
                </p:cNvGrpSpPr>
                <p:nvPr/>
              </p:nvGrpSpPr>
              <p:grpSpPr bwMode="auto">
                <a:xfrm>
                  <a:off x="2722" y="1248"/>
                  <a:ext cx="81" cy="128"/>
                  <a:chOff x="704" y="1880"/>
                  <a:chExt cx="136" cy="128"/>
                </a:xfrm>
              </p:grpSpPr>
              <p:sp>
                <p:nvSpPr>
                  <p:cNvPr id="108"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09"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0" name="Group 16"/>
                <p:cNvGrpSpPr>
                  <a:grpSpLocks/>
                </p:cNvGrpSpPr>
                <p:nvPr/>
              </p:nvGrpSpPr>
              <p:grpSpPr bwMode="auto">
                <a:xfrm>
                  <a:off x="2649" y="1248"/>
                  <a:ext cx="83" cy="128"/>
                  <a:chOff x="704" y="1880"/>
                  <a:chExt cx="136" cy="128"/>
                </a:xfrm>
              </p:grpSpPr>
              <p:sp>
                <p:nvSpPr>
                  <p:cNvPr id="106"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07"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1" name="Group 19"/>
                <p:cNvGrpSpPr>
                  <a:grpSpLocks/>
                </p:cNvGrpSpPr>
                <p:nvPr/>
              </p:nvGrpSpPr>
              <p:grpSpPr bwMode="auto">
                <a:xfrm>
                  <a:off x="2562" y="1248"/>
                  <a:ext cx="81" cy="128"/>
                  <a:chOff x="704" y="1880"/>
                  <a:chExt cx="136" cy="128"/>
                </a:xfrm>
              </p:grpSpPr>
              <p:sp>
                <p:nvSpPr>
                  <p:cNvPr id="104"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05"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2" name="Group 22"/>
                <p:cNvGrpSpPr>
                  <a:grpSpLocks/>
                </p:cNvGrpSpPr>
                <p:nvPr/>
              </p:nvGrpSpPr>
              <p:grpSpPr bwMode="auto">
                <a:xfrm>
                  <a:off x="2485" y="1248"/>
                  <a:ext cx="81" cy="128"/>
                  <a:chOff x="704" y="1880"/>
                  <a:chExt cx="136" cy="128"/>
                </a:xfrm>
              </p:grpSpPr>
              <p:sp>
                <p:nvSpPr>
                  <p:cNvPr id="102"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03"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3" name="Group 25"/>
                <p:cNvGrpSpPr>
                  <a:grpSpLocks/>
                </p:cNvGrpSpPr>
                <p:nvPr/>
              </p:nvGrpSpPr>
              <p:grpSpPr bwMode="auto">
                <a:xfrm>
                  <a:off x="2403" y="1248"/>
                  <a:ext cx="81" cy="128"/>
                  <a:chOff x="704" y="1880"/>
                  <a:chExt cx="136" cy="128"/>
                </a:xfrm>
              </p:grpSpPr>
              <p:sp>
                <p:nvSpPr>
                  <p:cNvPr id="100"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01"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4" name="Group 28"/>
                <p:cNvGrpSpPr>
                  <a:grpSpLocks/>
                </p:cNvGrpSpPr>
                <p:nvPr/>
              </p:nvGrpSpPr>
              <p:grpSpPr bwMode="auto">
                <a:xfrm>
                  <a:off x="2325" y="1248"/>
                  <a:ext cx="81" cy="128"/>
                  <a:chOff x="704" y="1880"/>
                  <a:chExt cx="136" cy="128"/>
                </a:xfrm>
              </p:grpSpPr>
              <p:sp>
                <p:nvSpPr>
                  <p:cNvPr id="98"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99"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5" name="Group 31"/>
                <p:cNvGrpSpPr>
                  <a:grpSpLocks/>
                </p:cNvGrpSpPr>
                <p:nvPr/>
              </p:nvGrpSpPr>
              <p:grpSpPr bwMode="auto">
                <a:xfrm>
                  <a:off x="2243" y="1248"/>
                  <a:ext cx="81" cy="128"/>
                  <a:chOff x="704" y="1880"/>
                  <a:chExt cx="136" cy="128"/>
                </a:xfrm>
              </p:grpSpPr>
              <p:sp>
                <p:nvSpPr>
                  <p:cNvPr id="96" name="Line 3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97" name="Line 3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84" name="Line 34"/>
              <p:cNvSpPr>
                <a:spLocks noChangeShapeType="1"/>
              </p:cNvSpPr>
              <p:nvPr/>
            </p:nvSpPr>
            <p:spPr bwMode="auto">
              <a:xfrm>
                <a:off x="4383" y="2569"/>
                <a:ext cx="0" cy="94"/>
              </a:xfrm>
              <a:prstGeom prst="line">
                <a:avLst/>
              </a:prstGeom>
              <a:noFill/>
              <a:ln w="9525">
                <a:solidFill>
                  <a:schemeClr val="tx1"/>
                </a:solidFill>
                <a:round/>
                <a:headEnd/>
                <a:tailEnd/>
              </a:ln>
            </p:spPr>
            <p:txBody>
              <a:bodyPr/>
              <a:lstStyle/>
              <a:p>
                <a:endParaRPr lang="en-US"/>
              </a:p>
            </p:txBody>
          </p:sp>
          <p:sp>
            <p:nvSpPr>
              <p:cNvPr id="85" name="Text Box 35"/>
              <p:cNvSpPr txBox="1">
                <a:spLocks noChangeArrowheads="1"/>
              </p:cNvSpPr>
              <p:nvPr/>
            </p:nvSpPr>
            <p:spPr bwMode="auto">
              <a:xfrm>
                <a:off x="4275" y="2616"/>
                <a:ext cx="299" cy="192"/>
              </a:xfrm>
              <a:prstGeom prst="rect">
                <a:avLst/>
              </a:prstGeom>
              <a:noFill/>
              <a:ln w="9525">
                <a:noFill/>
                <a:miter lim="800000"/>
                <a:headEnd/>
                <a:tailEnd/>
              </a:ln>
            </p:spPr>
            <p:txBody>
              <a:bodyPr wrap="none">
                <a:spAutoFit/>
              </a:bodyPr>
              <a:lstStyle/>
              <a:p>
                <a:r>
                  <a:rPr lang="en-US" sz="1400"/>
                  <a:t>x=0</a:t>
                </a:r>
              </a:p>
            </p:txBody>
          </p:sp>
          <p:sp>
            <p:nvSpPr>
              <p:cNvPr id="86" name="Line 36"/>
              <p:cNvSpPr>
                <a:spLocks noChangeShapeType="1"/>
              </p:cNvSpPr>
              <p:nvPr/>
            </p:nvSpPr>
            <p:spPr bwMode="auto">
              <a:xfrm>
                <a:off x="4716" y="2575"/>
                <a:ext cx="0" cy="94"/>
              </a:xfrm>
              <a:prstGeom prst="line">
                <a:avLst/>
              </a:prstGeom>
              <a:noFill/>
              <a:ln w="9525">
                <a:solidFill>
                  <a:schemeClr val="tx1"/>
                </a:solidFill>
                <a:round/>
                <a:headEnd/>
                <a:tailEnd/>
              </a:ln>
            </p:spPr>
            <p:txBody>
              <a:bodyPr/>
              <a:lstStyle/>
              <a:p>
                <a:endParaRPr lang="en-US"/>
              </a:p>
            </p:txBody>
          </p:sp>
          <p:sp>
            <p:nvSpPr>
              <p:cNvPr id="87" name="Text Box 37"/>
              <p:cNvSpPr txBox="1">
                <a:spLocks noChangeArrowheads="1"/>
              </p:cNvSpPr>
              <p:nvPr/>
            </p:nvSpPr>
            <p:spPr bwMode="auto">
              <a:xfrm>
                <a:off x="4625" y="2611"/>
                <a:ext cx="365" cy="192"/>
              </a:xfrm>
              <a:prstGeom prst="rect">
                <a:avLst/>
              </a:prstGeom>
              <a:noFill/>
              <a:ln w="9525">
                <a:noFill/>
                <a:miter lim="800000"/>
                <a:headEnd/>
                <a:tailEnd/>
              </a:ln>
            </p:spPr>
            <p:txBody>
              <a:bodyPr>
                <a:spAutoFit/>
              </a:bodyPr>
              <a:lstStyle/>
              <a:p>
                <a:r>
                  <a:rPr lang="en-US" sz="1400"/>
                  <a:t>x</a:t>
                </a:r>
                <a:r>
                  <a:rPr lang="en-US" sz="1400" baseline="-25000"/>
                  <a:t>max</a:t>
                </a:r>
              </a:p>
            </p:txBody>
          </p:sp>
        </p:grpSp>
        <p:grpSp>
          <p:nvGrpSpPr>
            <p:cNvPr id="9" name="Group 249"/>
            <p:cNvGrpSpPr>
              <a:grpSpLocks/>
            </p:cNvGrpSpPr>
            <p:nvPr/>
          </p:nvGrpSpPr>
          <p:grpSpPr bwMode="auto">
            <a:xfrm>
              <a:off x="4116" y="1271"/>
              <a:ext cx="1213" cy="666"/>
              <a:chOff x="3756" y="1427"/>
              <a:chExt cx="1213" cy="666"/>
            </a:xfrm>
          </p:grpSpPr>
          <p:sp>
            <p:nvSpPr>
              <p:cNvPr id="49" name="AutoShape 180"/>
              <p:cNvSpPr>
                <a:spLocks noChangeArrowheads="1"/>
              </p:cNvSpPr>
              <p:nvPr/>
            </p:nvSpPr>
            <p:spPr bwMode="auto">
              <a:xfrm>
                <a:off x="4593" y="1639"/>
                <a:ext cx="167" cy="154"/>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50" name="Line 182"/>
              <p:cNvSpPr>
                <a:spLocks noChangeShapeType="1"/>
              </p:cNvSpPr>
              <p:nvPr/>
            </p:nvSpPr>
            <p:spPr bwMode="auto">
              <a:xfrm>
                <a:off x="3768" y="1427"/>
                <a:ext cx="0" cy="377"/>
              </a:xfrm>
              <a:prstGeom prst="line">
                <a:avLst/>
              </a:prstGeom>
              <a:noFill/>
              <a:ln w="57150">
                <a:solidFill>
                  <a:schemeClr val="tx1"/>
                </a:solidFill>
                <a:round/>
                <a:headEnd/>
                <a:tailEnd/>
              </a:ln>
            </p:spPr>
            <p:txBody>
              <a:bodyPr/>
              <a:lstStyle/>
              <a:p>
                <a:endParaRPr lang="en-US"/>
              </a:p>
            </p:txBody>
          </p:sp>
          <p:sp>
            <p:nvSpPr>
              <p:cNvPr id="51" name="Line 183"/>
              <p:cNvSpPr>
                <a:spLocks noChangeShapeType="1"/>
              </p:cNvSpPr>
              <p:nvPr/>
            </p:nvSpPr>
            <p:spPr bwMode="auto">
              <a:xfrm rot="5400000" flipV="1">
                <a:off x="4264" y="1296"/>
                <a:ext cx="0" cy="1016"/>
              </a:xfrm>
              <a:prstGeom prst="line">
                <a:avLst/>
              </a:prstGeom>
              <a:noFill/>
              <a:ln w="57150">
                <a:solidFill>
                  <a:schemeClr val="tx1"/>
                </a:solidFill>
                <a:round/>
                <a:headEnd/>
                <a:tailEnd/>
              </a:ln>
            </p:spPr>
            <p:txBody>
              <a:bodyPr/>
              <a:lstStyle/>
              <a:p>
                <a:endParaRPr lang="en-US"/>
              </a:p>
            </p:txBody>
          </p:sp>
          <p:grpSp>
            <p:nvGrpSpPr>
              <p:cNvPr id="52" name="Group 184"/>
              <p:cNvGrpSpPr>
                <a:grpSpLocks/>
              </p:cNvGrpSpPr>
              <p:nvPr/>
            </p:nvGrpSpPr>
            <p:grpSpPr bwMode="auto">
              <a:xfrm>
                <a:off x="4475" y="1633"/>
                <a:ext cx="100" cy="95"/>
                <a:chOff x="704" y="1880"/>
                <a:chExt cx="136" cy="128"/>
              </a:xfrm>
            </p:grpSpPr>
            <p:sp>
              <p:nvSpPr>
                <p:cNvPr id="78" name="Line 18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79" name="Line 18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3" name="Group 187"/>
              <p:cNvGrpSpPr>
                <a:grpSpLocks/>
              </p:cNvGrpSpPr>
              <p:nvPr/>
            </p:nvGrpSpPr>
            <p:grpSpPr bwMode="auto">
              <a:xfrm>
                <a:off x="4368" y="1633"/>
                <a:ext cx="100" cy="95"/>
                <a:chOff x="704" y="1880"/>
                <a:chExt cx="136" cy="128"/>
              </a:xfrm>
            </p:grpSpPr>
            <p:sp>
              <p:nvSpPr>
                <p:cNvPr id="76" name="Line 18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77" name="Line 18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4" name="Group 190"/>
              <p:cNvGrpSpPr>
                <a:grpSpLocks/>
              </p:cNvGrpSpPr>
              <p:nvPr/>
            </p:nvGrpSpPr>
            <p:grpSpPr bwMode="auto">
              <a:xfrm>
                <a:off x="4273" y="1633"/>
                <a:ext cx="100" cy="95"/>
                <a:chOff x="704" y="1880"/>
                <a:chExt cx="136" cy="128"/>
              </a:xfrm>
            </p:grpSpPr>
            <p:sp>
              <p:nvSpPr>
                <p:cNvPr id="74" name="Line 19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75" name="Line 19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5" name="Group 193"/>
              <p:cNvGrpSpPr>
                <a:grpSpLocks/>
              </p:cNvGrpSpPr>
              <p:nvPr/>
            </p:nvGrpSpPr>
            <p:grpSpPr bwMode="auto">
              <a:xfrm>
                <a:off x="4172" y="1633"/>
                <a:ext cx="100" cy="95"/>
                <a:chOff x="704" y="1880"/>
                <a:chExt cx="136" cy="128"/>
              </a:xfrm>
            </p:grpSpPr>
            <p:sp>
              <p:nvSpPr>
                <p:cNvPr id="72" name="Line 19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73" name="Line 19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6" name="Group 196"/>
              <p:cNvGrpSpPr>
                <a:grpSpLocks/>
              </p:cNvGrpSpPr>
              <p:nvPr/>
            </p:nvGrpSpPr>
            <p:grpSpPr bwMode="auto">
              <a:xfrm>
                <a:off x="4077" y="1633"/>
                <a:ext cx="100" cy="95"/>
                <a:chOff x="704" y="1880"/>
                <a:chExt cx="136" cy="128"/>
              </a:xfrm>
            </p:grpSpPr>
            <p:sp>
              <p:nvSpPr>
                <p:cNvPr id="70" name="Line 19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71" name="Line 19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7" name="Group 199"/>
              <p:cNvGrpSpPr>
                <a:grpSpLocks/>
              </p:cNvGrpSpPr>
              <p:nvPr/>
            </p:nvGrpSpPr>
            <p:grpSpPr bwMode="auto">
              <a:xfrm>
                <a:off x="3976" y="1633"/>
                <a:ext cx="100" cy="95"/>
                <a:chOff x="704" y="1880"/>
                <a:chExt cx="136" cy="128"/>
              </a:xfrm>
            </p:grpSpPr>
            <p:sp>
              <p:nvSpPr>
                <p:cNvPr id="68" name="Line 20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69" name="Line 20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8" name="Group 202"/>
              <p:cNvGrpSpPr>
                <a:grpSpLocks/>
              </p:cNvGrpSpPr>
              <p:nvPr/>
            </p:nvGrpSpPr>
            <p:grpSpPr bwMode="auto">
              <a:xfrm>
                <a:off x="3881" y="1633"/>
                <a:ext cx="100" cy="95"/>
                <a:chOff x="704" y="1880"/>
                <a:chExt cx="136" cy="128"/>
              </a:xfrm>
            </p:grpSpPr>
            <p:sp>
              <p:nvSpPr>
                <p:cNvPr id="66" name="Line 20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67" name="Line 20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9" name="Group 205"/>
              <p:cNvGrpSpPr>
                <a:grpSpLocks/>
              </p:cNvGrpSpPr>
              <p:nvPr/>
            </p:nvGrpSpPr>
            <p:grpSpPr bwMode="auto">
              <a:xfrm>
                <a:off x="3780" y="1633"/>
                <a:ext cx="100" cy="95"/>
                <a:chOff x="704" y="1880"/>
                <a:chExt cx="136" cy="128"/>
              </a:xfrm>
            </p:grpSpPr>
            <p:sp>
              <p:nvSpPr>
                <p:cNvPr id="64" name="Line 20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65" name="Line 20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sp>
            <p:nvSpPr>
              <p:cNvPr id="60" name="Line 208"/>
              <p:cNvSpPr>
                <a:spLocks noChangeShapeType="1"/>
              </p:cNvSpPr>
              <p:nvPr/>
            </p:nvSpPr>
            <p:spPr bwMode="auto">
              <a:xfrm>
                <a:off x="4338" y="1846"/>
                <a:ext cx="0" cy="94"/>
              </a:xfrm>
              <a:prstGeom prst="line">
                <a:avLst/>
              </a:prstGeom>
              <a:noFill/>
              <a:ln w="9525">
                <a:solidFill>
                  <a:schemeClr val="tx1"/>
                </a:solidFill>
                <a:round/>
                <a:headEnd/>
                <a:tailEnd/>
              </a:ln>
            </p:spPr>
            <p:txBody>
              <a:bodyPr/>
              <a:lstStyle/>
              <a:p>
                <a:endParaRPr lang="en-US"/>
              </a:p>
            </p:txBody>
          </p:sp>
          <p:sp>
            <p:nvSpPr>
              <p:cNvPr id="61" name="Text Box 209"/>
              <p:cNvSpPr txBox="1">
                <a:spLocks noChangeArrowheads="1"/>
              </p:cNvSpPr>
              <p:nvPr/>
            </p:nvSpPr>
            <p:spPr bwMode="auto">
              <a:xfrm>
                <a:off x="4230" y="1901"/>
                <a:ext cx="299" cy="192"/>
              </a:xfrm>
              <a:prstGeom prst="rect">
                <a:avLst/>
              </a:prstGeom>
              <a:noFill/>
              <a:ln w="9525">
                <a:noFill/>
                <a:miter lim="800000"/>
                <a:headEnd/>
                <a:tailEnd/>
              </a:ln>
            </p:spPr>
            <p:txBody>
              <a:bodyPr wrap="none">
                <a:spAutoFit/>
              </a:bodyPr>
              <a:lstStyle/>
              <a:p>
                <a:r>
                  <a:rPr lang="en-US" sz="1400"/>
                  <a:t>x=0</a:t>
                </a:r>
              </a:p>
            </p:txBody>
          </p:sp>
          <p:sp>
            <p:nvSpPr>
              <p:cNvPr id="62" name="Line 210"/>
              <p:cNvSpPr>
                <a:spLocks noChangeShapeType="1"/>
              </p:cNvSpPr>
              <p:nvPr/>
            </p:nvSpPr>
            <p:spPr bwMode="auto">
              <a:xfrm>
                <a:off x="4671" y="1852"/>
                <a:ext cx="0" cy="94"/>
              </a:xfrm>
              <a:prstGeom prst="line">
                <a:avLst/>
              </a:prstGeom>
              <a:noFill/>
              <a:ln w="9525">
                <a:solidFill>
                  <a:schemeClr val="tx1"/>
                </a:solidFill>
                <a:round/>
                <a:headEnd/>
                <a:tailEnd/>
              </a:ln>
            </p:spPr>
            <p:txBody>
              <a:bodyPr/>
              <a:lstStyle/>
              <a:p>
                <a:endParaRPr lang="en-US"/>
              </a:p>
            </p:txBody>
          </p:sp>
          <p:sp>
            <p:nvSpPr>
              <p:cNvPr id="63" name="Text Box 211"/>
              <p:cNvSpPr txBox="1">
                <a:spLocks noChangeArrowheads="1"/>
              </p:cNvSpPr>
              <p:nvPr/>
            </p:nvSpPr>
            <p:spPr bwMode="auto">
              <a:xfrm>
                <a:off x="4580" y="1895"/>
                <a:ext cx="389" cy="192"/>
              </a:xfrm>
              <a:prstGeom prst="rect">
                <a:avLst/>
              </a:prstGeom>
              <a:noFill/>
              <a:ln w="9525">
                <a:noFill/>
                <a:miter lim="800000"/>
                <a:headEnd/>
                <a:tailEnd/>
              </a:ln>
            </p:spPr>
            <p:txBody>
              <a:bodyPr>
                <a:spAutoFit/>
              </a:bodyPr>
              <a:lstStyle/>
              <a:p>
                <a:r>
                  <a:rPr lang="en-US" sz="1400" dirty="0" err="1"/>
                  <a:t>x</a:t>
                </a:r>
                <a:r>
                  <a:rPr lang="en-US" sz="1400" baseline="-25000" dirty="0" err="1"/>
                  <a:t>max</a:t>
                </a:r>
                <a:endParaRPr lang="en-US" sz="1400" baseline="-25000" dirty="0"/>
              </a:p>
            </p:txBody>
          </p:sp>
        </p:grpSp>
        <p:grpSp>
          <p:nvGrpSpPr>
            <p:cNvPr id="10" name="Group 247"/>
            <p:cNvGrpSpPr>
              <a:grpSpLocks/>
            </p:cNvGrpSpPr>
            <p:nvPr/>
          </p:nvGrpSpPr>
          <p:grpSpPr bwMode="auto">
            <a:xfrm>
              <a:off x="4120" y="3059"/>
              <a:ext cx="1016" cy="682"/>
              <a:chOff x="3844" y="2843"/>
              <a:chExt cx="1016" cy="682"/>
            </a:xfrm>
          </p:grpSpPr>
          <p:sp>
            <p:nvSpPr>
              <p:cNvPr id="17" name="AutoShape 214"/>
              <p:cNvSpPr>
                <a:spLocks noChangeArrowheads="1"/>
              </p:cNvSpPr>
              <p:nvPr/>
            </p:nvSpPr>
            <p:spPr bwMode="auto">
              <a:xfrm>
                <a:off x="4117" y="3038"/>
                <a:ext cx="167" cy="153"/>
              </a:xfrm>
              <a:prstGeom prst="roundRect">
                <a:avLst>
                  <a:gd name="adj" fmla="val 16667"/>
                </a:avLst>
              </a:prstGeom>
              <a:solidFill>
                <a:schemeClr val="hlink"/>
              </a:solidFill>
              <a:ln w="9525">
                <a:noFill/>
                <a:round/>
                <a:headEnd/>
                <a:tailEnd/>
              </a:ln>
            </p:spPr>
            <p:txBody>
              <a:bodyPr wrap="none" anchor="ctr"/>
              <a:lstStyle/>
              <a:p>
                <a:pPr algn="ctr"/>
                <a:r>
                  <a:rPr lang="en-US" sz="1400" b="1">
                    <a:solidFill>
                      <a:schemeClr val="bg1"/>
                    </a:solidFill>
                  </a:rPr>
                  <a:t>m</a:t>
                </a:r>
              </a:p>
            </p:txBody>
          </p:sp>
          <p:sp>
            <p:nvSpPr>
              <p:cNvPr id="18" name="Line 215"/>
              <p:cNvSpPr>
                <a:spLocks noChangeShapeType="1"/>
              </p:cNvSpPr>
              <p:nvPr/>
            </p:nvSpPr>
            <p:spPr bwMode="auto">
              <a:xfrm>
                <a:off x="3856" y="2843"/>
                <a:ext cx="0" cy="377"/>
              </a:xfrm>
              <a:prstGeom prst="line">
                <a:avLst/>
              </a:prstGeom>
              <a:noFill/>
              <a:ln w="57150">
                <a:solidFill>
                  <a:schemeClr val="tx1"/>
                </a:solidFill>
                <a:round/>
                <a:headEnd/>
                <a:tailEnd/>
              </a:ln>
            </p:spPr>
            <p:txBody>
              <a:bodyPr/>
              <a:lstStyle/>
              <a:p>
                <a:endParaRPr lang="en-US"/>
              </a:p>
            </p:txBody>
          </p:sp>
          <p:sp>
            <p:nvSpPr>
              <p:cNvPr id="19" name="Line 216"/>
              <p:cNvSpPr>
                <a:spLocks noChangeShapeType="1"/>
              </p:cNvSpPr>
              <p:nvPr/>
            </p:nvSpPr>
            <p:spPr bwMode="auto">
              <a:xfrm rot="5400000" flipV="1">
                <a:off x="4352" y="2712"/>
                <a:ext cx="0" cy="1016"/>
              </a:xfrm>
              <a:prstGeom prst="line">
                <a:avLst/>
              </a:prstGeom>
              <a:noFill/>
              <a:ln w="57150">
                <a:solidFill>
                  <a:schemeClr val="tx1"/>
                </a:solidFill>
                <a:round/>
                <a:headEnd/>
                <a:tailEnd/>
              </a:ln>
            </p:spPr>
            <p:txBody>
              <a:bodyPr/>
              <a:lstStyle/>
              <a:p>
                <a:endParaRPr lang="en-US"/>
              </a:p>
            </p:txBody>
          </p:sp>
          <p:grpSp>
            <p:nvGrpSpPr>
              <p:cNvPr id="20" name="Group 217"/>
              <p:cNvGrpSpPr>
                <a:grpSpLocks/>
              </p:cNvGrpSpPr>
              <p:nvPr/>
            </p:nvGrpSpPr>
            <p:grpSpPr bwMode="auto">
              <a:xfrm>
                <a:off x="3873" y="3055"/>
                <a:ext cx="223" cy="95"/>
                <a:chOff x="2243" y="1248"/>
                <a:chExt cx="647" cy="128"/>
              </a:xfrm>
            </p:grpSpPr>
            <p:grpSp>
              <p:nvGrpSpPr>
                <p:cNvPr id="25" name="Group 218"/>
                <p:cNvGrpSpPr>
                  <a:grpSpLocks/>
                </p:cNvGrpSpPr>
                <p:nvPr/>
              </p:nvGrpSpPr>
              <p:grpSpPr bwMode="auto">
                <a:xfrm>
                  <a:off x="2809" y="1248"/>
                  <a:ext cx="81" cy="128"/>
                  <a:chOff x="704" y="1880"/>
                  <a:chExt cx="136" cy="128"/>
                </a:xfrm>
              </p:grpSpPr>
              <p:sp>
                <p:nvSpPr>
                  <p:cNvPr id="47" name="Line 21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8" name="Line 22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 name="Group 221"/>
                <p:cNvGrpSpPr>
                  <a:grpSpLocks/>
                </p:cNvGrpSpPr>
                <p:nvPr/>
              </p:nvGrpSpPr>
              <p:grpSpPr bwMode="auto">
                <a:xfrm>
                  <a:off x="2722" y="1248"/>
                  <a:ext cx="81" cy="128"/>
                  <a:chOff x="704" y="1880"/>
                  <a:chExt cx="136" cy="128"/>
                </a:xfrm>
              </p:grpSpPr>
              <p:sp>
                <p:nvSpPr>
                  <p:cNvPr id="45" name="Line 2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6" name="Line 2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7" name="Group 224"/>
                <p:cNvGrpSpPr>
                  <a:grpSpLocks/>
                </p:cNvGrpSpPr>
                <p:nvPr/>
              </p:nvGrpSpPr>
              <p:grpSpPr bwMode="auto">
                <a:xfrm>
                  <a:off x="2649" y="1248"/>
                  <a:ext cx="83" cy="128"/>
                  <a:chOff x="704" y="1880"/>
                  <a:chExt cx="136" cy="128"/>
                </a:xfrm>
              </p:grpSpPr>
              <p:sp>
                <p:nvSpPr>
                  <p:cNvPr id="43" name="Line 2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4" name="Line 2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 name="Group 227"/>
                <p:cNvGrpSpPr>
                  <a:grpSpLocks/>
                </p:cNvGrpSpPr>
                <p:nvPr/>
              </p:nvGrpSpPr>
              <p:grpSpPr bwMode="auto">
                <a:xfrm>
                  <a:off x="2562" y="1248"/>
                  <a:ext cx="81" cy="128"/>
                  <a:chOff x="704" y="1880"/>
                  <a:chExt cx="136" cy="128"/>
                </a:xfrm>
              </p:grpSpPr>
              <p:sp>
                <p:nvSpPr>
                  <p:cNvPr id="41" name="Line 2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2" name="Line 2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9" name="Group 230"/>
                <p:cNvGrpSpPr>
                  <a:grpSpLocks/>
                </p:cNvGrpSpPr>
                <p:nvPr/>
              </p:nvGrpSpPr>
              <p:grpSpPr bwMode="auto">
                <a:xfrm>
                  <a:off x="2485" y="1248"/>
                  <a:ext cx="81" cy="128"/>
                  <a:chOff x="704" y="1880"/>
                  <a:chExt cx="136" cy="128"/>
                </a:xfrm>
              </p:grpSpPr>
              <p:sp>
                <p:nvSpPr>
                  <p:cNvPr id="39" name="Line 2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40" name="Line 2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0" name="Group 233"/>
                <p:cNvGrpSpPr>
                  <a:grpSpLocks/>
                </p:cNvGrpSpPr>
                <p:nvPr/>
              </p:nvGrpSpPr>
              <p:grpSpPr bwMode="auto">
                <a:xfrm>
                  <a:off x="2403" y="1248"/>
                  <a:ext cx="81" cy="128"/>
                  <a:chOff x="704" y="1880"/>
                  <a:chExt cx="136" cy="128"/>
                </a:xfrm>
              </p:grpSpPr>
              <p:sp>
                <p:nvSpPr>
                  <p:cNvPr id="37" name="Line 2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8" name="Line 2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1" name="Group 236"/>
                <p:cNvGrpSpPr>
                  <a:grpSpLocks/>
                </p:cNvGrpSpPr>
                <p:nvPr/>
              </p:nvGrpSpPr>
              <p:grpSpPr bwMode="auto">
                <a:xfrm>
                  <a:off x="2325" y="1248"/>
                  <a:ext cx="81" cy="128"/>
                  <a:chOff x="704" y="1880"/>
                  <a:chExt cx="136" cy="128"/>
                </a:xfrm>
              </p:grpSpPr>
              <p:sp>
                <p:nvSpPr>
                  <p:cNvPr id="35" name="Line 2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6" name="Line 2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32" name="Group 239"/>
                <p:cNvGrpSpPr>
                  <a:grpSpLocks/>
                </p:cNvGrpSpPr>
                <p:nvPr/>
              </p:nvGrpSpPr>
              <p:grpSpPr bwMode="auto">
                <a:xfrm>
                  <a:off x="2243" y="1248"/>
                  <a:ext cx="81" cy="128"/>
                  <a:chOff x="704" y="1880"/>
                  <a:chExt cx="136" cy="128"/>
                </a:xfrm>
              </p:grpSpPr>
              <p:sp>
                <p:nvSpPr>
                  <p:cNvPr id="33" name="Line 24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34" name="Line 24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21" name="Line 242"/>
              <p:cNvSpPr>
                <a:spLocks noChangeShapeType="1"/>
              </p:cNvSpPr>
              <p:nvPr/>
            </p:nvSpPr>
            <p:spPr bwMode="auto">
              <a:xfrm>
                <a:off x="4426" y="3262"/>
                <a:ext cx="0" cy="94"/>
              </a:xfrm>
              <a:prstGeom prst="line">
                <a:avLst/>
              </a:prstGeom>
              <a:noFill/>
              <a:ln w="9525">
                <a:solidFill>
                  <a:schemeClr val="tx1"/>
                </a:solidFill>
                <a:round/>
                <a:headEnd/>
                <a:tailEnd/>
              </a:ln>
            </p:spPr>
            <p:txBody>
              <a:bodyPr/>
              <a:lstStyle/>
              <a:p>
                <a:endParaRPr lang="en-US"/>
              </a:p>
            </p:txBody>
          </p:sp>
          <p:sp>
            <p:nvSpPr>
              <p:cNvPr id="22" name="Text Box 243"/>
              <p:cNvSpPr txBox="1">
                <a:spLocks noChangeArrowheads="1"/>
              </p:cNvSpPr>
              <p:nvPr/>
            </p:nvSpPr>
            <p:spPr bwMode="auto">
              <a:xfrm>
                <a:off x="4318" y="3333"/>
                <a:ext cx="299" cy="192"/>
              </a:xfrm>
              <a:prstGeom prst="rect">
                <a:avLst/>
              </a:prstGeom>
              <a:noFill/>
              <a:ln w="9525">
                <a:noFill/>
                <a:miter lim="800000"/>
                <a:headEnd/>
                <a:tailEnd/>
              </a:ln>
            </p:spPr>
            <p:txBody>
              <a:bodyPr wrap="none">
                <a:spAutoFit/>
              </a:bodyPr>
              <a:lstStyle/>
              <a:p>
                <a:r>
                  <a:rPr lang="en-US" sz="1400"/>
                  <a:t>x=0</a:t>
                </a:r>
              </a:p>
            </p:txBody>
          </p:sp>
          <p:sp>
            <p:nvSpPr>
              <p:cNvPr id="23" name="Line 244"/>
              <p:cNvSpPr>
                <a:spLocks noChangeShapeType="1"/>
              </p:cNvSpPr>
              <p:nvPr/>
            </p:nvSpPr>
            <p:spPr bwMode="auto">
              <a:xfrm>
                <a:off x="4206" y="3262"/>
                <a:ext cx="0" cy="94"/>
              </a:xfrm>
              <a:prstGeom prst="line">
                <a:avLst/>
              </a:prstGeom>
              <a:noFill/>
              <a:ln w="9525">
                <a:solidFill>
                  <a:schemeClr val="tx1"/>
                </a:solidFill>
                <a:round/>
                <a:headEnd/>
                <a:tailEnd/>
              </a:ln>
            </p:spPr>
            <p:txBody>
              <a:bodyPr/>
              <a:lstStyle/>
              <a:p>
                <a:endParaRPr lang="en-US"/>
              </a:p>
            </p:txBody>
          </p:sp>
          <p:sp>
            <p:nvSpPr>
              <p:cNvPr id="24" name="Text Box 245"/>
              <p:cNvSpPr txBox="1">
                <a:spLocks noChangeArrowheads="1"/>
              </p:cNvSpPr>
              <p:nvPr/>
            </p:nvSpPr>
            <p:spPr bwMode="auto">
              <a:xfrm>
                <a:off x="4074" y="3315"/>
                <a:ext cx="480" cy="192"/>
              </a:xfrm>
              <a:prstGeom prst="rect">
                <a:avLst/>
              </a:prstGeom>
              <a:noFill/>
              <a:ln w="9525">
                <a:noFill/>
                <a:miter lim="800000"/>
                <a:headEnd/>
                <a:tailEnd/>
              </a:ln>
            </p:spPr>
            <p:txBody>
              <a:bodyPr>
                <a:spAutoFit/>
              </a:bodyPr>
              <a:lstStyle/>
              <a:p>
                <a:r>
                  <a:rPr lang="en-US" sz="1400"/>
                  <a:t>-x</a:t>
                </a:r>
                <a:r>
                  <a:rPr lang="en-US" sz="1400" baseline="-25000"/>
                  <a:t>max</a:t>
                </a:r>
              </a:p>
            </p:txBody>
          </p:sp>
        </p:grpSp>
        <p:sp>
          <p:nvSpPr>
            <p:cNvPr id="11" name="Line 250"/>
            <p:cNvSpPr>
              <a:spLocks noChangeShapeType="1"/>
            </p:cNvSpPr>
            <p:nvPr/>
          </p:nvSpPr>
          <p:spPr bwMode="auto">
            <a:xfrm>
              <a:off x="4692" y="972"/>
              <a:ext cx="0" cy="2868"/>
            </a:xfrm>
            <a:prstGeom prst="line">
              <a:avLst/>
            </a:prstGeom>
            <a:noFill/>
            <a:ln w="9525">
              <a:solidFill>
                <a:schemeClr val="tx1"/>
              </a:solidFill>
              <a:prstDash val="dash"/>
              <a:round/>
              <a:headEnd/>
              <a:tailEnd/>
            </a:ln>
          </p:spPr>
          <p:txBody>
            <a:bodyPr/>
            <a:lstStyle/>
            <a:p>
              <a:endParaRPr lang="en-US"/>
            </a:p>
          </p:txBody>
        </p:sp>
        <p:sp>
          <p:nvSpPr>
            <p:cNvPr id="12" name="Line 251"/>
            <p:cNvSpPr>
              <a:spLocks noChangeShapeType="1"/>
            </p:cNvSpPr>
            <p:nvPr/>
          </p:nvSpPr>
          <p:spPr bwMode="auto">
            <a:xfrm>
              <a:off x="4272" y="3144"/>
              <a:ext cx="264" cy="0"/>
            </a:xfrm>
            <a:prstGeom prst="line">
              <a:avLst/>
            </a:prstGeom>
            <a:noFill/>
            <a:ln w="28575">
              <a:solidFill>
                <a:srgbClr val="3366FF"/>
              </a:solidFill>
              <a:round/>
              <a:headEnd/>
              <a:tailEnd type="triangle" w="med" len="med"/>
            </a:ln>
          </p:spPr>
          <p:txBody>
            <a:bodyPr/>
            <a:lstStyle/>
            <a:p>
              <a:endParaRPr lang="en-US"/>
            </a:p>
          </p:txBody>
        </p:sp>
        <p:sp>
          <p:nvSpPr>
            <p:cNvPr id="13" name="Text Box 252"/>
            <p:cNvSpPr txBox="1">
              <a:spLocks noChangeArrowheads="1"/>
            </p:cNvSpPr>
            <p:nvPr/>
          </p:nvSpPr>
          <p:spPr bwMode="auto">
            <a:xfrm>
              <a:off x="4286" y="2879"/>
              <a:ext cx="252" cy="231"/>
            </a:xfrm>
            <a:prstGeom prst="rect">
              <a:avLst/>
            </a:prstGeom>
            <a:noFill/>
            <a:ln w="9525">
              <a:noFill/>
              <a:miter lim="800000"/>
              <a:headEnd/>
              <a:tailEnd/>
            </a:ln>
          </p:spPr>
          <p:txBody>
            <a:bodyPr wrap="none">
              <a:spAutoFit/>
            </a:bodyPr>
            <a:lstStyle/>
            <a:p>
              <a:r>
                <a:rPr lang="en-US">
                  <a:solidFill>
                    <a:srgbClr val="3366FF"/>
                  </a:solidFill>
                </a:rPr>
                <a:t>F</a:t>
              </a:r>
              <a:r>
                <a:rPr lang="en-US" baseline="-25000">
                  <a:solidFill>
                    <a:srgbClr val="3366FF"/>
                  </a:solidFill>
                </a:rPr>
                <a:t>s</a:t>
              </a:r>
            </a:p>
          </p:txBody>
        </p:sp>
        <p:sp>
          <p:nvSpPr>
            <p:cNvPr id="14" name="Text Box 253"/>
            <p:cNvSpPr txBox="1">
              <a:spLocks noChangeArrowheads="1"/>
            </p:cNvSpPr>
            <p:nvPr/>
          </p:nvSpPr>
          <p:spPr bwMode="auto">
            <a:xfrm>
              <a:off x="4826" y="1127"/>
              <a:ext cx="252" cy="231"/>
            </a:xfrm>
            <a:prstGeom prst="rect">
              <a:avLst/>
            </a:prstGeom>
            <a:noFill/>
            <a:ln w="9525">
              <a:noFill/>
              <a:miter lim="800000"/>
              <a:headEnd/>
              <a:tailEnd/>
            </a:ln>
          </p:spPr>
          <p:txBody>
            <a:bodyPr wrap="none">
              <a:spAutoFit/>
            </a:bodyPr>
            <a:lstStyle/>
            <a:p>
              <a:r>
                <a:rPr lang="en-US">
                  <a:solidFill>
                    <a:srgbClr val="3366FF"/>
                  </a:solidFill>
                </a:rPr>
                <a:t>F</a:t>
              </a:r>
              <a:r>
                <a:rPr lang="en-US" baseline="-25000">
                  <a:solidFill>
                    <a:srgbClr val="3366FF"/>
                  </a:solidFill>
                </a:rPr>
                <a:t>s</a:t>
              </a:r>
            </a:p>
          </p:txBody>
        </p:sp>
        <p:sp>
          <p:nvSpPr>
            <p:cNvPr id="15" name="Line 254"/>
            <p:cNvSpPr>
              <a:spLocks noChangeShapeType="1"/>
            </p:cNvSpPr>
            <p:nvPr/>
          </p:nvSpPr>
          <p:spPr bwMode="auto">
            <a:xfrm flipH="1">
              <a:off x="4824" y="1392"/>
              <a:ext cx="264" cy="0"/>
            </a:xfrm>
            <a:prstGeom prst="line">
              <a:avLst/>
            </a:prstGeom>
            <a:noFill/>
            <a:ln w="28575">
              <a:solidFill>
                <a:srgbClr val="3366FF"/>
              </a:solidFill>
              <a:round/>
              <a:headEnd/>
              <a:tailEnd type="triangle" w="med" len="med"/>
            </a:ln>
          </p:spPr>
          <p:txBody>
            <a:bodyPr/>
            <a:lstStyle/>
            <a:p>
              <a:endParaRPr lang="en-US"/>
            </a:p>
          </p:txBody>
        </p:sp>
        <p:sp>
          <p:nvSpPr>
            <p:cNvPr id="16" name="Text Box 256"/>
            <p:cNvSpPr txBox="1">
              <a:spLocks noChangeArrowheads="1"/>
            </p:cNvSpPr>
            <p:nvPr/>
          </p:nvSpPr>
          <p:spPr bwMode="auto">
            <a:xfrm>
              <a:off x="3986" y="815"/>
              <a:ext cx="1380" cy="231"/>
            </a:xfrm>
            <a:prstGeom prst="rect">
              <a:avLst/>
            </a:prstGeom>
            <a:noFill/>
            <a:ln w="9525">
              <a:noFill/>
              <a:miter lim="800000"/>
              <a:headEnd/>
              <a:tailEnd/>
            </a:ln>
          </p:spPr>
          <p:txBody>
            <a:bodyPr wrap="none">
              <a:spAutoFit/>
            </a:bodyPr>
            <a:lstStyle/>
            <a:p>
              <a:r>
                <a:rPr lang="en-US"/>
                <a:t>Equilibrium Position</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CC5E-9178-44B6-AC7D-D18A78921EFA}"/>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42C3549-6EC3-4EC6-A6B8-FDA01C553826}"/>
              </a:ext>
            </a:extLst>
          </p:cNvPr>
          <p:cNvSpPr>
            <a:spLocks noGrp="1"/>
          </p:cNvSpPr>
          <p:nvPr>
            <p:ph type="dt" sz="half" idx="10"/>
          </p:nvPr>
        </p:nvSpPr>
        <p:spPr/>
        <p:txBody>
          <a:bodyPr/>
          <a:lstStyle/>
          <a:p>
            <a:pPr>
              <a:defRPr/>
            </a:pPr>
            <a:r>
              <a:rPr lang="en-US"/>
              <a:t>Winter 2007</a:t>
            </a:r>
          </a:p>
        </p:txBody>
      </p:sp>
      <p:sp>
        <p:nvSpPr>
          <p:cNvPr id="5" name="Footer Placeholder 4">
            <a:extLst>
              <a:ext uri="{FF2B5EF4-FFF2-40B4-BE49-F238E27FC236}">
                <a16:creationId xmlns:a16="http://schemas.microsoft.com/office/drawing/2014/main" id="{ED8E7C10-A4E0-4543-BDBB-261B438325AF}"/>
              </a:ext>
            </a:extLst>
          </p:cNvPr>
          <p:cNvSpPr>
            <a:spLocks noGrp="1"/>
          </p:cNvSpPr>
          <p:nvPr>
            <p:ph type="ftr" sz="quarter" idx="11"/>
          </p:nvPr>
        </p:nvSpPr>
        <p:spPr/>
        <p:txBody>
          <a:bodyPr/>
          <a:lstStyle/>
          <a:p>
            <a:pPr>
              <a:defRPr/>
            </a:pPr>
            <a:r>
              <a:rPr lang="en-US"/>
              <a:t>R. Todd Lines</a:t>
            </a:r>
          </a:p>
        </p:txBody>
      </p:sp>
      <p:sp>
        <p:nvSpPr>
          <p:cNvPr id="6" name="Slide Number Placeholder 5">
            <a:extLst>
              <a:ext uri="{FF2B5EF4-FFF2-40B4-BE49-F238E27FC236}">
                <a16:creationId xmlns:a16="http://schemas.microsoft.com/office/drawing/2014/main" id="{07006064-AE94-4BFE-B101-666E25911038}"/>
              </a:ext>
            </a:extLst>
          </p:cNvPr>
          <p:cNvSpPr>
            <a:spLocks noGrp="1"/>
          </p:cNvSpPr>
          <p:nvPr>
            <p:ph type="sldNum" sz="quarter" idx="12"/>
          </p:nvPr>
        </p:nvSpPr>
        <p:spPr/>
        <p:txBody>
          <a:bodyPr/>
          <a:lstStyle/>
          <a:p>
            <a:pPr>
              <a:defRPr/>
            </a:pPr>
            <a:fld id="{15354D4E-F887-47F0-AFF9-1CBDE6267A64}" type="slidenum">
              <a:rPr lang="en-US" smtClean="0"/>
              <a:pPr>
                <a:defRPr/>
              </a:pPr>
              <a:t>7</a:t>
            </a:fld>
            <a:endParaRPr lang="en-US"/>
          </a:p>
        </p:txBody>
      </p:sp>
      <p:pic>
        <p:nvPicPr>
          <p:cNvPr id="6146" name="Picture 2" descr="http://www.htacc.org/wp-content/uploads/2016/04/man-megaphone-263x300.jpg">
            <a:extLst>
              <a:ext uri="{FF2B5EF4-FFF2-40B4-BE49-F238E27FC236}">
                <a16:creationId xmlns:a16="http://schemas.microsoft.com/office/drawing/2014/main" id="{9EA31217-B0FF-479B-A814-5241F99E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86" y="3633108"/>
            <a:ext cx="2505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08C69D71-E1EF-4A2E-A232-8FA55221E844}"/>
              </a:ext>
            </a:extLst>
          </p:cNvPr>
          <p:cNvSpPr/>
          <p:nvPr/>
        </p:nvSpPr>
        <p:spPr>
          <a:xfrm>
            <a:off x="2857500" y="1534884"/>
            <a:ext cx="4963886" cy="2400300"/>
          </a:xfrm>
          <a:prstGeom prst="wedgeEllipseCallout">
            <a:avLst>
              <a:gd name="adj1" fmla="val -37280"/>
              <a:gd name="adj2" fmla="val 61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Old People can do it!</a:t>
            </a:r>
          </a:p>
        </p:txBody>
      </p:sp>
    </p:spTree>
    <p:extLst>
      <p:ext uri="{BB962C8B-B14F-4D97-AF65-F5344CB8AC3E}">
        <p14:creationId xmlns:p14="http://schemas.microsoft.com/office/powerpoint/2010/main" val="19491344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09"/>
          <p:cNvSpPr txBox="1">
            <a:spLocks noChangeArrowheads="1"/>
          </p:cNvSpPr>
          <p:nvPr/>
        </p:nvSpPr>
        <p:spPr bwMode="auto">
          <a:xfrm>
            <a:off x="3951969" y="4112761"/>
            <a:ext cx="859531" cy="461665"/>
          </a:xfrm>
          <a:prstGeom prst="rect">
            <a:avLst/>
          </a:prstGeom>
          <a:noFill/>
          <a:ln w="9525">
            <a:noFill/>
            <a:miter lim="800000"/>
            <a:headEnd/>
            <a:tailEnd/>
          </a:ln>
        </p:spPr>
        <p:txBody>
          <a:bodyPr wrap="none">
            <a:spAutoFit/>
          </a:bodyPr>
          <a:lstStyle/>
          <a:p>
            <a:r>
              <a:rPr lang="en-US" sz="2400" dirty="0"/>
              <a:t>x = 0</a:t>
            </a:r>
          </a:p>
        </p:txBody>
      </p:sp>
      <p:sp>
        <p:nvSpPr>
          <p:cNvPr id="7" name="Text Box 211"/>
          <p:cNvSpPr txBox="1">
            <a:spLocks noChangeArrowheads="1"/>
          </p:cNvSpPr>
          <p:nvPr/>
        </p:nvSpPr>
        <p:spPr bwMode="auto">
          <a:xfrm>
            <a:off x="5171621" y="4114122"/>
            <a:ext cx="1120321" cy="523220"/>
          </a:xfrm>
          <a:prstGeom prst="rect">
            <a:avLst/>
          </a:prstGeom>
          <a:noFill/>
          <a:ln w="9525">
            <a:noFill/>
            <a:miter lim="800000"/>
            <a:headEnd/>
            <a:tailEnd/>
          </a:ln>
        </p:spPr>
        <p:txBody>
          <a:bodyPr wrap="square">
            <a:spAutoFit/>
          </a:bodyPr>
          <a:lstStyle/>
          <a:p>
            <a:r>
              <a:rPr lang="en-US" sz="2800" dirty="0" err="1"/>
              <a:t>x</a:t>
            </a:r>
            <a:r>
              <a:rPr lang="en-US" sz="2800" baseline="-25000" dirty="0" err="1"/>
              <a:t>max</a:t>
            </a:r>
            <a:endParaRPr lang="en-US" sz="2800" baseline="-25000" dirty="0"/>
          </a:p>
        </p:txBody>
      </p:sp>
      <p:sp>
        <p:nvSpPr>
          <p:cNvPr id="9" name="AutoShape 3"/>
          <p:cNvSpPr>
            <a:spLocks noChangeAspect="1" noChangeArrowheads="1" noTextEdit="1"/>
          </p:cNvSpPr>
          <p:nvPr/>
        </p:nvSpPr>
        <p:spPr bwMode="auto">
          <a:xfrm>
            <a:off x="2808288" y="2136775"/>
            <a:ext cx="32559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5239658" y="2975428"/>
            <a:ext cx="508000" cy="469900"/>
          </a:xfrm>
          <a:custGeom>
            <a:avLst/>
            <a:gdLst>
              <a:gd name="T0" fmla="*/ 50 w 320"/>
              <a:gd name="T1" fmla="*/ 0 h 296"/>
              <a:gd name="T2" fmla="*/ 44 w 320"/>
              <a:gd name="T3" fmla="*/ 0 h 296"/>
              <a:gd name="T4" fmla="*/ 39 w 320"/>
              <a:gd name="T5" fmla="*/ 1 h 296"/>
              <a:gd name="T6" fmla="*/ 30 w 320"/>
              <a:gd name="T7" fmla="*/ 3 h 296"/>
              <a:gd name="T8" fmla="*/ 22 w 320"/>
              <a:gd name="T9" fmla="*/ 9 h 296"/>
              <a:gd name="T10" fmla="*/ 15 w 320"/>
              <a:gd name="T11" fmla="*/ 14 h 296"/>
              <a:gd name="T12" fmla="*/ 9 w 320"/>
              <a:gd name="T13" fmla="*/ 22 h 296"/>
              <a:gd name="T14" fmla="*/ 4 w 320"/>
              <a:gd name="T15" fmla="*/ 29 h 296"/>
              <a:gd name="T16" fmla="*/ 2 w 320"/>
              <a:gd name="T17" fmla="*/ 39 h 296"/>
              <a:gd name="T18" fmla="*/ 0 w 320"/>
              <a:gd name="T19" fmla="*/ 44 h 296"/>
              <a:gd name="T20" fmla="*/ 0 w 320"/>
              <a:gd name="T21" fmla="*/ 50 h 296"/>
              <a:gd name="T22" fmla="*/ 0 w 320"/>
              <a:gd name="T23" fmla="*/ 248 h 296"/>
              <a:gd name="T24" fmla="*/ 0 w 320"/>
              <a:gd name="T25" fmla="*/ 252 h 296"/>
              <a:gd name="T26" fmla="*/ 2 w 320"/>
              <a:gd name="T27" fmla="*/ 257 h 296"/>
              <a:gd name="T28" fmla="*/ 4 w 320"/>
              <a:gd name="T29" fmla="*/ 267 h 296"/>
              <a:gd name="T30" fmla="*/ 9 w 320"/>
              <a:gd name="T31" fmla="*/ 276 h 296"/>
              <a:gd name="T32" fmla="*/ 15 w 320"/>
              <a:gd name="T33" fmla="*/ 283 h 296"/>
              <a:gd name="T34" fmla="*/ 22 w 320"/>
              <a:gd name="T35" fmla="*/ 289 h 296"/>
              <a:gd name="T36" fmla="*/ 30 w 320"/>
              <a:gd name="T37" fmla="*/ 293 h 296"/>
              <a:gd name="T38" fmla="*/ 39 w 320"/>
              <a:gd name="T39" fmla="*/ 296 h 296"/>
              <a:gd name="T40" fmla="*/ 44 w 320"/>
              <a:gd name="T41" fmla="*/ 296 h 296"/>
              <a:gd name="T42" fmla="*/ 50 w 320"/>
              <a:gd name="T43" fmla="*/ 296 h 296"/>
              <a:gd name="T44" fmla="*/ 272 w 320"/>
              <a:gd name="T45" fmla="*/ 296 h 296"/>
              <a:gd name="T46" fmla="*/ 276 w 320"/>
              <a:gd name="T47" fmla="*/ 296 h 296"/>
              <a:gd name="T48" fmla="*/ 281 w 320"/>
              <a:gd name="T49" fmla="*/ 296 h 296"/>
              <a:gd name="T50" fmla="*/ 291 w 320"/>
              <a:gd name="T51" fmla="*/ 293 h 296"/>
              <a:gd name="T52" fmla="*/ 298 w 320"/>
              <a:gd name="T53" fmla="*/ 289 h 296"/>
              <a:gd name="T54" fmla="*/ 305 w 320"/>
              <a:gd name="T55" fmla="*/ 283 h 296"/>
              <a:gd name="T56" fmla="*/ 313 w 320"/>
              <a:gd name="T57" fmla="*/ 276 h 296"/>
              <a:gd name="T58" fmla="*/ 317 w 320"/>
              <a:gd name="T59" fmla="*/ 267 h 296"/>
              <a:gd name="T60" fmla="*/ 318 w 320"/>
              <a:gd name="T61" fmla="*/ 257 h 296"/>
              <a:gd name="T62" fmla="*/ 320 w 320"/>
              <a:gd name="T63" fmla="*/ 252 h 296"/>
              <a:gd name="T64" fmla="*/ 320 w 320"/>
              <a:gd name="T65" fmla="*/ 248 h 296"/>
              <a:gd name="T66" fmla="*/ 320 w 320"/>
              <a:gd name="T67" fmla="*/ 50 h 296"/>
              <a:gd name="T68" fmla="*/ 320 w 320"/>
              <a:gd name="T69" fmla="*/ 44 h 296"/>
              <a:gd name="T70" fmla="*/ 318 w 320"/>
              <a:gd name="T71" fmla="*/ 39 h 296"/>
              <a:gd name="T72" fmla="*/ 317 w 320"/>
              <a:gd name="T73" fmla="*/ 29 h 296"/>
              <a:gd name="T74" fmla="*/ 313 w 320"/>
              <a:gd name="T75" fmla="*/ 22 h 296"/>
              <a:gd name="T76" fmla="*/ 305 w 320"/>
              <a:gd name="T77" fmla="*/ 14 h 296"/>
              <a:gd name="T78" fmla="*/ 298 w 320"/>
              <a:gd name="T79" fmla="*/ 9 h 296"/>
              <a:gd name="T80" fmla="*/ 291 w 320"/>
              <a:gd name="T81" fmla="*/ 3 h 296"/>
              <a:gd name="T82" fmla="*/ 281 w 320"/>
              <a:gd name="T83" fmla="*/ 1 h 296"/>
              <a:gd name="T84" fmla="*/ 276 w 320"/>
              <a:gd name="T85" fmla="*/ 0 h 296"/>
              <a:gd name="T86" fmla="*/ 272 w 320"/>
              <a:gd name="T87" fmla="*/ 0 h 296"/>
              <a:gd name="T88" fmla="*/ 50 w 320"/>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296">
                <a:moveTo>
                  <a:pt x="50" y="0"/>
                </a:moveTo>
                <a:lnTo>
                  <a:pt x="44" y="0"/>
                </a:lnTo>
                <a:lnTo>
                  <a:pt x="39" y="1"/>
                </a:lnTo>
                <a:lnTo>
                  <a:pt x="30" y="3"/>
                </a:lnTo>
                <a:lnTo>
                  <a:pt x="22" y="9"/>
                </a:lnTo>
                <a:lnTo>
                  <a:pt x="15" y="14"/>
                </a:lnTo>
                <a:lnTo>
                  <a:pt x="9" y="22"/>
                </a:lnTo>
                <a:lnTo>
                  <a:pt x="4" y="29"/>
                </a:lnTo>
                <a:lnTo>
                  <a:pt x="2" y="39"/>
                </a:lnTo>
                <a:lnTo>
                  <a:pt x="0" y="44"/>
                </a:lnTo>
                <a:lnTo>
                  <a:pt x="0" y="50"/>
                </a:lnTo>
                <a:lnTo>
                  <a:pt x="0" y="248"/>
                </a:lnTo>
                <a:lnTo>
                  <a:pt x="0" y="252"/>
                </a:lnTo>
                <a:lnTo>
                  <a:pt x="2" y="257"/>
                </a:lnTo>
                <a:lnTo>
                  <a:pt x="4" y="267"/>
                </a:lnTo>
                <a:lnTo>
                  <a:pt x="9" y="276"/>
                </a:lnTo>
                <a:lnTo>
                  <a:pt x="15" y="283"/>
                </a:lnTo>
                <a:lnTo>
                  <a:pt x="22" y="289"/>
                </a:lnTo>
                <a:lnTo>
                  <a:pt x="30" y="293"/>
                </a:lnTo>
                <a:lnTo>
                  <a:pt x="39" y="296"/>
                </a:lnTo>
                <a:lnTo>
                  <a:pt x="44" y="296"/>
                </a:lnTo>
                <a:lnTo>
                  <a:pt x="50" y="296"/>
                </a:lnTo>
                <a:lnTo>
                  <a:pt x="272" y="296"/>
                </a:lnTo>
                <a:lnTo>
                  <a:pt x="276" y="296"/>
                </a:lnTo>
                <a:lnTo>
                  <a:pt x="281" y="296"/>
                </a:lnTo>
                <a:lnTo>
                  <a:pt x="291" y="293"/>
                </a:lnTo>
                <a:lnTo>
                  <a:pt x="298" y="289"/>
                </a:lnTo>
                <a:lnTo>
                  <a:pt x="305" y="283"/>
                </a:lnTo>
                <a:lnTo>
                  <a:pt x="313" y="276"/>
                </a:lnTo>
                <a:lnTo>
                  <a:pt x="317" y="267"/>
                </a:lnTo>
                <a:lnTo>
                  <a:pt x="318" y="257"/>
                </a:lnTo>
                <a:lnTo>
                  <a:pt x="320" y="252"/>
                </a:lnTo>
                <a:lnTo>
                  <a:pt x="320" y="248"/>
                </a:lnTo>
                <a:lnTo>
                  <a:pt x="320" y="50"/>
                </a:lnTo>
                <a:lnTo>
                  <a:pt x="320" y="44"/>
                </a:lnTo>
                <a:lnTo>
                  <a:pt x="318" y="39"/>
                </a:lnTo>
                <a:lnTo>
                  <a:pt x="317" y="29"/>
                </a:lnTo>
                <a:lnTo>
                  <a:pt x="313" y="22"/>
                </a:lnTo>
                <a:lnTo>
                  <a:pt x="305" y="14"/>
                </a:lnTo>
                <a:lnTo>
                  <a:pt x="298" y="9"/>
                </a:lnTo>
                <a:lnTo>
                  <a:pt x="291" y="3"/>
                </a:lnTo>
                <a:lnTo>
                  <a:pt x="281" y="1"/>
                </a:lnTo>
                <a:lnTo>
                  <a:pt x="276" y="0"/>
                </a:lnTo>
                <a:lnTo>
                  <a:pt x="272" y="0"/>
                </a:lnTo>
                <a:lnTo>
                  <a:pt x="50"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346021" y="3015116"/>
            <a:ext cx="479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700" b="1" i="0" u="none" strike="noStrike" cap="none" normalizeH="0" baseline="0" dirty="0">
                <a:ln>
                  <a:noFill/>
                </a:ln>
                <a:solidFill>
                  <a:srgbClr val="FFFFFF"/>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Line 8"/>
          <p:cNvSpPr>
            <a:spLocks noChangeShapeType="1"/>
          </p:cNvSpPr>
          <p:nvPr/>
        </p:nvSpPr>
        <p:spPr bwMode="auto">
          <a:xfrm>
            <a:off x="2898775" y="2341563"/>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2863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2898775" y="2341563"/>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2863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6" name="Group 85"/>
          <p:cNvGrpSpPr/>
          <p:nvPr/>
        </p:nvGrpSpPr>
        <p:grpSpPr>
          <a:xfrm>
            <a:off x="2955925" y="2986314"/>
            <a:ext cx="2258332" cy="301399"/>
            <a:chOff x="2955925" y="2986314"/>
            <a:chExt cx="1471613" cy="301399"/>
          </a:xfrm>
        </p:grpSpPr>
        <p:sp>
          <p:nvSpPr>
            <p:cNvPr id="15" name="Line 1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2"/>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1"/>
            <p:cNvSpPr>
              <a:spLocks noChangeShapeType="1"/>
            </p:cNvSpPr>
            <p:nvPr/>
          </p:nvSpPr>
          <p:spPr bwMode="auto">
            <a:xfrm flipH="1" flipV="1">
              <a:off x="4330701" y="2986314"/>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0"/>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1"/>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2"/>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3"/>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4"/>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5"/>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6"/>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7"/>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8"/>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69"/>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8"/>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9"/>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90" name="Straight Connector 89"/>
          <p:cNvCxnSpPr/>
          <p:nvPr/>
        </p:nvCxnSpPr>
        <p:spPr>
          <a:xfrm>
            <a:off x="5475514" y="3592286"/>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376057" y="3570514"/>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9038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09"/>
          <p:cNvSpPr txBox="1">
            <a:spLocks noChangeArrowheads="1"/>
          </p:cNvSpPr>
          <p:nvPr/>
        </p:nvSpPr>
        <p:spPr bwMode="auto">
          <a:xfrm>
            <a:off x="3951969" y="4112761"/>
            <a:ext cx="859531" cy="461665"/>
          </a:xfrm>
          <a:prstGeom prst="rect">
            <a:avLst/>
          </a:prstGeom>
          <a:noFill/>
          <a:ln w="9525">
            <a:noFill/>
            <a:miter lim="800000"/>
            <a:headEnd/>
            <a:tailEnd/>
          </a:ln>
        </p:spPr>
        <p:txBody>
          <a:bodyPr wrap="none">
            <a:spAutoFit/>
          </a:bodyPr>
          <a:lstStyle/>
          <a:p>
            <a:r>
              <a:rPr lang="en-US" sz="2400" dirty="0"/>
              <a:t>x = 0</a:t>
            </a:r>
          </a:p>
        </p:txBody>
      </p:sp>
      <p:sp>
        <p:nvSpPr>
          <p:cNvPr id="7" name="Text Box 211"/>
          <p:cNvSpPr txBox="1">
            <a:spLocks noChangeArrowheads="1"/>
          </p:cNvSpPr>
          <p:nvPr/>
        </p:nvSpPr>
        <p:spPr bwMode="auto">
          <a:xfrm>
            <a:off x="5171621" y="4114122"/>
            <a:ext cx="1120321" cy="523220"/>
          </a:xfrm>
          <a:prstGeom prst="rect">
            <a:avLst/>
          </a:prstGeom>
          <a:noFill/>
          <a:ln w="9525">
            <a:noFill/>
            <a:miter lim="800000"/>
            <a:headEnd/>
            <a:tailEnd/>
          </a:ln>
        </p:spPr>
        <p:txBody>
          <a:bodyPr wrap="square">
            <a:spAutoFit/>
          </a:bodyPr>
          <a:lstStyle/>
          <a:p>
            <a:r>
              <a:rPr lang="en-US" sz="2800" dirty="0" err="1"/>
              <a:t>x</a:t>
            </a:r>
            <a:r>
              <a:rPr lang="en-US" sz="2800" baseline="-25000" dirty="0" err="1"/>
              <a:t>max</a:t>
            </a:r>
            <a:endParaRPr lang="en-US" sz="2800" baseline="-25000" dirty="0"/>
          </a:p>
        </p:txBody>
      </p:sp>
      <p:sp>
        <p:nvSpPr>
          <p:cNvPr id="9" name="AutoShape 3"/>
          <p:cNvSpPr>
            <a:spLocks noChangeAspect="1" noChangeArrowheads="1" noTextEdit="1"/>
          </p:cNvSpPr>
          <p:nvPr/>
        </p:nvSpPr>
        <p:spPr bwMode="auto">
          <a:xfrm>
            <a:off x="2786517" y="2104118"/>
            <a:ext cx="3255962"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4140198" y="2931885"/>
            <a:ext cx="508000" cy="469900"/>
          </a:xfrm>
          <a:custGeom>
            <a:avLst/>
            <a:gdLst>
              <a:gd name="T0" fmla="*/ 50 w 320"/>
              <a:gd name="T1" fmla="*/ 0 h 296"/>
              <a:gd name="T2" fmla="*/ 44 w 320"/>
              <a:gd name="T3" fmla="*/ 0 h 296"/>
              <a:gd name="T4" fmla="*/ 39 w 320"/>
              <a:gd name="T5" fmla="*/ 1 h 296"/>
              <a:gd name="T6" fmla="*/ 30 w 320"/>
              <a:gd name="T7" fmla="*/ 3 h 296"/>
              <a:gd name="T8" fmla="*/ 22 w 320"/>
              <a:gd name="T9" fmla="*/ 9 h 296"/>
              <a:gd name="T10" fmla="*/ 15 w 320"/>
              <a:gd name="T11" fmla="*/ 14 h 296"/>
              <a:gd name="T12" fmla="*/ 9 w 320"/>
              <a:gd name="T13" fmla="*/ 22 h 296"/>
              <a:gd name="T14" fmla="*/ 4 w 320"/>
              <a:gd name="T15" fmla="*/ 29 h 296"/>
              <a:gd name="T16" fmla="*/ 2 w 320"/>
              <a:gd name="T17" fmla="*/ 39 h 296"/>
              <a:gd name="T18" fmla="*/ 0 w 320"/>
              <a:gd name="T19" fmla="*/ 44 h 296"/>
              <a:gd name="T20" fmla="*/ 0 w 320"/>
              <a:gd name="T21" fmla="*/ 50 h 296"/>
              <a:gd name="T22" fmla="*/ 0 w 320"/>
              <a:gd name="T23" fmla="*/ 248 h 296"/>
              <a:gd name="T24" fmla="*/ 0 w 320"/>
              <a:gd name="T25" fmla="*/ 252 h 296"/>
              <a:gd name="T26" fmla="*/ 2 w 320"/>
              <a:gd name="T27" fmla="*/ 257 h 296"/>
              <a:gd name="T28" fmla="*/ 4 w 320"/>
              <a:gd name="T29" fmla="*/ 267 h 296"/>
              <a:gd name="T30" fmla="*/ 9 w 320"/>
              <a:gd name="T31" fmla="*/ 276 h 296"/>
              <a:gd name="T32" fmla="*/ 15 w 320"/>
              <a:gd name="T33" fmla="*/ 283 h 296"/>
              <a:gd name="T34" fmla="*/ 22 w 320"/>
              <a:gd name="T35" fmla="*/ 289 h 296"/>
              <a:gd name="T36" fmla="*/ 30 w 320"/>
              <a:gd name="T37" fmla="*/ 293 h 296"/>
              <a:gd name="T38" fmla="*/ 39 w 320"/>
              <a:gd name="T39" fmla="*/ 296 h 296"/>
              <a:gd name="T40" fmla="*/ 44 w 320"/>
              <a:gd name="T41" fmla="*/ 296 h 296"/>
              <a:gd name="T42" fmla="*/ 50 w 320"/>
              <a:gd name="T43" fmla="*/ 296 h 296"/>
              <a:gd name="T44" fmla="*/ 272 w 320"/>
              <a:gd name="T45" fmla="*/ 296 h 296"/>
              <a:gd name="T46" fmla="*/ 276 w 320"/>
              <a:gd name="T47" fmla="*/ 296 h 296"/>
              <a:gd name="T48" fmla="*/ 281 w 320"/>
              <a:gd name="T49" fmla="*/ 296 h 296"/>
              <a:gd name="T50" fmla="*/ 291 w 320"/>
              <a:gd name="T51" fmla="*/ 293 h 296"/>
              <a:gd name="T52" fmla="*/ 298 w 320"/>
              <a:gd name="T53" fmla="*/ 289 h 296"/>
              <a:gd name="T54" fmla="*/ 305 w 320"/>
              <a:gd name="T55" fmla="*/ 283 h 296"/>
              <a:gd name="T56" fmla="*/ 313 w 320"/>
              <a:gd name="T57" fmla="*/ 276 h 296"/>
              <a:gd name="T58" fmla="*/ 317 w 320"/>
              <a:gd name="T59" fmla="*/ 267 h 296"/>
              <a:gd name="T60" fmla="*/ 318 w 320"/>
              <a:gd name="T61" fmla="*/ 257 h 296"/>
              <a:gd name="T62" fmla="*/ 320 w 320"/>
              <a:gd name="T63" fmla="*/ 252 h 296"/>
              <a:gd name="T64" fmla="*/ 320 w 320"/>
              <a:gd name="T65" fmla="*/ 248 h 296"/>
              <a:gd name="T66" fmla="*/ 320 w 320"/>
              <a:gd name="T67" fmla="*/ 50 h 296"/>
              <a:gd name="T68" fmla="*/ 320 w 320"/>
              <a:gd name="T69" fmla="*/ 44 h 296"/>
              <a:gd name="T70" fmla="*/ 318 w 320"/>
              <a:gd name="T71" fmla="*/ 39 h 296"/>
              <a:gd name="T72" fmla="*/ 317 w 320"/>
              <a:gd name="T73" fmla="*/ 29 h 296"/>
              <a:gd name="T74" fmla="*/ 313 w 320"/>
              <a:gd name="T75" fmla="*/ 22 h 296"/>
              <a:gd name="T76" fmla="*/ 305 w 320"/>
              <a:gd name="T77" fmla="*/ 14 h 296"/>
              <a:gd name="T78" fmla="*/ 298 w 320"/>
              <a:gd name="T79" fmla="*/ 9 h 296"/>
              <a:gd name="T80" fmla="*/ 291 w 320"/>
              <a:gd name="T81" fmla="*/ 3 h 296"/>
              <a:gd name="T82" fmla="*/ 281 w 320"/>
              <a:gd name="T83" fmla="*/ 1 h 296"/>
              <a:gd name="T84" fmla="*/ 276 w 320"/>
              <a:gd name="T85" fmla="*/ 0 h 296"/>
              <a:gd name="T86" fmla="*/ 272 w 320"/>
              <a:gd name="T87" fmla="*/ 0 h 296"/>
              <a:gd name="T88" fmla="*/ 50 w 320"/>
              <a:gd name="T89" fmla="*/ 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0" h="296">
                <a:moveTo>
                  <a:pt x="50" y="0"/>
                </a:moveTo>
                <a:lnTo>
                  <a:pt x="44" y="0"/>
                </a:lnTo>
                <a:lnTo>
                  <a:pt x="39" y="1"/>
                </a:lnTo>
                <a:lnTo>
                  <a:pt x="30" y="3"/>
                </a:lnTo>
                <a:lnTo>
                  <a:pt x="22" y="9"/>
                </a:lnTo>
                <a:lnTo>
                  <a:pt x="15" y="14"/>
                </a:lnTo>
                <a:lnTo>
                  <a:pt x="9" y="22"/>
                </a:lnTo>
                <a:lnTo>
                  <a:pt x="4" y="29"/>
                </a:lnTo>
                <a:lnTo>
                  <a:pt x="2" y="39"/>
                </a:lnTo>
                <a:lnTo>
                  <a:pt x="0" y="44"/>
                </a:lnTo>
                <a:lnTo>
                  <a:pt x="0" y="50"/>
                </a:lnTo>
                <a:lnTo>
                  <a:pt x="0" y="248"/>
                </a:lnTo>
                <a:lnTo>
                  <a:pt x="0" y="252"/>
                </a:lnTo>
                <a:lnTo>
                  <a:pt x="2" y="257"/>
                </a:lnTo>
                <a:lnTo>
                  <a:pt x="4" y="267"/>
                </a:lnTo>
                <a:lnTo>
                  <a:pt x="9" y="276"/>
                </a:lnTo>
                <a:lnTo>
                  <a:pt x="15" y="283"/>
                </a:lnTo>
                <a:lnTo>
                  <a:pt x="22" y="289"/>
                </a:lnTo>
                <a:lnTo>
                  <a:pt x="30" y="293"/>
                </a:lnTo>
                <a:lnTo>
                  <a:pt x="39" y="296"/>
                </a:lnTo>
                <a:lnTo>
                  <a:pt x="44" y="296"/>
                </a:lnTo>
                <a:lnTo>
                  <a:pt x="50" y="296"/>
                </a:lnTo>
                <a:lnTo>
                  <a:pt x="272" y="296"/>
                </a:lnTo>
                <a:lnTo>
                  <a:pt x="276" y="296"/>
                </a:lnTo>
                <a:lnTo>
                  <a:pt x="281" y="296"/>
                </a:lnTo>
                <a:lnTo>
                  <a:pt x="291" y="293"/>
                </a:lnTo>
                <a:lnTo>
                  <a:pt x="298" y="289"/>
                </a:lnTo>
                <a:lnTo>
                  <a:pt x="305" y="283"/>
                </a:lnTo>
                <a:lnTo>
                  <a:pt x="313" y="276"/>
                </a:lnTo>
                <a:lnTo>
                  <a:pt x="317" y="267"/>
                </a:lnTo>
                <a:lnTo>
                  <a:pt x="318" y="257"/>
                </a:lnTo>
                <a:lnTo>
                  <a:pt x="320" y="252"/>
                </a:lnTo>
                <a:lnTo>
                  <a:pt x="320" y="248"/>
                </a:lnTo>
                <a:lnTo>
                  <a:pt x="320" y="50"/>
                </a:lnTo>
                <a:lnTo>
                  <a:pt x="320" y="44"/>
                </a:lnTo>
                <a:lnTo>
                  <a:pt x="318" y="39"/>
                </a:lnTo>
                <a:lnTo>
                  <a:pt x="317" y="29"/>
                </a:lnTo>
                <a:lnTo>
                  <a:pt x="313" y="22"/>
                </a:lnTo>
                <a:lnTo>
                  <a:pt x="305" y="14"/>
                </a:lnTo>
                <a:lnTo>
                  <a:pt x="298" y="9"/>
                </a:lnTo>
                <a:lnTo>
                  <a:pt x="291" y="3"/>
                </a:lnTo>
                <a:lnTo>
                  <a:pt x="281" y="1"/>
                </a:lnTo>
                <a:lnTo>
                  <a:pt x="276" y="0"/>
                </a:lnTo>
                <a:lnTo>
                  <a:pt x="272" y="0"/>
                </a:lnTo>
                <a:lnTo>
                  <a:pt x="50" y="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4246561" y="2971573"/>
            <a:ext cx="4794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700" b="1" i="0" u="none" strike="noStrike" cap="none" normalizeH="0" baseline="0" dirty="0">
                <a:ln>
                  <a:noFill/>
                </a:ln>
                <a:solidFill>
                  <a:srgbClr val="FFFFFF"/>
                </a:solidFill>
                <a:effectLst/>
                <a:latin typeface="Arial" pitchFamily="34" charset="0"/>
                <a:cs typeface="Arial" pitchFamily="34" charset="0"/>
              </a:rPr>
              <a:t>m</a:t>
            </a: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Line 8"/>
          <p:cNvSpPr>
            <a:spLocks noChangeShapeType="1"/>
          </p:cNvSpPr>
          <p:nvPr/>
        </p:nvSpPr>
        <p:spPr bwMode="auto">
          <a:xfrm>
            <a:off x="2898775" y="2341563"/>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9"/>
          <p:cNvSpPr>
            <a:spLocks noChangeShapeType="1"/>
          </p:cNvSpPr>
          <p:nvPr/>
        </p:nvSpPr>
        <p:spPr bwMode="auto">
          <a:xfrm>
            <a:off x="2863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2898775" y="2341563"/>
            <a:ext cx="0" cy="1165225"/>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a:off x="2863850" y="3506788"/>
            <a:ext cx="3109912" cy="0"/>
          </a:xfrm>
          <a:prstGeom prst="line">
            <a:avLst/>
          </a:prstGeom>
          <a:noFill/>
          <a:ln w="111125">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6" name="Group 85"/>
          <p:cNvGrpSpPr/>
          <p:nvPr/>
        </p:nvGrpSpPr>
        <p:grpSpPr>
          <a:xfrm>
            <a:off x="2955925" y="2986314"/>
            <a:ext cx="1137104" cy="301399"/>
            <a:chOff x="2955925" y="2986314"/>
            <a:chExt cx="1471613" cy="301399"/>
          </a:xfrm>
        </p:grpSpPr>
        <p:sp>
          <p:nvSpPr>
            <p:cNvPr id="15" name="Line 1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9"/>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41"/>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42"/>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8"/>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Line 50"/>
            <p:cNvSpPr>
              <a:spLocks noChangeShapeType="1"/>
            </p:cNvSpPr>
            <p:nvPr/>
          </p:nvSpPr>
          <p:spPr bwMode="auto">
            <a:xfrm flipV="1">
              <a:off x="423862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Line 51"/>
            <p:cNvSpPr>
              <a:spLocks noChangeShapeType="1"/>
            </p:cNvSpPr>
            <p:nvPr/>
          </p:nvSpPr>
          <p:spPr bwMode="auto">
            <a:xfrm flipH="1" flipV="1">
              <a:off x="4330701" y="2986314"/>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4044950"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H="1" flipV="1">
              <a:off x="413067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flipV="1">
              <a:off x="3865563"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H="1" flipV="1">
              <a:off x="39576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Line 60"/>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Line 61"/>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Line 62"/>
            <p:cNvSpPr>
              <a:spLocks noChangeShapeType="1"/>
            </p:cNvSpPr>
            <p:nvPr/>
          </p:nvSpPr>
          <p:spPr bwMode="auto">
            <a:xfrm flipV="1">
              <a:off x="368141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 name="Line 63"/>
            <p:cNvSpPr>
              <a:spLocks noChangeShapeType="1"/>
            </p:cNvSpPr>
            <p:nvPr/>
          </p:nvSpPr>
          <p:spPr bwMode="auto">
            <a:xfrm flipH="1" flipV="1">
              <a:off x="3768725"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64"/>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65"/>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 name="Line 66"/>
            <p:cNvSpPr>
              <a:spLocks noChangeShapeType="1"/>
            </p:cNvSpPr>
            <p:nvPr/>
          </p:nvSpPr>
          <p:spPr bwMode="auto">
            <a:xfrm flipV="1">
              <a:off x="3505200"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Line 67"/>
            <p:cNvSpPr>
              <a:spLocks noChangeShapeType="1"/>
            </p:cNvSpPr>
            <p:nvPr/>
          </p:nvSpPr>
          <p:spPr bwMode="auto">
            <a:xfrm flipH="1" flipV="1">
              <a:off x="359568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Line 68"/>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69"/>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0"/>
            <p:cNvSpPr>
              <a:spLocks noChangeShapeType="1"/>
            </p:cNvSpPr>
            <p:nvPr/>
          </p:nvSpPr>
          <p:spPr bwMode="auto">
            <a:xfrm flipV="1">
              <a:off x="3319463"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flipH="1" flipV="1">
              <a:off x="3408363"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4"/>
            <p:cNvSpPr>
              <a:spLocks noChangeShapeType="1"/>
            </p:cNvSpPr>
            <p:nvPr/>
          </p:nvSpPr>
          <p:spPr bwMode="auto">
            <a:xfrm flipV="1">
              <a:off x="3140075" y="2997200"/>
              <a:ext cx="100012"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5"/>
            <p:cNvSpPr>
              <a:spLocks noChangeShapeType="1"/>
            </p:cNvSpPr>
            <p:nvPr/>
          </p:nvSpPr>
          <p:spPr bwMode="auto">
            <a:xfrm flipH="1" flipV="1">
              <a:off x="3232150"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6"/>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77"/>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78"/>
            <p:cNvSpPr>
              <a:spLocks noChangeShapeType="1"/>
            </p:cNvSpPr>
            <p:nvPr/>
          </p:nvSpPr>
          <p:spPr bwMode="auto">
            <a:xfrm flipV="1">
              <a:off x="2955925" y="2997200"/>
              <a:ext cx="96837" cy="290513"/>
            </a:xfrm>
            <a:prstGeom prst="line">
              <a:avLst/>
            </a:prstGeom>
            <a:noFill/>
            <a:ln w="73025">
              <a:solidFill>
                <a:srgbClr val="80808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79"/>
            <p:cNvSpPr>
              <a:spLocks noChangeShapeType="1"/>
            </p:cNvSpPr>
            <p:nvPr/>
          </p:nvSpPr>
          <p:spPr bwMode="auto">
            <a:xfrm flipH="1" flipV="1">
              <a:off x="3043238" y="2997200"/>
              <a:ext cx="96837" cy="290513"/>
            </a:xfrm>
            <a:prstGeom prst="line">
              <a:avLst/>
            </a:prstGeom>
            <a:noFill/>
            <a:ln w="73025">
              <a:solidFill>
                <a:srgbClr val="B2B2B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90" name="Straight Connector 89"/>
          <p:cNvCxnSpPr/>
          <p:nvPr/>
        </p:nvCxnSpPr>
        <p:spPr>
          <a:xfrm>
            <a:off x="5475514" y="3592286"/>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4376057" y="3570514"/>
            <a:ext cx="10886" cy="4245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3995058" y="2558143"/>
            <a:ext cx="859971"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158343" y="1894114"/>
            <a:ext cx="383438" cy="461665"/>
          </a:xfrm>
          <a:prstGeom prst="rect">
            <a:avLst/>
          </a:prstGeom>
          <a:noFill/>
        </p:spPr>
        <p:txBody>
          <a:bodyPr wrap="none" rtlCol="0">
            <a:spAutoFit/>
          </a:bodyPr>
          <a:lstStyle/>
          <a:p>
            <a:r>
              <a:rPr lang="en-US" sz="2400" dirty="0">
                <a:solidFill>
                  <a:srgbClr val="FF0000"/>
                </a:solidFill>
              </a:rPr>
              <a:t>v</a:t>
            </a:r>
            <a:r>
              <a:rPr lang="en-US" sz="2400" baseline="-25000" dirty="0">
                <a:solidFill>
                  <a:srgbClr val="FF0000"/>
                </a:solidFill>
              </a:rPr>
              <a:t>i</a:t>
            </a:r>
          </a:p>
        </p:txBody>
      </p:sp>
    </p:spTree>
    <p:extLst>
      <p:ext uri="{BB962C8B-B14F-4D97-AF65-F5344CB8AC3E}">
        <p14:creationId xmlns:p14="http://schemas.microsoft.com/office/powerpoint/2010/main" val="7744082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219200"/>
            <a:ext cx="8229600" cy="4136571"/>
          </a:xfrm>
        </p:spPr>
        <p:txBody>
          <a:bodyPr>
            <a:normAutofit fontScale="77500" lnSpcReduction="20000"/>
          </a:bodyPr>
          <a:lstStyle/>
          <a:p>
            <a:pPr marL="0" indent="0">
              <a:buNone/>
            </a:pPr>
            <a:r>
              <a:rPr lang="en-US" dirty="0"/>
              <a:t> A particle moving along the x-axis in simple harmonic motion starts from its equilibrium position, the origin, at t=0 and moves to the right. The amplitude of its motion is 2.00cm , and the frequency is 1.50Hz .     </a:t>
            </a:r>
          </a:p>
          <a:p>
            <a:pPr marL="457200" lvl="1" indent="0">
              <a:buNone/>
            </a:pPr>
            <a:r>
              <a:rPr lang="en-US" dirty="0"/>
              <a:t>a) show that the position of the particle is given by	</a:t>
            </a:r>
          </a:p>
          <a:p>
            <a:pPr marL="457200" lvl="1" indent="0">
              <a:buNone/>
            </a:pPr>
            <a:r>
              <a:rPr lang="en-US" dirty="0"/>
              <a:t>                   x=(2.00cm )sin(3.00πt)</a:t>
            </a:r>
          </a:p>
          <a:p>
            <a:pPr marL="457200" lvl="1" indent="0">
              <a:buNone/>
            </a:pPr>
            <a:r>
              <a:rPr lang="en-US" dirty="0"/>
              <a:t>determine     </a:t>
            </a:r>
          </a:p>
          <a:p>
            <a:pPr marL="457200" lvl="1" indent="0">
              <a:buNone/>
            </a:pPr>
            <a:r>
              <a:rPr lang="en-US" dirty="0"/>
              <a:t>b) the maximum speed and the earliest time (t&gt;0) at which the particle has this speed,     </a:t>
            </a:r>
          </a:p>
          <a:p>
            <a:pPr marL="457200" lvl="1" indent="0">
              <a:buNone/>
            </a:pPr>
            <a:r>
              <a:rPr lang="en-US" dirty="0"/>
              <a:t>c) the maximum acceleration and the earliest time (t&gt;0) at which the particle has this acceleration, and     </a:t>
            </a:r>
          </a:p>
          <a:p>
            <a:pPr marL="457200" lvl="1" indent="0">
              <a:buNone/>
            </a:pPr>
            <a:r>
              <a:rPr lang="en-US" dirty="0"/>
              <a:t>d) the total distance traveled between t=0 and t=1.00s     	</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239658"/>
            <a:ext cx="325652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3304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0FA4781-7988-4AB5-93C1-0D2B10583958}" type="slidenum">
              <a:rPr lang="en-US" smtClean="0"/>
              <a:pPr/>
              <a:t>73</a:t>
            </a:fld>
            <a:endParaRPr lang="en-US"/>
          </a:p>
        </p:txBody>
      </p:sp>
      <p:sp>
        <p:nvSpPr>
          <p:cNvPr id="27651" name="Rectangle 2"/>
          <p:cNvSpPr>
            <a:spLocks noGrp="1" noChangeArrowheads="1"/>
          </p:cNvSpPr>
          <p:nvPr>
            <p:ph type="title"/>
          </p:nvPr>
        </p:nvSpPr>
        <p:spPr/>
        <p:txBody>
          <a:bodyPr/>
          <a:lstStyle/>
          <a:p>
            <a:pPr eaLnBrk="1" hangingPunct="1"/>
            <a:r>
              <a:rPr lang="en-US" dirty="0"/>
              <a:t>Question 123.1.11</a:t>
            </a:r>
          </a:p>
        </p:txBody>
      </p:sp>
      <p:sp>
        <p:nvSpPr>
          <p:cNvPr id="27652" name="Rectangle 3"/>
          <p:cNvSpPr>
            <a:spLocks noGrp="1" noChangeArrowheads="1"/>
          </p:cNvSpPr>
          <p:nvPr>
            <p:ph type="body" idx="1"/>
          </p:nvPr>
        </p:nvSpPr>
        <p:spPr>
          <a:xfrm>
            <a:off x="471488" y="1555750"/>
            <a:ext cx="4529137" cy="4714875"/>
          </a:xfrm>
        </p:spPr>
        <p:txBody>
          <a:bodyPr/>
          <a:lstStyle/>
          <a:p>
            <a:pPr marL="609600" indent="-609600" eaLnBrk="1" hangingPunct="1">
              <a:buFontTx/>
              <a:buNone/>
            </a:pPr>
            <a:r>
              <a:rPr lang="en-US" sz="2000"/>
              <a:t>QQ 15.6 A circular object is in uniform motion. The drawing is at t=0. The projection on the x-axis shown will have what amplitude and phase?</a:t>
            </a:r>
          </a:p>
          <a:p>
            <a:pPr marL="609600" indent="-609600" eaLnBrk="1" hangingPunct="1">
              <a:buFontTx/>
              <a:buAutoNum type="alphaLcParenR"/>
            </a:pPr>
            <a:r>
              <a:rPr lang="en-US" sz="2000"/>
              <a:t> 0.50 m and 0</a:t>
            </a:r>
          </a:p>
          <a:p>
            <a:pPr marL="609600" indent="-609600" eaLnBrk="1" hangingPunct="1">
              <a:buFontTx/>
              <a:buAutoNum type="alphaLcParenR"/>
            </a:pPr>
            <a:r>
              <a:rPr lang="en-US" sz="2000"/>
              <a:t>1.00m and 0</a:t>
            </a:r>
          </a:p>
          <a:p>
            <a:pPr marL="609600" indent="-609600" eaLnBrk="1" hangingPunct="1">
              <a:buFontTx/>
              <a:buAutoNum type="alphaLcParenR"/>
            </a:pPr>
            <a:r>
              <a:rPr lang="en-US" sz="2000"/>
              <a:t>0.50m and </a:t>
            </a:r>
            <a:r>
              <a:rPr lang="en-US" sz="2000">
                <a:sym typeface="Symbol" pitchFamily="18" charset="2"/>
              </a:rPr>
              <a:t></a:t>
            </a:r>
          </a:p>
          <a:p>
            <a:pPr marL="609600" indent="-609600" eaLnBrk="1" hangingPunct="1">
              <a:buFontTx/>
              <a:buAutoNum type="alphaLcParenR"/>
            </a:pPr>
            <a:r>
              <a:rPr lang="en-US" sz="2000">
                <a:sym typeface="Symbol" pitchFamily="18" charset="2"/>
              </a:rPr>
              <a:t>1.00m and </a:t>
            </a:r>
          </a:p>
          <a:p>
            <a:pPr marL="609600" indent="-609600" eaLnBrk="1" hangingPunct="1">
              <a:buFontTx/>
              <a:buNone/>
            </a:pPr>
            <a:endParaRPr lang="en-US" sz="2000">
              <a:sym typeface="Symbol" pitchFamily="18" charset="2"/>
            </a:endParaRPr>
          </a:p>
          <a:p>
            <a:pPr marL="609600" indent="-609600" eaLnBrk="1" hangingPunct="1">
              <a:buFontTx/>
              <a:buNone/>
            </a:pPr>
            <a:r>
              <a:rPr lang="en-US" sz="2000">
                <a:sym typeface="Symbol" pitchFamily="18" charset="2"/>
              </a:rPr>
              <a:t>Can you draw a graph of x vs. t?</a:t>
            </a:r>
          </a:p>
        </p:txBody>
      </p:sp>
      <p:sp>
        <p:nvSpPr>
          <p:cNvPr id="27653" name="Oval 4"/>
          <p:cNvSpPr>
            <a:spLocks noChangeArrowheads="1"/>
          </p:cNvSpPr>
          <p:nvPr/>
        </p:nvSpPr>
        <p:spPr bwMode="auto">
          <a:xfrm>
            <a:off x="6053138" y="3921125"/>
            <a:ext cx="1177925" cy="1147763"/>
          </a:xfrm>
          <a:prstGeom prst="ellipse">
            <a:avLst/>
          </a:prstGeom>
          <a:solidFill>
            <a:schemeClr val="accent1"/>
          </a:solidFill>
          <a:ln w="9525">
            <a:round/>
            <a:headEnd/>
            <a:tailEnd/>
          </a:ln>
          <a:scene3d>
            <a:camera prst="legacyPerspectiveTop"/>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a:endParaRPr lang="en-US"/>
          </a:p>
        </p:txBody>
      </p:sp>
      <p:sp>
        <p:nvSpPr>
          <p:cNvPr id="27654" name="Rectangle 5"/>
          <p:cNvSpPr>
            <a:spLocks noChangeArrowheads="1"/>
          </p:cNvSpPr>
          <p:nvPr/>
        </p:nvSpPr>
        <p:spPr bwMode="auto">
          <a:xfrm>
            <a:off x="5791200" y="5748338"/>
            <a:ext cx="1727200" cy="146050"/>
          </a:xfrm>
          <a:prstGeom prst="rect">
            <a:avLst/>
          </a:prstGeom>
          <a:solidFill>
            <a:schemeClr val="accent1"/>
          </a:solidFill>
          <a:ln w="9525">
            <a:miter lim="800000"/>
            <a:headEnd/>
            <a:tailEnd/>
          </a:ln>
          <a:scene3d>
            <a:camera prst="legacyPerspectiveTop"/>
            <a:lightRig rig="legacyFlat3" dir="r"/>
          </a:scene3d>
          <a:sp3d extrusionH="3630600" prstMaterial="legacyMatte">
            <a:bevelT w="13500" h="13500" prst="angle"/>
            <a:bevelB w="13500" h="13500" prst="angle"/>
            <a:extrusionClr>
              <a:schemeClr val="accent1"/>
            </a:extrusionClr>
          </a:sp3d>
        </p:spPr>
        <p:txBody>
          <a:bodyPr wrap="none" anchor="ctr">
            <a:flatTx/>
          </a:bodyPr>
          <a:lstStyle/>
          <a:p>
            <a:endParaRPr lang="en-US"/>
          </a:p>
        </p:txBody>
      </p:sp>
      <p:sp>
        <p:nvSpPr>
          <p:cNvPr id="27655" name="Rectangle 6"/>
          <p:cNvSpPr>
            <a:spLocks noChangeArrowheads="1"/>
          </p:cNvSpPr>
          <p:nvPr/>
        </p:nvSpPr>
        <p:spPr bwMode="auto">
          <a:xfrm>
            <a:off x="6172200" y="4454525"/>
            <a:ext cx="508000" cy="889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27656" name="Oval 7"/>
          <p:cNvSpPr>
            <a:spLocks noChangeArrowheads="1"/>
          </p:cNvSpPr>
          <p:nvPr/>
        </p:nvSpPr>
        <p:spPr bwMode="auto">
          <a:xfrm>
            <a:off x="6099175" y="4414838"/>
            <a:ext cx="115888" cy="15875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57" name="Oval 8"/>
          <p:cNvSpPr>
            <a:spLocks noChangeArrowheads="1"/>
          </p:cNvSpPr>
          <p:nvPr/>
        </p:nvSpPr>
        <p:spPr bwMode="auto">
          <a:xfrm>
            <a:off x="6081713" y="5502275"/>
            <a:ext cx="130175" cy="889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58" name="Line 9"/>
          <p:cNvSpPr>
            <a:spLocks noChangeShapeType="1"/>
          </p:cNvSpPr>
          <p:nvPr/>
        </p:nvSpPr>
        <p:spPr bwMode="auto">
          <a:xfrm>
            <a:off x="5105400" y="5559425"/>
            <a:ext cx="3629025" cy="0"/>
          </a:xfrm>
          <a:prstGeom prst="line">
            <a:avLst/>
          </a:prstGeom>
          <a:noFill/>
          <a:ln w="9525">
            <a:solidFill>
              <a:schemeClr val="tx1"/>
            </a:solidFill>
            <a:round/>
            <a:headEnd/>
            <a:tailEnd type="arrow" w="med" len="med"/>
          </a:ln>
        </p:spPr>
        <p:txBody>
          <a:bodyPr/>
          <a:lstStyle/>
          <a:p>
            <a:endParaRPr lang="en-US"/>
          </a:p>
        </p:txBody>
      </p:sp>
      <p:sp>
        <p:nvSpPr>
          <p:cNvPr id="27659" name="Text Box 10"/>
          <p:cNvSpPr txBox="1">
            <a:spLocks noChangeArrowheads="1"/>
          </p:cNvSpPr>
          <p:nvPr/>
        </p:nvSpPr>
        <p:spPr bwMode="auto">
          <a:xfrm>
            <a:off x="8602663" y="5451475"/>
            <a:ext cx="298450" cy="366713"/>
          </a:xfrm>
          <a:prstGeom prst="rect">
            <a:avLst/>
          </a:prstGeom>
          <a:noFill/>
          <a:ln w="9525">
            <a:noFill/>
            <a:miter lim="800000"/>
            <a:headEnd/>
            <a:tailEnd/>
          </a:ln>
        </p:spPr>
        <p:txBody>
          <a:bodyPr wrap="none">
            <a:spAutoFit/>
          </a:bodyPr>
          <a:lstStyle/>
          <a:p>
            <a:r>
              <a:rPr lang="en-US"/>
              <a:t>x</a:t>
            </a:r>
          </a:p>
        </p:txBody>
      </p:sp>
      <p:grpSp>
        <p:nvGrpSpPr>
          <p:cNvPr id="27660" name="Group 11"/>
          <p:cNvGrpSpPr>
            <a:grpSpLocks/>
          </p:cNvGrpSpPr>
          <p:nvPr/>
        </p:nvGrpSpPr>
        <p:grpSpPr bwMode="auto">
          <a:xfrm rot="-5400000">
            <a:off x="6457156" y="1327944"/>
            <a:ext cx="733425" cy="1690688"/>
            <a:chOff x="3465" y="1174"/>
            <a:chExt cx="462" cy="1065"/>
          </a:xfrm>
        </p:grpSpPr>
        <p:grpSp>
          <p:nvGrpSpPr>
            <p:cNvPr id="27666" name="Group 12"/>
            <p:cNvGrpSpPr>
              <a:grpSpLocks/>
            </p:cNvGrpSpPr>
            <p:nvPr/>
          </p:nvGrpSpPr>
          <p:grpSpPr bwMode="auto">
            <a:xfrm>
              <a:off x="3465" y="1326"/>
              <a:ext cx="412" cy="762"/>
              <a:chOff x="3465" y="1326"/>
              <a:chExt cx="412" cy="762"/>
            </a:xfrm>
          </p:grpSpPr>
          <p:sp>
            <p:nvSpPr>
              <p:cNvPr id="27668" name="Oval 13"/>
              <p:cNvSpPr>
                <a:spLocks noChangeArrowheads="1"/>
              </p:cNvSpPr>
              <p:nvPr/>
            </p:nvSpPr>
            <p:spPr bwMode="auto">
              <a:xfrm>
                <a:off x="3465" y="1326"/>
                <a:ext cx="412" cy="429"/>
              </a:xfrm>
              <a:prstGeom prst="ellipse">
                <a:avLst/>
              </a:prstGeom>
              <a:solidFill>
                <a:srgbClr val="FFFF99"/>
              </a:solidFill>
              <a:ln w="9525">
                <a:noFill/>
                <a:round/>
                <a:headEnd/>
                <a:tailEnd/>
              </a:ln>
            </p:spPr>
            <p:txBody>
              <a:bodyPr wrap="none" anchor="ctr"/>
              <a:lstStyle/>
              <a:p>
                <a:endParaRPr lang="en-US"/>
              </a:p>
            </p:txBody>
          </p:sp>
          <p:sp>
            <p:nvSpPr>
              <p:cNvPr id="27669" name="AutoShape 14"/>
              <p:cNvSpPr>
                <a:spLocks noChangeArrowheads="1"/>
              </p:cNvSpPr>
              <p:nvPr/>
            </p:nvSpPr>
            <p:spPr bwMode="auto">
              <a:xfrm>
                <a:off x="3474" y="1582"/>
                <a:ext cx="393" cy="31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7 w 21600"/>
                  <a:gd name="T13" fmla="*/ 4514 h 21600"/>
                  <a:gd name="T14" fmla="*/ 17093 w 21600"/>
                  <a:gd name="T15" fmla="*/ 17086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99"/>
              </a:solidFill>
              <a:ln w="9525">
                <a:noFill/>
                <a:miter lim="800000"/>
                <a:headEnd/>
                <a:tailEnd/>
              </a:ln>
            </p:spPr>
            <p:txBody>
              <a:bodyPr wrap="none" anchor="ctr"/>
              <a:lstStyle/>
              <a:p>
                <a:endParaRPr lang="en-US"/>
              </a:p>
            </p:txBody>
          </p:sp>
          <p:sp>
            <p:nvSpPr>
              <p:cNvPr id="27670" name="Freeform 15"/>
              <p:cNvSpPr>
                <a:spLocks/>
              </p:cNvSpPr>
              <p:nvPr/>
            </p:nvSpPr>
            <p:spPr bwMode="auto">
              <a:xfrm>
                <a:off x="3567" y="1890"/>
                <a:ext cx="204" cy="198"/>
              </a:xfrm>
              <a:custGeom>
                <a:avLst/>
                <a:gdLst>
                  <a:gd name="T0" fmla="*/ 0 w 204"/>
                  <a:gd name="T1" fmla="*/ 0 h 198"/>
                  <a:gd name="T2" fmla="*/ 15 w 204"/>
                  <a:gd name="T3" fmla="*/ 39 h 198"/>
                  <a:gd name="T4" fmla="*/ 0 w 204"/>
                  <a:gd name="T5" fmla="*/ 72 h 198"/>
                  <a:gd name="T6" fmla="*/ 15 w 204"/>
                  <a:gd name="T7" fmla="*/ 108 h 198"/>
                  <a:gd name="T8" fmla="*/ 0 w 204"/>
                  <a:gd name="T9" fmla="*/ 153 h 198"/>
                  <a:gd name="T10" fmla="*/ 36 w 204"/>
                  <a:gd name="T11" fmla="*/ 186 h 198"/>
                  <a:gd name="T12" fmla="*/ 102 w 204"/>
                  <a:gd name="T13" fmla="*/ 198 h 198"/>
                  <a:gd name="T14" fmla="*/ 156 w 204"/>
                  <a:gd name="T15" fmla="*/ 189 h 198"/>
                  <a:gd name="T16" fmla="*/ 204 w 204"/>
                  <a:gd name="T17" fmla="*/ 171 h 198"/>
                  <a:gd name="T18" fmla="*/ 177 w 204"/>
                  <a:gd name="T19" fmla="*/ 141 h 198"/>
                  <a:gd name="T20" fmla="*/ 189 w 204"/>
                  <a:gd name="T21" fmla="*/ 93 h 198"/>
                  <a:gd name="T22" fmla="*/ 177 w 204"/>
                  <a:gd name="T23" fmla="*/ 60 h 198"/>
                  <a:gd name="T24" fmla="*/ 201 w 204"/>
                  <a:gd name="T25" fmla="*/ 24 h 198"/>
                  <a:gd name="T26" fmla="*/ 201 w 204"/>
                  <a:gd name="T27" fmla="*/ 0 h 198"/>
                  <a:gd name="T28" fmla="*/ 0 w 204"/>
                  <a:gd name="T29" fmla="*/ 0 h 1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04"/>
                  <a:gd name="T46" fmla="*/ 0 h 198"/>
                  <a:gd name="T47" fmla="*/ 204 w 204"/>
                  <a:gd name="T48" fmla="*/ 198 h 19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04" h="198">
                    <a:moveTo>
                      <a:pt x="0" y="0"/>
                    </a:moveTo>
                    <a:lnTo>
                      <a:pt x="15" y="39"/>
                    </a:lnTo>
                    <a:lnTo>
                      <a:pt x="0" y="72"/>
                    </a:lnTo>
                    <a:lnTo>
                      <a:pt x="15" y="108"/>
                    </a:lnTo>
                    <a:lnTo>
                      <a:pt x="0" y="153"/>
                    </a:lnTo>
                    <a:lnTo>
                      <a:pt x="36" y="186"/>
                    </a:lnTo>
                    <a:lnTo>
                      <a:pt x="102" y="198"/>
                    </a:lnTo>
                    <a:lnTo>
                      <a:pt x="156" y="189"/>
                    </a:lnTo>
                    <a:lnTo>
                      <a:pt x="204" y="171"/>
                    </a:lnTo>
                    <a:lnTo>
                      <a:pt x="177" y="141"/>
                    </a:lnTo>
                    <a:lnTo>
                      <a:pt x="189" y="93"/>
                    </a:lnTo>
                    <a:lnTo>
                      <a:pt x="177" y="60"/>
                    </a:lnTo>
                    <a:lnTo>
                      <a:pt x="201" y="24"/>
                    </a:lnTo>
                    <a:lnTo>
                      <a:pt x="201" y="0"/>
                    </a:lnTo>
                    <a:lnTo>
                      <a:pt x="0" y="0"/>
                    </a:lnTo>
                    <a:close/>
                  </a:path>
                </a:pathLst>
              </a:custGeom>
              <a:solidFill>
                <a:schemeClr val="accent1"/>
              </a:solidFill>
              <a:ln w="9525">
                <a:solidFill>
                  <a:schemeClr val="tx1"/>
                </a:solidFill>
                <a:round/>
                <a:headEnd/>
                <a:tailEnd/>
              </a:ln>
            </p:spPr>
            <p:txBody>
              <a:bodyPr/>
              <a:lstStyle/>
              <a:p>
                <a:endParaRPr lang="en-US"/>
              </a:p>
            </p:txBody>
          </p:sp>
        </p:grpSp>
        <p:sp>
          <p:nvSpPr>
            <p:cNvPr id="27667" name="Arc 16"/>
            <p:cNvSpPr>
              <a:spLocks/>
            </p:cNvSpPr>
            <p:nvPr/>
          </p:nvSpPr>
          <p:spPr bwMode="auto">
            <a:xfrm>
              <a:off x="3680" y="1174"/>
              <a:ext cx="247" cy="1065"/>
            </a:xfrm>
            <a:custGeom>
              <a:avLst/>
              <a:gdLst>
                <a:gd name="T0" fmla="*/ 0 w 22521"/>
                <a:gd name="T1" fmla="*/ 0 h 43200"/>
                <a:gd name="T2" fmla="*/ 0 w 22521"/>
                <a:gd name="T3" fmla="*/ 0 h 43200"/>
                <a:gd name="T4" fmla="*/ 0 w 22521"/>
                <a:gd name="T5" fmla="*/ 0 h 43200"/>
                <a:gd name="T6" fmla="*/ 0 60000 65536"/>
                <a:gd name="T7" fmla="*/ 0 60000 65536"/>
                <a:gd name="T8" fmla="*/ 0 60000 65536"/>
                <a:gd name="T9" fmla="*/ 0 w 22521"/>
                <a:gd name="T10" fmla="*/ 0 h 43200"/>
                <a:gd name="T11" fmla="*/ 22521 w 22521"/>
                <a:gd name="T12" fmla="*/ 43200 h 43200"/>
              </a:gdLst>
              <a:ahLst/>
              <a:cxnLst>
                <a:cxn ang="T6">
                  <a:pos x="T0" y="T1"/>
                </a:cxn>
                <a:cxn ang="T7">
                  <a:pos x="T2" y="T3"/>
                </a:cxn>
                <a:cxn ang="T8">
                  <a:pos x="T4" y="T5"/>
                </a:cxn>
              </a:cxnLst>
              <a:rect l="T9" t="T10" r="T11" b="T12"/>
              <a:pathLst>
                <a:path w="22521" h="43200" fill="none" extrusionOk="0">
                  <a:moveTo>
                    <a:pt x="920" y="0"/>
                  </a:moveTo>
                  <a:cubicBezTo>
                    <a:pt x="12850" y="0"/>
                    <a:pt x="22521" y="9670"/>
                    <a:pt x="22521" y="21600"/>
                  </a:cubicBezTo>
                  <a:cubicBezTo>
                    <a:pt x="22521" y="33529"/>
                    <a:pt x="12850" y="43200"/>
                    <a:pt x="921" y="43200"/>
                  </a:cubicBezTo>
                  <a:cubicBezTo>
                    <a:pt x="613" y="43200"/>
                    <a:pt x="306" y="43193"/>
                    <a:pt x="-1" y="43180"/>
                  </a:cubicBezTo>
                </a:path>
                <a:path w="22521" h="43200" stroke="0" extrusionOk="0">
                  <a:moveTo>
                    <a:pt x="920" y="0"/>
                  </a:moveTo>
                  <a:cubicBezTo>
                    <a:pt x="12850" y="0"/>
                    <a:pt x="22521" y="9670"/>
                    <a:pt x="22521" y="21600"/>
                  </a:cubicBezTo>
                  <a:cubicBezTo>
                    <a:pt x="22521" y="33529"/>
                    <a:pt x="12850" y="43200"/>
                    <a:pt x="921" y="43200"/>
                  </a:cubicBezTo>
                  <a:cubicBezTo>
                    <a:pt x="613" y="43200"/>
                    <a:pt x="306" y="43193"/>
                    <a:pt x="-1" y="43180"/>
                  </a:cubicBezTo>
                  <a:lnTo>
                    <a:pt x="921" y="21600"/>
                  </a:lnTo>
                  <a:close/>
                </a:path>
              </a:pathLst>
            </a:custGeom>
            <a:solidFill>
              <a:srgbClr val="7DC4C9"/>
            </a:solidFill>
            <a:ln w="9525">
              <a:solidFill>
                <a:schemeClr val="tx1"/>
              </a:solidFill>
              <a:round/>
              <a:headEnd/>
              <a:tailEnd/>
            </a:ln>
          </p:spPr>
          <p:txBody>
            <a:bodyPr wrap="none" anchor="ctr"/>
            <a:lstStyle/>
            <a:p>
              <a:endParaRPr lang="en-US"/>
            </a:p>
          </p:txBody>
        </p:sp>
      </p:grpSp>
      <p:sp>
        <p:nvSpPr>
          <p:cNvPr id="27661" name="Line 17"/>
          <p:cNvSpPr>
            <a:spLocks noChangeShapeType="1"/>
          </p:cNvSpPr>
          <p:nvPr/>
        </p:nvSpPr>
        <p:spPr bwMode="auto">
          <a:xfrm>
            <a:off x="6256338" y="2554288"/>
            <a:ext cx="14287" cy="1103312"/>
          </a:xfrm>
          <a:prstGeom prst="line">
            <a:avLst/>
          </a:prstGeom>
          <a:noFill/>
          <a:ln w="9525">
            <a:solidFill>
              <a:srgbClr val="FF0000"/>
            </a:solidFill>
            <a:round/>
            <a:headEnd/>
            <a:tailEnd type="triangle" w="med" len="med"/>
          </a:ln>
        </p:spPr>
        <p:txBody>
          <a:bodyPr/>
          <a:lstStyle/>
          <a:p>
            <a:endParaRPr lang="en-US"/>
          </a:p>
        </p:txBody>
      </p:sp>
      <p:sp>
        <p:nvSpPr>
          <p:cNvPr id="27662" name="Line 18"/>
          <p:cNvSpPr>
            <a:spLocks noChangeShapeType="1"/>
          </p:cNvSpPr>
          <p:nvPr/>
        </p:nvSpPr>
        <p:spPr bwMode="auto">
          <a:xfrm>
            <a:off x="6467475" y="2576513"/>
            <a:ext cx="14288" cy="1103312"/>
          </a:xfrm>
          <a:prstGeom prst="line">
            <a:avLst/>
          </a:prstGeom>
          <a:noFill/>
          <a:ln w="9525">
            <a:solidFill>
              <a:srgbClr val="FF0000"/>
            </a:solidFill>
            <a:round/>
            <a:headEnd/>
            <a:tailEnd type="triangle" w="med" len="med"/>
          </a:ln>
        </p:spPr>
        <p:txBody>
          <a:bodyPr/>
          <a:lstStyle/>
          <a:p>
            <a:endParaRPr lang="en-US"/>
          </a:p>
        </p:txBody>
      </p:sp>
      <p:sp>
        <p:nvSpPr>
          <p:cNvPr id="27663" name="Line 19"/>
          <p:cNvSpPr>
            <a:spLocks noChangeShapeType="1"/>
          </p:cNvSpPr>
          <p:nvPr/>
        </p:nvSpPr>
        <p:spPr bwMode="auto">
          <a:xfrm>
            <a:off x="6721475" y="2584450"/>
            <a:ext cx="14288" cy="1103313"/>
          </a:xfrm>
          <a:prstGeom prst="line">
            <a:avLst/>
          </a:prstGeom>
          <a:noFill/>
          <a:ln w="9525">
            <a:solidFill>
              <a:srgbClr val="FF0000"/>
            </a:solidFill>
            <a:round/>
            <a:headEnd/>
            <a:tailEnd type="triangle" w="med" len="med"/>
          </a:ln>
        </p:spPr>
        <p:txBody>
          <a:bodyPr/>
          <a:lstStyle/>
          <a:p>
            <a:endParaRPr lang="en-US"/>
          </a:p>
        </p:txBody>
      </p:sp>
      <p:sp>
        <p:nvSpPr>
          <p:cNvPr id="27664" name="Line 20"/>
          <p:cNvSpPr>
            <a:spLocks noChangeShapeType="1"/>
          </p:cNvSpPr>
          <p:nvPr/>
        </p:nvSpPr>
        <p:spPr bwMode="auto">
          <a:xfrm>
            <a:off x="6946900" y="2519363"/>
            <a:ext cx="14288" cy="1103312"/>
          </a:xfrm>
          <a:prstGeom prst="line">
            <a:avLst/>
          </a:prstGeom>
          <a:noFill/>
          <a:ln w="9525">
            <a:solidFill>
              <a:srgbClr val="FF0000"/>
            </a:solidFill>
            <a:round/>
            <a:headEnd/>
            <a:tailEnd type="triangle" w="med" len="med"/>
          </a:ln>
        </p:spPr>
        <p:txBody>
          <a:bodyPr/>
          <a:lstStyle/>
          <a:p>
            <a:endParaRPr lang="en-US"/>
          </a:p>
        </p:txBody>
      </p:sp>
      <p:sp>
        <p:nvSpPr>
          <p:cNvPr id="27665" name="Text Box 21"/>
          <p:cNvSpPr txBox="1">
            <a:spLocks noChangeArrowheads="1"/>
          </p:cNvSpPr>
          <p:nvPr/>
        </p:nvSpPr>
        <p:spPr bwMode="auto">
          <a:xfrm>
            <a:off x="6134100" y="4594225"/>
            <a:ext cx="606425" cy="274638"/>
          </a:xfrm>
          <a:prstGeom prst="rect">
            <a:avLst/>
          </a:prstGeom>
          <a:noFill/>
          <a:ln w="9525">
            <a:noFill/>
            <a:miter lim="800000"/>
            <a:headEnd/>
            <a:tailEnd/>
          </a:ln>
        </p:spPr>
        <p:txBody>
          <a:bodyPr wrap="none">
            <a:spAutoFit/>
          </a:bodyPr>
          <a:lstStyle/>
          <a:p>
            <a:r>
              <a:rPr lang="en-US" sz="1200"/>
              <a:t>0.50m</a:t>
            </a:r>
          </a:p>
        </p:txBody>
      </p:sp>
    </p:spTree>
    <p:extLst>
      <p:ext uri="{BB962C8B-B14F-4D97-AF65-F5344CB8AC3E}">
        <p14:creationId xmlns:p14="http://schemas.microsoft.com/office/powerpoint/2010/main" val="24003740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9378DD4C-D305-4270-9B69-25123679276D}" type="slidenum">
              <a:rPr lang="en-US" smtClean="0"/>
              <a:pPr/>
              <a:t>74</a:t>
            </a:fld>
            <a:endParaRPr lang="en-US"/>
          </a:p>
        </p:txBody>
      </p:sp>
      <p:sp>
        <p:nvSpPr>
          <p:cNvPr id="28675" name="Rectangle 2"/>
          <p:cNvSpPr>
            <a:spLocks noGrp="1" noChangeArrowheads="1"/>
          </p:cNvSpPr>
          <p:nvPr>
            <p:ph type="title"/>
          </p:nvPr>
        </p:nvSpPr>
        <p:spPr/>
        <p:txBody>
          <a:bodyPr/>
          <a:lstStyle/>
          <a:p>
            <a:pPr eaLnBrk="1" hangingPunct="1"/>
            <a:r>
              <a:rPr lang="en-US" dirty="0"/>
              <a:t>Question 123.1.12</a:t>
            </a:r>
          </a:p>
        </p:txBody>
      </p:sp>
      <p:sp>
        <p:nvSpPr>
          <p:cNvPr id="28676" name="Rectangle 3"/>
          <p:cNvSpPr>
            <a:spLocks noGrp="1" noChangeArrowheads="1"/>
          </p:cNvSpPr>
          <p:nvPr>
            <p:ph type="body" idx="1"/>
          </p:nvPr>
        </p:nvSpPr>
        <p:spPr>
          <a:xfrm>
            <a:off x="457200" y="1600200"/>
            <a:ext cx="4760913" cy="4525963"/>
          </a:xfrm>
        </p:spPr>
        <p:txBody>
          <a:bodyPr/>
          <a:lstStyle/>
          <a:p>
            <a:pPr marL="609600" indent="-609600" eaLnBrk="1" hangingPunct="1">
              <a:lnSpc>
                <a:spcPct val="80000"/>
              </a:lnSpc>
              <a:buFontTx/>
              <a:buNone/>
            </a:pPr>
            <a:r>
              <a:rPr lang="en-US" sz="2000"/>
              <a:t>The circular object pictured here is made to rotate clockwise at 29 revolutions per second. It is filmed with a camera that takes 30 frames per second. Compared to its actual motion, the dot on the film appears to move</a:t>
            </a:r>
          </a:p>
          <a:p>
            <a:pPr marL="609600" indent="-609600" eaLnBrk="1" hangingPunct="1">
              <a:lnSpc>
                <a:spcPct val="80000"/>
              </a:lnSpc>
              <a:buFontTx/>
              <a:buAutoNum type="alphaLcParenR"/>
            </a:pPr>
            <a:r>
              <a:rPr lang="en-US" sz="2000"/>
              <a:t>Clockwise at a very slow rate</a:t>
            </a:r>
          </a:p>
          <a:p>
            <a:pPr marL="609600" indent="-609600" eaLnBrk="1" hangingPunct="1">
              <a:lnSpc>
                <a:spcPct val="80000"/>
              </a:lnSpc>
              <a:buFontTx/>
              <a:buAutoNum type="alphaLcParenR"/>
            </a:pPr>
            <a:r>
              <a:rPr lang="en-US" sz="2000"/>
              <a:t>Counterclockwise at a very slow rate</a:t>
            </a:r>
          </a:p>
          <a:p>
            <a:pPr marL="609600" indent="-609600" eaLnBrk="1" hangingPunct="1">
              <a:lnSpc>
                <a:spcPct val="80000"/>
              </a:lnSpc>
              <a:buFontTx/>
              <a:buAutoNum type="alphaLcParenR"/>
            </a:pPr>
            <a:r>
              <a:rPr lang="en-US" sz="2000"/>
              <a:t>Clockwise at a very fast rate</a:t>
            </a:r>
          </a:p>
          <a:p>
            <a:pPr marL="609600" indent="-609600" eaLnBrk="1" hangingPunct="1">
              <a:lnSpc>
                <a:spcPct val="80000"/>
              </a:lnSpc>
              <a:buFontTx/>
              <a:buAutoNum type="alphaLcParenR"/>
            </a:pPr>
            <a:r>
              <a:rPr lang="en-US" sz="2000"/>
              <a:t>Counterclockwise at a very fast rate</a:t>
            </a:r>
          </a:p>
          <a:p>
            <a:pPr marL="609600" indent="-609600" eaLnBrk="1" hangingPunct="1">
              <a:lnSpc>
                <a:spcPct val="80000"/>
              </a:lnSpc>
              <a:buFontTx/>
              <a:buAutoNum type="alphaLcParenR"/>
            </a:pPr>
            <a:r>
              <a:rPr lang="en-US" sz="2000"/>
              <a:t>In a random fashion</a:t>
            </a:r>
          </a:p>
        </p:txBody>
      </p:sp>
      <p:sp>
        <p:nvSpPr>
          <p:cNvPr id="28677" name="Oval 4"/>
          <p:cNvSpPr>
            <a:spLocks noChangeArrowheads="1"/>
          </p:cNvSpPr>
          <p:nvPr/>
        </p:nvSpPr>
        <p:spPr bwMode="auto">
          <a:xfrm>
            <a:off x="6197600" y="2308225"/>
            <a:ext cx="1800225" cy="198755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8678" name="Oval 5"/>
          <p:cNvSpPr>
            <a:spLocks noChangeArrowheads="1"/>
          </p:cNvSpPr>
          <p:nvPr/>
        </p:nvSpPr>
        <p:spPr bwMode="auto">
          <a:xfrm>
            <a:off x="7061200" y="2403475"/>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679" name="Arc 6"/>
          <p:cNvSpPr>
            <a:spLocks/>
          </p:cNvSpPr>
          <p:nvPr/>
        </p:nvSpPr>
        <p:spPr bwMode="auto">
          <a:xfrm>
            <a:off x="7097713" y="2119313"/>
            <a:ext cx="814387" cy="869950"/>
          </a:xfrm>
          <a:custGeom>
            <a:avLst/>
            <a:gdLst>
              <a:gd name="T0" fmla="*/ 0 w 17573"/>
              <a:gd name="T1" fmla="*/ 0 h 21600"/>
              <a:gd name="T2" fmla="*/ 2147483647 w 17573"/>
              <a:gd name="T3" fmla="*/ 2147483647 h 21600"/>
              <a:gd name="T4" fmla="*/ 0 w 17573"/>
              <a:gd name="T5" fmla="*/ 2147483647 h 21600"/>
              <a:gd name="T6" fmla="*/ 0 60000 65536"/>
              <a:gd name="T7" fmla="*/ 0 60000 65536"/>
              <a:gd name="T8" fmla="*/ 0 60000 65536"/>
              <a:gd name="T9" fmla="*/ 0 w 17573"/>
              <a:gd name="T10" fmla="*/ 0 h 21600"/>
              <a:gd name="T11" fmla="*/ 17573 w 17573"/>
              <a:gd name="T12" fmla="*/ 21600 h 21600"/>
            </a:gdLst>
            <a:ahLst/>
            <a:cxnLst>
              <a:cxn ang="T6">
                <a:pos x="T0" y="T1"/>
              </a:cxn>
              <a:cxn ang="T7">
                <a:pos x="T2" y="T3"/>
              </a:cxn>
              <a:cxn ang="T8">
                <a:pos x="T4" y="T5"/>
              </a:cxn>
            </a:cxnLst>
            <a:rect l="T9" t="T10" r="T11" b="T12"/>
            <a:pathLst>
              <a:path w="17573" h="21600" fill="none" extrusionOk="0">
                <a:moveTo>
                  <a:pt x="-1" y="0"/>
                </a:moveTo>
                <a:cubicBezTo>
                  <a:pt x="6973" y="0"/>
                  <a:pt x="13517" y="3366"/>
                  <a:pt x="17572" y="9040"/>
                </a:cubicBezTo>
              </a:path>
              <a:path w="17573" h="21600" stroke="0" extrusionOk="0">
                <a:moveTo>
                  <a:pt x="-1" y="0"/>
                </a:moveTo>
                <a:cubicBezTo>
                  <a:pt x="6973" y="0"/>
                  <a:pt x="13517" y="3366"/>
                  <a:pt x="17572" y="9040"/>
                </a:cubicBezTo>
                <a:lnTo>
                  <a:pt x="0" y="21600"/>
                </a:lnTo>
                <a:close/>
              </a:path>
            </a:pathLst>
          </a:custGeom>
          <a:noFill/>
          <a:ln w="9525">
            <a:solidFill>
              <a:schemeClr val="tx1"/>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val="11529911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1C5EFAE4-27D8-420E-BC88-027A39AC819A}" type="slidenum">
              <a:rPr lang="en-US"/>
              <a:pPr/>
              <a:t>75</a:t>
            </a:fld>
            <a:endParaRPr lang="en-US"/>
          </a:p>
        </p:txBody>
      </p:sp>
      <p:sp>
        <p:nvSpPr>
          <p:cNvPr id="25603" name="Rectangle 2"/>
          <p:cNvSpPr>
            <a:spLocks noGrp="1" noChangeArrowheads="1"/>
          </p:cNvSpPr>
          <p:nvPr>
            <p:ph type="title"/>
          </p:nvPr>
        </p:nvSpPr>
        <p:spPr/>
        <p:txBody>
          <a:bodyPr/>
          <a:lstStyle/>
          <a:p>
            <a:pPr eaLnBrk="1" hangingPunct="1"/>
            <a:r>
              <a:rPr lang="en-US"/>
              <a:t>Trigonometry</a:t>
            </a:r>
          </a:p>
        </p:txBody>
      </p:sp>
      <p:sp>
        <p:nvSpPr>
          <p:cNvPr id="25604" name="Rectangle 3"/>
          <p:cNvSpPr>
            <a:spLocks noGrp="1" noChangeArrowheads="1"/>
          </p:cNvSpPr>
          <p:nvPr>
            <p:ph type="body" idx="1"/>
          </p:nvPr>
        </p:nvSpPr>
        <p:spPr>
          <a:xfrm>
            <a:off x="457200" y="1600200"/>
            <a:ext cx="3470275" cy="4525963"/>
          </a:xfrm>
        </p:spPr>
        <p:txBody>
          <a:bodyPr/>
          <a:lstStyle/>
          <a:p>
            <a:pPr eaLnBrk="1" hangingPunct="1"/>
            <a:r>
              <a:rPr lang="en-US"/>
              <a:t>Remember defining trig functions on a unit circle?</a:t>
            </a:r>
          </a:p>
        </p:txBody>
      </p:sp>
      <p:grpSp>
        <p:nvGrpSpPr>
          <p:cNvPr id="2" name="Group 4"/>
          <p:cNvGrpSpPr>
            <a:grpSpLocks/>
          </p:cNvGrpSpPr>
          <p:nvPr/>
        </p:nvGrpSpPr>
        <p:grpSpPr bwMode="auto">
          <a:xfrm>
            <a:off x="4114800" y="1447800"/>
            <a:ext cx="4422775" cy="4495800"/>
            <a:chOff x="2592" y="912"/>
            <a:chExt cx="2786" cy="2832"/>
          </a:xfrm>
        </p:grpSpPr>
        <p:sp>
          <p:nvSpPr>
            <p:cNvPr id="25607" name="AutoShape 5"/>
            <p:cNvSpPr>
              <a:spLocks noChangeArrowheads="1"/>
            </p:cNvSpPr>
            <p:nvPr/>
          </p:nvSpPr>
          <p:spPr bwMode="auto">
            <a:xfrm flipH="1">
              <a:off x="3888" y="1824"/>
              <a:ext cx="720" cy="624"/>
            </a:xfrm>
            <a:prstGeom prst="rtTriangle">
              <a:avLst/>
            </a:prstGeom>
            <a:solidFill>
              <a:srgbClr val="FFFF99"/>
            </a:solidFill>
            <a:ln w="9525">
              <a:noFill/>
              <a:miter lim="800000"/>
              <a:headEnd/>
              <a:tailEnd/>
            </a:ln>
          </p:spPr>
          <p:txBody>
            <a:bodyPr wrap="none" anchor="ctr"/>
            <a:lstStyle/>
            <a:p>
              <a:pPr algn="ctr"/>
              <a:endParaRPr lang="en-US"/>
            </a:p>
          </p:txBody>
        </p:sp>
        <p:grpSp>
          <p:nvGrpSpPr>
            <p:cNvPr id="3" name="Group 6"/>
            <p:cNvGrpSpPr>
              <a:grpSpLocks/>
            </p:cNvGrpSpPr>
            <p:nvPr/>
          </p:nvGrpSpPr>
          <p:grpSpPr bwMode="auto">
            <a:xfrm>
              <a:off x="2592" y="1152"/>
              <a:ext cx="2592" cy="2592"/>
              <a:chOff x="2592" y="1152"/>
              <a:chExt cx="2592" cy="2592"/>
            </a:xfrm>
          </p:grpSpPr>
          <p:sp>
            <p:nvSpPr>
              <p:cNvPr id="25619" name="Oval 7"/>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5620" name="Line 8"/>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5621" name="Line 9"/>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5609" name="Text Box 10"/>
            <p:cNvSpPr txBox="1">
              <a:spLocks noChangeArrowheads="1"/>
            </p:cNvSpPr>
            <p:nvPr/>
          </p:nvSpPr>
          <p:spPr bwMode="auto">
            <a:xfrm>
              <a:off x="3888" y="912"/>
              <a:ext cx="156" cy="231"/>
            </a:xfrm>
            <a:prstGeom prst="rect">
              <a:avLst/>
            </a:prstGeom>
            <a:noFill/>
            <a:ln w="9525">
              <a:noFill/>
              <a:miter lim="800000"/>
              <a:headEnd/>
              <a:tailEnd/>
            </a:ln>
          </p:spPr>
          <p:txBody>
            <a:bodyPr wrap="none">
              <a:spAutoFit/>
            </a:bodyPr>
            <a:lstStyle/>
            <a:p>
              <a:r>
                <a:rPr lang="en-US" b="1">
                  <a:cs typeface="Arial" charset="0"/>
                </a:rPr>
                <a:t>ĵ</a:t>
              </a:r>
            </a:p>
          </p:txBody>
        </p:sp>
        <p:sp>
          <p:nvSpPr>
            <p:cNvPr id="25610" name="Text Box 11"/>
            <p:cNvSpPr txBox="1">
              <a:spLocks noChangeArrowheads="1"/>
            </p:cNvSpPr>
            <p:nvPr/>
          </p:nvSpPr>
          <p:spPr bwMode="auto">
            <a:xfrm>
              <a:off x="5222" y="2423"/>
              <a:ext cx="156" cy="231"/>
            </a:xfrm>
            <a:prstGeom prst="rect">
              <a:avLst/>
            </a:prstGeom>
            <a:noFill/>
            <a:ln w="9525">
              <a:noFill/>
              <a:miter lim="800000"/>
              <a:headEnd/>
              <a:tailEnd/>
            </a:ln>
          </p:spPr>
          <p:txBody>
            <a:bodyPr wrap="none">
              <a:spAutoFit/>
            </a:bodyPr>
            <a:lstStyle/>
            <a:p>
              <a:r>
                <a:rPr lang="en-US" b="1"/>
                <a:t>î</a:t>
              </a:r>
            </a:p>
          </p:txBody>
        </p:sp>
        <p:sp>
          <p:nvSpPr>
            <p:cNvPr id="25611" name="Line 12"/>
            <p:cNvSpPr>
              <a:spLocks noChangeShapeType="1"/>
            </p:cNvSpPr>
            <p:nvPr/>
          </p:nvSpPr>
          <p:spPr bwMode="auto">
            <a:xfrm flipV="1">
              <a:off x="3888" y="1824"/>
              <a:ext cx="720" cy="624"/>
            </a:xfrm>
            <a:prstGeom prst="line">
              <a:avLst/>
            </a:prstGeom>
            <a:noFill/>
            <a:ln w="9525">
              <a:solidFill>
                <a:schemeClr val="tx1"/>
              </a:solidFill>
              <a:round/>
              <a:headEnd/>
              <a:tailEnd/>
            </a:ln>
          </p:spPr>
          <p:txBody>
            <a:bodyPr/>
            <a:lstStyle/>
            <a:p>
              <a:endParaRPr lang="en-US"/>
            </a:p>
          </p:txBody>
        </p:sp>
        <p:sp>
          <p:nvSpPr>
            <p:cNvPr id="25612" name="Line 13"/>
            <p:cNvSpPr>
              <a:spLocks noChangeShapeType="1"/>
            </p:cNvSpPr>
            <p:nvPr/>
          </p:nvSpPr>
          <p:spPr bwMode="auto">
            <a:xfrm>
              <a:off x="4608" y="1824"/>
              <a:ext cx="0" cy="624"/>
            </a:xfrm>
            <a:prstGeom prst="line">
              <a:avLst/>
            </a:prstGeom>
            <a:noFill/>
            <a:ln w="9525">
              <a:solidFill>
                <a:schemeClr val="tx1"/>
              </a:solidFill>
              <a:prstDash val="dash"/>
              <a:round/>
              <a:headEnd/>
              <a:tailEnd/>
            </a:ln>
          </p:spPr>
          <p:txBody>
            <a:bodyPr/>
            <a:lstStyle/>
            <a:p>
              <a:endParaRPr lang="en-US"/>
            </a:p>
          </p:txBody>
        </p:sp>
        <p:sp>
          <p:nvSpPr>
            <p:cNvPr id="25613" name="Arc 14"/>
            <p:cNvSpPr>
              <a:spLocks/>
            </p:cNvSpPr>
            <p:nvPr/>
          </p:nvSpPr>
          <p:spPr bwMode="auto">
            <a:xfrm>
              <a:off x="4080" y="2208"/>
              <a:ext cx="144" cy="240"/>
            </a:xfrm>
            <a:custGeom>
              <a:avLst/>
              <a:gdLst>
                <a:gd name="T0" fmla="*/ 77 w 21600"/>
                <a:gd name="T1" fmla="*/ 0 h 18292"/>
                <a:gd name="T2" fmla="*/ 144 w 21600"/>
                <a:gd name="T3" fmla="*/ 240 h 18292"/>
                <a:gd name="T4" fmla="*/ 0 w 21600"/>
                <a:gd name="T5" fmla="*/ 24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5614" name="Text Box 15"/>
            <p:cNvSpPr txBox="1">
              <a:spLocks noChangeArrowheads="1"/>
            </p:cNvSpPr>
            <p:nvPr/>
          </p:nvSpPr>
          <p:spPr bwMode="auto">
            <a:xfrm>
              <a:off x="4224" y="2160"/>
              <a:ext cx="191" cy="231"/>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5615" name="Text Box 16"/>
            <p:cNvSpPr txBox="1">
              <a:spLocks noChangeArrowheads="1"/>
            </p:cNvSpPr>
            <p:nvPr/>
          </p:nvSpPr>
          <p:spPr bwMode="auto">
            <a:xfrm>
              <a:off x="4166" y="2471"/>
              <a:ext cx="188" cy="231"/>
            </a:xfrm>
            <a:prstGeom prst="rect">
              <a:avLst/>
            </a:prstGeom>
            <a:noFill/>
            <a:ln w="9525">
              <a:noFill/>
              <a:miter lim="800000"/>
              <a:headEnd/>
              <a:tailEnd/>
            </a:ln>
          </p:spPr>
          <p:txBody>
            <a:bodyPr wrap="none">
              <a:spAutoFit/>
            </a:bodyPr>
            <a:lstStyle/>
            <a:p>
              <a:r>
                <a:rPr lang="en-US"/>
                <a:t>x</a:t>
              </a:r>
            </a:p>
          </p:txBody>
        </p:sp>
        <p:sp>
          <p:nvSpPr>
            <p:cNvPr id="25616" name="Text Box 17"/>
            <p:cNvSpPr txBox="1">
              <a:spLocks noChangeArrowheads="1"/>
            </p:cNvSpPr>
            <p:nvPr/>
          </p:nvSpPr>
          <p:spPr bwMode="auto">
            <a:xfrm>
              <a:off x="3696" y="1920"/>
              <a:ext cx="188" cy="231"/>
            </a:xfrm>
            <a:prstGeom prst="rect">
              <a:avLst/>
            </a:prstGeom>
            <a:noFill/>
            <a:ln w="9525">
              <a:noFill/>
              <a:miter lim="800000"/>
              <a:headEnd/>
              <a:tailEnd/>
            </a:ln>
          </p:spPr>
          <p:txBody>
            <a:bodyPr wrap="none">
              <a:spAutoFit/>
            </a:bodyPr>
            <a:lstStyle/>
            <a:p>
              <a:r>
                <a:rPr lang="en-US"/>
                <a:t>y</a:t>
              </a:r>
            </a:p>
          </p:txBody>
        </p:sp>
        <p:sp>
          <p:nvSpPr>
            <p:cNvPr id="25617"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p:spPr>
          <p:txBody>
            <a:bodyPr/>
            <a:lstStyle/>
            <a:p>
              <a:endParaRPr lang="en-US"/>
            </a:p>
          </p:txBody>
        </p:sp>
        <p:sp>
          <p:nvSpPr>
            <p:cNvPr id="25618" name="Text Box 19"/>
            <p:cNvSpPr txBox="1">
              <a:spLocks noChangeArrowheads="1"/>
            </p:cNvSpPr>
            <p:nvPr/>
          </p:nvSpPr>
          <p:spPr bwMode="auto">
            <a:xfrm>
              <a:off x="4070" y="1943"/>
              <a:ext cx="196" cy="231"/>
            </a:xfrm>
            <a:prstGeom prst="rect">
              <a:avLst/>
            </a:prstGeom>
            <a:noFill/>
            <a:ln w="9525">
              <a:noFill/>
              <a:miter lim="800000"/>
              <a:headEnd/>
              <a:tailEnd/>
            </a:ln>
          </p:spPr>
          <p:txBody>
            <a:bodyPr wrap="none">
              <a:spAutoFit/>
            </a:bodyPr>
            <a:lstStyle/>
            <a:p>
              <a:r>
                <a:rPr lang="en-US"/>
                <a:t>h</a:t>
              </a:r>
            </a:p>
          </p:txBody>
        </p:sp>
      </p:grpSp>
      <p:sp>
        <p:nvSpPr>
          <p:cNvPr id="25606" name="Text Box 20"/>
          <p:cNvSpPr txBox="1">
            <a:spLocks noChangeArrowheads="1"/>
          </p:cNvSpPr>
          <p:nvPr/>
        </p:nvSpPr>
        <p:spPr bwMode="auto">
          <a:xfrm>
            <a:off x="7324725" y="2562225"/>
            <a:ext cx="336550" cy="366713"/>
          </a:xfrm>
          <a:prstGeom prst="rect">
            <a:avLst/>
          </a:prstGeom>
          <a:noFill/>
          <a:ln w="9525">
            <a:noFill/>
            <a:miter lim="800000"/>
            <a:headEnd/>
            <a:tailEnd/>
          </a:ln>
        </p:spPr>
        <p:txBody>
          <a:bodyPr wrap="none">
            <a:spAutoFit/>
          </a:bodyPr>
          <a:lstStyle/>
          <a:p>
            <a:r>
              <a:rPr lang="en-US"/>
              <a:t>P</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C67D35CE-B394-4AD9-A703-057FEFF6E815}" type="slidenum">
              <a:rPr lang="en-US"/>
              <a:pPr/>
              <a:t>76</a:t>
            </a:fld>
            <a:endParaRPr lang="en-US"/>
          </a:p>
        </p:txBody>
      </p:sp>
      <p:sp>
        <p:nvSpPr>
          <p:cNvPr id="26627" name="Rectangle 2"/>
          <p:cNvSpPr>
            <a:spLocks noGrp="1" noChangeArrowheads="1"/>
          </p:cNvSpPr>
          <p:nvPr>
            <p:ph type="title"/>
          </p:nvPr>
        </p:nvSpPr>
        <p:spPr/>
        <p:txBody>
          <a:bodyPr/>
          <a:lstStyle/>
          <a:p>
            <a:pPr eaLnBrk="1" hangingPunct="1"/>
            <a:r>
              <a:rPr lang="en-US"/>
              <a:t>Trigonometry</a:t>
            </a:r>
          </a:p>
        </p:txBody>
      </p:sp>
      <p:sp>
        <p:nvSpPr>
          <p:cNvPr id="26628" name="Rectangle 3"/>
          <p:cNvSpPr>
            <a:spLocks noGrp="1" noChangeArrowheads="1"/>
          </p:cNvSpPr>
          <p:nvPr>
            <p:ph type="body" idx="1"/>
          </p:nvPr>
        </p:nvSpPr>
        <p:spPr>
          <a:xfrm>
            <a:off x="457200" y="1600200"/>
            <a:ext cx="3470275" cy="4525963"/>
          </a:xfrm>
        </p:spPr>
        <p:txBody>
          <a:bodyPr/>
          <a:lstStyle/>
          <a:p>
            <a:pPr eaLnBrk="1" hangingPunct="1"/>
            <a:r>
              <a:rPr lang="en-US"/>
              <a:t>Suppose we define points along the x-axis (and let the circle have radius h)</a:t>
            </a:r>
          </a:p>
        </p:txBody>
      </p:sp>
      <p:sp>
        <p:nvSpPr>
          <p:cNvPr id="26629"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6648" name="Oval 6"/>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6649" name="Line 7"/>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6650" name="Line 8"/>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6631" name="Text Box 9"/>
          <p:cNvSpPr txBox="1">
            <a:spLocks noChangeArrowheads="1"/>
          </p:cNvSpPr>
          <p:nvPr/>
        </p:nvSpPr>
        <p:spPr bwMode="auto">
          <a:xfrm>
            <a:off x="6172200" y="1447800"/>
            <a:ext cx="247650" cy="366713"/>
          </a:xfrm>
          <a:prstGeom prst="rect">
            <a:avLst/>
          </a:prstGeom>
          <a:noFill/>
          <a:ln w="9525">
            <a:noFill/>
            <a:miter lim="800000"/>
            <a:headEnd/>
            <a:tailEnd/>
          </a:ln>
        </p:spPr>
        <p:txBody>
          <a:bodyPr wrap="none">
            <a:spAutoFit/>
          </a:bodyPr>
          <a:lstStyle/>
          <a:p>
            <a:r>
              <a:rPr lang="en-US" b="1">
                <a:cs typeface="Arial" charset="0"/>
              </a:rPr>
              <a:t>ĵ</a:t>
            </a:r>
          </a:p>
        </p:txBody>
      </p:sp>
      <p:sp>
        <p:nvSpPr>
          <p:cNvPr id="26632" name="Text Box 10"/>
          <p:cNvSpPr txBox="1">
            <a:spLocks noChangeArrowheads="1"/>
          </p:cNvSpPr>
          <p:nvPr/>
        </p:nvSpPr>
        <p:spPr bwMode="auto">
          <a:xfrm>
            <a:off x="8289925" y="3846513"/>
            <a:ext cx="247650" cy="366712"/>
          </a:xfrm>
          <a:prstGeom prst="rect">
            <a:avLst/>
          </a:prstGeom>
          <a:noFill/>
          <a:ln w="9525">
            <a:noFill/>
            <a:miter lim="800000"/>
            <a:headEnd/>
            <a:tailEnd/>
          </a:ln>
        </p:spPr>
        <p:txBody>
          <a:bodyPr wrap="none">
            <a:spAutoFit/>
          </a:bodyPr>
          <a:lstStyle/>
          <a:p>
            <a:r>
              <a:rPr lang="en-US" b="1"/>
              <a:t>î</a:t>
            </a:r>
          </a:p>
        </p:txBody>
      </p:sp>
      <p:sp>
        <p:nvSpPr>
          <p:cNvPr id="26633" name="Line 11"/>
          <p:cNvSpPr>
            <a:spLocks noChangeShapeType="1"/>
          </p:cNvSpPr>
          <p:nvPr/>
        </p:nvSpPr>
        <p:spPr bwMode="auto">
          <a:xfrm flipV="1">
            <a:off x="6172200" y="2895600"/>
            <a:ext cx="1143000" cy="990600"/>
          </a:xfrm>
          <a:prstGeom prst="line">
            <a:avLst/>
          </a:prstGeom>
          <a:noFill/>
          <a:ln w="9525">
            <a:solidFill>
              <a:schemeClr val="tx1"/>
            </a:solidFill>
            <a:round/>
            <a:headEnd/>
            <a:tailEnd/>
          </a:ln>
        </p:spPr>
        <p:txBody>
          <a:bodyPr/>
          <a:lstStyle/>
          <a:p>
            <a:endParaRPr lang="en-US"/>
          </a:p>
        </p:txBody>
      </p:sp>
      <p:sp>
        <p:nvSpPr>
          <p:cNvPr id="26634"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p:spPr>
        <p:txBody>
          <a:bodyPr/>
          <a:lstStyle/>
          <a:p>
            <a:endParaRPr lang="en-US"/>
          </a:p>
        </p:txBody>
      </p:sp>
      <p:sp>
        <p:nvSpPr>
          <p:cNvPr id="26635" name="Arc 13"/>
          <p:cNvSpPr>
            <a:spLocks/>
          </p:cNvSpPr>
          <p:nvPr/>
        </p:nvSpPr>
        <p:spPr bwMode="auto">
          <a:xfrm>
            <a:off x="6477000" y="3505200"/>
            <a:ext cx="228600" cy="381000"/>
          </a:xfrm>
          <a:custGeom>
            <a:avLst/>
            <a:gdLst>
              <a:gd name="T0" fmla="*/ 121571 w 21600"/>
              <a:gd name="T1" fmla="*/ 0 h 18292"/>
              <a:gd name="T2" fmla="*/ 228600 w 21600"/>
              <a:gd name="T3" fmla="*/ 381000 h 18292"/>
              <a:gd name="T4" fmla="*/ 0 w 21600"/>
              <a:gd name="T5" fmla="*/ 38100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6636" name="Text Box 14"/>
          <p:cNvSpPr txBox="1">
            <a:spLocks noChangeArrowheads="1"/>
          </p:cNvSpPr>
          <p:nvPr/>
        </p:nvSpPr>
        <p:spPr bwMode="auto">
          <a:xfrm>
            <a:off x="6705600" y="3429000"/>
            <a:ext cx="303213" cy="366713"/>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6637" name="Text Box 15"/>
          <p:cNvSpPr txBox="1">
            <a:spLocks noChangeArrowheads="1"/>
          </p:cNvSpPr>
          <p:nvPr/>
        </p:nvSpPr>
        <p:spPr bwMode="auto">
          <a:xfrm>
            <a:off x="6613525" y="3922713"/>
            <a:ext cx="298450" cy="366712"/>
          </a:xfrm>
          <a:prstGeom prst="rect">
            <a:avLst/>
          </a:prstGeom>
          <a:noFill/>
          <a:ln w="9525">
            <a:noFill/>
            <a:miter lim="800000"/>
            <a:headEnd/>
            <a:tailEnd/>
          </a:ln>
        </p:spPr>
        <p:txBody>
          <a:bodyPr wrap="none">
            <a:spAutoFit/>
          </a:bodyPr>
          <a:lstStyle/>
          <a:p>
            <a:r>
              <a:rPr lang="en-US"/>
              <a:t>x</a:t>
            </a:r>
          </a:p>
        </p:txBody>
      </p:sp>
      <p:sp>
        <p:nvSpPr>
          <p:cNvPr id="26638" name="Text Box 16"/>
          <p:cNvSpPr txBox="1">
            <a:spLocks noChangeArrowheads="1"/>
          </p:cNvSpPr>
          <p:nvPr/>
        </p:nvSpPr>
        <p:spPr bwMode="auto">
          <a:xfrm>
            <a:off x="5867400" y="3048000"/>
            <a:ext cx="298450" cy="366713"/>
          </a:xfrm>
          <a:prstGeom prst="rect">
            <a:avLst/>
          </a:prstGeom>
          <a:noFill/>
          <a:ln w="9525">
            <a:noFill/>
            <a:miter lim="800000"/>
            <a:headEnd/>
            <a:tailEnd/>
          </a:ln>
        </p:spPr>
        <p:txBody>
          <a:bodyPr wrap="none">
            <a:spAutoFit/>
          </a:bodyPr>
          <a:lstStyle/>
          <a:p>
            <a:r>
              <a:rPr lang="en-US"/>
              <a:t>y</a:t>
            </a:r>
          </a:p>
        </p:txBody>
      </p:sp>
      <p:sp>
        <p:nvSpPr>
          <p:cNvPr id="26639"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p:spPr>
        <p:txBody>
          <a:bodyPr/>
          <a:lstStyle/>
          <a:p>
            <a:endParaRPr lang="en-US"/>
          </a:p>
        </p:txBody>
      </p:sp>
      <p:sp>
        <p:nvSpPr>
          <p:cNvPr id="26640" name="Text Box 18"/>
          <p:cNvSpPr txBox="1">
            <a:spLocks noChangeArrowheads="1"/>
          </p:cNvSpPr>
          <p:nvPr/>
        </p:nvSpPr>
        <p:spPr bwMode="auto">
          <a:xfrm>
            <a:off x="6461125" y="3084513"/>
            <a:ext cx="311150" cy="366712"/>
          </a:xfrm>
          <a:prstGeom prst="rect">
            <a:avLst/>
          </a:prstGeom>
          <a:noFill/>
          <a:ln w="9525">
            <a:noFill/>
            <a:miter lim="800000"/>
            <a:headEnd/>
            <a:tailEnd/>
          </a:ln>
        </p:spPr>
        <p:txBody>
          <a:bodyPr wrap="none">
            <a:spAutoFit/>
          </a:bodyPr>
          <a:lstStyle/>
          <a:p>
            <a:r>
              <a:rPr lang="en-US"/>
              <a:t>h</a:t>
            </a:r>
          </a:p>
        </p:txBody>
      </p:sp>
      <p:sp>
        <p:nvSpPr>
          <p:cNvPr id="26641" name="Text Box 19"/>
          <p:cNvSpPr txBox="1">
            <a:spLocks noChangeArrowheads="1"/>
          </p:cNvSpPr>
          <p:nvPr/>
        </p:nvSpPr>
        <p:spPr bwMode="auto">
          <a:xfrm>
            <a:off x="7324725" y="2562225"/>
            <a:ext cx="336550" cy="366713"/>
          </a:xfrm>
          <a:prstGeom prst="rect">
            <a:avLst/>
          </a:prstGeom>
          <a:noFill/>
          <a:ln w="9525">
            <a:noFill/>
            <a:miter lim="800000"/>
            <a:headEnd/>
            <a:tailEnd/>
          </a:ln>
        </p:spPr>
        <p:txBody>
          <a:bodyPr wrap="none">
            <a:spAutoFit/>
          </a:bodyPr>
          <a:lstStyle/>
          <a:p>
            <a:r>
              <a:rPr lang="en-US"/>
              <a:t>P</a:t>
            </a:r>
          </a:p>
        </p:txBody>
      </p:sp>
      <p:sp>
        <p:nvSpPr>
          <p:cNvPr id="26642" name="Text Box 20"/>
          <p:cNvSpPr txBox="1">
            <a:spLocks noChangeArrowheads="1"/>
          </p:cNvSpPr>
          <p:nvPr/>
        </p:nvSpPr>
        <p:spPr bwMode="auto">
          <a:xfrm>
            <a:off x="7708900" y="3916363"/>
            <a:ext cx="5857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6643" name="Text Box 21"/>
          <p:cNvSpPr txBox="1">
            <a:spLocks noChangeArrowheads="1"/>
          </p:cNvSpPr>
          <p:nvPr/>
        </p:nvSpPr>
        <p:spPr bwMode="auto">
          <a:xfrm>
            <a:off x="4000500" y="3951288"/>
            <a:ext cx="6619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6644"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p:spPr>
        <p:txBody>
          <a:bodyPr/>
          <a:lstStyle/>
          <a:p>
            <a:endParaRPr lang="en-US"/>
          </a:p>
        </p:txBody>
      </p:sp>
      <p:sp>
        <p:nvSpPr>
          <p:cNvPr id="26645" name="Oval 23"/>
          <p:cNvSpPr>
            <a:spLocks noChangeArrowheads="1"/>
          </p:cNvSpPr>
          <p:nvPr/>
        </p:nvSpPr>
        <p:spPr bwMode="auto">
          <a:xfrm>
            <a:off x="4614863" y="38179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6646" name="Oval 24"/>
          <p:cNvSpPr>
            <a:spLocks noChangeArrowheads="1"/>
          </p:cNvSpPr>
          <p:nvPr/>
        </p:nvSpPr>
        <p:spPr bwMode="auto">
          <a:xfrm>
            <a:off x="7635875" y="3810000"/>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6647" name="Oval 25"/>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p:spPr>
        <p:txBody>
          <a:bodyPr wrap="none" anchor="ct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C67D35CE-B394-4AD9-A703-057FEFF6E815}" type="slidenum">
              <a:rPr lang="en-US"/>
              <a:pPr/>
              <a:t>77</a:t>
            </a:fld>
            <a:endParaRPr lang="en-US"/>
          </a:p>
        </p:txBody>
      </p:sp>
      <p:sp>
        <p:nvSpPr>
          <p:cNvPr id="26627" name="Rectangle 2"/>
          <p:cNvSpPr>
            <a:spLocks noGrp="1" noChangeArrowheads="1"/>
          </p:cNvSpPr>
          <p:nvPr>
            <p:ph type="title"/>
          </p:nvPr>
        </p:nvSpPr>
        <p:spPr/>
        <p:txBody>
          <a:bodyPr/>
          <a:lstStyle/>
          <a:p>
            <a:pPr eaLnBrk="1" hangingPunct="1"/>
            <a:r>
              <a:rPr lang="en-US" dirty="0"/>
              <a:t>Dot product</a:t>
            </a:r>
          </a:p>
        </p:txBody>
      </p:sp>
      <p:sp>
        <p:nvSpPr>
          <p:cNvPr id="26628" name="Rectangle 3"/>
          <p:cNvSpPr>
            <a:spLocks noGrp="1" noChangeArrowheads="1"/>
          </p:cNvSpPr>
          <p:nvPr>
            <p:ph type="body" idx="1"/>
          </p:nvPr>
        </p:nvSpPr>
        <p:spPr>
          <a:xfrm>
            <a:off x="457200" y="1600200"/>
            <a:ext cx="3470275" cy="4525963"/>
          </a:xfrm>
        </p:spPr>
        <p:txBody>
          <a:bodyPr/>
          <a:lstStyle/>
          <a:p>
            <a:pPr eaLnBrk="1" hangingPunct="1"/>
            <a:r>
              <a:rPr lang="en-US" dirty="0"/>
              <a:t>We could express the length x as the component of the radius vector or </a:t>
            </a:r>
          </a:p>
        </p:txBody>
      </p:sp>
      <p:sp>
        <p:nvSpPr>
          <p:cNvPr id="26629"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6648" name="Oval 6"/>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6649" name="Line 7"/>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6650" name="Line 8"/>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6631" name="Text Box 9"/>
          <p:cNvSpPr txBox="1">
            <a:spLocks noChangeArrowheads="1"/>
          </p:cNvSpPr>
          <p:nvPr/>
        </p:nvSpPr>
        <p:spPr bwMode="auto">
          <a:xfrm>
            <a:off x="6172200" y="1447800"/>
            <a:ext cx="247650" cy="366713"/>
          </a:xfrm>
          <a:prstGeom prst="rect">
            <a:avLst/>
          </a:prstGeom>
          <a:noFill/>
          <a:ln w="9525">
            <a:noFill/>
            <a:miter lim="800000"/>
            <a:headEnd/>
            <a:tailEnd/>
          </a:ln>
        </p:spPr>
        <p:txBody>
          <a:bodyPr wrap="none">
            <a:spAutoFit/>
          </a:bodyPr>
          <a:lstStyle/>
          <a:p>
            <a:r>
              <a:rPr lang="en-US" b="1">
                <a:cs typeface="Arial" charset="0"/>
              </a:rPr>
              <a:t>ĵ</a:t>
            </a:r>
          </a:p>
        </p:txBody>
      </p:sp>
      <p:sp>
        <p:nvSpPr>
          <p:cNvPr id="26632" name="Text Box 10"/>
          <p:cNvSpPr txBox="1">
            <a:spLocks noChangeArrowheads="1"/>
          </p:cNvSpPr>
          <p:nvPr/>
        </p:nvSpPr>
        <p:spPr bwMode="auto">
          <a:xfrm>
            <a:off x="8289925" y="3846513"/>
            <a:ext cx="247650" cy="366712"/>
          </a:xfrm>
          <a:prstGeom prst="rect">
            <a:avLst/>
          </a:prstGeom>
          <a:noFill/>
          <a:ln w="9525">
            <a:noFill/>
            <a:miter lim="800000"/>
            <a:headEnd/>
            <a:tailEnd/>
          </a:ln>
        </p:spPr>
        <p:txBody>
          <a:bodyPr wrap="none">
            <a:spAutoFit/>
          </a:bodyPr>
          <a:lstStyle/>
          <a:p>
            <a:r>
              <a:rPr lang="en-US" b="1"/>
              <a:t>î</a:t>
            </a:r>
          </a:p>
        </p:txBody>
      </p:sp>
      <p:sp>
        <p:nvSpPr>
          <p:cNvPr id="26633" name="Line 11"/>
          <p:cNvSpPr>
            <a:spLocks noChangeShapeType="1"/>
          </p:cNvSpPr>
          <p:nvPr/>
        </p:nvSpPr>
        <p:spPr bwMode="auto">
          <a:xfrm flipV="1">
            <a:off x="6172200" y="2895600"/>
            <a:ext cx="1143000" cy="990600"/>
          </a:xfrm>
          <a:prstGeom prst="line">
            <a:avLst/>
          </a:prstGeom>
          <a:noFill/>
          <a:ln w="9525">
            <a:solidFill>
              <a:schemeClr val="tx1"/>
            </a:solidFill>
            <a:round/>
            <a:headEnd/>
            <a:tailEnd/>
          </a:ln>
        </p:spPr>
        <p:txBody>
          <a:bodyPr/>
          <a:lstStyle/>
          <a:p>
            <a:endParaRPr lang="en-US"/>
          </a:p>
        </p:txBody>
      </p:sp>
      <p:sp>
        <p:nvSpPr>
          <p:cNvPr id="26634"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p:spPr>
        <p:txBody>
          <a:bodyPr/>
          <a:lstStyle/>
          <a:p>
            <a:endParaRPr lang="en-US"/>
          </a:p>
        </p:txBody>
      </p:sp>
      <p:sp>
        <p:nvSpPr>
          <p:cNvPr id="26635" name="Arc 13"/>
          <p:cNvSpPr>
            <a:spLocks/>
          </p:cNvSpPr>
          <p:nvPr/>
        </p:nvSpPr>
        <p:spPr bwMode="auto">
          <a:xfrm>
            <a:off x="6477000" y="3505200"/>
            <a:ext cx="228600" cy="381000"/>
          </a:xfrm>
          <a:custGeom>
            <a:avLst/>
            <a:gdLst>
              <a:gd name="T0" fmla="*/ 121571 w 21600"/>
              <a:gd name="T1" fmla="*/ 0 h 18292"/>
              <a:gd name="T2" fmla="*/ 228600 w 21600"/>
              <a:gd name="T3" fmla="*/ 381000 h 18292"/>
              <a:gd name="T4" fmla="*/ 0 w 21600"/>
              <a:gd name="T5" fmla="*/ 38100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6636" name="Text Box 14"/>
          <p:cNvSpPr txBox="1">
            <a:spLocks noChangeArrowheads="1"/>
          </p:cNvSpPr>
          <p:nvPr/>
        </p:nvSpPr>
        <p:spPr bwMode="auto">
          <a:xfrm>
            <a:off x="6705600" y="3429000"/>
            <a:ext cx="303213" cy="366713"/>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6637" name="Text Box 15"/>
          <p:cNvSpPr txBox="1">
            <a:spLocks noChangeArrowheads="1"/>
          </p:cNvSpPr>
          <p:nvPr/>
        </p:nvSpPr>
        <p:spPr bwMode="auto">
          <a:xfrm>
            <a:off x="6613525" y="3922713"/>
            <a:ext cx="298450" cy="366712"/>
          </a:xfrm>
          <a:prstGeom prst="rect">
            <a:avLst/>
          </a:prstGeom>
          <a:noFill/>
          <a:ln w="9525">
            <a:noFill/>
            <a:miter lim="800000"/>
            <a:headEnd/>
            <a:tailEnd/>
          </a:ln>
        </p:spPr>
        <p:txBody>
          <a:bodyPr wrap="none">
            <a:spAutoFit/>
          </a:bodyPr>
          <a:lstStyle/>
          <a:p>
            <a:r>
              <a:rPr lang="en-US"/>
              <a:t>x</a:t>
            </a:r>
          </a:p>
        </p:txBody>
      </p:sp>
      <p:sp>
        <p:nvSpPr>
          <p:cNvPr id="26638" name="Text Box 16"/>
          <p:cNvSpPr txBox="1">
            <a:spLocks noChangeArrowheads="1"/>
          </p:cNvSpPr>
          <p:nvPr/>
        </p:nvSpPr>
        <p:spPr bwMode="auto">
          <a:xfrm>
            <a:off x="5867400" y="3048000"/>
            <a:ext cx="298450" cy="366713"/>
          </a:xfrm>
          <a:prstGeom prst="rect">
            <a:avLst/>
          </a:prstGeom>
          <a:noFill/>
          <a:ln w="9525">
            <a:noFill/>
            <a:miter lim="800000"/>
            <a:headEnd/>
            <a:tailEnd/>
          </a:ln>
        </p:spPr>
        <p:txBody>
          <a:bodyPr wrap="none">
            <a:spAutoFit/>
          </a:bodyPr>
          <a:lstStyle/>
          <a:p>
            <a:r>
              <a:rPr lang="en-US"/>
              <a:t>y</a:t>
            </a:r>
          </a:p>
        </p:txBody>
      </p:sp>
      <p:sp>
        <p:nvSpPr>
          <p:cNvPr id="26639"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p:spPr>
        <p:txBody>
          <a:bodyPr/>
          <a:lstStyle/>
          <a:p>
            <a:endParaRPr lang="en-US"/>
          </a:p>
        </p:txBody>
      </p:sp>
      <p:sp>
        <p:nvSpPr>
          <p:cNvPr id="26640" name="Text Box 18"/>
          <p:cNvSpPr txBox="1">
            <a:spLocks noChangeArrowheads="1"/>
          </p:cNvSpPr>
          <p:nvPr/>
        </p:nvSpPr>
        <p:spPr bwMode="auto">
          <a:xfrm>
            <a:off x="6461125" y="3084513"/>
            <a:ext cx="261610" cy="369332"/>
          </a:xfrm>
          <a:prstGeom prst="rect">
            <a:avLst/>
          </a:prstGeom>
          <a:noFill/>
          <a:ln w="9525">
            <a:noFill/>
            <a:miter lim="800000"/>
            <a:headEnd/>
            <a:tailEnd/>
          </a:ln>
        </p:spPr>
        <p:txBody>
          <a:bodyPr wrap="none">
            <a:spAutoFit/>
          </a:bodyPr>
          <a:lstStyle/>
          <a:p>
            <a:r>
              <a:rPr lang="en-US" dirty="0"/>
              <a:t>r</a:t>
            </a:r>
          </a:p>
        </p:txBody>
      </p:sp>
      <p:sp>
        <p:nvSpPr>
          <p:cNvPr id="26641" name="Text Box 19"/>
          <p:cNvSpPr txBox="1">
            <a:spLocks noChangeArrowheads="1"/>
          </p:cNvSpPr>
          <p:nvPr/>
        </p:nvSpPr>
        <p:spPr bwMode="auto">
          <a:xfrm>
            <a:off x="7324725" y="2562225"/>
            <a:ext cx="336550" cy="366713"/>
          </a:xfrm>
          <a:prstGeom prst="rect">
            <a:avLst/>
          </a:prstGeom>
          <a:noFill/>
          <a:ln w="9525">
            <a:noFill/>
            <a:miter lim="800000"/>
            <a:headEnd/>
            <a:tailEnd/>
          </a:ln>
        </p:spPr>
        <p:txBody>
          <a:bodyPr wrap="none">
            <a:spAutoFit/>
          </a:bodyPr>
          <a:lstStyle/>
          <a:p>
            <a:r>
              <a:rPr lang="en-US"/>
              <a:t>P</a:t>
            </a:r>
          </a:p>
        </p:txBody>
      </p:sp>
      <p:sp>
        <p:nvSpPr>
          <p:cNvPr id="26642" name="Text Box 20"/>
          <p:cNvSpPr txBox="1">
            <a:spLocks noChangeArrowheads="1"/>
          </p:cNvSpPr>
          <p:nvPr/>
        </p:nvSpPr>
        <p:spPr bwMode="auto">
          <a:xfrm>
            <a:off x="7708900" y="3916363"/>
            <a:ext cx="5857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6643" name="Text Box 21"/>
          <p:cNvSpPr txBox="1">
            <a:spLocks noChangeArrowheads="1"/>
          </p:cNvSpPr>
          <p:nvPr/>
        </p:nvSpPr>
        <p:spPr bwMode="auto">
          <a:xfrm>
            <a:off x="4000500" y="3951288"/>
            <a:ext cx="6619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6644"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p:spPr>
        <p:txBody>
          <a:bodyPr/>
          <a:lstStyle/>
          <a:p>
            <a:endParaRPr lang="en-US"/>
          </a:p>
        </p:txBody>
      </p:sp>
      <p:sp>
        <p:nvSpPr>
          <p:cNvPr id="26645" name="Oval 23"/>
          <p:cNvSpPr>
            <a:spLocks noChangeArrowheads="1"/>
          </p:cNvSpPr>
          <p:nvPr/>
        </p:nvSpPr>
        <p:spPr bwMode="auto">
          <a:xfrm>
            <a:off x="4614863" y="3817938"/>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6646" name="Oval 24"/>
          <p:cNvSpPr>
            <a:spLocks noChangeArrowheads="1"/>
          </p:cNvSpPr>
          <p:nvPr/>
        </p:nvSpPr>
        <p:spPr bwMode="auto">
          <a:xfrm>
            <a:off x="7635875" y="3810000"/>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6647" name="Oval 25"/>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p:spPr>
        <p:txBody>
          <a:bodyPr wrap="none" anchor="ctr"/>
          <a:lstStyle/>
          <a:p>
            <a:endParaRPr lang="en-US"/>
          </a:p>
        </p:txBody>
      </p:sp>
      <p:cxnSp>
        <p:nvCxnSpPr>
          <p:cNvPr id="4" name="Straight Arrow Connector 3"/>
          <p:cNvCxnSpPr>
            <a:stCxn id="26633" idx="0"/>
            <a:endCxn id="26647" idx="4"/>
          </p:cNvCxnSpPr>
          <p:nvPr/>
        </p:nvCxnSpPr>
        <p:spPr>
          <a:xfrm flipV="1">
            <a:off x="6172200" y="2927350"/>
            <a:ext cx="1150938" cy="95885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682829677"/>
              </p:ext>
            </p:extLst>
          </p:nvPr>
        </p:nvGraphicFramePr>
        <p:xfrm>
          <a:off x="1250950" y="5146675"/>
          <a:ext cx="3233738" cy="563563"/>
        </p:xfrm>
        <a:graphic>
          <a:graphicData uri="http://schemas.openxmlformats.org/presentationml/2006/ole">
            <mc:AlternateContent xmlns:mc="http://schemas.openxmlformats.org/markup-compatibility/2006">
              <mc:Choice xmlns:v="urn:schemas-microsoft-com:vml" Requires="v">
                <p:oleObj spid="_x0000_s2050" name="Equation" r:id="rId3" imgW="1015920" imgH="177480" progId="Equation.3">
                  <p:embed/>
                </p:oleObj>
              </mc:Choice>
              <mc:Fallback>
                <p:oleObj name="Equation" r:id="rId3" imgW="1015920" imgH="177480" progId="Equation.3">
                  <p:embed/>
                  <p:pic>
                    <p:nvPicPr>
                      <p:cNvPr id="7" name="Object 6"/>
                      <p:cNvPicPr>
                        <a:picLocks noChangeAspect="1" noChangeArrowheads="1"/>
                      </p:cNvPicPr>
                      <p:nvPr/>
                    </p:nvPicPr>
                    <p:blipFill>
                      <a:blip r:embed="rId4"/>
                      <a:srcRect/>
                      <a:stretch>
                        <a:fillRect/>
                      </a:stretch>
                    </p:blipFill>
                    <p:spPr bwMode="auto">
                      <a:xfrm>
                        <a:off x="1250950" y="5146675"/>
                        <a:ext cx="3233738" cy="563563"/>
                      </a:xfrm>
                      <a:prstGeom prst="rect">
                        <a:avLst/>
                      </a:prstGeom>
                      <a:noFill/>
                    </p:spPr>
                  </p:pic>
                </p:oleObj>
              </mc:Fallback>
            </mc:AlternateContent>
          </a:graphicData>
        </a:graphic>
      </p:graphicFrame>
    </p:spTree>
    <p:extLst>
      <p:ext uri="{BB962C8B-B14F-4D97-AF65-F5344CB8AC3E}">
        <p14:creationId xmlns:p14="http://schemas.microsoft.com/office/powerpoint/2010/main" val="5172696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F3ED589C-5882-44F5-A07F-B35037B1C1B8}" type="slidenum">
              <a:rPr lang="en-US"/>
              <a:pPr/>
              <a:t>78</a:t>
            </a:fld>
            <a:endParaRPr lang="en-US"/>
          </a:p>
        </p:txBody>
      </p:sp>
      <p:sp>
        <p:nvSpPr>
          <p:cNvPr id="27651" name="Rectangle 2"/>
          <p:cNvSpPr>
            <a:spLocks noGrp="1" noChangeArrowheads="1"/>
          </p:cNvSpPr>
          <p:nvPr>
            <p:ph type="title"/>
          </p:nvPr>
        </p:nvSpPr>
        <p:spPr/>
        <p:txBody>
          <a:bodyPr/>
          <a:lstStyle/>
          <a:p>
            <a:pPr eaLnBrk="1" hangingPunct="1"/>
            <a:r>
              <a:rPr lang="en-US"/>
              <a:t>Relationship to SHM</a:t>
            </a:r>
          </a:p>
        </p:txBody>
      </p:sp>
      <p:sp>
        <p:nvSpPr>
          <p:cNvPr id="27652" name="Rectangle 3"/>
          <p:cNvSpPr>
            <a:spLocks noGrp="1" noChangeArrowheads="1"/>
          </p:cNvSpPr>
          <p:nvPr>
            <p:ph type="body" idx="1"/>
          </p:nvPr>
        </p:nvSpPr>
        <p:spPr>
          <a:xfrm>
            <a:off x="457200" y="1600200"/>
            <a:ext cx="3470275" cy="4525963"/>
          </a:xfrm>
        </p:spPr>
        <p:txBody>
          <a:bodyPr/>
          <a:lstStyle/>
          <a:p>
            <a:pPr eaLnBrk="1" hangingPunct="1"/>
            <a:r>
              <a:rPr lang="en-US"/>
              <a:t>The projection of the position of point P on the x axis displays SHM!</a:t>
            </a:r>
          </a:p>
        </p:txBody>
      </p:sp>
      <p:sp>
        <p:nvSpPr>
          <p:cNvPr id="27653" name="AutoShape 4"/>
          <p:cNvSpPr>
            <a:spLocks noChangeArrowheads="1"/>
          </p:cNvSpPr>
          <p:nvPr/>
        </p:nvSpPr>
        <p:spPr bwMode="auto">
          <a:xfrm flipH="1">
            <a:off x="6172200" y="2595563"/>
            <a:ext cx="1143000" cy="990600"/>
          </a:xfrm>
          <a:prstGeom prst="rtTriangle">
            <a:avLst/>
          </a:prstGeom>
          <a:solidFill>
            <a:srgbClr val="FFFF99"/>
          </a:solidFill>
          <a:ln w="9525">
            <a:noFill/>
            <a:miter lim="800000"/>
            <a:headEnd/>
            <a:tailEnd/>
          </a:ln>
        </p:spPr>
        <p:txBody>
          <a:bodyPr wrap="none" anchor="ctr"/>
          <a:lstStyle/>
          <a:p>
            <a:pPr algn="ctr"/>
            <a:endParaRPr lang="en-US"/>
          </a:p>
        </p:txBody>
      </p:sp>
      <p:grpSp>
        <p:nvGrpSpPr>
          <p:cNvPr id="2" name="Group 5"/>
          <p:cNvGrpSpPr>
            <a:grpSpLocks/>
          </p:cNvGrpSpPr>
          <p:nvPr/>
        </p:nvGrpSpPr>
        <p:grpSpPr bwMode="auto">
          <a:xfrm>
            <a:off x="4114800" y="1528763"/>
            <a:ext cx="4114800" cy="4114800"/>
            <a:chOff x="2592" y="1152"/>
            <a:chExt cx="2592" cy="2592"/>
          </a:xfrm>
        </p:grpSpPr>
        <p:sp>
          <p:nvSpPr>
            <p:cNvPr id="27674" name="Oval 6"/>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7675" name="Line 7"/>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7676" name="Line 8"/>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7655" name="Text Box 9"/>
          <p:cNvSpPr txBox="1">
            <a:spLocks noChangeArrowheads="1"/>
          </p:cNvSpPr>
          <p:nvPr/>
        </p:nvSpPr>
        <p:spPr bwMode="auto">
          <a:xfrm>
            <a:off x="6172200" y="1147763"/>
            <a:ext cx="247650" cy="366712"/>
          </a:xfrm>
          <a:prstGeom prst="rect">
            <a:avLst/>
          </a:prstGeom>
          <a:noFill/>
          <a:ln w="9525">
            <a:noFill/>
            <a:miter lim="800000"/>
            <a:headEnd/>
            <a:tailEnd/>
          </a:ln>
        </p:spPr>
        <p:txBody>
          <a:bodyPr wrap="none">
            <a:spAutoFit/>
          </a:bodyPr>
          <a:lstStyle/>
          <a:p>
            <a:r>
              <a:rPr lang="en-US" b="1">
                <a:cs typeface="Arial" charset="0"/>
              </a:rPr>
              <a:t>ĵ</a:t>
            </a:r>
          </a:p>
        </p:txBody>
      </p:sp>
      <p:sp>
        <p:nvSpPr>
          <p:cNvPr id="27656" name="Text Box 10"/>
          <p:cNvSpPr txBox="1">
            <a:spLocks noChangeArrowheads="1"/>
          </p:cNvSpPr>
          <p:nvPr/>
        </p:nvSpPr>
        <p:spPr bwMode="auto">
          <a:xfrm>
            <a:off x="8289925" y="3546475"/>
            <a:ext cx="247650" cy="366713"/>
          </a:xfrm>
          <a:prstGeom prst="rect">
            <a:avLst/>
          </a:prstGeom>
          <a:noFill/>
          <a:ln w="9525">
            <a:noFill/>
            <a:miter lim="800000"/>
            <a:headEnd/>
            <a:tailEnd/>
          </a:ln>
        </p:spPr>
        <p:txBody>
          <a:bodyPr wrap="none">
            <a:spAutoFit/>
          </a:bodyPr>
          <a:lstStyle/>
          <a:p>
            <a:r>
              <a:rPr lang="en-US" b="1"/>
              <a:t>î</a:t>
            </a:r>
          </a:p>
        </p:txBody>
      </p:sp>
      <p:sp>
        <p:nvSpPr>
          <p:cNvPr id="27657" name="Line 11"/>
          <p:cNvSpPr>
            <a:spLocks noChangeShapeType="1"/>
          </p:cNvSpPr>
          <p:nvPr/>
        </p:nvSpPr>
        <p:spPr bwMode="auto">
          <a:xfrm flipV="1">
            <a:off x="6172200" y="2595563"/>
            <a:ext cx="1143000" cy="990600"/>
          </a:xfrm>
          <a:prstGeom prst="line">
            <a:avLst/>
          </a:prstGeom>
          <a:noFill/>
          <a:ln w="9525">
            <a:solidFill>
              <a:schemeClr val="tx1"/>
            </a:solidFill>
            <a:round/>
            <a:headEnd/>
            <a:tailEnd/>
          </a:ln>
        </p:spPr>
        <p:txBody>
          <a:bodyPr/>
          <a:lstStyle/>
          <a:p>
            <a:endParaRPr lang="en-US"/>
          </a:p>
        </p:txBody>
      </p:sp>
      <p:sp>
        <p:nvSpPr>
          <p:cNvPr id="27658" name="Line 12"/>
          <p:cNvSpPr>
            <a:spLocks noChangeShapeType="1"/>
          </p:cNvSpPr>
          <p:nvPr/>
        </p:nvSpPr>
        <p:spPr bwMode="auto">
          <a:xfrm>
            <a:off x="7315200" y="2595563"/>
            <a:ext cx="0" cy="990600"/>
          </a:xfrm>
          <a:prstGeom prst="line">
            <a:avLst/>
          </a:prstGeom>
          <a:noFill/>
          <a:ln w="9525">
            <a:solidFill>
              <a:schemeClr val="tx1"/>
            </a:solidFill>
            <a:prstDash val="dash"/>
            <a:round/>
            <a:headEnd/>
            <a:tailEnd/>
          </a:ln>
        </p:spPr>
        <p:txBody>
          <a:bodyPr/>
          <a:lstStyle/>
          <a:p>
            <a:endParaRPr lang="en-US"/>
          </a:p>
        </p:txBody>
      </p:sp>
      <p:sp>
        <p:nvSpPr>
          <p:cNvPr id="27659" name="Arc 13"/>
          <p:cNvSpPr>
            <a:spLocks/>
          </p:cNvSpPr>
          <p:nvPr/>
        </p:nvSpPr>
        <p:spPr bwMode="auto">
          <a:xfrm>
            <a:off x="6477000" y="3205163"/>
            <a:ext cx="228600" cy="381000"/>
          </a:xfrm>
          <a:custGeom>
            <a:avLst/>
            <a:gdLst>
              <a:gd name="T0" fmla="*/ 121571 w 21600"/>
              <a:gd name="T1" fmla="*/ 0 h 18292"/>
              <a:gd name="T2" fmla="*/ 228600 w 21600"/>
              <a:gd name="T3" fmla="*/ 381000 h 18292"/>
              <a:gd name="T4" fmla="*/ 0 w 21600"/>
              <a:gd name="T5" fmla="*/ 38100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7660" name="Text Box 14"/>
          <p:cNvSpPr txBox="1">
            <a:spLocks noChangeArrowheads="1"/>
          </p:cNvSpPr>
          <p:nvPr/>
        </p:nvSpPr>
        <p:spPr bwMode="auto">
          <a:xfrm>
            <a:off x="6705600" y="3128963"/>
            <a:ext cx="303213" cy="366712"/>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7661" name="Text Box 15"/>
          <p:cNvSpPr txBox="1">
            <a:spLocks noChangeArrowheads="1"/>
          </p:cNvSpPr>
          <p:nvPr/>
        </p:nvSpPr>
        <p:spPr bwMode="auto">
          <a:xfrm>
            <a:off x="6613525" y="3622675"/>
            <a:ext cx="298450" cy="366713"/>
          </a:xfrm>
          <a:prstGeom prst="rect">
            <a:avLst/>
          </a:prstGeom>
          <a:noFill/>
          <a:ln w="9525">
            <a:noFill/>
            <a:miter lim="800000"/>
            <a:headEnd/>
            <a:tailEnd/>
          </a:ln>
        </p:spPr>
        <p:txBody>
          <a:bodyPr wrap="none">
            <a:spAutoFit/>
          </a:bodyPr>
          <a:lstStyle/>
          <a:p>
            <a:r>
              <a:rPr lang="en-US"/>
              <a:t>x</a:t>
            </a:r>
          </a:p>
        </p:txBody>
      </p:sp>
      <p:sp>
        <p:nvSpPr>
          <p:cNvPr id="27662" name="Line 16"/>
          <p:cNvSpPr>
            <a:spLocks noChangeShapeType="1"/>
          </p:cNvSpPr>
          <p:nvPr/>
        </p:nvSpPr>
        <p:spPr bwMode="auto">
          <a:xfrm flipH="1">
            <a:off x="6172200" y="2595563"/>
            <a:ext cx="1143000" cy="0"/>
          </a:xfrm>
          <a:prstGeom prst="line">
            <a:avLst/>
          </a:prstGeom>
          <a:noFill/>
          <a:ln w="9525">
            <a:solidFill>
              <a:schemeClr val="tx1"/>
            </a:solidFill>
            <a:prstDash val="dash"/>
            <a:round/>
            <a:headEnd/>
            <a:tailEnd/>
          </a:ln>
        </p:spPr>
        <p:txBody>
          <a:bodyPr/>
          <a:lstStyle/>
          <a:p>
            <a:endParaRPr lang="en-US"/>
          </a:p>
        </p:txBody>
      </p:sp>
      <p:sp>
        <p:nvSpPr>
          <p:cNvPr id="27663" name="Text Box 17"/>
          <p:cNvSpPr txBox="1">
            <a:spLocks noChangeArrowheads="1"/>
          </p:cNvSpPr>
          <p:nvPr/>
        </p:nvSpPr>
        <p:spPr bwMode="auto">
          <a:xfrm>
            <a:off x="6461125" y="2784475"/>
            <a:ext cx="311150" cy="366713"/>
          </a:xfrm>
          <a:prstGeom prst="rect">
            <a:avLst/>
          </a:prstGeom>
          <a:noFill/>
          <a:ln w="9525">
            <a:noFill/>
            <a:miter lim="800000"/>
            <a:headEnd/>
            <a:tailEnd/>
          </a:ln>
        </p:spPr>
        <p:txBody>
          <a:bodyPr wrap="none">
            <a:spAutoFit/>
          </a:bodyPr>
          <a:lstStyle/>
          <a:p>
            <a:r>
              <a:rPr lang="en-US"/>
              <a:t>h</a:t>
            </a:r>
          </a:p>
        </p:txBody>
      </p:sp>
      <p:sp>
        <p:nvSpPr>
          <p:cNvPr id="27664" name="Text Box 18"/>
          <p:cNvSpPr txBox="1">
            <a:spLocks noChangeArrowheads="1"/>
          </p:cNvSpPr>
          <p:nvPr/>
        </p:nvSpPr>
        <p:spPr bwMode="auto">
          <a:xfrm>
            <a:off x="7324725" y="2262188"/>
            <a:ext cx="336550" cy="366712"/>
          </a:xfrm>
          <a:prstGeom prst="rect">
            <a:avLst/>
          </a:prstGeom>
          <a:noFill/>
          <a:ln w="9525">
            <a:noFill/>
            <a:miter lim="800000"/>
            <a:headEnd/>
            <a:tailEnd/>
          </a:ln>
        </p:spPr>
        <p:txBody>
          <a:bodyPr wrap="none">
            <a:spAutoFit/>
          </a:bodyPr>
          <a:lstStyle/>
          <a:p>
            <a:r>
              <a:rPr lang="en-US"/>
              <a:t>P</a:t>
            </a:r>
          </a:p>
        </p:txBody>
      </p:sp>
      <p:sp>
        <p:nvSpPr>
          <p:cNvPr id="27665" name="Text Box 19"/>
          <p:cNvSpPr txBox="1">
            <a:spLocks noChangeArrowheads="1"/>
          </p:cNvSpPr>
          <p:nvPr/>
        </p:nvSpPr>
        <p:spPr bwMode="auto">
          <a:xfrm>
            <a:off x="7708900" y="3616325"/>
            <a:ext cx="585788" cy="366713"/>
          </a:xfrm>
          <a:prstGeom prst="rect">
            <a:avLst/>
          </a:prstGeom>
          <a:noFill/>
          <a:ln w="9525">
            <a:noFill/>
            <a:miter lim="800000"/>
            <a:headEnd/>
            <a:tailEnd/>
          </a:ln>
        </p:spPr>
        <p:txBody>
          <a:bodyPr wrap="none">
            <a:spAutoFit/>
          </a:bodyPr>
          <a:lstStyle/>
          <a:p>
            <a:r>
              <a:rPr lang="en-US"/>
              <a:t>x</a:t>
            </a:r>
            <a:r>
              <a:rPr lang="en-US" baseline="-25000"/>
              <a:t>max</a:t>
            </a:r>
          </a:p>
        </p:txBody>
      </p:sp>
      <p:sp>
        <p:nvSpPr>
          <p:cNvPr id="27666" name="Text Box 20"/>
          <p:cNvSpPr txBox="1">
            <a:spLocks noChangeArrowheads="1"/>
          </p:cNvSpPr>
          <p:nvPr/>
        </p:nvSpPr>
        <p:spPr bwMode="auto">
          <a:xfrm>
            <a:off x="4000500" y="3651250"/>
            <a:ext cx="661988" cy="366713"/>
          </a:xfrm>
          <a:prstGeom prst="rect">
            <a:avLst/>
          </a:prstGeom>
          <a:noFill/>
          <a:ln w="9525">
            <a:noFill/>
            <a:miter lim="800000"/>
            <a:headEnd/>
            <a:tailEnd/>
          </a:ln>
        </p:spPr>
        <p:txBody>
          <a:bodyPr wrap="none">
            <a:spAutoFit/>
          </a:bodyPr>
          <a:lstStyle/>
          <a:p>
            <a:r>
              <a:rPr lang="en-US"/>
              <a:t>-x</a:t>
            </a:r>
            <a:r>
              <a:rPr lang="en-US" baseline="-25000"/>
              <a:t>max</a:t>
            </a:r>
          </a:p>
        </p:txBody>
      </p:sp>
      <p:sp>
        <p:nvSpPr>
          <p:cNvPr id="27667" name="Line 21"/>
          <p:cNvSpPr>
            <a:spLocks noChangeShapeType="1"/>
          </p:cNvSpPr>
          <p:nvPr/>
        </p:nvSpPr>
        <p:spPr bwMode="auto">
          <a:xfrm>
            <a:off x="6183313" y="3662363"/>
            <a:ext cx="1089025" cy="0"/>
          </a:xfrm>
          <a:prstGeom prst="line">
            <a:avLst/>
          </a:prstGeom>
          <a:noFill/>
          <a:ln w="9525">
            <a:solidFill>
              <a:schemeClr val="tx1"/>
            </a:solidFill>
            <a:round/>
            <a:headEnd type="triangle" w="med" len="med"/>
            <a:tailEnd type="triangle" w="med" len="med"/>
          </a:ln>
        </p:spPr>
        <p:txBody>
          <a:bodyPr/>
          <a:lstStyle/>
          <a:p>
            <a:endParaRPr lang="en-US"/>
          </a:p>
        </p:txBody>
      </p:sp>
      <p:grpSp>
        <p:nvGrpSpPr>
          <p:cNvPr id="3" name="Group 22"/>
          <p:cNvGrpSpPr>
            <a:grpSpLocks/>
          </p:cNvGrpSpPr>
          <p:nvPr/>
        </p:nvGrpSpPr>
        <p:grpSpPr bwMode="auto">
          <a:xfrm>
            <a:off x="4614863" y="3509963"/>
            <a:ext cx="3109912" cy="96837"/>
            <a:chOff x="2907" y="2400"/>
            <a:chExt cx="1959" cy="61"/>
          </a:xfrm>
        </p:grpSpPr>
        <p:sp>
          <p:nvSpPr>
            <p:cNvPr id="27672" name="Oval 23"/>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7673" name="Oval 24"/>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7669" name="Oval 25"/>
          <p:cNvSpPr>
            <a:spLocks noChangeArrowheads="1"/>
          </p:cNvSpPr>
          <p:nvPr/>
        </p:nvSpPr>
        <p:spPr bwMode="auto">
          <a:xfrm>
            <a:off x="7278688" y="2538413"/>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7670" name="Line 26"/>
          <p:cNvSpPr>
            <a:spLocks noChangeShapeType="1"/>
          </p:cNvSpPr>
          <p:nvPr/>
        </p:nvSpPr>
        <p:spPr bwMode="auto">
          <a:xfrm>
            <a:off x="4645025" y="3575050"/>
            <a:ext cx="3062288" cy="0"/>
          </a:xfrm>
          <a:prstGeom prst="line">
            <a:avLst/>
          </a:prstGeom>
          <a:noFill/>
          <a:ln w="38100">
            <a:solidFill>
              <a:srgbClr val="FF0000"/>
            </a:solidFill>
            <a:round/>
            <a:headEnd/>
            <a:tailEnd/>
          </a:ln>
        </p:spPr>
        <p:txBody>
          <a:bodyPr/>
          <a:lstStyle/>
          <a:p>
            <a:endParaRPr lang="en-US"/>
          </a:p>
        </p:txBody>
      </p:sp>
      <p:sp>
        <p:nvSpPr>
          <p:cNvPr id="27671" name="AutoShape 27"/>
          <p:cNvSpPr>
            <a:spLocks noChangeArrowheads="1"/>
          </p:cNvSpPr>
          <p:nvPr/>
        </p:nvSpPr>
        <p:spPr bwMode="auto">
          <a:xfrm>
            <a:off x="957263" y="5646738"/>
            <a:ext cx="75628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80000"/>
              </a:lnSpc>
              <a:spcBef>
                <a:spcPct val="20000"/>
              </a:spcBef>
            </a:pPr>
            <a:r>
              <a:rPr lang="en-US"/>
              <a:t>SHM along a straight line can be thought of as a projection of a uniform circular motion along a diameter of a reference circle</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2C5A832-310F-4323-942F-46FB45F3ABE3}" type="slidenum">
              <a:rPr lang="en-US"/>
              <a:pPr/>
              <a:t>79</a:t>
            </a:fld>
            <a:endParaRPr lang="en-US"/>
          </a:p>
        </p:txBody>
      </p:sp>
      <p:sp>
        <p:nvSpPr>
          <p:cNvPr id="28675" name="Rectangle 2"/>
          <p:cNvSpPr>
            <a:spLocks noGrp="1" noChangeArrowheads="1"/>
          </p:cNvSpPr>
          <p:nvPr>
            <p:ph type="title"/>
          </p:nvPr>
        </p:nvSpPr>
        <p:spPr/>
        <p:txBody>
          <a:bodyPr/>
          <a:lstStyle/>
          <a:p>
            <a:pPr eaLnBrk="1" hangingPunct="1"/>
            <a:r>
              <a:rPr lang="en-US"/>
              <a:t>More Geometry</a:t>
            </a:r>
          </a:p>
        </p:txBody>
      </p:sp>
      <p:sp>
        <p:nvSpPr>
          <p:cNvPr id="28676" name="Rectangle 3"/>
          <p:cNvSpPr>
            <a:spLocks noGrp="1" noChangeArrowheads="1"/>
          </p:cNvSpPr>
          <p:nvPr>
            <p:ph type="body" idx="1"/>
          </p:nvPr>
        </p:nvSpPr>
        <p:spPr>
          <a:xfrm>
            <a:off x="399143" y="1547018"/>
            <a:ext cx="3470275" cy="4525963"/>
          </a:xfrm>
        </p:spPr>
        <p:txBody>
          <a:bodyPr/>
          <a:lstStyle/>
          <a:p>
            <a:pPr eaLnBrk="1" hangingPunct="1"/>
            <a:r>
              <a:rPr lang="en-US"/>
              <a:t>We can also define points along the y-axis</a:t>
            </a:r>
          </a:p>
        </p:txBody>
      </p:sp>
      <p:sp>
        <p:nvSpPr>
          <p:cNvPr id="28677"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8703" name="Oval 6"/>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8704" name="Line 7"/>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8705" name="Line 8"/>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8679" name="Text Box 9"/>
          <p:cNvSpPr txBox="1">
            <a:spLocks noChangeArrowheads="1"/>
          </p:cNvSpPr>
          <p:nvPr/>
        </p:nvSpPr>
        <p:spPr bwMode="auto">
          <a:xfrm>
            <a:off x="6172200" y="1447800"/>
            <a:ext cx="247650" cy="366713"/>
          </a:xfrm>
          <a:prstGeom prst="rect">
            <a:avLst/>
          </a:prstGeom>
          <a:noFill/>
          <a:ln w="9525">
            <a:noFill/>
            <a:miter lim="800000"/>
            <a:headEnd/>
            <a:tailEnd/>
          </a:ln>
        </p:spPr>
        <p:txBody>
          <a:bodyPr wrap="none">
            <a:spAutoFit/>
          </a:bodyPr>
          <a:lstStyle/>
          <a:p>
            <a:r>
              <a:rPr lang="en-US" b="1">
                <a:cs typeface="Arial" charset="0"/>
              </a:rPr>
              <a:t>ĵ</a:t>
            </a:r>
          </a:p>
        </p:txBody>
      </p:sp>
      <p:sp>
        <p:nvSpPr>
          <p:cNvPr id="28680" name="Text Box 10"/>
          <p:cNvSpPr txBox="1">
            <a:spLocks noChangeArrowheads="1"/>
          </p:cNvSpPr>
          <p:nvPr/>
        </p:nvSpPr>
        <p:spPr bwMode="auto">
          <a:xfrm>
            <a:off x="8289925" y="3846513"/>
            <a:ext cx="247650" cy="366712"/>
          </a:xfrm>
          <a:prstGeom prst="rect">
            <a:avLst/>
          </a:prstGeom>
          <a:noFill/>
          <a:ln w="9525">
            <a:noFill/>
            <a:miter lim="800000"/>
            <a:headEnd/>
            <a:tailEnd/>
          </a:ln>
        </p:spPr>
        <p:txBody>
          <a:bodyPr wrap="none">
            <a:spAutoFit/>
          </a:bodyPr>
          <a:lstStyle/>
          <a:p>
            <a:r>
              <a:rPr lang="en-US" b="1"/>
              <a:t>î</a:t>
            </a:r>
          </a:p>
        </p:txBody>
      </p:sp>
      <p:sp>
        <p:nvSpPr>
          <p:cNvPr id="28681" name="Line 11"/>
          <p:cNvSpPr>
            <a:spLocks noChangeShapeType="1"/>
          </p:cNvSpPr>
          <p:nvPr/>
        </p:nvSpPr>
        <p:spPr bwMode="auto">
          <a:xfrm flipV="1">
            <a:off x="6172200" y="2895600"/>
            <a:ext cx="1143000" cy="990600"/>
          </a:xfrm>
          <a:prstGeom prst="line">
            <a:avLst/>
          </a:prstGeom>
          <a:noFill/>
          <a:ln w="9525">
            <a:solidFill>
              <a:schemeClr val="tx1"/>
            </a:solidFill>
            <a:round/>
            <a:headEnd/>
            <a:tailEnd/>
          </a:ln>
        </p:spPr>
        <p:txBody>
          <a:bodyPr/>
          <a:lstStyle/>
          <a:p>
            <a:endParaRPr lang="en-US"/>
          </a:p>
        </p:txBody>
      </p:sp>
      <p:sp>
        <p:nvSpPr>
          <p:cNvPr id="28682"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p:spPr>
        <p:txBody>
          <a:bodyPr/>
          <a:lstStyle/>
          <a:p>
            <a:endParaRPr lang="en-US"/>
          </a:p>
        </p:txBody>
      </p:sp>
      <p:sp>
        <p:nvSpPr>
          <p:cNvPr id="28683" name="Arc 13"/>
          <p:cNvSpPr>
            <a:spLocks/>
          </p:cNvSpPr>
          <p:nvPr/>
        </p:nvSpPr>
        <p:spPr bwMode="auto">
          <a:xfrm>
            <a:off x="6477000" y="3505200"/>
            <a:ext cx="228600" cy="381000"/>
          </a:xfrm>
          <a:custGeom>
            <a:avLst/>
            <a:gdLst>
              <a:gd name="T0" fmla="*/ 121571 w 21600"/>
              <a:gd name="T1" fmla="*/ 0 h 18292"/>
              <a:gd name="T2" fmla="*/ 228600 w 21600"/>
              <a:gd name="T3" fmla="*/ 381000 h 18292"/>
              <a:gd name="T4" fmla="*/ 0 w 21600"/>
              <a:gd name="T5" fmla="*/ 38100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8684" name="Text Box 14"/>
          <p:cNvSpPr txBox="1">
            <a:spLocks noChangeArrowheads="1"/>
          </p:cNvSpPr>
          <p:nvPr/>
        </p:nvSpPr>
        <p:spPr bwMode="auto">
          <a:xfrm>
            <a:off x="6705600" y="3429000"/>
            <a:ext cx="303213" cy="366713"/>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8685" name="Text Box 15"/>
          <p:cNvSpPr txBox="1">
            <a:spLocks noChangeArrowheads="1"/>
          </p:cNvSpPr>
          <p:nvPr/>
        </p:nvSpPr>
        <p:spPr bwMode="auto">
          <a:xfrm>
            <a:off x="6613525" y="3922713"/>
            <a:ext cx="298450" cy="366712"/>
          </a:xfrm>
          <a:prstGeom prst="rect">
            <a:avLst/>
          </a:prstGeom>
          <a:noFill/>
          <a:ln w="9525">
            <a:noFill/>
            <a:miter lim="800000"/>
            <a:headEnd/>
            <a:tailEnd/>
          </a:ln>
        </p:spPr>
        <p:txBody>
          <a:bodyPr wrap="none">
            <a:spAutoFit/>
          </a:bodyPr>
          <a:lstStyle/>
          <a:p>
            <a:r>
              <a:rPr lang="en-US"/>
              <a:t>x</a:t>
            </a:r>
          </a:p>
        </p:txBody>
      </p:sp>
      <p:sp>
        <p:nvSpPr>
          <p:cNvPr id="28686" name="Text Box 16"/>
          <p:cNvSpPr txBox="1">
            <a:spLocks noChangeArrowheads="1"/>
          </p:cNvSpPr>
          <p:nvPr/>
        </p:nvSpPr>
        <p:spPr bwMode="auto">
          <a:xfrm>
            <a:off x="5619750" y="3048000"/>
            <a:ext cx="298450" cy="366713"/>
          </a:xfrm>
          <a:prstGeom prst="rect">
            <a:avLst/>
          </a:prstGeom>
          <a:noFill/>
          <a:ln w="9525">
            <a:noFill/>
            <a:miter lim="800000"/>
            <a:headEnd/>
            <a:tailEnd/>
          </a:ln>
        </p:spPr>
        <p:txBody>
          <a:bodyPr wrap="none">
            <a:spAutoFit/>
          </a:bodyPr>
          <a:lstStyle/>
          <a:p>
            <a:r>
              <a:rPr lang="en-US"/>
              <a:t>y</a:t>
            </a:r>
          </a:p>
        </p:txBody>
      </p:sp>
      <p:sp>
        <p:nvSpPr>
          <p:cNvPr id="28687"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p:spPr>
        <p:txBody>
          <a:bodyPr/>
          <a:lstStyle/>
          <a:p>
            <a:endParaRPr lang="en-US"/>
          </a:p>
        </p:txBody>
      </p:sp>
      <p:sp>
        <p:nvSpPr>
          <p:cNvPr id="28688" name="Text Box 18"/>
          <p:cNvSpPr txBox="1">
            <a:spLocks noChangeArrowheads="1"/>
          </p:cNvSpPr>
          <p:nvPr/>
        </p:nvSpPr>
        <p:spPr bwMode="auto">
          <a:xfrm>
            <a:off x="6461125" y="3084513"/>
            <a:ext cx="311150" cy="366712"/>
          </a:xfrm>
          <a:prstGeom prst="rect">
            <a:avLst/>
          </a:prstGeom>
          <a:noFill/>
          <a:ln w="9525">
            <a:noFill/>
            <a:miter lim="800000"/>
            <a:headEnd/>
            <a:tailEnd/>
          </a:ln>
        </p:spPr>
        <p:txBody>
          <a:bodyPr wrap="none">
            <a:spAutoFit/>
          </a:bodyPr>
          <a:lstStyle/>
          <a:p>
            <a:r>
              <a:rPr lang="en-US"/>
              <a:t>h</a:t>
            </a:r>
          </a:p>
        </p:txBody>
      </p:sp>
      <p:sp>
        <p:nvSpPr>
          <p:cNvPr id="28689" name="Text Box 19"/>
          <p:cNvSpPr txBox="1">
            <a:spLocks noChangeArrowheads="1"/>
          </p:cNvSpPr>
          <p:nvPr/>
        </p:nvSpPr>
        <p:spPr bwMode="auto">
          <a:xfrm>
            <a:off x="7324725" y="2562225"/>
            <a:ext cx="336550" cy="366713"/>
          </a:xfrm>
          <a:prstGeom prst="rect">
            <a:avLst/>
          </a:prstGeom>
          <a:noFill/>
          <a:ln w="9525">
            <a:noFill/>
            <a:miter lim="800000"/>
            <a:headEnd/>
            <a:tailEnd/>
          </a:ln>
        </p:spPr>
        <p:txBody>
          <a:bodyPr wrap="none">
            <a:spAutoFit/>
          </a:bodyPr>
          <a:lstStyle/>
          <a:p>
            <a:r>
              <a:rPr lang="en-US"/>
              <a:t>P</a:t>
            </a:r>
          </a:p>
        </p:txBody>
      </p:sp>
      <p:sp>
        <p:nvSpPr>
          <p:cNvPr id="28690" name="Text Box 20"/>
          <p:cNvSpPr txBox="1">
            <a:spLocks noChangeArrowheads="1"/>
          </p:cNvSpPr>
          <p:nvPr/>
        </p:nvSpPr>
        <p:spPr bwMode="auto">
          <a:xfrm>
            <a:off x="7708900" y="3916363"/>
            <a:ext cx="5857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8691" name="Text Box 21"/>
          <p:cNvSpPr txBox="1">
            <a:spLocks noChangeArrowheads="1"/>
          </p:cNvSpPr>
          <p:nvPr/>
        </p:nvSpPr>
        <p:spPr bwMode="auto">
          <a:xfrm>
            <a:off x="4000500" y="3951288"/>
            <a:ext cx="6619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8692"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8701"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702"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8694"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8695" name="Text Box 27"/>
          <p:cNvSpPr txBox="1">
            <a:spLocks noChangeArrowheads="1"/>
          </p:cNvSpPr>
          <p:nvPr/>
        </p:nvSpPr>
        <p:spPr bwMode="auto">
          <a:xfrm>
            <a:off x="6156325" y="5380038"/>
            <a:ext cx="661988" cy="366712"/>
          </a:xfrm>
          <a:prstGeom prst="rect">
            <a:avLst/>
          </a:prstGeom>
          <a:noFill/>
          <a:ln w="9525">
            <a:noFill/>
            <a:miter lim="800000"/>
            <a:headEnd/>
            <a:tailEnd/>
          </a:ln>
        </p:spPr>
        <p:txBody>
          <a:bodyPr wrap="none">
            <a:spAutoFit/>
          </a:bodyPr>
          <a:lstStyle/>
          <a:p>
            <a:r>
              <a:rPr lang="en-US"/>
              <a:t>-y</a:t>
            </a:r>
            <a:r>
              <a:rPr lang="en-US" baseline="-25000"/>
              <a:t>max</a:t>
            </a:r>
          </a:p>
        </p:txBody>
      </p:sp>
      <p:sp>
        <p:nvSpPr>
          <p:cNvPr id="28696" name="Text Box 28"/>
          <p:cNvSpPr txBox="1">
            <a:spLocks noChangeArrowheads="1"/>
          </p:cNvSpPr>
          <p:nvPr/>
        </p:nvSpPr>
        <p:spPr bwMode="auto">
          <a:xfrm>
            <a:off x="6149975" y="1979613"/>
            <a:ext cx="585788" cy="366712"/>
          </a:xfrm>
          <a:prstGeom prst="rect">
            <a:avLst/>
          </a:prstGeom>
          <a:noFill/>
          <a:ln w="9525">
            <a:noFill/>
            <a:miter lim="800000"/>
            <a:headEnd/>
            <a:tailEnd/>
          </a:ln>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8699"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8700"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8698"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CC5E-9178-44B6-AC7D-D18A78921EFA}"/>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842C3549-6EC3-4EC6-A6B8-FDA01C553826}"/>
              </a:ext>
            </a:extLst>
          </p:cNvPr>
          <p:cNvSpPr>
            <a:spLocks noGrp="1"/>
          </p:cNvSpPr>
          <p:nvPr>
            <p:ph type="dt" sz="half" idx="10"/>
          </p:nvPr>
        </p:nvSpPr>
        <p:spPr/>
        <p:txBody>
          <a:bodyPr/>
          <a:lstStyle/>
          <a:p>
            <a:pPr>
              <a:defRPr/>
            </a:pPr>
            <a:r>
              <a:rPr lang="en-US"/>
              <a:t>Winter 2007</a:t>
            </a:r>
          </a:p>
        </p:txBody>
      </p:sp>
      <p:sp>
        <p:nvSpPr>
          <p:cNvPr id="5" name="Footer Placeholder 4">
            <a:extLst>
              <a:ext uri="{FF2B5EF4-FFF2-40B4-BE49-F238E27FC236}">
                <a16:creationId xmlns:a16="http://schemas.microsoft.com/office/drawing/2014/main" id="{ED8E7C10-A4E0-4543-BDBB-261B438325AF}"/>
              </a:ext>
            </a:extLst>
          </p:cNvPr>
          <p:cNvSpPr>
            <a:spLocks noGrp="1"/>
          </p:cNvSpPr>
          <p:nvPr>
            <p:ph type="ftr" sz="quarter" idx="11"/>
          </p:nvPr>
        </p:nvSpPr>
        <p:spPr/>
        <p:txBody>
          <a:bodyPr/>
          <a:lstStyle/>
          <a:p>
            <a:pPr>
              <a:defRPr/>
            </a:pPr>
            <a:r>
              <a:rPr lang="en-US"/>
              <a:t>R. Todd Lines</a:t>
            </a:r>
          </a:p>
        </p:txBody>
      </p:sp>
      <p:sp>
        <p:nvSpPr>
          <p:cNvPr id="6" name="Slide Number Placeholder 5">
            <a:extLst>
              <a:ext uri="{FF2B5EF4-FFF2-40B4-BE49-F238E27FC236}">
                <a16:creationId xmlns:a16="http://schemas.microsoft.com/office/drawing/2014/main" id="{07006064-AE94-4BFE-B101-666E25911038}"/>
              </a:ext>
            </a:extLst>
          </p:cNvPr>
          <p:cNvSpPr>
            <a:spLocks noGrp="1"/>
          </p:cNvSpPr>
          <p:nvPr>
            <p:ph type="sldNum" sz="quarter" idx="12"/>
          </p:nvPr>
        </p:nvSpPr>
        <p:spPr/>
        <p:txBody>
          <a:bodyPr/>
          <a:lstStyle/>
          <a:p>
            <a:pPr>
              <a:defRPr/>
            </a:pPr>
            <a:fld id="{15354D4E-F887-47F0-AFF9-1CBDE6267A64}" type="slidenum">
              <a:rPr lang="en-US" smtClean="0"/>
              <a:pPr>
                <a:defRPr/>
              </a:pPr>
              <a:t>8</a:t>
            </a:fld>
            <a:endParaRPr lang="en-US"/>
          </a:p>
        </p:txBody>
      </p:sp>
      <p:pic>
        <p:nvPicPr>
          <p:cNvPr id="6146" name="Picture 2" descr="http://www.htacc.org/wp-content/uploads/2016/04/man-megaphone-263x300.jpg">
            <a:extLst>
              <a:ext uri="{FF2B5EF4-FFF2-40B4-BE49-F238E27FC236}">
                <a16:creationId xmlns:a16="http://schemas.microsoft.com/office/drawing/2014/main" id="{9EA31217-B0FF-479B-A814-5241F99E0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886" y="3633108"/>
            <a:ext cx="2505075" cy="2857500"/>
          </a:xfrm>
          <a:prstGeom prst="rect">
            <a:avLst/>
          </a:prstGeom>
          <a:noFill/>
          <a:extLst>
            <a:ext uri="{909E8E84-426E-40DD-AFC4-6F175D3DCCD1}">
              <a14:hiddenFill xmlns:a14="http://schemas.microsoft.com/office/drawing/2010/main">
                <a:solidFill>
                  <a:srgbClr val="FFFFFF"/>
                </a:solidFill>
              </a14:hiddenFill>
            </a:ext>
          </a:extLst>
        </p:spPr>
      </p:pic>
      <p:sp>
        <p:nvSpPr>
          <p:cNvPr id="9" name="Speech Bubble: Oval 8">
            <a:extLst>
              <a:ext uri="{FF2B5EF4-FFF2-40B4-BE49-F238E27FC236}">
                <a16:creationId xmlns:a16="http://schemas.microsoft.com/office/drawing/2014/main" id="{08C69D71-E1EF-4A2E-A232-8FA55221E844}"/>
              </a:ext>
            </a:extLst>
          </p:cNvPr>
          <p:cNvSpPr/>
          <p:nvPr/>
        </p:nvSpPr>
        <p:spPr>
          <a:xfrm>
            <a:off x="2857500" y="1534884"/>
            <a:ext cx="4963886" cy="2400300"/>
          </a:xfrm>
          <a:prstGeom prst="wedgeEllipseCallout">
            <a:avLst>
              <a:gd name="adj1" fmla="val -37280"/>
              <a:gd name="adj2" fmla="val 611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tx1"/>
                </a:solidFill>
              </a:rPr>
              <a:t>So can you!</a:t>
            </a:r>
          </a:p>
        </p:txBody>
      </p:sp>
    </p:spTree>
    <p:extLst>
      <p:ext uri="{BB962C8B-B14F-4D97-AF65-F5344CB8AC3E}">
        <p14:creationId xmlns:p14="http://schemas.microsoft.com/office/powerpoint/2010/main" val="25183896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852E9F89-6D42-448B-B1F1-7A16216D9DBE}" type="slidenum">
              <a:rPr lang="en-US"/>
              <a:pPr/>
              <a:t>80</a:t>
            </a:fld>
            <a:endParaRPr lang="en-US"/>
          </a:p>
        </p:txBody>
      </p:sp>
      <p:sp>
        <p:nvSpPr>
          <p:cNvPr id="29699" name="Rectangle 2"/>
          <p:cNvSpPr>
            <a:spLocks noGrp="1" noChangeArrowheads="1"/>
          </p:cNvSpPr>
          <p:nvPr>
            <p:ph type="title"/>
          </p:nvPr>
        </p:nvSpPr>
        <p:spPr/>
        <p:txBody>
          <a:bodyPr/>
          <a:lstStyle/>
          <a:p>
            <a:pPr eaLnBrk="1" hangingPunct="1"/>
            <a:r>
              <a:rPr lang="en-US"/>
              <a:t>Relationship to SHM</a:t>
            </a:r>
          </a:p>
        </p:txBody>
      </p:sp>
      <p:sp>
        <p:nvSpPr>
          <p:cNvPr id="29700" name="Rectangle 3"/>
          <p:cNvSpPr>
            <a:spLocks noGrp="1" noChangeArrowheads="1"/>
          </p:cNvSpPr>
          <p:nvPr>
            <p:ph type="body" idx="1"/>
          </p:nvPr>
        </p:nvSpPr>
        <p:spPr>
          <a:xfrm>
            <a:off x="457200" y="1600200"/>
            <a:ext cx="3470275" cy="4525963"/>
          </a:xfrm>
        </p:spPr>
        <p:txBody>
          <a:bodyPr/>
          <a:lstStyle/>
          <a:p>
            <a:pPr eaLnBrk="1" hangingPunct="1"/>
            <a:r>
              <a:rPr lang="en-US" dirty="0"/>
              <a:t>This is just two SHOs</a:t>
            </a:r>
          </a:p>
          <a:p>
            <a:pPr eaLnBrk="1" hangingPunct="1"/>
            <a:r>
              <a:rPr lang="en-US" dirty="0">
                <a:solidFill>
                  <a:srgbClr val="FF0000"/>
                </a:solidFill>
              </a:rPr>
              <a:t>One in the x direction</a:t>
            </a:r>
          </a:p>
          <a:p>
            <a:pPr eaLnBrk="1" hangingPunct="1"/>
            <a:r>
              <a:rPr lang="en-US" dirty="0">
                <a:solidFill>
                  <a:schemeClr val="hlink"/>
                </a:solidFill>
              </a:rPr>
              <a:t>One is the y direction</a:t>
            </a:r>
          </a:p>
        </p:txBody>
      </p:sp>
      <p:sp>
        <p:nvSpPr>
          <p:cNvPr id="29701"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9729" name="Oval 6"/>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a:p>
          </p:txBody>
        </p:sp>
        <p:sp>
          <p:nvSpPr>
            <p:cNvPr id="29730" name="Line 7"/>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a:p>
          </p:txBody>
        </p:sp>
        <p:sp>
          <p:nvSpPr>
            <p:cNvPr id="29731" name="Line 8"/>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a:p>
          </p:txBody>
        </p:sp>
      </p:grpSp>
      <p:sp>
        <p:nvSpPr>
          <p:cNvPr id="29703" name="Text Box 9"/>
          <p:cNvSpPr txBox="1">
            <a:spLocks noChangeArrowheads="1"/>
          </p:cNvSpPr>
          <p:nvPr/>
        </p:nvSpPr>
        <p:spPr bwMode="auto">
          <a:xfrm>
            <a:off x="6172200" y="1447800"/>
            <a:ext cx="247650" cy="366713"/>
          </a:xfrm>
          <a:prstGeom prst="rect">
            <a:avLst/>
          </a:prstGeom>
          <a:noFill/>
          <a:ln w="9525">
            <a:noFill/>
            <a:miter lim="800000"/>
            <a:headEnd/>
            <a:tailEnd/>
          </a:ln>
        </p:spPr>
        <p:txBody>
          <a:bodyPr wrap="none">
            <a:spAutoFit/>
          </a:bodyPr>
          <a:lstStyle/>
          <a:p>
            <a:r>
              <a:rPr lang="en-US" b="1">
                <a:cs typeface="Arial" charset="0"/>
              </a:rPr>
              <a:t>ĵ</a:t>
            </a:r>
          </a:p>
        </p:txBody>
      </p:sp>
      <p:sp>
        <p:nvSpPr>
          <p:cNvPr id="29704" name="Text Box 10"/>
          <p:cNvSpPr txBox="1">
            <a:spLocks noChangeArrowheads="1"/>
          </p:cNvSpPr>
          <p:nvPr/>
        </p:nvSpPr>
        <p:spPr bwMode="auto">
          <a:xfrm>
            <a:off x="8289925" y="3846513"/>
            <a:ext cx="247650" cy="366712"/>
          </a:xfrm>
          <a:prstGeom prst="rect">
            <a:avLst/>
          </a:prstGeom>
          <a:noFill/>
          <a:ln w="9525">
            <a:noFill/>
            <a:miter lim="800000"/>
            <a:headEnd/>
            <a:tailEnd/>
          </a:ln>
        </p:spPr>
        <p:txBody>
          <a:bodyPr wrap="none">
            <a:spAutoFit/>
          </a:bodyPr>
          <a:lstStyle/>
          <a:p>
            <a:r>
              <a:rPr lang="en-US" b="1"/>
              <a:t>î</a:t>
            </a:r>
          </a:p>
        </p:txBody>
      </p:sp>
      <p:sp>
        <p:nvSpPr>
          <p:cNvPr id="29705" name="Line 11"/>
          <p:cNvSpPr>
            <a:spLocks noChangeShapeType="1"/>
          </p:cNvSpPr>
          <p:nvPr/>
        </p:nvSpPr>
        <p:spPr bwMode="auto">
          <a:xfrm flipV="1">
            <a:off x="6172200" y="2895600"/>
            <a:ext cx="1143000" cy="990600"/>
          </a:xfrm>
          <a:prstGeom prst="line">
            <a:avLst/>
          </a:prstGeom>
          <a:noFill/>
          <a:ln w="9525">
            <a:solidFill>
              <a:schemeClr val="tx1"/>
            </a:solidFill>
            <a:round/>
            <a:headEnd/>
            <a:tailEnd/>
          </a:ln>
        </p:spPr>
        <p:txBody>
          <a:bodyPr/>
          <a:lstStyle/>
          <a:p>
            <a:endParaRPr lang="en-US"/>
          </a:p>
        </p:txBody>
      </p:sp>
      <p:sp>
        <p:nvSpPr>
          <p:cNvPr id="29706"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p:spPr>
        <p:txBody>
          <a:bodyPr/>
          <a:lstStyle/>
          <a:p>
            <a:endParaRPr lang="en-US"/>
          </a:p>
        </p:txBody>
      </p:sp>
      <p:sp>
        <p:nvSpPr>
          <p:cNvPr id="29707" name="Arc 13"/>
          <p:cNvSpPr>
            <a:spLocks/>
          </p:cNvSpPr>
          <p:nvPr/>
        </p:nvSpPr>
        <p:spPr bwMode="auto">
          <a:xfrm>
            <a:off x="6477000" y="3505200"/>
            <a:ext cx="228600" cy="381000"/>
          </a:xfrm>
          <a:custGeom>
            <a:avLst/>
            <a:gdLst>
              <a:gd name="T0" fmla="*/ 121571 w 21600"/>
              <a:gd name="T1" fmla="*/ 0 h 18292"/>
              <a:gd name="T2" fmla="*/ 228600 w 21600"/>
              <a:gd name="T3" fmla="*/ 381000 h 18292"/>
              <a:gd name="T4" fmla="*/ 0 w 21600"/>
              <a:gd name="T5" fmla="*/ 38100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a:p>
        </p:txBody>
      </p:sp>
      <p:sp>
        <p:nvSpPr>
          <p:cNvPr id="29708" name="Text Box 14"/>
          <p:cNvSpPr txBox="1">
            <a:spLocks noChangeArrowheads="1"/>
          </p:cNvSpPr>
          <p:nvPr/>
        </p:nvSpPr>
        <p:spPr bwMode="auto">
          <a:xfrm>
            <a:off x="6705600" y="3429000"/>
            <a:ext cx="303213" cy="366713"/>
          </a:xfrm>
          <a:prstGeom prst="rect">
            <a:avLst/>
          </a:prstGeom>
          <a:noFill/>
          <a:ln w="9525">
            <a:noFill/>
            <a:miter lim="800000"/>
            <a:headEnd/>
            <a:tailEnd/>
          </a:ln>
        </p:spPr>
        <p:txBody>
          <a:bodyPr wrap="none">
            <a:spAutoFit/>
          </a:bodyPr>
          <a:lstStyle/>
          <a:p>
            <a:r>
              <a:rPr lang="en-US">
                <a:sym typeface="Symbol" pitchFamily="18" charset="2"/>
              </a:rPr>
              <a:t></a:t>
            </a:r>
          </a:p>
        </p:txBody>
      </p:sp>
      <p:sp>
        <p:nvSpPr>
          <p:cNvPr id="29709" name="Text Box 15"/>
          <p:cNvSpPr txBox="1">
            <a:spLocks noChangeArrowheads="1"/>
          </p:cNvSpPr>
          <p:nvPr/>
        </p:nvSpPr>
        <p:spPr bwMode="auto">
          <a:xfrm>
            <a:off x="6613525" y="3922713"/>
            <a:ext cx="298450" cy="366712"/>
          </a:xfrm>
          <a:prstGeom prst="rect">
            <a:avLst/>
          </a:prstGeom>
          <a:noFill/>
          <a:ln w="9525">
            <a:noFill/>
            <a:miter lim="800000"/>
            <a:headEnd/>
            <a:tailEnd/>
          </a:ln>
        </p:spPr>
        <p:txBody>
          <a:bodyPr wrap="none">
            <a:spAutoFit/>
          </a:bodyPr>
          <a:lstStyle/>
          <a:p>
            <a:r>
              <a:rPr lang="en-US"/>
              <a:t>x</a:t>
            </a:r>
          </a:p>
        </p:txBody>
      </p:sp>
      <p:sp>
        <p:nvSpPr>
          <p:cNvPr id="29710" name="Text Box 16"/>
          <p:cNvSpPr txBox="1">
            <a:spLocks noChangeArrowheads="1"/>
          </p:cNvSpPr>
          <p:nvPr/>
        </p:nvSpPr>
        <p:spPr bwMode="auto">
          <a:xfrm>
            <a:off x="5619750" y="3048000"/>
            <a:ext cx="298450" cy="366713"/>
          </a:xfrm>
          <a:prstGeom prst="rect">
            <a:avLst/>
          </a:prstGeom>
          <a:noFill/>
          <a:ln w="9525">
            <a:noFill/>
            <a:miter lim="800000"/>
            <a:headEnd/>
            <a:tailEnd/>
          </a:ln>
        </p:spPr>
        <p:txBody>
          <a:bodyPr wrap="none">
            <a:spAutoFit/>
          </a:bodyPr>
          <a:lstStyle/>
          <a:p>
            <a:r>
              <a:rPr lang="en-US"/>
              <a:t>y</a:t>
            </a:r>
          </a:p>
        </p:txBody>
      </p:sp>
      <p:sp>
        <p:nvSpPr>
          <p:cNvPr id="29711"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p:spPr>
        <p:txBody>
          <a:bodyPr/>
          <a:lstStyle/>
          <a:p>
            <a:endParaRPr lang="en-US"/>
          </a:p>
        </p:txBody>
      </p:sp>
      <p:sp>
        <p:nvSpPr>
          <p:cNvPr id="29712" name="Text Box 18"/>
          <p:cNvSpPr txBox="1">
            <a:spLocks noChangeArrowheads="1"/>
          </p:cNvSpPr>
          <p:nvPr/>
        </p:nvSpPr>
        <p:spPr bwMode="auto">
          <a:xfrm>
            <a:off x="6461125" y="3084513"/>
            <a:ext cx="311150" cy="366712"/>
          </a:xfrm>
          <a:prstGeom prst="rect">
            <a:avLst/>
          </a:prstGeom>
          <a:noFill/>
          <a:ln w="9525">
            <a:noFill/>
            <a:miter lim="800000"/>
            <a:headEnd/>
            <a:tailEnd/>
          </a:ln>
        </p:spPr>
        <p:txBody>
          <a:bodyPr wrap="none">
            <a:spAutoFit/>
          </a:bodyPr>
          <a:lstStyle/>
          <a:p>
            <a:r>
              <a:rPr lang="en-US"/>
              <a:t>h</a:t>
            </a:r>
          </a:p>
        </p:txBody>
      </p:sp>
      <p:sp>
        <p:nvSpPr>
          <p:cNvPr id="29713" name="Text Box 19"/>
          <p:cNvSpPr txBox="1">
            <a:spLocks noChangeArrowheads="1"/>
          </p:cNvSpPr>
          <p:nvPr/>
        </p:nvSpPr>
        <p:spPr bwMode="auto">
          <a:xfrm>
            <a:off x="7324725" y="2562225"/>
            <a:ext cx="336550" cy="366713"/>
          </a:xfrm>
          <a:prstGeom prst="rect">
            <a:avLst/>
          </a:prstGeom>
          <a:noFill/>
          <a:ln w="9525">
            <a:noFill/>
            <a:miter lim="800000"/>
            <a:headEnd/>
            <a:tailEnd/>
          </a:ln>
        </p:spPr>
        <p:txBody>
          <a:bodyPr wrap="none">
            <a:spAutoFit/>
          </a:bodyPr>
          <a:lstStyle/>
          <a:p>
            <a:r>
              <a:rPr lang="en-US"/>
              <a:t>P</a:t>
            </a:r>
          </a:p>
        </p:txBody>
      </p:sp>
      <p:sp>
        <p:nvSpPr>
          <p:cNvPr id="29714" name="Text Box 20"/>
          <p:cNvSpPr txBox="1">
            <a:spLocks noChangeArrowheads="1"/>
          </p:cNvSpPr>
          <p:nvPr/>
        </p:nvSpPr>
        <p:spPr bwMode="auto">
          <a:xfrm>
            <a:off x="7708900" y="3916363"/>
            <a:ext cx="5857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9715" name="Text Box 21"/>
          <p:cNvSpPr txBox="1">
            <a:spLocks noChangeArrowheads="1"/>
          </p:cNvSpPr>
          <p:nvPr/>
        </p:nvSpPr>
        <p:spPr bwMode="auto">
          <a:xfrm>
            <a:off x="4000500" y="3951288"/>
            <a:ext cx="661988" cy="366712"/>
          </a:xfrm>
          <a:prstGeom prst="rect">
            <a:avLst/>
          </a:prstGeom>
          <a:noFill/>
          <a:ln w="9525">
            <a:noFill/>
            <a:miter lim="800000"/>
            <a:headEnd/>
            <a:tailEnd/>
          </a:ln>
        </p:spPr>
        <p:txBody>
          <a:bodyPr wrap="none">
            <a:spAutoFit/>
          </a:bodyPr>
          <a:lstStyle/>
          <a:p>
            <a:r>
              <a:rPr lang="en-US"/>
              <a:t>-x</a:t>
            </a:r>
            <a:r>
              <a:rPr lang="en-US" baseline="-25000"/>
              <a:t>max</a:t>
            </a:r>
          </a:p>
        </p:txBody>
      </p:sp>
      <p:sp>
        <p:nvSpPr>
          <p:cNvPr id="29716"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9727"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9728"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9718"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p:spPr>
        <p:txBody>
          <a:bodyPr wrap="none" anchor="ctr"/>
          <a:lstStyle/>
          <a:p>
            <a:endParaRPr lang="en-US"/>
          </a:p>
        </p:txBody>
      </p:sp>
      <p:sp>
        <p:nvSpPr>
          <p:cNvPr id="29719" name="Text Box 27"/>
          <p:cNvSpPr txBox="1">
            <a:spLocks noChangeArrowheads="1"/>
          </p:cNvSpPr>
          <p:nvPr/>
        </p:nvSpPr>
        <p:spPr bwMode="auto">
          <a:xfrm>
            <a:off x="6156325" y="5380038"/>
            <a:ext cx="661988" cy="366712"/>
          </a:xfrm>
          <a:prstGeom prst="rect">
            <a:avLst/>
          </a:prstGeom>
          <a:noFill/>
          <a:ln w="9525">
            <a:noFill/>
            <a:miter lim="800000"/>
            <a:headEnd/>
            <a:tailEnd/>
          </a:ln>
        </p:spPr>
        <p:txBody>
          <a:bodyPr wrap="none">
            <a:spAutoFit/>
          </a:bodyPr>
          <a:lstStyle/>
          <a:p>
            <a:r>
              <a:rPr lang="en-US"/>
              <a:t>-y</a:t>
            </a:r>
            <a:r>
              <a:rPr lang="en-US" baseline="-25000"/>
              <a:t>max</a:t>
            </a:r>
          </a:p>
        </p:txBody>
      </p:sp>
      <p:sp>
        <p:nvSpPr>
          <p:cNvPr id="29720" name="Text Box 28"/>
          <p:cNvSpPr txBox="1">
            <a:spLocks noChangeArrowheads="1"/>
          </p:cNvSpPr>
          <p:nvPr/>
        </p:nvSpPr>
        <p:spPr bwMode="auto">
          <a:xfrm>
            <a:off x="6149975" y="1979613"/>
            <a:ext cx="585788" cy="366712"/>
          </a:xfrm>
          <a:prstGeom prst="rect">
            <a:avLst/>
          </a:prstGeom>
          <a:noFill/>
          <a:ln w="9525">
            <a:noFill/>
            <a:miter lim="800000"/>
            <a:headEnd/>
            <a:tailEnd/>
          </a:ln>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9725"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p:spPr>
          <p:txBody>
            <a:bodyPr wrap="none" anchor="ctr"/>
            <a:lstStyle/>
            <a:p>
              <a:endParaRPr lang="en-US"/>
            </a:p>
          </p:txBody>
        </p:sp>
        <p:sp>
          <p:nvSpPr>
            <p:cNvPr id="29726"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9722"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p:spPr>
        <p:txBody>
          <a:bodyPr/>
          <a:lstStyle/>
          <a:p>
            <a:endParaRPr lang="en-US"/>
          </a:p>
        </p:txBody>
      </p:sp>
      <p:sp>
        <p:nvSpPr>
          <p:cNvPr id="29723" name="Line 33"/>
          <p:cNvSpPr>
            <a:spLocks noChangeShapeType="1"/>
          </p:cNvSpPr>
          <p:nvPr/>
        </p:nvSpPr>
        <p:spPr bwMode="auto">
          <a:xfrm>
            <a:off x="4645025" y="3875088"/>
            <a:ext cx="3062288" cy="0"/>
          </a:xfrm>
          <a:prstGeom prst="line">
            <a:avLst/>
          </a:prstGeom>
          <a:noFill/>
          <a:ln w="38100">
            <a:solidFill>
              <a:srgbClr val="FF0000"/>
            </a:solidFill>
            <a:round/>
            <a:headEnd/>
            <a:tailEnd/>
          </a:ln>
        </p:spPr>
        <p:txBody>
          <a:bodyPr/>
          <a:lstStyle/>
          <a:p>
            <a:endParaRPr lang="en-US"/>
          </a:p>
        </p:txBody>
      </p:sp>
      <p:sp>
        <p:nvSpPr>
          <p:cNvPr id="29724" name="Line 34"/>
          <p:cNvSpPr>
            <a:spLocks noChangeShapeType="1"/>
          </p:cNvSpPr>
          <p:nvPr/>
        </p:nvSpPr>
        <p:spPr bwMode="auto">
          <a:xfrm rot="-5400000">
            <a:off x="4639469" y="3898107"/>
            <a:ext cx="3062287" cy="0"/>
          </a:xfrm>
          <a:prstGeom prst="line">
            <a:avLst/>
          </a:prstGeom>
          <a:noFill/>
          <a:ln w="38100">
            <a:solidFill>
              <a:schemeClr val="hlink"/>
            </a:solidFill>
            <a:round/>
            <a:headEnd/>
            <a:tailEnd/>
          </a:ln>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Slide Number Placeholder 5"/>
          <p:cNvSpPr>
            <a:spLocks noGrp="1"/>
          </p:cNvSpPr>
          <p:nvPr>
            <p:ph type="sldNum" sz="quarter" idx="12"/>
          </p:nvPr>
        </p:nvSpPr>
        <p:spPr>
          <a:noFill/>
        </p:spPr>
        <p:txBody>
          <a:bodyPr/>
          <a:lstStyle/>
          <a:p>
            <a:fld id="{FB27CBDF-49A3-40BF-B47A-CE3066841BC7}" type="slidenum">
              <a:rPr lang="en-US"/>
              <a:pPr/>
              <a:t>81</a:t>
            </a:fld>
            <a:endParaRPr lang="en-US"/>
          </a:p>
        </p:txBody>
      </p:sp>
      <p:sp>
        <p:nvSpPr>
          <p:cNvPr id="1030" name="Rectangle 2"/>
          <p:cNvSpPr>
            <a:spLocks noGrp="1" noChangeArrowheads="1"/>
          </p:cNvSpPr>
          <p:nvPr>
            <p:ph type="title"/>
          </p:nvPr>
        </p:nvSpPr>
        <p:spPr/>
        <p:txBody>
          <a:bodyPr/>
          <a:lstStyle/>
          <a:p>
            <a:pPr eaLnBrk="1" hangingPunct="1"/>
            <a:r>
              <a:rPr lang="en-US"/>
              <a:t>Equations for the two SHOs</a:t>
            </a:r>
          </a:p>
        </p:txBody>
      </p:sp>
      <p:sp>
        <p:nvSpPr>
          <p:cNvPr id="1031" name="Rectangle 3"/>
          <p:cNvSpPr>
            <a:spLocks noGrp="1" noChangeArrowheads="1"/>
          </p:cNvSpPr>
          <p:nvPr>
            <p:ph type="body" idx="1"/>
          </p:nvPr>
        </p:nvSpPr>
        <p:spPr>
          <a:xfrm>
            <a:off x="457200" y="1600200"/>
            <a:ext cx="4803775" cy="4525963"/>
          </a:xfrm>
        </p:spPr>
        <p:txBody>
          <a:bodyPr/>
          <a:lstStyle/>
          <a:p>
            <a:pPr eaLnBrk="1" hangingPunct="1">
              <a:lnSpc>
                <a:spcPct val="90000"/>
              </a:lnSpc>
            </a:pPr>
            <a:r>
              <a:rPr lang="en-US"/>
              <a:t>The equation in X is familiar</a:t>
            </a:r>
          </a:p>
          <a:p>
            <a:pPr eaLnBrk="1" hangingPunct="1">
              <a:lnSpc>
                <a:spcPct val="90000"/>
              </a:lnSpc>
            </a:pPr>
            <a:r>
              <a:rPr lang="en-US"/>
              <a:t>The projection onto the y-axis is a sine function</a:t>
            </a:r>
          </a:p>
          <a:p>
            <a:pPr eaLnBrk="1" hangingPunct="1">
              <a:lnSpc>
                <a:spcPct val="90000"/>
              </a:lnSpc>
            </a:pPr>
            <a:r>
              <a:rPr lang="en-US"/>
              <a:t>An old trig identity says:</a:t>
            </a:r>
          </a:p>
          <a:p>
            <a:pPr eaLnBrk="1" hangingPunct="1">
              <a:lnSpc>
                <a:spcPct val="90000"/>
              </a:lnSpc>
            </a:pPr>
            <a:r>
              <a:rPr lang="en-US"/>
              <a:t>What does this say about the phases of the two SHOs?</a:t>
            </a:r>
          </a:p>
        </p:txBody>
      </p:sp>
      <p:graphicFrame>
        <p:nvGraphicFramePr>
          <p:cNvPr id="1026" name="Object 4"/>
          <p:cNvGraphicFramePr>
            <a:graphicFrameLocks noChangeAspect="1"/>
          </p:cNvGraphicFramePr>
          <p:nvPr/>
        </p:nvGraphicFramePr>
        <p:xfrm>
          <a:off x="5595938" y="1624013"/>
          <a:ext cx="2787650" cy="476250"/>
        </p:xfrm>
        <a:graphic>
          <a:graphicData uri="http://schemas.openxmlformats.org/presentationml/2006/ole">
            <mc:AlternateContent xmlns:mc="http://schemas.openxmlformats.org/markup-compatibility/2006">
              <mc:Choice xmlns:v="urn:schemas-microsoft-com:vml" Requires="v">
                <p:oleObj spid="_x0000_s3074" name="Equation" r:id="rId3" imgW="1346040" imgH="228600" progId="Equation.3">
                  <p:embed/>
                </p:oleObj>
              </mc:Choice>
              <mc:Fallback>
                <p:oleObj name="Equation" r:id="rId3" imgW="1346040" imgH="2286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5938" y="1624013"/>
                        <a:ext cx="27876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5"/>
          <p:cNvGraphicFramePr>
            <a:graphicFrameLocks noChangeAspect="1"/>
          </p:cNvGraphicFramePr>
          <p:nvPr/>
        </p:nvGraphicFramePr>
        <p:xfrm>
          <a:off x="5573713" y="2633663"/>
          <a:ext cx="2786062" cy="476250"/>
        </p:xfrm>
        <a:graphic>
          <a:graphicData uri="http://schemas.openxmlformats.org/presentationml/2006/ole">
            <mc:AlternateContent xmlns:mc="http://schemas.openxmlformats.org/markup-compatibility/2006">
              <mc:Choice xmlns:v="urn:schemas-microsoft-com:vml" Requires="v">
                <p:oleObj spid="_x0000_s3075" name="Equation" r:id="rId5" imgW="1346040" imgH="228600" progId="Equation.3">
                  <p:embed/>
                </p:oleObj>
              </mc:Choice>
              <mc:Fallback>
                <p:oleObj name="Equation" r:id="rId5" imgW="1346040" imgH="228600" progId="Equation.3">
                  <p:embed/>
                  <p:pic>
                    <p:nvPicPr>
                      <p:cNvPr id="102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3713" y="2633663"/>
                        <a:ext cx="27860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6"/>
          <p:cNvGraphicFramePr>
            <a:graphicFrameLocks noChangeAspect="1"/>
          </p:cNvGraphicFramePr>
          <p:nvPr/>
        </p:nvGraphicFramePr>
        <p:xfrm>
          <a:off x="5561013" y="3582988"/>
          <a:ext cx="2578100" cy="900112"/>
        </p:xfrm>
        <a:graphic>
          <a:graphicData uri="http://schemas.openxmlformats.org/presentationml/2006/ole">
            <mc:AlternateContent xmlns:mc="http://schemas.openxmlformats.org/markup-compatibility/2006">
              <mc:Choice xmlns:v="urn:schemas-microsoft-com:vml" Requires="v">
                <p:oleObj spid="_x0000_s3076" name="Equation" r:id="rId7" imgW="1244520" imgH="431640" progId="Equation.3">
                  <p:embed/>
                </p:oleObj>
              </mc:Choice>
              <mc:Fallback>
                <p:oleObj name="Equation" r:id="rId7" imgW="1244520" imgH="431640" progId="Equation.3">
                  <p:embed/>
                  <p:pic>
                    <p:nvPicPr>
                      <p:cNvPr id="102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1013" y="3582988"/>
                        <a:ext cx="257810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Slide Number Placeholder 5"/>
          <p:cNvSpPr>
            <a:spLocks noGrp="1"/>
          </p:cNvSpPr>
          <p:nvPr>
            <p:ph type="sldNum" sz="quarter" idx="12"/>
          </p:nvPr>
        </p:nvSpPr>
        <p:spPr>
          <a:noFill/>
        </p:spPr>
        <p:txBody>
          <a:bodyPr/>
          <a:lstStyle/>
          <a:p>
            <a:fld id="{ED8BAEE3-606F-40C5-B97E-BF5378E81159}" type="slidenum">
              <a:rPr lang="en-US"/>
              <a:pPr/>
              <a:t>82</a:t>
            </a:fld>
            <a:endParaRPr lang="en-US"/>
          </a:p>
        </p:txBody>
      </p:sp>
      <p:sp>
        <p:nvSpPr>
          <p:cNvPr id="2055" name="Rectangle 2"/>
          <p:cNvSpPr>
            <a:spLocks noGrp="1" noChangeArrowheads="1"/>
          </p:cNvSpPr>
          <p:nvPr>
            <p:ph type="title"/>
          </p:nvPr>
        </p:nvSpPr>
        <p:spPr/>
        <p:txBody>
          <a:bodyPr/>
          <a:lstStyle/>
          <a:p>
            <a:pPr eaLnBrk="1" hangingPunct="1"/>
            <a:r>
              <a:rPr lang="en-US"/>
              <a:t>Rotation and Velocity</a:t>
            </a:r>
          </a:p>
        </p:txBody>
      </p:sp>
      <p:grpSp>
        <p:nvGrpSpPr>
          <p:cNvPr id="2" name="Group 3"/>
          <p:cNvGrpSpPr>
            <a:grpSpLocks/>
          </p:cNvGrpSpPr>
          <p:nvPr/>
        </p:nvGrpSpPr>
        <p:grpSpPr bwMode="auto">
          <a:xfrm>
            <a:off x="4114550" y="1831975"/>
            <a:ext cx="3922712" cy="3921125"/>
            <a:chOff x="2592" y="1152"/>
            <a:chExt cx="2592" cy="2592"/>
          </a:xfrm>
        </p:grpSpPr>
        <p:sp>
          <p:nvSpPr>
            <p:cNvPr id="2095" name="Oval 4"/>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sz="4000"/>
            </a:p>
          </p:txBody>
        </p:sp>
        <p:sp>
          <p:nvSpPr>
            <p:cNvPr id="2096" name="Line 5"/>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sz="4000"/>
            </a:p>
          </p:txBody>
        </p:sp>
        <p:sp>
          <p:nvSpPr>
            <p:cNvPr id="2097" name="Line 6"/>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sz="4000"/>
            </a:p>
          </p:txBody>
        </p:sp>
      </p:grpSp>
      <p:sp>
        <p:nvSpPr>
          <p:cNvPr id="2057" name="Text Box 7"/>
          <p:cNvSpPr txBox="1">
            <a:spLocks noChangeArrowheads="1"/>
          </p:cNvSpPr>
          <p:nvPr/>
        </p:nvSpPr>
        <p:spPr bwMode="auto">
          <a:xfrm>
            <a:off x="6033837" y="1643063"/>
            <a:ext cx="248786" cy="369332"/>
          </a:xfrm>
          <a:prstGeom prst="rect">
            <a:avLst/>
          </a:prstGeom>
          <a:noFill/>
          <a:ln w="9525">
            <a:noFill/>
            <a:miter lim="800000"/>
            <a:headEnd/>
            <a:tailEnd/>
          </a:ln>
        </p:spPr>
        <p:txBody>
          <a:bodyPr wrap="none">
            <a:spAutoFit/>
          </a:bodyPr>
          <a:lstStyle/>
          <a:p>
            <a:r>
              <a:rPr lang="en-US" b="1">
                <a:cs typeface="Arial" charset="0"/>
              </a:rPr>
              <a:t>ĵ</a:t>
            </a:r>
          </a:p>
        </p:txBody>
      </p:sp>
      <p:sp>
        <p:nvSpPr>
          <p:cNvPr id="2058" name="Text Box 8"/>
          <p:cNvSpPr txBox="1">
            <a:spLocks noChangeArrowheads="1"/>
          </p:cNvSpPr>
          <p:nvPr/>
        </p:nvSpPr>
        <p:spPr bwMode="auto">
          <a:xfrm>
            <a:off x="7935662" y="3744913"/>
            <a:ext cx="248786" cy="369332"/>
          </a:xfrm>
          <a:prstGeom prst="rect">
            <a:avLst/>
          </a:prstGeom>
          <a:noFill/>
          <a:ln w="9525">
            <a:noFill/>
            <a:miter lim="800000"/>
            <a:headEnd/>
            <a:tailEnd/>
          </a:ln>
        </p:spPr>
        <p:txBody>
          <a:bodyPr wrap="none">
            <a:spAutoFit/>
          </a:bodyPr>
          <a:lstStyle/>
          <a:p>
            <a:r>
              <a:rPr lang="en-US" b="1"/>
              <a:t>î</a:t>
            </a:r>
          </a:p>
        </p:txBody>
      </p:sp>
      <p:sp>
        <p:nvSpPr>
          <p:cNvPr id="2059" name="Line 9"/>
          <p:cNvSpPr>
            <a:spLocks noChangeShapeType="1"/>
          </p:cNvSpPr>
          <p:nvPr/>
        </p:nvSpPr>
        <p:spPr bwMode="auto">
          <a:xfrm flipV="1">
            <a:off x="6073525" y="2851150"/>
            <a:ext cx="1090612" cy="941388"/>
          </a:xfrm>
          <a:prstGeom prst="line">
            <a:avLst/>
          </a:prstGeom>
          <a:noFill/>
          <a:ln w="9525">
            <a:solidFill>
              <a:schemeClr val="tx1"/>
            </a:solidFill>
            <a:round/>
            <a:headEnd/>
            <a:tailEnd/>
          </a:ln>
        </p:spPr>
        <p:txBody>
          <a:bodyPr/>
          <a:lstStyle/>
          <a:p>
            <a:endParaRPr lang="en-US" sz="4000"/>
          </a:p>
        </p:txBody>
      </p:sp>
      <p:sp>
        <p:nvSpPr>
          <p:cNvPr id="2060" name="Line 10"/>
          <p:cNvSpPr>
            <a:spLocks noChangeShapeType="1"/>
          </p:cNvSpPr>
          <p:nvPr/>
        </p:nvSpPr>
        <p:spPr bwMode="auto">
          <a:xfrm>
            <a:off x="7164137" y="2851150"/>
            <a:ext cx="0" cy="941388"/>
          </a:xfrm>
          <a:prstGeom prst="line">
            <a:avLst/>
          </a:prstGeom>
          <a:noFill/>
          <a:ln w="9525">
            <a:solidFill>
              <a:schemeClr val="tx1"/>
            </a:solidFill>
            <a:prstDash val="dash"/>
            <a:round/>
            <a:headEnd/>
            <a:tailEnd/>
          </a:ln>
        </p:spPr>
        <p:txBody>
          <a:bodyPr/>
          <a:lstStyle/>
          <a:p>
            <a:endParaRPr lang="en-US" sz="4000"/>
          </a:p>
        </p:txBody>
      </p:sp>
      <p:sp>
        <p:nvSpPr>
          <p:cNvPr id="2061" name="Arc 11"/>
          <p:cNvSpPr>
            <a:spLocks/>
          </p:cNvSpPr>
          <p:nvPr/>
        </p:nvSpPr>
        <p:spPr bwMode="auto">
          <a:xfrm>
            <a:off x="6365625" y="3430588"/>
            <a:ext cx="215900" cy="361950"/>
          </a:xfrm>
          <a:custGeom>
            <a:avLst/>
            <a:gdLst>
              <a:gd name="T0" fmla="*/ 114817 w 21600"/>
              <a:gd name="T1" fmla="*/ 0 h 18292"/>
              <a:gd name="T2" fmla="*/ 215900 w 21600"/>
              <a:gd name="T3" fmla="*/ 361950 h 18292"/>
              <a:gd name="T4" fmla="*/ 0 w 21600"/>
              <a:gd name="T5" fmla="*/ 36195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sz="4000"/>
          </a:p>
        </p:txBody>
      </p:sp>
      <p:sp>
        <p:nvSpPr>
          <p:cNvPr id="2062" name="Text Box 12"/>
          <p:cNvSpPr txBox="1">
            <a:spLocks noChangeArrowheads="1"/>
          </p:cNvSpPr>
          <p:nvPr/>
        </p:nvSpPr>
        <p:spPr bwMode="auto">
          <a:xfrm>
            <a:off x="6520745" y="3357789"/>
            <a:ext cx="304892" cy="369332"/>
          </a:xfrm>
          <a:prstGeom prst="rect">
            <a:avLst/>
          </a:prstGeom>
          <a:noFill/>
          <a:ln w="9525">
            <a:noFill/>
            <a:miter lim="800000"/>
            <a:headEnd/>
            <a:tailEnd/>
          </a:ln>
        </p:spPr>
        <p:txBody>
          <a:bodyPr wrap="none">
            <a:spAutoFit/>
          </a:bodyPr>
          <a:lstStyle/>
          <a:p>
            <a:r>
              <a:rPr lang="en-US" dirty="0">
                <a:sym typeface="Symbol" pitchFamily="18" charset="2"/>
              </a:rPr>
              <a:t></a:t>
            </a:r>
          </a:p>
        </p:txBody>
      </p:sp>
      <p:sp>
        <p:nvSpPr>
          <p:cNvPr id="2063" name="Text Box 13"/>
          <p:cNvSpPr txBox="1">
            <a:spLocks noChangeArrowheads="1"/>
          </p:cNvSpPr>
          <p:nvPr/>
        </p:nvSpPr>
        <p:spPr bwMode="auto">
          <a:xfrm>
            <a:off x="6618037" y="3784600"/>
            <a:ext cx="666750" cy="369332"/>
          </a:xfrm>
          <a:prstGeom prst="rect">
            <a:avLst/>
          </a:prstGeom>
          <a:noFill/>
          <a:ln w="9525">
            <a:noFill/>
            <a:miter lim="800000"/>
            <a:headEnd/>
            <a:tailEnd/>
          </a:ln>
        </p:spPr>
        <p:txBody>
          <a:bodyPr>
            <a:spAutoFit/>
          </a:bodyPr>
          <a:lstStyle/>
          <a:p>
            <a:r>
              <a:rPr lang="en-US" dirty="0" err="1">
                <a:solidFill>
                  <a:srgbClr val="FF9933"/>
                </a:solidFill>
              </a:rPr>
              <a:t>v</a:t>
            </a:r>
            <a:r>
              <a:rPr lang="en-US" baseline="-25000" dirty="0" err="1">
                <a:solidFill>
                  <a:srgbClr val="FF9933"/>
                </a:solidFill>
              </a:rPr>
              <a:t>tx</a:t>
            </a:r>
            <a:endParaRPr lang="en-US" baseline="-25000" dirty="0">
              <a:solidFill>
                <a:srgbClr val="FF9933"/>
              </a:solidFill>
            </a:endParaRPr>
          </a:p>
        </p:txBody>
      </p:sp>
      <p:sp>
        <p:nvSpPr>
          <p:cNvPr id="2064" name="Text Box 14"/>
          <p:cNvSpPr txBox="1">
            <a:spLocks noChangeArrowheads="1"/>
          </p:cNvSpPr>
          <p:nvPr/>
        </p:nvSpPr>
        <p:spPr bwMode="auto">
          <a:xfrm>
            <a:off x="5662362" y="3076575"/>
            <a:ext cx="300082" cy="369332"/>
          </a:xfrm>
          <a:prstGeom prst="rect">
            <a:avLst/>
          </a:prstGeom>
          <a:noFill/>
          <a:ln w="9525">
            <a:noFill/>
            <a:miter lim="800000"/>
            <a:headEnd/>
            <a:tailEnd/>
          </a:ln>
        </p:spPr>
        <p:txBody>
          <a:bodyPr wrap="none">
            <a:spAutoFit/>
          </a:bodyPr>
          <a:lstStyle/>
          <a:p>
            <a:r>
              <a:rPr lang="en-US"/>
              <a:t>y</a:t>
            </a:r>
          </a:p>
        </p:txBody>
      </p:sp>
      <p:sp>
        <p:nvSpPr>
          <p:cNvPr id="2065" name="Line 15"/>
          <p:cNvSpPr>
            <a:spLocks noChangeShapeType="1"/>
          </p:cNvSpPr>
          <p:nvPr/>
        </p:nvSpPr>
        <p:spPr bwMode="auto">
          <a:xfrm flipH="1">
            <a:off x="6073525" y="2851150"/>
            <a:ext cx="1090612" cy="0"/>
          </a:xfrm>
          <a:prstGeom prst="line">
            <a:avLst/>
          </a:prstGeom>
          <a:noFill/>
          <a:ln w="9525">
            <a:solidFill>
              <a:schemeClr val="tx1"/>
            </a:solidFill>
            <a:prstDash val="dash"/>
            <a:round/>
            <a:headEnd/>
            <a:tailEnd/>
          </a:ln>
        </p:spPr>
        <p:txBody>
          <a:bodyPr/>
          <a:lstStyle/>
          <a:p>
            <a:endParaRPr lang="en-US" sz="4000"/>
          </a:p>
        </p:txBody>
      </p:sp>
      <p:sp>
        <p:nvSpPr>
          <p:cNvPr id="2066" name="Line 16"/>
          <p:cNvSpPr>
            <a:spLocks noChangeShapeType="1"/>
          </p:cNvSpPr>
          <p:nvPr/>
        </p:nvSpPr>
        <p:spPr bwMode="auto">
          <a:xfrm flipH="1">
            <a:off x="6618037" y="3784600"/>
            <a:ext cx="527050" cy="0"/>
          </a:xfrm>
          <a:prstGeom prst="line">
            <a:avLst/>
          </a:prstGeom>
          <a:noFill/>
          <a:ln w="28575">
            <a:solidFill>
              <a:srgbClr val="FF9933"/>
            </a:solidFill>
            <a:round/>
            <a:headEnd/>
            <a:tailEnd type="triangle" w="med" len="med"/>
          </a:ln>
        </p:spPr>
        <p:txBody>
          <a:bodyPr/>
          <a:lstStyle/>
          <a:p>
            <a:endParaRPr lang="en-US" sz="4000"/>
          </a:p>
        </p:txBody>
      </p:sp>
      <p:sp>
        <p:nvSpPr>
          <p:cNvPr id="2067" name="Line 17"/>
          <p:cNvSpPr>
            <a:spLocks noChangeShapeType="1"/>
          </p:cNvSpPr>
          <p:nvPr/>
        </p:nvSpPr>
        <p:spPr bwMode="auto">
          <a:xfrm flipH="1">
            <a:off x="6618037" y="2847975"/>
            <a:ext cx="527050" cy="0"/>
          </a:xfrm>
          <a:prstGeom prst="line">
            <a:avLst/>
          </a:prstGeom>
          <a:noFill/>
          <a:ln w="28575">
            <a:solidFill>
              <a:srgbClr val="FF9933"/>
            </a:solidFill>
            <a:round/>
            <a:headEnd/>
            <a:tailEnd type="triangle" w="med" len="med"/>
          </a:ln>
        </p:spPr>
        <p:txBody>
          <a:bodyPr/>
          <a:lstStyle/>
          <a:p>
            <a:endParaRPr lang="en-US" sz="4000"/>
          </a:p>
        </p:txBody>
      </p:sp>
      <p:sp>
        <p:nvSpPr>
          <p:cNvPr id="2068" name="Line 18"/>
          <p:cNvSpPr>
            <a:spLocks noChangeShapeType="1"/>
          </p:cNvSpPr>
          <p:nvPr/>
        </p:nvSpPr>
        <p:spPr bwMode="auto">
          <a:xfrm flipH="1" flipV="1">
            <a:off x="6635500" y="2151063"/>
            <a:ext cx="509587" cy="696912"/>
          </a:xfrm>
          <a:prstGeom prst="line">
            <a:avLst/>
          </a:prstGeom>
          <a:noFill/>
          <a:ln w="28575">
            <a:solidFill>
              <a:srgbClr val="993300"/>
            </a:solidFill>
            <a:round/>
            <a:headEnd/>
            <a:tailEnd type="triangle" w="med" len="med"/>
          </a:ln>
        </p:spPr>
        <p:txBody>
          <a:bodyPr/>
          <a:lstStyle/>
          <a:p>
            <a:endParaRPr lang="en-US" sz="4000"/>
          </a:p>
        </p:txBody>
      </p:sp>
      <p:sp>
        <p:nvSpPr>
          <p:cNvPr id="2069" name="Text Box 19"/>
          <p:cNvSpPr txBox="1">
            <a:spLocks noChangeArrowheads="1"/>
          </p:cNvSpPr>
          <p:nvPr/>
        </p:nvSpPr>
        <p:spPr bwMode="auto">
          <a:xfrm>
            <a:off x="6749800" y="2044700"/>
            <a:ext cx="666750" cy="369332"/>
          </a:xfrm>
          <a:prstGeom prst="rect">
            <a:avLst/>
          </a:prstGeom>
          <a:noFill/>
          <a:ln w="9525">
            <a:noFill/>
            <a:miter lim="800000"/>
            <a:headEnd/>
            <a:tailEnd/>
          </a:ln>
        </p:spPr>
        <p:txBody>
          <a:bodyPr>
            <a:spAutoFit/>
          </a:bodyPr>
          <a:lstStyle/>
          <a:p>
            <a:r>
              <a:rPr lang="en-US" dirty="0" err="1">
                <a:solidFill>
                  <a:srgbClr val="CC6600"/>
                </a:solidFill>
              </a:rPr>
              <a:t>v</a:t>
            </a:r>
            <a:r>
              <a:rPr lang="en-US" baseline="-25000" dirty="0" err="1">
                <a:solidFill>
                  <a:srgbClr val="CC6600"/>
                </a:solidFill>
              </a:rPr>
              <a:t>t</a:t>
            </a:r>
            <a:endParaRPr lang="en-US" baseline="-25000" dirty="0">
              <a:solidFill>
                <a:srgbClr val="CC6600"/>
              </a:solidFill>
            </a:endParaRPr>
          </a:p>
        </p:txBody>
      </p:sp>
      <p:sp>
        <p:nvSpPr>
          <p:cNvPr id="2070" name="Text Box 20"/>
          <p:cNvSpPr txBox="1">
            <a:spLocks noChangeArrowheads="1"/>
          </p:cNvSpPr>
          <p:nvPr/>
        </p:nvSpPr>
        <p:spPr bwMode="auto">
          <a:xfrm>
            <a:off x="6354512" y="2819400"/>
            <a:ext cx="666750" cy="369332"/>
          </a:xfrm>
          <a:prstGeom prst="rect">
            <a:avLst/>
          </a:prstGeom>
          <a:noFill/>
          <a:ln w="9525">
            <a:noFill/>
            <a:miter lim="800000"/>
            <a:headEnd/>
            <a:tailEnd/>
          </a:ln>
        </p:spPr>
        <p:txBody>
          <a:bodyPr>
            <a:spAutoFit/>
          </a:bodyPr>
          <a:lstStyle/>
          <a:p>
            <a:r>
              <a:rPr lang="en-US" dirty="0" err="1">
                <a:solidFill>
                  <a:srgbClr val="FF9933"/>
                </a:solidFill>
              </a:rPr>
              <a:t>v</a:t>
            </a:r>
            <a:r>
              <a:rPr lang="en-US" baseline="-25000" dirty="0" err="1">
                <a:solidFill>
                  <a:srgbClr val="FF9933"/>
                </a:solidFill>
              </a:rPr>
              <a:t>tx</a:t>
            </a:r>
            <a:endParaRPr lang="en-US" baseline="-25000" dirty="0">
              <a:solidFill>
                <a:srgbClr val="FF9933"/>
              </a:solidFill>
            </a:endParaRPr>
          </a:p>
        </p:txBody>
      </p:sp>
      <p:sp>
        <p:nvSpPr>
          <p:cNvPr id="2072" name="Rectangle 41"/>
          <p:cNvSpPr>
            <a:spLocks noGrp="1" noChangeArrowheads="1"/>
          </p:cNvSpPr>
          <p:nvPr>
            <p:ph type="body" idx="1"/>
          </p:nvPr>
        </p:nvSpPr>
        <p:spPr>
          <a:xfrm>
            <a:off x="442913" y="1571625"/>
            <a:ext cx="3222625" cy="2146300"/>
          </a:xfrm>
        </p:spPr>
        <p:txBody>
          <a:bodyPr/>
          <a:lstStyle/>
          <a:p>
            <a:pPr eaLnBrk="1" hangingPunct="1">
              <a:lnSpc>
                <a:spcPct val="90000"/>
              </a:lnSpc>
            </a:pPr>
            <a:r>
              <a:rPr lang="en-US" sz="1600"/>
              <a:t>Look at the Angular Speed</a:t>
            </a:r>
          </a:p>
          <a:p>
            <a:pPr eaLnBrk="1" hangingPunct="1">
              <a:lnSpc>
                <a:spcPct val="90000"/>
              </a:lnSpc>
            </a:pPr>
            <a:endParaRPr lang="en-US" sz="1600"/>
          </a:p>
          <a:p>
            <a:pPr eaLnBrk="1" hangingPunct="1">
              <a:lnSpc>
                <a:spcPct val="90000"/>
              </a:lnSpc>
            </a:pPr>
            <a:endParaRPr lang="en-US" sz="1600"/>
          </a:p>
          <a:p>
            <a:pPr eaLnBrk="1" hangingPunct="1">
              <a:lnSpc>
                <a:spcPct val="90000"/>
              </a:lnSpc>
            </a:pPr>
            <a:r>
              <a:rPr lang="en-US" sz="1600"/>
              <a:t>Then</a:t>
            </a:r>
          </a:p>
          <a:p>
            <a:pPr eaLnBrk="1" hangingPunct="1">
              <a:lnSpc>
                <a:spcPct val="90000"/>
              </a:lnSpc>
            </a:pPr>
            <a:endParaRPr lang="en-US" sz="1600"/>
          </a:p>
          <a:p>
            <a:pPr eaLnBrk="1" hangingPunct="1">
              <a:lnSpc>
                <a:spcPct val="90000"/>
              </a:lnSpc>
            </a:pPr>
            <a:endParaRPr lang="en-US" sz="1600"/>
          </a:p>
          <a:p>
            <a:pPr eaLnBrk="1" hangingPunct="1">
              <a:lnSpc>
                <a:spcPct val="90000"/>
              </a:lnSpc>
            </a:pPr>
            <a:r>
              <a:rPr lang="en-US" sz="1600"/>
              <a:t>Let’s take the x-component</a:t>
            </a:r>
          </a:p>
        </p:txBody>
      </p:sp>
      <p:sp>
        <p:nvSpPr>
          <p:cNvPr id="2073" name="Text Box 42"/>
          <p:cNvSpPr txBox="1">
            <a:spLocks noChangeArrowheads="1"/>
          </p:cNvSpPr>
          <p:nvPr/>
        </p:nvSpPr>
        <p:spPr bwMode="auto">
          <a:xfrm>
            <a:off x="6624840" y="2875644"/>
            <a:ext cx="304892" cy="369332"/>
          </a:xfrm>
          <a:prstGeom prst="rect">
            <a:avLst/>
          </a:prstGeom>
          <a:noFill/>
          <a:ln w="9525">
            <a:noFill/>
            <a:miter lim="800000"/>
            <a:headEnd/>
            <a:tailEnd/>
          </a:ln>
        </p:spPr>
        <p:txBody>
          <a:bodyPr wrap="none">
            <a:spAutoFit/>
          </a:bodyPr>
          <a:lstStyle/>
          <a:p>
            <a:r>
              <a:rPr lang="en-US" dirty="0">
                <a:sym typeface="Symbol" pitchFamily="18" charset="2"/>
              </a:rPr>
              <a:t></a:t>
            </a:r>
          </a:p>
        </p:txBody>
      </p:sp>
      <p:sp>
        <p:nvSpPr>
          <p:cNvPr id="2074" name="Arc 43"/>
          <p:cNvSpPr>
            <a:spLocks/>
          </p:cNvSpPr>
          <p:nvPr/>
        </p:nvSpPr>
        <p:spPr bwMode="auto">
          <a:xfrm>
            <a:off x="6806950" y="2851150"/>
            <a:ext cx="214312" cy="227013"/>
          </a:xfrm>
          <a:custGeom>
            <a:avLst/>
            <a:gdLst>
              <a:gd name="T0" fmla="*/ 85169 w 21600"/>
              <a:gd name="T1" fmla="*/ 227013 h 17310"/>
              <a:gd name="T2" fmla="*/ 0 w 21600"/>
              <a:gd name="T3" fmla="*/ 0 h 17310"/>
              <a:gd name="T4" fmla="*/ 214312 w 21600"/>
              <a:gd name="T5" fmla="*/ 957 h 17310"/>
              <a:gd name="T6" fmla="*/ 0 60000 65536"/>
              <a:gd name="T7" fmla="*/ 0 60000 65536"/>
              <a:gd name="T8" fmla="*/ 0 60000 65536"/>
              <a:gd name="T9" fmla="*/ 0 w 21600"/>
              <a:gd name="T10" fmla="*/ 0 h 17310"/>
              <a:gd name="T11" fmla="*/ 21600 w 21600"/>
              <a:gd name="T12" fmla="*/ 17310 h 17310"/>
            </a:gdLst>
            <a:ahLst/>
            <a:cxnLst>
              <a:cxn ang="T6">
                <a:pos x="T0" y="T1"/>
              </a:cxn>
              <a:cxn ang="T7">
                <a:pos x="T2" y="T3"/>
              </a:cxn>
              <a:cxn ang="T8">
                <a:pos x="T4" y="T5"/>
              </a:cxn>
            </a:cxnLst>
            <a:rect l="T9" t="T10" r="T11" b="T12"/>
            <a:pathLst>
              <a:path w="21600" h="17310" fill="none" extrusionOk="0">
                <a:moveTo>
                  <a:pt x="8583" y="17310"/>
                </a:moveTo>
                <a:cubicBezTo>
                  <a:pt x="3177" y="13228"/>
                  <a:pt x="0" y="6846"/>
                  <a:pt x="0" y="73"/>
                </a:cubicBezTo>
                <a:cubicBezTo>
                  <a:pt x="-1" y="48"/>
                  <a:pt x="0" y="24"/>
                  <a:pt x="0" y="0"/>
                </a:cubicBezTo>
              </a:path>
              <a:path w="21600" h="17310" stroke="0" extrusionOk="0">
                <a:moveTo>
                  <a:pt x="8583" y="17310"/>
                </a:moveTo>
                <a:cubicBezTo>
                  <a:pt x="3177" y="13228"/>
                  <a:pt x="0" y="6846"/>
                  <a:pt x="0" y="73"/>
                </a:cubicBezTo>
                <a:cubicBezTo>
                  <a:pt x="-1" y="48"/>
                  <a:pt x="0" y="24"/>
                  <a:pt x="0" y="0"/>
                </a:cubicBezTo>
                <a:lnTo>
                  <a:pt x="21600" y="73"/>
                </a:lnTo>
                <a:close/>
              </a:path>
            </a:pathLst>
          </a:custGeom>
          <a:noFill/>
          <a:ln w="9525">
            <a:solidFill>
              <a:schemeClr val="tx1"/>
            </a:solidFill>
            <a:prstDash val="dash"/>
            <a:round/>
            <a:headEnd/>
            <a:tailEnd/>
          </a:ln>
        </p:spPr>
        <p:txBody>
          <a:bodyPr wrap="none" anchor="ctr"/>
          <a:lstStyle/>
          <a:p>
            <a:endParaRPr lang="en-US" sz="4000"/>
          </a:p>
        </p:txBody>
      </p:sp>
      <p:sp>
        <p:nvSpPr>
          <p:cNvPr id="2075" name="Line 44"/>
          <p:cNvSpPr>
            <a:spLocks noChangeShapeType="1"/>
          </p:cNvSpPr>
          <p:nvPr/>
        </p:nvSpPr>
        <p:spPr bwMode="auto">
          <a:xfrm>
            <a:off x="6643437" y="2133600"/>
            <a:ext cx="0" cy="704850"/>
          </a:xfrm>
          <a:prstGeom prst="line">
            <a:avLst/>
          </a:prstGeom>
          <a:noFill/>
          <a:ln w="9525">
            <a:solidFill>
              <a:schemeClr val="tx1"/>
            </a:solidFill>
            <a:prstDash val="dash"/>
            <a:round/>
            <a:headEnd/>
            <a:tailEnd/>
          </a:ln>
        </p:spPr>
        <p:txBody>
          <a:bodyPr/>
          <a:lstStyle/>
          <a:p>
            <a:endParaRPr lang="en-US" sz="4000"/>
          </a:p>
        </p:txBody>
      </p:sp>
      <p:graphicFrame>
        <p:nvGraphicFramePr>
          <p:cNvPr id="2050" name="Object 45"/>
          <p:cNvGraphicFramePr>
            <a:graphicFrameLocks noChangeAspect="1"/>
          </p:cNvGraphicFramePr>
          <p:nvPr>
            <p:extLst>
              <p:ext uri="{D42A27DB-BD31-4B8C-83A1-F6EECF244321}">
                <p14:modId xmlns:p14="http://schemas.microsoft.com/office/powerpoint/2010/main" val="1627836786"/>
              </p:ext>
            </p:extLst>
          </p:nvPr>
        </p:nvGraphicFramePr>
        <p:xfrm>
          <a:off x="7450861" y="2305347"/>
          <a:ext cx="519113" cy="423564"/>
        </p:xfrm>
        <a:graphic>
          <a:graphicData uri="http://schemas.openxmlformats.org/presentationml/2006/ole">
            <mc:AlternateContent xmlns:mc="http://schemas.openxmlformats.org/markup-compatibility/2006">
              <mc:Choice xmlns:v="urn:schemas-microsoft-com:vml" Requires="v">
                <p:oleObj spid="_x0000_s4098" name="Equation" r:id="rId3" imgW="393480" imgH="393480" progId="Equation.3">
                  <p:embed/>
                </p:oleObj>
              </mc:Choice>
              <mc:Fallback>
                <p:oleObj name="Equation" r:id="rId3" imgW="393480" imgH="393480" progId="Equation.3">
                  <p:embed/>
                  <p:pic>
                    <p:nvPicPr>
                      <p:cNvPr id="2050"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0861" y="2305347"/>
                        <a:ext cx="519113" cy="423564"/>
                      </a:xfrm>
                      <a:prstGeom prst="rect">
                        <a:avLst/>
                      </a:prstGeom>
                      <a:noFill/>
                      <a:extLst/>
                    </p:spPr>
                  </p:pic>
                </p:oleObj>
              </mc:Fallback>
            </mc:AlternateContent>
          </a:graphicData>
        </a:graphic>
      </p:graphicFrame>
      <p:graphicFrame>
        <p:nvGraphicFramePr>
          <p:cNvPr id="2051" name="Object 46"/>
          <p:cNvGraphicFramePr>
            <a:graphicFrameLocks noChangeAspect="1"/>
          </p:cNvGraphicFramePr>
          <p:nvPr>
            <p:extLst>
              <p:ext uri="{D42A27DB-BD31-4B8C-83A1-F6EECF244321}">
                <p14:modId xmlns:p14="http://schemas.microsoft.com/office/powerpoint/2010/main" val="2791362742"/>
              </p:ext>
            </p:extLst>
          </p:nvPr>
        </p:nvGraphicFramePr>
        <p:xfrm>
          <a:off x="893763" y="3862388"/>
          <a:ext cx="1993900" cy="320675"/>
        </p:xfrm>
        <a:graphic>
          <a:graphicData uri="http://schemas.openxmlformats.org/presentationml/2006/ole">
            <mc:AlternateContent xmlns:mc="http://schemas.openxmlformats.org/markup-compatibility/2006">
              <mc:Choice xmlns:v="urn:schemas-microsoft-com:vml" Requires="v">
                <p:oleObj spid="_x0000_s4099" name="Equation" r:id="rId5" imgW="1422360" imgH="228600" progId="Equation.3">
                  <p:embed/>
                </p:oleObj>
              </mc:Choice>
              <mc:Fallback>
                <p:oleObj name="Equation" r:id="rId5" imgW="1422360" imgH="228600" progId="Equation.3">
                  <p:embed/>
                  <p:pic>
                    <p:nvPicPr>
                      <p:cNvPr id="2051" name="Object 46"/>
                      <p:cNvPicPr>
                        <a:picLocks noChangeAspect="1" noChangeArrowheads="1"/>
                      </p:cNvPicPr>
                      <p:nvPr/>
                    </p:nvPicPr>
                    <p:blipFill>
                      <a:blip r:embed="rId6"/>
                      <a:srcRect/>
                      <a:stretch>
                        <a:fillRect/>
                      </a:stretch>
                    </p:blipFill>
                    <p:spPr bwMode="auto">
                      <a:xfrm>
                        <a:off x="893763" y="3862388"/>
                        <a:ext cx="19939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7"/>
          <p:cNvGraphicFramePr>
            <a:graphicFrameLocks noChangeAspect="1"/>
          </p:cNvGraphicFramePr>
          <p:nvPr>
            <p:extLst>
              <p:ext uri="{D42A27DB-BD31-4B8C-83A1-F6EECF244321}">
                <p14:modId xmlns:p14="http://schemas.microsoft.com/office/powerpoint/2010/main" val="2701391769"/>
              </p:ext>
            </p:extLst>
          </p:nvPr>
        </p:nvGraphicFramePr>
        <p:xfrm>
          <a:off x="1658938" y="2154238"/>
          <a:ext cx="623887" cy="552450"/>
        </p:xfrm>
        <a:graphic>
          <a:graphicData uri="http://schemas.openxmlformats.org/presentationml/2006/ole">
            <mc:AlternateContent xmlns:mc="http://schemas.openxmlformats.org/markup-compatibility/2006">
              <mc:Choice xmlns:v="urn:schemas-microsoft-com:vml" Requires="v">
                <p:oleObj spid="_x0000_s4100" name="Equation" r:id="rId7" imgW="444240" imgH="393480" progId="Equation.3">
                  <p:embed/>
                </p:oleObj>
              </mc:Choice>
              <mc:Fallback>
                <p:oleObj name="Equation" r:id="rId7" imgW="444240" imgH="393480" progId="Equation.3">
                  <p:embed/>
                  <p:pic>
                    <p:nvPicPr>
                      <p:cNvPr id="2052" name="Object 47"/>
                      <p:cNvPicPr>
                        <a:picLocks noChangeAspect="1" noChangeArrowheads="1"/>
                      </p:cNvPicPr>
                      <p:nvPr/>
                    </p:nvPicPr>
                    <p:blipFill>
                      <a:blip r:embed="rId8"/>
                      <a:srcRect/>
                      <a:stretch>
                        <a:fillRect/>
                      </a:stretch>
                    </p:blipFill>
                    <p:spPr bwMode="auto">
                      <a:xfrm>
                        <a:off x="1658938" y="2154238"/>
                        <a:ext cx="6238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48"/>
          <p:cNvGraphicFramePr>
            <a:graphicFrameLocks noChangeAspect="1"/>
          </p:cNvGraphicFramePr>
          <p:nvPr>
            <p:extLst>
              <p:ext uri="{D42A27DB-BD31-4B8C-83A1-F6EECF244321}">
                <p14:modId xmlns:p14="http://schemas.microsoft.com/office/powerpoint/2010/main" val="2749828868"/>
              </p:ext>
            </p:extLst>
          </p:nvPr>
        </p:nvGraphicFramePr>
        <p:xfrm>
          <a:off x="1503363" y="2828925"/>
          <a:ext cx="658812" cy="319088"/>
        </p:xfrm>
        <a:graphic>
          <a:graphicData uri="http://schemas.openxmlformats.org/presentationml/2006/ole">
            <mc:AlternateContent xmlns:mc="http://schemas.openxmlformats.org/markup-compatibility/2006">
              <mc:Choice xmlns:v="urn:schemas-microsoft-com:vml" Requires="v">
                <p:oleObj spid="_x0000_s4101" name="Equation" r:id="rId9" imgW="469800" imgH="228600" progId="Equation.3">
                  <p:embed/>
                </p:oleObj>
              </mc:Choice>
              <mc:Fallback>
                <p:oleObj name="Equation" r:id="rId9" imgW="469800" imgH="228600" progId="Equation.3">
                  <p:embed/>
                  <p:pic>
                    <p:nvPicPr>
                      <p:cNvPr id="2053" name="Object 48"/>
                      <p:cNvPicPr>
                        <a:picLocks noChangeAspect="1" noChangeArrowheads="1"/>
                      </p:cNvPicPr>
                      <p:nvPr/>
                    </p:nvPicPr>
                    <p:blipFill>
                      <a:blip r:embed="rId10"/>
                      <a:srcRect/>
                      <a:stretch>
                        <a:fillRect/>
                      </a:stretch>
                    </p:blipFill>
                    <p:spPr bwMode="auto">
                      <a:xfrm>
                        <a:off x="1503363" y="2828925"/>
                        <a:ext cx="658812"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Arc 11"/>
          <p:cNvSpPr>
            <a:spLocks/>
          </p:cNvSpPr>
          <p:nvPr/>
        </p:nvSpPr>
        <p:spPr bwMode="auto">
          <a:xfrm rot="10800000" flipV="1">
            <a:off x="6777285" y="2499519"/>
            <a:ext cx="174126" cy="338931"/>
          </a:xfrm>
          <a:custGeom>
            <a:avLst/>
            <a:gdLst>
              <a:gd name="T0" fmla="*/ 114817 w 21600"/>
              <a:gd name="T1" fmla="*/ 0 h 18292"/>
              <a:gd name="T2" fmla="*/ 215900 w 21600"/>
              <a:gd name="T3" fmla="*/ 361950 h 18292"/>
              <a:gd name="T4" fmla="*/ 0 w 21600"/>
              <a:gd name="T5" fmla="*/ 361950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sz="4000"/>
          </a:p>
        </p:txBody>
      </p:sp>
      <p:sp>
        <p:nvSpPr>
          <p:cNvPr id="6" name="Freeform 5"/>
          <p:cNvSpPr/>
          <p:nvPr/>
        </p:nvSpPr>
        <p:spPr>
          <a:xfrm>
            <a:off x="6822211" y="2566987"/>
            <a:ext cx="628650" cy="142875"/>
          </a:xfrm>
          <a:custGeom>
            <a:avLst/>
            <a:gdLst>
              <a:gd name="connsiteX0" fmla="*/ 495300 w 495300"/>
              <a:gd name="connsiteY0" fmla="*/ 0 h 123825"/>
              <a:gd name="connsiteX1" fmla="*/ 366713 w 495300"/>
              <a:gd name="connsiteY1" fmla="*/ 100013 h 123825"/>
              <a:gd name="connsiteX2" fmla="*/ 352425 w 495300"/>
              <a:gd name="connsiteY2" fmla="*/ 19050 h 123825"/>
              <a:gd name="connsiteX3" fmla="*/ 0 w 495300"/>
              <a:gd name="connsiteY3" fmla="*/ 123825 h 123825"/>
              <a:gd name="connsiteX0" fmla="*/ 628650 w 628650"/>
              <a:gd name="connsiteY0" fmla="*/ 0 h 142875"/>
              <a:gd name="connsiteX1" fmla="*/ 366713 w 628650"/>
              <a:gd name="connsiteY1" fmla="*/ 119063 h 142875"/>
              <a:gd name="connsiteX2" fmla="*/ 352425 w 628650"/>
              <a:gd name="connsiteY2" fmla="*/ 38100 h 142875"/>
              <a:gd name="connsiteX3" fmla="*/ 0 w 628650"/>
              <a:gd name="connsiteY3" fmla="*/ 142875 h 142875"/>
            </a:gdLst>
            <a:ahLst/>
            <a:cxnLst>
              <a:cxn ang="0">
                <a:pos x="connsiteX0" y="connsiteY0"/>
              </a:cxn>
              <a:cxn ang="0">
                <a:pos x="connsiteX1" y="connsiteY1"/>
              </a:cxn>
              <a:cxn ang="0">
                <a:pos x="connsiteX2" y="connsiteY2"/>
              </a:cxn>
              <a:cxn ang="0">
                <a:pos x="connsiteX3" y="connsiteY3"/>
              </a:cxn>
            </a:cxnLst>
            <a:rect l="l" t="t" r="r" b="b"/>
            <a:pathLst>
              <a:path w="628650" h="142875">
                <a:moveTo>
                  <a:pt x="628650" y="0"/>
                </a:moveTo>
                <a:cubicBezTo>
                  <a:pt x="576262" y="48419"/>
                  <a:pt x="412751" y="112713"/>
                  <a:pt x="366713" y="119063"/>
                </a:cubicBezTo>
                <a:cubicBezTo>
                  <a:pt x="320675" y="125413"/>
                  <a:pt x="413544" y="34131"/>
                  <a:pt x="352425" y="38100"/>
                </a:cubicBezTo>
                <a:cubicBezTo>
                  <a:pt x="291306" y="42069"/>
                  <a:pt x="58737" y="127000"/>
                  <a:pt x="0" y="142875"/>
                </a:cubicBezTo>
              </a:path>
            </a:pathLst>
          </a:custGeom>
          <a:noFill/>
          <a:ln w="6350">
            <a:solidFill>
              <a:schemeClr val="tx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5"/>
          <p:cNvSpPr>
            <a:spLocks noGrp="1"/>
          </p:cNvSpPr>
          <p:nvPr>
            <p:ph type="sldNum" sz="quarter" idx="12"/>
          </p:nvPr>
        </p:nvSpPr>
        <p:spPr>
          <a:noFill/>
        </p:spPr>
        <p:txBody>
          <a:bodyPr/>
          <a:lstStyle/>
          <a:p>
            <a:fld id="{430C1088-0D2B-422C-9F82-4F6635D2C749}" type="slidenum">
              <a:rPr lang="en-US"/>
              <a:pPr/>
              <a:t>83</a:t>
            </a:fld>
            <a:endParaRPr lang="en-US"/>
          </a:p>
        </p:txBody>
      </p:sp>
      <p:sp>
        <p:nvSpPr>
          <p:cNvPr id="3077" name="Rectangle 2"/>
          <p:cNvSpPr>
            <a:spLocks noGrp="1" noChangeArrowheads="1"/>
          </p:cNvSpPr>
          <p:nvPr>
            <p:ph type="title"/>
          </p:nvPr>
        </p:nvSpPr>
        <p:spPr/>
        <p:txBody>
          <a:bodyPr/>
          <a:lstStyle/>
          <a:p>
            <a:pPr eaLnBrk="1" hangingPunct="1"/>
            <a:r>
              <a:rPr lang="en-US"/>
              <a:t>Rotation and Acceleration</a:t>
            </a:r>
          </a:p>
        </p:txBody>
      </p:sp>
      <p:sp>
        <p:nvSpPr>
          <p:cNvPr id="3079" name="Rectangle 23"/>
          <p:cNvSpPr>
            <a:spLocks noGrp="1" noChangeArrowheads="1"/>
          </p:cNvSpPr>
          <p:nvPr>
            <p:ph type="body" idx="1"/>
          </p:nvPr>
        </p:nvSpPr>
        <p:spPr>
          <a:xfrm>
            <a:off x="442913" y="1571625"/>
            <a:ext cx="2786062" cy="4438650"/>
          </a:xfrm>
        </p:spPr>
        <p:txBody>
          <a:bodyPr/>
          <a:lstStyle/>
          <a:p>
            <a:pPr eaLnBrk="1" hangingPunct="1"/>
            <a:r>
              <a:rPr lang="en-US" sz="2400"/>
              <a:t>The acceleration of the particle at P is given by</a:t>
            </a:r>
          </a:p>
          <a:p>
            <a:pPr eaLnBrk="1" hangingPunct="1"/>
            <a:endParaRPr lang="en-US" sz="2400"/>
          </a:p>
          <a:p>
            <a:pPr eaLnBrk="1" hangingPunct="1"/>
            <a:endParaRPr lang="en-US" sz="2400"/>
          </a:p>
          <a:p>
            <a:pPr eaLnBrk="1" hangingPunct="1"/>
            <a:r>
              <a:rPr lang="en-US" sz="2400"/>
              <a:t>Taking the x-  component</a:t>
            </a:r>
          </a:p>
        </p:txBody>
      </p:sp>
      <p:grpSp>
        <p:nvGrpSpPr>
          <p:cNvPr id="5" name="Group 24"/>
          <p:cNvGrpSpPr>
            <a:grpSpLocks/>
          </p:cNvGrpSpPr>
          <p:nvPr/>
        </p:nvGrpSpPr>
        <p:grpSpPr bwMode="auto">
          <a:xfrm>
            <a:off x="4223544" y="1837872"/>
            <a:ext cx="3922712" cy="3935412"/>
            <a:chOff x="2592" y="1152"/>
            <a:chExt cx="2592" cy="2592"/>
          </a:xfrm>
        </p:grpSpPr>
        <p:sp>
          <p:nvSpPr>
            <p:cNvPr id="3097" name="Oval 25"/>
            <p:cNvSpPr>
              <a:spLocks noChangeArrowheads="1"/>
            </p:cNvSpPr>
            <p:nvPr/>
          </p:nvSpPr>
          <p:spPr bwMode="auto">
            <a:xfrm>
              <a:off x="2937" y="1488"/>
              <a:ext cx="1902" cy="1920"/>
            </a:xfrm>
            <a:prstGeom prst="ellipse">
              <a:avLst/>
            </a:prstGeom>
            <a:noFill/>
            <a:ln w="9525">
              <a:solidFill>
                <a:schemeClr val="tx1"/>
              </a:solidFill>
              <a:round/>
              <a:headEnd/>
              <a:tailEnd/>
            </a:ln>
          </p:spPr>
          <p:txBody>
            <a:bodyPr wrap="none" anchor="ctr"/>
            <a:lstStyle/>
            <a:p>
              <a:endParaRPr lang="en-US" sz="4000"/>
            </a:p>
          </p:txBody>
        </p:sp>
        <p:sp>
          <p:nvSpPr>
            <p:cNvPr id="3098" name="Line 26"/>
            <p:cNvSpPr>
              <a:spLocks noChangeShapeType="1"/>
            </p:cNvSpPr>
            <p:nvPr/>
          </p:nvSpPr>
          <p:spPr bwMode="auto">
            <a:xfrm>
              <a:off x="3888" y="1152"/>
              <a:ext cx="0" cy="2592"/>
            </a:xfrm>
            <a:prstGeom prst="line">
              <a:avLst/>
            </a:prstGeom>
            <a:noFill/>
            <a:ln w="9525">
              <a:solidFill>
                <a:schemeClr val="tx1"/>
              </a:solidFill>
              <a:round/>
              <a:headEnd/>
              <a:tailEnd/>
            </a:ln>
          </p:spPr>
          <p:txBody>
            <a:bodyPr/>
            <a:lstStyle/>
            <a:p>
              <a:endParaRPr lang="en-US" sz="4000"/>
            </a:p>
          </p:txBody>
        </p:sp>
        <p:sp>
          <p:nvSpPr>
            <p:cNvPr id="3099" name="Line 27"/>
            <p:cNvSpPr>
              <a:spLocks noChangeShapeType="1"/>
            </p:cNvSpPr>
            <p:nvPr/>
          </p:nvSpPr>
          <p:spPr bwMode="auto">
            <a:xfrm rot="-5400000">
              <a:off x="3888" y="1152"/>
              <a:ext cx="0" cy="2592"/>
            </a:xfrm>
            <a:prstGeom prst="line">
              <a:avLst/>
            </a:prstGeom>
            <a:noFill/>
            <a:ln w="9525">
              <a:solidFill>
                <a:schemeClr val="tx1"/>
              </a:solidFill>
              <a:round/>
              <a:headEnd/>
              <a:tailEnd/>
            </a:ln>
          </p:spPr>
          <p:txBody>
            <a:bodyPr/>
            <a:lstStyle/>
            <a:p>
              <a:endParaRPr lang="en-US" sz="4000"/>
            </a:p>
          </p:txBody>
        </p:sp>
      </p:grpSp>
      <p:sp>
        <p:nvSpPr>
          <p:cNvPr id="3081" name="Text Box 28"/>
          <p:cNvSpPr txBox="1">
            <a:spLocks noChangeArrowheads="1"/>
          </p:cNvSpPr>
          <p:nvPr/>
        </p:nvSpPr>
        <p:spPr bwMode="auto">
          <a:xfrm>
            <a:off x="6142831" y="1647372"/>
            <a:ext cx="248786" cy="369332"/>
          </a:xfrm>
          <a:prstGeom prst="rect">
            <a:avLst/>
          </a:prstGeom>
          <a:noFill/>
          <a:ln w="9525">
            <a:noFill/>
            <a:miter lim="800000"/>
            <a:headEnd/>
            <a:tailEnd/>
          </a:ln>
        </p:spPr>
        <p:txBody>
          <a:bodyPr wrap="none">
            <a:spAutoFit/>
          </a:bodyPr>
          <a:lstStyle/>
          <a:p>
            <a:r>
              <a:rPr lang="en-US" b="1">
                <a:cs typeface="Arial" charset="0"/>
              </a:rPr>
              <a:t>ĵ</a:t>
            </a:r>
          </a:p>
        </p:txBody>
      </p:sp>
      <p:sp>
        <p:nvSpPr>
          <p:cNvPr id="3082" name="Text Box 29"/>
          <p:cNvSpPr txBox="1">
            <a:spLocks noChangeArrowheads="1"/>
          </p:cNvSpPr>
          <p:nvPr/>
        </p:nvSpPr>
        <p:spPr bwMode="auto">
          <a:xfrm>
            <a:off x="8044656" y="3757159"/>
            <a:ext cx="248786" cy="369332"/>
          </a:xfrm>
          <a:prstGeom prst="rect">
            <a:avLst/>
          </a:prstGeom>
          <a:noFill/>
          <a:ln w="9525">
            <a:noFill/>
            <a:miter lim="800000"/>
            <a:headEnd/>
            <a:tailEnd/>
          </a:ln>
        </p:spPr>
        <p:txBody>
          <a:bodyPr wrap="none">
            <a:spAutoFit/>
          </a:bodyPr>
          <a:lstStyle/>
          <a:p>
            <a:r>
              <a:rPr lang="en-US" b="1"/>
              <a:t>î</a:t>
            </a:r>
          </a:p>
        </p:txBody>
      </p:sp>
      <p:sp>
        <p:nvSpPr>
          <p:cNvPr id="3083" name="Line 30"/>
          <p:cNvSpPr>
            <a:spLocks noChangeShapeType="1"/>
          </p:cNvSpPr>
          <p:nvPr/>
        </p:nvSpPr>
        <p:spPr bwMode="auto">
          <a:xfrm flipV="1">
            <a:off x="6182519" y="2858634"/>
            <a:ext cx="1090612" cy="946150"/>
          </a:xfrm>
          <a:prstGeom prst="line">
            <a:avLst/>
          </a:prstGeom>
          <a:noFill/>
          <a:ln w="9525">
            <a:solidFill>
              <a:schemeClr val="tx1"/>
            </a:solidFill>
            <a:round/>
            <a:headEnd/>
            <a:tailEnd/>
          </a:ln>
        </p:spPr>
        <p:txBody>
          <a:bodyPr/>
          <a:lstStyle/>
          <a:p>
            <a:endParaRPr lang="en-US" sz="4000"/>
          </a:p>
        </p:txBody>
      </p:sp>
      <p:sp>
        <p:nvSpPr>
          <p:cNvPr id="3084" name="Line 31"/>
          <p:cNvSpPr>
            <a:spLocks noChangeShapeType="1"/>
          </p:cNvSpPr>
          <p:nvPr/>
        </p:nvSpPr>
        <p:spPr bwMode="auto">
          <a:xfrm>
            <a:off x="7273131" y="2858634"/>
            <a:ext cx="0" cy="946150"/>
          </a:xfrm>
          <a:prstGeom prst="line">
            <a:avLst/>
          </a:prstGeom>
          <a:noFill/>
          <a:ln w="9525">
            <a:solidFill>
              <a:schemeClr val="tx1"/>
            </a:solidFill>
            <a:prstDash val="dash"/>
            <a:round/>
            <a:headEnd/>
            <a:tailEnd/>
          </a:ln>
        </p:spPr>
        <p:txBody>
          <a:bodyPr/>
          <a:lstStyle/>
          <a:p>
            <a:endParaRPr lang="en-US" sz="4000"/>
          </a:p>
        </p:txBody>
      </p:sp>
      <p:sp>
        <p:nvSpPr>
          <p:cNvPr id="3085" name="Arc 32"/>
          <p:cNvSpPr>
            <a:spLocks/>
          </p:cNvSpPr>
          <p:nvPr/>
        </p:nvSpPr>
        <p:spPr bwMode="auto">
          <a:xfrm>
            <a:off x="6465093" y="3516373"/>
            <a:ext cx="168275" cy="264596"/>
          </a:xfrm>
          <a:custGeom>
            <a:avLst/>
            <a:gdLst>
              <a:gd name="T0" fmla="*/ 114817 w 21600"/>
              <a:gd name="T1" fmla="*/ 0 h 18292"/>
              <a:gd name="T2" fmla="*/ 215900 w 21600"/>
              <a:gd name="T3" fmla="*/ 363537 h 18292"/>
              <a:gd name="T4" fmla="*/ 0 w 21600"/>
              <a:gd name="T5" fmla="*/ 363537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sz="4000"/>
          </a:p>
        </p:txBody>
      </p:sp>
      <p:sp>
        <p:nvSpPr>
          <p:cNvPr id="3086" name="Text Box 33"/>
          <p:cNvSpPr txBox="1">
            <a:spLocks noChangeArrowheads="1"/>
          </p:cNvSpPr>
          <p:nvPr/>
        </p:nvSpPr>
        <p:spPr bwMode="auto">
          <a:xfrm>
            <a:off x="6574585" y="3380468"/>
            <a:ext cx="304892" cy="369332"/>
          </a:xfrm>
          <a:prstGeom prst="rect">
            <a:avLst/>
          </a:prstGeom>
          <a:noFill/>
          <a:ln w="9525">
            <a:noFill/>
            <a:miter lim="800000"/>
            <a:headEnd/>
            <a:tailEnd/>
          </a:ln>
        </p:spPr>
        <p:txBody>
          <a:bodyPr wrap="none">
            <a:spAutoFit/>
          </a:bodyPr>
          <a:lstStyle/>
          <a:p>
            <a:r>
              <a:rPr lang="en-US" dirty="0">
                <a:sym typeface="Symbol" pitchFamily="18" charset="2"/>
              </a:rPr>
              <a:t></a:t>
            </a:r>
          </a:p>
        </p:txBody>
      </p:sp>
      <p:sp>
        <p:nvSpPr>
          <p:cNvPr id="3087" name="Text Box 34"/>
          <p:cNvSpPr txBox="1">
            <a:spLocks noChangeArrowheads="1"/>
          </p:cNvSpPr>
          <p:nvPr/>
        </p:nvSpPr>
        <p:spPr bwMode="auto">
          <a:xfrm>
            <a:off x="6727031" y="3796847"/>
            <a:ext cx="666750" cy="369332"/>
          </a:xfrm>
          <a:prstGeom prst="rect">
            <a:avLst/>
          </a:prstGeom>
          <a:noFill/>
          <a:ln w="9525">
            <a:noFill/>
            <a:miter lim="800000"/>
            <a:headEnd/>
            <a:tailEnd/>
          </a:ln>
        </p:spPr>
        <p:txBody>
          <a:bodyPr>
            <a:spAutoFit/>
          </a:bodyPr>
          <a:lstStyle/>
          <a:p>
            <a:r>
              <a:rPr lang="en-US">
                <a:solidFill>
                  <a:srgbClr val="CC99FF"/>
                </a:solidFill>
              </a:rPr>
              <a:t>a</a:t>
            </a:r>
            <a:r>
              <a:rPr lang="en-US" baseline="-25000">
                <a:solidFill>
                  <a:srgbClr val="CC99FF"/>
                </a:solidFill>
              </a:rPr>
              <a:t>x</a:t>
            </a:r>
          </a:p>
        </p:txBody>
      </p:sp>
      <p:sp>
        <p:nvSpPr>
          <p:cNvPr id="3088" name="Text Box 35"/>
          <p:cNvSpPr txBox="1">
            <a:spLocks noChangeArrowheads="1"/>
          </p:cNvSpPr>
          <p:nvPr/>
        </p:nvSpPr>
        <p:spPr bwMode="auto">
          <a:xfrm>
            <a:off x="5771356" y="3085647"/>
            <a:ext cx="300082" cy="369332"/>
          </a:xfrm>
          <a:prstGeom prst="rect">
            <a:avLst/>
          </a:prstGeom>
          <a:noFill/>
          <a:ln w="9525">
            <a:noFill/>
            <a:miter lim="800000"/>
            <a:headEnd/>
            <a:tailEnd/>
          </a:ln>
        </p:spPr>
        <p:txBody>
          <a:bodyPr wrap="none">
            <a:spAutoFit/>
          </a:bodyPr>
          <a:lstStyle/>
          <a:p>
            <a:r>
              <a:rPr lang="en-US"/>
              <a:t>y</a:t>
            </a:r>
          </a:p>
        </p:txBody>
      </p:sp>
      <p:sp>
        <p:nvSpPr>
          <p:cNvPr id="3089" name="Line 36"/>
          <p:cNvSpPr>
            <a:spLocks noChangeShapeType="1"/>
          </p:cNvSpPr>
          <p:nvPr/>
        </p:nvSpPr>
        <p:spPr bwMode="auto">
          <a:xfrm flipH="1">
            <a:off x="6182519" y="2858634"/>
            <a:ext cx="1090612" cy="0"/>
          </a:xfrm>
          <a:prstGeom prst="line">
            <a:avLst/>
          </a:prstGeom>
          <a:noFill/>
          <a:ln w="9525">
            <a:solidFill>
              <a:schemeClr val="tx1"/>
            </a:solidFill>
            <a:prstDash val="dash"/>
            <a:round/>
            <a:headEnd/>
            <a:tailEnd/>
          </a:ln>
        </p:spPr>
        <p:txBody>
          <a:bodyPr/>
          <a:lstStyle/>
          <a:p>
            <a:endParaRPr lang="en-US" sz="4000"/>
          </a:p>
        </p:txBody>
      </p:sp>
      <p:sp>
        <p:nvSpPr>
          <p:cNvPr id="3090" name="Line 37"/>
          <p:cNvSpPr>
            <a:spLocks noChangeShapeType="1"/>
          </p:cNvSpPr>
          <p:nvPr/>
        </p:nvSpPr>
        <p:spPr bwMode="auto">
          <a:xfrm flipH="1">
            <a:off x="6727031" y="3801610"/>
            <a:ext cx="527050" cy="0"/>
          </a:xfrm>
          <a:prstGeom prst="line">
            <a:avLst/>
          </a:prstGeom>
          <a:noFill/>
          <a:ln w="28575">
            <a:solidFill>
              <a:srgbClr val="FF99CC"/>
            </a:solidFill>
            <a:round/>
            <a:headEnd/>
            <a:tailEnd type="triangle" w="med" len="med"/>
          </a:ln>
        </p:spPr>
        <p:txBody>
          <a:bodyPr/>
          <a:lstStyle/>
          <a:p>
            <a:endParaRPr lang="en-US" sz="4000"/>
          </a:p>
        </p:txBody>
      </p:sp>
      <p:sp>
        <p:nvSpPr>
          <p:cNvPr id="3091" name="Line 38"/>
          <p:cNvSpPr>
            <a:spLocks noChangeShapeType="1"/>
          </p:cNvSpPr>
          <p:nvPr/>
        </p:nvSpPr>
        <p:spPr bwMode="auto">
          <a:xfrm flipH="1">
            <a:off x="6738144" y="2857047"/>
            <a:ext cx="515937" cy="458787"/>
          </a:xfrm>
          <a:prstGeom prst="line">
            <a:avLst/>
          </a:prstGeom>
          <a:noFill/>
          <a:ln w="28575">
            <a:solidFill>
              <a:srgbClr val="CC00CC"/>
            </a:solidFill>
            <a:round/>
            <a:headEnd/>
            <a:tailEnd type="triangle" w="med" len="med"/>
          </a:ln>
        </p:spPr>
        <p:txBody>
          <a:bodyPr/>
          <a:lstStyle/>
          <a:p>
            <a:endParaRPr lang="en-US" sz="4000"/>
          </a:p>
        </p:txBody>
      </p:sp>
      <p:sp>
        <p:nvSpPr>
          <p:cNvPr id="3092" name="Text Box 39"/>
          <p:cNvSpPr txBox="1">
            <a:spLocks noChangeArrowheads="1"/>
          </p:cNvSpPr>
          <p:nvPr/>
        </p:nvSpPr>
        <p:spPr bwMode="auto">
          <a:xfrm>
            <a:off x="6883512" y="3066368"/>
            <a:ext cx="666750" cy="369332"/>
          </a:xfrm>
          <a:prstGeom prst="rect">
            <a:avLst/>
          </a:prstGeom>
          <a:noFill/>
          <a:ln w="9525">
            <a:noFill/>
            <a:miter lim="800000"/>
            <a:headEnd/>
            <a:tailEnd/>
          </a:ln>
        </p:spPr>
        <p:txBody>
          <a:bodyPr>
            <a:spAutoFit/>
          </a:bodyPr>
          <a:lstStyle/>
          <a:p>
            <a:r>
              <a:rPr lang="en-US" dirty="0">
                <a:solidFill>
                  <a:srgbClr val="CC00CC"/>
                </a:solidFill>
              </a:rPr>
              <a:t>a</a:t>
            </a:r>
            <a:endParaRPr lang="en-US" baseline="-25000" dirty="0">
              <a:solidFill>
                <a:srgbClr val="CC00CC"/>
              </a:solidFill>
            </a:endParaRPr>
          </a:p>
        </p:txBody>
      </p:sp>
      <p:sp>
        <p:nvSpPr>
          <p:cNvPr id="3093" name="Line 40"/>
          <p:cNvSpPr>
            <a:spLocks noChangeShapeType="1"/>
          </p:cNvSpPr>
          <p:nvPr/>
        </p:nvSpPr>
        <p:spPr bwMode="auto">
          <a:xfrm flipH="1">
            <a:off x="6727031" y="2858633"/>
            <a:ext cx="527050" cy="0"/>
          </a:xfrm>
          <a:prstGeom prst="line">
            <a:avLst/>
          </a:prstGeom>
          <a:noFill/>
          <a:ln w="28575">
            <a:solidFill>
              <a:srgbClr val="FF99CC"/>
            </a:solidFill>
            <a:round/>
            <a:headEnd/>
            <a:tailEnd type="triangle" w="med" len="med"/>
          </a:ln>
        </p:spPr>
        <p:txBody>
          <a:bodyPr/>
          <a:lstStyle/>
          <a:p>
            <a:endParaRPr lang="en-US" sz="4000"/>
          </a:p>
        </p:txBody>
      </p:sp>
      <p:sp>
        <p:nvSpPr>
          <p:cNvPr id="3094" name="Text Box 41"/>
          <p:cNvSpPr txBox="1">
            <a:spLocks noChangeArrowheads="1"/>
          </p:cNvSpPr>
          <p:nvPr/>
        </p:nvSpPr>
        <p:spPr bwMode="auto">
          <a:xfrm>
            <a:off x="6528594" y="2398259"/>
            <a:ext cx="666750" cy="369332"/>
          </a:xfrm>
          <a:prstGeom prst="rect">
            <a:avLst/>
          </a:prstGeom>
          <a:noFill/>
          <a:ln w="9525">
            <a:noFill/>
            <a:miter lim="800000"/>
            <a:headEnd/>
            <a:tailEnd/>
          </a:ln>
        </p:spPr>
        <p:txBody>
          <a:bodyPr>
            <a:spAutoFit/>
          </a:bodyPr>
          <a:lstStyle/>
          <a:p>
            <a:r>
              <a:rPr lang="en-US">
                <a:solidFill>
                  <a:srgbClr val="CC99FF"/>
                </a:solidFill>
              </a:rPr>
              <a:t>a</a:t>
            </a:r>
            <a:r>
              <a:rPr lang="en-US" baseline="-25000">
                <a:solidFill>
                  <a:srgbClr val="CC99FF"/>
                </a:solidFill>
              </a:rPr>
              <a:t>x</a:t>
            </a:r>
          </a:p>
        </p:txBody>
      </p:sp>
      <p:graphicFrame>
        <p:nvGraphicFramePr>
          <p:cNvPr id="3074" name="Object 42"/>
          <p:cNvGraphicFramePr>
            <a:graphicFrameLocks noChangeAspect="1"/>
          </p:cNvGraphicFramePr>
          <p:nvPr/>
        </p:nvGraphicFramePr>
        <p:xfrm>
          <a:off x="746125" y="4651375"/>
          <a:ext cx="2119313" cy="338138"/>
        </p:xfrm>
        <a:graphic>
          <a:graphicData uri="http://schemas.openxmlformats.org/presentationml/2006/ole">
            <mc:AlternateContent xmlns:mc="http://schemas.openxmlformats.org/markup-compatibility/2006">
              <mc:Choice xmlns:v="urn:schemas-microsoft-com:vml" Requires="v">
                <p:oleObj spid="_x0000_s5122" name="Equation" r:id="rId3" imgW="1511280" imgH="241200" progId="Equation.3">
                  <p:embed/>
                </p:oleObj>
              </mc:Choice>
              <mc:Fallback>
                <p:oleObj name="Equation" r:id="rId3" imgW="1511280" imgH="241200" progId="Equation.3">
                  <p:embed/>
                  <p:pic>
                    <p:nvPicPr>
                      <p:cNvPr id="3074"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4651375"/>
                        <a:ext cx="211931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3"/>
          <p:cNvGraphicFramePr>
            <a:graphicFrameLocks noChangeAspect="1"/>
          </p:cNvGraphicFramePr>
          <p:nvPr/>
        </p:nvGraphicFramePr>
        <p:xfrm>
          <a:off x="679450" y="2784475"/>
          <a:ext cx="2598738" cy="587375"/>
        </p:xfrm>
        <a:graphic>
          <a:graphicData uri="http://schemas.openxmlformats.org/presentationml/2006/ole">
            <mc:AlternateContent xmlns:mc="http://schemas.openxmlformats.org/markup-compatibility/2006">
              <mc:Choice xmlns:v="urn:schemas-microsoft-com:vml" Requires="v">
                <p:oleObj spid="_x0000_s5123" name="Equation" r:id="rId5" imgW="1854000" imgH="419040" progId="Equation.3">
                  <p:embed/>
                </p:oleObj>
              </mc:Choice>
              <mc:Fallback>
                <p:oleObj name="Equation" r:id="rId5" imgW="1854000" imgH="419040" progId="Equation.3">
                  <p:embed/>
                  <p:pic>
                    <p:nvPicPr>
                      <p:cNvPr id="3075"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50" y="2784475"/>
                        <a:ext cx="25987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5" name="Text Box 44"/>
          <p:cNvSpPr txBox="1">
            <a:spLocks noChangeArrowheads="1"/>
          </p:cNvSpPr>
          <p:nvPr/>
        </p:nvSpPr>
        <p:spPr bwMode="auto">
          <a:xfrm>
            <a:off x="6551953" y="2879272"/>
            <a:ext cx="304892" cy="369332"/>
          </a:xfrm>
          <a:prstGeom prst="rect">
            <a:avLst/>
          </a:prstGeom>
          <a:noFill/>
          <a:ln w="9525">
            <a:noFill/>
            <a:miter lim="800000"/>
            <a:headEnd/>
            <a:tailEnd/>
          </a:ln>
        </p:spPr>
        <p:txBody>
          <a:bodyPr wrap="none">
            <a:spAutoFit/>
          </a:bodyPr>
          <a:lstStyle/>
          <a:p>
            <a:r>
              <a:rPr lang="en-US" dirty="0">
                <a:sym typeface="Symbol" pitchFamily="18" charset="2"/>
              </a:rPr>
              <a:t></a:t>
            </a:r>
          </a:p>
        </p:txBody>
      </p:sp>
      <p:sp>
        <p:nvSpPr>
          <p:cNvPr id="3096" name="Arc 45"/>
          <p:cNvSpPr>
            <a:spLocks/>
          </p:cNvSpPr>
          <p:nvPr/>
        </p:nvSpPr>
        <p:spPr bwMode="auto">
          <a:xfrm flipH="1" flipV="1">
            <a:off x="6784181" y="2836409"/>
            <a:ext cx="215900" cy="363538"/>
          </a:xfrm>
          <a:custGeom>
            <a:avLst/>
            <a:gdLst>
              <a:gd name="T0" fmla="*/ 114817 w 21600"/>
              <a:gd name="T1" fmla="*/ 0 h 18292"/>
              <a:gd name="T2" fmla="*/ 215900 w 21600"/>
              <a:gd name="T3" fmla="*/ 363538 h 18292"/>
              <a:gd name="T4" fmla="*/ 0 w 21600"/>
              <a:gd name="T5" fmla="*/ 363538 h 18292"/>
              <a:gd name="T6" fmla="*/ 0 60000 65536"/>
              <a:gd name="T7" fmla="*/ 0 60000 65536"/>
              <a:gd name="T8" fmla="*/ 0 60000 65536"/>
              <a:gd name="T9" fmla="*/ 0 w 21600"/>
              <a:gd name="T10" fmla="*/ 0 h 18292"/>
              <a:gd name="T11" fmla="*/ 21600 w 21600"/>
              <a:gd name="T12" fmla="*/ 18292 h 18292"/>
            </a:gdLst>
            <a:ahLst/>
            <a:cxnLst>
              <a:cxn ang="T6">
                <a:pos x="T0" y="T1"/>
              </a:cxn>
              <a:cxn ang="T7">
                <a:pos x="T2" y="T3"/>
              </a:cxn>
              <a:cxn ang="T8">
                <a:pos x="T4" y="T5"/>
              </a:cxn>
            </a:cxnLst>
            <a:rect l="T9" t="T10" r="T11" b="T12"/>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p:spPr>
        <p:txBody>
          <a:bodyPr wrap="none" anchor="ctr"/>
          <a:lstStyle/>
          <a:p>
            <a:endParaRPr lang="en-US" sz="4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End of Lecture 1</a:t>
            </a:r>
          </a:p>
        </p:txBody>
      </p:sp>
      <p:sp>
        <p:nvSpPr>
          <p:cNvPr id="6" name="Subtitle 5"/>
          <p:cNvSpPr>
            <a:spLocks noGrp="1"/>
          </p:cNvSpPr>
          <p:nvPr>
            <p:ph type="subTitle" idx="1"/>
          </p:nvPr>
        </p:nvSpPr>
        <p:spPr/>
        <p:txBody>
          <a:bodyPr/>
          <a:lstStyle/>
          <a:p>
            <a:endParaRPr lang="en-US"/>
          </a:p>
        </p:txBody>
      </p:sp>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Question 123.1.10</a:t>
            </a:r>
            <a:br>
              <a:rPr lang="en-US" dirty="0"/>
            </a:br>
            <a:endParaRPr lang="en-US" dirty="0"/>
          </a:p>
        </p:txBody>
      </p:sp>
      <p:sp>
        <p:nvSpPr>
          <p:cNvPr id="26627" name="Rectangle 3"/>
          <p:cNvSpPr>
            <a:spLocks noGrp="1" noChangeArrowheads="1"/>
          </p:cNvSpPr>
          <p:nvPr>
            <p:ph type="body" idx="1"/>
          </p:nvPr>
        </p:nvSpPr>
        <p:spPr/>
        <p:txBody>
          <a:bodyPr/>
          <a:lstStyle/>
          <a:p>
            <a:pPr marL="609600" indent="-609600">
              <a:lnSpc>
                <a:spcPct val="90000"/>
              </a:lnSpc>
              <a:buFontTx/>
              <a:buNone/>
            </a:pPr>
            <a:r>
              <a:rPr lang="en-US" dirty="0"/>
              <a:t>A mass-spring system is experiencing SHM. At a time, t, it has its maximum value of kinetic energy. At t, its potential energy due to the spring is</a:t>
            </a:r>
          </a:p>
          <a:p>
            <a:pPr marL="609600" indent="-609600">
              <a:lnSpc>
                <a:spcPct val="90000"/>
              </a:lnSpc>
              <a:buFontTx/>
              <a:buAutoNum type="alphaLcParenR"/>
            </a:pPr>
            <a:r>
              <a:rPr lang="en-US" dirty="0"/>
              <a:t>Positive</a:t>
            </a:r>
          </a:p>
          <a:p>
            <a:pPr marL="609600" indent="-609600">
              <a:lnSpc>
                <a:spcPct val="90000"/>
              </a:lnSpc>
              <a:buFontTx/>
              <a:buAutoNum type="alphaLcParenR"/>
            </a:pPr>
            <a:r>
              <a:rPr lang="en-US" dirty="0"/>
              <a:t>Zero</a:t>
            </a:r>
          </a:p>
          <a:p>
            <a:pPr marL="609600" indent="-609600">
              <a:lnSpc>
                <a:spcPct val="90000"/>
              </a:lnSpc>
              <a:buFontTx/>
              <a:buAutoNum type="alphaLcParenR"/>
            </a:pPr>
            <a:r>
              <a:rPr lang="en-US" dirty="0"/>
              <a:t>Negative</a:t>
            </a:r>
          </a:p>
          <a:p>
            <a:pPr marL="609600" indent="-609600">
              <a:lnSpc>
                <a:spcPct val="90000"/>
              </a:lnSpc>
              <a:buFontTx/>
              <a:buAutoNum type="alphaLcParenR"/>
            </a:pPr>
            <a:r>
              <a:rPr lang="en-US" dirty="0"/>
              <a:t>Positive but decreasing</a:t>
            </a:r>
          </a:p>
          <a:p>
            <a:pPr marL="609600" indent="-609600">
              <a:lnSpc>
                <a:spcPct val="90000"/>
              </a:lnSpc>
              <a:buFontTx/>
              <a:buAutoNum type="alphaLcParenR"/>
            </a:pPr>
            <a:r>
              <a:rPr lang="en-US" dirty="0"/>
              <a:t>Negative but increasing</a:t>
            </a:r>
          </a:p>
          <a:p>
            <a:pPr marL="609600" indent="-609600">
              <a:lnSpc>
                <a:spcPct val="90000"/>
              </a:lnSpc>
              <a:buFontTx/>
              <a:buNone/>
            </a:pPr>
            <a:endParaRPr lang="en-US" dirty="0"/>
          </a:p>
        </p:txBody>
      </p:sp>
      <p:grpSp>
        <p:nvGrpSpPr>
          <p:cNvPr id="26628" name="Group 38"/>
          <p:cNvGrpSpPr>
            <a:grpSpLocks/>
          </p:cNvGrpSpPr>
          <p:nvPr/>
        </p:nvGrpSpPr>
        <p:grpSpPr bwMode="auto">
          <a:xfrm>
            <a:off x="5707063" y="3716338"/>
            <a:ext cx="3436937" cy="2138362"/>
            <a:chOff x="5707626" y="3716594"/>
            <a:chExt cx="3436373" cy="2138602"/>
          </a:xfrm>
        </p:grpSpPr>
        <p:sp>
          <p:nvSpPr>
            <p:cNvPr id="26629" name="AutoShape 5"/>
            <p:cNvSpPr>
              <a:spLocks noChangeArrowheads="1"/>
            </p:cNvSpPr>
            <p:nvPr/>
          </p:nvSpPr>
          <p:spPr bwMode="auto">
            <a:xfrm>
              <a:off x="7201827" y="4454238"/>
              <a:ext cx="479763" cy="532356"/>
            </a:xfrm>
            <a:prstGeom prst="roundRect">
              <a:avLst>
                <a:gd name="adj" fmla="val 16667"/>
              </a:avLst>
            </a:prstGeom>
            <a:solidFill>
              <a:schemeClr val="hlink"/>
            </a:solidFill>
            <a:ln w="9525">
              <a:noFill/>
              <a:round/>
              <a:headEnd/>
              <a:tailEnd/>
            </a:ln>
          </p:spPr>
          <p:txBody>
            <a:bodyPr wrap="none" anchor="ctr"/>
            <a:lstStyle/>
            <a:p>
              <a:pPr algn="ctr"/>
              <a:r>
                <a:rPr lang="en-US" sz="2400" b="1">
                  <a:solidFill>
                    <a:schemeClr val="bg1"/>
                  </a:solidFill>
                </a:rPr>
                <a:t>m</a:t>
              </a:r>
            </a:p>
          </p:txBody>
        </p:sp>
        <p:sp>
          <p:nvSpPr>
            <p:cNvPr id="26630" name="Line 6"/>
            <p:cNvSpPr>
              <a:spLocks noChangeShapeType="1"/>
            </p:cNvSpPr>
            <p:nvPr/>
          </p:nvSpPr>
          <p:spPr bwMode="auto">
            <a:xfrm>
              <a:off x="5742308" y="3716594"/>
              <a:ext cx="0" cy="1311753"/>
            </a:xfrm>
            <a:prstGeom prst="line">
              <a:avLst/>
            </a:prstGeom>
            <a:noFill/>
            <a:ln w="57150">
              <a:solidFill>
                <a:schemeClr val="tx1"/>
              </a:solidFill>
              <a:round/>
              <a:headEnd/>
              <a:tailEnd/>
            </a:ln>
          </p:spPr>
          <p:txBody>
            <a:bodyPr/>
            <a:lstStyle/>
            <a:p>
              <a:endParaRPr lang="en-US"/>
            </a:p>
          </p:txBody>
        </p:sp>
        <p:sp>
          <p:nvSpPr>
            <p:cNvPr id="26631" name="Line 7"/>
            <p:cNvSpPr>
              <a:spLocks noChangeShapeType="1"/>
            </p:cNvSpPr>
            <p:nvPr/>
          </p:nvSpPr>
          <p:spPr bwMode="auto">
            <a:xfrm rot="5400000" flipV="1">
              <a:off x="7175816" y="3560158"/>
              <a:ext cx="0" cy="2936379"/>
            </a:xfrm>
            <a:prstGeom prst="line">
              <a:avLst/>
            </a:prstGeom>
            <a:noFill/>
            <a:ln w="57150">
              <a:solidFill>
                <a:schemeClr val="tx1"/>
              </a:solidFill>
              <a:round/>
              <a:headEnd/>
              <a:tailEnd/>
            </a:ln>
          </p:spPr>
          <p:txBody>
            <a:bodyPr/>
            <a:lstStyle/>
            <a:p>
              <a:endParaRPr lang="en-US"/>
            </a:p>
          </p:txBody>
        </p:sp>
        <p:grpSp>
          <p:nvGrpSpPr>
            <p:cNvPr id="26632" name="Group 8"/>
            <p:cNvGrpSpPr>
              <a:grpSpLocks/>
            </p:cNvGrpSpPr>
            <p:nvPr/>
          </p:nvGrpSpPr>
          <p:grpSpPr bwMode="auto">
            <a:xfrm>
              <a:off x="5794330" y="4454238"/>
              <a:ext cx="1390156" cy="327068"/>
              <a:chOff x="2248" y="1248"/>
              <a:chExt cx="648" cy="128"/>
            </a:xfrm>
          </p:grpSpPr>
          <p:grpSp>
            <p:nvGrpSpPr>
              <p:cNvPr id="26637" name="Group 9"/>
              <p:cNvGrpSpPr>
                <a:grpSpLocks/>
              </p:cNvGrpSpPr>
              <p:nvPr/>
            </p:nvGrpSpPr>
            <p:grpSpPr bwMode="auto">
              <a:xfrm>
                <a:off x="2814" y="1248"/>
                <a:ext cx="82" cy="128"/>
                <a:chOff x="704" y="1880"/>
                <a:chExt cx="136" cy="128"/>
              </a:xfrm>
            </p:grpSpPr>
            <p:sp>
              <p:nvSpPr>
                <p:cNvPr id="26659" name="Line 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60" name="Line 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38" name="Group 12"/>
              <p:cNvGrpSpPr>
                <a:grpSpLocks/>
              </p:cNvGrpSpPr>
              <p:nvPr/>
            </p:nvGrpSpPr>
            <p:grpSpPr bwMode="auto">
              <a:xfrm>
                <a:off x="2727" y="1248"/>
                <a:ext cx="82" cy="128"/>
                <a:chOff x="704" y="1880"/>
                <a:chExt cx="136" cy="128"/>
              </a:xfrm>
            </p:grpSpPr>
            <p:sp>
              <p:nvSpPr>
                <p:cNvPr id="26657" name="Line 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58" name="Line 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39" name="Group 15"/>
              <p:cNvGrpSpPr>
                <a:grpSpLocks/>
              </p:cNvGrpSpPr>
              <p:nvPr/>
            </p:nvGrpSpPr>
            <p:grpSpPr bwMode="auto">
              <a:xfrm>
                <a:off x="2649" y="1248"/>
                <a:ext cx="83" cy="128"/>
                <a:chOff x="704" y="1880"/>
                <a:chExt cx="136" cy="128"/>
              </a:xfrm>
            </p:grpSpPr>
            <p:sp>
              <p:nvSpPr>
                <p:cNvPr id="26655" name="Line 1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56" name="Line 1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40" name="Group 18"/>
              <p:cNvGrpSpPr>
                <a:grpSpLocks/>
              </p:cNvGrpSpPr>
              <p:nvPr/>
            </p:nvGrpSpPr>
            <p:grpSpPr bwMode="auto">
              <a:xfrm>
                <a:off x="2567" y="1248"/>
                <a:ext cx="82" cy="128"/>
                <a:chOff x="704" y="1880"/>
                <a:chExt cx="136" cy="128"/>
              </a:xfrm>
            </p:grpSpPr>
            <p:sp>
              <p:nvSpPr>
                <p:cNvPr id="26653" name="Line 1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54" name="Line 2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41" name="Group 21"/>
              <p:cNvGrpSpPr>
                <a:grpSpLocks/>
              </p:cNvGrpSpPr>
              <p:nvPr/>
            </p:nvGrpSpPr>
            <p:grpSpPr bwMode="auto">
              <a:xfrm>
                <a:off x="2490" y="1248"/>
                <a:ext cx="82" cy="128"/>
                <a:chOff x="704" y="1880"/>
                <a:chExt cx="136" cy="128"/>
              </a:xfrm>
            </p:grpSpPr>
            <p:sp>
              <p:nvSpPr>
                <p:cNvPr id="26651" name="Line 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52" name="Line 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42" name="Group 24"/>
              <p:cNvGrpSpPr>
                <a:grpSpLocks/>
              </p:cNvGrpSpPr>
              <p:nvPr/>
            </p:nvGrpSpPr>
            <p:grpSpPr bwMode="auto">
              <a:xfrm>
                <a:off x="2408" y="1248"/>
                <a:ext cx="82" cy="128"/>
                <a:chOff x="704" y="1880"/>
                <a:chExt cx="136" cy="128"/>
              </a:xfrm>
            </p:grpSpPr>
            <p:sp>
              <p:nvSpPr>
                <p:cNvPr id="26649" name="Line 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50" name="Line 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43" name="Group 27"/>
              <p:cNvGrpSpPr>
                <a:grpSpLocks/>
              </p:cNvGrpSpPr>
              <p:nvPr/>
            </p:nvGrpSpPr>
            <p:grpSpPr bwMode="auto">
              <a:xfrm>
                <a:off x="2330" y="1248"/>
                <a:ext cx="82" cy="128"/>
                <a:chOff x="704" y="1880"/>
                <a:chExt cx="136" cy="128"/>
              </a:xfrm>
            </p:grpSpPr>
            <p:sp>
              <p:nvSpPr>
                <p:cNvPr id="26647" name="Line 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48" name="Line 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644" name="Group 30"/>
              <p:cNvGrpSpPr>
                <a:grpSpLocks/>
              </p:cNvGrpSpPr>
              <p:nvPr/>
            </p:nvGrpSpPr>
            <p:grpSpPr bwMode="auto">
              <a:xfrm>
                <a:off x="2248" y="1248"/>
                <a:ext cx="82" cy="128"/>
                <a:chOff x="704" y="1880"/>
                <a:chExt cx="136" cy="128"/>
              </a:xfrm>
            </p:grpSpPr>
            <p:sp>
              <p:nvSpPr>
                <p:cNvPr id="26645" name="Line 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26646" name="Line 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26633" name="Line 33"/>
            <p:cNvSpPr>
              <a:spLocks noChangeShapeType="1"/>
            </p:cNvSpPr>
            <p:nvPr/>
          </p:nvSpPr>
          <p:spPr bwMode="auto">
            <a:xfrm>
              <a:off x="7389686" y="5171005"/>
              <a:ext cx="0" cy="327068"/>
            </a:xfrm>
            <a:prstGeom prst="line">
              <a:avLst/>
            </a:prstGeom>
            <a:noFill/>
            <a:ln w="9525">
              <a:solidFill>
                <a:schemeClr val="tx1"/>
              </a:solidFill>
              <a:round/>
              <a:headEnd/>
              <a:tailEnd/>
            </a:ln>
          </p:spPr>
          <p:txBody>
            <a:bodyPr/>
            <a:lstStyle/>
            <a:p>
              <a:endParaRPr lang="en-US"/>
            </a:p>
          </p:txBody>
        </p:sp>
        <p:sp>
          <p:nvSpPr>
            <p:cNvPr id="26634" name="Text Box 34"/>
            <p:cNvSpPr txBox="1">
              <a:spLocks noChangeArrowheads="1"/>
            </p:cNvSpPr>
            <p:nvPr/>
          </p:nvSpPr>
          <p:spPr bwMode="auto">
            <a:xfrm>
              <a:off x="7077551" y="5393531"/>
              <a:ext cx="689612" cy="461665"/>
            </a:xfrm>
            <a:prstGeom prst="rect">
              <a:avLst/>
            </a:prstGeom>
            <a:noFill/>
            <a:ln w="9525">
              <a:noFill/>
              <a:miter lim="800000"/>
              <a:headEnd/>
              <a:tailEnd/>
            </a:ln>
          </p:spPr>
          <p:txBody>
            <a:bodyPr wrap="none">
              <a:spAutoFit/>
            </a:bodyPr>
            <a:lstStyle/>
            <a:p>
              <a:r>
                <a:rPr lang="en-US" sz="2400"/>
                <a:t>x=0</a:t>
              </a:r>
            </a:p>
          </p:txBody>
        </p:sp>
        <p:sp>
          <p:nvSpPr>
            <p:cNvPr id="26635" name="Line 35"/>
            <p:cNvSpPr>
              <a:spLocks noChangeShapeType="1"/>
            </p:cNvSpPr>
            <p:nvPr/>
          </p:nvSpPr>
          <p:spPr bwMode="auto">
            <a:xfrm>
              <a:off x="8352101" y="5191882"/>
              <a:ext cx="0" cy="327068"/>
            </a:xfrm>
            <a:prstGeom prst="line">
              <a:avLst/>
            </a:prstGeom>
            <a:noFill/>
            <a:ln w="9525">
              <a:solidFill>
                <a:schemeClr val="tx1"/>
              </a:solidFill>
              <a:round/>
              <a:headEnd/>
              <a:tailEnd/>
            </a:ln>
          </p:spPr>
          <p:txBody>
            <a:bodyPr/>
            <a:lstStyle/>
            <a:p>
              <a:endParaRPr lang="en-US"/>
            </a:p>
          </p:txBody>
        </p:sp>
        <p:sp>
          <p:nvSpPr>
            <p:cNvPr id="26636" name="Text Box 36"/>
            <p:cNvSpPr txBox="1">
              <a:spLocks noChangeArrowheads="1"/>
            </p:cNvSpPr>
            <p:nvPr/>
          </p:nvSpPr>
          <p:spPr bwMode="auto">
            <a:xfrm>
              <a:off x="8089099" y="5376134"/>
              <a:ext cx="1054900" cy="461665"/>
            </a:xfrm>
            <a:prstGeom prst="rect">
              <a:avLst/>
            </a:prstGeom>
            <a:noFill/>
            <a:ln w="9525">
              <a:noFill/>
              <a:miter lim="800000"/>
              <a:headEnd/>
              <a:tailEnd/>
            </a:ln>
          </p:spPr>
          <p:txBody>
            <a:bodyPr>
              <a:spAutoFit/>
            </a:bodyPr>
            <a:lstStyle/>
            <a:p>
              <a:r>
                <a:rPr lang="en-US" sz="2400"/>
                <a:t>x</a:t>
              </a:r>
              <a:r>
                <a:rPr lang="en-US" sz="2400" baseline="-25000"/>
                <a:t>max</a:t>
              </a:r>
            </a:p>
          </p:txBody>
        </p:sp>
      </p:grpSp>
    </p:spTree>
    <p:extLst>
      <p:ext uri="{BB962C8B-B14F-4D97-AF65-F5344CB8AC3E}">
        <p14:creationId xmlns:p14="http://schemas.microsoft.com/office/powerpoint/2010/main" val="27272326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6024225" y="2193925"/>
            <a:ext cx="212725" cy="41275"/>
          </a:xfrm>
          <a:prstGeom prst="line">
            <a:avLst/>
          </a:prstGeom>
          <a:noFill/>
          <a:ln w="3">
            <a:solidFill>
              <a:srgbClr val="008080"/>
            </a:solidFill>
            <a:round/>
            <a:headEnd/>
            <a:tailEnd/>
          </a:ln>
        </p:spPr>
        <p:txBody>
          <a:bodyPr/>
          <a:lstStyle/>
          <a:p>
            <a:endParaRPr lang="en-US" dirty="0"/>
          </a:p>
        </p:txBody>
      </p:sp>
      <p:sp>
        <p:nvSpPr>
          <p:cNvPr id="34" name="Rectangle 33"/>
          <p:cNvSpPr/>
          <p:nvPr/>
        </p:nvSpPr>
        <p:spPr bwMode="auto">
          <a:xfrm>
            <a:off x="2865209" y="2606433"/>
            <a:ext cx="840559" cy="220975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Parallelogram 7"/>
          <p:cNvSpPr/>
          <p:nvPr/>
        </p:nvSpPr>
        <p:spPr bwMode="auto">
          <a:xfrm flipH="1">
            <a:off x="326019" y="4155564"/>
            <a:ext cx="7700387" cy="706713"/>
          </a:xfrm>
          <a:prstGeom prst="parallelogram">
            <a:avLst>
              <a:gd name="adj" fmla="val 2956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Oval 2"/>
          <p:cNvSpPr/>
          <p:nvPr/>
        </p:nvSpPr>
        <p:spPr bwMode="auto">
          <a:xfrm>
            <a:off x="1669844" y="3879776"/>
            <a:ext cx="1260839" cy="982501"/>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Oval 3"/>
          <p:cNvSpPr/>
          <p:nvPr/>
        </p:nvSpPr>
        <p:spPr bwMode="auto">
          <a:xfrm>
            <a:off x="7505797" y="3879776"/>
            <a:ext cx="1260839" cy="982501"/>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Parallelogram 4"/>
          <p:cNvSpPr/>
          <p:nvPr/>
        </p:nvSpPr>
        <p:spPr bwMode="auto">
          <a:xfrm flipH="1">
            <a:off x="914405" y="3410847"/>
            <a:ext cx="7431949" cy="437451"/>
          </a:xfrm>
          <a:prstGeom prst="parallelogram">
            <a:avLst>
              <a:gd name="adj" fmla="val 27090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9" name="Group 32"/>
          <p:cNvGrpSpPr>
            <a:grpSpLocks/>
          </p:cNvGrpSpPr>
          <p:nvPr/>
        </p:nvGrpSpPr>
        <p:grpSpPr bwMode="auto">
          <a:xfrm rot="1196827">
            <a:off x="3275699" y="3076425"/>
            <a:ext cx="1607044" cy="325151"/>
            <a:chOff x="1612900" y="3652838"/>
            <a:chExt cx="1263651" cy="150813"/>
          </a:xfrm>
        </p:grpSpPr>
        <p:grpSp>
          <p:nvGrpSpPr>
            <p:cNvPr id="10" name="Group 7"/>
            <p:cNvGrpSpPr>
              <a:grpSpLocks/>
            </p:cNvGrpSpPr>
            <p:nvPr/>
          </p:nvGrpSpPr>
          <p:grpSpPr bwMode="auto">
            <a:xfrm>
              <a:off x="2716213" y="3652838"/>
              <a:ext cx="160338" cy="150813"/>
              <a:chOff x="704" y="1880"/>
              <a:chExt cx="136" cy="128"/>
            </a:xfrm>
          </p:grpSpPr>
          <p:sp>
            <p:nvSpPr>
              <p:cNvPr id="436262" name="Line 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3" name="Line 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10"/>
            <p:cNvGrpSpPr>
              <a:grpSpLocks/>
            </p:cNvGrpSpPr>
            <p:nvPr/>
          </p:nvGrpSpPr>
          <p:grpSpPr bwMode="auto">
            <a:xfrm>
              <a:off x="2546350" y="3652838"/>
              <a:ext cx="160338" cy="150813"/>
              <a:chOff x="704" y="1880"/>
              <a:chExt cx="136" cy="128"/>
            </a:xfrm>
          </p:grpSpPr>
          <p:sp>
            <p:nvSpPr>
              <p:cNvPr id="436260"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1"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 name="Group 13"/>
            <p:cNvGrpSpPr>
              <a:grpSpLocks/>
            </p:cNvGrpSpPr>
            <p:nvPr/>
          </p:nvGrpSpPr>
          <p:grpSpPr bwMode="auto">
            <a:xfrm>
              <a:off x="2395538" y="3652838"/>
              <a:ext cx="160338" cy="150813"/>
              <a:chOff x="704" y="1880"/>
              <a:chExt cx="136" cy="128"/>
            </a:xfrm>
          </p:grpSpPr>
          <p:sp>
            <p:nvSpPr>
              <p:cNvPr id="436258"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9"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16"/>
            <p:cNvGrpSpPr>
              <a:grpSpLocks/>
            </p:cNvGrpSpPr>
            <p:nvPr/>
          </p:nvGrpSpPr>
          <p:grpSpPr bwMode="auto">
            <a:xfrm>
              <a:off x="2235200" y="3652838"/>
              <a:ext cx="160338" cy="150813"/>
              <a:chOff x="704" y="1880"/>
              <a:chExt cx="136" cy="128"/>
            </a:xfrm>
          </p:grpSpPr>
          <p:sp>
            <p:nvSpPr>
              <p:cNvPr id="436256"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7"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19"/>
            <p:cNvGrpSpPr>
              <a:grpSpLocks/>
            </p:cNvGrpSpPr>
            <p:nvPr/>
          </p:nvGrpSpPr>
          <p:grpSpPr bwMode="auto">
            <a:xfrm>
              <a:off x="2084388" y="3652838"/>
              <a:ext cx="160338" cy="150813"/>
              <a:chOff x="704" y="1880"/>
              <a:chExt cx="136" cy="128"/>
            </a:xfrm>
          </p:grpSpPr>
          <p:sp>
            <p:nvSpPr>
              <p:cNvPr id="436254"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5"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22"/>
            <p:cNvGrpSpPr>
              <a:grpSpLocks/>
            </p:cNvGrpSpPr>
            <p:nvPr/>
          </p:nvGrpSpPr>
          <p:grpSpPr bwMode="auto">
            <a:xfrm>
              <a:off x="1924050" y="3652838"/>
              <a:ext cx="160338" cy="150813"/>
              <a:chOff x="704" y="1880"/>
              <a:chExt cx="136" cy="128"/>
            </a:xfrm>
          </p:grpSpPr>
          <p:sp>
            <p:nvSpPr>
              <p:cNvPr id="436252"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3"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25"/>
            <p:cNvGrpSpPr>
              <a:grpSpLocks/>
            </p:cNvGrpSpPr>
            <p:nvPr/>
          </p:nvGrpSpPr>
          <p:grpSpPr bwMode="auto">
            <a:xfrm>
              <a:off x="1773238" y="3652838"/>
              <a:ext cx="160338" cy="150813"/>
              <a:chOff x="704" y="1880"/>
              <a:chExt cx="136" cy="128"/>
            </a:xfrm>
          </p:grpSpPr>
          <p:sp>
            <p:nvSpPr>
              <p:cNvPr id="436250"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1"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28"/>
            <p:cNvGrpSpPr>
              <a:grpSpLocks/>
            </p:cNvGrpSpPr>
            <p:nvPr/>
          </p:nvGrpSpPr>
          <p:grpSpPr bwMode="auto">
            <a:xfrm>
              <a:off x="1612900" y="3652838"/>
              <a:ext cx="160338" cy="150813"/>
              <a:chOff x="704" y="1880"/>
              <a:chExt cx="136" cy="128"/>
            </a:xfrm>
          </p:grpSpPr>
          <p:sp>
            <p:nvSpPr>
              <p:cNvPr id="436248"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49"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7" name="Rectangle 6"/>
          <p:cNvSpPr/>
          <p:nvPr/>
        </p:nvSpPr>
        <p:spPr bwMode="auto">
          <a:xfrm>
            <a:off x="4879049" y="3495986"/>
            <a:ext cx="315210" cy="260977"/>
          </a:xfrm>
          <a:prstGeom prst="rect">
            <a:avLst/>
          </a:prstGeom>
          <a:solidFill>
            <a:srgbClr val="0070C0"/>
          </a:solidFill>
          <a:scene3d>
            <a:camera prst="orthographicFront">
              <a:rot lat="297623" lon="20399986" rev="21547179"/>
            </a:camera>
            <a:lightRig rig="threePt" dir="t"/>
          </a:scene3d>
          <a:sp3d extrusionH="254000">
            <a:extrusionClr>
              <a:schemeClr val="tx2">
                <a:lumMod val="40000"/>
                <a:lumOff val="60000"/>
              </a:schemeClr>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Arc 34"/>
          <p:cNvSpPr/>
          <p:nvPr/>
        </p:nvSpPr>
        <p:spPr bwMode="auto">
          <a:xfrm flipH="1">
            <a:off x="1906483" y="3986568"/>
            <a:ext cx="753001" cy="737438"/>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36" name="Arc 35"/>
          <p:cNvSpPr/>
          <p:nvPr/>
        </p:nvSpPr>
        <p:spPr bwMode="auto">
          <a:xfrm flipH="1">
            <a:off x="7803495" y="4017295"/>
            <a:ext cx="753001" cy="737438"/>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37" name="Diagonal Stripe 36"/>
          <p:cNvSpPr/>
          <p:nvPr/>
        </p:nvSpPr>
        <p:spPr bwMode="auto">
          <a:xfrm rot="5978752">
            <a:off x="4309207" y="3029195"/>
            <a:ext cx="1367334" cy="204303"/>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38" name="Freeform 37"/>
          <p:cNvSpPr/>
          <p:nvPr/>
        </p:nvSpPr>
        <p:spPr bwMode="auto">
          <a:xfrm>
            <a:off x="406407" y="3425362"/>
            <a:ext cx="4542688" cy="537029"/>
          </a:xfrm>
          <a:custGeom>
            <a:avLst/>
            <a:gdLst>
              <a:gd name="connsiteX0" fmla="*/ 2897187 w 2897187"/>
              <a:gd name="connsiteY0" fmla="*/ 325437 h 592137"/>
              <a:gd name="connsiteX1" fmla="*/ 2497137 w 2897187"/>
              <a:gd name="connsiteY1" fmla="*/ 315912 h 592137"/>
              <a:gd name="connsiteX2" fmla="*/ 1830387 w 2897187"/>
              <a:gd name="connsiteY2" fmla="*/ 49212 h 592137"/>
              <a:gd name="connsiteX3" fmla="*/ 1611312 w 2897187"/>
              <a:gd name="connsiteY3" fmla="*/ 49212 h 592137"/>
              <a:gd name="connsiteX4" fmla="*/ 1477962 w 2897187"/>
              <a:gd name="connsiteY4" fmla="*/ 344487 h 592137"/>
              <a:gd name="connsiteX5" fmla="*/ 1316037 w 2897187"/>
              <a:gd name="connsiteY5" fmla="*/ 458787 h 592137"/>
              <a:gd name="connsiteX6" fmla="*/ 496887 w 2897187"/>
              <a:gd name="connsiteY6" fmla="*/ 334962 h 592137"/>
              <a:gd name="connsiteX7" fmla="*/ 39687 w 2897187"/>
              <a:gd name="connsiteY7" fmla="*/ 392112 h 592137"/>
              <a:gd name="connsiteX8" fmla="*/ 258762 w 2897187"/>
              <a:gd name="connsiteY8" fmla="*/ 592137 h 59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7187" h="592137">
                <a:moveTo>
                  <a:pt x="2897187" y="325437"/>
                </a:moveTo>
                <a:cubicBezTo>
                  <a:pt x="2786062" y="343693"/>
                  <a:pt x="2674937" y="361949"/>
                  <a:pt x="2497137" y="315912"/>
                </a:cubicBezTo>
                <a:cubicBezTo>
                  <a:pt x="2319337" y="269875"/>
                  <a:pt x="1978024" y="93662"/>
                  <a:pt x="1830387" y="49212"/>
                </a:cubicBezTo>
                <a:cubicBezTo>
                  <a:pt x="1682750" y="4762"/>
                  <a:pt x="1670050" y="0"/>
                  <a:pt x="1611312" y="49212"/>
                </a:cubicBezTo>
                <a:cubicBezTo>
                  <a:pt x="1552575" y="98425"/>
                  <a:pt x="1527175" y="276225"/>
                  <a:pt x="1477962" y="344487"/>
                </a:cubicBezTo>
                <a:cubicBezTo>
                  <a:pt x="1428750" y="412750"/>
                  <a:pt x="1479549" y="460374"/>
                  <a:pt x="1316037" y="458787"/>
                </a:cubicBezTo>
                <a:cubicBezTo>
                  <a:pt x="1152525" y="457200"/>
                  <a:pt x="709612" y="346074"/>
                  <a:pt x="496887" y="334962"/>
                </a:cubicBezTo>
                <a:cubicBezTo>
                  <a:pt x="284162" y="323850"/>
                  <a:pt x="79374" y="349250"/>
                  <a:pt x="39687" y="392112"/>
                </a:cubicBezTo>
                <a:cubicBezTo>
                  <a:pt x="0" y="434974"/>
                  <a:pt x="258762" y="592137"/>
                  <a:pt x="258762" y="592137"/>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436239" name="TextBox 143"/>
          <p:cNvSpPr txBox="1">
            <a:spLocks noChangeArrowheads="1"/>
          </p:cNvSpPr>
          <p:nvPr/>
        </p:nvSpPr>
        <p:spPr bwMode="auto">
          <a:xfrm>
            <a:off x="5186319" y="2025187"/>
            <a:ext cx="985278" cy="595258"/>
          </a:xfrm>
          <a:prstGeom prst="rect">
            <a:avLst/>
          </a:prstGeom>
          <a:noFill/>
          <a:ln w="9525">
            <a:noFill/>
            <a:miter lim="800000"/>
            <a:headEnd/>
            <a:tailEnd/>
          </a:ln>
        </p:spPr>
        <p:txBody>
          <a:bodyPr wrap="none">
            <a:spAutoFit/>
          </a:bodyPr>
          <a:lstStyle/>
          <a:p>
            <a:r>
              <a:rPr lang="en-US" i="1" dirty="0"/>
              <a:t>Pen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6024225" y="2193925"/>
            <a:ext cx="212725" cy="41275"/>
          </a:xfrm>
          <a:prstGeom prst="line">
            <a:avLst/>
          </a:prstGeom>
          <a:noFill/>
          <a:ln w="3">
            <a:solidFill>
              <a:srgbClr val="008080"/>
            </a:solidFill>
            <a:round/>
            <a:headEnd/>
            <a:tailEnd/>
          </a:ln>
        </p:spPr>
        <p:txBody>
          <a:bodyPr/>
          <a:lstStyle/>
          <a:p>
            <a:endParaRPr lang="en-US" dirty="0"/>
          </a:p>
        </p:txBody>
      </p:sp>
      <p:grpSp>
        <p:nvGrpSpPr>
          <p:cNvPr id="2" name="Group 138"/>
          <p:cNvGrpSpPr>
            <a:grpSpLocks/>
          </p:cNvGrpSpPr>
          <p:nvPr/>
        </p:nvGrpSpPr>
        <p:grpSpPr bwMode="auto">
          <a:xfrm>
            <a:off x="1608138" y="4129088"/>
            <a:ext cx="6570662" cy="2303462"/>
            <a:chOff x="1608668" y="3016811"/>
            <a:chExt cx="6570133" cy="2302933"/>
          </a:xfrm>
        </p:grpSpPr>
        <p:sp>
          <p:nvSpPr>
            <p:cNvPr id="146" name="Rectangle 145"/>
            <p:cNvSpPr/>
            <p:nvPr/>
          </p:nvSpPr>
          <p:spPr>
            <a:xfrm>
              <a:off x="1608668" y="3016811"/>
              <a:ext cx="6570133" cy="230293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36265" name="Line 10"/>
            <p:cNvSpPr>
              <a:spLocks noChangeShapeType="1"/>
            </p:cNvSpPr>
            <p:nvPr/>
          </p:nvSpPr>
          <p:spPr bwMode="auto">
            <a:xfrm flipV="1">
              <a:off x="1710616" y="3507344"/>
              <a:ext cx="64486" cy="10532"/>
            </a:xfrm>
            <a:prstGeom prst="line">
              <a:avLst/>
            </a:prstGeom>
            <a:noFill/>
            <a:ln w="3">
              <a:solidFill>
                <a:srgbClr val="0070C0"/>
              </a:solidFill>
              <a:round/>
              <a:headEnd/>
              <a:tailEnd/>
            </a:ln>
          </p:spPr>
          <p:txBody>
            <a:bodyPr/>
            <a:lstStyle/>
            <a:p>
              <a:endParaRPr lang="en-US" dirty="0"/>
            </a:p>
          </p:txBody>
        </p:sp>
        <p:sp>
          <p:nvSpPr>
            <p:cNvPr id="436266" name="Line 11"/>
            <p:cNvSpPr>
              <a:spLocks noChangeShapeType="1"/>
            </p:cNvSpPr>
            <p:nvPr/>
          </p:nvSpPr>
          <p:spPr bwMode="auto">
            <a:xfrm flipV="1">
              <a:off x="1775102" y="3499445"/>
              <a:ext cx="64486" cy="7899"/>
            </a:xfrm>
            <a:prstGeom prst="line">
              <a:avLst/>
            </a:prstGeom>
            <a:noFill/>
            <a:ln w="3">
              <a:solidFill>
                <a:srgbClr val="0070C0"/>
              </a:solidFill>
              <a:round/>
              <a:headEnd/>
              <a:tailEnd/>
            </a:ln>
          </p:spPr>
          <p:txBody>
            <a:bodyPr/>
            <a:lstStyle/>
            <a:p>
              <a:endParaRPr lang="en-US" dirty="0"/>
            </a:p>
          </p:txBody>
        </p:sp>
        <p:sp>
          <p:nvSpPr>
            <p:cNvPr id="436267" name="Line 12"/>
            <p:cNvSpPr>
              <a:spLocks noChangeShapeType="1"/>
            </p:cNvSpPr>
            <p:nvPr/>
          </p:nvSpPr>
          <p:spPr bwMode="auto">
            <a:xfrm flipV="1">
              <a:off x="1839589" y="3496812"/>
              <a:ext cx="61092" cy="2633"/>
            </a:xfrm>
            <a:prstGeom prst="line">
              <a:avLst/>
            </a:prstGeom>
            <a:noFill/>
            <a:ln w="3">
              <a:solidFill>
                <a:srgbClr val="0070C0"/>
              </a:solidFill>
              <a:round/>
              <a:headEnd/>
              <a:tailEnd/>
            </a:ln>
          </p:spPr>
          <p:txBody>
            <a:bodyPr/>
            <a:lstStyle/>
            <a:p>
              <a:endParaRPr lang="en-US" dirty="0"/>
            </a:p>
          </p:txBody>
        </p:sp>
        <p:sp>
          <p:nvSpPr>
            <p:cNvPr id="436268" name="Line 13"/>
            <p:cNvSpPr>
              <a:spLocks noChangeShapeType="1"/>
            </p:cNvSpPr>
            <p:nvPr/>
          </p:nvSpPr>
          <p:spPr bwMode="auto">
            <a:xfrm>
              <a:off x="1900681" y="3496812"/>
              <a:ext cx="64486" cy="2633"/>
            </a:xfrm>
            <a:prstGeom prst="line">
              <a:avLst/>
            </a:prstGeom>
            <a:noFill/>
            <a:ln w="3">
              <a:solidFill>
                <a:srgbClr val="0070C0"/>
              </a:solidFill>
              <a:round/>
              <a:headEnd/>
              <a:tailEnd/>
            </a:ln>
          </p:spPr>
          <p:txBody>
            <a:bodyPr/>
            <a:lstStyle/>
            <a:p>
              <a:endParaRPr lang="en-US" dirty="0"/>
            </a:p>
          </p:txBody>
        </p:sp>
        <p:sp>
          <p:nvSpPr>
            <p:cNvPr id="436269" name="Line 14"/>
            <p:cNvSpPr>
              <a:spLocks noChangeShapeType="1"/>
            </p:cNvSpPr>
            <p:nvPr/>
          </p:nvSpPr>
          <p:spPr bwMode="auto">
            <a:xfrm>
              <a:off x="1965167" y="3499445"/>
              <a:ext cx="64486" cy="10532"/>
            </a:xfrm>
            <a:prstGeom prst="line">
              <a:avLst/>
            </a:prstGeom>
            <a:noFill/>
            <a:ln w="3">
              <a:solidFill>
                <a:srgbClr val="0070C0"/>
              </a:solidFill>
              <a:round/>
              <a:headEnd/>
              <a:tailEnd/>
            </a:ln>
          </p:spPr>
          <p:txBody>
            <a:bodyPr/>
            <a:lstStyle/>
            <a:p>
              <a:endParaRPr lang="en-US" dirty="0"/>
            </a:p>
          </p:txBody>
        </p:sp>
        <p:sp>
          <p:nvSpPr>
            <p:cNvPr id="436270" name="Line 15"/>
            <p:cNvSpPr>
              <a:spLocks noChangeShapeType="1"/>
            </p:cNvSpPr>
            <p:nvPr/>
          </p:nvSpPr>
          <p:spPr bwMode="auto">
            <a:xfrm>
              <a:off x="2029653" y="3509977"/>
              <a:ext cx="64486" cy="13165"/>
            </a:xfrm>
            <a:prstGeom prst="line">
              <a:avLst/>
            </a:prstGeom>
            <a:noFill/>
            <a:ln w="3">
              <a:solidFill>
                <a:srgbClr val="0070C0"/>
              </a:solidFill>
              <a:round/>
              <a:headEnd/>
              <a:tailEnd/>
            </a:ln>
          </p:spPr>
          <p:txBody>
            <a:bodyPr/>
            <a:lstStyle/>
            <a:p>
              <a:endParaRPr lang="en-US" dirty="0"/>
            </a:p>
          </p:txBody>
        </p:sp>
        <p:sp>
          <p:nvSpPr>
            <p:cNvPr id="436271" name="Line 16"/>
            <p:cNvSpPr>
              <a:spLocks noChangeShapeType="1"/>
            </p:cNvSpPr>
            <p:nvPr/>
          </p:nvSpPr>
          <p:spPr bwMode="auto">
            <a:xfrm>
              <a:off x="2094139" y="3523142"/>
              <a:ext cx="64486" cy="21063"/>
            </a:xfrm>
            <a:prstGeom prst="line">
              <a:avLst/>
            </a:prstGeom>
            <a:noFill/>
            <a:ln w="3">
              <a:solidFill>
                <a:srgbClr val="0070C0"/>
              </a:solidFill>
              <a:round/>
              <a:headEnd/>
              <a:tailEnd/>
            </a:ln>
          </p:spPr>
          <p:txBody>
            <a:bodyPr/>
            <a:lstStyle/>
            <a:p>
              <a:endParaRPr lang="en-US" dirty="0"/>
            </a:p>
          </p:txBody>
        </p:sp>
        <p:sp>
          <p:nvSpPr>
            <p:cNvPr id="436272" name="Line 17"/>
            <p:cNvSpPr>
              <a:spLocks noChangeShapeType="1"/>
            </p:cNvSpPr>
            <p:nvPr/>
          </p:nvSpPr>
          <p:spPr bwMode="auto">
            <a:xfrm>
              <a:off x="2158625" y="3544205"/>
              <a:ext cx="61092" cy="23696"/>
            </a:xfrm>
            <a:prstGeom prst="line">
              <a:avLst/>
            </a:prstGeom>
            <a:noFill/>
            <a:ln w="3">
              <a:solidFill>
                <a:srgbClr val="0070C0"/>
              </a:solidFill>
              <a:round/>
              <a:headEnd/>
              <a:tailEnd/>
            </a:ln>
          </p:spPr>
          <p:txBody>
            <a:bodyPr/>
            <a:lstStyle/>
            <a:p>
              <a:endParaRPr lang="en-US" dirty="0"/>
            </a:p>
          </p:txBody>
        </p:sp>
        <p:sp>
          <p:nvSpPr>
            <p:cNvPr id="436273" name="Line 18"/>
            <p:cNvSpPr>
              <a:spLocks noChangeShapeType="1"/>
            </p:cNvSpPr>
            <p:nvPr/>
          </p:nvSpPr>
          <p:spPr bwMode="auto">
            <a:xfrm>
              <a:off x="2219717" y="3567901"/>
              <a:ext cx="64486" cy="28962"/>
            </a:xfrm>
            <a:prstGeom prst="line">
              <a:avLst/>
            </a:prstGeom>
            <a:noFill/>
            <a:ln w="3">
              <a:solidFill>
                <a:srgbClr val="0070C0"/>
              </a:solidFill>
              <a:round/>
              <a:headEnd/>
              <a:tailEnd/>
            </a:ln>
          </p:spPr>
          <p:txBody>
            <a:bodyPr/>
            <a:lstStyle/>
            <a:p>
              <a:endParaRPr lang="en-US" dirty="0"/>
            </a:p>
          </p:txBody>
        </p:sp>
        <p:sp>
          <p:nvSpPr>
            <p:cNvPr id="436274" name="Line 19"/>
            <p:cNvSpPr>
              <a:spLocks noChangeShapeType="1"/>
            </p:cNvSpPr>
            <p:nvPr/>
          </p:nvSpPr>
          <p:spPr bwMode="auto">
            <a:xfrm>
              <a:off x="2284204" y="3596864"/>
              <a:ext cx="64486" cy="34228"/>
            </a:xfrm>
            <a:prstGeom prst="line">
              <a:avLst/>
            </a:prstGeom>
            <a:noFill/>
            <a:ln w="3">
              <a:solidFill>
                <a:srgbClr val="0070C0"/>
              </a:solidFill>
              <a:round/>
              <a:headEnd/>
              <a:tailEnd/>
            </a:ln>
          </p:spPr>
          <p:txBody>
            <a:bodyPr/>
            <a:lstStyle/>
            <a:p>
              <a:endParaRPr lang="en-US" dirty="0"/>
            </a:p>
          </p:txBody>
        </p:sp>
        <p:sp>
          <p:nvSpPr>
            <p:cNvPr id="436275" name="Line 20"/>
            <p:cNvSpPr>
              <a:spLocks noChangeShapeType="1"/>
            </p:cNvSpPr>
            <p:nvPr/>
          </p:nvSpPr>
          <p:spPr bwMode="auto">
            <a:xfrm>
              <a:off x="2348690" y="3631092"/>
              <a:ext cx="64486" cy="36861"/>
            </a:xfrm>
            <a:prstGeom prst="line">
              <a:avLst/>
            </a:prstGeom>
            <a:noFill/>
            <a:ln w="3">
              <a:solidFill>
                <a:srgbClr val="0070C0"/>
              </a:solidFill>
              <a:round/>
              <a:headEnd/>
              <a:tailEnd/>
            </a:ln>
          </p:spPr>
          <p:txBody>
            <a:bodyPr/>
            <a:lstStyle/>
            <a:p>
              <a:endParaRPr lang="en-US" dirty="0"/>
            </a:p>
          </p:txBody>
        </p:sp>
        <p:sp>
          <p:nvSpPr>
            <p:cNvPr id="436276" name="Line 21"/>
            <p:cNvSpPr>
              <a:spLocks noChangeShapeType="1"/>
            </p:cNvSpPr>
            <p:nvPr/>
          </p:nvSpPr>
          <p:spPr bwMode="auto">
            <a:xfrm>
              <a:off x="2413176" y="3667953"/>
              <a:ext cx="64486" cy="42127"/>
            </a:xfrm>
            <a:prstGeom prst="line">
              <a:avLst/>
            </a:prstGeom>
            <a:noFill/>
            <a:ln w="3">
              <a:solidFill>
                <a:srgbClr val="0070C0"/>
              </a:solidFill>
              <a:round/>
              <a:headEnd/>
              <a:tailEnd/>
            </a:ln>
          </p:spPr>
          <p:txBody>
            <a:bodyPr/>
            <a:lstStyle/>
            <a:p>
              <a:endParaRPr lang="en-US" dirty="0"/>
            </a:p>
          </p:txBody>
        </p:sp>
        <p:sp>
          <p:nvSpPr>
            <p:cNvPr id="436277" name="Line 22"/>
            <p:cNvSpPr>
              <a:spLocks noChangeShapeType="1"/>
            </p:cNvSpPr>
            <p:nvPr/>
          </p:nvSpPr>
          <p:spPr bwMode="auto">
            <a:xfrm>
              <a:off x="2477662" y="3710080"/>
              <a:ext cx="61092" cy="47393"/>
            </a:xfrm>
            <a:prstGeom prst="line">
              <a:avLst/>
            </a:prstGeom>
            <a:noFill/>
            <a:ln w="3">
              <a:solidFill>
                <a:srgbClr val="0070C0"/>
              </a:solidFill>
              <a:round/>
              <a:headEnd/>
              <a:tailEnd/>
            </a:ln>
          </p:spPr>
          <p:txBody>
            <a:bodyPr/>
            <a:lstStyle/>
            <a:p>
              <a:endParaRPr lang="en-US" dirty="0"/>
            </a:p>
          </p:txBody>
        </p:sp>
        <p:sp>
          <p:nvSpPr>
            <p:cNvPr id="436278" name="Line 23"/>
            <p:cNvSpPr>
              <a:spLocks noChangeShapeType="1"/>
            </p:cNvSpPr>
            <p:nvPr/>
          </p:nvSpPr>
          <p:spPr bwMode="auto">
            <a:xfrm>
              <a:off x="2538754" y="3757472"/>
              <a:ext cx="64486" cy="47393"/>
            </a:xfrm>
            <a:prstGeom prst="line">
              <a:avLst/>
            </a:prstGeom>
            <a:noFill/>
            <a:ln w="3">
              <a:solidFill>
                <a:srgbClr val="0070C0"/>
              </a:solidFill>
              <a:round/>
              <a:headEnd/>
              <a:tailEnd/>
            </a:ln>
          </p:spPr>
          <p:txBody>
            <a:bodyPr/>
            <a:lstStyle/>
            <a:p>
              <a:endParaRPr lang="en-US" dirty="0"/>
            </a:p>
          </p:txBody>
        </p:sp>
        <p:sp>
          <p:nvSpPr>
            <p:cNvPr id="436279" name="Line 24"/>
            <p:cNvSpPr>
              <a:spLocks noChangeShapeType="1"/>
            </p:cNvSpPr>
            <p:nvPr/>
          </p:nvSpPr>
          <p:spPr bwMode="auto">
            <a:xfrm>
              <a:off x="2603240" y="3804865"/>
              <a:ext cx="64486" cy="50026"/>
            </a:xfrm>
            <a:prstGeom prst="line">
              <a:avLst/>
            </a:prstGeom>
            <a:noFill/>
            <a:ln w="3">
              <a:solidFill>
                <a:srgbClr val="0070C0"/>
              </a:solidFill>
              <a:round/>
              <a:headEnd/>
              <a:tailEnd/>
            </a:ln>
          </p:spPr>
          <p:txBody>
            <a:bodyPr/>
            <a:lstStyle/>
            <a:p>
              <a:endParaRPr lang="en-US" dirty="0"/>
            </a:p>
          </p:txBody>
        </p:sp>
        <p:sp>
          <p:nvSpPr>
            <p:cNvPr id="436280" name="Line 25"/>
            <p:cNvSpPr>
              <a:spLocks noChangeShapeType="1"/>
            </p:cNvSpPr>
            <p:nvPr/>
          </p:nvSpPr>
          <p:spPr bwMode="auto">
            <a:xfrm>
              <a:off x="2667726" y="3854891"/>
              <a:ext cx="64486" cy="52659"/>
            </a:xfrm>
            <a:prstGeom prst="line">
              <a:avLst/>
            </a:prstGeom>
            <a:noFill/>
            <a:ln w="3">
              <a:solidFill>
                <a:srgbClr val="0070C0"/>
              </a:solidFill>
              <a:round/>
              <a:headEnd/>
              <a:tailEnd/>
            </a:ln>
          </p:spPr>
          <p:txBody>
            <a:bodyPr/>
            <a:lstStyle/>
            <a:p>
              <a:endParaRPr lang="en-US" dirty="0"/>
            </a:p>
          </p:txBody>
        </p:sp>
        <p:sp>
          <p:nvSpPr>
            <p:cNvPr id="436281" name="Line 26"/>
            <p:cNvSpPr>
              <a:spLocks noChangeShapeType="1"/>
            </p:cNvSpPr>
            <p:nvPr/>
          </p:nvSpPr>
          <p:spPr bwMode="auto">
            <a:xfrm>
              <a:off x="2732213" y="3907549"/>
              <a:ext cx="64486" cy="52659"/>
            </a:xfrm>
            <a:prstGeom prst="line">
              <a:avLst/>
            </a:prstGeom>
            <a:noFill/>
            <a:ln w="3">
              <a:solidFill>
                <a:srgbClr val="0070C0"/>
              </a:solidFill>
              <a:round/>
              <a:headEnd/>
              <a:tailEnd/>
            </a:ln>
          </p:spPr>
          <p:txBody>
            <a:bodyPr/>
            <a:lstStyle/>
            <a:p>
              <a:endParaRPr lang="en-US" dirty="0"/>
            </a:p>
          </p:txBody>
        </p:sp>
        <p:sp>
          <p:nvSpPr>
            <p:cNvPr id="436282" name="Line 27"/>
            <p:cNvSpPr>
              <a:spLocks noChangeShapeType="1"/>
            </p:cNvSpPr>
            <p:nvPr/>
          </p:nvSpPr>
          <p:spPr bwMode="auto">
            <a:xfrm>
              <a:off x="2796699" y="3960208"/>
              <a:ext cx="64486" cy="55291"/>
            </a:xfrm>
            <a:prstGeom prst="line">
              <a:avLst/>
            </a:prstGeom>
            <a:noFill/>
            <a:ln w="3">
              <a:solidFill>
                <a:srgbClr val="0070C0"/>
              </a:solidFill>
              <a:round/>
              <a:headEnd/>
              <a:tailEnd/>
            </a:ln>
          </p:spPr>
          <p:txBody>
            <a:bodyPr/>
            <a:lstStyle/>
            <a:p>
              <a:endParaRPr lang="en-US" dirty="0"/>
            </a:p>
          </p:txBody>
        </p:sp>
        <p:sp>
          <p:nvSpPr>
            <p:cNvPr id="436283" name="Line 28"/>
            <p:cNvSpPr>
              <a:spLocks noChangeShapeType="1"/>
            </p:cNvSpPr>
            <p:nvPr/>
          </p:nvSpPr>
          <p:spPr bwMode="auto">
            <a:xfrm>
              <a:off x="2861185" y="4015499"/>
              <a:ext cx="61092" cy="52659"/>
            </a:xfrm>
            <a:prstGeom prst="line">
              <a:avLst/>
            </a:prstGeom>
            <a:noFill/>
            <a:ln w="3">
              <a:solidFill>
                <a:srgbClr val="0070C0"/>
              </a:solidFill>
              <a:round/>
              <a:headEnd/>
              <a:tailEnd/>
            </a:ln>
          </p:spPr>
          <p:txBody>
            <a:bodyPr/>
            <a:lstStyle/>
            <a:p>
              <a:endParaRPr lang="en-US" dirty="0"/>
            </a:p>
          </p:txBody>
        </p:sp>
        <p:sp>
          <p:nvSpPr>
            <p:cNvPr id="436284" name="Line 29"/>
            <p:cNvSpPr>
              <a:spLocks noChangeShapeType="1"/>
            </p:cNvSpPr>
            <p:nvPr/>
          </p:nvSpPr>
          <p:spPr bwMode="auto">
            <a:xfrm>
              <a:off x="2922277" y="4068158"/>
              <a:ext cx="64486" cy="55291"/>
            </a:xfrm>
            <a:prstGeom prst="line">
              <a:avLst/>
            </a:prstGeom>
            <a:noFill/>
            <a:ln w="3">
              <a:solidFill>
                <a:srgbClr val="0070C0"/>
              </a:solidFill>
              <a:round/>
              <a:headEnd/>
              <a:tailEnd/>
            </a:ln>
          </p:spPr>
          <p:txBody>
            <a:bodyPr/>
            <a:lstStyle/>
            <a:p>
              <a:endParaRPr lang="en-US" dirty="0"/>
            </a:p>
          </p:txBody>
        </p:sp>
        <p:sp>
          <p:nvSpPr>
            <p:cNvPr id="436285" name="Line 30"/>
            <p:cNvSpPr>
              <a:spLocks noChangeShapeType="1"/>
            </p:cNvSpPr>
            <p:nvPr/>
          </p:nvSpPr>
          <p:spPr bwMode="auto">
            <a:xfrm>
              <a:off x="2986763" y="4123449"/>
              <a:ext cx="64486" cy="52659"/>
            </a:xfrm>
            <a:prstGeom prst="line">
              <a:avLst/>
            </a:prstGeom>
            <a:noFill/>
            <a:ln w="3">
              <a:solidFill>
                <a:srgbClr val="0070C0"/>
              </a:solidFill>
              <a:round/>
              <a:headEnd/>
              <a:tailEnd/>
            </a:ln>
          </p:spPr>
          <p:txBody>
            <a:bodyPr/>
            <a:lstStyle/>
            <a:p>
              <a:endParaRPr lang="en-US" dirty="0"/>
            </a:p>
          </p:txBody>
        </p:sp>
        <p:sp>
          <p:nvSpPr>
            <p:cNvPr id="436286" name="Line 31"/>
            <p:cNvSpPr>
              <a:spLocks noChangeShapeType="1"/>
            </p:cNvSpPr>
            <p:nvPr/>
          </p:nvSpPr>
          <p:spPr bwMode="auto">
            <a:xfrm>
              <a:off x="3051249" y="4176108"/>
              <a:ext cx="64486" cy="52659"/>
            </a:xfrm>
            <a:prstGeom prst="line">
              <a:avLst/>
            </a:prstGeom>
            <a:noFill/>
            <a:ln w="3">
              <a:solidFill>
                <a:srgbClr val="0070C0"/>
              </a:solidFill>
              <a:round/>
              <a:headEnd/>
              <a:tailEnd/>
            </a:ln>
          </p:spPr>
          <p:txBody>
            <a:bodyPr/>
            <a:lstStyle/>
            <a:p>
              <a:endParaRPr lang="en-US" dirty="0"/>
            </a:p>
          </p:txBody>
        </p:sp>
        <p:sp>
          <p:nvSpPr>
            <p:cNvPr id="436287" name="Line 32"/>
            <p:cNvSpPr>
              <a:spLocks noChangeShapeType="1"/>
            </p:cNvSpPr>
            <p:nvPr/>
          </p:nvSpPr>
          <p:spPr bwMode="auto">
            <a:xfrm>
              <a:off x="3115735" y="4228766"/>
              <a:ext cx="64486" cy="50026"/>
            </a:xfrm>
            <a:prstGeom prst="line">
              <a:avLst/>
            </a:prstGeom>
            <a:noFill/>
            <a:ln w="3">
              <a:solidFill>
                <a:srgbClr val="0070C0"/>
              </a:solidFill>
              <a:round/>
              <a:headEnd/>
              <a:tailEnd/>
            </a:ln>
          </p:spPr>
          <p:txBody>
            <a:bodyPr/>
            <a:lstStyle/>
            <a:p>
              <a:endParaRPr lang="en-US" dirty="0"/>
            </a:p>
          </p:txBody>
        </p:sp>
        <p:sp>
          <p:nvSpPr>
            <p:cNvPr id="436288" name="Line 33"/>
            <p:cNvSpPr>
              <a:spLocks noChangeShapeType="1"/>
            </p:cNvSpPr>
            <p:nvPr/>
          </p:nvSpPr>
          <p:spPr bwMode="auto">
            <a:xfrm>
              <a:off x="3180222" y="4278792"/>
              <a:ext cx="61092" cy="47393"/>
            </a:xfrm>
            <a:prstGeom prst="line">
              <a:avLst/>
            </a:prstGeom>
            <a:noFill/>
            <a:ln w="3">
              <a:solidFill>
                <a:srgbClr val="0070C0"/>
              </a:solidFill>
              <a:round/>
              <a:headEnd/>
              <a:tailEnd/>
            </a:ln>
          </p:spPr>
          <p:txBody>
            <a:bodyPr/>
            <a:lstStyle/>
            <a:p>
              <a:endParaRPr lang="en-US" dirty="0"/>
            </a:p>
          </p:txBody>
        </p:sp>
        <p:sp>
          <p:nvSpPr>
            <p:cNvPr id="436289" name="Line 34"/>
            <p:cNvSpPr>
              <a:spLocks noChangeShapeType="1"/>
            </p:cNvSpPr>
            <p:nvPr/>
          </p:nvSpPr>
          <p:spPr bwMode="auto">
            <a:xfrm>
              <a:off x="3241314" y="4326185"/>
              <a:ext cx="64486" cy="44760"/>
            </a:xfrm>
            <a:prstGeom prst="line">
              <a:avLst/>
            </a:prstGeom>
            <a:noFill/>
            <a:ln w="3">
              <a:solidFill>
                <a:srgbClr val="0070C0"/>
              </a:solidFill>
              <a:round/>
              <a:headEnd/>
              <a:tailEnd/>
            </a:ln>
          </p:spPr>
          <p:txBody>
            <a:bodyPr/>
            <a:lstStyle/>
            <a:p>
              <a:endParaRPr lang="en-US" dirty="0"/>
            </a:p>
          </p:txBody>
        </p:sp>
        <p:sp>
          <p:nvSpPr>
            <p:cNvPr id="436290" name="Line 35"/>
            <p:cNvSpPr>
              <a:spLocks noChangeShapeType="1"/>
            </p:cNvSpPr>
            <p:nvPr/>
          </p:nvSpPr>
          <p:spPr bwMode="auto">
            <a:xfrm>
              <a:off x="3305800" y="4370944"/>
              <a:ext cx="64486" cy="39494"/>
            </a:xfrm>
            <a:prstGeom prst="line">
              <a:avLst/>
            </a:prstGeom>
            <a:noFill/>
            <a:ln w="3">
              <a:solidFill>
                <a:srgbClr val="0070C0"/>
              </a:solidFill>
              <a:round/>
              <a:headEnd/>
              <a:tailEnd/>
            </a:ln>
          </p:spPr>
          <p:txBody>
            <a:bodyPr/>
            <a:lstStyle/>
            <a:p>
              <a:endParaRPr lang="en-US" dirty="0"/>
            </a:p>
          </p:txBody>
        </p:sp>
        <p:sp>
          <p:nvSpPr>
            <p:cNvPr id="436291" name="Line 36"/>
            <p:cNvSpPr>
              <a:spLocks noChangeShapeType="1"/>
            </p:cNvSpPr>
            <p:nvPr/>
          </p:nvSpPr>
          <p:spPr bwMode="auto">
            <a:xfrm>
              <a:off x="3370286" y="4410438"/>
              <a:ext cx="64486" cy="39494"/>
            </a:xfrm>
            <a:prstGeom prst="line">
              <a:avLst/>
            </a:prstGeom>
            <a:noFill/>
            <a:ln w="3">
              <a:solidFill>
                <a:srgbClr val="0070C0"/>
              </a:solidFill>
              <a:round/>
              <a:headEnd/>
              <a:tailEnd/>
            </a:ln>
          </p:spPr>
          <p:txBody>
            <a:bodyPr/>
            <a:lstStyle/>
            <a:p>
              <a:endParaRPr lang="en-US" dirty="0"/>
            </a:p>
          </p:txBody>
        </p:sp>
        <p:sp>
          <p:nvSpPr>
            <p:cNvPr id="436292" name="Line 37"/>
            <p:cNvSpPr>
              <a:spLocks noChangeShapeType="1"/>
            </p:cNvSpPr>
            <p:nvPr/>
          </p:nvSpPr>
          <p:spPr bwMode="auto">
            <a:xfrm>
              <a:off x="3434772" y="4449932"/>
              <a:ext cx="64486" cy="31595"/>
            </a:xfrm>
            <a:prstGeom prst="line">
              <a:avLst/>
            </a:prstGeom>
            <a:noFill/>
            <a:ln w="3">
              <a:solidFill>
                <a:srgbClr val="0070C0"/>
              </a:solidFill>
              <a:round/>
              <a:headEnd/>
              <a:tailEnd/>
            </a:ln>
          </p:spPr>
          <p:txBody>
            <a:bodyPr/>
            <a:lstStyle/>
            <a:p>
              <a:endParaRPr lang="en-US" dirty="0"/>
            </a:p>
          </p:txBody>
        </p:sp>
        <p:sp>
          <p:nvSpPr>
            <p:cNvPr id="436293" name="Line 38"/>
            <p:cNvSpPr>
              <a:spLocks noChangeShapeType="1"/>
            </p:cNvSpPr>
            <p:nvPr/>
          </p:nvSpPr>
          <p:spPr bwMode="auto">
            <a:xfrm>
              <a:off x="3499258" y="4481527"/>
              <a:ext cx="61092" cy="28962"/>
            </a:xfrm>
            <a:prstGeom prst="line">
              <a:avLst/>
            </a:prstGeom>
            <a:noFill/>
            <a:ln w="3">
              <a:solidFill>
                <a:srgbClr val="0070C0"/>
              </a:solidFill>
              <a:round/>
              <a:headEnd/>
              <a:tailEnd/>
            </a:ln>
          </p:spPr>
          <p:txBody>
            <a:bodyPr/>
            <a:lstStyle/>
            <a:p>
              <a:endParaRPr lang="en-US" dirty="0"/>
            </a:p>
          </p:txBody>
        </p:sp>
        <p:sp>
          <p:nvSpPr>
            <p:cNvPr id="436294" name="Line 39"/>
            <p:cNvSpPr>
              <a:spLocks noChangeShapeType="1"/>
            </p:cNvSpPr>
            <p:nvPr/>
          </p:nvSpPr>
          <p:spPr bwMode="auto">
            <a:xfrm>
              <a:off x="3560351" y="4510490"/>
              <a:ext cx="64486" cy="23696"/>
            </a:xfrm>
            <a:prstGeom prst="line">
              <a:avLst/>
            </a:prstGeom>
            <a:noFill/>
            <a:ln w="3">
              <a:solidFill>
                <a:srgbClr val="0070C0"/>
              </a:solidFill>
              <a:round/>
              <a:headEnd/>
              <a:tailEnd/>
            </a:ln>
          </p:spPr>
          <p:txBody>
            <a:bodyPr/>
            <a:lstStyle/>
            <a:p>
              <a:endParaRPr lang="en-US" dirty="0"/>
            </a:p>
          </p:txBody>
        </p:sp>
        <p:sp>
          <p:nvSpPr>
            <p:cNvPr id="436295" name="Line 40"/>
            <p:cNvSpPr>
              <a:spLocks noChangeShapeType="1"/>
            </p:cNvSpPr>
            <p:nvPr/>
          </p:nvSpPr>
          <p:spPr bwMode="auto">
            <a:xfrm>
              <a:off x="3624837" y="4534186"/>
              <a:ext cx="64486" cy="18430"/>
            </a:xfrm>
            <a:prstGeom prst="line">
              <a:avLst/>
            </a:prstGeom>
            <a:noFill/>
            <a:ln w="3">
              <a:solidFill>
                <a:srgbClr val="0070C0"/>
              </a:solidFill>
              <a:round/>
              <a:headEnd/>
              <a:tailEnd/>
            </a:ln>
          </p:spPr>
          <p:txBody>
            <a:bodyPr/>
            <a:lstStyle/>
            <a:p>
              <a:endParaRPr lang="en-US" dirty="0"/>
            </a:p>
          </p:txBody>
        </p:sp>
        <p:sp>
          <p:nvSpPr>
            <p:cNvPr id="436296" name="Line 41"/>
            <p:cNvSpPr>
              <a:spLocks noChangeShapeType="1"/>
            </p:cNvSpPr>
            <p:nvPr/>
          </p:nvSpPr>
          <p:spPr bwMode="auto">
            <a:xfrm>
              <a:off x="3689323" y="4552616"/>
              <a:ext cx="64486" cy="13165"/>
            </a:xfrm>
            <a:prstGeom prst="line">
              <a:avLst/>
            </a:prstGeom>
            <a:noFill/>
            <a:ln w="3">
              <a:solidFill>
                <a:srgbClr val="0070C0"/>
              </a:solidFill>
              <a:round/>
              <a:headEnd/>
              <a:tailEnd/>
            </a:ln>
          </p:spPr>
          <p:txBody>
            <a:bodyPr/>
            <a:lstStyle/>
            <a:p>
              <a:endParaRPr lang="en-US" dirty="0"/>
            </a:p>
          </p:txBody>
        </p:sp>
        <p:sp>
          <p:nvSpPr>
            <p:cNvPr id="436297" name="Line 42"/>
            <p:cNvSpPr>
              <a:spLocks noChangeShapeType="1"/>
            </p:cNvSpPr>
            <p:nvPr/>
          </p:nvSpPr>
          <p:spPr bwMode="auto">
            <a:xfrm>
              <a:off x="3753809" y="4565781"/>
              <a:ext cx="64486" cy="7899"/>
            </a:xfrm>
            <a:prstGeom prst="line">
              <a:avLst/>
            </a:prstGeom>
            <a:noFill/>
            <a:ln w="3">
              <a:solidFill>
                <a:srgbClr val="0070C0"/>
              </a:solidFill>
              <a:round/>
              <a:headEnd/>
              <a:tailEnd/>
            </a:ln>
          </p:spPr>
          <p:txBody>
            <a:bodyPr/>
            <a:lstStyle/>
            <a:p>
              <a:endParaRPr lang="en-US" dirty="0"/>
            </a:p>
          </p:txBody>
        </p:sp>
        <p:sp>
          <p:nvSpPr>
            <p:cNvPr id="436298" name="Line 43"/>
            <p:cNvSpPr>
              <a:spLocks noChangeShapeType="1"/>
            </p:cNvSpPr>
            <p:nvPr/>
          </p:nvSpPr>
          <p:spPr bwMode="auto">
            <a:xfrm>
              <a:off x="3818295" y="4573680"/>
              <a:ext cx="64486" cy="2633"/>
            </a:xfrm>
            <a:prstGeom prst="line">
              <a:avLst/>
            </a:prstGeom>
            <a:noFill/>
            <a:ln w="3">
              <a:solidFill>
                <a:srgbClr val="0070C0"/>
              </a:solidFill>
              <a:round/>
              <a:headEnd/>
              <a:tailEnd/>
            </a:ln>
          </p:spPr>
          <p:txBody>
            <a:bodyPr/>
            <a:lstStyle/>
            <a:p>
              <a:endParaRPr lang="en-US" dirty="0"/>
            </a:p>
          </p:txBody>
        </p:sp>
        <p:sp>
          <p:nvSpPr>
            <p:cNvPr id="436299" name="Line 44"/>
            <p:cNvSpPr>
              <a:spLocks noChangeShapeType="1"/>
            </p:cNvSpPr>
            <p:nvPr/>
          </p:nvSpPr>
          <p:spPr bwMode="auto">
            <a:xfrm flipV="1">
              <a:off x="3882781" y="4573680"/>
              <a:ext cx="61092" cy="2633"/>
            </a:xfrm>
            <a:prstGeom prst="line">
              <a:avLst/>
            </a:prstGeom>
            <a:noFill/>
            <a:ln w="3">
              <a:solidFill>
                <a:srgbClr val="0070C0"/>
              </a:solidFill>
              <a:round/>
              <a:headEnd/>
              <a:tailEnd/>
            </a:ln>
          </p:spPr>
          <p:txBody>
            <a:bodyPr/>
            <a:lstStyle/>
            <a:p>
              <a:endParaRPr lang="en-US" dirty="0"/>
            </a:p>
          </p:txBody>
        </p:sp>
        <p:sp>
          <p:nvSpPr>
            <p:cNvPr id="436300" name="Line 45"/>
            <p:cNvSpPr>
              <a:spLocks noChangeShapeType="1"/>
            </p:cNvSpPr>
            <p:nvPr/>
          </p:nvSpPr>
          <p:spPr bwMode="auto">
            <a:xfrm flipV="1">
              <a:off x="3943873" y="4565781"/>
              <a:ext cx="64486" cy="7899"/>
            </a:xfrm>
            <a:prstGeom prst="line">
              <a:avLst/>
            </a:prstGeom>
            <a:noFill/>
            <a:ln w="3">
              <a:solidFill>
                <a:srgbClr val="0070C0"/>
              </a:solidFill>
              <a:round/>
              <a:headEnd/>
              <a:tailEnd/>
            </a:ln>
          </p:spPr>
          <p:txBody>
            <a:bodyPr/>
            <a:lstStyle/>
            <a:p>
              <a:endParaRPr lang="en-US" dirty="0"/>
            </a:p>
          </p:txBody>
        </p:sp>
        <p:sp>
          <p:nvSpPr>
            <p:cNvPr id="436301" name="Line 46"/>
            <p:cNvSpPr>
              <a:spLocks noChangeShapeType="1"/>
            </p:cNvSpPr>
            <p:nvPr/>
          </p:nvSpPr>
          <p:spPr bwMode="auto">
            <a:xfrm flipV="1">
              <a:off x="4008360" y="4549983"/>
              <a:ext cx="64486" cy="15798"/>
            </a:xfrm>
            <a:prstGeom prst="line">
              <a:avLst/>
            </a:prstGeom>
            <a:noFill/>
            <a:ln w="3">
              <a:solidFill>
                <a:srgbClr val="0070C0"/>
              </a:solidFill>
              <a:round/>
              <a:headEnd/>
              <a:tailEnd/>
            </a:ln>
          </p:spPr>
          <p:txBody>
            <a:bodyPr/>
            <a:lstStyle/>
            <a:p>
              <a:endParaRPr lang="en-US" dirty="0"/>
            </a:p>
          </p:txBody>
        </p:sp>
        <p:sp>
          <p:nvSpPr>
            <p:cNvPr id="436302" name="Line 47"/>
            <p:cNvSpPr>
              <a:spLocks noChangeShapeType="1"/>
            </p:cNvSpPr>
            <p:nvPr/>
          </p:nvSpPr>
          <p:spPr bwMode="auto">
            <a:xfrm flipV="1">
              <a:off x="4072846" y="4531553"/>
              <a:ext cx="64486" cy="18430"/>
            </a:xfrm>
            <a:prstGeom prst="line">
              <a:avLst/>
            </a:prstGeom>
            <a:noFill/>
            <a:ln w="3">
              <a:solidFill>
                <a:srgbClr val="0070C0"/>
              </a:solidFill>
              <a:round/>
              <a:headEnd/>
              <a:tailEnd/>
            </a:ln>
          </p:spPr>
          <p:txBody>
            <a:bodyPr/>
            <a:lstStyle/>
            <a:p>
              <a:endParaRPr lang="en-US" dirty="0"/>
            </a:p>
          </p:txBody>
        </p:sp>
        <p:sp>
          <p:nvSpPr>
            <p:cNvPr id="436303" name="Line 48"/>
            <p:cNvSpPr>
              <a:spLocks noChangeShapeType="1"/>
            </p:cNvSpPr>
            <p:nvPr/>
          </p:nvSpPr>
          <p:spPr bwMode="auto">
            <a:xfrm flipV="1">
              <a:off x="4137332" y="4507857"/>
              <a:ext cx="64486" cy="23696"/>
            </a:xfrm>
            <a:prstGeom prst="line">
              <a:avLst/>
            </a:prstGeom>
            <a:noFill/>
            <a:ln w="3">
              <a:solidFill>
                <a:srgbClr val="0070C0"/>
              </a:solidFill>
              <a:round/>
              <a:headEnd/>
              <a:tailEnd/>
            </a:ln>
          </p:spPr>
          <p:txBody>
            <a:bodyPr/>
            <a:lstStyle/>
            <a:p>
              <a:endParaRPr lang="en-US" dirty="0"/>
            </a:p>
          </p:txBody>
        </p:sp>
        <p:sp>
          <p:nvSpPr>
            <p:cNvPr id="436304" name="Line 49"/>
            <p:cNvSpPr>
              <a:spLocks noChangeShapeType="1"/>
            </p:cNvSpPr>
            <p:nvPr/>
          </p:nvSpPr>
          <p:spPr bwMode="auto">
            <a:xfrm flipV="1">
              <a:off x="4201818" y="4478894"/>
              <a:ext cx="61092" cy="28962"/>
            </a:xfrm>
            <a:prstGeom prst="line">
              <a:avLst/>
            </a:prstGeom>
            <a:noFill/>
            <a:ln w="3">
              <a:solidFill>
                <a:srgbClr val="0070C0"/>
              </a:solidFill>
              <a:round/>
              <a:headEnd/>
              <a:tailEnd/>
            </a:ln>
          </p:spPr>
          <p:txBody>
            <a:bodyPr/>
            <a:lstStyle/>
            <a:p>
              <a:endParaRPr lang="en-US" dirty="0"/>
            </a:p>
          </p:txBody>
        </p:sp>
        <p:sp>
          <p:nvSpPr>
            <p:cNvPr id="436305" name="Line 50"/>
            <p:cNvSpPr>
              <a:spLocks noChangeShapeType="1"/>
            </p:cNvSpPr>
            <p:nvPr/>
          </p:nvSpPr>
          <p:spPr bwMode="auto">
            <a:xfrm flipV="1">
              <a:off x="4262910" y="4444666"/>
              <a:ext cx="64486" cy="34228"/>
            </a:xfrm>
            <a:prstGeom prst="line">
              <a:avLst/>
            </a:prstGeom>
            <a:noFill/>
            <a:ln w="3">
              <a:solidFill>
                <a:srgbClr val="0070C0"/>
              </a:solidFill>
              <a:round/>
              <a:headEnd/>
              <a:tailEnd/>
            </a:ln>
          </p:spPr>
          <p:txBody>
            <a:bodyPr/>
            <a:lstStyle/>
            <a:p>
              <a:endParaRPr lang="en-US" dirty="0"/>
            </a:p>
          </p:txBody>
        </p:sp>
        <p:sp>
          <p:nvSpPr>
            <p:cNvPr id="436306" name="Line 51"/>
            <p:cNvSpPr>
              <a:spLocks noChangeShapeType="1"/>
            </p:cNvSpPr>
            <p:nvPr/>
          </p:nvSpPr>
          <p:spPr bwMode="auto">
            <a:xfrm flipV="1">
              <a:off x="4327396" y="4407805"/>
              <a:ext cx="64486" cy="36861"/>
            </a:xfrm>
            <a:prstGeom prst="line">
              <a:avLst/>
            </a:prstGeom>
            <a:noFill/>
            <a:ln w="3">
              <a:solidFill>
                <a:srgbClr val="0070C0"/>
              </a:solidFill>
              <a:round/>
              <a:headEnd/>
              <a:tailEnd/>
            </a:ln>
          </p:spPr>
          <p:txBody>
            <a:bodyPr/>
            <a:lstStyle/>
            <a:p>
              <a:endParaRPr lang="en-US" dirty="0"/>
            </a:p>
          </p:txBody>
        </p:sp>
        <p:sp>
          <p:nvSpPr>
            <p:cNvPr id="436307" name="Line 52"/>
            <p:cNvSpPr>
              <a:spLocks noChangeShapeType="1"/>
            </p:cNvSpPr>
            <p:nvPr/>
          </p:nvSpPr>
          <p:spPr bwMode="auto">
            <a:xfrm flipV="1">
              <a:off x="4391882" y="4365678"/>
              <a:ext cx="64486" cy="42127"/>
            </a:xfrm>
            <a:prstGeom prst="line">
              <a:avLst/>
            </a:prstGeom>
            <a:noFill/>
            <a:ln w="3">
              <a:solidFill>
                <a:srgbClr val="0070C0"/>
              </a:solidFill>
              <a:round/>
              <a:headEnd/>
              <a:tailEnd/>
            </a:ln>
          </p:spPr>
          <p:txBody>
            <a:bodyPr/>
            <a:lstStyle/>
            <a:p>
              <a:endParaRPr lang="en-US" dirty="0"/>
            </a:p>
          </p:txBody>
        </p:sp>
        <p:sp>
          <p:nvSpPr>
            <p:cNvPr id="436308" name="Line 53"/>
            <p:cNvSpPr>
              <a:spLocks noChangeShapeType="1"/>
            </p:cNvSpPr>
            <p:nvPr/>
          </p:nvSpPr>
          <p:spPr bwMode="auto">
            <a:xfrm flipV="1">
              <a:off x="4456369" y="4320919"/>
              <a:ext cx="64486" cy="44760"/>
            </a:xfrm>
            <a:prstGeom prst="line">
              <a:avLst/>
            </a:prstGeom>
            <a:noFill/>
            <a:ln w="3">
              <a:solidFill>
                <a:srgbClr val="0070C0"/>
              </a:solidFill>
              <a:round/>
              <a:headEnd/>
              <a:tailEnd/>
            </a:ln>
          </p:spPr>
          <p:txBody>
            <a:bodyPr/>
            <a:lstStyle/>
            <a:p>
              <a:endParaRPr lang="en-US" dirty="0"/>
            </a:p>
          </p:txBody>
        </p:sp>
        <p:sp>
          <p:nvSpPr>
            <p:cNvPr id="436309" name="Line 54"/>
            <p:cNvSpPr>
              <a:spLocks noChangeShapeType="1"/>
            </p:cNvSpPr>
            <p:nvPr/>
          </p:nvSpPr>
          <p:spPr bwMode="auto">
            <a:xfrm flipV="1">
              <a:off x="4520855" y="4273526"/>
              <a:ext cx="61092" cy="47393"/>
            </a:xfrm>
            <a:prstGeom prst="line">
              <a:avLst/>
            </a:prstGeom>
            <a:noFill/>
            <a:ln w="3">
              <a:solidFill>
                <a:srgbClr val="0070C0"/>
              </a:solidFill>
              <a:round/>
              <a:headEnd/>
              <a:tailEnd/>
            </a:ln>
          </p:spPr>
          <p:txBody>
            <a:bodyPr/>
            <a:lstStyle/>
            <a:p>
              <a:endParaRPr lang="en-US" dirty="0"/>
            </a:p>
          </p:txBody>
        </p:sp>
        <p:sp>
          <p:nvSpPr>
            <p:cNvPr id="436310" name="Line 55"/>
            <p:cNvSpPr>
              <a:spLocks noChangeShapeType="1"/>
            </p:cNvSpPr>
            <p:nvPr/>
          </p:nvSpPr>
          <p:spPr bwMode="auto">
            <a:xfrm flipV="1">
              <a:off x="4581947" y="4223500"/>
              <a:ext cx="64486" cy="50026"/>
            </a:xfrm>
            <a:prstGeom prst="line">
              <a:avLst/>
            </a:prstGeom>
            <a:noFill/>
            <a:ln w="3">
              <a:solidFill>
                <a:srgbClr val="0070C0"/>
              </a:solidFill>
              <a:round/>
              <a:headEnd/>
              <a:tailEnd/>
            </a:ln>
          </p:spPr>
          <p:txBody>
            <a:bodyPr/>
            <a:lstStyle/>
            <a:p>
              <a:endParaRPr lang="en-US" dirty="0"/>
            </a:p>
          </p:txBody>
        </p:sp>
        <p:sp>
          <p:nvSpPr>
            <p:cNvPr id="436311" name="Line 56"/>
            <p:cNvSpPr>
              <a:spLocks noChangeShapeType="1"/>
            </p:cNvSpPr>
            <p:nvPr/>
          </p:nvSpPr>
          <p:spPr bwMode="auto">
            <a:xfrm flipV="1">
              <a:off x="4646433" y="4170842"/>
              <a:ext cx="64486" cy="52659"/>
            </a:xfrm>
            <a:prstGeom prst="line">
              <a:avLst/>
            </a:prstGeom>
            <a:noFill/>
            <a:ln w="3">
              <a:solidFill>
                <a:srgbClr val="0070C0"/>
              </a:solidFill>
              <a:round/>
              <a:headEnd/>
              <a:tailEnd/>
            </a:ln>
          </p:spPr>
          <p:txBody>
            <a:bodyPr/>
            <a:lstStyle/>
            <a:p>
              <a:endParaRPr lang="en-US" dirty="0"/>
            </a:p>
          </p:txBody>
        </p:sp>
        <p:sp>
          <p:nvSpPr>
            <p:cNvPr id="436312" name="Line 57"/>
            <p:cNvSpPr>
              <a:spLocks noChangeShapeType="1"/>
            </p:cNvSpPr>
            <p:nvPr/>
          </p:nvSpPr>
          <p:spPr bwMode="auto">
            <a:xfrm flipV="1">
              <a:off x="4710919" y="4118183"/>
              <a:ext cx="64486" cy="52659"/>
            </a:xfrm>
            <a:prstGeom prst="line">
              <a:avLst/>
            </a:prstGeom>
            <a:noFill/>
            <a:ln w="3">
              <a:solidFill>
                <a:srgbClr val="0070C0"/>
              </a:solidFill>
              <a:round/>
              <a:headEnd/>
              <a:tailEnd/>
            </a:ln>
          </p:spPr>
          <p:txBody>
            <a:bodyPr/>
            <a:lstStyle/>
            <a:p>
              <a:endParaRPr lang="en-US" dirty="0"/>
            </a:p>
          </p:txBody>
        </p:sp>
        <p:sp>
          <p:nvSpPr>
            <p:cNvPr id="436313" name="Line 58"/>
            <p:cNvSpPr>
              <a:spLocks noChangeShapeType="1"/>
            </p:cNvSpPr>
            <p:nvPr/>
          </p:nvSpPr>
          <p:spPr bwMode="auto">
            <a:xfrm flipV="1">
              <a:off x="4775405" y="4062892"/>
              <a:ext cx="64486" cy="55291"/>
            </a:xfrm>
            <a:prstGeom prst="line">
              <a:avLst/>
            </a:prstGeom>
            <a:noFill/>
            <a:ln w="3">
              <a:solidFill>
                <a:srgbClr val="0070C0"/>
              </a:solidFill>
              <a:round/>
              <a:headEnd/>
              <a:tailEnd/>
            </a:ln>
          </p:spPr>
          <p:txBody>
            <a:bodyPr/>
            <a:lstStyle/>
            <a:p>
              <a:endParaRPr lang="en-US" dirty="0"/>
            </a:p>
          </p:txBody>
        </p:sp>
        <p:sp>
          <p:nvSpPr>
            <p:cNvPr id="436314" name="Line 59"/>
            <p:cNvSpPr>
              <a:spLocks noChangeShapeType="1"/>
            </p:cNvSpPr>
            <p:nvPr/>
          </p:nvSpPr>
          <p:spPr bwMode="auto">
            <a:xfrm flipV="1">
              <a:off x="4839891" y="4010233"/>
              <a:ext cx="61092" cy="52659"/>
            </a:xfrm>
            <a:prstGeom prst="line">
              <a:avLst/>
            </a:prstGeom>
            <a:noFill/>
            <a:ln w="3">
              <a:solidFill>
                <a:srgbClr val="0070C0"/>
              </a:solidFill>
              <a:round/>
              <a:headEnd/>
              <a:tailEnd/>
            </a:ln>
          </p:spPr>
          <p:txBody>
            <a:bodyPr/>
            <a:lstStyle/>
            <a:p>
              <a:endParaRPr lang="en-US" dirty="0"/>
            </a:p>
          </p:txBody>
        </p:sp>
        <p:sp>
          <p:nvSpPr>
            <p:cNvPr id="436315" name="Line 60"/>
            <p:cNvSpPr>
              <a:spLocks noChangeShapeType="1"/>
            </p:cNvSpPr>
            <p:nvPr/>
          </p:nvSpPr>
          <p:spPr bwMode="auto">
            <a:xfrm flipV="1">
              <a:off x="4900984" y="3954942"/>
              <a:ext cx="64486" cy="55291"/>
            </a:xfrm>
            <a:prstGeom prst="line">
              <a:avLst/>
            </a:prstGeom>
            <a:noFill/>
            <a:ln w="3">
              <a:solidFill>
                <a:srgbClr val="0070C0"/>
              </a:solidFill>
              <a:round/>
              <a:headEnd/>
              <a:tailEnd/>
            </a:ln>
          </p:spPr>
          <p:txBody>
            <a:bodyPr/>
            <a:lstStyle/>
            <a:p>
              <a:endParaRPr lang="en-US" dirty="0"/>
            </a:p>
          </p:txBody>
        </p:sp>
        <p:sp>
          <p:nvSpPr>
            <p:cNvPr id="436316" name="Line 61"/>
            <p:cNvSpPr>
              <a:spLocks noChangeShapeType="1"/>
            </p:cNvSpPr>
            <p:nvPr/>
          </p:nvSpPr>
          <p:spPr bwMode="auto">
            <a:xfrm flipV="1">
              <a:off x="4965470" y="3902283"/>
              <a:ext cx="64486" cy="52659"/>
            </a:xfrm>
            <a:prstGeom prst="line">
              <a:avLst/>
            </a:prstGeom>
            <a:noFill/>
            <a:ln w="3">
              <a:solidFill>
                <a:srgbClr val="0070C0"/>
              </a:solidFill>
              <a:round/>
              <a:headEnd/>
              <a:tailEnd/>
            </a:ln>
          </p:spPr>
          <p:txBody>
            <a:bodyPr/>
            <a:lstStyle/>
            <a:p>
              <a:endParaRPr lang="en-US" dirty="0"/>
            </a:p>
          </p:txBody>
        </p:sp>
        <p:sp>
          <p:nvSpPr>
            <p:cNvPr id="436317" name="Line 62"/>
            <p:cNvSpPr>
              <a:spLocks noChangeShapeType="1"/>
            </p:cNvSpPr>
            <p:nvPr/>
          </p:nvSpPr>
          <p:spPr bwMode="auto">
            <a:xfrm flipV="1">
              <a:off x="5029956" y="3849625"/>
              <a:ext cx="64486" cy="52659"/>
            </a:xfrm>
            <a:prstGeom prst="line">
              <a:avLst/>
            </a:prstGeom>
            <a:noFill/>
            <a:ln w="3">
              <a:solidFill>
                <a:srgbClr val="0070C0"/>
              </a:solidFill>
              <a:round/>
              <a:headEnd/>
              <a:tailEnd/>
            </a:ln>
          </p:spPr>
          <p:txBody>
            <a:bodyPr/>
            <a:lstStyle/>
            <a:p>
              <a:endParaRPr lang="en-US" dirty="0"/>
            </a:p>
          </p:txBody>
        </p:sp>
        <p:sp>
          <p:nvSpPr>
            <p:cNvPr id="436318" name="Line 63"/>
            <p:cNvSpPr>
              <a:spLocks noChangeShapeType="1"/>
            </p:cNvSpPr>
            <p:nvPr/>
          </p:nvSpPr>
          <p:spPr bwMode="auto">
            <a:xfrm flipV="1">
              <a:off x="5094442" y="3799599"/>
              <a:ext cx="64486" cy="50026"/>
            </a:xfrm>
            <a:prstGeom prst="line">
              <a:avLst/>
            </a:prstGeom>
            <a:noFill/>
            <a:ln w="3">
              <a:solidFill>
                <a:srgbClr val="0070C0"/>
              </a:solidFill>
              <a:round/>
              <a:headEnd/>
              <a:tailEnd/>
            </a:ln>
          </p:spPr>
          <p:txBody>
            <a:bodyPr/>
            <a:lstStyle/>
            <a:p>
              <a:endParaRPr lang="en-US" dirty="0"/>
            </a:p>
          </p:txBody>
        </p:sp>
        <p:sp>
          <p:nvSpPr>
            <p:cNvPr id="436319" name="Line 64"/>
            <p:cNvSpPr>
              <a:spLocks noChangeShapeType="1"/>
            </p:cNvSpPr>
            <p:nvPr/>
          </p:nvSpPr>
          <p:spPr bwMode="auto">
            <a:xfrm flipV="1">
              <a:off x="5158928" y="3752206"/>
              <a:ext cx="61092" cy="47393"/>
            </a:xfrm>
            <a:prstGeom prst="line">
              <a:avLst/>
            </a:prstGeom>
            <a:noFill/>
            <a:ln w="3">
              <a:solidFill>
                <a:srgbClr val="0070C0"/>
              </a:solidFill>
              <a:round/>
              <a:headEnd/>
              <a:tailEnd/>
            </a:ln>
          </p:spPr>
          <p:txBody>
            <a:bodyPr/>
            <a:lstStyle/>
            <a:p>
              <a:endParaRPr lang="en-US" dirty="0"/>
            </a:p>
          </p:txBody>
        </p:sp>
        <p:sp>
          <p:nvSpPr>
            <p:cNvPr id="436320" name="Line 65"/>
            <p:cNvSpPr>
              <a:spLocks noChangeShapeType="1"/>
            </p:cNvSpPr>
            <p:nvPr/>
          </p:nvSpPr>
          <p:spPr bwMode="auto">
            <a:xfrm flipV="1">
              <a:off x="5220020" y="3707447"/>
              <a:ext cx="64486" cy="44760"/>
            </a:xfrm>
            <a:prstGeom prst="line">
              <a:avLst/>
            </a:prstGeom>
            <a:noFill/>
            <a:ln w="3">
              <a:solidFill>
                <a:srgbClr val="0070C0"/>
              </a:solidFill>
              <a:round/>
              <a:headEnd/>
              <a:tailEnd/>
            </a:ln>
          </p:spPr>
          <p:txBody>
            <a:bodyPr/>
            <a:lstStyle/>
            <a:p>
              <a:endParaRPr lang="en-US" dirty="0"/>
            </a:p>
          </p:txBody>
        </p:sp>
        <p:sp>
          <p:nvSpPr>
            <p:cNvPr id="436321" name="Line 66"/>
            <p:cNvSpPr>
              <a:spLocks noChangeShapeType="1"/>
            </p:cNvSpPr>
            <p:nvPr/>
          </p:nvSpPr>
          <p:spPr bwMode="auto">
            <a:xfrm flipV="1">
              <a:off x="5284506" y="3665320"/>
              <a:ext cx="64486" cy="42127"/>
            </a:xfrm>
            <a:prstGeom prst="line">
              <a:avLst/>
            </a:prstGeom>
            <a:noFill/>
            <a:ln w="3">
              <a:solidFill>
                <a:srgbClr val="0070C0"/>
              </a:solidFill>
              <a:round/>
              <a:headEnd/>
              <a:tailEnd/>
            </a:ln>
          </p:spPr>
          <p:txBody>
            <a:bodyPr/>
            <a:lstStyle/>
            <a:p>
              <a:endParaRPr lang="en-US" dirty="0"/>
            </a:p>
          </p:txBody>
        </p:sp>
        <p:sp>
          <p:nvSpPr>
            <p:cNvPr id="436322" name="Line 67"/>
            <p:cNvSpPr>
              <a:spLocks noChangeShapeType="1"/>
            </p:cNvSpPr>
            <p:nvPr/>
          </p:nvSpPr>
          <p:spPr bwMode="auto">
            <a:xfrm flipV="1">
              <a:off x="5348993" y="3628459"/>
              <a:ext cx="64486" cy="36861"/>
            </a:xfrm>
            <a:prstGeom prst="line">
              <a:avLst/>
            </a:prstGeom>
            <a:noFill/>
            <a:ln w="3">
              <a:solidFill>
                <a:srgbClr val="0070C0"/>
              </a:solidFill>
              <a:round/>
              <a:headEnd/>
              <a:tailEnd/>
            </a:ln>
          </p:spPr>
          <p:txBody>
            <a:bodyPr/>
            <a:lstStyle/>
            <a:p>
              <a:endParaRPr lang="en-US" dirty="0"/>
            </a:p>
          </p:txBody>
        </p:sp>
        <p:sp>
          <p:nvSpPr>
            <p:cNvPr id="436323" name="Line 68"/>
            <p:cNvSpPr>
              <a:spLocks noChangeShapeType="1"/>
            </p:cNvSpPr>
            <p:nvPr/>
          </p:nvSpPr>
          <p:spPr bwMode="auto">
            <a:xfrm flipV="1">
              <a:off x="5413479" y="3594231"/>
              <a:ext cx="61092" cy="34228"/>
            </a:xfrm>
            <a:prstGeom prst="line">
              <a:avLst/>
            </a:prstGeom>
            <a:noFill/>
            <a:ln w="3">
              <a:solidFill>
                <a:srgbClr val="0070C0"/>
              </a:solidFill>
              <a:round/>
              <a:headEnd/>
              <a:tailEnd/>
            </a:ln>
          </p:spPr>
          <p:txBody>
            <a:bodyPr/>
            <a:lstStyle/>
            <a:p>
              <a:endParaRPr lang="en-US" dirty="0"/>
            </a:p>
          </p:txBody>
        </p:sp>
        <p:sp>
          <p:nvSpPr>
            <p:cNvPr id="436324" name="Line 69"/>
            <p:cNvSpPr>
              <a:spLocks noChangeShapeType="1"/>
            </p:cNvSpPr>
            <p:nvPr/>
          </p:nvSpPr>
          <p:spPr bwMode="auto">
            <a:xfrm flipV="1">
              <a:off x="5474571" y="3565269"/>
              <a:ext cx="64486" cy="28962"/>
            </a:xfrm>
            <a:prstGeom prst="line">
              <a:avLst/>
            </a:prstGeom>
            <a:noFill/>
            <a:ln w="3">
              <a:solidFill>
                <a:srgbClr val="0070C0"/>
              </a:solidFill>
              <a:round/>
              <a:headEnd/>
              <a:tailEnd/>
            </a:ln>
          </p:spPr>
          <p:txBody>
            <a:bodyPr/>
            <a:lstStyle/>
            <a:p>
              <a:endParaRPr lang="en-US" dirty="0"/>
            </a:p>
          </p:txBody>
        </p:sp>
        <p:sp>
          <p:nvSpPr>
            <p:cNvPr id="436325" name="Line 70"/>
            <p:cNvSpPr>
              <a:spLocks noChangeShapeType="1"/>
            </p:cNvSpPr>
            <p:nvPr/>
          </p:nvSpPr>
          <p:spPr bwMode="auto">
            <a:xfrm flipV="1">
              <a:off x="5539057" y="3541572"/>
              <a:ext cx="64486" cy="23696"/>
            </a:xfrm>
            <a:prstGeom prst="line">
              <a:avLst/>
            </a:prstGeom>
            <a:noFill/>
            <a:ln w="3">
              <a:solidFill>
                <a:srgbClr val="0070C0"/>
              </a:solidFill>
              <a:round/>
              <a:headEnd/>
              <a:tailEnd/>
            </a:ln>
          </p:spPr>
          <p:txBody>
            <a:bodyPr/>
            <a:lstStyle/>
            <a:p>
              <a:endParaRPr lang="en-US" dirty="0"/>
            </a:p>
          </p:txBody>
        </p:sp>
        <p:sp>
          <p:nvSpPr>
            <p:cNvPr id="436326" name="Line 71"/>
            <p:cNvSpPr>
              <a:spLocks noChangeShapeType="1"/>
            </p:cNvSpPr>
            <p:nvPr/>
          </p:nvSpPr>
          <p:spPr bwMode="auto">
            <a:xfrm flipV="1">
              <a:off x="5603543" y="3523142"/>
              <a:ext cx="64486" cy="18430"/>
            </a:xfrm>
            <a:prstGeom prst="line">
              <a:avLst/>
            </a:prstGeom>
            <a:noFill/>
            <a:ln w="3">
              <a:solidFill>
                <a:srgbClr val="0070C0"/>
              </a:solidFill>
              <a:round/>
              <a:headEnd/>
              <a:tailEnd/>
            </a:ln>
          </p:spPr>
          <p:txBody>
            <a:bodyPr/>
            <a:lstStyle/>
            <a:p>
              <a:endParaRPr lang="en-US" dirty="0"/>
            </a:p>
          </p:txBody>
        </p:sp>
        <p:sp>
          <p:nvSpPr>
            <p:cNvPr id="436327" name="Line 72"/>
            <p:cNvSpPr>
              <a:spLocks noChangeShapeType="1"/>
            </p:cNvSpPr>
            <p:nvPr/>
          </p:nvSpPr>
          <p:spPr bwMode="auto">
            <a:xfrm flipV="1">
              <a:off x="5668029" y="3507344"/>
              <a:ext cx="64486" cy="15798"/>
            </a:xfrm>
            <a:prstGeom prst="line">
              <a:avLst/>
            </a:prstGeom>
            <a:noFill/>
            <a:ln w="3">
              <a:solidFill>
                <a:srgbClr val="0070C0"/>
              </a:solidFill>
              <a:round/>
              <a:headEnd/>
              <a:tailEnd/>
            </a:ln>
          </p:spPr>
          <p:txBody>
            <a:bodyPr/>
            <a:lstStyle/>
            <a:p>
              <a:endParaRPr lang="en-US" dirty="0"/>
            </a:p>
          </p:txBody>
        </p:sp>
        <p:sp>
          <p:nvSpPr>
            <p:cNvPr id="436328" name="Line 73"/>
            <p:cNvSpPr>
              <a:spLocks noChangeShapeType="1"/>
            </p:cNvSpPr>
            <p:nvPr/>
          </p:nvSpPr>
          <p:spPr bwMode="auto">
            <a:xfrm flipV="1">
              <a:off x="5732515" y="3499445"/>
              <a:ext cx="64486" cy="7899"/>
            </a:xfrm>
            <a:prstGeom prst="line">
              <a:avLst/>
            </a:prstGeom>
            <a:noFill/>
            <a:ln w="3">
              <a:solidFill>
                <a:srgbClr val="0070C0"/>
              </a:solidFill>
              <a:round/>
              <a:headEnd/>
              <a:tailEnd/>
            </a:ln>
          </p:spPr>
          <p:txBody>
            <a:bodyPr/>
            <a:lstStyle/>
            <a:p>
              <a:endParaRPr lang="en-US" dirty="0"/>
            </a:p>
          </p:txBody>
        </p:sp>
        <p:sp>
          <p:nvSpPr>
            <p:cNvPr id="436329" name="Line 74"/>
            <p:cNvSpPr>
              <a:spLocks noChangeShapeType="1"/>
            </p:cNvSpPr>
            <p:nvPr/>
          </p:nvSpPr>
          <p:spPr bwMode="auto">
            <a:xfrm flipV="1">
              <a:off x="5797002" y="3496812"/>
              <a:ext cx="61092" cy="2633"/>
            </a:xfrm>
            <a:prstGeom prst="line">
              <a:avLst/>
            </a:prstGeom>
            <a:noFill/>
            <a:ln w="3">
              <a:solidFill>
                <a:srgbClr val="0070C0"/>
              </a:solidFill>
              <a:round/>
              <a:headEnd/>
              <a:tailEnd/>
            </a:ln>
          </p:spPr>
          <p:txBody>
            <a:bodyPr/>
            <a:lstStyle/>
            <a:p>
              <a:endParaRPr lang="en-US" dirty="0"/>
            </a:p>
          </p:txBody>
        </p:sp>
        <p:sp>
          <p:nvSpPr>
            <p:cNvPr id="436330" name="Line 75"/>
            <p:cNvSpPr>
              <a:spLocks noChangeShapeType="1"/>
            </p:cNvSpPr>
            <p:nvPr/>
          </p:nvSpPr>
          <p:spPr bwMode="auto">
            <a:xfrm>
              <a:off x="5858094" y="3496812"/>
              <a:ext cx="64486" cy="2633"/>
            </a:xfrm>
            <a:prstGeom prst="line">
              <a:avLst/>
            </a:prstGeom>
            <a:noFill/>
            <a:ln w="3">
              <a:solidFill>
                <a:srgbClr val="0070C0"/>
              </a:solidFill>
              <a:round/>
              <a:headEnd/>
              <a:tailEnd/>
            </a:ln>
          </p:spPr>
          <p:txBody>
            <a:bodyPr/>
            <a:lstStyle/>
            <a:p>
              <a:endParaRPr lang="en-US" dirty="0"/>
            </a:p>
          </p:txBody>
        </p:sp>
        <p:sp>
          <p:nvSpPr>
            <p:cNvPr id="436331" name="Line 76"/>
            <p:cNvSpPr>
              <a:spLocks noChangeShapeType="1"/>
            </p:cNvSpPr>
            <p:nvPr/>
          </p:nvSpPr>
          <p:spPr bwMode="auto">
            <a:xfrm>
              <a:off x="5922580" y="3499445"/>
              <a:ext cx="64486" cy="7899"/>
            </a:xfrm>
            <a:prstGeom prst="line">
              <a:avLst/>
            </a:prstGeom>
            <a:noFill/>
            <a:ln w="3">
              <a:solidFill>
                <a:srgbClr val="0070C0"/>
              </a:solidFill>
              <a:round/>
              <a:headEnd/>
              <a:tailEnd/>
            </a:ln>
          </p:spPr>
          <p:txBody>
            <a:bodyPr/>
            <a:lstStyle/>
            <a:p>
              <a:endParaRPr lang="en-US" dirty="0"/>
            </a:p>
          </p:txBody>
        </p:sp>
        <p:sp>
          <p:nvSpPr>
            <p:cNvPr id="436332" name="Line 77"/>
            <p:cNvSpPr>
              <a:spLocks noChangeShapeType="1"/>
            </p:cNvSpPr>
            <p:nvPr/>
          </p:nvSpPr>
          <p:spPr bwMode="auto">
            <a:xfrm>
              <a:off x="5987066" y="3507344"/>
              <a:ext cx="64486" cy="13165"/>
            </a:xfrm>
            <a:prstGeom prst="line">
              <a:avLst/>
            </a:prstGeom>
            <a:noFill/>
            <a:ln w="3">
              <a:solidFill>
                <a:srgbClr val="0070C0"/>
              </a:solidFill>
              <a:round/>
              <a:headEnd/>
              <a:tailEnd/>
            </a:ln>
          </p:spPr>
          <p:txBody>
            <a:bodyPr/>
            <a:lstStyle/>
            <a:p>
              <a:endParaRPr lang="en-US" dirty="0"/>
            </a:p>
          </p:txBody>
        </p:sp>
        <p:sp>
          <p:nvSpPr>
            <p:cNvPr id="436333" name="Line 78"/>
            <p:cNvSpPr>
              <a:spLocks noChangeShapeType="1"/>
            </p:cNvSpPr>
            <p:nvPr/>
          </p:nvSpPr>
          <p:spPr bwMode="auto">
            <a:xfrm>
              <a:off x="6051552" y="3520509"/>
              <a:ext cx="64486" cy="18430"/>
            </a:xfrm>
            <a:prstGeom prst="line">
              <a:avLst/>
            </a:prstGeom>
            <a:noFill/>
            <a:ln w="3">
              <a:solidFill>
                <a:srgbClr val="0070C0"/>
              </a:solidFill>
              <a:round/>
              <a:headEnd/>
              <a:tailEnd/>
            </a:ln>
          </p:spPr>
          <p:txBody>
            <a:bodyPr/>
            <a:lstStyle/>
            <a:p>
              <a:endParaRPr lang="en-US" dirty="0"/>
            </a:p>
          </p:txBody>
        </p:sp>
        <p:sp>
          <p:nvSpPr>
            <p:cNvPr id="436334" name="Line 79"/>
            <p:cNvSpPr>
              <a:spLocks noChangeShapeType="1"/>
            </p:cNvSpPr>
            <p:nvPr/>
          </p:nvSpPr>
          <p:spPr bwMode="auto">
            <a:xfrm>
              <a:off x="6116038" y="3538939"/>
              <a:ext cx="61092" cy="23696"/>
            </a:xfrm>
            <a:prstGeom prst="line">
              <a:avLst/>
            </a:prstGeom>
            <a:noFill/>
            <a:ln w="3">
              <a:solidFill>
                <a:srgbClr val="0070C0"/>
              </a:solidFill>
              <a:round/>
              <a:headEnd/>
              <a:tailEnd/>
            </a:ln>
          </p:spPr>
          <p:txBody>
            <a:bodyPr/>
            <a:lstStyle/>
            <a:p>
              <a:endParaRPr lang="en-US" dirty="0"/>
            </a:p>
          </p:txBody>
        </p:sp>
        <p:sp>
          <p:nvSpPr>
            <p:cNvPr id="436335" name="Line 80"/>
            <p:cNvSpPr>
              <a:spLocks noChangeShapeType="1"/>
            </p:cNvSpPr>
            <p:nvPr/>
          </p:nvSpPr>
          <p:spPr bwMode="auto">
            <a:xfrm>
              <a:off x="6177130" y="3562636"/>
              <a:ext cx="64486" cy="28962"/>
            </a:xfrm>
            <a:prstGeom prst="line">
              <a:avLst/>
            </a:prstGeom>
            <a:noFill/>
            <a:ln w="3">
              <a:solidFill>
                <a:srgbClr val="0070C0"/>
              </a:solidFill>
              <a:round/>
              <a:headEnd/>
              <a:tailEnd/>
            </a:ln>
          </p:spPr>
          <p:txBody>
            <a:bodyPr/>
            <a:lstStyle/>
            <a:p>
              <a:endParaRPr lang="en-US" dirty="0"/>
            </a:p>
          </p:txBody>
        </p:sp>
        <p:sp>
          <p:nvSpPr>
            <p:cNvPr id="436336" name="Line 81"/>
            <p:cNvSpPr>
              <a:spLocks noChangeShapeType="1"/>
            </p:cNvSpPr>
            <p:nvPr/>
          </p:nvSpPr>
          <p:spPr bwMode="auto">
            <a:xfrm>
              <a:off x="6241617" y="3591598"/>
              <a:ext cx="64486" cy="31595"/>
            </a:xfrm>
            <a:prstGeom prst="line">
              <a:avLst/>
            </a:prstGeom>
            <a:noFill/>
            <a:ln w="3">
              <a:solidFill>
                <a:srgbClr val="0070C0"/>
              </a:solidFill>
              <a:round/>
              <a:headEnd/>
              <a:tailEnd/>
            </a:ln>
          </p:spPr>
          <p:txBody>
            <a:bodyPr/>
            <a:lstStyle/>
            <a:p>
              <a:endParaRPr lang="en-US" dirty="0"/>
            </a:p>
          </p:txBody>
        </p:sp>
        <p:sp>
          <p:nvSpPr>
            <p:cNvPr id="436337" name="Line 82"/>
            <p:cNvSpPr>
              <a:spLocks noChangeShapeType="1"/>
            </p:cNvSpPr>
            <p:nvPr/>
          </p:nvSpPr>
          <p:spPr bwMode="auto">
            <a:xfrm>
              <a:off x="6306103" y="3623193"/>
              <a:ext cx="64486" cy="36861"/>
            </a:xfrm>
            <a:prstGeom prst="line">
              <a:avLst/>
            </a:prstGeom>
            <a:noFill/>
            <a:ln w="3">
              <a:solidFill>
                <a:srgbClr val="0070C0"/>
              </a:solidFill>
              <a:round/>
              <a:headEnd/>
              <a:tailEnd/>
            </a:ln>
          </p:spPr>
          <p:txBody>
            <a:bodyPr/>
            <a:lstStyle/>
            <a:p>
              <a:endParaRPr lang="en-US" dirty="0"/>
            </a:p>
          </p:txBody>
        </p:sp>
        <p:sp>
          <p:nvSpPr>
            <p:cNvPr id="436338" name="Line 83"/>
            <p:cNvSpPr>
              <a:spLocks noChangeShapeType="1"/>
            </p:cNvSpPr>
            <p:nvPr/>
          </p:nvSpPr>
          <p:spPr bwMode="auto">
            <a:xfrm>
              <a:off x="6370589" y="3660054"/>
              <a:ext cx="64486" cy="42127"/>
            </a:xfrm>
            <a:prstGeom prst="line">
              <a:avLst/>
            </a:prstGeom>
            <a:noFill/>
            <a:ln w="3">
              <a:solidFill>
                <a:srgbClr val="0070C0"/>
              </a:solidFill>
              <a:round/>
              <a:headEnd/>
              <a:tailEnd/>
            </a:ln>
          </p:spPr>
          <p:txBody>
            <a:bodyPr/>
            <a:lstStyle/>
            <a:p>
              <a:endParaRPr lang="en-US" dirty="0"/>
            </a:p>
          </p:txBody>
        </p:sp>
        <p:sp>
          <p:nvSpPr>
            <p:cNvPr id="436339" name="Line 84"/>
            <p:cNvSpPr>
              <a:spLocks noChangeShapeType="1"/>
            </p:cNvSpPr>
            <p:nvPr/>
          </p:nvSpPr>
          <p:spPr bwMode="auto">
            <a:xfrm>
              <a:off x="6435075" y="3702181"/>
              <a:ext cx="61092" cy="44760"/>
            </a:xfrm>
            <a:prstGeom prst="line">
              <a:avLst/>
            </a:prstGeom>
            <a:noFill/>
            <a:ln w="3">
              <a:solidFill>
                <a:srgbClr val="0070C0"/>
              </a:solidFill>
              <a:round/>
              <a:headEnd/>
              <a:tailEnd/>
            </a:ln>
          </p:spPr>
          <p:txBody>
            <a:bodyPr/>
            <a:lstStyle/>
            <a:p>
              <a:endParaRPr lang="en-US" dirty="0"/>
            </a:p>
          </p:txBody>
        </p:sp>
        <p:sp>
          <p:nvSpPr>
            <p:cNvPr id="436340" name="Line 85"/>
            <p:cNvSpPr>
              <a:spLocks noChangeShapeType="1"/>
            </p:cNvSpPr>
            <p:nvPr/>
          </p:nvSpPr>
          <p:spPr bwMode="auto">
            <a:xfrm>
              <a:off x="6496167" y="3746941"/>
              <a:ext cx="64486" cy="47393"/>
            </a:xfrm>
            <a:prstGeom prst="line">
              <a:avLst/>
            </a:prstGeom>
            <a:noFill/>
            <a:ln w="3">
              <a:solidFill>
                <a:srgbClr val="0070C0"/>
              </a:solidFill>
              <a:round/>
              <a:headEnd/>
              <a:tailEnd/>
            </a:ln>
          </p:spPr>
          <p:txBody>
            <a:bodyPr/>
            <a:lstStyle/>
            <a:p>
              <a:endParaRPr lang="en-US" dirty="0"/>
            </a:p>
          </p:txBody>
        </p:sp>
        <p:sp>
          <p:nvSpPr>
            <p:cNvPr id="436341" name="Line 86"/>
            <p:cNvSpPr>
              <a:spLocks noChangeShapeType="1"/>
            </p:cNvSpPr>
            <p:nvPr/>
          </p:nvSpPr>
          <p:spPr bwMode="auto">
            <a:xfrm>
              <a:off x="6560653" y="3794333"/>
              <a:ext cx="64486" cy="50026"/>
            </a:xfrm>
            <a:prstGeom prst="line">
              <a:avLst/>
            </a:prstGeom>
            <a:noFill/>
            <a:ln w="3">
              <a:solidFill>
                <a:srgbClr val="0070C0"/>
              </a:solidFill>
              <a:round/>
              <a:headEnd/>
              <a:tailEnd/>
            </a:ln>
          </p:spPr>
          <p:txBody>
            <a:bodyPr/>
            <a:lstStyle/>
            <a:p>
              <a:endParaRPr lang="en-US" dirty="0"/>
            </a:p>
          </p:txBody>
        </p:sp>
        <p:sp>
          <p:nvSpPr>
            <p:cNvPr id="436342" name="Line 87"/>
            <p:cNvSpPr>
              <a:spLocks noChangeShapeType="1"/>
            </p:cNvSpPr>
            <p:nvPr/>
          </p:nvSpPr>
          <p:spPr bwMode="auto">
            <a:xfrm>
              <a:off x="6625140" y="3844359"/>
              <a:ext cx="64486" cy="52659"/>
            </a:xfrm>
            <a:prstGeom prst="line">
              <a:avLst/>
            </a:prstGeom>
            <a:noFill/>
            <a:ln w="3">
              <a:solidFill>
                <a:srgbClr val="0070C0"/>
              </a:solidFill>
              <a:round/>
              <a:headEnd/>
              <a:tailEnd/>
            </a:ln>
          </p:spPr>
          <p:txBody>
            <a:bodyPr/>
            <a:lstStyle/>
            <a:p>
              <a:endParaRPr lang="en-US" dirty="0"/>
            </a:p>
          </p:txBody>
        </p:sp>
        <p:sp>
          <p:nvSpPr>
            <p:cNvPr id="436343" name="Line 88"/>
            <p:cNvSpPr>
              <a:spLocks noChangeShapeType="1"/>
            </p:cNvSpPr>
            <p:nvPr/>
          </p:nvSpPr>
          <p:spPr bwMode="auto">
            <a:xfrm>
              <a:off x="6689626" y="3897017"/>
              <a:ext cx="64486" cy="52659"/>
            </a:xfrm>
            <a:prstGeom prst="line">
              <a:avLst/>
            </a:prstGeom>
            <a:noFill/>
            <a:ln w="3">
              <a:solidFill>
                <a:srgbClr val="0070C0"/>
              </a:solidFill>
              <a:round/>
              <a:headEnd/>
              <a:tailEnd/>
            </a:ln>
          </p:spPr>
          <p:txBody>
            <a:bodyPr/>
            <a:lstStyle/>
            <a:p>
              <a:endParaRPr lang="en-US" dirty="0"/>
            </a:p>
          </p:txBody>
        </p:sp>
        <p:sp>
          <p:nvSpPr>
            <p:cNvPr id="436344" name="Line 89"/>
            <p:cNvSpPr>
              <a:spLocks noChangeShapeType="1"/>
            </p:cNvSpPr>
            <p:nvPr/>
          </p:nvSpPr>
          <p:spPr bwMode="auto">
            <a:xfrm>
              <a:off x="6754112" y="3949676"/>
              <a:ext cx="64486" cy="55291"/>
            </a:xfrm>
            <a:prstGeom prst="line">
              <a:avLst/>
            </a:prstGeom>
            <a:noFill/>
            <a:ln w="3">
              <a:solidFill>
                <a:srgbClr val="0070C0"/>
              </a:solidFill>
              <a:round/>
              <a:headEnd/>
              <a:tailEnd/>
            </a:ln>
          </p:spPr>
          <p:txBody>
            <a:bodyPr/>
            <a:lstStyle/>
            <a:p>
              <a:endParaRPr lang="en-US" dirty="0"/>
            </a:p>
          </p:txBody>
        </p:sp>
        <p:sp>
          <p:nvSpPr>
            <p:cNvPr id="436345" name="Line 90"/>
            <p:cNvSpPr>
              <a:spLocks noChangeShapeType="1"/>
            </p:cNvSpPr>
            <p:nvPr/>
          </p:nvSpPr>
          <p:spPr bwMode="auto">
            <a:xfrm>
              <a:off x="6818598" y="4004967"/>
              <a:ext cx="61092" cy="52659"/>
            </a:xfrm>
            <a:prstGeom prst="line">
              <a:avLst/>
            </a:prstGeom>
            <a:noFill/>
            <a:ln w="3">
              <a:solidFill>
                <a:srgbClr val="0070C0"/>
              </a:solidFill>
              <a:round/>
              <a:headEnd/>
              <a:tailEnd/>
            </a:ln>
          </p:spPr>
          <p:txBody>
            <a:bodyPr/>
            <a:lstStyle/>
            <a:p>
              <a:endParaRPr lang="en-US" dirty="0"/>
            </a:p>
          </p:txBody>
        </p:sp>
        <p:sp>
          <p:nvSpPr>
            <p:cNvPr id="436346" name="Line 91"/>
            <p:cNvSpPr>
              <a:spLocks noChangeShapeType="1"/>
            </p:cNvSpPr>
            <p:nvPr/>
          </p:nvSpPr>
          <p:spPr bwMode="auto">
            <a:xfrm>
              <a:off x="6879690" y="4057626"/>
              <a:ext cx="64486" cy="55291"/>
            </a:xfrm>
            <a:prstGeom prst="line">
              <a:avLst/>
            </a:prstGeom>
            <a:noFill/>
            <a:ln w="3">
              <a:solidFill>
                <a:srgbClr val="0070C0"/>
              </a:solidFill>
              <a:round/>
              <a:headEnd/>
              <a:tailEnd/>
            </a:ln>
          </p:spPr>
          <p:txBody>
            <a:bodyPr/>
            <a:lstStyle/>
            <a:p>
              <a:endParaRPr lang="en-US" dirty="0"/>
            </a:p>
          </p:txBody>
        </p:sp>
        <p:sp>
          <p:nvSpPr>
            <p:cNvPr id="436347" name="Line 92"/>
            <p:cNvSpPr>
              <a:spLocks noChangeShapeType="1"/>
            </p:cNvSpPr>
            <p:nvPr/>
          </p:nvSpPr>
          <p:spPr bwMode="auto">
            <a:xfrm>
              <a:off x="6944176" y="4112917"/>
              <a:ext cx="64486" cy="52659"/>
            </a:xfrm>
            <a:prstGeom prst="line">
              <a:avLst/>
            </a:prstGeom>
            <a:noFill/>
            <a:ln w="3">
              <a:solidFill>
                <a:srgbClr val="0070C0"/>
              </a:solidFill>
              <a:round/>
              <a:headEnd/>
              <a:tailEnd/>
            </a:ln>
          </p:spPr>
          <p:txBody>
            <a:bodyPr/>
            <a:lstStyle/>
            <a:p>
              <a:endParaRPr lang="en-US" dirty="0"/>
            </a:p>
          </p:txBody>
        </p:sp>
        <p:sp>
          <p:nvSpPr>
            <p:cNvPr id="436348" name="Line 93"/>
            <p:cNvSpPr>
              <a:spLocks noChangeShapeType="1"/>
            </p:cNvSpPr>
            <p:nvPr/>
          </p:nvSpPr>
          <p:spPr bwMode="auto">
            <a:xfrm>
              <a:off x="7008662" y="4165576"/>
              <a:ext cx="64486" cy="52659"/>
            </a:xfrm>
            <a:prstGeom prst="line">
              <a:avLst/>
            </a:prstGeom>
            <a:noFill/>
            <a:ln w="3">
              <a:solidFill>
                <a:srgbClr val="0070C0"/>
              </a:solidFill>
              <a:round/>
              <a:headEnd/>
              <a:tailEnd/>
            </a:ln>
          </p:spPr>
          <p:txBody>
            <a:bodyPr/>
            <a:lstStyle/>
            <a:p>
              <a:endParaRPr lang="en-US" dirty="0"/>
            </a:p>
          </p:txBody>
        </p:sp>
        <p:sp>
          <p:nvSpPr>
            <p:cNvPr id="436349" name="Line 94"/>
            <p:cNvSpPr>
              <a:spLocks noChangeShapeType="1"/>
            </p:cNvSpPr>
            <p:nvPr/>
          </p:nvSpPr>
          <p:spPr bwMode="auto">
            <a:xfrm>
              <a:off x="7073149" y="4218235"/>
              <a:ext cx="64486" cy="50026"/>
            </a:xfrm>
            <a:prstGeom prst="line">
              <a:avLst/>
            </a:prstGeom>
            <a:noFill/>
            <a:ln w="3">
              <a:solidFill>
                <a:srgbClr val="0070C0"/>
              </a:solidFill>
              <a:round/>
              <a:headEnd/>
              <a:tailEnd/>
            </a:ln>
          </p:spPr>
          <p:txBody>
            <a:bodyPr/>
            <a:lstStyle/>
            <a:p>
              <a:endParaRPr lang="en-US" dirty="0"/>
            </a:p>
          </p:txBody>
        </p:sp>
        <p:sp>
          <p:nvSpPr>
            <p:cNvPr id="436350" name="Line 95"/>
            <p:cNvSpPr>
              <a:spLocks noChangeShapeType="1"/>
            </p:cNvSpPr>
            <p:nvPr/>
          </p:nvSpPr>
          <p:spPr bwMode="auto">
            <a:xfrm>
              <a:off x="7137635" y="4268260"/>
              <a:ext cx="61092" cy="47393"/>
            </a:xfrm>
            <a:prstGeom prst="line">
              <a:avLst/>
            </a:prstGeom>
            <a:noFill/>
            <a:ln w="3">
              <a:solidFill>
                <a:srgbClr val="0070C0"/>
              </a:solidFill>
              <a:round/>
              <a:headEnd/>
              <a:tailEnd/>
            </a:ln>
          </p:spPr>
          <p:txBody>
            <a:bodyPr/>
            <a:lstStyle/>
            <a:p>
              <a:endParaRPr lang="en-US" dirty="0"/>
            </a:p>
          </p:txBody>
        </p:sp>
        <p:sp>
          <p:nvSpPr>
            <p:cNvPr id="436351" name="Line 96"/>
            <p:cNvSpPr>
              <a:spLocks noChangeShapeType="1"/>
            </p:cNvSpPr>
            <p:nvPr/>
          </p:nvSpPr>
          <p:spPr bwMode="auto">
            <a:xfrm>
              <a:off x="7198727" y="4315653"/>
              <a:ext cx="64486" cy="47393"/>
            </a:xfrm>
            <a:prstGeom prst="line">
              <a:avLst/>
            </a:prstGeom>
            <a:noFill/>
            <a:ln w="3">
              <a:solidFill>
                <a:srgbClr val="0070C0"/>
              </a:solidFill>
              <a:round/>
              <a:headEnd/>
              <a:tailEnd/>
            </a:ln>
          </p:spPr>
          <p:txBody>
            <a:bodyPr/>
            <a:lstStyle/>
            <a:p>
              <a:endParaRPr lang="en-US" dirty="0"/>
            </a:p>
          </p:txBody>
        </p:sp>
        <p:sp>
          <p:nvSpPr>
            <p:cNvPr id="436352" name="Line 97"/>
            <p:cNvSpPr>
              <a:spLocks noChangeShapeType="1"/>
            </p:cNvSpPr>
            <p:nvPr/>
          </p:nvSpPr>
          <p:spPr bwMode="auto">
            <a:xfrm>
              <a:off x="7263213" y="4363046"/>
              <a:ext cx="64486" cy="39494"/>
            </a:xfrm>
            <a:prstGeom prst="line">
              <a:avLst/>
            </a:prstGeom>
            <a:noFill/>
            <a:ln w="3">
              <a:solidFill>
                <a:srgbClr val="0070C0"/>
              </a:solidFill>
              <a:round/>
              <a:headEnd/>
              <a:tailEnd/>
            </a:ln>
          </p:spPr>
          <p:txBody>
            <a:bodyPr/>
            <a:lstStyle/>
            <a:p>
              <a:endParaRPr lang="en-US" dirty="0"/>
            </a:p>
          </p:txBody>
        </p:sp>
        <p:sp>
          <p:nvSpPr>
            <p:cNvPr id="436353" name="Line 98"/>
            <p:cNvSpPr>
              <a:spLocks noChangeShapeType="1"/>
            </p:cNvSpPr>
            <p:nvPr/>
          </p:nvSpPr>
          <p:spPr bwMode="auto">
            <a:xfrm>
              <a:off x="7327699" y="4402539"/>
              <a:ext cx="64486" cy="39494"/>
            </a:xfrm>
            <a:prstGeom prst="line">
              <a:avLst/>
            </a:prstGeom>
            <a:noFill/>
            <a:ln w="3">
              <a:solidFill>
                <a:srgbClr val="0070C0"/>
              </a:solidFill>
              <a:round/>
              <a:headEnd/>
              <a:tailEnd/>
            </a:ln>
          </p:spPr>
          <p:txBody>
            <a:bodyPr/>
            <a:lstStyle/>
            <a:p>
              <a:endParaRPr lang="en-US" dirty="0"/>
            </a:p>
          </p:txBody>
        </p:sp>
        <p:sp>
          <p:nvSpPr>
            <p:cNvPr id="436354" name="Line 99"/>
            <p:cNvSpPr>
              <a:spLocks noChangeShapeType="1"/>
            </p:cNvSpPr>
            <p:nvPr/>
          </p:nvSpPr>
          <p:spPr bwMode="auto">
            <a:xfrm>
              <a:off x="7392185" y="4442033"/>
              <a:ext cx="64486" cy="34228"/>
            </a:xfrm>
            <a:prstGeom prst="line">
              <a:avLst/>
            </a:prstGeom>
            <a:noFill/>
            <a:ln w="3">
              <a:solidFill>
                <a:srgbClr val="0070C0"/>
              </a:solidFill>
              <a:round/>
              <a:headEnd/>
              <a:tailEnd/>
            </a:ln>
          </p:spPr>
          <p:txBody>
            <a:bodyPr/>
            <a:lstStyle/>
            <a:p>
              <a:endParaRPr lang="en-US" dirty="0"/>
            </a:p>
          </p:txBody>
        </p:sp>
        <p:sp>
          <p:nvSpPr>
            <p:cNvPr id="436355" name="Line 100"/>
            <p:cNvSpPr>
              <a:spLocks noChangeShapeType="1"/>
            </p:cNvSpPr>
            <p:nvPr/>
          </p:nvSpPr>
          <p:spPr bwMode="auto">
            <a:xfrm>
              <a:off x="7456671" y="4476261"/>
              <a:ext cx="64486" cy="28962"/>
            </a:xfrm>
            <a:prstGeom prst="line">
              <a:avLst/>
            </a:prstGeom>
            <a:noFill/>
            <a:ln w="3">
              <a:solidFill>
                <a:srgbClr val="0070C0"/>
              </a:solidFill>
              <a:round/>
              <a:headEnd/>
              <a:tailEnd/>
            </a:ln>
          </p:spPr>
          <p:txBody>
            <a:bodyPr/>
            <a:lstStyle/>
            <a:p>
              <a:endParaRPr lang="en-US" dirty="0"/>
            </a:p>
          </p:txBody>
        </p:sp>
        <p:sp>
          <p:nvSpPr>
            <p:cNvPr id="436356" name="Line 101"/>
            <p:cNvSpPr>
              <a:spLocks noChangeShapeType="1"/>
            </p:cNvSpPr>
            <p:nvPr/>
          </p:nvSpPr>
          <p:spPr bwMode="auto">
            <a:xfrm>
              <a:off x="7521158" y="4505224"/>
              <a:ext cx="61092" cy="23696"/>
            </a:xfrm>
            <a:prstGeom prst="line">
              <a:avLst/>
            </a:prstGeom>
            <a:noFill/>
            <a:ln w="3">
              <a:solidFill>
                <a:srgbClr val="0070C0"/>
              </a:solidFill>
              <a:round/>
              <a:headEnd/>
              <a:tailEnd/>
            </a:ln>
          </p:spPr>
          <p:txBody>
            <a:bodyPr/>
            <a:lstStyle/>
            <a:p>
              <a:endParaRPr lang="en-US" dirty="0"/>
            </a:p>
          </p:txBody>
        </p:sp>
        <p:sp>
          <p:nvSpPr>
            <p:cNvPr id="436357" name="Line 102"/>
            <p:cNvSpPr>
              <a:spLocks noChangeShapeType="1"/>
            </p:cNvSpPr>
            <p:nvPr/>
          </p:nvSpPr>
          <p:spPr bwMode="auto">
            <a:xfrm>
              <a:off x="7582250" y="4528920"/>
              <a:ext cx="64486" cy="21063"/>
            </a:xfrm>
            <a:prstGeom prst="line">
              <a:avLst/>
            </a:prstGeom>
            <a:noFill/>
            <a:ln w="3">
              <a:solidFill>
                <a:srgbClr val="0070C0"/>
              </a:solidFill>
              <a:round/>
              <a:headEnd/>
              <a:tailEnd/>
            </a:ln>
          </p:spPr>
          <p:txBody>
            <a:bodyPr/>
            <a:lstStyle/>
            <a:p>
              <a:endParaRPr lang="en-US" dirty="0"/>
            </a:p>
          </p:txBody>
        </p:sp>
        <p:sp>
          <p:nvSpPr>
            <p:cNvPr id="436358" name="Line 103"/>
            <p:cNvSpPr>
              <a:spLocks noChangeShapeType="1"/>
            </p:cNvSpPr>
            <p:nvPr/>
          </p:nvSpPr>
          <p:spPr bwMode="auto">
            <a:xfrm>
              <a:off x="7646736" y="4549983"/>
              <a:ext cx="64486" cy="13165"/>
            </a:xfrm>
            <a:prstGeom prst="line">
              <a:avLst/>
            </a:prstGeom>
            <a:noFill/>
            <a:ln w="3">
              <a:solidFill>
                <a:srgbClr val="0070C0"/>
              </a:solidFill>
              <a:round/>
              <a:headEnd/>
              <a:tailEnd/>
            </a:ln>
          </p:spPr>
          <p:txBody>
            <a:bodyPr/>
            <a:lstStyle/>
            <a:p>
              <a:endParaRPr lang="en-US" dirty="0"/>
            </a:p>
          </p:txBody>
        </p:sp>
        <p:sp>
          <p:nvSpPr>
            <p:cNvPr id="436359" name="Line 104"/>
            <p:cNvSpPr>
              <a:spLocks noChangeShapeType="1"/>
            </p:cNvSpPr>
            <p:nvPr/>
          </p:nvSpPr>
          <p:spPr bwMode="auto">
            <a:xfrm>
              <a:off x="7711222" y="4563148"/>
              <a:ext cx="64486" cy="10532"/>
            </a:xfrm>
            <a:prstGeom prst="line">
              <a:avLst/>
            </a:prstGeom>
            <a:noFill/>
            <a:ln w="3">
              <a:solidFill>
                <a:srgbClr val="0070C0"/>
              </a:solidFill>
              <a:round/>
              <a:headEnd/>
              <a:tailEnd/>
            </a:ln>
          </p:spPr>
          <p:txBody>
            <a:bodyPr/>
            <a:lstStyle/>
            <a:p>
              <a:endParaRPr lang="en-US" dirty="0"/>
            </a:p>
          </p:txBody>
        </p:sp>
        <p:sp>
          <p:nvSpPr>
            <p:cNvPr id="436360" name="Line 105"/>
            <p:cNvSpPr>
              <a:spLocks noChangeShapeType="1"/>
            </p:cNvSpPr>
            <p:nvPr/>
          </p:nvSpPr>
          <p:spPr bwMode="auto">
            <a:xfrm>
              <a:off x="7775708" y="4573680"/>
              <a:ext cx="64486" cy="2633"/>
            </a:xfrm>
            <a:prstGeom prst="line">
              <a:avLst/>
            </a:prstGeom>
            <a:noFill/>
            <a:ln w="3">
              <a:solidFill>
                <a:srgbClr val="0070C0"/>
              </a:solidFill>
              <a:round/>
              <a:headEnd/>
              <a:tailEnd/>
            </a:ln>
          </p:spPr>
          <p:txBody>
            <a:bodyPr/>
            <a:lstStyle/>
            <a:p>
              <a:endParaRPr lang="en-US" dirty="0"/>
            </a:p>
          </p:txBody>
        </p:sp>
        <p:sp>
          <p:nvSpPr>
            <p:cNvPr id="436361" name="Line 106"/>
            <p:cNvSpPr>
              <a:spLocks noChangeShapeType="1"/>
            </p:cNvSpPr>
            <p:nvPr/>
          </p:nvSpPr>
          <p:spPr bwMode="auto">
            <a:xfrm flipV="1">
              <a:off x="7840194" y="4573680"/>
              <a:ext cx="61092" cy="2633"/>
            </a:xfrm>
            <a:prstGeom prst="line">
              <a:avLst/>
            </a:prstGeom>
            <a:noFill/>
            <a:ln w="3">
              <a:solidFill>
                <a:srgbClr val="0070C0"/>
              </a:solidFill>
              <a:round/>
              <a:headEnd/>
              <a:tailEnd/>
            </a:ln>
          </p:spPr>
          <p:txBody>
            <a:bodyPr/>
            <a:lstStyle/>
            <a:p>
              <a:endParaRPr lang="en-US" dirty="0"/>
            </a:p>
          </p:txBody>
        </p:sp>
        <p:sp>
          <p:nvSpPr>
            <p:cNvPr id="436362" name="Line 107"/>
            <p:cNvSpPr>
              <a:spLocks noChangeShapeType="1"/>
            </p:cNvSpPr>
            <p:nvPr/>
          </p:nvSpPr>
          <p:spPr bwMode="auto">
            <a:xfrm flipV="1">
              <a:off x="7901286" y="4565781"/>
              <a:ext cx="64486" cy="7899"/>
            </a:xfrm>
            <a:prstGeom prst="line">
              <a:avLst/>
            </a:prstGeom>
            <a:noFill/>
            <a:ln w="3">
              <a:solidFill>
                <a:srgbClr val="0070C0"/>
              </a:solidFill>
              <a:round/>
              <a:headEnd/>
              <a:tailEnd/>
            </a:ln>
          </p:spPr>
          <p:txBody>
            <a:bodyPr/>
            <a:lstStyle/>
            <a:p>
              <a:endParaRPr lang="en-US" dirty="0"/>
            </a:p>
          </p:txBody>
        </p:sp>
      </p:grpSp>
      <p:grpSp>
        <p:nvGrpSpPr>
          <p:cNvPr id="6" name="Group 140"/>
          <p:cNvGrpSpPr>
            <a:grpSpLocks/>
          </p:cNvGrpSpPr>
          <p:nvPr/>
        </p:nvGrpSpPr>
        <p:grpSpPr bwMode="auto">
          <a:xfrm>
            <a:off x="2332038" y="1546225"/>
            <a:ext cx="4973637" cy="1758950"/>
            <a:chOff x="2331843" y="433136"/>
            <a:chExt cx="4973637" cy="1760293"/>
          </a:xfrm>
        </p:grpSpPr>
        <p:sp>
          <p:nvSpPr>
            <p:cNvPr id="34" name="Rectangle 33"/>
            <p:cNvSpPr/>
            <p:nvPr/>
          </p:nvSpPr>
          <p:spPr>
            <a:xfrm>
              <a:off x="4095555" y="793774"/>
              <a:ext cx="457200" cy="13710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Parallelogram 7"/>
            <p:cNvSpPr/>
            <p:nvPr/>
          </p:nvSpPr>
          <p:spPr>
            <a:xfrm flipH="1">
              <a:off x="2714430" y="1754944"/>
              <a:ext cx="4505325" cy="438485"/>
            </a:xfrm>
            <a:prstGeom prst="parallelogram">
              <a:avLst>
                <a:gd name="adj" fmla="val 2956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Oval 2"/>
            <p:cNvSpPr/>
            <p:nvPr/>
          </p:nvSpPr>
          <p:spPr>
            <a:xfrm>
              <a:off x="3571680" y="1583829"/>
              <a:ext cx="685800" cy="609600"/>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Oval 3"/>
            <p:cNvSpPr/>
            <p:nvPr/>
          </p:nvSpPr>
          <p:spPr>
            <a:xfrm>
              <a:off x="6619680" y="1583829"/>
              <a:ext cx="685800" cy="609600"/>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Parallelogram 4"/>
            <p:cNvSpPr/>
            <p:nvPr/>
          </p:nvSpPr>
          <p:spPr>
            <a:xfrm flipH="1">
              <a:off x="2571555" y="1127404"/>
              <a:ext cx="4505325" cy="436895"/>
            </a:xfrm>
            <a:prstGeom prst="parallelogram">
              <a:avLst>
                <a:gd name="adj" fmla="val 2956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9" name="Group 32"/>
            <p:cNvGrpSpPr>
              <a:grpSpLocks/>
            </p:cNvGrpSpPr>
            <p:nvPr/>
          </p:nvGrpSpPr>
          <p:grpSpPr bwMode="auto">
            <a:xfrm rot="1196827">
              <a:off x="4318830" y="1085384"/>
              <a:ext cx="874109" cy="201742"/>
              <a:chOff x="1612900" y="3652838"/>
              <a:chExt cx="1263651" cy="150813"/>
            </a:xfrm>
          </p:grpSpPr>
          <p:grpSp>
            <p:nvGrpSpPr>
              <p:cNvPr id="10" name="Group 7"/>
              <p:cNvGrpSpPr>
                <a:grpSpLocks/>
              </p:cNvGrpSpPr>
              <p:nvPr/>
            </p:nvGrpSpPr>
            <p:grpSpPr bwMode="auto">
              <a:xfrm>
                <a:off x="2716213" y="3652838"/>
                <a:ext cx="160338" cy="150813"/>
                <a:chOff x="704" y="1880"/>
                <a:chExt cx="136" cy="128"/>
              </a:xfrm>
            </p:grpSpPr>
            <p:sp>
              <p:nvSpPr>
                <p:cNvPr id="436262" name="Line 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3" name="Line 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10"/>
              <p:cNvGrpSpPr>
                <a:grpSpLocks/>
              </p:cNvGrpSpPr>
              <p:nvPr/>
            </p:nvGrpSpPr>
            <p:grpSpPr bwMode="auto">
              <a:xfrm>
                <a:off x="2546350" y="3652838"/>
                <a:ext cx="160338" cy="150813"/>
                <a:chOff x="704" y="1880"/>
                <a:chExt cx="136" cy="128"/>
              </a:xfrm>
            </p:grpSpPr>
            <p:sp>
              <p:nvSpPr>
                <p:cNvPr id="436260"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1"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 name="Group 13"/>
              <p:cNvGrpSpPr>
                <a:grpSpLocks/>
              </p:cNvGrpSpPr>
              <p:nvPr/>
            </p:nvGrpSpPr>
            <p:grpSpPr bwMode="auto">
              <a:xfrm>
                <a:off x="2395538" y="3652838"/>
                <a:ext cx="160338" cy="150813"/>
                <a:chOff x="704" y="1880"/>
                <a:chExt cx="136" cy="128"/>
              </a:xfrm>
            </p:grpSpPr>
            <p:sp>
              <p:nvSpPr>
                <p:cNvPr id="436258"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9"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16"/>
              <p:cNvGrpSpPr>
                <a:grpSpLocks/>
              </p:cNvGrpSpPr>
              <p:nvPr/>
            </p:nvGrpSpPr>
            <p:grpSpPr bwMode="auto">
              <a:xfrm>
                <a:off x="2235200" y="3652838"/>
                <a:ext cx="160338" cy="150813"/>
                <a:chOff x="704" y="1880"/>
                <a:chExt cx="136" cy="128"/>
              </a:xfrm>
            </p:grpSpPr>
            <p:sp>
              <p:nvSpPr>
                <p:cNvPr id="436256"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7"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19"/>
              <p:cNvGrpSpPr>
                <a:grpSpLocks/>
              </p:cNvGrpSpPr>
              <p:nvPr/>
            </p:nvGrpSpPr>
            <p:grpSpPr bwMode="auto">
              <a:xfrm>
                <a:off x="2084388" y="3652838"/>
                <a:ext cx="160338" cy="150813"/>
                <a:chOff x="704" y="1880"/>
                <a:chExt cx="136" cy="128"/>
              </a:xfrm>
            </p:grpSpPr>
            <p:sp>
              <p:nvSpPr>
                <p:cNvPr id="436254"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5"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22"/>
              <p:cNvGrpSpPr>
                <a:grpSpLocks/>
              </p:cNvGrpSpPr>
              <p:nvPr/>
            </p:nvGrpSpPr>
            <p:grpSpPr bwMode="auto">
              <a:xfrm>
                <a:off x="1924050" y="3652838"/>
                <a:ext cx="160338" cy="150813"/>
                <a:chOff x="704" y="1880"/>
                <a:chExt cx="136" cy="128"/>
              </a:xfrm>
            </p:grpSpPr>
            <p:sp>
              <p:nvSpPr>
                <p:cNvPr id="436252"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3"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25"/>
              <p:cNvGrpSpPr>
                <a:grpSpLocks/>
              </p:cNvGrpSpPr>
              <p:nvPr/>
            </p:nvGrpSpPr>
            <p:grpSpPr bwMode="auto">
              <a:xfrm>
                <a:off x="1773238" y="3652838"/>
                <a:ext cx="160338" cy="150813"/>
                <a:chOff x="704" y="1880"/>
                <a:chExt cx="136" cy="128"/>
              </a:xfrm>
            </p:grpSpPr>
            <p:sp>
              <p:nvSpPr>
                <p:cNvPr id="436250"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1"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28"/>
              <p:cNvGrpSpPr>
                <a:grpSpLocks/>
              </p:cNvGrpSpPr>
              <p:nvPr/>
            </p:nvGrpSpPr>
            <p:grpSpPr bwMode="auto">
              <a:xfrm>
                <a:off x="1612900" y="3652838"/>
                <a:ext cx="160338" cy="150813"/>
                <a:chOff x="704" y="1880"/>
                <a:chExt cx="136" cy="128"/>
              </a:xfrm>
            </p:grpSpPr>
            <p:sp>
              <p:nvSpPr>
                <p:cNvPr id="436248"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49"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7" name="Rectangle 6"/>
            <p:cNvSpPr/>
            <p:nvPr/>
          </p:nvSpPr>
          <p:spPr>
            <a:xfrm>
              <a:off x="5190930" y="1345704"/>
              <a:ext cx="171450" cy="161925"/>
            </a:xfrm>
            <a:prstGeom prst="rect">
              <a:avLst/>
            </a:prstGeom>
            <a:solidFill>
              <a:srgbClr val="0070C0"/>
            </a:solidFill>
            <a:scene3d>
              <a:camera prst="orthographicFront">
                <a:rot lat="297623" lon="20399986" rev="21547179"/>
              </a:camera>
              <a:lightRig rig="threePt" dir="t"/>
            </a:scene3d>
            <a:sp3d extrusionH="254000">
              <a:extrusionClr>
                <a:schemeClr val="tx2">
                  <a:lumMod val="40000"/>
                  <a:lumOff val="60000"/>
                </a:schemeClr>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Arc 34"/>
            <p:cNvSpPr/>
            <p:nvPr/>
          </p:nvSpPr>
          <p:spPr>
            <a:xfrm flipH="1">
              <a:off x="3724080" y="1650089"/>
              <a:ext cx="409575" cy="457549"/>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36" name="Arc 35"/>
            <p:cNvSpPr/>
            <p:nvPr/>
          </p:nvSpPr>
          <p:spPr>
            <a:xfrm flipH="1">
              <a:off x="6781605" y="1669154"/>
              <a:ext cx="409575" cy="457549"/>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37" name="Diagonal Stripe 36"/>
            <p:cNvSpPr/>
            <p:nvPr/>
          </p:nvSpPr>
          <p:spPr>
            <a:xfrm rot="5978752">
              <a:off x="4828656" y="1063898"/>
              <a:ext cx="848372" cy="111125"/>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38" name="Freeform 37"/>
            <p:cNvSpPr/>
            <p:nvPr/>
          </p:nvSpPr>
          <p:spPr>
            <a:xfrm>
              <a:off x="2331843" y="1171888"/>
              <a:ext cx="2897187" cy="592589"/>
            </a:xfrm>
            <a:custGeom>
              <a:avLst/>
              <a:gdLst>
                <a:gd name="connsiteX0" fmla="*/ 2897187 w 2897187"/>
                <a:gd name="connsiteY0" fmla="*/ 325437 h 592137"/>
                <a:gd name="connsiteX1" fmla="*/ 2497137 w 2897187"/>
                <a:gd name="connsiteY1" fmla="*/ 315912 h 592137"/>
                <a:gd name="connsiteX2" fmla="*/ 1830387 w 2897187"/>
                <a:gd name="connsiteY2" fmla="*/ 49212 h 592137"/>
                <a:gd name="connsiteX3" fmla="*/ 1611312 w 2897187"/>
                <a:gd name="connsiteY3" fmla="*/ 49212 h 592137"/>
                <a:gd name="connsiteX4" fmla="*/ 1477962 w 2897187"/>
                <a:gd name="connsiteY4" fmla="*/ 344487 h 592137"/>
                <a:gd name="connsiteX5" fmla="*/ 1316037 w 2897187"/>
                <a:gd name="connsiteY5" fmla="*/ 458787 h 592137"/>
                <a:gd name="connsiteX6" fmla="*/ 496887 w 2897187"/>
                <a:gd name="connsiteY6" fmla="*/ 334962 h 592137"/>
                <a:gd name="connsiteX7" fmla="*/ 39687 w 2897187"/>
                <a:gd name="connsiteY7" fmla="*/ 392112 h 592137"/>
                <a:gd name="connsiteX8" fmla="*/ 258762 w 2897187"/>
                <a:gd name="connsiteY8" fmla="*/ 592137 h 59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7187" h="592137">
                  <a:moveTo>
                    <a:pt x="2897187" y="325437"/>
                  </a:moveTo>
                  <a:cubicBezTo>
                    <a:pt x="2786062" y="343693"/>
                    <a:pt x="2674937" y="361949"/>
                    <a:pt x="2497137" y="315912"/>
                  </a:cubicBezTo>
                  <a:cubicBezTo>
                    <a:pt x="2319337" y="269875"/>
                    <a:pt x="1978024" y="93662"/>
                    <a:pt x="1830387" y="49212"/>
                  </a:cubicBezTo>
                  <a:cubicBezTo>
                    <a:pt x="1682750" y="4762"/>
                    <a:pt x="1670050" y="0"/>
                    <a:pt x="1611312" y="49212"/>
                  </a:cubicBezTo>
                  <a:cubicBezTo>
                    <a:pt x="1552575" y="98425"/>
                    <a:pt x="1527175" y="276225"/>
                    <a:pt x="1477962" y="344487"/>
                  </a:cubicBezTo>
                  <a:cubicBezTo>
                    <a:pt x="1428750" y="412750"/>
                    <a:pt x="1479549" y="460374"/>
                    <a:pt x="1316037" y="458787"/>
                  </a:cubicBezTo>
                  <a:cubicBezTo>
                    <a:pt x="1152525" y="457200"/>
                    <a:pt x="709612" y="346074"/>
                    <a:pt x="496887" y="334962"/>
                  </a:cubicBezTo>
                  <a:cubicBezTo>
                    <a:pt x="284162" y="323850"/>
                    <a:pt x="79374" y="349250"/>
                    <a:pt x="39687" y="392112"/>
                  </a:cubicBezTo>
                  <a:cubicBezTo>
                    <a:pt x="0" y="434974"/>
                    <a:pt x="258762" y="592137"/>
                    <a:pt x="258762" y="592137"/>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436239" name="TextBox 143"/>
            <p:cNvSpPr txBox="1">
              <a:spLocks noChangeArrowheads="1"/>
            </p:cNvSpPr>
            <p:nvPr/>
          </p:nvSpPr>
          <p:spPr bwMode="auto">
            <a:xfrm>
              <a:off x="5358061" y="433136"/>
              <a:ext cx="535916" cy="369332"/>
            </a:xfrm>
            <a:prstGeom prst="rect">
              <a:avLst/>
            </a:prstGeom>
            <a:noFill/>
            <a:ln w="9525">
              <a:noFill/>
              <a:miter lim="800000"/>
              <a:headEnd/>
              <a:tailEnd/>
            </a:ln>
          </p:spPr>
          <p:txBody>
            <a:bodyPr wrap="none">
              <a:spAutoFit/>
            </a:bodyPr>
            <a:lstStyle/>
            <a:p>
              <a:r>
                <a:rPr lang="en-US" i="1" dirty="0"/>
                <a:t>Pen</a:t>
              </a: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6024225" y="2193925"/>
            <a:ext cx="212725" cy="41275"/>
          </a:xfrm>
          <a:prstGeom prst="line">
            <a:avLst/>
          </a:prstGeom>
          <a:noFill/>
          <a:ln w="3">
            <a:solidFill>
              <a:srgbClr val="008080"/>
            </a:solidFill>
            <a:round/>
            <a:headEnd/>
            <a:tailEnd/>
          </a:ln>
        </p:spPr>
        <p:txBody>
          <a:bodyPr/>
          <a:lstStyle/>
          <a:p>
            <a:endParaRPr lang="en-US" dirty="0"/>
          </a:p>
        </p:txBody>
      </p:sp>
      <p:grpSp>
        <p:nvGrpSpPr>
          <p:cNvPr id="6" name="Group 140"/>
          <p:cNvGrpSpPr>
            <a:grpSpLocks/>
          </p:cNvGrpSpPr>
          <p:nvPr/>
        </p:nvGrpSpPr>
        <p:grpSpPr bwMode="auto">
          <a:xfrm>
            <a:off x="2332038" y="1546225"/>
            <a:ext cx="4973637" cy="1758950"/>
            <a:chOff x="2331843" y="433136"/>
            <a:chExt cx="4973637" cy="1760293"/>
          </a:xfrm>
        </p:grpSpPr>
        <p:sp>
          <p:nvSpPr>
            <p:cNvPr id="34" name="Rectangle 33"/>
            <p:cNvSpPr/>
            <p:nvPr/>
          </p:nvSpPr>
          <p:spPr>
            <a:xfrm>
              <a:off x="4095555" y="793774"/>
              <a:ext cx="457200" cy="137105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Parallelogram 7"/>
            <p:cNvSpPr/>
            <p:nvPr/>
          </p:nvSpPr>
          <p:spPr>
            <a:xfrm flipH="1">
              <a:off x="2714430" y="1754944"/>
              <a:ext cx="4505325" cy="438485"/>
            </a:xfrm>
            <a:prstGeom prst="parallelogram">
              <a:avLst>
                <a:gd name="adj" fmla="val 2956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 name="Oval 2"/>
            <p:cNvSpPr/>
            <p:nvPr/>
          </p:nvSpPr>
          <p:spPr>
            <a:xfrm>
              <a:off x="3571680" y="1583829"/>
              <a:ext cx="685800" cy="609600"/>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Oval 3"/>
            <p:cNvSpPr/>
            <p:nvPr/>
          </p:nvSpPr>
          <p:spPr>
            <a:xfrm>
              <a:off x="6619680" y="1583829"/>
              <a:ext cx="685800" cy="609600"/>
            </a:xfrm>
            <a:prstGeom prst="ellipse">
              <a:avLst/>
            </a:prstGeom>
            <a:solidFill>
              <a:srgbClr val="0070C0"/>
            </a:solidFill>
            <a:ln>
              <a:solidFill>
                <a:srgbClr val="0070C0"/>
              </a:solidFill>
            </a:ln>
            <a:scene3d>
              <a:camera prst="orthographicFront">
                <a:rot lat="300000" lon="20699994" rev="0"/>
              </a:camera>
              <a:lightRig rig="threePt" dir="t"/>
            </a:scene3d>
            <a:sp3d extrusionH="5080000">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5" name="Parallelogram 4"/>
            <p:cNvSpPr/>
            <p:nvPr/>
          </p:nvSpPr>
          <p:spPr>
            <a:xfrm flipH="1">
              <a:off x="2571555" y="1127404"/>
              <a:ext cx="4505325" cy="436895"/>
            </a:xfrm>
            <a:prstGeom prst="parallelogram">
              <a:avLst>
                <a:gd name="adj" fmla="val 29564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9" name="Group 32"/>
            <p:cNvGrpSpPr>
              <a:grpSpLocks/>
            </p:cNvGrpSpPr>
            <p:nvPr/>
          </p:nvGrpSpPr>
          <p:grpSpPr bwMode="auto">
            <a:xfrm rot="1196827">
              <a:off x="4318830" y="1085384"/>
              <a:ext cx="874109" cy="201742"/>
              <a:chOff x="1612900" y="3652838"/>
              <a:chExt cx="1263651" cy="150813"/>
            </a:xfrm>
          </p:grpSpPr>
          <p:grpSp>
            <p:nvGrpSpPr>
              <p:cNvPr id="10" name="Group 7"/>
              <p:cNvGrpSpPr>
                <a:grpSpLocks/>
              </p:cNvGrpSpPr>
              <p:nvPr/>
            </p:nvGrpSpPr>
            <p:grpSpPr bwMode="auto">
              <a:xfrm>
                <a:off x="2716213" y="3652838"/>
                <a:ext cx="160338" cy="150813"/>
                <a:chOff x="704" y="1880"/>
                <a:chExt cx="136" cy="128"/>
              </a:xfrm>
            </p:grpSpPr>
            <p:sp>
              <p:nvSpPr>
                <p:cNvPr id="436262" name="Line 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3" name="Line 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10"/>
              <p:cNvGrpSpPr>
                <a:grpSpLocks/>
              </p:cNvGrpSpPr>
              <p:nvPr/>
            </p:nvGrpSpPr>
            <p:grpSpPr bwMode="auto">
              <a:xfrm>
                <a:off x="2546350" y="3652838"/>
                <a:ext cx="160338" cy="150813"/>
                <a:chOff x="704" y="1880"/>
                <a:chExt cx="136" cy="128"/>
              </a:xfrm>
            </p:grpSpPr>
            <p:sp>
              <p:nvSpPr>
                <p:cNvPr id="436260" name="Line 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61" name="Line 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 name="Group 13"/>
              <p:cNvGrpSpPr>
                <a:grpSpLocks/>
              </p:cNvGrpSpPr>
              <p:nvPr/>
            </p:nvGrpSpPr>
            <p:grpSpPr bwMode="auto">
              <a:xfrm>
                <a:off x="2395538" y="3652838"/>
                <a:ext cx="160338" cy="150813"/>
                <a:chOff x="704" y="1880"/>
                <a:chExt cx="136" cy="128"/>
              </a:xfrm>
            </p:grpSpPr>
            <p:sp>
              <p:nvSpPr>
                <p:cNvPr id="436258" name="Line 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9" name="Line 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16"/>
              <p:cNvGrpSpPr>
                <a:grpSpLocks/>
              </p:cNvGrpSpPr>
              <p:nvPr/>
            </p:nvGrpSpPr>
            <p:grpSpPr bwMode="auto">
              <a:xfrm>
                <a:off x="2235200" y="3652838"/>
                <a:ext cx="160338" cy="150813"/>
                <a:chOff x="704" y="1880"/>
                <a:chExt cx="136" cy="128"/>
              </a:xfrm>
            </p:grpSpPr>
            <p:sp>
              <p:nvSpPr>
                <p:cNvPr id="436256" name="Line 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7" name="Line 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19"/>
              <p:cNvGrpSpPr>
                <a:grpSpLocks/>
              </p:cNvGrpSpPr>
              <p:nvPr/>
            </p:nvGrpSpPr>
            <p:grpSpPr bwMode="auto">
              <a:xfrm>
                <a:off x="2084388" y="3652838"/>
                <a:ext cx="160338" cy="150813"/>
                <a:chOff x="704" y="1880"/>
                <a:chExt cx="136" cy="128"/>
              </a:xfrm>
            </p:grpSpPr>
            <p:sp>
              <p:nvSpPr>
                <p:cNvPr id="436254" name="Line 2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5" name="Line 2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22"/>
              <p:cNvGrpSpPr>
                <a:grpSpLocks/>
              </p:cNvGrpSpPr>
              <p:nvPr/>
            </p:nvGrpSpPr>
            <p:grpSpPr bwMode="auto">
              <a:xfrm>
                <a:off x="1924050" y="3652838"/>
                <a:ext cx="160338" cy="150813"/>
                <a:chOff x="704" y="1880"/>
                <a:chExt cx="136" cy="128"/>
              </a:xfrm>
            </p:grpSpPr>
            <p:sp>
              <p:nvSpPr>
                <p:cNvPr id="436252" name="Line 2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3" name="Line 2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25"/>
              <p:cNvGrpSpPr>
                <a:grpSpLocks/>
              </p:cNvGrpSpPr>
              <p:nvPr/>
            </p:nvGrpSpPr>
            <p:grpSpPr bwMode="auto">
              <a:xfrm>
                <a:off x="1773238" y="3652838"/>
                <a:ext cx="160338" cy="150813"/>
                <a:chOff x="704" y="1880"/>
                <a:chExt cx="136" cy="128"/>
              </a:xfrm>
            </p:grpSpPr>
            <p:sp>
              <p:nvSpPr>
                <p:cNvPr id="436250" name="Line 2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51" name="Line 2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28"/>
              <p:cNvGrpSpPr>
                <a:grpSpLocks/>
              </p:cNvGrpSpPr>
              <p:nvPr/>
            </p:nvGrpSpPr>
            <p:grpSpPr bwMode="auto">
              <a:xfrm>
                <a:off x="1612900" y="3652838"/>
                <a:ext cx="160338" cy="150813"/>
                <a:chOff x="704" y="1880"/>
                <a:chExt cx="136" cy="128"/>
              </a:xfrm>
            </p:grpSpPr>
            <p:sp>
              <p:nvSpPr>
                <p:cNvPr id="436248" name="Line 2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36249" name="Line 3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7" name="Rectangle 6"/>
            <p:cNvSpPr/>
            <p:nvPr/>
          </p:nvSpPr>
          <p:spPr>
            <a:xfrm>
              <a:off x="5190930" y="1345704"/>
              <a:ext cx="171450" cy="161925"/>
            </a:xfrm>
            <a:prstGeom prst="rect">
              <a:avLst/>
            </a:prstGeom>
            <a:solidFill>
              <a:srgbClr val="0070C0"/>
            </a:solidFill>
            <a:scene3d>
              <a:camera prst="orthographicFront">
                <a:rot lat="297623" lon="20399986" rev="21547179"/>
              </a:camera>
              <a:lightRig rig="threePt" dir="t"/>
            </a:scene3d>
            <a:sp3d extrusionH="254000">
              <a:extrusionClr>
                <a:schemeClr val="tx2">
                  <a:lumMod val="40000"/>
                  <a:lumOff val="60000"/>
                </a:schemeClr>
              </a:extrusion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5" name="Arc 34"/>
            <p:cNvSpPr/>
            <p:nvPr/>
          </p:nvSpPr>
          <p:spPr>
            <a:xfrm flipH="1">
              <a:off x="3724080" y="1650089"/>
              <a:ext cx="409575" cy="457549"/>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36" name="Arc 35"/>
            <p:cNvSpPr/>
            <p:nvPr/>
          </p:nvSpPr>
          <p:spPr>
            <a:xfrm flipH="1">
              <a:off x="6781605" y="1669154"/>
              <a:ext cx="409575" cy="457549"/>
            </a:xfrm>
            <a:prstGeom prst="arc">
              <a:avLst>
                <a:gd name="adj1" fmla="val 8643057"/>
                <a:gd name="adj2" fmla="val 455782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37" name="Diagonal Stripe 36"/>
            <p:cNvSpPr/>
            <p:nvPr/>
          </p:nvSpPr>
          <p:spPr>
            <a:xfrm rot="5978752">
              <a:off x="4828656" y="1063898"/>
              <a:ext cx="848372" cy="111125"/>
            </a:xfrm>
            <a:prstGeom prst="diagStrip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endParaRPr>
            </a:p>
          </p:txBody>
        </p:sp>
        <p:sp>
          <p:nvSpPr>
            <p:cNvPr id="38" name="Freeform 37"/>
            <p:cNvSpPr/>
            <p:nvPr/>
          </p:nvSpPr>
          <p:spPr>
            <a:xfrm>
              <a:off x="2331843" y="1171888"/>
              <a:ext cx="2897187" cy="592589"/>
            </a:xfrm>
            <a:custGeom>
              <a:avLst/>
              <a:gdLst>
                <a:gd name="connsiteX0" fmla="*/ 2897187 w 2897187"/>
                <a:gd name="connsiteY0" fmla="*/ 325437 h 592137"/>
                <a:gd name="connsiteX1" fmla="*/ 2497137 w 2897187"/>
                <a:gd name="connsiteY1" fmla="*/ 315912 h 592137"/>
                <a:gd name="connsiteX2" fmla="*/ 1830387 w 2897187"/>
                <a:gd name="connsiteY2" fmla="*/ 49212 h 592137"/>
                <a:gd name="connsiteX3" fmla="*/ 1611312 w 2897187"/>
                <a:gd name="connsiteY3" fmla="*/ 49212 h 592137"/>
                <a:gd name="connsiteX4" fmla="*/ 1477962 w 2897187"/>
                <a:gd name="connsiteY4" fmla="*/ 344487 h 592137"/>
                <a:gd name="connsiteX5" fmla="*/ 1316037 w 2897187"/>
                <a:gd name="connsiteY5" fmla="*/ 458787 h 592137"/>
                <a:gd name="connsiteX6" fmla="*/ 496887 w 2897187"/>
                <a:gd name="connsiteY6" fmla="*/ 334962 h 592137"/>
                <a:gd name="connsiteX7" fmla="*/ 39687 w 2897187"/>
                <a:gd name="connsiteY7" fmla="*/ 392112 h 592137"/>
                <a:gd name="connsiteX8" fmla="*/ 258762 w 2897187"/>
                <a:gd name="connsiteY8" fmla="*/ 592137 h 592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97187" h="592137">
                  <a:moveTo>
                    <a:pt x="2897187" y="325437"/>
                  </a:moveTo>
                  <a:cubicBezTo>
                    <a:pt x="2786062" y="343693"/>
                    <a:pt x="2674937" y="361949"/>
                    <a:pt x="2497137" y="315912"/>
                  </a:cubicBezTo>
                  <a:cubicBezTo>
                    <a:pt x="2319337" y="269875"/>
                    <a:pt x="1978024" y="93662"/>
                    <a:pt x="1830387" y="49212"/>
                  </a:cubicBezTo>
                  <a:cubicBezTo>
                    <a:pt x="1682750" y="4762"/>
                    <a:pt x="1670050" y="0"/>
                    <a:pt x="1611312" y="49212"/>
                  </a:cubicBezTo>
                  <a:cubicBezTo>
                    <a:pt x="1552575" y="98425"/>
                    <a:pt x="1527175" y="276225"/>
                    <a:pt x="1477962" y="344487"/>
                  </a:cubicBezTo>
                  <a:cubicBezTo>
                    <a:pt x="1428750" y="412750"/>
                    <a:pt x="1479549" y="460374"/>
                    <a:pt x="1316037" y="458787"/>
                  </a:cubicBezTo>
                  <a:cubicBezTo>
                    <a:pt x="1152525" y="457200"/>
                    <a:pt x="709612" y="346074"/>
                    <a:pt x="496887" y="334962"/>
                  </a:cubicBezTo>
                  <a:cubicBezTo>
                    <a:pt x="284162" y="323850"/>
                    <a:pt x="79374" y="349250"/>
                    <a:pt x="39687" y="392112"/>
                  </a:cubicBezTo>
                  <a:cubicBezTo>
                    <a:pt x="0" y="434974"/>
                    <a:pt x="258762" y="592137"/>
                    <a:pt x="258762" y="592137"/>
                  </a:cubicBezTo>
                </a:path>
              </a:pathLst>
            </a:cu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436239" name="TextBox 143"/>
            <p:cNvSpPr txBox="1">
              <a:spLocks noChangeArrowheads="1"/>
            </p:cNvSpPr>
            <p:nvPr/>
          </p:nvSpPr>
          <p:spPr bwMode="auto">
            <a:xfrm>
              <a:off x="5358061" y="433136"/>
              <a:ext cx="535916" cy="369332"/>
            </a:xfrm>
            <a:prstGeom prst="rect">
              <a:avLst/>
            </a:prstGeom>
            <a:noFill/>
            <a:ln w="9525">
              <a:noFill/>
              <a:miter lim="800000"/>
              <a:headEnd/>
              <a:tailEnd/>
            </a:ln>
          </p:spPr>
          <p:txBody>
            <a:bodyPr wrap="none">
              <a:spAutoFit/>
            </a:bodyPr>
            <a:lstStyle/>
            <a:p>
              <a:r>
                <a:rPr lang="en-US" i="1" dirty="0"/>
                <a:t>Pen</a:t>
              </a:r>
            </a:p>
          </p:txBody>
        </p:sp>
      </p:grpSp>
      <p:pic>
        <p:nvPicPr>
          <p:cNvPr id="143362" name="Picture 2"/>
          <p:cNvPicPr>
            <a:picLocks noChangeAspect="1" noChangeArrowheads="1"/>
          </p:cNvPicPr>
          <p:nvPr/>
        </p:nvPicPr>
        <p:blipFill>
          <a:blip r:embed="rId2" cstate="print"/>
          <a:srcRect/>
          <a:stretch>
            <a:fillRect/>
          </a:stretch>
        </p:blipFill>
        <p:spPr bwMode="auto">
          <a:xfrm>
            <a:off x="1465944" y="3761467"/>
            <a:ext cx="6487886" cy="2646582"/>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Winter 2007</a:t>
            </a:r>
          </a:p>
        </p:txBody>
      </p:sp>
      <p:sp>
        <p:nvSpPr>
          <p:cNvPr id="3" name="Footer Placeholder 2"/>
          <p:cNvSpPr>
            <a:spLocks noGrp="1"/>
          </p:cNvSpPr>
          <p:nvPr>
            <p:ph type="ftr" sz="quarter" idx="11"/>
          </p:nvPr>
        </p:nvSpPr>
        <p:spPr/>
        <p:txBody>
          <a:bodyPr/>
          <a:lstStyle/>
          <a:p>
            <a:pPr>
              <a:defRPr/>
            </a:pPr>
            <a:r>
              <a:rPr lang="en-US"/>
              <a:t>R. Todd Lines</a:t>
            </a:r>
          </a:p>
        </p:txBody>
      </p:sp>
      <p:sp>
        <p:nvSpPr>
          <p:cNvPr id="4" name="Slide Number Placeholder 3"/>
          <p:cNvSpPr>
            <a:spLocks noGrp="1"/>
          </p:cNvSpPr>
          <p:nvPr>
            <p:ph type="sldNum" sz="quarter" idx="12"/>
          </p:nvPr>
        </p:nvSpPr>
        <p:spPr/>
        <p:txBody>
          <a:bodyPr/>
          <a:lstStyle/>
          <a:p>
            <a:pPr>
              <a:defRPr/>
            </a:pPr>
            <a:fld id="{99FE37BE-2BA8-4184-B16F-FB7D47E262F9}" type="slidenum">
              <a:rPr lang="en-US" smtClean="0"/>
              <a:pPr>
                <a:defRPr/>
              </a:pPr>
              <a:t>89</a:t>
            </a:fld>
            <a:endParaRPr lang="en-US"/>
          </a:p>
        </p:txBody>
      </p:sp>
      <p:pic>
        <p:nvPicPr>
          <p:cNvPr id="5" name="Picture 4"/>
          <p:cNvPicPr>
            <a:picLocks noChangeAspect="1"/>
          </p:cNvPicPr>
          <p:nvPr/>
        </p:nvPicPr>
        <p:blipFill>
          <a:blip r:embed="rId2"/>
          <a:stretch>
            <a:fillRect/>
          </a:stretch>
        </p:blipFill>
        <p:spPr>
          <a:xfrm>
            <a:off x="535835" y="2228937"/>
            <a:ext cx="8046758" cy="1832700"/>
          </a:xfrm>
          <a:prstGeom prst="rect">
            <a:avLst/>
          </a:prstGeom>
        </p:spPr>
      </p:pic>
    </p:spTree>
    <p:extLst>
      <p:ext uri="{BB962C8B-B14F-4D97-AF65-F5344CB8AC3E}">
        <p14:creationId xmlns:p14="http://schemas.microsoft.com/office/powerpoint/2010/main" val="10767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9</a:t>
            </a:fld>
            <a:endParaRPr lang="en-US"/>
          </a:p>
        </p:txBody>
      </p:sp>
      <p:sp>
        <p:nvSpPr>
          <p:cNvPr id="28675" name="Rectangle 2"/>
          <p:cNvSpPr>
            <a:spLocks noGrp="1" noChangeArrowheads="1"/>
          </p:cNvSpPr>
          <p:nvPr>
            <p:ph type="title"/>
          </p:nvPr>
        </p:nvSpPr>
        <p:spPr/>
        <p:txBody>
          <a:bodyPr/>
          <a:lstStyle/>
          <a:p>
            <a:pPr eaLnBrk="1" hangingPunct="1"/>
            <a:r>
              <a:rPr lang="en-US"/>
              <a:t>Survey Results:</a:t>
            </a:r>
          </a:p>
        </p:txBody>
      </p:sp>
      <p:sp>
        <p:nvSpPr>
          <p:cNvPr id="28676" name="Rectangle 3"/>
          <p:cNvSpPr>
            <a:spLocks noGrp="1" noChangeArrowheads="1"/>
          </p:cNvSpPr>
          <p:nvPr>
            <p:ph type="body" idx="1"/>
          </p:nvPr>
        </p:nvSpPr>
        <p:spPr/>
        <p:txBody>
          <a:bodyPr/>
          <a:lstStyle/>
          <a:p>
            <a:pPr eaLnBrk="1" hangingPunct="1">
              <a:lnSpc>
                <a:spcPct val="90000"/>
              </a:lnSpc>
            </a:pPr>
            <a:r>
              <a:rPr lang="en-US" sz="2800" dirty="0"/>
              <a:t>What do you hope to learn from this course?</a:t>
            </a:r>
          </a:p>
          <a:p>
            <a:pPr lvl="1" eaLnBrk="1" hangingPunct="1">
              <a:lnSpc>
                <a:spcPct val="90000"/>
              </a:lnSpc>
            </a:pPr>
            <a:r>
              <a:rPr lang="en-US" sz="2400" dirty="0"/>
              <a:t>Most people said they want to learn the principles of physics.  We will also learn some problem solving skills that will be useful in Physics and Engineering</a:t>
            </a:r>
          </a:p>
          <a:p>
            <a:pPr eaLnBrk="1" hangingPunct="1">
              <a:lnSpc>
                <a:spcPct val="90000"/>
              </a:lnSpc>
            </a:pPr>
            <a:r>
              <a:rPr lang="en-US" sz="2800" dirty="0"/>
              <a:t>What do you hope to do with this new knowledge?</a:t>
            </a:r>
          </a:p>
          <a:p>
            <a:pPr lvl="1" eaLnBrk="1" hangingPunct="1">
              <a:lnSpc>
                <a:spcPct val="90000"/>
              </a:lnSpc>
            </a:pPr>
            <a:r>
              <a:rPr lang="en-US" sz="2400" dirty="0"/>
              <a:t>Most said they wanted to apply what they learn in their field</a:t>
            </a:r>
          </a:p>
          <a:p>
            <a:pPr eaLnBrk="1" hangingPunct="1">
              <a:lnSpc>
                <a:spcPct val="90000"/>
              </a:lnSpc>
              <a:buFontTx/>
              <a:buNone/>
            </a:pPr>
            <a:endParaRPr lang="en-US" sz="2800" dirty="0"/>
          </a:p>
          <a:p>
            <a:pPr lvl="1" eaLnBrk="1" hangingPunct="1">
              <a:lnSpc>
                <a:spcPct val="90000"/>
              </a:lnSpc>
            </a:pPr>
            <a:endParaRPr lang="en-US" sz="24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5" name="Line 108"/>
          <p:cNvSpPr>
            <a:spLocks noChangeShapeType="1"/>
          </p:cNvSpPr>
          <p:nvPr/>
        </p:nvSpPr>
        <p:spPr bwMode="auto">
          <a:xfrm flipV="1">
            <a:off x="16024225" y="2193925"/>
            <a:ext cx="212725" cy="41275"/>
          </a:xfrm>
          <a:prstGeom prst="line">
            <a:avLst/>
          </a:prstGeom>
          <a:noFill/>
          <a:ln w="3">
            <a:solidFill>
              <a:srgbClr val="008080"/>
            </a:solidFill>
            <a:round/>
            <a:headEnd/>
            <a:tailEnd/>
          </a:ln>
        </p:spPr>
        <p:txBody>
          <a:bodyPr/>
          <a:lstStyle/>
          <a:p>
            <a:endParaRPr lang="en-US" dirty="0"/>
          </a:p>
        </p:txBody>
      </p:sp>
      <p:pic>
        <p:nvPicPr>
          <p:cNvPr id="143362" name="Picture 2"/>
          <p:cNvPicPr>
            <a:picLocks noChangeAspect="1" noChangeArrowheads="1"/>
          </p:cNvPicPr>
          <p:nvPr/>
        </p:nvPicPr>
        <p:blipFill>
          <a:blip r:embed="rId2" cstate="print"/>
          <a:srcRect/>
          <a:stretch>
            <a:fillRect/>
          </a:stretch>
        </p:blipFill>
        <p:spPr bwMode="auto">
          <a:xfrm>
            <a:off x="1465944" y="3761467"/>
            <a:ext cx="6487886" cy="2646582"/>
          </a:xfrm>
          <a:prstGeom prst="rect">
            <a:avLst/>
          </a:prstGeom>
          <a:noFill/>
          <a:ln w="9525">
            <a:noFill/>
            <a:miter lim="800000"/>
            <a:headEnd/>
            <a:tailEnd/>
          </a:ln>
          <a:effectLst/>
        </p:spPr>
      </p:pic>
      <p:pic>
        <p:nvPicPr>
          <p:cNvPr id="4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98814" y="484909"/>
            <a:ext cx="6579719"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184886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1602</TotalTime>
  <Words>4097</Words>
  <Application>Microsoft Office PowerPoint</Application>
  <PresentationFormat>On-screen Show (4:3)</PresentationFormat>
  <Paragraphs>649</Paragraphs>
  <Slides>90</Slides>
  <Notes>18</Notes>
  <HiddenSlides>0</HiddenSlides>
  <MMClips>1</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98" baseType="lpstr">
      <vt:lpstr>Arial</vt:lpstr>
      <vt:lpstr>Arial Black</vt:lpstr>
      <vt:lpstr>Calibri</vt:lpstr>
      <vt:lpstr>Symbol</vt:lpstr>
      <vt:lpstr>Times New Roman</vt:lpstr>
      <vt:lpstr>Wingdings</vt:lpstr>
      <vt:lpstr>Default Design</vt:lpstr>
      <vt:lpstr>Equation</vt:lpstr>
      <vt:lpstr>Physics 123</vt:lpstr>
      <vt:lpstr>Lecture 1</vt:lpstr>
      <vt:lpstr>Introduction to the Course and</vt:lpstr>
      <vt:lpstr>Instructor Introduction</vt:lpstr>
      <vt:lpstr>Survey Results</vt:lpstr>
      <vt:lpstr>PowerPoint Presentation</vt:lpstr>
      <vt:lpstr>PowerPoint Presentation</vt:lpstr>
      <vt:lpstr>PowerPoint Presentation</vt:lpstr>
      <vt:lpstr>Survey Results:</vt:lpstr>
      <vt:lpstr>Survey Results</vt:lpstr>
      <vt:lpstr>Survey Results</vt:lpstr>
      <vt:lpstr>Survey Results</vt:lpstr>
      <vt:lpstr>Course Description </vt:lpstr>
      <vt:lpstr>Course Objectives</vt:lpstr>
      <vt:lpstr>General Philosophy of the Course</vt:lpstr>
      <vt:lpstr>Building Brain is a Biological Process!</vt:lpstr>
      <vt:lpstr>Learning Model Implementation</vt:lpstr>
      <vt:lpstr>Learning Model Implementation</vt:lpstr>
      <vt:lpstr>Learning Model Implementation</vt:lpstr>
      <vt:lpstr>Physics and Engineers</vt:lpstr>
      <vt:lpstr>Class Policies</vt:lpstr>
      <vt:lpstr>Procedures  </vt:lpstr>
      <vt:lpstr>Procedures </vt:lpstr>
      <vt:lpstr>Grading (1 of 2)</vt:lpstr>
      <vt:lpstr>Grading (2 of 2)</vt:lpstr>
      <vt:lpstr>Homework</vt:lpstr>
      <vt:lpstr>Solution Manuals</vt:lpstr>
      <vt:lpstr>Quizzes</vt:lpstr>
      <vt:lpstr>Class Presentation</vt:lpstr>
      <vt:lpstr>Examinations</vt:lpstr>
      <vt:lpstr>Teaching Method</vt:lpstr>
      <vt:lpstr>Oscillation</vt:lpstr>
      <vt:lpstr>PowerPoint Presentation</vt:lpstr>
      <vt:lpstr>Question 123.1.2</vt:lpstr>
      <vt:lpstr>Question 123.1.3</vt:lpstr>
      <vt:lpstr>PowerPoint Presentation</vt:lpstr>
      <vt:lpstr>PowerPoint Presentation</vt:lpstr>
      <vt:lpstr>PowerPoint Presentation</vt:lpstr>
      <vt:lpstr>Question 123.1.5</vt:lpstr>
      <vt:lpstr>Question 6.8</vt:lpstr>
      <vt:lpstr>PowerPoint Presentation</vt:lpstr>
      <vt:lpstr>Question 6.8.5</vt:lpstr>
      <vt:lpstr>Question 6.9</vt:lpstr>
      <vt:lpstr>PowerPoint Presentation</vt:lpstr>
      <vt:lpstr>PowerPoint Presentation</vt:lpstr>
      <vt:lpstr>Question 6.10</vt:lpstr>
      <vt:lpstr>PowerPoint Presentation</vt:lpstr>
      <vt:lpstr>Question 6.11</vt:lpstr>
      <vt:lpstr>Question 6.8</vt:lpstr>
      <vt:lpstr>Question 123.1.4</vt:lpstr>
      <vt:lpstr>Question 6.8.5</vt:lpstr>
      <vt:lpstr>PowerPoint Presentation</vt:lpstr>
      <vt:lpstr>Question 6.9</vt:lpstr>
      <vt:lpstr>Question 123.1.6 </vt:lpstr>
      <vt:lpstr>Question 123.1.7</vt:lpstr>
      <vt:lpstr>Question 6.7</vt:lpstr>
      <vt:lpstr>PowerPoint Presentation</vt:lpstr>
      <vt:lpstr>PowerPoint Presentation</vt:lpstr>
      <vt:lpstr>PowerPoint Presentation</vt:lpstr>
      <vt:lpstr>Comparison: SHM Position and Velocity</vt:lpstr>
      <vt:lpstr>PowerPoint Presentation</vt:lpstr>
      <vt:lpstr>PowerPoint Presentation</vt:lpstr>
      <vt:lpstr>PowerPoint Presentation</vt:lpstr>
      <vt:lpstr>PowerPoint Presentation</vt:lpstr>
      <vt:lpstr>PowerPoint Presentation</vt:lpstr>
      <vt:lpstr>Question 123.1.9 </vt:lpstr>
      <vt:lpstr>Question 6.10</vt:lpstr>
      <vt:lpstr>Question 6.11</vt:lpstr>
      <vt:lpstr>PowerPoint Presentation</vt:lpstr>
      <vt:lpstr>PowerPoint Presentation</vt:lpstr>
      <vt:lpstr>PowerPoint Presentation</vt:lpstr>
      <vt:lpstr>PowerPoint Presentation</vt:lpstr>
      <vt:lpstr>Question 123.1.11</vt:lpstr>
      <vt:lpstr>Question 123.1.12</vt:lpstr>
      <vt:lpstr>Trigonometry</vt:lpstr>
      <vt:lpstr>Trigonometry</vt:lpstr>
      <vt:lpstr>Dot product</vt:lpstr>
      <vt:lpstr>Relationship to SHM</vt:lpstr>
      <vt:lpstr>More Geometry</vt:lpstr>
      <vt:lpstr>Relationship to SHM</vt:lpstr>
      <vt:lpstr>Equations for the two SHOs</vt:lpstr>
      <vt:lpstr>Rotation and Velocity</vt:lpstr>
      <vt:lpstr>Rotation and Acceleration</vt:lpstr>
      <vt:lpstr>End of Lecture 1</vt:lpstr>
      <vt:lpstr>Question 123.1.10 </vt:lpstr>
      <vt:lpstr>PowerPoint Presentation</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 123</dc:title>
  <dc:creator>BYUI</dc:creator>
  <cp:lastModifiedBy>Lines, Todd</cp:lastModifiedBy>
  <cp:revision>63</cp:revision>
  <dcterms:created xsi:type="dcterms:W3CDTF">2006-08-18T17:46:48Z</dcterms:created>
  <dcterms:modified xsi:type="dcterms:W3CDTF">2019-04-22T15:54:33Z</dcterms:modified>
</cp:coreProperties>
</file>