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74" r:id="rId2"/>
    <p:sldId id="275" r:id="rId3"/>
    <p:sldId id="276" r:id="rId4"/>
    <p:sldId id="277" r:id="rId5"/>
    <p:sldId id="287" r:id="rId6"/>
    <p:sldId id="288" r:id="rId7"/>
    <p:sldId id="278" r:id="rId8"/>
    <p:sldId id="299" r:id="rId9"/>
    <p:sldId id="310" r:id="rId10"/>
    <p:sldId id="311" r:id="rId11"/>
    <p:sldId id="279" r:id="rId12"/>
    <p:sldId id="280" r:id="rId13"/>
    <p:sldId id="281" r:id="rId14"/>
    <p:sldId id="289" r:id="rId15"/>
    <p:sldId id="290" r:id="rId16"/>
    <p:sldId id="291" r:id="rId17"/>
    <p:sldId id="292" r:id="rId18"/>
    <p:sldId id="293" r:id="rId19"/>
    <p:sldId id="294" r:id="rId20"/>
    <p:sldId id="295" r:id="rId21"/>
    <p:sldId id="296" r:id="rId22"/>
    <p:sldId id="297" r:id="rId23"/>
    <p:sldId id="298" r:id="rId24"/>
    <p:sldId id="282" r:id="rId25"/>
    <p:sldId id="283" r:id="rId26"/>
    <p:sldId id="284" r:id="rId27"/>
    <p:sldId id="285" r:id="rId28"/>
    <p:sldId id="273" r:id="rId29"/>
    <p:sldId id="270" r:id="rId30"/>
    <p:sldId id="271" r:id="rId31"/>
    <p:sldId id="286" r:id="rId32"/>
    <p:sldId id="312" r:id="rId33"/>
    <p:sldId id="258" r:id="rId34"/>
    <p:sldId id="257"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1704"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nes, Todd" userId="afaf7c3a-e8aa-4568-882a-02ad8f9e19b0" providerId="ADAL" clId="{EB3C6100-2856-4A4E-BC58-789A0A2A91B1}"/>
    <pc:docChg chg="undo custSel addSld delSld modSld sldOrd">
      <pc:chgData name="Lines, Todd" userId="afaf7c3a-e8aa-4568-882a-02ad8f9e19b0" providerId="ADAL" clId="{EB3C6100-2856-4A4E-BC58-789A0A2A91B1}" dt="2019-04-26T16:03:20.602" v="1090" actId="2696"/>
      <pc:docMkLst>
        <pc:docMk/>
      </pc:docMkLst>
      <pc:sldChg chg="addSp modSp ord">
        <pc:chgData name="Lines, Todd" userId="afaf7c3a-e8aa-4568-882a-02ad8f9e19b0" providerId="ADAL" clId="{EB3C6100-2856-4A4E-BC58-789A0A2A91B1}" dt="2019-04-26T00:01:13.041" v="1072"/>
        <pc:sldMkLst>
          <pc:docMk/>
          <pc:sldMk cId="0" sldId="258"/>
        </pc:sldMkLst>
        <pc:picChg chg="mod">
          <ac:chgData name="Lines, Todd" userId="afaf7c3a-e8aa-4568-882a-02ad8f9e19b0" providerId="ADAL" clId="{EB3C6100-2856-4A4E-BC58-789A0A2A91B1}" dt="2019-04-25T23:39:45.152" v="120" actId="14100"/>
          <ac:picMkLst>
            <pc:docMk/>
            <pc:sldMk cId="0" sldId="258"/>
            <ac:picMk id="3074" creationId="{00000000-0000-0000-0000-000000000000}"/>
          </ac:picMkLst>
        </pc:picChg>
        <pc:cxnChg chg="add mod">
          <ac:chgData name="Lines, Todd" userId="afaf7c3a-e8aa-4568-882a-02ad8f9e19b0" providerId="ADAL" clId="{EB3C6100-2856-4A4E-BC58-789A0A2A91B1}" dt="2019-04-25T23:40:06.593" v="123" actId="14100"/>
          <ac:cxnSpMkLst>
            <pc:docMk/>
            <pc:sldMk cId="0" sldId="258"/>
            <ac:cxnSpMk id="5" creationId="{4BD4FFD9-66EB-4AD1-998C-4D11D9DD5BF6}"/>
          </ac:cxnSpMkLst>
        </pc:cxnChg>
        <pc:cxnChg chg="add mod">
          <ac:chgData name="Lines, Todd" userId="afaf7c3a-e8aa-4568-882a-02ad8f9e19b0" providerId="ADAL" clId="{EB3C6100-2856-4A4E-BC58-789A0A2A91B1}" dt="2019-04-25T23:40:42.114" v="125" actId="14100"/>
          <ac:cxnSpMkLst>
            <pc:docMk/>
            <pc:sldMk cId="0" sldId="258"/>
            <ac:cxnSpMk id="8" creationId="{EE87F6BA-E3A7-464B-8E8B-992A81DE3CDA}"/>
          </ac:cxnSpMkLst>
        </pc:cxnChg>
      </pc:sldChg>
      <pc:sldChg chg="addSp delSp modSp">
        <pc:chgData name="Lines, Todd" userId="afaf7c3a-e8aa-4568-882a-02ad8f9e19b0" providerId="ADAL" clId="{EB3C6100-2856-4A4E-BC58-789A0A2A91B1}" dt="2019-04-25T23:32:46.750" v="115" actId="108"/>
        <pc:sldMkLst>
          <pc:docMk/>
          <pc:sldMk cId="3343280101" sldId="286"/>
        </pc:sldMkLst>
        <pc:spChg chg="mod">
          <ac:chgData name="Lines, Todd" userId="afaf7c3a-e8aa-4568-882a-02ad8f9e19b0" providerId="ADAL" clId="{EB3C6100-2856-4A4E-BC58-789A0A2A91B1}" dt="2019-04-25T23:25:30.529" v="0" actId="1076"/>
          <ac:spMkLst>
            <pc:docMk/>
            <pc:sldMk cId="3343280101" sldId="286"/>
            <ac:spMk id="3" creationId="{00000000-0000-0000-0000-000000000000}"/>
          </ac:spMkLst>
        </pc:spChg>
        <pc:spChg chg="add mod">
          <ac:chgData name="Lines, Todd" userId="afaf7c3a-e8aa-4568-882a-02ad8f9e19b0" providerId="ADAL" clId="{EB3C6100-2856-4A4E-BC58-789A0A2A91B1}" dt="2019-04-25T23:27:41.931" v="25" actId="208"/>
          <ac:spMkLst>
            <pc:docMk/>
            <pc:sldMk cId="3343280101" sldId="286"/>
            <ac:spMk id="42" creationId="{5521DB2F-8000-48C5-8DF6-0CABD62FFEEF}"/>
          </ac:spMkLst>
        </pc:spChg>
        <pc:spChg chg="add mod">
          <ac:chgData name="Lines, Todd" userId="afaf7c3a-e8aa-4568-882a-02ad8f9e19b0" providerId="ADAL" clId="{EB3C6100-2856-4A4E-BC58-789A0A2A91B1}" dt="2019-04-25T23:30:03.342" v="113" actId="1076"/>
          <ac:spMkLst>
            <pc:docMk/>
            <pc:sldMk cId="3343280101" sldId="286"/>
            <ac:spMk id="52" creationId="{A2D692E4-21F0-4DB5-B171-D9BAAA841328}"/>
          </ac:spMkLst>
        </pc:spChg>
        <pc:picChg chg="del">
          <ac:chgData name="Lines, Todd" userId="afaf7c3a-e8aa-4568-882a-02ad8f9e19b0" providerId="ADAL" clId="{EB3C6100-2856-4A4E-BC58-789A0A2A91B1}" dt="2019-04-25T23:26:21.562" v="7" actId="478"/>
          <ac:picMkLst>
            <pc:docMk/>
            <pc:sldMk cId="3343280101" sldId="286"/>
            <ac:picMk id="1206273" creationId="{00000000-0000-0000-0000-000000000000}"/>
          </ac:picMkLst>
        </pc:picChg>
        <pc:cxnChg chg="add mod">
          <ac:chgData name="Lines, Todd" userId="afaf7c3a-e8aa-4568-882a-02ad8f9e19b0" providerId="ADAL" clId="{EB3C6100-2856-4A4E-BC58-789A0A2A91B1}" dt="2019-04-25T23:25:39.411" v="2" actId="1076"/>
          <ac:cxnSpMkLst>
            <pc:docMk/>
            <pc:sldMk cId="3343280101" sldId="286"/>
            <ac:cxnSpMk id="6" creationId="{726B79E5-F9A1-49F8-9CA3-7EF6DE765CDE}"/>
          </ac:cxnSpMkLst>
        </pc:cxnChg>
        <pc:cxnChg chg="mod">
          <ac:chgData name="Lines, Todd" userId="afaf7c3a-e8aa-4568-882a-02ad8f9e19b0" providerId="ADAL" clId="{EB3C6100-2856-4A4E-BC58-789A0A2A91B1}" dt="2019-04-25T23:32:39.475" v="114" actId="1582"/>
          <ac:cxnSpMkLst>
            <pc:docMk/>
            <pc:sldMk cId="3343280101" sldId="286"/>
            <ac:cxnSpMk id="7" creationId="{00000000-0000-0000-0000-000000000000}"/>
          </ac:cxnSpMkLst>
        </pc:cxnChg>
        <pc:cxnChg chg="mod">
          <ac:chgData name="Lines, Todd" userId="afaf7c3a-e8aa-4568-882a-02ad8f9e19b0" providerId="ADAL" clId="{EB3C6100-2856-4A4E-BC58-789A0A2A91B1}" dt="2019-04-25T23:32:39.475" v="114" actId="1582"/>
          <ac:cxnSpMkLst>
            <pc:docMk/>
            <pc:sldMk cId="3343280101" sldId="286"/>
            <ac:cxnSpMk id="8" creationId="{00000000-0000-0000-0000-000000000000}"/>
          </ac:cxnSpMkLst>
        </pc:cxnChg>
        <pc:cxnChg chg="mod">
          <ac:chgData name="Lines, Todd" userId="afaf7c3a-e8aa-4568-882a-02ad8f9e19b0" providerId="ADAL" clId="{EB3C6100-2856-4A4E-BC58-789A0A2A91B1}" dt="2019-04-25T23:32:39.475" v="114" actId="1582"/>
          <ac:cxnSpMkLst>
            <pc:docMk/>
            <pc:sldMk cId="3343280101" sldId="286"/>
            <ac:cxnSpMk id="10" creationId="{00000000-0000-0000-0000-000000000000}"/>
          </ac:cxnSpMkLst>
        </pc:cxnChg>
        <pc:cxnChg chg="add mod">
          <ac:chgData name="Lines, Todd" userId="afaf7c3a-e8aa-4568-882a-02ad8f9e19b0" providerId="ADAL" clId="{EB3C6100-2856-4A4E-BC58-789A0A2A91B1}" dt="2019-04-25T23:28:11.683" v="50" actId="14100"/>
          <ac:cxnSpMkLst>
            <pc:docMk/>
            <pc:sldMk cId="3343280101" sldId="286"/>
            <ac:cxnSpMk id="11" creationId="{515A66DA-ED04-4E00-B619-DB651BDE1D1E}"/>
          </ac:cxnSpMkLst>
        </pc:cxnChg>
        <pc:cxnChg chg="mod">
          <ac:chgData name="Lines, Todd" userId="afaf7c3a-e8aa-4568-882a-02ad8f9e19b0" providerId="ADAL" clId="{EB3C6100-2856-4A4E-BC58-789A0A2A91B1}" dt="2019-04-25T23:32:46.750" v="115" actId="108"/>
          <ac:cxnSpMkLst>
            <pc:docMk/>
            <pc:sldMk cId="3343280101" sldId="286"/>
            <ac:cxnSpMk id="13" creationId="{00000000-0000-0000-0000-000000000000}"/>
          </ac:cxnSpMkLst>
        </pc:cxnChg>
        <pc:cxnChg chg="mod">
          <ac:chgData name="Lines, Todd" userId="afaf7c3a-e8aa-4568-882a-02ad8f9e19b0" providerId="ADAL" clId="{EB3C6100-2856-4A4E-BC58-789A0A2A91B1}" dt="2019-04-25T23:32:46.750" v="115" actId="108"/>
          <ac:cxnSpMkLst>
            <pc:docMk/>
            <pc:sldMk cId="3343280101" sldId="286"/>
            <ac:cxnSpMk id="14" creationId="{00000000-0000-0000-0000-000000000000}"/>
          </ac:cxnSpMkLst>
        </pc:cxnChg>
        <pc:cxnChg chg="add mod">
          <ac:chgData name="Lines, Todd" userId="afaf7c3a-e8aa-4568-882a-02ad8f9e19b0" providerId="ADAL" clId="{EB3C6100-2856-4A4E-BC58-789A0A2A91B1}" dt="2019-04-25T23:28:13.860" v="51" actId="14100"/>
          <ac:cxnSpMkLst>
            <pc:docMk/>
            <pc:sldMk cId="3343280101" sldId="286"/>
            <ac:cxnSpMk id="16" creationId="{78FD693D-93FC-481B-9040-288D40B2FC39}"/>
          </ac:cxnSpMkLst>
        </pc:cxnChg>
        <pc:cxnChg chg="mod">
          <ac:chgData name="Lines, Todd" userId="afaf7c3a-e8aa-4568-882a-02ad8f9e19b0" providerId="ADAL" clId="{EB3C6100-2856-4A4E-BC58-789A0A2A91B1}" dt="2019-04-25T23:32:39.475" v="114" actId="1582"/>
          <ac:cxnSpMkLst>
            <pc:docMk/>
            <pc:sldMk cId="3343280101" sldId="286"/>
            <ac:cxnSpMk id="17" creationId="{00000000-0000-0000-0000-000000000000}"/>
          </ac:cxnSpMkLst>
        </pc:cxnChg>
        <pc:cxnChg chg="add mod">
          <ac:chgData name="Lines, Todd" userId="afaf7c3a-e8aa-4568-882a-02ad8f9e19b0" providerId="ADAL" clId="{EB3C6100-2856-4A4E-BC58-789A0A2A91B1}" dt="2019-04-25T23:26:19.298" v="6" actId="1076"/>
          <ac:cxnSpMkLst>
            <pc:docMk/>
            <pc:sldMk cId="3343280101" sldId="286"/>
            <ac:cxnSpMk id="20" creationId="{25315A41-78F2-44FB-9722-01188D701A04}"/>
          </ac:cxnSpMkLst>
        </pc:cxnChg>
        <pc:cxnChg chg="add mod">
          <ac:chgData name="Lines, Todd" userId="afaf7c3a-e8aa-4568-882a-02ad8f9e19b0" providerId="ADAL" clId="{EB3C6100-2856-4A4E-BC58-789A0A2A91B1}" dt="2019-04-25T23:27:15.903" v="18" actId="1582"/>
          <ac:cxnSpMkLst>
            <pc:docMk/>
            <pc:sldMk cId="3343280101" sldId="286"/>
            <ac:cxnSpMk id="38" creationId="{E0A1B9B1-9B9E-4854-B18D-68B95F278AC4}"/>
          </ac:cxnSpMkLst>
        </pc:cxnChg>
        <pc:cxnChg chg="add mod">
          <ac:chgData name="Lines, Todd" userId="afaf7c3a-e8aa-4568-882a-02ad8f9e19b0" providerId="ADAL" clId="{EB3C6100-2856-4A4E-BC58-789A0A2A91B1}" dt="2019-04-25T23:27:26.451" v="21" actId="1076"/>
          <ac:cxnSpMkLst>
            <pc:docMk/>
            <pc:sldMk cId="3343280101" sldId="286"/>
            <ac:cxnSpMk id="41" creationId="{786C8335-BAC5-4122-B368-7B4B47217718}"/>
          </ac:cxnSpMkLst>
        </pc:cxnChg>
        <pc:cxnChg chg="add mod">
          <ac:chgData name="Lines, Todd" userId="afaf7c3a-e8aa-4568-882a-02ad8f9e19b0" providerId="ADAL" clId="{EB3C6100-2856-4A4E-BC58-789A0A2A91B1}" dt="2019-04-25T23:28:16.683" v="52" actId="1076"/>
          <ac:cxnSpMkLst>
            <pc:docMk/>
            <pc:sldMk cId="3343280101" sldId="286"/>
            <ac:cxnSpMk id="44" creationId="{949CEBF3-4F6C-47B7-BA7D-752A73DD2093}"/>
          </ac:cxnSpMkLst>
        </pc:cxnChg>
        <pc:cxnChg chg="add mod">
          <ac:chgData name="Lines, Todd" userId="afaf7c3a-e8aa-4568-882a-02ad8f9e19b0" providerId="ADAL" clId="{EB3C6100-2856-4A4E-BC58-789A0A2A91B1}" dt="2019-04-25T23:28:24.644" v="57" actId="1036"/>
          <ac:cxnSpMkLst>
            <pc:docMk/>
            <pc:sldMk cId="3343280101" sldId="286"/>
            <ac:cxnSpMk id="46" creationId="{00E263E9-C31E-4F14-87BE-1C3FAF88FD10}"/>
          </ac:cxnSpMkLst>
        </pc:cxnChg>
      </pc:sldChg>
      <pc:sldChg chg="del">
        <pc:chgData name="Lines, Todd" userId="afaf7c3a-e8aa-4568-882a-02ad8f9e19b0" providerId="ADAL" clId="{EB3C6100-2856-4A4E-BC58-789A0A2A91B1}" dt="2019-04-26T16:03:20.439" v="1081" actId="2696"/>
        <pc:sldMkLst>
          <pc:docMk/>
          <pc:sldMk cId="1775400479" sldId="300"/>
        </pc:sldMkLst>
      </pc:sldChg>
      <pc:sldChg chg="del">
        <pc:chgData name="Lines, Todd" userId="afaf7c3a-e8aa-4568-882a-02ad8f9e19b0" providerId="ADAL" clId="{EB3C6100-2856-4A4E-BC58-789A0A2A91B1}" dt="2019-04-26T16:03:20.449" v="1082" actId="2696"/>
        <pc:sldMkLst>
          <pc:docMk/>
          <pc:sldMk cId="4024671571" sldId="301"/>
        </pc:sldMkLst>
      </pc:sldChg>
      <pc:sldChg chg="del">
        <pc:chgData name="Lines, Todd" userId="afaf7c3a-e8aa-4568-882a-02ad8f9e19b0" providerId="ADAL" clId="{EB3C6100-2856-4A4E-BC58-789A0A2A91B1}" dt="2019-04-26T16:03:20.479" v="1083" actId="2696"/>
        <pc:sldMkLst>
          <pc:docMk/>
          <pc:sldMk cId="1639505909" sldId="302"/>
        </pc:sldMkLst>
      </pc:sldChg>
      <pc:sldChg chg="del">
        <pc:chgData name="Lines, Todd" userId="afaf7c3a-e8aa-4568-882a-02ad8f9e19b0" providerId="ADAL" clId="{EB3C6100-2856-4A4E-BC58-789A0A2A91B1}" dt="2019-04-26T16:03:20.487" v="1084" actId="2696"/>
        <pc:sldMkLst>
          <pc:docMk/>
          <pc:sldMk cId="1545355603" sldId="303"/>
        </pc:sldMkLst>
      </pc:sldChg>
      <pc:sldChg chg="del">
        <pc:chgData name="Lines, Todd" userId="afaf7c3a-e8aa-4568-882a-02ad8f9e19b0" providerId="ADAL" clId="{EB3C6100-2856-4A4E-BC58-789A0A2A91B1}" dt="2019-04-26T16:03:20.501" v="1085" actId="2696"/>
        <pc:sldMkLst>
          <pc:docMk/>
          <pc:sldMk cId="1559963484" sldId="304"/>
        </pc:sldMkLst>
      </pc:sldChg>
      <pc:sldChg chg="del">
        <pc:chgData name="Lines, Todd" userId="afaf7c3a-e8aa-4568-882a-02ad8f9e19b0" providerId="ADAL" clId="{EB3C6100-2856-4A4E-BC58-789A0A2A91B1}" dt="2019-04-26T16:03:20.518" v="1086" actId="2696"/>
        <pc:sldMkLst>
          <pc:docMk/>
          <pc:sldMk cId="3684801790" sldId="305"/>
        </pc:sldMkLst>
      </pc:sldChg>
      <pc:sldChg chg="del">
        <pc:chgData name="Lines, Todd" userId="afaf7c3a-e8aa-4568-882a-02ad8f9e19b0" providerId="ADAL" clId="{EB3C6100-2856-4A4E-BC58-789A0A2A91B1}" dt="2019-04-26T16:03:20.542" v="1087" actId="2696"/>
        <pc:sldMkLst>
          <pc:docMk/>
          <pc:sldMk cId="4228948615" sldId="306"/>
        </pc:sldMkLst>
      </pc:sldChg>
      <pc:sldChg chg="del">
        <pc:chgData name="Lines, Todd" userId="afaf7c3a-e8aa-4568-882a-02ad8f9e19b0" providerId="ADAL" clId="{EB3C6100-2856-4A4E-BC58-789A0A2A91B1}" dt="2019-04-26T16:03:20.564" v="1088" actId="2696"/>
        <pc:sldMkLst>
          <pc:docMk/>
          <pc:sldMk cId="716709095" sldId="307"/>
        </pc:sldMkLst>
      </pc:sldChg>
      <pc:sldChg chg="del">
        <pc:chgData name="Lines, Todd" userId="afaf7c3a-e8aa-4568-882a-02ad8f9e19b0" providerId="ADAL" clId="{EB3C6100-2856-4A4E-BC58-789A0A2A91B1}" dt="2019-04-26T16:03:20.584" v="1089" actId="2696"/>
        <pc:sldMkLst>
          <pc:docMk/>
          <pc:sldMk cId="2251573784" sldId="308"/>
        </pc:sldMkLst>
      </pc:sldChg>
      <pc:sldChg chg="del">
        <pc:chgData name="Lines, Todd" userId="afaf7c3a-e8aa-4568-882a-02ad8f9e19b0" providerId="ADAL" clId="{EB3C6100-2856-4A4E-BC58-789A0A2A91B1}" dt="2019-04-26T16:03:20.602" v="1090" actId="2696"/>
        <pc:sldMkLst>
          <pc:docMk/>
          <pc:sldMk cId="3132341175" sldId="309"/>
        </pc:sldMkLst>
      </pc:sldChg>
      <pc:sldChg chg="addSp delSp modSp add">
        <pc:chgData name="Lines, Todd" userId="afaf7c3a-e8aa-4568-882a-02ad8f9e19b0" providerId="ADAL" clId="{EB3C6100-2856-4A4E-BC58-789A0A2A91B1}" dt="2019-04-26T00:02:37.199" v="1080"/>
        <pc:sldMkLst>
          <pc:docMk/>
          <pc:sldMk cId="1316543325" sldId="312"/>
        </pc:sldMkLst>
        <pc:spChg chg="del">
          <ac:chgData name="Lines, Todd" userId="afaf7c3a-e8aa-4568-882a-02ad8f9e19b0" providerId="ADAL" clId="{EB3C6100-2856-4A4E-BC58-789A0A2A91B1}" dt="2019-04-25T23:41:08.257" v="129" actId="478"/>
          <ac:spMkLst>
            <pc:docMk/>
            <pc:sldMk cId="1316543325" sldId="312"/>
            <ac:spMk id="2" creationId="{0F74B1AA-EB92-424F-9B30-75DE145AEEA5}"/>
          </ac:spMkLst>
        </pc:spChg>
        <pc:spChg chg="del">
          <ac:chgData name="Lines, Todd" userId="afaf7c3a-e8aa-4568-882a-02ad8f9e19b0" providerId="ADAL" clId="{EB3C6100-2856-4A4E-BC58-789A0A2A91B1}" dt="2019-04-25T23:41:09.801" v="130" actId="478"/>
          <ac:spMkLst>
            <pc:docMk/>
            <pc:sldMk cId="1316543325" sldId="312"/>
            <ac:spMk id="3" creationId="{C35B4F93-939D-4D21-82B3-362EF7368B8E}"/>
          </ac:spMkLst>
        </pc:spChg>
        <pc:spChg chg="add del mod">
          <ac:chgData name="Lines, Todd" userId="afaf7c3a-e8aa-4568-882a-02ad8f9e19b0" providerId="ADAL" clId="{EB3C6100-2856-4A4E-BC58-789A0A2A91B1}" dt="2019-04-25T23:41:53.214" v="135" actId="478"/>
          <ac:spMkLst>
            <pc:docMk/>
            <pc:sldMk cId="1316543325" sldId="312"/>
            <ac:spMk id="4" creationId="{B10A2508-4CE0-4F62-B534-F7D62E6B8B12}"/>
          </ac:spMkLst>
        </pc:spChg>
        <pc:spChg chg="add mod">
          <ac:chgData name="Lines, Todd" userId="afaf7c3a-e8aa-4568-882a-02ad8f9e19b0" providerId="ADAL" clId="{EB3C6100-2856-4A4E-BC58-789A0A2A91B1}" dt="2019-04-25T23:50:04.216" v="595" actId="1076"/>
          <ac:spMkLst>
            <pc:docMk/>
            <pc:sldMk cId="1316543325" sldId="312"/>
            <ac:spMk id="11" creationId="{0E38EFCC-83B6-4D6C-AE18-C10AFDA40D23}"/>
          </ac:spMkLst>
        </pc:spChg>
        <pc:spChg chg="add mod">
          <ac:chgData name="Lines, Todd" userId="afaf7c3a-e8aa-4568-882a-02ad8f9e19b0" providerId="ADAL" clId="{EB3C6100-2856-4A4E-BC58-789A0A2A91B1}" dt="2019-04-25T23:50:04.216" v="595" actId="1076"/>
          <ac:spMkLst>
            <pc:docMk/>
            <pc:sldMk cId="1316543325" sldId="312"/>
            <ac:spMk id="14" creationId="{85F54BB7-2131-4AA0-962E-98A8ABB268C0}"/>
          </ac:spMkLst>
        </pc:spChg>
        <pc:spChg chg="add del mod">
          <ac:chgData name="Lines, Todd" userId="afaf7c3a-e8aa-4568-882a-02ad8f9e19b0" providerId="ADAL" clId="{EB3C6100-2856-4A4E-BC58-789A0A2A91B1}" dt="2019-04-25T23:41:57.091" v="136" actId="478"/>
          <ac:spMkLst>
            <pc:docMk/>
            <pc:sldMk cId="1316543325" sldId="312"/>
            <ac:spMk id="15" creationId="{0C510AE2-15C9-4AA5-98EF-C3380E7CAF37}"/>
          </ac:spMkLst>
        </pc:spChg>
        <pc:spChg chg="add del mod">
          <ac:chgData name="Lines, Todd" userId="afaf7c3a-e8aa-4568-882a-02ad8f9e19b0" providerId="ADAL" clId="{EB3C6100-2856-4A4E-BC58-789A0A2A91B1}" dt="2019-04-25T23:41:57.091" v="136" actId="478"/>
          <ac:spMkLst>
            <pc:docMk/>
            <pc:sldMk cId="1316543325" sldId="312"/>
            <ac:spMk id="22" creationId="{B95E646B-3241-492E-86E4-BFCFBB02862D}"/>
          </ac:spMkLst>
        </pc:spChg>
        <pc:spChg chg="add del mod">
          <ac:chgData name="Lines, Todd" userId="afaf7c3a-e8aa-4568-882a-02ad8f9e19b0" providerId="ADAL" clId="{EB3C6100-2856-4A4E-BC58-789A0A2A91B1}" dt="2019-04-25T23:41:57.091" v="136" actId="478"/>
          <ac:spMkLst>
            <pc:docMk/>
            <pc:sldMk cId="1316543325" sldId="312"/>
            <ac:spMk id="25" creationId="{E612E989-33D3-40F0-B557-1B49F2C85197}"/>
          </ac:spMkLst>
        </pc:spChg>
        <pc:spChg chg="add del mod">
          <ac:chgData name="Lines, Todd" userId="afaf7c3a-e8aa-4568-882a-02ad8f9e19b0" providerId="ADAL" clId="{EB3C6100-2856-4A4E-BC58-789A0A2A91B1}" dt="2019-04-25T23:42:10.035" v="139" actId="478"/>
          <ac:spMkLst>
            <pc:docMk/>
            <pc:sldMk cId="1316543325" sldId="312"/>
            <ac:spMk id="33" creationId="{C7FA0279-8590-4DB5-8734-BB5D6C042C83}"/>
          </ac:spMkLst>
        </pc:spChg>
        <pc:spChg chg="add mod">
          <ac:chgData name="Lines, Todd" userId="afaf7c3a-e8aa-4568-882a-02ad8f9e19b0" providerId="ADAL" clId="{EB3C6100-2856-4A4E-BC58-789A0A2A91B1}" dt="2019-04-25T23:50:04.216" v="595" actId="1076"/>
          <ac:spMkLst>
            <pc:docMk/>
            <pc:sldMk cId="1316543325" sldId="312"/>
            <ac:spMk id="36" creationId="{93844EBE-1633-4FB9-B7F9-3719017FB7CF}"/>
          </ac:spMkLst>
        </pc:spChg>
        <pc:spChg chg="add mod">
          <ac:chgData name="Lines, Todd" userId="afaf7c3a-e8aa-4568-882a-02ad8f9e19b0" providerId="ADAL" clId="{EB3C6100-2856-4A4E-BC58-789A0A2A91B1}" dt="2019-04-25T23:50:04.216" v="595" actId="1076"/>
          <ac:spMkLst>
            <pc:docMk/>
            <pc:sldMk cId="1316543325" sldId="312"/>
            <ac:spMk id="45" creationId="{091B2FBB-DA14-4063-B1A9-384FE0B87914}"/>
          </ac:spMkLst>
        </pc:spChg>
        <pc:spChg chg="add mod">
          <ac:chgData name="Lines, Todd" userId="afaf7c3a-e8aa-4568-882a-02ad8f9e19b0" providerId="ADAL" clId="{EB3C6100-2856-4A4E-BC58-789A0A2A91B1}" dt="2019-04-25T23:50:04.216" v="595" actId="1076"/>
          <ac:spMkLst>
            <pc:docMk/>
            <pc:sldMk cId="1316543325" sldId="312"/>
            <ac:spMk id="54" creationId="{D993D8EA-EAE6-4E89-98FF-8F816481A6A6}"/>
          </ac:spMkLst>
        </pc:spChg>
        <pc:spChg chg="add mod">
          <ac:chgData name="Lines, Todd" userId="afaf7c3a-e8aa-4568-882a-02ad8f9e19b0" providerId="ADAL" clId="{EB3C6100-2856-4A4E-BC58-789A0A2A91B1}" dt="2019-04-25T23:50:04.216" v="595" actId="1076"/>
          <ac:spMkLst>
            <pc:docMk/>
            <pc:sldMk cId="1316543325" sldId="312"/>
            <ac:spMk id="61" creationId="{0802ABD7-35C2-4585-81CA-560583FCB9E4}"/>
          </ac:spMkLst>
        </pc:spChg>
        <pc:spChg chg="add mod">
          <ac:chgData name="Lines, Todd" userId="afaf7c3a-e8aa-4568-882a-02ad8f9e19b0" providerId="ADAL" clId="{EB3C6100-2856-4A4E-BC58-789A0A2A91B1}" dt="2019-04-25T23:50:04.216" v="595" actId="1076"/>
          <ac:spMkLst>
            <pc:docMk/>
            <pc:sldMk cId="1316543325" sldId="312"/>
            <ac:spMk id="62" creationId="{2D529700-F755-4908-A73F-2FA5B26AFB8A}"/>
          </ac:spMkLst>
        </pc:spChg>
        <pc:spChg chg="add mod">
          <ac:chgData name="Lines, Todd" userId="afaf7c3a-e8aa-4568-882a-02ad8f9e19b0" providerId="ADAL" clId="{EB3C6100-2856-4A4E-BC58-789A0A2A91B1}" dt="2019-04-25T23:50:04.216" v="595" actId="1076"/>
          <ac:spMkLst>
            <pc:docMk/>
            <pc:sldMk cId="1316543325" sldId="312"/>
            <ac:spMk id="63" creationId="{80AB3230-220B-4B41-896D-892CD264FC53}"/>
          </ac:spMkLst>
        </pc:spChg>
        <pc:spChg chg="add mod">
          <ac:chgData name="Lines, Todd" userId="afaf7c3a-e8aa-4568-882a-02ad8f9e19b0" providerId="ADAL" clId="{EB3C6100-2856-4A4E-BC58-789A0A2A91B1}" dt="2019-04-25T23:50:04.216" v="595" actId="1076"/>
          <ac:spMkLst>
            <pc:docMk/>
            <pc:sldMk cId="1316543325" sldId="312"/>
            <ac:spMk id="66" creationId="{9C594CE5-B74C-4045-AD6A-1A730C0A49B1}"/>
          </ac:spMkLst>
        </pc:spChg>
        <pc:spChg chg="add mod">
          <ac:chgData name="Lines, Todd" userId="afaf7c3a-e8aa-4568-882a-02ad8f9e19b0" providerId="ADAL" clId="{EB3C6100-2856-4A4E-BC58-789A0A2A91B1}" dt="2019-04-25T23:50:48.963" v="613" actId="12788"/>
          <ac:spMkLst>
            <pc:docMk/>
            <pc:sldMk cId="1316543325" sldId="312"/>
            <ac:spMk id="72" creationId="{98CEB5AC-5A82-498F-B066-B423A641B46B}"/>
          </ac:spMkLst>
        </pc:spChg>
        <pc:spChg chg="add mod">
          <ac:chgData name="Lines, Todd" userId="afaf7c3a-e8aa-4568-882a-02ad8f9e19b0" providerId="ADAL" clId="{EB3C6100-2856-4A4E-BC58-789A0A2A91B1}" dt="2019-04-25T23:50:48.963" v="613" actId="12788"/>
          <ac:spMkLst>
            <pc:docMk/>
            <pc:sldMk cId="1316543325" sldId="312"/>
            <ac:spMk id="73" creationId="{9ACEBDE2-2D0E-4F2A-B303-99F43E1ECA74}"/>
          </ac:spMkLst>
        </pc:spChg>
        <pc:spChg chg="add mod">
          <ac:chgData name="Lines, Todd" userId="afaf7c3a-e8aa-4568-882a-02ad8f9e19b0" providerId="ADAL" clId="{EB3C6100-2856-4A4E-BC58-789A0A2A91B1}" dt="2019-04-25T23:50:48.963" v="613" actId="12788"/>
          <ac:spMkLst>
            <pc:docMk/>
            <pc:sldMk cId="1316543325" sldId="312"/>
            <ac:spMk id="74" creationId="{3F2AF0E2-1D3C-43E6-848B-1A22CED1DC7F}"/>
          </ac:spMkLst>
        </pc:spChg>
        <pc:spChg chg="add mod">
          <ac:chgData name="Lines, Todd" userId="afaf7c3a-e8aa-4568-882a-02ad8f9e19b0" providerId="ADAL" clId="{EB3C6100-2856-4A4E-BC58-789A0A2A91B1}" dt="2019-04-25T23:50:48.963" v="613" actId="12788"/>
          <ac:spMkLst>
            <pc:docMk/>
            <pc:sldMk cId="1316543325" sldId="312"/>
            <ac:spMk id="75" creationId="{9F38FF10-86DE-4839-9940-DA7FC13E0F76}"/>
          </ac:spMkLst>
        </pc:spChg>
        <pc:spChg chg="add mod">
          <ac:chgData name="Lines, Todd" userId="afaf7c3a-e8aa-4568-882a-02ad8f9e19b0" providerId="ADAL" clId="{EB3C6100-2856-4A4E-BC58-789A0A2A91B1}" dt="2019-04-25T23:59:51.670" v="1049" actId="1076"/>
          <ac:spMkLst>
            <pc:docMk/>
            <pc:sldMk cId="1316543325" sldId="312"/>
            <ac:spMk id="80" creationId="{34256CEA-6FE7-4E0D-8CC5-64252159AD53}"/>
          </ac:spMkLst>
        </pc:spChg>
        <pc:spChg chg="add mod">
          <ac:chgData name="Lines, Todd" userId="afaf7c3a-e8aa-4568-882a-02ad8f9e19b0" providerId="ADAL" clId="{EB3C6100-2856-4A4E-BC58-789A0A2A91B1}" dt="2019-04-25T23:59:51.670" v="1049" actId="1076"/>
          <ac:spMkLst>
            <pc:docMk/>
            <pc:sldMk cId="1316543325" sldId="312"/>
            <ac:spMk id="81" creationId="{CDBBF024-61DF-4819-850E-948416A2BFC9}"/>
          </ac:spMkLst>
        </pc:spChg>
        <pc:spChg chg="add del mod">
          <ac:chgData name="Lines, Todd" userId="afaf7c3a-e8aa-4568-882a-02ad8f9e19b0" providerId="ADAL" clId="{EB3C6100-2856-4A4E-BC58-789A0A2A91B1}" dt="2019-04-25T23:52:00.921" v="622" actId="478"/>
          <ac:spMkLst>
            <pc:docMk/>
            <pc:sldMk cId="1316543325" sldId="312"/>
            <ac:spMk id="82" creationId="{D560D15B-B683-46CB-B1B7-88CBD27AAAFA}"/>
          </ac:spMkLst>
        </pc:spChg>
        <pc:spChg chg="add del mod">
          <ac:chgData name="Lines, Todd" userId="afaf7c3a-e8aa-4568-882a-02ad8f9e19b0" providerId="ADAL" clId="{EB3C6100-2856-4A4E-BC58-789A0A2A91B1}" dt="2019-04-25T23:51:20.750" v="616" actId="478"/>
          <ac:spMkLst>
            <pc:docMk/>
            <pc:sldMk cId="1316543325" sldId="312"/>
            <ac:spMk id="83" creationId="{97C27CE9-22A4-476B-9CF8-4F883AB81355}"/>
          </ac:spMkLst>
        </pc:spChg>
        <pc:spChg chg="add mod ord">
          <ac:chgData name="Lines, Todd" userId="afaf7c3a-e8aa-4568-882a-02ad8f9e19b0" providerId="ADAL" clId="{EB3C6100-2856-4A4E-BC58-789A0A2A91B1}" dt="2019-04-25T23:59:51.670" v="1049" actId="1076"/>
          <ac:spMkLst>
            <pc:docMk/>
            <pc:sldMk cId="1316543325" sldId="312"/>
            <ac:spMk id="86" creationId="{DAF55032-5490-4CF0-97D5-DA5E951AB6BE}"/>
          </ac:spMkLst>
        </pc:spChg>
        <pc:spChg chg="add mod">
          <ac:chgData name="Lines, Todd" userId="afaf7c3a-e8aa-4568-882a-02ad8f9e19b0" providerId="ADAL" clId="{EB3C6100-2856-4A4E-BC58-789A0A2A91B1}" dt="2019-04-25T23:59:51.670" v="1049" actId="1076"/>
          <ac:spMkLst>
            <pc:docMk/>
            <pc:sldMk cId="1316543325" sldId="312"/>
            <ac:spMk id="87" creationId="{94B7EB2B-1B8B-4E9E-A37C-CF280EDCDB77}"/>
          </ac:spMkLst>
        </pc:spChg>
        <pc:spChg chg="add mod">
          <ac:chgData name="Lines, Todd" userId="afaf7c3a-e8aa-4568-882a-02ad8f9e19b0" providerId="ADAL" clId="{EB3C6100-2856-4A4E-BC58-789A0A2A91B1}" dt="2019-04-25T23:59:51.670" v="1049" actId="1076"/>
          <ac:spMkLst>
            <pc:docMk/>
            <pc:sldMk cId="1316543325" sldId="312"/>
            <ac:spMk id="88" creationId="{B2473A7E-5B81-4E56-821D-EE208F4091D1}"/>
          </ac:spMkLst>
        </pc:spChg>
        <pc:spChg chg="add mod">
          <ac:chgData name="Lines, Todd" userId="afaf7c3a-e8aa-4568-882a-02ad8f9e19b0" providerId="ADAL" clId="{EB3C6100-2856-4A4E-BC58-789A0A2A91B1}" dt="2019-04-25T23:59:51.670" v="1049" actId="1076"/>
          <ac:spMkLst>
            <pc:docMk/>
            <pc:sldMk cId="1316543325" sldId="312"/>
            <ac:spMk id="89" creationId="{481B0CA1-F084-4953-9F31-045EFB905AA6}"/>
          </ac:spMkLst>
        </pc:spChg>
        <pc:spChg chg="add mod">
          <ac:chgData name="Lines, Todd" userId="afaf7c3a-e8aa-4568-882a-02ad8f9e19b0" providerId="ADAL" clId="{EB3C6100-2856-4A4E-BC58-789A0A2A91B1}" dt="2019-04-25T23:59:51.670" v="1049" actId="1076"/>
          <ac:spMkLst>
            <pc:docMk/>
            <pc:sldMk cId="1316543325" sldId="312"/>
            <ac:spMk id="90" creationId="{A9ADE7BA-F9B9-45C3-9663-9ACD6937BC72}"/>
          </ac:spMkLst>
        </pc:spChg>
        <pc:spChg chg="add mod ord">
          <ac:chgData name="Lines, Todd" userId="afaf7c3a-e8aa-4568-882a-02ad8f9e19b0" providerId="ADAL" clId="{EB3C6100-2856-4A4E-BC58-789A0A2A91B1}" dt="2019-04-25T23:59:51.670" v="1049" actId="1076"/>
          <ac:spMkLst>
            <pc:docMk/>
            <pc:sldMk cId="1316543325" sldId="312"/>
            <ac:spMk id="91" creationId="{7F2081F9-9842-42CA-8474-6C695A40A70E}"/>
          </ac:spMkLst>
        </pc:spChg>
        <pc:spChg chg="add mod ord">
          <ac:chgData name="Lines, Todd" userId="afaf7c3a-e8aa-4568-882a-02ad8f9e19b0" providerId="ADAL" clId="{EB3C6100-2856-4A4E-BC58-789A0A2A91B1}" dt="2019-04-25T23:59:51.670" v="1049" actId="1076"/>
          <ac:spMkLst>
            <pc:docMk/>
            <pc:sldMk cId="1316543325" sldId="312"/>
            <ac:spMk id="94" creationId="{12A798FF-3AB5-4E4F-9001-DC223EDA8E5F}"/>
          </ac:spMkLst>
        </pc:spChg>
        <pc:spChg chg="add mod ord">
          <ac:chgData name="Lines, Todd" userId="afaf7c3a-e8aa-4568-882a-02ad8f9e19b0" providerId="ADAL" clId="{EB3C6100-2856-4A4E-BC58-789A0A2A91B1}" dt="2019-04-26T00:01:31.870" v="1076" actId="166"/>
          <ac:spMkLst>
            <pc:docMk/>
            <pc:sldMk cId="1316543325" sldId="312"/>
            <ac:spMk id="95" creationId="{06CAA1A8-4D44-46C9-A5B4-E5D83007EE55}"/>
          </ac:spMkLst>
        </pc:spChg>
        <pc:spChg chg="add mod">
          <ac:chgData name="Lines, Todd" userId="afaf7c3a-e8aa-4568-882a-02ad8f9e19b0" providerId="ADAL" clId="{EB3C6100-2856-4A4E-BC58-789A0A2A91B1}" dt="2019-04-25T23:59:44.447" v="1048" actId="12788"/>
          <ac:spMkLst>
            <pc:docMk/>
            <pc:sldMk cId="1316543325" sldId="312"/>
            <ac:spMk id="127" creationId="{34468F06-C5FF-4A16-BD18-3C27D71E001F}"/>
          </ac:spMkLst>
        </pc:spChg>
        <pc:spChg chg="add mod">
          <ac:chgData name="Lines, Todd" userId="afaf7c3a-e8aa-4568-882a-02ad8f9e19b0" providerId="ADAL" clId="{EB3C6100-2856-4A4E-BC58-789A0A2A91B1}" dt="2019-04-25T23:59:44.447" v="1048" actId="12788"/>
          <ac:spMkLst>
            <pc:docMk/>
            <pc:sldMk cId="1316543325" sldId="312"/>
            <ac:spMk id="128" creationId="{5980A868-300C-4BD9-B23A-6B7937C2DAC7}"/>
          </ac:spMkLst>
        </pc:spChg>
        <pc:spChg chg="add mod">
          <ac:chgData name="Lines, Todd" userId="afaf7c3a-e8aa-4568-882a-02ad8f9e19b0" providerId="ADAL" clId="{EB3C6100-2856-4A4E-BC58-789A0A2A91B1}" dt="2019-04-25T23:59:44.447" v="1048" actId="12788"/>
          <ac:spMkLst>
            <pc:docMk/>
            <pc:sldMk cId="1316543325" sldId="312"/>
            <ac:spMk id="129" creationId="{70422B56-C75B-4145-B97F-F6A6C52838B8}"/>
          </ac:spMkLst>
        </pc:spChg>
        <pc:spChg chg="add mod">
          <ac:chgData name="Lines, Todd" userId="afaf7c3a-e8aa-4568-882a-02ad8f9e19b0" providerId="ADAL" clId="{EB3C6100-2856-4A4E-BC58-789A0A2A91B1}" dt="2019-04-25T23:59:44.447" v="1048" actId="12788"/>
          <ac:spMkLst>
            <pc:docMk/>
            <pc:sldMk cId="1316543325" sldId="312"/>
            <ac:spMk id="130" creationId="{B04AD870-234E-42D0-AA14-BF5D7A8E3FE7}"/>
          </ac:spMkLst>
        </pc:spChg>
        <pc:spChg chg="add del mod">
          <ac:chgData name="Lines, Todd" userId="afaf7c3a-e8aa-4568-882a-02ad8f9e19b0" providerId="ADAL" clId="{EB3C6100-2856-4A4E-BC58-789A0A2A91B1}" dt="2019-04-26T00:00:54.349" v="1069"/>
          <ac:spMkLst>
            <pc:docMk/>
            <pc:sldMk cId="1316543325" sldId="312"/>
            <ac:spMk id="131" creationId="{AA0188DA-5417-4856-886B-BE869551B2C3}"/>
          </ac:spMkLst>
        </pc:spChg>
        <pc:spChg chg="add mod">
          <ac:chgData name="Lines, Todd" userId="afaf7c3a-e8aa-4568-882a-02ad8f9e19b0" providerId="ADAL" clId="{EB3C6100-2856-4A4E-BC58-789A0A2A91B1}" dt="2019-04-26T00:00:50.996" v="1067" actId="1037"/>
          <ac:spMkLst>
            <pc:docMk/>
            <pc:sldMk cId="1316543325" sldId="312"/>
            <ac:spMk id="132" creationId="{2D02DEF9-CEA7-4113-88AF-AAAB6A433405}"/>
          </ac:spMkLst>
        </pc:spChg>
        <pc:spChg chg="add mod">
          <ac:chgData name="Lines, Todd" userId="afaf7c3a-e8aa-4568-882a-02ad8f9e19b0" providerId="ADAL" clId="{EB3C6100-2856-4A4E-BC58-789A0A2A91B1}" dt="2019-04-26T00:00:50.996" v="1067" actId="1037"/>
          <ac:spMkLst>
            <pc:docMk/>
            <pc:sldMk cId="1316543325" sldId="312"/>
            <ac:spMk id="133" creationId="{ABAF21C4-1FBA-4083-AAE7-DB39FEAD5553}"/>
          </ac:spMkLst>
        </pc:spChg>
        <pc:spChg chg="add mod">
          <ac:chgData name="Lines, Todd" userId="afaf7c3a-e8aa-4568-882a-02ad8f9e19b0" providerId="ADAL" clId="{EB3C6100-2856-4A4E-BC58-789A0A2A91B1}" dt="2019-04-26T00:00:50.996" v="1067" actId="1037"/>
          <ac:spMkLst>
            <pc:docMk/>
            <pc:sldMk cId="1316543325" sldId="312"/>
            <ac:spMk id="134" creationId="{1CD290AF-E7E9-4A87-9705-3324F8D8FDA8}"/>
          </ac:spMkLst>
        </pc:spChg>
        <pc:spChg chg="add mod">
          <ac:chgData name="Lines, Todd" userId="afaf7c3a-e8aa-4568-882a-02ad8f9e19b0" providerId="ADAL" clId="{EB3C6100-2856-4A4E-BC58-789A0A2A91B1}" dt="2019-04-26T00:00:50.996" v="1067" actId="1037"/>
          <ac:spMkLst>
            <pc:docMk/>
            <pc:sldMk cId="1316543325" sldId="312"/>
            <ac:spMk id="135" creationId="{1CC12128-FD20-457F-843A-0D0AE74AB48B}"/>
          </ac:spMkLst>
        </pc:spChg>
        <pc:spChg chg="add mod">
          <ac:chgData name="Lines, Todd" userId="afaf7c3a-e8aa-4568-882a-02ad8f9e19b0" providerId="ADAL" clId="{EB3C6100-2856-4A4E-BC58-789A0A2A91B1}" dt="2019-04-26T00:01:02.348" v="1071" actId="1076"/>
          <ac:spMkLst>
            <pc:docMk/>
            <pc:sldMk cId="1316543325" sldId="312"/>
            <ac:spMk id="136" creationId="{FC0B8598-A1F3-470C-BAA2-5795B6555AAC}"/>
          </ac:spMkLst>
        </pc:spChg>
        <pc:grpChg chg="add del mod">
          <ac:chgData name="Lines, Todd" userId="afaf7c3a-e8aa-4568-882a-02ad8f9e19b0" providerId="ADAL" clId="{EB3C6100-2856-4A4E-BC58-789A0A2A91B1}" dt="2019-04-25T23:53:53.133" v="770" actId="478"/>
          <ac:grpSpMkLst>
            <pc:docMk/>
            <pc:sldMk cId="1316543325" sldId="312"/>
            <ac:grpSpMk id="76" creationId="{DF02448D-4FEB-4142-BB22-0F937ABD729C}"/>
          </ac:grpSpMkLst>
        </pc:grpChg>
        <pc:grpChg chg="add mod">
          <ac:chgData name="Lines, Todd" userId="afaf7c3a-e8aa-4568-882a-02ad8f9e19b0" providerId="ADAL" clId="{EB3C6100-2856-4A4E-BC58-789A0A2A91B1}" dt="2019-04-25T23:59:51.670" v="1049" actId="1076"/>
          <ac:grpSpMkLst>
            <pc:docMk/>
            <pc:sldMk cId="1316543325" sldId="312"/>
            <ac:grpSpMk id="104" creationId="{BFF9D0B9-6BE2-451D-9EB3-F96E5271D113}"/>
          </ac:grpSpMkLst>
        </pc:grpChg>
        <pc:grpChg chg="add del mod">
          <ac:chgData name="Lines, Todd" userId="afaf7c3a-e8aa-4568-882a-02ad8f9e19b0" providerId="ADAL" clId="{EB3C6100-2856-4A4E-BC58-789A0A2A91B1}" dt="2019-04-25T23:55:59.232" v="806" actId="478"/>
          <ac:grpSpMkLst>
            <pc:docMk/>
            <pc:sldMk cId="1316543325" sldId="312"/>
            <ac:grpSpMk id="105" creationId="{BEA14BEA-1EBD-4C09-8D1F-04131AC7FFDB}"/>
          </ac:grpSpMkLst>
        </pc:grpChg>
        <pc:grpChg chg="add del mod">
          <ac:chgData name="Lines, Todd" userId="afaf7c3a-e8aa-4568-882a-02ad8f9e19b0" providerId="ADAL" clId="{EB3C6100-2856-4A4E-BC58-789A0A2A91B1}" dt="2019-04-25T23:56:42.321" v="820" actId="478"/>
          <ac:grpSpMkLst>
            <pc:docMk/>
            <pc:sldMk cId="1316543325" sldId="312"/>
            <ac:grpSpMk id="112" creationId="{440179EC-4183-4DA2-8441-1D1B12D461AE}"/>
          </ac:grpSpMkLst>
        </pc:grpChg>
        <pc:grpChg chg="add del mod">
          <ac:chgData name="Lines, Todd" userId="afaf7c3a-e8aa-4568-882a-02ad8f9e19b0" providerId="ADAL" clId="{EB3C6100-2856-4A4E-BC58-789A0A2A91B1}" dt="2019-04-25T23:59:07.811" v="1037" actId="478"/>
          <ac:grpSpMkLst>
            <pc:docMk/>
            <pc:sldMk cId="1316543325" sldId="312"/>
            <ac:grpSpMk id="116" creationId="{7D605C6F-C448-4673-9A84-FD6A64F1564B}"/>
          </ac:grpSpMkLst>
        </pc:grpChg>
        <pc:grpChg chg="add mod">
          <ac:chgData name="Lines, Todd" userId="afaf7c3a-e8aa-4568-882a-02ad8f9e19b0" providerId="ADAL" clId="{EB3C6100-2856-4A4E-BC58-789A0A2A91B1}" dt="2019-04-25T23:59:51.670" v="1049" actId="1076"/>
          <ac:grpSpMkLst>
            <pc:docMk/>
            <pc:sldMk cId="1316543325" sldId="312"/>
            <ac:grpSpMk id="120" creationId="{A59BA8B1-08D4-4473-B04B-3653403FC456}"/>
          </ac:grpSpMkLst>
        </pc:grpChg>
        <pc:picChg chg="del mod">
          <ac:chgData name="Lines, Todd" userId="afaf7c3a-e8aa-4568-882a-02ad8f9e19b0" providerId="ADAL" clId="{EB3C6100-2856-4A4E-BC58-789A0A2A91B1}" dt="2019-04-26T00:02:16.820" v="1078"/>
          <ac:picMkLst>
            <pc:docMk/>
            <pc:sldMk cId="1316543325" sldId="312"/>
            <ac:picMk id="139" creationId="{83969090-0EE2-4D0D-9CED-A15E1DCF66CF}"/>
          </ac:picMkLst>
        </pc:picChg>
        <pc:picChg chg="del mod">
          <ac:chgData name="Lines, Todd" userId="afaf7c3a-e8aa-4568-882a-02ad8f9e19b0" providerId="ADAL" clId="{EB3C6100-2856-4A4E-BC58-789A0A2A91B1}" dt="2019-04-26T00:02:37.199" v="1080"/>
          <ac:picMkLst>
            <pc:docMk/>
            <pc:sldMk cId="1316543325" sldId="312"/>
            <ac:picMk id="140" creationId="{9FF3CE4B-7FDE-41A7-8F68-ADDA1D58450D}"/>
          </ac:picMkLst>
        </pc:picChg>
        <pc:cxnChg chg="add mod">
          <ac:chgData name="Lines, Todd" userId="afaf7c3a-e8aa-4568-882a-02ad8f9e19b0" providerId="ADAL" clId="{EB3C6100-2856-4A4E-BC58-789A0A2A91B1}" dt="2019-04-25T23:50:04.216" v="595" actId="1076"/>
          <ac:cxnSpMkLst>
            <pc:docMk/>
            <pc:sldMk cId="1316543325" sldId="312"/>
            <ac:cxnSpMk id="5" creationId="{053A89D6-F3C9-4CA1-8581-EFBCFE23BFE4}"/>
          </ac:cxnSpMkLst>
        </pc:cxnChg>
        <pc:cxnChg chg="add mod">
          <ac:chgData name="Lines, Todd" userId="afaf7c3a-e8aa-4568-882a-02ad8f9e19b0" providerId="ADAL" clId="{EB3C6100-2856-4A4E-BC58-789A0A2A91B1}" dt="2019-04-25T23:50:04.216" v="595" actId="1076"/>
          <ac:cxnSpMkLst>
            <pc:docMk/>
            <pc:sldMk cId="1316543325" sldId="312"/>
            <ac:cxnSpMk id="6" creationId="{4E7132D2-AABA-4520-89D6-6C29B60A606D}"/>
          </ac:cxnSpMkLst>
        </pc:cxnChg>
        <pc:cxnChg chg="add mod">
          <ac:chgData name="Lines, Todd" userId="afaf7c3a-e8aa-4568-882a-02ad8f9e19b0" providerId="ADAL" clId="{EB3C6100-2856-4A4E-BC58-789A0A2A91B1}" dt="2019-04-25T23:50:04.216" v="595" actId="1076"/>
          <ac:cxnSpMkLst>
            <pc:docMk/>
            <pc:sldMk cId="1316543325" sldId="312"/>
            <ac:cxnSpMk id="7" creationId="{68C29368-6FC7-49C3-8EAD-18B2174E693E}"/>
          </ac:cxnSpMkLst>
        </pc:cxnChg>
        <pc:cxnChg chg="add mod">
          <ac:chgData name="Lines, Todd" userId="afaf7c3a-e8aa-4568-882a-02ad8f9e19b0" providerId="ADAL" clId="{EB3C6100-2856-4A4E-BC58-789A0A2A91B1}" dt="2019-04-25T23:50:04.216" v="595" actId="1076"/>
          <ac:cxnSpMkLst>
            <pc:docMk/>
            <pc:sldMk cId="1316543325" sldId="312"/>
            <ac:cxnSpMk id="8" creationId="{AD05A6B5-36C0-45DA-A2E6-653BB85EEF6A}"/>
          </ac:cxnSpMkLst>
        </pc:cxnChg>
        <pc:cxnChg chg="add mod">
          <ac:chgData name="Lines, Todd" userId="afaf7c3a-e8aa-4568-882a-02ad8f9e19b0" providerId="ADAL" clId="{EB3C6100-2856-4A4E-BC58-789A0A2A91B1}" dt="2019-04-25T23:50:04.216" v="595" actId="1076"/>
          <ac:cxnSpMkLst>
            <pc:docMk/>
            <pc:sldMk cId="1316543325" sldId="312"/>
            <ac:cxnSpMk id="9" creationId="{70ADD128-9609-4DD8-B1E8-7F39C285E216}"/>
          </ac:cxnSpMkLst>
        </pc:cxnChg>
        <pc:cxnChg chg="add mod">
          <ac:chgData name="Lines, Todd" userId="afaf7c3a-e8aa-4568-882a-02ad8f9e19b0" providerId="ADAL" clId="{EB3C6100-2856-4A4E-BC58-789A0A2A91B1}" dt="2019-04-25T23:50:04.216" v="595" actId="1076"/>
          <ac:cxnSpMkLst>
            <pc:docMk/>
            <pc:sldMk cId="1316543325" sldId="312"/>
            <ac:cxnSpMk id="10" creationId="{899F28A6-F477-442B-9C8E-64BC07BC63ED}"/>
          </ac:cxnSpMkLst>
        </pc:cxnChg>
        <pc:cxnChg chg="add mod">
          <ac:chgData name="Lines, Todd" userId="afaf7c3a-e8aa-4568-882a-02ad8f9e19b0" providerId="ADAL" clId="{EB3C6100-2856-4A4E-BC58-789A0A2A91B1}" dt="2019-04-25T23:50:04.216" v="595" actId="1076"/>
          <ac:cxnSpMkLst>
            <pc:docMk/>
            <pc:sldMk cId="1316543325" sldId="312"/>
            <ac:cxnSpMk id="12" creationId="{ACA2F556-6A79-41BC-A586-5F1FCAB1389C}"/>
          </ac:cxnSpMkLst>
        </pc:cxnChg>
        <pc:cxnChg chg="add mod">
          <ac:chgData name="Lines, Todd" userId="afaf7c3a-e8aa-4568-882a-02ad8f9e19b0" providerId="ADAL" clId="{EB3C6100-2856-4A4E-BC58-789A0A2A91B1}" dt="2019-04-25T23:50:04.216" v="595" actId="1076"/>
          <ac:cxnSpMkLst>
            <pc:docMk/>
            <pc:sldMk cId="1316543325" sldId="312"/>
            <ac:cxnSpMk id="13" creationId="{E7BD487C-6120-41D7-857C-5E63DE6A3882}"/>
          </ac:cxnSpMkLst>
        </pc:cxnChg>
        <pc:cxnChg chg="add del mod">
          <ac:chgData name="Lines, Todd" userId="afaf7c3a-e8aa-4568-882a-02ad8f9e19b0" providerId="ADAL" clId="{EB3C6100-2856-4A4E-BC58-789A0A2A91B1}" dt="2019-04-25T23:41:57.091" v="136" actId="478"/>
          <ac:cxnSpMkLst>
            <pc:docMk/>
            <pc:sldMk cId="1316543325" sldId="312"/>
            <ac:cxnSpMk id="16" creationId="{460C515B-6F97-4027-A8A9-5228E6447373}"/>
          </ac:cxnSpMkLst>
        </pc:cxnChg>
        <pc:cxnChg chg="add del mod">
          <ac:chgData name="Lines, Todd" userId="afaf7c3a-e8aa-4568-882a-02ad8f9e19b0" providerId="ADAL" clId="{EB3C6100-2856-4A4E-BC58-789A0A2A91B1}" dt="2019-04-25T23:41:57.091" v="136" actId="478"/>
          <ac:cxnSpMkLst>
            <pc:docMk/>
            <pc:sldMk cId="1316543325" sldId="312"/>
            <ac:cxnSpMk id="17" creationId="{E5A3473F-D2E5-468B-A49F-E1566038EA7A}"/>
          </ac:cxnSpMkLst>
        </pc:cxnChg>
        <pc:cxnChg chg="add del mod">
          <ac:chgData name="Lines, Todd" userId="afaf7c3a-e8aa-4568-882a-02ad8f9e19b0" providerId="ADAL" clId="{EB3C6100-2856-4A4E-BC58-789A0A2A91B1}" dt="2019-04-25T23:41:57.091" v="136" actId="478"/>
          <ac:cxnSpMkLst>
            <pc:docMk/>
            <pc:sldMk cId="1316543325" sldId="312"/>
            <ac:cxnSpMk id="18" creationId="{EFFC4E43-A9DC-4873-BF34-3A75001EEEDD}"/>
          </ac:cxnSpMkLst>
        </pc:cxnChg>
        <pc:cxnChg chg="add del mod">
          <ac:chgData name="Lines, Todd" userId="afaf7c3a-e8aa-4568-882a-02ad8f9e19b0" providerId="ADAL" clId="{EB3C6100-2856-4A4E-BC58-789A0A2A91B1}" dt="2019-04-25T23:41:57.091" v="136" actId="478"/>
          <ac:cxnSpMkLst>
            <pc:docMk/>
            <pc:sldMk cId="1316543325" sldId="312"/>
            <ac:cxnSpMk id="19" creationId="{45532FEA-F691-47A7-95DD-1FE278230078}"/>
          </ac:cxnSpMkLst>
        </pc:cxnChg>
        <pc:cxnChg chg="add del mod">
          <ac:chgData name="Lines, Todd" userId="afaf7c3a-e8aa-4568-882a-02ad8f9e19b0" providerId="ADAL" clId="{EB3C6100-2856-4A4E-BC58-789A0A2A91B1}" dt="2019-04-25T23:41:57.091" v="136" actId="478"/>
          <ac:cxnSpMkLst>
            <pc:docMk/>
            <pc:sldMk cId="1316543325" sldId="312"/>
            <ac:cxnSpMk id="20" creationId="{1407D36F-2EB1-4655-9AE8-6D029B1AAAF0}"/>
          </ac:cxnSpMkLst>
        </pc:cxnChg>
        <pc:cxnChg chg="add del mod">
          <ac:chgData name="Lines, Todd" userId="afaf7c3a-e8aa-4568-882a-02ad8f9e19b0" providerId="ADAL" clId="{EB3C6100-2856-4A4E-BC58-789A0A2A91B1}" dt="2019-04-25T23:41:57.091" v="136" actId="478"/>
          <ac:cxnSpMkLst>
            <pc:docMk/>
            <pc:sldMk cId="1316543325" sldId="312"/>
            <ac:cxnSpMk id="21" creationId="{2D06EF7B-B398-484E-8270-7F40777EB748}"/>
          </ac:cxnSpMkLst>
        </pc:cxnChg>
        <pc:cxnChg chg="add del mod">
          <ac:chgData name="Lines, Todd" userId="afaf7c3a-e8aa-4568-882a-02ad8f9e19b0" providerId="ADAL" clId="{EB3C6100-2856-4A4E-BC58-789A0A2A91B1}" dt="2019-04-25T23:41:57.091" v="136" actId="478"/>
          <ac:cxnSpMkLst>
            <pc:docMk/>
            <pc:sldMk cId="1316543325" sldId="312"/>
            <ac:cxnSpMk id="23" creationId="{6F007C7F-C386-4428-A87A-D4037BD4BF47}"/>
          </ac:cxnSpMkLst>
        </pc:cxnChg>
        <pc:cxnChg chg="add del mod">
          <ac:chgData name="Lines, Todd" userId="afaf7c3a-e8aa-4568-882a-02ad8f9e19b0" providerId="ADAL" clId="{EB3C6100-2856-4A4E-BC58-789A0A2A91B1}" dt="2019-04-25T23:41:57.091" v="136" actId="478"/>
          <ac:cxnSpMkLst>
            <pc:docMk/>
            <pc:sldMk cId="1316543325" sldId="312"/>
            <ac:cxnSpMk id="24" creationId="{B2F02778-EA06-4078-9FA4-F889A84BDB6A}"/>
          </ac:cxnSpMkLst>
        </pc:cxnChg>
        <pc:cxnChg chg="add mod">
          <ac:chgData name="Lines, Todd" userId="afaf7c3a-e8aa-4568-882a-02ad8f9e19b0" providerId="ADAL" clId="{EB3C6100-2856-4A4E-BC58-789A0A2A91B1}" dt="2019-04-25T23:50:04.216" v="595" actId="1076"/>
          <ac:cxnSpMkLst>
            <pc:docMk/>
            <pc:sldMk cId="1316543325" sldId="312"/>
            <ac:cxnSpMk id="27" creationId="{D52BDADC-3076-420A-95CF-B32E2F87B356}"/>
          </ac:cxnSpMkLst>
        </pc:cxnChg>
        <pc:cxnChg chg="add mod">
          <ac:chgData name="Lines, Todd" userId="afaf7c3a-e8aa-4568-882a-02ad8f9e19b0" providerId="ADAL" clId="{EB3C6100-2856-4A4E-BC58-789A0A2A91B1}" dt="2019-04-25T23:50:04.216" v="595" actId="1076"/>
          <ac:cxnSpMkLst>
            <pc:docMk/>
            <pc:sldMk cId="1316543325" sldId="312"/>
            <ac:cxnSpMk id="28" creationId="{D547EA31-7A25-4DB5-8487-722D87E623E4}"/>
          </ac:cxnSpMkLst>
        </pc:cxnChg>
        <pc:cxnChg chg="add mod">
          <ac:chgData name="Lines, Todd" userId="afaf7c3a-e8aa-4568-882a-02ad8f9e19b0" providerId="ADAL" clId="{EB3C6100-2856-4A4E-BC58-789A0A2A91B1}" dt="2019-04-25T23:50:04.216" v="595" actId="1076"/>
          <ac:cxnSpMkLst>
            <pc:docMk/>
            <pc:sldMk cId="1316543325" sldId="312"/>
            <ac:cxnSpMk id="29" creationId="{192D13EA-6FFA-44F3-AEAB-132ABB4D1505}"/>
          </ac:cxnSpMkLst>
        </pc:cxnChg>
        <pc:cxnChg chg="add mod">
          <ac:chgData name="Lines, Todd" userId="afaf7c3a-e8aa-4568-882a-02ad8f9e19b0" providerId="ADAL" clId="{EB3C6100-2856-4A4E-BC58-789A0A2A91B1}" dt="2019-04-25T23:50:04.216" v="595" actId="1076"/>
          <ac:cxnSpMkLst>
            <pc:docMk/>
            <pc:sldMk cId="1316543325" sldId="312"/>
            <ac:cxnSpMk id="30" creationId="{7AFC8661-B1B7-463D-A2F0-18715B2750F2}"/>
          </ac:cxnSpMkLst>
        </pc:cxnChg>
        <pc:cxnChg chg="add mod">
          <ac:chgData name="Lines, Todd" userId="afaf7c3a-e8aa-4568-882a-02ad8f9e19b0" providerId="ADAL" clId="{EB3C6100-2856-4A4E-BC58-789A0A2A91B1}" dt="2019-04-25T23:50:04.216" v="595" actId="1076"/>
          <ac:cxnSpMkLst>
            <pc:docMk/>
            <pc:sldMk cId="1316543325" sldId="312"/>
            <ac:cxnSpMk id="31" creationId="{F7C1D39A-3B0B-4933-89DC-889069C347BA}"/>
          </ac:cxnSpMkLst>
        </pc:cxnChg>
        <pc:cxnChg chg="add mod">
          <ac:chgData name="Lines, Todd" userId="afaf7c3a-e8aa-4568-882a-02ad8f9e19b0" providerId="ADAL" clId="{EB3C6100-2856-4A4E-BC58-789A0A2A91B1}" dt="2019-04-25T23:50:04.216" v="595" actId="1076"/>
          <ac:cxnSpMkLst>
            <pc:docMk/>
            <pc:sldMk cId="1316543325" sldId="312"/>
            <ac:cxnSpMk id="32" creationId="{076E5EDB-7781-4916-BD99-0B109E688C41}"/>
          </ac:cxnSpMkLst>
        </pc:cxnChg>
        <pc:cxnChg chg="add mod">
          <ac:chgData name="Lines, Todd" userId="afaf7c3a-e8aa-4568-882a-02ad8f9e19b0" providerId="ADAL" clId="{EB3C6100-2856-4A4E-BC58-789A0A2A91B1}" dt="2019-04-25T23:50:04.216" v="595" actId="1076"/>
          <ac:cxnSpMkLst>
            <pc:docMk/>
            <pc:sldMk cId="1316543325" sldId="312"/>
            <ac:cxnSpMk id="34" creationId="{E2F5E95C-48B1-4F6D-8197-006D63AB0638}"/>
          </ac:cxnSpMkLst>
        </pc:cxnChg>
        <pc:cxnChg chg="add mod">
          <ac:chgData name="Lines, Todd" userId="afaf7c3a-e8aa-4568-882a-02ad8f9e19b0" providerId="ADAL" clId="{EB3C6100-2856-4A4E-BC58-789A0A2A91B1}" dt="2019-04-25T23:50:04.216" v="595" actId="1076"/>
          <ac:cxnSpMkLst>
            <pc:docMk/>
            <pc:sldMk cId="1316543325" sldId="312"/>
            <ac:cxnSpMk id="35" creationId="{12AFBCFF-1E0B-4FB2-8DC6-115210A9C779}"/>
          </ac:cxnSpMkLst>
        </pc:cxnChg>
        <pc:cxnChg chg="add mod">
          <ac:chgData name="Lines, Todd" userId="afaf7c3a-e8aa-4568-882a-02ad8f9e19b0" providerId="ADAL" clId="{EB3C6100-2856-4A4E-BC58-789A0A2A91B1}" dt="2019-04-25T23:50:04.216" v="595" actId="1076"/>
          <ac:cxnSpMkLst>
            <pc:docMk/>
            <pc:sldMk cId="1316543325" sldId="312"/>
            <ac:cxnSpMk id="37" creationId="{B5E64D8D-D88F-4043-80C2-E5D422A90EF1}"/>
          </ac:cxnSpMkLst>
        </pc:cxnChg>
        <pc:cxnChg chg="add mod">
          <ac:chgData name="Lines, Todd" userId="afaf7c3a-e8aa-4568-882a-02ad8f9e19b0" providerId="ADAL" clId="{EB3C6100-2856-4A4E-BC58-789A0A2A91B1}" dt="2019-04-25T23:50:04.216" v="595" actId="1076"/>
          <ac:cxnSpMkLst>
            <pc:docMk/>
            <pc:sldMk cId="1316543325" sldId="312"/>
            <ac:cxnSpMk id="38" creationId="{348FBE5A-A088-4590-BB99-7AEBD33BA44C}"/>
          </ac:cxnSpMkLst>
        </pc:cxnChg>
        <pc:cxnChg chg="add mod">
          <ac:chgData name="Lines, Todd" userId="afaf7c3a-e8aa-4568-882a-02ad8f9e19b0" providerId="ADAL" clId="{EB3C6100-2856-4A4E-BC58-789A0A2A91B1}" dt="2019-04-25T23:50:04.216" v="595" actId="1076"/>
          <ac:cxnSpMkLst>
            <pc:docMk/>
            <pc:sldMk cId="1316543325" sldId="312"/>
            <ac:cxnSpMk id="39" creationId="{D45C77FD-F6EB-4182-AD19-2C2C771A7899}"/>
          </ac:cxnSpMkLst>
        </pc:cxnChg>
        <pc:cxnChg chg="add mod">
          <ac:chgData name="Lines, Todd" userId="afaf7c3a-e8aa-4568-882a-02ad8f9e19b0" providerId="ADAL" clId="{EB3C6100-2856-4A4E-BC58-789A0A2A91B1}" dt="2019-04-25T23:50:04.216" v="595" actId="1076"/>
          <ac:cxnSpMkLst>
            <pc:docMk/>
            <pc:sldMk cId="1316543325" sldId="312"/>
            <ac:cxnSpMk id="40" creationId="{19119107-F1BC-4C0B-9F86-692A379F5910}"/>
          </ac:cxnSpMkLst>
        </pc:cxnChg>
        <pc:cxnChg chg="add mod">
          <ac:chgData name="Lines, Todd" userId="afaf7c3a-e8aa-4568-882a-02ad8f9e19b0" providerId="ADAL" clId="{EB3C6100-2856-4A4E-BC58-789A0A2A91B1}" dt="2019-04-25T23:50:04.216" v="595" actId="1076"/>
          <ac:cxnSpMkLst>
            <pc:docMk/>
            <pc:sldMk cId="1316543325" sldId="312"/>
            <ac:cxnSpMk id="41" creationId="{8F70E29B-3A40-4F40-9320-0B912226B06B}"/>
          </ac:cxnSpMkLst>
        </pc:cxnChg>
        <pc:cxnChg chg="add mod">
          <ac:chgData name="Lines, Todd" userId="afaf7c3a-e8aa-4568-882a-02ad8f9e19b0" providerId="ADAL" clId="{EB3C6100-2856-4A4E-BC58-789A0A2A91B1}" dt="2019-04-25T23:50:04.216" v="595" actId="1076"/>
          <ac:cxnSpMkLst>
            <pc:docMk/>
            <pc:sldMk cId="1316543325" sldId="312"/>
            <ac:cxnSpMk id="42" creationId="{7F2F092D-C1ED-4F76-B6EC-56D46E3FDA62}"/>
          </ac:cxnSpMkLst>
        </pc:cxnChg>
        <pc:cxnChg chg="add mod">
          <ac:chgData name="Lines, Todd" userId="afaf7c3a-e8aa-4568-882a-02ad8f9e19b0" providerId="ADAL" clId="{EB3C6100-2856-4A4E-BC58-789A0A2A91B1}" dt="2019-04-25T23:50:04.216" v="595" actId="1076"/>
          <ac:cxnSpMkLst>
            <pc:docMk/>
            <pc:sldMk cId="1316543325" sldId="312"/>
            <ac:cxnSpMk id="43" creationId="{32249C4C-E853-4AAF-AAA1-182F157C886A}"/>
          </ac:cxnSpMkLst>
        </pc:cxnChg>
        <pc:cxnChg chg="add mod">
          <ac:chgData name="Lines, Todd" userId="afaf7c3a-e8aa-4568-882a-02ad8f9e19b0" providerId="ADAL" clId="{EB3C6100-2856-4A4E-BC58-789A0A2A91B1}" dt="2019-04-25T23:50:04.216" v="595" actId="1076"/>
          <ac:cxnSpMkLst>
            <pc:docMk/>
            <pc:sldMk cId="1316543325" sldId="312"/>
            <ac:cxnSpMk id="44" creationId="{EA24CECB-06B7-435F-860E-B8B7D7BCA5BF}"/>
          </ac:cxnSpMkLst>
        </pc:cxnChg>
        <pc:cxnChg chg="add mod">
          <ac:chgData name="Lines, Todd" userId="afaf7c3a-e8aa-4568-882a-02ad8f9e19b0" providerId="ADAL" clId="{EB3C6100-2856-4A4E-BC58-789A0A2A91B1}" dt="2019-04-25T23:50:04.216" v="595" actId="1076"/>
          <ac:cxnSpMkLst>
            <pc:docMk/>
            <pc:sldMk cId="1316543325" sldId="312"/>
            <ac:cxnSpMk id="46" creationId="{EF7238DA-8DF8-481C-A75C-BFC86CBC1CC4}"/>
          </ac:cxnSpMkLst>
        </pc:cxnChg>
        <pc:cxnChg chg="add mod">
          <ac:chgData name="Lines, Todd" userId="afaf7c3a-e8aa-4568-882a-02ad8f9e19b0" providerId="ADAL" clId="{EB3C6100-2856-4A4E-BC58-789A0A2A91B1}" dt="2019-04-25T23:50:04.216" v="595" actId="1076"/>
          <ac:cxnSpMkLst>
            <pc:docMk/>
            <pc:sldMk cId="1316543325" sldId="312"/>
            <ac:cxnSpMk id="47" creationId="{ADDE98B1-4B20-46D6-831F-36A97DD84149}"/>
          </ac:cxnSpMkLst>
        </pc:cxnChg>
        <pc:cxnChg chg="add mod">
          <ac:chgData name="Lines, Todd" userId="afaf7c3a-e8aa-4568-882a-02ad8f9e19b0" providerId="ADAL" clId="{EB3C6100-2856-4A4E-BC58-789A0A2A91B1}" dt="2019-04-25T23:50:04.216" v="595" actId="1076"/>
          <ac:cxnSpMkLst>
            <pc:docMk/>
            <pc:sldMk cId="1316543325" sldId="312"/>
            <ac:cxnSpMk id="48" creationId="{2F98C45A-DE46-4A01-BE95-B85BC754DD26}"/>
          </ac:cxnSpMkLst>
        </pc:cxnChg>
        <pc:cxnChg chg="add mod">
          <ac:chgData name="Lines, Todd" userId="afaf7c3a-e8aa-4568-882a-02ad8f9e19b0" providerId="ADAL" clId="{EB3C6100-2856-4A4E-BC58-789A0A2A91B1}" dt="2019-04-25T23:50:04.216" v="595" actId="1076"/>
          <ac:cxnSpMkLst>
            <pc:docMk/>
            <pc:sldMk cId="1316543325" sldId="312"/>
            <ac:cxnSpMk id="49" creationId="{E804896F-0691-4169-94F6-10C490DEF13E}"/>
          </ac:cxnSpMkLst>
        </pc:cxnChg>
        <pc:cxnChg chg="add mod">
          <ac:chgData name="Lines, Todd" userId="afaf7c3a-e8aa-4568-882a-02ad8f9e19b0" providerId="ADAL" clId="{EB3C6100-2856-4A4E-BC58-789A0A2A91B1}" dt="2019-04-25T23:50:04.216" v="595" actId="1076"/>
          <ac:cxnSpMkLst>
            <pc:docMk/>
            <pc:sldMk cId="1316543325" sldId="312"/>
            <ac:cxnSpMk id="50" creationId="{C3F72B7D-D96B-47E2-BF08-936DD26C5243}"/>
          </ac:cxnSpMkLst>
        </pc:cxnChg>
        <pc:cxnChg chg="add mod">
          <ac:chgData name="Lines, Todd" userId="afaf7c3a-e8aa-4568-882a-02ad8f9e19b0" providerId="ADAL" clId="{EB3C6100-2856-4A4E-BC58-789A0A2A91B1}" dt="2019-04-25T23:50:04.216" v="595" actId="1076"/>
          <ac:cxnSpMkLst>
            <pc:docMk/>
            <pc:sldMk cId="1316543325" sldId="312"/>
            <ac:cxnSpMk id="51" creationId="{BC7AD16C-A907-4A18-B6E6-D4D1B87E494D}"/>
          </ac:cxnSpMkLst>
        </pc:cxnChg>
        <pc:cxnChg chg="add mod">
          <ac:chgData name="Lines, Todd" userId="afaf7c3a-e8aa-4568-882a-02ad8f9e19b0" providerId="ADAL" clId="{EB3C6100-2856-4A4E-BC58-789A0A2A91B1}" dt="2019-04-25T23:50:04.216" v="595" actId="1076"/>
          <ac:cxnSpMkLst>
            <pc:docMk/>
            <pc:sldMk cId="1316543325" sldId="312"/>
            <ac:cxnSpMk id="52" creationId="{F802C25A-1DA9-4905-B369-A29EFD5CFE0A}"/>
          </ac:cxnSpMkLst>
        </pc:cxnChg>
        <pc:cxnChg chg="add mod">
          <ac:chgData name="Lines, Todd" userId="afaf7c3a-e8aa-4568-882a-02ad8f9e19b0" providerId="ADAL" clId="{EB3C6100-2856-4A4E-BC58-789A0A2A91B1}" dt="2019-04-25T23:50:04.216" v="595" actId="1076"/>
          <ac:cxnSpMkLst>
            <pc:docMk/>
            <pc:sldMk cId="1316543325" sldId="312"/>
            <ac:cxnSpMk id="53" creationId="{7144172D-E008-427E-9C0E-418A882B5829}"/>
          </ac:cxnSpMkLst>
        </pc:cxnChg>
        <pc:cxnChg chg="add del mod">
          <ac:chgData name="Lines, Todd" userId="afaf7c3a-e8aa-4568-882a-02ad8f9e19b0" providerId="ADAL" clId="{EB3C6100-2856-4A4E-BC58-789A0A2A91B1}" dt="2019-04-25T23:45:05.946" v="320" actId="478"/>
          <ac:cxnSpMkLst>
            <pc:docMk/>
            <pc:sldMk cId="1316543325" sldId="312"/>
            <ac:cxnSpMk id="55" creationId="{054822DF-5DA9-4850-A6DA-4E76A64710E3}"/>
          </ac:cxnSpMkLst>
        </pc:cxnChg>
        <pc:cxnChg chg="add del mod">
          <ac:chgData name="Lines, Todd" userId="afaf7c3a-e8aa-4568-882a-02ad8f9e19b0" providerId="ADAL" clId="{EB3C6100-2856-4A4E-BC58-789A0A2A91B1}" dt="2019-04-25T23:45:04.859" v="319" actId="478"/>
          <ac:cxnSpMkLst>
            <pc:docMk/>
            <pc:sldMk cId="1316543325" sldId="312"/>
            <ac:cxnSpMk id="57" creationId="{B832F2E6-2D5D-43C1-96DB-79BB78609485}"/>
          </ac:cxnSpMkLst>
        </pc:cxnChg>
        <pc:cxnChg chg="add del mod">
          <ac:chgData name="Lines, Todd" userId="afaf7c3a-e8aa-4568-882a-02ad8f9e19b0" providerId="ADAL" clId="{EB3C6100-2856-4A4E-BC58-789A0A2A91B1}" dt="2019-04-25T23:49:30.416" v="589" actId="478"/>
          <ac:cxnSpMkLst>
            <pc:docMk/>
            <pc:sldMk cId="1316543325" sldId="312"/>
            <ac:cxnSpMk id="64" creationId="{F832A383-03CF-40D7-A5F5-ADB1D9B51E55}"/>
          </ac:cxnSpMkLst>
        </pc:cxnChg>
        <pc:cxnChg chg="add mod">
          <ac:chgData name="Lines, Todd" userId="afaf7c3a-e8aa-4568-882a-02ad8f9e19b0" providerId="ADAL" clId="{EB3C6100-2856-4A4E-BC58-789A0A2A91B1}" dt="2019-04-25T23:59:51.670" v="1049" actId="1076"/>
          <ac:cxnSpMkLst>
            <pc:docMk/>
            <pc:sldMk cId="1316543325" sldId="312"/>
            <ac:cxnSpMk id="79" creationId="{CDF16BDA-65DC-4720-8433-6152081C9EA1}"/>
          </ac:cxnSpMkLst>
        </pc:cxnChg>
        <pc:cxnChg chg="add mod">
          <ac:chgData name="Lines, Todd" userId="afaf7c3a-e8aa-4568-882a-02ad8f9e19b0" providerId="ADAL" clId="{EB3C6100-2856-4A4E-BC58-789A0A2A91B1}" dt="2019-04-25T23:59:51.670" v="1049" actId="1076"/>
          <ac:cxnSpMkLst>
            <pc:docMk/>
            <pc:sldMk cId="1316543325" sldId="312"/>
            <ac:cxnSpMk id="84" creationId="{4FEB0D49-6EE3-47DE-9EA7-5E4E60B80ADD}"/>
          </ac:cxnSpMkLst>
        </pc:cxnChg>
        <pc:cxnChg chg="add mod">
          <ac:chgData name="Lines, Todd" userId="afaf7c3a-e8aa-4568-882a-02ad8f9e19b0" providerId="ADAL" clId="{EB3C6100-2856-4A4E-BC58-789A0A2A91B1}" dt="2019-04-25T23:59:51.670" v="1049" actId="1076"/>
          <ac:cxnSpMkLst>
            <pc:docMk/>
            <pc:sldMk cId="1316543325" sldId="312"/>
            <ac:cxnSpMk id="92" creationId="{E5FAE32B-3032-484E-81CB-5DA5C2BA55D4}"/>
          </ac:cxnSpMkLst>
        </pc:cxnChg>
        <pc:cxnChg chg="add mod">
          <ac:chgData name="Lines, Todd" userId="afaf7c3a-e8aa-4568-882a-02ad8f9e19b0" providerId="ADAL" clId="{EB3C6100-2856-4A4E-BC58-789A0A2A91B1}" dt="2019-04-25T23:59:51.670" v="1049" actId="1076"/>
          <ac:cxnSpMkLst>
            <pc:docMk/>
            <pc:sldMk cId="1316543325" sldId="312"/>
            <ac:cxnSpMk id="93" creationId="{E1CEDD1A-F8AD-4FD0-AF6C-846EDECE10DC}"/>
          </ac:cxnSpMkLst>
        </pc:cxnChg>
        <pc:cxnChg chg="add mod">
          <ac:chgData name="Lines, Todd" userId="afaf7c3a-e8aa-4568-882a-02ad8f9e19b0" providerId="ADAL" clId="{EB3C6100-2856-4A4E-BC58-789A0A2A91B1}" dt="2019-04-25T23:59:51.670" v="1049" actId="1076"/>
          <ac:cxnSpMkLst>
            <pc:docMk/>
            <pc:sldMk cId="1316543325" sldId="312"/>
            <ac:cxnSpMk id="96" creationId="{19B2E7E3-7B10-4A79-AE72-AD16CA24DB10}"/>
          </ac:cxnSpMkLst>
        </pc:cxnChg>
        <pc:cxnChg chg="add mod">
          <ac:chgData name="Lines, Todd" userId="afaf7c3a-e8aa-4568-882a-02ad8f9e19b0" providerId="ADAL" clId="{EB3C6100-2856-4A4E-BC58-789A0A2A91B1}" dt="2019-04-25T23:59:51.670" v="1049" actId="1076"/>
          <ac:cxnSpMkLst>
            <pc:docMk/>
            <pc:sldMk cId="1316543325" sldId="312"/>
            <ac:cxnSpMk id="97" creationId="{5195FCD2-3CC2-4D60-A1FE-E1EA0913E917}"/>
          </ac:cxnSpMkLst>
        </pc:cxnChg>
        <pc:cxnChg chg="add mod">
          <ac:chgData name="Lines, Todd" userId="afaf7c3a-e8aa-4568-882a-02ad8f9e19b0" providerId="ADAL" clId="{EB3C6100-2856-4A4E-BC58-789A0A2A91B1}" dt="2019-04-25T23:59:51.670" v="1049" actId="1076"/>
          <ac:cxnSpMkLst>
            <pc:docMk/>
            <pc:sldMk cId="1316543325" sldId="312"/>
            <ac:cxnSpMk id="99" creationId="{540683F5-4535-42FE-BC3F-8E15EB264052}"/>
          </ac:cxnSpMkLst>
        </pc:cxnChg>
        <pc:cxnChg chg="add mod">
          <ac:chgData name="Lines, Todd" userId="afaf7c3a-e8aa-4568-882a-02ad8f9e19b0" providerId="ADAL" clId="{EB3C6100-2856-4A4E-BC58-789A0A2A91B1}" dt="2019-04-25T23:55:41.410" v="802" actId="164"/>
          <ac:cxnSpMkLst>
            <pc:docMk/>
            <pc:sldMk cId="1316543325" sldId="312"/>
            <ac:cxnSpMk id="101" creationId="{D8B3584E-C06C-492D-9A8A-E14C4ACD303C}"/>
          </ac:cxnSpMkLst>
        </pc:cxnChg>
        <pc:cxnChg chg="add mod">
          <ac:chgData name="Lines, Todd" userId="afaf7c3a-e8aa-4568-882a-02ad8f9e19b0" providerId="ADAL" clId="{EB3C6100-2856-4A4E-BC58-789A0A2A91B1}" dt="2019-04-25T23:55:41.410" v="802" actId="164"/>
          <ac:cxnSpMkLst>
            <pc:docMk/>
            <pc:sldMk cId="1316543325" sldId="312"/>
            <ac:cxnSpMk id="102" creationId="{E06CB482-AC8A-4250-889C-632D280A4D8E}"/>
          </ac:cxnSpMkLst>
        </pc:cxnChg>
        <pc:cxnChg chg="add mod">
          <ac:chgData name="Lines, Todd" userId="afaf7c3a-e8aa-4568-882a-02ad8f9e19b0" providerId="ADAL" clId="{EB3C6100-2856-4A4E-BC58-789A0A2A91B1}" dt="2019-04-25T23:56:49.260" v="824" actId="1038"/>
          <ac:cxnSpMkLst>
            <pc:docMk/>
            <pc:sldMk cId="1316543325" sldId="312"/>
            <ac:cxnSpMk id="103" creationId="{3097BE6D-366C-4E1D-B5F2-B462B3788B7D}"/>
          </ac:cxnSpMkLst>
        </pc:cxnChg>
        <pc:cxnChg chg="add del mod">
          <ac:chgData name="Lines, Todd" userId="afaf7c3a-e8aa-4568-882a-02ad8f9e19b0" providerId="ADAL" clId="{EB3C6100-2856-4A4E-BC58-789A0A2A91B1}" dt="2019-04-25T23:59:05.411" v="1036" actId="478"/>
          <ac:cxnSpMkLst>
            <pc:docMk/>
            <pc:sldMk cId="1316543325" sldId="312"/>
            <ac:cxnSpMk id="109" creationId="{7AC6DA1B-FBB0-449E-85C2-F4253061FAF3}"/>
          </ac:cxnSpMkLst>
        </pc:cxnChg>
        <pc:cxnChg chg="add del mod">
          <ac:chgData name="Lines, Todd" userId="afaf7c3a-e8aa-4568-882a-02ad8f9e19b0" providerId="ADAL" clId="{EB3C6100-2856-4A4E-BC58-789A0A2A91B1}" dt="2019-04-25T23:58:52.666" v="1006" actId="478"/>
          <ac:cxnSpMkLst>
            <pc:docMk/>
            <pc:sldMk cId="1316543325" sldId="312"/>
            <ac:cxnSpMk id="124" creationId="{EC7826F0-68A9-4D03-A74E-0765A9B3270C}"/>
          </ac:cxnSpMkLst>
        </pc:cxnChg>
        <pc:cxnChg chg="add del mod">
          <ac:chgData name="Lines, Todd" userId="afaf7c3a-e8aa-4568-882a-02ad8f9e19b0" providerId="ADAL" clId="{EB3C6100-2856-4A4E-BC58-789A0A2A91B1}" dt="2019-04-25T23:58:52.666" v="1006" actId="478"/>
          <ac:cxnSpMkLst>
            <pc:docMk/>
            <pc:sldMk cId="1316543325" sldId="312"/>
            <ac:cxnSpMk id="125" creationId="{0465B2ED-DB09-4F99-A5E7-FDB5CA96EB23}"/>
          </ac:cxnSpMkLst>
        </pc:cxnChg>
        <pc:cxnChg chg="add mod">
          <ac:chgData name="Lines, Todd" userId="afaf7c3a-e8aa-4568-882a-02ad8f9e19b0" providerId="ADAL" clId="{EB3C6100-2856-4A4E-BC58-789A0A2A91B1}" dt="2019-04-26T00:01:27.293" v="1075" actId="14100"/>
          <ac:cxnSpMkLst>
            <pc:docMk/>
            <pc:sldMk cId="1316543325" sldId="312"/>
            <ac:cxnSpMk id="137" creationId="{4DC185B5-5240-4932-A9E7-C7C899C1992A}"/>
          </ac:cxnSpMkLst>
        </pc:cxn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A2CA0F8-BD70-4694-BD56-6665D6FFBF3C}" type="datetimeFigureOut">
              <a:rPr lang="en-US" smtClean="0"/>
              <a:pPr/>
              <a:t>4/26/2019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3489AA8-7E2F-40B2-8B7D-8CA2E9EFC19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113" name="Slide Image Placeholder 1"/>
          <p:cNvSpPr>
            <a:spLocks noGrp="1" noRot="1" noChangeAspect="1"/>
          </p:cNvSpPr>
          <p:nvPr>
            <p:ph type="sldImg"/>
          </p:nvPr>
        </p:nvSpPr>
        <p:spPr bwMode="auto">
          <a:noFill/>
          <a:ln>
            <a:solidFill>
              <a:srgbClr val="000000"/>
            </a:solidFill>
            <a:miter lim="800000"/>
            <a:headEnd/>
            <a:tailEnd/>
          </a:ln>
        </p:spPr>
      </p:sp>
      <p:sp>
        <p:nvSpPr>
          <p:cNvPr id="47411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a:p>
        </p:txBody>
      </p:sp>
      <p:sp>
        <p:nvSpPr>
          <p:cNvPr id="47411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16782AD-7629-407A-A45D-4732079CBA0E}" type="slidenum">
              <a:rPr lang="en-US"/>
              <a:pPr fontAlgn="base">
                <a:spcBef>
                  <a:spcPct val="0"/>
                </a:spcBef>
                <a:spcAft>
                  <a:spcPct val="0"/>
                </a:spcAft>
              </a:pPr>
              <a:t>20</a:t>
            </a:fld>
            <a:endParaRPr lang="en-US" dirty="0"/>
          </a:p>
        </p:txBody>
      </p:sp>
    </p:spTree>
    <p:extLst>
      <p:ext uri="{BB962C8B-B14F-4D97-AF65-F5344CB8AC3E}">
        <p14:creationId xmlns:p14="http://schemas.microsoft.com/office/powerpoint/2010/main" val="23776270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161" name="Slide Image Placeholder 1"/>
          <p:cNvSpPr>
            <a:spLocks noGrp="1" noRot="1" noChangeAspect="1"/>
          </p:cNvSpPr>
          <p:nvPr>
            <p:ph type="sldImg"/>
          </p:nvPr>
        </p:nvSpPr>
        <p:spPr bwMode="auto">
          <a:noFill/>
          <a:ln>
            <a:solidFill>
              <a:srgbClr val="000000"/>
            </a:solidFill>
            <a:miter lim="800000"/>
            <a:headEnd/>
            <a:tailEnd/>
          </a:ln>
        </p:spPr>
      </p:sp>
      <p:sp>
        <p:nvSpPr>
          <p:cNvPr id="47616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a:p>
        </p:txBody>
      </p:sp>
      <p:sp>
        <p:nvSpPr>
          <p:cNvPr id="47616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48F388C0-3755-43E3-BE35-CE5BDC839CEC}" type="slidenum">
              <a:rPr lang="en-US"/>
              <a:pPr fontAlgn="base">
                <a:spcBef>
                  <a:spcPct val="0"/>
                </a:spcBef>
                <a:spcAft>
                  <a:spcPct val="0"/>
                </a:spcAft>
              </a:pPr>
              <a:t>21</a:t>
            </a:fld>
            <a:endParaRPr lang="en-US" dirty="0"/>
          </a:p>
        </p:txBody>
      </p:sp>
    </p:spTree>
    <p:extLst>
      <p:ext uri="{BB962C8B-B14F-4D97-AF65-F5344CB8AC3E}">
        <p14:creationId xmlns:p14="http://schemas.microsoft.com/office/powerpoint/2010/main" val="33886792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8209" name="Slide Image Placeholder 1"/>
          <p:cNvSpPr>
            <a:spLocks noGrp="1" noRot="1" noChangeAspect="1"/>
          </p:cNvSpPr>
          <p:nvPr>
            <p:ph type="sldImg"/>
          </p:nvPr>
        </p:nvSpPr>
        <p:spPr bwMode="auto">
          <a:noFill/>
          <a:ln>
            <a:solidFill>
              <a:srgbClr val="000000"/>
            </a:solidFill>
            <a:miter lim="800000"/>
            <a:headEnd/>
            <a:tailEnd/>
          </a:ln>
        </p:spPr>
      </p:sp>
      <p:sp>
        <p:nvSpPr>
          <p:cNvPr id="478210"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a:p>
        </p:txBody>
      </p:sp>
      <p:sp>
        <p:nvSpPr>
          <p:cNvPr id="478211"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11F76CC5-ED35-4A36-95E2-F24FE7208B4B}" type="slidenum">
              <a:rPr lang="en-US"/>
              <a:pPr fontAlgn="base">
                <a:spcBef>
                  <a:spcPct val="0"/>
                </a:spcBef>
                <a:spcAft>
                  <a:spcPct val="0"/>
                </a:spcAft>
              </a:pPr>
              <a:t>22</a:t>
            </a:fld>
            <a:endParaRPr lang="en-US" dirty="0"/>
          </a:p>
        </p:txBody>
      </p:sp>
    </p:spTree>
    <p:extLst>
      <p:ext uri="{BB962C8B-B14F-4D97-AF65-F5344CB8AC3E}">
        <p14:creationId xmlns:p14="http://schemas.microsoft.com/office/powerpoint/2010/main" val="18290687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257" name="Slide Image Placeholder 1"/>
          <p:cNvSpPr>
            <a:spLocks noGrp="1" noRot="1" noChangeAspect="1"/>
          </p:cNvSpPr>
          <p:nvPr>
            <p:ph type="sldImg"/>
          </p:nvPr>
        </p:nvSpPr>
        <p:spPr bwMode="auto">
          <a:noFill/>
          <a:ln>
            <a:solidFill>
              <a:srgbClr val="000000"/>
            </a:solidFill>
            <a:miter lim="800000"/>
            <a:headEnd/>
            <a:tailEnd/>
          </a:ln>
        </p:spPr>
      </p:sp>
      <p:sp>
        <p:nvSpPr>
          <p:cNvPr id="480258"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a:p>
        </p:txBody>
      </p:sp>
      <p:sp>
        <p:nvSpPr>
          <p:cNvPr id="480259"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7033775C-08A7-459F-AD14-90A0EB8D7C48}" type="slidenum">
              <a:rPr lang="en-US"/>
              <a:pPr fontAlgn="base">
                <a:spcBef>
                  <a:spcPct val="0"/>
                </a:spcBef>
                <a:spcAft>
                  <a:spcPct val="0"/>
                </a:spcAft>
              </a:pPr>
              <a:t>23</a:t>
            </a:fld>
            <a:endParaRPr lang="en-US" dirty="0"/>
          </a:p>
        </p:txBody>
      </p:sp>
    </p:spTree>
    <p:extLst>
      <p:ext uri="{BB962C8B-B14F-4D97-AF65-F5344CB8AC3E}">
        <p14:creationId xmlns:p14="http://schemas.microsoft.com/office/powerpoint/2010/main" val="34663455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1363FC6-F0D5-4376-9B97-08D3CD3871A3}" type="datetimeFigureOut">
              <a:rPr lang="en-US" smtClean="0"/>
              <a:pPr/>
              <a:t>4/26/2019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3AC77B-132B-4E14-98C3-60B9E946667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1363FC6-F0D5-4376-9B97-08D3CD3871A3}" type="datetimeFigureOut">
              <a:rPr lang="en-US" smtClean="0"/>
              <a:pPr/>
              <a:t>4/26/2019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3AC77B-132B-4E14-98C3-60B9E946667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1363FC6-F0D5-4376-9B97-08D3CD3871A3}" type="datetimeFigureOut">
              <a:rPr lang="en-US" smtClean="0"/>
              <a:pPr/>
              <a:t>4/26/2019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3AC77B-132B-4E14-98C3-60B9E946667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1363FC6-F0D5-4376-9B97-08D3CD3871A3}" type="datetimeFigureOut">
              <a:rPr lang="en-US" smtClean="0"/>
              <a:pPr/>
              <a:t>4/26/2019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3AC77B-132B-4E14-98C3-60B9E946667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363FC6-F0D5-4376-9B97-08D3CD3871A3}" type="datetimeFigureOut">
              <a:rPr lang="en-US" smtClean="0"/>
              <a:pPr/>
              <a:t>4/26/2019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3AC77B-132B-4E14-98C3-60B9E946667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1363FC6-F0D5-4376-9B97-08D3CD3871A3}" type="datetimeFigureOut">
              <a:rPr lang="en-US" smtClean="0"/>
              <a:pPr/>
              <a:t>4/26/2019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3AC77B-132B-4E14-98C3-60B9E946667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1363FC6-F0D5-4376-9B97-08D3CD3871A3}" type="datetimeFigureOut">
              <a:rPr lang="en-US" smtClean="0"/>
              <a:pPr/>
              <a:t>4/26/2019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43AC77B-132B-4E14-98C3-60B9E946667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1363FC6-F0D5-4376-9B97-08D3CD3871A3}" type="datetimeFigureOut">
              <a:rPr lang="en-US" smtClean="0"/>
              <a:pPr/>
              <a:t>4/26/2019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43AC77B-132B-4E14-98C3-60B9E946667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363FC6-F0D5-4376-9B97-08D3CD3871A3}" type="datetimeFigureOut">
              <a:rPr lang="en-US" smtClean="0"/>
              <a:pPr/>
              <a:t>4/26/2019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43AC77B-132B-4E14-98C3-60B9E946667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1363FC6-F0D5-4376-9B97-08D3CD3871A3}" type="datetimeFigureOut">
              <a:rPr lang="en-US" smtClean="0"/>
              <a:pPr/>
              <a:t>4/26/2019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3AC77B-132B-4E14-98C3-60B9E946667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1363FC6-F0D5-4376-9B97-08D3CD3871A3}" type="datetimeFigureOut">
              <a:rPr lang="en-US" smtClean="0"/>
              <a:pPr/>
              <a:t>4/26/2019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3AC77B-132B-4E14-98C3-60B9E946667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363FC6-F0D5-4376-9B97-08D3CD3871A3}" type="datetimeFigureOut">
              <a:rPr lang="en-US" smtClean="0"/>
              <a:pPr/>
              <a:t>4/26/2019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3AC77B-132B-4E14-98C3-60B9E946667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2.bin"/><Relationship Id="rId7" Type="http://schemas.openxmlformats.org/officeDocument/2006/relationships/image" Target="../media/image7.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8.emf"/><Relationship Id="rId4" Type="http://schemas.openxmlformats.org/officeDocument/2006/relationships/image" Target="../media/image6.wmf"/></Relationships>
</file>

<file path=ppt/slides/_rels/slide28.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p:txBody>
          <a:bodyPr/>
          <a:lstStyle/>
          <a:p>
            <a:r>
              <a:rPr lang="en-US" dirty="0"/>
              <a:t>Question 223.2.1</a:t>
            </a:r>
          </a:p>
        </p:txBody>
      </p:sp>
      <p:sp>
        <p:nvSpPr>
          <p:cNvPr id="43012" name="Rectangle 3"/>
          <p:cNvSpPr>
            <a:spLocks noGrp="1" noChangeArrowheads="1"/>
          </p:cNvSpPr>
          <p:nvPr>
            <p:ph idx="1"/>
          </p:nvPr>
        </p:nvSpPr>
        <p:spPr/>
        <p:txBody>
          <a:bodyPr/>
          <a:lstStyle/>
          <a:p>
            <a:pPr marL="609600" indent="-609600" eaLnBrk="1" hangingPunct="1">
              <a:buFontTx/>
              <a:buNone/>
            </a:pPr>
            <a:r>
              <a:rPr lang="en-US" dirty="0"/>
              <a:t>For a wave to exist, you need the following</a:t>
            </a:r>
          </a:p>
          <a:p>
            <a:pPr marL="609600" indent="-609600" eaLnBrk="1" hangingPunct="1">
              <a:buFont typeface="+mj-lt"/>
              <a:buAutoNum type="alphaLcParenR"/>
            </a:pPr>
            <a:r>
              <a:rPr lang="en-US" dirty="0"/>
              <a:t>Source of disturbance, a medium, and a connection between medium elements</a:t>
            </a:r>
          </a:p>
          <a:p>
            <a:pPr marL="609600" indent="-609600" eaLnBrk="1" hangingPunct="1">
              <a:buFont typeface="+mj-lt"/>
              <a:buAutoNum type="alphaLcParenR"/>
            </a:pPr>
            <a:r>
              <a:rPr lang="en-US" dirty="0"/>
              <a:t>A fluid, an energy source, and distance</a:t>
            </a:r>
          </a:p>
          <a:p>
            <a:pPr marL="609600" indent="-609600" eaLnBrk="1" hangingPunct="1">
              <a:buFont typeface="+mj-lt"/>
              <a:buAutoNum type="alphaLcParenR"/>
            </a:pPr>
            <a:r>
              <a:rPr lang="en-US" dirty="0"/>
              <a:t>A liquid, a disturbance, and a transfer of energy</a:t>
            </a:r>
          </a:p>
          <a:p>
            <a:pPr marL="609600" indent="-609600" eaLnBrk="1" hangingPunct="1">
              <a:buFont typeface="+mj-lt"/>
              <a:buAutoNum type="alphaLcParenR"/>
            </a:pPr>
            <a:r>
              <a:rPr lang="en-US" dirty="0"/>
              <a:t>A really good touchdown that gets the crowd excited</a:t>
            </a:r>
          </a:p>
        </p:txBody>
      </p:sp>
      <p:sp>
        <p:nvSpPr>
          <p:cNvPr id="43010" name="Slide Number Placeholder 5"/>
          <p:cNvSpPr>
            <a:spLocks noGrp="1"/>
          </p:cNvSpPr>
          <p:nvPr>
            <p:ph type="sldNum" sz="quarter" idx="12"/>
          </p:nvPr>
        </p:nvSpPr>
        <p:spPr>
          <a:noFill/>
        </p:spPr>
        <p:txBody>
          <a:bodyPr/>
          <a:lstStyle/>
          <a:p>
            <a:fld id="{A450C633-03AE-4E00-8281-A488FB2231B1}" type="slidenum">
              <a:rPr lang="en-US" smtClean="0"/>
              <a:pPr/>
              <a:t>1</a:t>
            </a:fld>
            <a:endParaRPr lang="en-US"/>
          </a:p>
        </p:txBody>
      </p:sp>
    </p:spTree>
    <p:extLst>
      <p:ext uri="{BB962C8B-B14F-4D97-AF65-F5344CB8AC3E}">
        <p14:creationId xmlns:p14="http://schemas.microsoft.com/office/powerpoint/2010/main" val="32042335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20000"/>
              </a:bodyPr>
              <a:lstStyle/>
              <a:p>
                <a:pPr marL="0" indent="0">
                  <a:buNone/>
                </a:pPr>
                <a:r>
                  <a:rPr lang="en-US" dirty="0"/>
                  <a:t>Suppose I have a uniform metal rod that has a length of  2.0m and a mass of 200.0kg. What symbol do we give for the quantity </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200</m:t>
                          </m:r>
                          <m:r>
                            <a:rPr lang="en-US" b="0" i="1" smtClean="0">
                              <a:latin typeface="Cambria Math" panose="02040503050406030204" pitchFamily="18" charset="0"/>
                            </a:rPr>
                            <m:t>𝑘𝑔</m:t>
                          </m:r>
                        </m:num>
                        <m:den>
                          <m:r>
                            <a:rPr lang="en-US" b="0" i="1" smtClean="0">
                              <a:latin typeface="Cambria Math" panose="02040503050406030204" pitchFamily="18" charset="0"/>
                            </a:rPr>
                            <m:t>2.0</m:t>
                          </m:r>
                          <m:r>
                            <a:rPr lang="en-US" b="0" i="1" smtClean="0">
                              <a:latin typeface="Cambria Math" panose="02040503050406030204" pitchFamily="18" charset="0"/>
                            </a:rPr>
                            <m:t>𝑚</m:t>
                          </m:r>
                        </m:den>
                      </m:f>
                    </m:oMath>
                  </m:oMathPara>
                </a14:m>
                <a:endParaRPr lang="en-US" dirty="0"/>
              </a:p>
              <a:p>
                <a:pPr marL="514350" indent="-514350">
                  <a:buFont typeface="+mj-lt"/>
                  <a:buAutoNum type="alphaLcParenR"/>
                </a:pPr>
                <a:r>
                  <a:rPr lang="en-US" dirty="0"/>
                  <a:t>ml</a:t>
                </a:r>
              </a:p>
              <a:p>
                <a:pPr marL="514350" indent="-514350">
                  <a:buFont typeface="+mj-lt"/>
                  <a:buAutoNum type="alphaLcParenR"/>
                </a:pPr>
                <a:r>
                  <a:rPr lang="el-GR" dirty="0">
                    <a:latin typeface="Sylfaen" panose="010A0502050306030303" pitchFamily="18" charset="0"/>
                    <a:sym typeface="Symbol" panose="05050102010706020507" pitchFamily="18" charset="2"/>
                  </a:rPr>
                  <a:t>ρ </a:t>
                </a:r>
                <a:endParaRPr lang="en-US" dirty="0">
                  <a:latin typeface="Sylfaen" panose="010A0502050306030303" pitchFamily="18" charset="0"/>
                  <a:sym typeface="Symbol" panose="05050102010706020507" pitchFamily="18" charset="2"/>
                </a:endParaRPr>
              </a:p>
              <a:p>
                <a:pPr marL="514350" indent="-514350">
                  <a:buFont typeface="+mj-lt"/>
                  <a:buAutoNum type="alphaLcParenR"/>
                </a:pPr>
                <a:r>
                  <a:rPr lang="el-GR" dirty="0">
                    <a:latin typeface="Sylfaen" panose="010A0502050306030303" pitchFamily="18" charset="0"/>
                    <a:sym typeface="Symbol" panose="05050102010706020507" pitchFamily="18" charset="2"/>
                  </a:rPr>
                  <a:t></a:t>
                </a:r>
                <a:endParaRPr lang="en-US" dirty="0">
                  <a:latin typeface="Sylfaen" panose="010A0502050306030303" pitchFamily="18" charset="0"/>
                  <a:sym typeface="Symbol" panose="05050102010706020507" pitchFamily="18" charset="2"/>
                </a:endParaRPr>
              </a:p>
              <a:p>
                <a:pPr marL="514350" indent="-514350">
                  <a:buFont typeface="+mj-lt"/>
                  <a:buAutoNum type="alphaLcParenR"/>
                </a:pPr>
                <a:r>
                  <a:rPr lang="el-GR" dirty="0">
                    <a:latin typeface="Sylfaen" panose="010A0502050306030303" pitchFamily="18" charset="0"/>
                    <a:sym typeface="Symbol" panose="05050102010706020507" pitchFamily="18" charset="2"/>
                  </a:rPr>
                  <a:t></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2000" t="-3504" b="-1213"/>
                </a:stretch>
              </a:blipFill>
            </p:spPr>
            <p:txBody>
              <a:bodyPr/>
              <a:lstStyle/>
              <a:p>
                <a:r>
                  <a:rPr lang="en-US">
                    <a:noFill/>
                  </a:rPr>
                  <a:t> </a:t>
                </a:r>
              </a:p>
            </p:txBody>
          </p:sp>
        </mc:Fallback>
      </mc:AlternateContent>
    </p:spTree>
    <p:extLst>
      <p:ext uri="{BB962C8B-B14F-4D97-AF65-F5344CB8AC3E}">
        <p14:creationId xmlns:p14="http://schemas.microsoft.com/office/powerpoint/2010/main" val="27517925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itle 1"/>
          <p:cNvSpPr>
            <a:spLocks noGrp="1"/>
          </p:cNvSpPr>
          <p:nvPr>
            <p:ph type="title"/>
          </p:nvPr>
        </p:nvSpPr>
        <p:spPr/>
        <p:txBody>
          <a:bodyPr/>
          <a:lstStyle/>
          <a:p>
            <a:r>
              <a:rPr lang="en-US" dirty="0"/>
              <a:t>Question 223.2.6</a:t>
            </a:r>
          </a:p>
        </p:txBody>
      </p:sp>
      <p:sp>
        <p:nvSpPr>
          <p:cNvPr id="3" name="Content Placeholder 2"/>
          <p:cNvSpPr>
            <a:spLocks noGrp="1"/>
          </p:cNvSpPr>
          <p:nvPr>
            <p:ph idx="1"/>
          </p:nvPr>
        </p:nvSpPr>
        <p:spPr>
          <a:xfrm>
            <a:off x="457200" y="1335088"/>
            <a:ext cx="8308975" cy="4791075"/>
          </a:xfrm>
        </p:spPr>
        <p:txBody>
          <a:bodyPr>
            <a:normAutofit fontScale="92500" lnSpcReduction="10000"/>
          </a:bodyPr>
          <a:lstStyle/>
          <a:p>
            <a:pPr>
              <a:buFontTx/>
              <a:buNone/>
              <a:defRPr/>
            </a:pPr>
            <a:r>
              <a:rPr lang="en-US" sz="2800" dirty="0"/>
              <a:t>We learned that the speed of waves on strings is given by</a:t>
            </a:r>
          </a:p>
          <a:p>
            <a:pPr>
              <a:buFontTx/>
              <a:buNone/>
              <a:defRPr/>
            </a:pPr>
            <a:endParaRPr lang="en-US" sz="2800"/>
          </a:p>
          <a:p>
            <a:pPr>
              <a:buFontTx/>
              <a:buNone/>
              <a:defRPr/>
            </a:pPr>
            <a:endParaRPr lang="en-US" sz="2800" dirty="0"/>
          </a:p>
          <a:p>
            <a:pPr>
              <a:buFontTx/>
              <a:buNone/>
              <a:defRPr/>
            </a:pPr>
            <a:r>
              <a:rPr lang="en-US" sz="2800" dirty="0"/>
              <a:t>Will this equation work for a wave traveling along a large vertically hanging chain?</a:t>
            </a:r>
          </a:p>
          <a:p>
            <a:pPr marL="514350" indent="-514350">
              <a:buFontTx/>
              <a:buAutoNum type="alphaLcParenR"/>
              <a:defRPr/>
            </a:pPr>
            <a:r>
              <a:rPr lang="en-US" sz="2800" dirty="0"/>
              <a:t>Yes, this is a general formula</a:t>
            </a:r>
          </a:p>
          <a:p>
            <a:pPr marL="514350" indent="-514350">
              <a:buFontTx/>
              <a:buAutoNum type="alphaLcParenR"/>
              <a:defRPr/>
            </a:pPr>
            <a:r>
              <a:rPr lang="en-US" sz="2800" dirty="0"/>
              <a:t>No, because chains are not strings</a:t>
            </a:r>
          </a:p>
          <a:p>
            <a:pPr marL="514350" indent="-514350">
              <a:buFontTx/>
              <a:buAutoNum type="alphaLcParenR"/>
              <a:defRPr/>
            </a:pPr>
            <a:r>
              <a:rPr lang="en-US" sz="2800" dirty="0"/>
              <a:t>No, because the tension along the chain varies </a:t>
            </a:r>
          </a:p>
          <a:p>
            <a:pPr marL="514350" indent="-514350">
              <a:buFontTx/>
              <a:buAutoNum type="alphaLcParenR"/>
              <a:defRPr/>
            </a:pPr>
            <a:r>
              <a:rPr lang="en-US" sz="2800" dirty="0"/>
              <a:t>No, because tension is unique to ropes and strings, and really chains experience normal forces between the links.</a:t>
            </a:r>
          </a:p>
        </p:txBody>
      </p:sp>
      <p:graphicFrame>
        <p:nvGraphicFramePr>
          <p:cNvPr id="3074" name="Object 2"/>
          <p:cNvGraphicFramePr>
            <a:graphicFrameLocks noChangeAspect="1"/>
          </p:cNvGraphicFramePr>
          <p:nvPr/>
        </p:nvGraphicFramePr>
        <p:xfrm>
          <a:off x="4575222" y="1723765"/>
          <a:ext cx="1079500" cy="950912"/>
        </p:xfrm>
        <a:graphic>
          <a:graphicData uri="http://schemas.openxmlformats.org/presentationml/2006/ole">
            <mc:AlternateContent xmlns:mc="http://schemas.openxmlformats.org/markup-compatibility/2006">
              <mc:Choice xmlns:v="urn:schemas-microsoft-com:vml" Requires="v">
                <p:oleObj spid="_x0000_s1026" name="Equation" r:id="rId3" imgW="533160" imgH="469800" progId="Equation.3">
                  <p:embed/>
                </p:oleObj>
              </mc:Choice>
              <mc:Fallback>
                <p:oleObj name="Equation" r:id="rId3" imgW="533160" imgH="469800" progId="Equation.3">
                  <p:embed/>
                  <p:pic>
                    <p:nvPicPr>
                      <p:cNvPr id="3074"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5222" y="1723765"/>
                        <a:ext cx="1079500" cy="9509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7345593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Grp="1" noChangeArrowheads="1"/>
          </p:cNvSpPr>
          <p:nvPr>
            <p:ph type="title"/>
          </p:nvPr>
        </p:nvSpPr>
        <p:spPr/>
        <p:txBody>
          <a:bodyPr/>
          <a:lstStyle/>
          <a:p>
            <a:r>
              <a:rPr lang="en-US" dirty="0"/>
              <a:t>Question 223.2.7</a:t>
            </a:r>
          </a:p>
        </p:txBody>
      </p:sp>
      <p:sp>
        <p:nvSpPr>
          <p:cNvPr id="50180" name="Rectangle 3"/>
          <p:cNvSpPr>
            <a:spLocks noGrp="1" noChangeArrowheads="1"/>
          </p:cNvSpPr>
          <p:nvPr>
            <p:ph idx="1"/>
          </p:nvPr>
        </p:nvSpPr>
        <p:spPr/>
        <p:txBody>
          <a:bodyPr/>
          <a:lstStyle/>
          <a:p>
            <a:pPr marL="609600" indent="-609600" eaLnBrk="1" hangingPunct="1">
              <a:buFontTx/>
              <a:buNone/>
            </a:pPr>
            <a:r>
              <a:rPr lang="en-US" dirty="0"/>
              <a:t>Does a wave on a string move faster for a heavier or lighter rope?</a:t>
            </a:r>
          </a:p>
          <a:p>
            <a:pPr marL="609600" indent="-609600" eaLnBrk="1" hangingPunct="1">
              <a:buFont typeface="+mj-lt"/>
              <a:buAutoNum type="alphaLcParenR"/>
            </a:pPr>
            <a:r>
              <a:rPr lang="en-US" dirty="0"/>
              <a:t>Heavier</a:t>
            </a:r>
          </a:p>
          <a:p>
            <a:pPr marL="609600" indent="-609600" eaLnBrk="1" hangingPunct="1">
              <a:buFont typeface="+mj-lt"/>
              <a:buAutoNum type="alphaLcParenR"/>
            </a:pPr>
            <a:r>
              <a:rPr lang="en-US" dirty="0"/>
              <a:t>lighter</a:t>
            </a:r>
          </a:p>
        </p:txBody>
      </p:sp>
      <p:sp>
        <p:nvSpPr>
          <p:cNvPr id="50178" name="Slide Number Placeholder 5"/>
          <p:cNvSpPr>
            <a:spLocks noGrp="1"/>
          </p:cNvSpPr>
          <p:nvPr>
            <p:ph type="sldNum" sz="quarter" idx="12"/>
          </p:nvPr>
        </p:nvSpPr>
        <p:spPr>
          <a:noFill/>
        </p:spPr>
        <p:txBody>
          <a:bodyPr/>
          <a:lstStyle/>
          <a:p>
            <a:fld id="{2D6BF6D5-4A63-45E5-8F7F-88530ECEECFE}" type="slidenum">
              <a:rPr lang="en-US" smtClean="0"/>
              <a:pPr/>
              <a:t>12</a:t>
            </a:fld>
            <a:endParaRPr lang="en-US"/>
          </a:p>
        </p:txBody>
      </p:sp>
    </p:spTree>
    <p:extLst>
      <p:ext uri="{BB962C8B-B14F-4D97-AF65-F5344CB8AC3E}">
        <p14:creationId xmlns:p14="http://schemas.microsoft.com/office/powerpoint/2010/main" val="18798785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ChangeArrowheads="1"/>
          </p:cNvSpPr>
          <p:nvPr>
            <p:ph type="title"/>
          </p:nvPr>
        </p:nvSpPr>
        <p:spPr/>
        <p:txBody>
          <a:bodyPr/>
          <a:lstStyle/>
          <a:p>
            <a:r>
              <a:rPr lang="en-US" dirty="0"/>
              <a:t>Question 223.2.7.5</a:t>
            </a:r>
          </a:p>
        </p:txBody>
      </p:sp>
      <p:sp>
        <p:nvSpPr>
          <p:cNvPr id="51204" name="Rectangle 3"/>
          <p:cNvSpPr>
            <a:spLocks noGrp="1" noChangeArrowheads="1"/>
          </p:cNvSpPr>
          <p:nvPr>
            <p:ph idx="1"/>
          </p:nvPr>
        </p:nvSpPr>
        <p:spPr/>
        <p:txBody>
          <a:bodyPr/>
          <a:lstStyle/>
          <a:p>
            <a:pPr marL="609600" indent="-609600" eaLnBrk="1" hangingPunct="1">
              <a:buFontTx/>
              <a:buNone/>
            </a:pPr>
            <a:r>
              <a:rPr lang="en-US" dirty="0"/>
              <a:t>A wave is traveling on a rope. Does the wave speed increase or decrease as you pull harder on a rope</a:t>
            </a:r>
          </a:p>
          <a:p>
            <a:pPr marL="609600" indent="-609600" eaLnBrk="1" hangingPunct="1">
              <a:buFontTx/>
              <a:buAutoNum type="arabicPeriod"/>
            </a:pPr>
            <a:r>
              <a:rPr lang="en-US" dirty="0"/>
              <a:t>Increase</a:t>
            </a:r>
          </a:p>
          <a:p>
            <a:pPr marL="609600" indent="-609600" eaLnBrk="1" hangingPunct="1">
              <a:buFontTx/>
              <a:buAutoNum type="arabicPeriod"/>
            </a:pPr>
            <a:r>
              <a:rPr lang="en-US" dirty="0"/>
              <a:t>Decrease</a:t>
            </a:r>
          </a:p>
        </p:txBody>
      </p:sp>
      <p:sp>
        <p:nvSpPr>
          <p:cNvPr id="51202" name="Slide Number Placeholder 5"/>
          <p:cNvSpPr>
            <a:spLocks noGrp="1"/>
          </p:cNvSpPr>
          <p:nvPr>
            <p:ph type="sldNum" sz="quarter" idx="12"/>
          </p:nvPr>
        </p:nvSpPr>
        <p:spPr>
          <a:noFill/>
        </p:spPr>
        <p:txBody>
          <a:bodyPr/>
          <a:lstStyle/>
          <a:p>
            <a:fld id="{527FF320-592F-4310-BED6-ED57DA8E0B3F}" type="slidenum">
              <a:rPr lang="en-US" smtClean="0"/>
              <a:pPr/>
              <a:t>13</a:t>
            </a:fld>
            <a:endParaRPr lang="en-US"/>
          </a:p>
        </p:txBody>
      </p:sp>
    </p:spTree>
    <p:extLst>
      <p:ext uri="{BB962C8B-B14F-4D97-AF65-F5344CB8AC3E}">
        <p14:creationId xmlns:p14="http://schemas.microsoft.com/office/powerpoint/2010/main" val="42377977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9"/>
          <p:cNvGrpSpPr>
            <a:grpSpLocks/>
          </p:cNvGrpSpPr>
          <p:nvPr/>
        </p:nvGrpSpPr>
        <p:grpSpPr bwMode="auto">
          <a:xfrm>
            <a:off x="1090613" y="2846388"/>
            <a:ext cx="6740525" cy="1549400"/>
            <a:chOff x="3312" y="1632"/>
            <a:chExt cx="2064" cy="480"/>
          </a:xfrm>
        </p:grpSpPr>
        <p:sp>
          <p:nvSpPr>
            <p:cNvPr id="466946" name="Rectangle 10"/>
            <p:cNvSpPr>
              <a:spLocks noChangeArrowheads="1"/>
            </p:cNvSpPr>
            <p:nvPr/>
          </p:nvSpPr>
          <p:spPr bwMode="auto">
            <a:xfrm>
              <a:off x="4128" y="1680"/>
              <a:ext cx="1248" cy="384"/>
            </a:xfrm>
            <a:prstGeom prst="rect">
              <a:avLst/>
            </a:prstGeom>
            <a:solidFill>
              <a:schemeClr val="accent1"/>
            </a:solidFill>
            <a:ln w="9525">
              <a:noFill/>
              <a:miter lim="800000"/>
              <a:headEnd/>
              <a:tailEnd/>
            </a:ln>
          </p:spPr>
          <p:txBody>
            <a:bodyPr wrap="none" anchor="ctr"/>
            <a:lstStyle/>
            <a:p>
              <a:endParaRPr lang="en-US" b="1" dirty="0"/>
            </a:p>
          </p:txBody>
        </p:sp>
        <p:sp>
          <p:nvSpPr>
            <p:cNvPr id="466947" name="Rectangle 11"/>
            <p:cNvSpPr>
              <a:spLocks noChangeArrowheads="1"/>
            </p:cNvSpPr>
            <p:nvPr/>
          </p:nvSpPr>
          <p:spPr bwMode="auto">
            <a:xfrm>
              <a:off x="3648" y="1632"/>
              <a:ext cx="1728" cy="48"/>
            </a:xfrm>
            <a:prstGeom prst="rect">
              <a:avLst/>
            </a:prstGeom>
            <a:gradFill rotWithShape="1">
              <a:gsLst>
                <a:gs pos="0">
                  <a:srgbClr val="595959"/>
                </a:gs>
                <a:gs pos="100000">
                  <a:srgbClr val="C0C0C0"/>
                </a:gs>
              </a:gsLst>
              <a:lin ang="18900000" scaled="1"/>
            </a:gradFill>
            <a:ln w="9525">
              <a:solidFill>
                <a:schemeClr val="tx1"/>
              </a:solidFill>
              <a:miter lim="800000"/>
              <a:headEnd/>
              <a:tailEnd/>
            </a:ln>
          </p:spPr>
          <p:txBody>
            <a:bodyPr wrap="none" anchor="ctr"/>
            <a:lstStyle/>
            <a:p>
              <a:endParaRPr lang="en-US" b="1" dirty="0"/>
            </a:p>
          </p:txBody>
        </p:sp>
        <p:sp>
          <p:nvSpPr>
            <p:cNvPr id="466948" name="Rectangle 12"/>
            <p:cNvSpPr>
              <a:spLocks noChangeArrowheads="1"/>
            </p:cNvSpPr>
            <p:nvPr/>
          </p:nvSpPr>
          <p:spPr bwMode="auto">
            <a:xfrm>
              <a:off x="3648" y="2064"/>
              <a:ext cx="1728" cy="48"/>
            </a:xfrm>
            <a:prstGeom prst="rect">
              <a:avLst/>
            </a:prstGeom>
            <a:gradFill rotWithShape="1">
              <a:gsLst>
                <a:gs pos="0">
                  <a:srgbClr val="595959"/>
                </a:gs>
                <a:gs pos="100000">
                  <a:srgbClr val="C0C0C0"/>
                </a:gs>
              </a:gsLst>
              <a:lin ang="18900000" scaled="1"/>
            </a:gradFill>
            <a:ln w="9525">
              <a:solidFill>
                <a:schemeClr val="tx1"/>
              </a:solidFill>
              <a:miter lim="800000"/>
              <a:headEnd/>
              <a:tailEnd/>
            </a:ln>
          </p:spPr>
          <p:txBody>
            <a:bodyPr wrap="none" anchor="ctr"/>
            <a:lstStyle/>
            <a:p>
              <a:endParaRPr lang="en-US" b="1" dirty="0"/>
            </a:p>
          </p:txBody>
        </p:sp>
        <p:sp>
          <p:nvSpPr>
            <p:cNvPr id="466949" name="Rectangle 13"/>
            <p:cNvSpPr>
              <a:spLocks noChangeArrowheads="1"/>
            </p:cNvSpPr>
            <p:nvPr/>
          </p:nvSpPr>
          <p:spPr bwMode="auto">
            <a:xfrm>
              <a:off x="3312" y="1800"/>
              <a:ext cx="672" cy="144"/>
            </a:xfrm>
            <a:prstGeom prst="rect">
              <a:avLst/>
            </a:prstGeom>
            <a:gradFill rotWithShape="1">
              <a:gsLst>
                <a:gs pos="0">
                  <a:srgbClr val="595959"/>
                </a:gs>
                <a:gs pos="50000">
                  <a:srgbClr val="C0C0C0"/>
                </a:gs>
                <a:gs pos="100000">
                  <a:srgbClr val="595959"/>
                </a:gs>
              </a:gsLst>
              <a:lin ang="5400000" scaled="1"/>
            </a:gradFill>
            <a:ln w="9525">
              <a:solidFill>
                <a:schemeClr val="tx1"/>
              </a:solidFill>
              <a:miter lim="800000"/>
              <a:headEnd/>
              <a:tailEnd/>
            </a:ln>
          </p:spPr>
          <p:txBody>
            <a:bodyPr wrap="none" anchor="ctr"/>
            <a:lstStyle/>
            <a:p>
              <a:endParaRPr lang="en-US" b="1" dirty="0"/>
            </a:p>
          </p:txBody>
        </p:sp>
        <p:sp>
          <p:nvSpPr>
            <p:cNvPr id="466950" name="Rectangle 14"/>
            <p:cNvSpPr>
              <a:spLocks noChangeArrowheads="1"/>
            </p:cNvSpPr>
            <p:nvPr/>
          </p:nvSpPr>
          <p:spPr bwMode="auto">
            <a:xfrm>
              <a:off x="3984" y="1680"/>
              <a:ext cx="144" cy="384"/>
            </a:xfrm>
            <a:prstGeom prst="rect">
              <a:avLst/>
            </a:prstGeom>
            <a:gradFill rotWithShape="1">
              <a:gsLst>
                <a:gs pos="0">
                  <a:srgbClr val="595959"/>
                </a:gs>
                <a:gs pos="50000">
                  <a:srgbClr val="C0C0C0"/>
                </a:gs>
                <a:gs pos="100000">
                  <a:srgbClr val="595959"/>
                </a:gs>
              </a:gsLst>
              <a:lin ang="5400000" scaled="1"/>
            </a:gradFill>
            <a:ln w="9525">
              <a:solidFill>
                <a:schemeClr val="tx1"/>
              </a:solidFill>
              <a:miter lim="800000"/>
              <a:headEnd/>
              <a:tailEnd/>
            </a:ln>
          </p:spPr>
          <p:txBody>
            <a:bodyPr wrap="none" anchor="ctr"/>
            <a:lstStyle/>
            <a:p>
              <a:endParaRPr lang="en-US" b="1" dirty="0"/>
            </a:p>
          </p:txBody>
        </p:sp>
      </p:grpSp>
    </p:spTree>
    <p:extLst>
      <p:ext uri="{BB962C8B-B14F-4D97-AF65-F5344CB8AC3E}">
        <p14:creationId xmlns:p14="http://schemas.microsoft.com/office/powerpoint/2010/main" val="4736143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24"/>
          <p:cNvGrpSpPr>
            <a:grpSpLocks/>
          </p:cNvGrpSpPr>
          <p:nvPr/>
        </p:nvGrpSpPr>
        <p:grpSpPr bwMode="auto">
          <a:xfrm>
            <a:off x="2478088" y="1371600"/>
            <a:ext cx="4176712" cy="5218113"/>
            <a:chOff x="2052322" y="95328"/>
            <a:chExt cx="4942113" cy="6420690"/>
          </a:xfrm>
        </p:grpSpPr>
        <p:sp>
          <p:nvSpPr>
            <p:cNvPr id="2" name="Oval 1"/>
            <p:cNvSpPr/>
            <p:nvPr/>
          </p:nvSpPr>
          <p:spPr>
            <a:xfrm>
              <a:off x="2580156" y="1454866"/>
              <a:ext cx="1376880" cy="1269683"/>
            </a:xfrm>
            <a:prstGeom prst="ellipse">
              <a:avLst/>
            </a:prstGeom>
            <a:solidFill>
              <a:srgbClr val="FDFDC3"/>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dirty="0"/>
            </a:p>
          </p:txBody>
        </p:sp>
        <p:sp>
          <p:nvSpPr>
            <p:cNvPr id="3" name="Freeform 2"/>
            <p:cNvSpPr/>
            <p:nvPr/>
          </p:nvSpPr>
          <p:spPr>
            <a:xfrm>
              <a:off x="3102356" y="2152215"/>
              <a:ext cx="710041" cy="478572"/>
            </a:xfrm>
            <a:custGeom>
              <a:avLst/>
              <a:gdLst>
                <a:gd name="connsiteX0" fmla="*/ 0 w 1045029"/>
                <a:gd name="connsiteY0" fmla="*/ 587829 h 751115"/>
                <a:gd name="connsiteX1" fmla="*/ 293915 w 1045029"/>
                <a:gd name="connsiteY1" fmla="*/ 604157 h 751115"/>
                <a:gd name="connsiteX2" fmla="*/ 685800 w 1045029"/>
                <a:gd name="connsiteY2" fmla="*/ 440872 h 751115"/>
                <a:gd name="connsiteX3" fmla="*/ 865415 w 1045029"/>
                <a:gd name="connsiteY3" fmla="*/ 195943 h 751115"/>
                <a:gd name="connsiteX4" fmla="*/ 963386 w 1045029"/>
                <a:gd name="connsiteY4" fmla="*/ 0 h 751115"/>
                <a:gd name="connsiteX5" fmla="*/ 1045029 w 1045029"/>
                <a:gd name="connsiteY5" fmla="*/ 65315 h 751115"/>
                <a:gd name="connsiteX6" fmla="*/ 947058 w 1045029"/>
                <a:gd name="connsiteY6" fmla="*/ 310243 h 751115"/>
                <a:gd name="connsiteX7" fmla="*/ 669472 w 1045029"/>
                <a:gd name="connsiteY7" fmla="*/ 620486 h 751115"/>
                <a:gd name="connsiteX8" fmla="*/ 212272 w 1045029"/>
                <a:gd name="connsiteY8" fmla="*/ 751115 h 751115"/>
                <a:gd name="connsiteX9" fmla="*/ 0 w 1045029"/>
                <a:gd name="connsiteY9" fmla="*/ 702129 h 751115"/>
                <a:gd name="connsiteX10" fmla="*/ 32658 w 1045029"/>
                <a:gd name="connsiteY10" fmla="*/ 522515 h 751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45029" h="751115">
                  <a:moveTo>
                    <a:pt x="0" y="587829"/>
                  </a:moveTo>
                  <a:lnTo>
                    <a:pt x="293915" y="604157"/>
                  </a:lnTo>
                  <a:lnTo>
                    <a:pt x="685800" y="440872"/>
                  </a:lnTo>
                  <a:lnTo>
                    <a:pt x="865415" y="195943"/>
                  </a:lnTo>
                  <a:lnTo>
                    <a:pt x="963386" y="0"/>
                  </a:lnTo>
                  <a:lnTo>
                    <a:pt x="1045029" y="65315"/>
                  </a:lnTo>
                  <a:lnTo>
                    <a:pt x="947058" y="310243"/>
                  </a:lnTo>
                  <a:lnTo>
                    <a:pt x="669472" y="620486"/>
                  </a:lnTo>
                  <a:lnTo>
                    <a:pt x="212272" y="751115"/>
                  </a:lnTo>
                  <a:lnTo>
                    <a:pt x="0" y="702129"/>
                  </a:lnTo>
                  <a:lnTo>
                    <a:pt x="32658" y="522515"/>
                  </a:lnTo>
                </a:path>
              </a:pathLst>
            </a:custGeom>
            <a:solidFill>
              <a:schemeClr val="bg1"/>
            </a:solidFill>
            <a:ln>
              <a:no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sz="1200" dirty="0"/>
            </a:p>
          </p:txBody>
        </p:sp>
        <p:sp>
          <p:nvSpPr>
            <p:cNvPr id="4" name="Oval 3"/>
            <p:cNvSpPr/>
            <p:nvPr/>
          </p:nvSpPr>
          <p:spPr>
            <a:xfrm>
              <a:off x="4625752" y="1249763"/>
              <a:ext cx="1376879" cy="1269683"/>
            </a:xfrm>
            <a:prstGeom prst="ellipse">
              <a:avLst/>
            </a:prstGeom>
            <a:solidFill>
              <a:srgbClr val="FDFDC3"/>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dirty="0"/>
            </a:p>
          </p:txBody>
        </p:sp>
        <p:sp>
          <p:nvSpPr>
            <p:cNvPr id="5" name="Freeform 4"/>
            <p:cNvSpPr/>
            <p:nvPr/>
          </p:nvSpPr>
          <p:spPr>
            <a:xfrm>
              <a:off x="5147952" y="1947112"/>
              <a:ext cx="710041" cy="478573"/>
            </a:xfrm>
            <a:custGeom>
              <a:avLst/>
              <a:gdLst>
                <a:gd name="connsiteX0" fmla="*/ 0 w 1045029"/>
                <a:gd name="connsiteY0" fmla="*/ 587829 h 751115"/>
                <a:gd name="connsiteX1" fmla="*/ 293915 w 1045029"/>
                <a:gd name="connsiteY1" fmla="*/ 604157 h 751115"/>
                <a:gd name="connsiteX2" fmla="*/ 685800 w 1045029"/>
                <a:gd name="connsiteY2" fmla="*/ 440872 h 751115"/>
                <a:gd name="connsiteX3" fmla="*/ 865415 w 1045029"/>
                <a:gd name="connsiteY3" fmla="*/ 195943 h 751115"/>
                <a:gd name="connsiteX4" fmla="*/ 963386 w 1045029"/>
                <a:gd name="connsiteY4" fmla="*/ 0 h 751115"/>
                <a:gd name="connsiteX5" fmla="*/ 1045029 w 1045029"/>
                <a:gd name="connsiteY5" fmla="*/ 65315 h 751115"/>
                <a:gd name="connsiteX6" fmla="*/ 947058 w 1045029"/>
                <a:gd name="connsiteY6" fmla="*/ 310243 h 751115"/>
                <a:gd name="connsiteX7" fmla="*/ 669472 w 1045029"/>
                <a:gd name="connsiteY7" fmla="*/ 620486 h 751115"/>
                <a:gd name="connsiteX8" fmla="*/ 212272 w 1045029"/>
                <a:gd name="connsiteY8" fmla="*/ 751115 h 751115"/>
                <a:gd name="connsiteX9" fmla="*/ 0 w 1045029"/>
                <a:gd name="connsiteY9" fmla="*/ 702129 h 751115"/>
                <a:gd name="connsiteX10" fmla="*/ 32658 w 1045029"/>
                <a:gd name="connsiteY10" fmla="*/ 522515 h 751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45029" h="751115">
                  <a:moveTo>
                    <a:pt x="0" y="587829"/>
                  </a:moveTo>
                  <a:lnTo>
                    <a:pt x="293915" y="604157"/>
                  </a:lnTo>
                  <a:lnTo>
                    <a:pt x="685800" y="440872"/>
                  </a:lnTo>
                  <a:lnTo>
                    <a:pt x="865415" y="195943"/>
                  </a:lnTo>
                  <a:lnTo>
                    <a:pt x="963386" y="0"/>
                  </a:lnTo>
                  <a:lnTo>
                    <a:pt x="1045029" y="65315"/>
                  </a:lnTo>
                  <a:lnTo>
                    <a:pt x="947058" y="310243"/>
                  </a:lnTo>
                  <a:lnTo>
                    <a:pt x="669472" y="620486"/>
                  </a:lnTo>
                  <a:lnTo>
                    <a:pt x="212272" y="751115"/>
                  </a:lnTo>
                  <a:lnTo>
                    <a:pt x="0" y="702129"/>
                  </a:lnTo>
                  <a:lnTo>
                    <a:pt x="32658" y="522515"/>
                  </a:lnTo>
                </a:path>
              </a:pathLst>
            </a:custGeom>
            <a:solidFill>
              <a:schemeClr val="bg1"/>
            </a:solidFill>
            <a:ln>
              <a:no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sz="1200" dirty="0"/>
            </a:p>
          </p:txBody>
        </p:sp>
        <p:sp>
          <p:nvSpPr>
            <p:cNvPr id="8" name="Rectangle 7"/>
            <p:cNvSpPr/>
            <p:nvPr/>
          </p:nvSpPr>
          <p:spPr>
            <a:xfrm>
              <a:off x="4832378" y="1454866"/>
              <a:ext cx="944843" cy="863384"/>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dirty="0"/>
            </a:p>
          </p:txBody>
        </p:sp>
        <p:sp>
          <p:nvSpPr>
            <p:cNvPr id="10" name="Arc 9"/>
            <p:cNvSpPr/>
            <p:nvPr/>
          </p:nvSpPr>
          <p:spPr>
            <a:xfrm>
              <a:off x="4633266" y="1236089"/>
              <a:ext cx="1354338" cy="1279450"/>
            </a:xfrm>
            <a:prstGeom prst="arc">
              <a:avLst>
                <a:gd name="adj1" fmla="val 18879662"/>
                <a:gd name="adj2" fmla="val 2725591"/>
              </a:avLst>
            </a:prstGeom>
            <a:solidFill>
              <a:srgbClr val="FFFF00"/>
            </a:solidFill>
            <a:ln>
              <a:no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sz="1200" dirty="0"/>
            </a:p>
          </p:txBody>
        </p:sp>
        <p:sp>
          <p:nvSpPr>
            <p:cNvPr id="11" name="Arc 10"/>
            <p:cNvSpPr/>
            <p:nvPr/>
          </p:nvSpPr>
          <p:spPr>
            <a:xfrm flipH="1">
              <a:off x="4637023" y="1249763"/>
              <a:ext cx="1354338" cy="1279449"/>
            </a:xfrm>
            <a:prstGeom prst="arc">
              <a:avLst>
                <a:gd name="adj1" fmla="val 18879662"/>
                <a:gd name="adj2" fmla="val 2725591"/>
              </a:avLst>
            </a:prstGeom>
            <a:solidFill>
              <a:srgbClr val="FFFF00"/>
            </a:solidFill>
            <a:ln>
              <a:no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sz="1200" dirty="0"/>
            </a:p>
          </p:txBody>
        </p:sp>
        <p:sp>
          <p:nvSpPr>
            <p:cNvPr id="9" name="Oval 8"/>
            <p:cNvSpPr/>
            <p:nvPr/>
          </p:nvSpPr>
          <p:spPr>
            <a:xfrm>
              <a:off x="4954475" y="1548627"/>
              <a:ext cx="732582" cy="697350"/>
            </a:xfrm>
            <a:prstGeom prst="ellipse">
              <a:avLst/>
            </a:prstGeom>
            <a:solidFill>
              <a:srgbClr val="FDFDC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4400" dirty="0">
                  <a:solidFill>
                    <a:schemeClr val="tx1"/>
                  </a:solidFill>
                </a:rPr>
                <a:t>9</a:t>
              </a:r>
            </a:p>
          </p:txBody>
        </p:sp>
        <p:cxnSp>
          <p:nvCxnSpPr>
            <p:cNvPr id="13" name="Straight Arrow Connector 12"/>
            <p:cNvCxnSpPr/>
            <p:nvPr/>
          </p:nvCxnSpPr>
          <p:spPr>
            <a:xfrm>
              <a:off x="2657172" y="1245857"/>
              <a:ext cx="1254782" cy="1953"/>
            </a:xfrm>
            <a:prstGeom prst="straightConnector1">
              <a:avLst/>
            </a:prstGeom>
            <a:ln w="889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67979" name="TextBox 13"/>
            <p:cNvSpPr txBox="1">
              <a:spLocks noChangeArrowheads="1"/>
            </p:cNvSpPr>
            <p:nvPr/>
          </p:nvSpPr>
          <p:spPr bwMode="auto">
            <a:xfrm>
              <a:off x="3708203" y="95328"/>
              <a:ext cx="1471990" cy="643797"/>
            </a:xfrm>
            <a:prstGeom prst="rect">
              <a:avLst/>
            </a:prstGeom>
            <a:noFill/>
            <a:ln w="9525">
              <a:noFill/>
              <a:miter lim="800000"/>
              <a:headEnd/>
              <a:tailEnd/>
            </a:ln>
          </p:spPr>
          <p:txBody>
            <a:bodyPr wrap="none">
              <a:spAutoFit/>
            </a:bodyPr>
            <a:lstStyle/>
            <a:p>
              <a:r>
                <a:rPr lang="en-US" sz="2800" dirty="0"/>
                <a:t>Before</a:t>
              </a:r>
            </a:p>
          </p:txBody>
        </p:sp>
        <p:sp>
          <p:nvSpPr>
            <p:cNvPr id="467980" name="TextBox 14"/>
            <p:cNvSpPr txBox="1">
              <a:spLocks noChangeArrowheads="1"/>
            </p:cNvSpPr>
            <p:nvPr/>
          </p:nvSpPr>
          <p:spPr bwMode="auto">
            <a:xfrm>
              <a:off x="3817006" y="3481456"/>
              <a:ext cx="1115466" cy="643797"/>
            </a:xfrm>
            <a:prstGeom prst="rect">
              <a:avLst/>
            </a:prstGeom>
            <a:noFill/>
            <a:ln w="9525">
              <a:noFill/>
              <a:miter lim="800000"/>
              <a:headEnd/>
              <a:tailEnd/>
            </a:ln>
          </p:spPr>
          <p:txBody>
            <a:bodyPr wrap="none">
              <a:spAutoFit/>
            </a:bodyPr>
            <a:lstStyle/>
            <a:p>
              <a:r>
                <a:rPr lang="en-US" sz="2800" dirty="0"/>
                <a:t>After</a:t>
              </a:r>
            </a:p>
          </p:txBody>
        </p:sp>
        <p:sp>
          <p:nvSpPr>
            <p:cNvPr id="16" name="Oval 15"/>
            <p:cNvSpPr/>
            <p:nvPr/>
          </p:nvSpPr>
          <p:spPr>
            <a:xfrm>
              <a:off x="2435519" y="4783388"/>
              <a:ext cx="1376879" cy="1269683"/>
            </a:xfrm>
            <a:prstGeom prst="ellipse">
              <a:avLst/>
            </a:prstGeom>
            <a:solidFill>
              <a:srgbClr val="FDFDC3"/>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dirty="0"/>
            </a:p>
          </p:txBody>
        </p:sp>
        <p:sp>
          <p:nvSpPr>
            <p:cNvPr id="17" name="Freeform 16"/>
            <p:cNvSpPr/>
            <p:nvPr/>
          </p:nvSpPr>
          <p:spPr>
            <a:xfrm>
              <a:off x="2957719" y="5480738"/>
              <a:ext cx="710041" cy="478572"/>
            </a:xfrm>
            <a:custGeom>
              <a:avLst/>
              <a:gdLst>
                <a:gd name="connsiteX0" fmla="*/ 0 w 1045029"/>
                <a:gd name="connsiteY0" fmla="*/ 587829 h 751115"/>
                <a:gd name="connsiteX1" fmla="*/ 293915 w 1045029"/>
                <a:gd name="connsiteY1" fmla="*/ 604157 h 751115"/>
                <a:gd name="connsiteX2" fmla="*/ 685800 w 1045029"/>
                <a:gd name="connsiteY2" fmla="*/ 440872 h 751115"/>
                <a:gd name="connsiteX3" fmla="*/ 865415 w 1045029"/>
                <a:gd name="connsiteY3" fmla="*/ 195943 h 751115"/>
                <a:gd name="connsiteX4" fmla="*/ 963386 w 1045029"/>
                <a:gd name="connsiteY4" fmla="*/ 0 h 751115"/>
                <a:gd name="connsiteX5" fmla="*/ 1045029 w 1045029"/>
                <a:gd name="connsiteY5" fmla="*/ 65315 h 751115"/>
                <a:gd name="connsiteX6" fmla="*/ 947058 w 1045029"/>
                <a:gd name="connsiteY6" fmla="*/ 310243 h 751115"/>
                <a:gd name="connsiteX7" fmla="*/ 669472 w 1045029"/>
                <a:gd name="connsiteY7" fmla="*/ 620486 h 751115"/>
                <a:gd name="connsiteX8" fmla="*/ 212272 w 1045029"/>
                <a:gd name="connsiteY8" fmla="*/ 751115 h 751115"/>
                <a:gd name="connsiteX9" fmla="*/ 0 w 1045029"/>
                <a:gd name="connsiteY9" fmla="*/ 702129 h 751115"/>
                <a:gd name="connsiteX10" fmla="*/ 32658 w 1045029"/>
                <a:gd name="connsiteY10" fmla="*/ 522515 h 751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45029" h="751115">
                  <a:moveTo>
                    <a:pt x="0" y="587829"/>
                  </a:moveTo>
                  <a:lnTo>
                    <a:pt x="293915" y="604157"/>
                  </a:lnTo>
                  <a:lnTo>
                    <a:pt x="685800" y="440872"/>
                  </a:lnTo>
                  <a:lnTo>
                    <a:pt x="865415" y="195943"/>
                  </a:lnTo>
                  <a:lnTo>
                    <a:pt x="963386" y="0"/>
                  </a:lnTo>
                  <a:lnTo>
                    <a:pt x="1045029" y="65315"/>
                  </a:lnTo>
                  <a:lnTo>
                    <a:pt x="947058" y="310243"/>
                  </a:lnTo>
                  <a:lnTo>
                    <a:pt x="669472" y="620486"/>
                  </a:lnTo>
                  <a:lnTo>
                    <a:pt x="212272" y="751115"/>
                  </a:lnTo>
                  <a:lnTo>
                    <a:pt x="0" y="702129"/>
                  </a:lnTo>
                  <a:lnTo>
                    <a:pt x="32658" y="522515"/>
                  </a:lnTo>
                </a:path>
              </a:pathLst>
            </a:custGeom>
            <a:solidFill>
              <a:schemeClr val="bg1"/>
            </a:solidFill>
            <a:ln>
              <a:no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sz="1200" dirty="0"/>
            </a:p>
          </p:txBody>
        </p:sp>
        <p:sp>
          <p:nvSpPr>
            <p:cNvPr id="18" name="Oval 17"/>
            <p:cNvSpPr/>
            <p:nvPr/>
          </p:nvSpPr>
          <p:spPr>
            <a:xfrm>
              <a:off x="5008949" y="3785223"/>
              <a:ext cx="1375001" cy="1269683"/>
            </a:xfrm>
            <a:prstGeom prst="ellipse">
              <a:avLst/>
            </a:prstGeom>
            <a:solidFill>
              <a:srgbClr val="FDFDC3"/>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dirty="0"/>
            </a:p>
          </p:txBody>
        </p:sp>
        <p:sp>
          <p:nvSpPr>
            <p:cNvPr id="19" name="Freeform 18"/>
            <p:cNvSpPr/>
            <p:nvPr/>
          </p:nvSpPr>
          <p:spPr>
            <a:xfrm>
              <a:off x="5529270" y="4482571"/>
              <a:ext cx="710041" cy="478573"/>
            </a:xfrm>
            <a:custGeom>
              <a:avLst/>
              <a:gdLst>
                <a:gd name="connsiteX0" fmla="*/ 0 w 1045029"/>
                <a:gd name="connsiteY0" fmla="*/ 587829 h 751115"/>
                <a:gd name="connsiteX1" fmla="*/ 293915 w 1045029"/>
                <a:gd name="connsiteY1" fmla="*/ 604157 h 751115"/>
                <a:gd name="connsiteX2" fmla="*/ 685800 w 1045029"/>
                <a:gd name="connsiteY2" fmla="*/ 440872 h 751115"/>
                <a:gd name="connsiteX3" fmla="*/ 865415 w 1045029"/>
                <a:gd name="connsiteY3" fmla="*/ 195943 h 751115"/>
                <a:gd name="connsiteX4" fmla="*/ 963386 w 1045029"/>
                <a:gd name="connsiteY4" fmla="*/ 0 h 751115"/>
                <a:gd name="connsiteX5" fmla="*/ 1045029 w 1045029"/>
                <a:gd name="connsiteY5" fmla="*/ 65315 h 751115"/>
                <a:gd name="connsiteX6" fmla="*/ 947058 w 1045029"/>
                <a:gd name="connsiteY6" fmla="*/ 310243 h 751115"/>
                <a:gd name="connsiteX7" fmla="*/ 669472 w 1045029"/>
                <a:gd name="connsiteY7" fmla="*/ 620486 h 751115"/>
                <a:gd name="connsiteX8" fmla="*/ 212272 w 1045029"/>
                <a:gd name="connsiteY8" fmla="*/ 751115 h 751115"/>
                <a:gd name="connsiteX9" fmla="*/ 0 w 1045029"/>
                <a:gd name="connsiteY9" fmla="*/ 702129 h 751115"/>
                <a:gd name="connsiteX10" fmla="*/ 32658 w 1045029"/>
                <a:gd name="connsiteY10" fmla="*/ 522515 h 751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45029" h="751115">
                  <a:moveTo>
                    <a:pt x="0" y="587829"/>
                  </a:moveTo>
                  <a:lnTo>
                    <a:pt x="293915" y="604157"/>
                  </a:lnTo>
                  <a:lnTo>
                    <a:pt x="685800" y="440872"/>
                  </a:lnTo>
                  <a:lnTo>
                    <a:pt x="865415" y="195943"/>
                  </a:lnTo>
                  <a:lnTo>
                    <a:pt x="963386" y="0"/>
                  </a:lnTo>
                  <a:lnTo>
                    <a:pt x="1045029" y="65315"/>
                  </a:lnTo>
                  <a:lnTo>
                    <a:pt x="947058" y="310243"/>
                  </a:lnTo>
                  <a:lnTo>
                    <a:pt x="669472" y="620486"/>
                  </a:lnTo>
                  <a:lnTo>
                    <a:pt x="212272" y="751115"/>
                  </a:lnTo>
                  <a:lnTo>
                    <a:pt x="0" y="702129"/>
                  </a:lnTo>
                  <a:lnTo>
                    <a:pt x="32658" y="522515"/>
                  </a:lnTo>
                </a:path>
              </a:pathLst>
            </a:custGeom>
            <a:solidFill>
              <a:schemeClr val="bg1"/>
            </a:solidFill>
            <a:ln>
              <a:no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sz="1200" dirty="0"/>
            </a:p>
          </p:txBody>
        </p:sp>
        <p:sp>
          <p:nvSpPr>
            <p:cNvPr id="20" name="Rectangle 19"/>
            <p:cNvSpPr/>
            <p:nvPr/>
          </p:nvSpPr>
          <p:spPr>
            <a:xfrm>
              <a:off x="5215575" y="3990325"/>
              <a:ext cx="942965" cy="863384"/>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dirty="0"/>
            </a:p>
          </p:txBody>
        </p:sp>
        <p:sp>
          <p:nvSpPr>
            <p:cNvPr id="21" name="Arc 20"/>
            <p:cNvSpPr/>
            <p:nvPr/>
          </p:nvSpPr>
          <p:spPr>
            <a:xfrm>
              <a:off x="5016463" y="3771549"/>
              <a:ext cx="1352460" cy="1279450"/>
            </a:xfrm>
            <a:prstGeom prst="arc">
              <a:avLst>
                <a:gd name="adj1" fmla="val 18879662"/>
                <a:gd name="adj2" fmla="val 2725591"/>
              </a:avLst>
            </a:prstGeom>
            <a:solidFill>
              <a:srgbClr val="FFFF00"/>
            </a:solidFill>
            <a:ln>
              <a:no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sz="1200" dirty="0"/>
            </a:p>
          </p:txBody>
        </p:sp>
        <p:sp>
          <p:nvSpPr>
            <p:cNvPr id="22" name="Arc 21"/>
            <p:cNvSpPr/>
            <p:nvPr/>
          </p:nvSpPr>
          <p:spPr>
            <a:xfrm flipH="1">
              <a:off x="5020220" y="3785223"/>
              <a:ext cx="1352460" cy="1279449"/>
            </a:xfrm>
            <a:prstGeom prst="arc">
              <a:avLst>
                <a:gd name="adj1" fmla="val 18879662"/>
                <a:gd name="adj2" fmla="val 2725591"/>
              </a:avLst>
            </a:prstGeom>
            <a:solidFill>
              <a:srgbClr val="FFFF00"/>
            </a:solidFill>
            <a:ln>
              <a:no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sz="1200" dirty="0"/>
            </a:p>
          </p:txBody>
        </p:sp>
        <p:sp>
          <p:nvSpPr>
            <p:cNvPr id="23" name="Oval 22"/>
            <p:cNvSpPr/>
            <p:nvPr/>
          </p:nvSpPr>
          <p:spPr>
            <a:xfrm>
              <a:off x="5337672" y="4084086"/>
              <a:ext cx="732582" cy="697350"/>
            </a:xfrm>
            <a:prstGeom prst="ellipse">
              <a:avLst/>
            </a:prstGeom>
            <a:solidFill>
              <a:srgbClr val="FDFDC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4400" dirty="0">
                  <a:solidFill>
                    <a:schemeClr val="tx1"/>
                  </a:solidFill>
                </a:rPr>
                <a:t>9</a:t>
              </a:r>
            </a:p>
          </p:txBody>
        </p:sp>
        <p:cxnSp>
          <p:nvCxnSpPr>
            <p:cNvPr id="24" name="Straight Arrow Connector 23"/>
            <p:cNvCxnSpPr/>
            <p:nvPr/>
          </p:nvCxnSpPr>
          <p:spPr>
            <a:xfrm flipV="1">
              <a:off x="6395221" y="3343764"/>
              <a:ext cx="599214" cy="539127"/>
            </a:xfrm>
            <a:prstGeom prst="straightConnector1">
              <a:avLst/>
            </a:prstGeom>
            <a:ln w="889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rot="5400000">
              <a:off x="2002723" y="5987423"/>
              <a:ext cx="578194" cy="478996"/>
            </a:xfrm>
            <a:prstGeom prst="straightConnector1">
              <a:avLst/>
            </a:prstGeom>
            <a:ln w="889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363021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8993" name="Picture 1"/>
          <p:cNvPicPr>
            <a:picLocks noChangeAspect="1" noChangeArrowheads="1"/>
          </p:cNvPicPr>
          <p:nvPr/>
        </p:nvPicPr>
        <p:blipFill>
          <a:blip r:embed="rId2" cstate="print"/>
          <a:srcRect/>
          <a:stretch>
            <a:fillRect/>
          </a:stretch>
        </p:blipFill>
        <p:spPr bwMode="auto">
          <a:xfrm>
            <a:off x="1828800" y="1681163"/>
            <a:ext cx="5294313" cy="4733925"/>
          </a:xfrm>
          <a:prstGeom prst="rect">
            <a:avLst/>
          </a:prstGeom>
          <a:noFill/>
          <a:ln w="9525">
            <a:noFill/>
            <a:miter lim="800000"/>
            <a:headEnd/>
            <a:tailEnd/>
          </a:ln>
        </p:spPr>
      </p:pic>
    </p:spTree>
    <p:extLst>
      <p:ext uri="{BB962C8B-B14F-4D97-AF65-F5344CB8AC3E}">
        <p14:creationId xmlns:p14="http://schemas.microsoft.com/office/powerpoint/2010/main" val="22224190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0017" name="Picture 1" descr="speaker.jpg"/>
          <p:cNvPicPr>
            <a:picLocks noChangeAspect="1" noChangeArrowheads="1"/>
          </p:cNvPicPr>
          <p:nvPr/>
        </p:nvPicPr>
        <p:blipFill>
          <a:blip r:embed="rId2" cstate="print"/>
          <a:srcRect/>
          <a:stretch>
            <a:fillRect/>
          </a:stretch>
        </p:blipFill>
        <p:spPr bwMode="auto">
          <a:xfrm>
            <a:off x="2162175" y="1890713"/>
            <a:ext cx="5122863" cy="4170362"/>
          </a:xfrm>
          <a:prstGeom prst="rect">
            <a:avLst/>
          </a:prstGeom>
          <a:noFill/>
          <a:ln w="9525">
            <a:noFill/>
            <a:miter lim="800000"/>
            <a:headEnd/>
            <a:tailEnd/>
          </a:ln>
        </p:spPr>
      </p:pic>
    </p:spTree>
    <p:extLst>
      <p:ext uri="{BB962C8B-B14F-4D97-AF65-F5344CB8AC3E}">
        <p14:creationId xmlns:p14="http://schemas.microsoft.com/office/powerpoint/2010/main" val="9612564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8"/>
          <p:cNvGrpSpPr>
            <a:grpSpLocks/>
          </p:cNvGrpSpPr>
          <p:nvPr/>
        </p:nvGrpSpPr>
        <p:grpSpPr bwMode="auto">
          <a:xfrm>
            <a:off x="1376363" y="2649538"/>
            <a:ext cx="6853237" cy="1592262"/>
            <a:chOff x="3360" y="3552"/>
            <a:chExt cx="2064" cy="480"/>
          </a:xfrm>
        </p:grpSpPr>
        <p:sp>
          <p:nvSpPr>
            <p:cNvPr id="3" name="Rectangle 39"/>
            <p:cNvSpPr>
              <a:spLocks noChangeArrowheads="1"/>
            </p:cNvSpPr>
            <p:nvPr/>
          </p:nvSpPr>
          <p:spPr bwMode="auto">
            <a:xfrm>
              <a:off x="4176" y="3600"/>
              <a:ext cx="528" cy="384"/>
            </a:xfrm>
            <a:prstGeom prst="rect">
              <a:avLst/>
            </a:prstGeom>
            <a:gradFill rotWithShape="1">
              <a:gsLst>
                <a:gs pos="0">
                  <a:schemeClr val="accent1"/>
                </a:gs>
                <a:gs pos="50000">
                  <a:schemeClr val="accent1">
                    <a:gamma/>
                    <a:shade val="46275"/>
                    <a:invGamma/>
                  </a:schemeClr>
                </a:gs>
                <a:gs pos="100000">
                  <a:schemeClr val="accent1"/>
                </a:gs>
              </a:gsLst>
              <a:lin ang="0" scaled="1"/>
            </a:gradFill>
            <a:ln w="9525">
              <a:noFill/>
              <a:miter lim="800000"/>
              <a:headEnd/>
              <a:tailEnd/>
            </a:ln>
            <a:effectLst/>
          </p:spPr>
          <p:txBody>
            <a:bodyPr wrap="none" anchor="ctr"/>
            <a:lstStyle/>
            <a:p>
              <a:pPr fontAlgn="auto">
                <a:spcBef>
                  <a:spcPts val="0"/>
                </a:spcBef>
                <a:spcAft>
                  <a:spcPts val="0"/>
                </a:spcAft>
                <a:defRPr/>
              </a:pPr>
              <a:endParaRPr lang="en-US" dirty="0">
                <a:latin typeface="+mn-lt"/>
              </a:endParaRPr>
            </a:p>
          </p:txBody>
        </p:sp>
        <p:sp>
          <p:nvSpPr>
            <p:cNvPr id="4" name="Rectangle 40"/>
            <p:cNvSpPr>
              <a:spLocks noChangeArrowheads="1"/>
            </p:cNvSpPr>
            <p:nvPr/>
          </p:nvSpPr>
          <p:spPr bwMode="auto">
            <a:xfrm>
              <a:off x="4704" y="3600"/>
              <a:ext cx="528" cy="384"/>
            </a:xfrm>
            <a:prstGeom prst="rect">
              <a:avLst/>
            </a:prstGeom>
            <a:gradFill rotWithShape="1">
              <a:gsLst>
                <a:gs pos="0">
                  <a:schemeClr val="accent1"/>
                </a:gs>
                <a:gs pos="50000">
                  <a:schemeClr val="accent1">
                    <a:gamma/>
                    <a:shade val="46275"/>
                    <a:invGamma/>
                  </a:schemeClr>
                </a:gs>
                <a:gs pos="100000">
                  <a:schemeClr val="accent1"/>
                </a:gs>
              </a:gsLst>
              <a:lin ang="0" scaled="1"/>
            </a:gradFill>
            <a:ln w="9525">
              <a:noFill/>
              <a:miter lim="800000"/>
              <a:headEnd/>
              <a:tailEnd/>
            </a:ln>
            <a:effectLst/>
          </p:spPr>
          <p:txBody>
            <a:bodyPr wrap="none" anchor="ctr"/>
            <a:lstStyle/>
            <a:p>
              <a:pPr fontAlgn="auto">
                <a:spcBef>
                  <a:spcPts val="0"/>
                </a:spcBef>
                <a:spcAft>
                  <a:spcPts val="0"/>
                </a:spcAft>
                <a:defRPr/>
              </a:pPr>
              <a:endParaRPr lang="en-US" dirty="0">
                <a:latin typeface="+mn-lt"/>
              </a:endParaRPr>
            </a:p>
          </p:txBody>
        </p:sp>
        <p:sp>
          <p:nvSpPr>
            <p:cNvPr id="471044" name="Rectangle 41"/>
            <p:cNvSpPr>
              <a:spLocks noChangeArrowheads="1"/>
            </p:cNvSpPr>
            <p:nvPr/>
          </p:nvSpPr>
          <p:spPr bwMode="auto">
            <a:xfrm>
              <a:off x="5232" y="3600"/>
              <a:ext cx="192" cy="384"/>
            </a:xfrm>
            <a:prstGeom prst="rect">
              <a:avLst/>
            </a:prstGeom>
            <a:solidFill>
              <a:schemeClr val="accent1"/>
            </a:solidFill>
            <a:ln w="9525">
              <a:noFill/>
              <a:miter lim="800000"/>
              <a:headEnd/>
              <a:tailEnd/>
            </a:ln>
          </p:spPr>
          <p:txBody>
            <a:bodyPr wrap="none" anchor="ctr"/>
            <a:lstStyle/>
            <a:p>
              <a:endParaRPr lang="en-US" dirty="0"/>
            </a:p>
          </p:txBody>
        </p:sp>
        <p:sp>
          <p:nvSpPr>
            <p:cNvPr id="471045" name="Rectangle 42"/>
            <p:cNvSpPr>
              <a:spLocks noChangeArrowheads="1"/>
            </p:cNvSpPr>
            <p:nvPr/>
          </p:nvSpPr>
          <p:spPr bwMode="auto">
            <a:xfrm>
              <a:off x="3696" y="3552"/>
              <a:ext cx="1728" cy="48"/>
            </a:xfrm>
            <a:prstGeom prst="rect">
              <a:avLst/>
            </a:prstGeom>
            <a:gradFill rotWithShape="1">
              <a:gsLst>
                <a:gs pos="0">
                  <a:srgbClr val="595959"/>
                </a:gs>
                <a:gs pos="100000">
                  <a:srgbClr val="C0C0C0"/>
                </a:gs>
              </a:gsLst>
              <a:lin ang="18900000" scaled="1"/>
            </a:gradFill>
            <a:ln w="9525">
              <a:solidFill>
                <a:schemeClr val="tx1"/>
              </a:solidFill>
              <a:miter lim="800000"/>
              <a:headEnd/>
              <a:tailEnd/>
            </a:ln>
          </p:spPr>
          <p:txBody>
            <a:bodyPr wrap="none" anchor="ctr"/>
            <a:lstStyle/>
            <a:p>
              <a:endParaRPr lang="en-US" dirty="0"/>
            </a:p>
          </p:txBody>
        </p:sp>
        <p:sp>
          <p:nvSpPr>
            <p:cNvPr id="471046" name="Rectangle 43"/>
            <p:cNvSpPr>
              <a:spLocks noChangeArrowheads="1"/>
            </p:cNvSpPr>
            <p:nvPr/>
          </p:nvSpPr>
          <p:spPr bwMode="auto">
            <a:xfrm>
              <a:off x="3696" y="3984"/>
              <a:ext cx="1728" cy="48"/>
            </a:xfrm>
            <a:prstGeom prst="rect">
              <a:avLst/>
            </a:prstGeom>
            <a:gradFill rotWithShape="1">
              <a:gsLst>
                <a:gs pos="0">
                  <a:srgbClr val="595959"/>
                </a:gs>
                <a:gs pos="100000">
                  <a:srgbClr val="C0C0C0"/>
                </a:gs>
              </a:gsLst>
              <a:lin ang="18900000" scaled="1"/>
            </a:gradFill>
            <a:ln w="9525">
              <a:solidFill>
                <a:schemeClr val="tx1"/>
              </a:solidFill>
              <a:miter lim="800000"/>
              <a:headEnd/>
              <a:tailEnd/>
            </a:ln>
          </p:spPr>
          <p:txBody>
            <a:bodyPr wrap="none" anchor="ctr"/>
            <a:lstStyle/>
            <a:p>
              <a:endParaRPr lang="en-US" dirty="0"/>
            </a:p>
          </p:txBody>
        </p:sp>
        <p:sp>
          <p:nvSpPr>
            <p:cNvPr id="471047" name="Rectangle 44"/>
            <p:cNvSpPr>
              <a:spLocks noChangeArrowheads="1"/>
            </p:cNvSpPr>
            <p:nvPr/>
          </p:nvSpPr>
          <p:spPr bwMode="auto">
            <a:xfrm>
              <a:off x="3360" y="3720"/>
              <a:ext cx="672" cy="144"/>
            </a:xfrm>
            <a:prstGeom prst="rect">
              <a:avLst/>
            </a:prstGeom>
            <a:gradFill rotWithShape="1">
              <a:gsLst>
                <a:gs pos="0">
                  <a:srgbClr val="595959"/>
                </a:gs>
                <a:gs pos="50000">
                  <a:srgbClr val="C0C0C0"/>
                </a:gs>
                <a:gs pos="100000">
                  <a:srgbClr val="595959"/>
                </a:gs>
              </a:gsLst>
              <a:lin ang="5400000" scaled="1"/>
            </a:gradFill>
            <a:ln w="9525">
              <a:solidFill>
                <a:schemeClr val="tx1"/>
              </a:solidFill>
              <a:miter lim="800000"/>
              <a:headEnd/>
              <a:tailEnd/>
            </a:ln>
          </p:spPr>
          <p:txBody>
            <a:bodyPr wrap="none" anchor="ctr"/>
            <a:lstStyle/>
            <a:p>
              <a:endParaRPr lang="en-US" dirty="0"/>
            </a:p>
          </p:txBody>
        </p:sp>
        <p:sp>
          <p:nvSpPr>
            <p:cNvPr id="471048" name="Rectangle 45"/>
            <p:cNvSpPr>
              <a:spLocks noChangeArrowheads="1"/>
            </p:cNvSpPr>
            <p:nvPr/>
          </p:nvSpPr>
          <p:spPr bwMode="auto">
            <a:xfrm>
              <a:off x="4032" y="3600"/>
              <a:ext cx="144" cy="384"/>
            </a:xfrm>
            <a:prstGeom prst="rect">
              <a:avLst/>
            </a:prstGeom>
            <a:gradFill rotWithShape="1">
              <a:gsLst>
                <a:gs pos="0">
                  <a:srgbClr val="595959"/>
                </a:gs>
                <a:gs pos="50000">
                  <a:srgbClr val="C0C0C0"/>
                </a:gs>
                <a:gs pos="100000">
                  <a:srgbClr val="595959"/>
                </a:gs>
              </a:gsLst>
              <a:lin ang="5400000" scaled="1"/>
            </a:gradFill>
            <a:ln w="9525">
              <a:solidFill>
                <a:schemeClr val="tx1"/>
              </a:solidFill>
              <a:miter lim="800000"/>
              <a:headEnd/>
              <a:tailEnd/>
            </a:ln>
          </p:spPr>
          <p:txBody>
            <a:bodyPr wrap="none" anchor="ctr"/>
            <a:lstStyle/>
            <a:p>
              <a:endParaRPr lang="en-US" dirty="0"/>
            </a:p>
          </p:txBody>
        </p:sp>
      </p:grpSp>
    </p:spTree>
    <p:extLst>
      <p:ext uri="{BB962C8B-B14F-4D97-AF65-F5344CB8AC3E}">
        <p14:creationId xmlns:p14="http://schemas.microsoft.com/office/powerpoint/2010/main" val="6891497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065" name="Title 1"/>
          <p:cNvSpPr>
            <a:spLocks noGrp="1"/>
          </p:cNvSpPr>
          <p:nvPr>
            <p:ph type="title"/>
          </p:nvPr>
        </p:nvSpPr>
        <p:spPr/>
        <p:txBody>
          <a:bodyPr/>
          <a:lstStyle/>
          <a:p>
            <a:r>
              <a:rPr lang="en-US" dirty="0"/>
              <a:t>Question 7.5</a:t>
            </a:r>
          </a:p>
        </p:txBody>
      </p:sp>
      <p:sp>
        <p:nvSpPr>
          <p:cNvPr id="3" name="Content Placeholder 2"/>
          <p:cNvSpPr>
            <a:spLocks noGrp="1"/>
          </p:cNvSpPr>
          <p:nvPr>
            <p:ph idx="1"/>
          </p:nvPr>
        </p:nvSpPr>
        <p:spPr/>
        <p:txBody>
          <a:bodyPr/>
          <a:lstStyle/>
          <a:p>
            <a:pPr>
              <a:buFontTx/>
              <a:buNone/>
              <a:defRPr/>
            </a:pPr>
            <a:r>
              <a:rPr lang="en-US" dirty="0"/>
              <a:t>For sound waves in air, something experiences simple harmonic motion, what is it?</a:t>
            </a:r>
          </a:p>
          <a:p>
            <a:pPr marL="514350" indent="-514350">
              <a:buFontTx/>
              <a:buAutoNum type="alphaLcParenR"/>
              <a:defRPr/>
            </a:pPr>
            <a:r>
              <a:rPr lang="en-US" dirty="0"/>
              <a:t>A pipe</a:t>
            </a:r>
          </a:p>
          <a:p>
            <a:pPr marL="514350" indent="-514350">
              <a:buFontTx/>
              <a:buAutoNum type="alphaLcParenR"/>
              <a:defRPr/>
            </a:pPr>
            <a:r>
              <a:rPr lang="en-US" dirty="0"/>
              <a:t>The air particles</a:t>
            </a:r>
          </a:p>
          <a:p>
            <a:pPr marL="514350" indent="-514350">
              <a:buFontTx/>
              <a:buAutoNum type="alphaLcParenR"/>
              <a:defRPr/>
            </a:pPr>
            <a:r>
              <a:rPr lang="en-US" dirty="0"/>
              <a:t>The pressure </a:t>
            </a:r>
          </a:p>
          <a:p>
            <a:pPr marL="514350" indent="-514350">
              <a:buFontTx/>
              <a:buAutoNum type="alphaLcParenR"/>
              <a:defRPr/>
            </a:pPr>
            <a:r>
              <a:rPr lang="en-US" dirty="0"/>
              <a:t>dust</a:t>
            </a:r>
          </a:p>
        </p:txBody>
      </p:sp>
    </p:spTree>
    <p:extLst>
      <p:ext uri="{BB962C8B-B14F-4D97-AF65-F5344CB8AC3E}">
        <p14:creationId xmlns:p14="http://schemas.microsoft.com/office/powerpoint/2010/main" val="1028719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p:txBody>
          <a:bodyPr/>
          <a:lstStyle/>
          <a:p>
            <a:r>
              <a:rPr lang="en-US" dirty="0"/>
              <a:t>Question 223.2.2</a:t>
            </a:r>
          </a:p>
        </p:txBody>
      </p:sp>
      <p:sp>
        <p:nvSpPr>
          <p:cNvPr id="44036" name="Rectangle 3"/>
          <p:cNvSpPr>
            <a:spLocks noGrp="1" noChangeArrowheads="1"/>
          </p:cNvSpPr>
          <p:nvPr>
            <p:ph idx="1"/>
          </p:nvPr>
        </p:nvSpPr>
        <p:spPr>
          <a:xfrm>
            <a:off x="457199" y="1600200"/>
            <a:ext cx="4468761" cy="4525963"/>
          </a:xfrm>
        </p:spPr>
        <p:txBody>
          <a:bodyPr/>
          <a:lstStyle/>
          <a:p>
            <a:pPr marL="609600" indent="-609600" eaLnBrk="1" hangingPunct="1">
              <a:buFontTx/>
              <a:buNone/>
            </a:pPr>
            <a:r>
              <a:rPr lang="en-US" dirty="0"/>
              <a:t>What is the medium for an ocean wave?… </a:t>
            </a:r>
          </a:p>
          <a:p>
            <a:pPr marL="990600" lvl="1" indent="-533400" eaLnBrk="1" hangingPunct="1">
              <a:buFontTx/>
              <a:buAutoNum type="alphaLcParenR"/>
            </a:pPr>
            <a:r>
              <a:rPr lang="en-US" dirty="0"/>
              <a:t>The electromagnetic field</a:t>
            </a:r>
          </a:p>
          <a:p>
            <a:pPr marL="990600" lvl="1" indent="-533400" eaLnBrk="1" hangingPunct="1">
              <a:buFontTx/>
              <a:buAutoNum type="alphaLcParenR"/>
            </a:pPr>
            <a:r>
              <a:rPr lang="en-US" dirty="0"/>
              <a:t>Air molecules</a:t>
            </a:r>
          </a:p>
          <a:p>
            <a:pPr marL="990600" lvl="1" indent="-533400" eaLnBrk="1" hangingPunct="1">
              <a:buFontTx/>
              <a:buAutoNum type="alphaLcParenR"/>
            </a:pPr>
            <a:r>
              <a:rPr lang="en-US" dirty="0"/>
              <a:t>Free space</a:t>
            </a:r>
          </a:p>
          <a:p>
            <a:pPr marL="990600" lvl="1" indent="-533400" eaLnBrk="1" hangingPunct="1">
              <a:buFontTx/>
              <a:buAutoNum type="alphaLcParenR"/>
            </a:pPr>
            <a:r>
              <a:rPr lang="en-US" dirty="0"/>
              <a:t>Water  molecules</a:t>
            </a:r>
          </a:p>
        </p:txBody>
      </p:sp>
      <p:sp>
        <p:nvSpPr>
          <p:cNvPr id="44034" name="Slide Number Placeholder 5"/>
          <p:cNvSpPr>
            <a:spLocks noGrp="1"/>
          </p:cNvSpPr>
          <p:nvPr>
            <p:ph type="sldNum" sz="quarter" idx="12"/>
          </p:nvPr>
        </p:nvSpPr>
        <p:spPr>
          <a:noFill/>
        </p:spPr>
        <p:txBody>
          <a:bodyPr/>
          <a:lstStyle/>
          <a:p>
            <a:fld id="{4AD62F2E-7083-45D0-8919-2DFD6873DB31}" type="slidenum">
              <a:rPr lang="en-US" smtClean="0"/>
              <a:pPr/>
              <a:t>2</a:t>
            </a:fld>
            <a:endParaRPr lang="en-US"/>
          </a:p>
        </p:txBody>
      </p:sp>
      <p:pic>
        <p:nvPicPr>
          <p:cNvPr id="44037" name="Picture 4" descr="J5P87D0K"/>
          <p:cNvPicPr>
            <a:picLocks noChangeAspect="1" noChangeArrowheads="1"/>
          </p:cNvPicPr>
          <p:nvPr/>
        </p:nvPicPr>
        <p:blipFill>
          <a:blip r:embed="rId2" cstate="print"/>
          <a:srcRect r="13052"/>
          <a:stretch>
            <a:fillRect/>
          </a:stretch>
        </p:blipFill>
        <p:spPr bwMode="auto">
          <a:xfrm>
            <a:off x="4535647" y="2470150"/>
            <a:ext cx="4444580" cy="2397125"/>
          </a:xfrm>
          <a:prstGeom prst="rect">
            <a:avLst/>
          </a:prstGeom>
          <a:noFill/>
          <a:ln w="9525">
            <a:noFill/>
            <a:miter lim="800000"/>
            <a:headEnd/>
            <a:tailEnd/>
          </a:ln>
        </p:spPr>
      </p:pic>
    </p:spTree>
    <p:extLst>
      <p:ext uri="{BB962C8B-B14F-4D97-AF65-F5344CB8AC3E}">
        <p14:creationId xmlns:p14="http://schemas.microsoft.com/office/powerpoint/2010/main" val="28960650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10"/>
          <p:cNvGrpSpPr>
            <a:grpSpLocks/>
          </p:cNvGrpSpPr>
          <p:nvPr/>
        </p:nvGrpSpPr>
        <p:grpSpPr bwMode="auto">
          <a:xfrm>
            <a:off x="1566863" y="1390650"/>
            <a:ext cx="6673850" cy="3919538"/>
            <a:chOff x="1306287" y="-38122"/>
            <a:chExt cx="6673061" cy="3918857"/>
          </a:xfrm>
        </p:grpSpPr>
        <p:cxnSp>
          <p:nvCxnSpPr>
            <p:cNvPr id="196" name="Straight Connector 195"/>
            <p:cNvCxnSpPr/>
            <p:nvPr/>
          </p:nvCxnSpPr>
          <p:spPr>
            <a:xfrm rot="16200000" flipH="1">
              <a:off x="-636474" y="1904639"/>
              <a:ext cx="3918857" cy="33333"/>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a:xfrm rot="16200000" flipH="1">
              <a:off x="-190440" y="1904639"/>
              <a:ext cx="3918857" cy="3333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a:xfrm rot="16200000" flipH="1">
              <a:off x="223055" y="1905433"/>
              <a:ext cx="3918857" cy="3174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a:xfrm rot="16200000" flipH="1">
              <a:off x="734963" y="1904639"/>
              <a:ext cx="3918857" cy="33333"/>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a:xfrm rot="16200000" flipH="1">
              <a:off x="1246078" y="1904639"/>
              <a:ext cx="3918857" cy="33333"/>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p:nvPr/>
          </p:nvCxnSpPr>
          <p:spPr>
            <a:xfrm rot="16200000" flipH="1">
              <a:off x="1708779" y="1905433"/>
              <a:ext cx="3918857" cy="3174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p:cNvCxnSpPr/>
            <p:nvPr/>
          </p:nvCxnSpPr>
          <p:spPr>
            <a:xfrm rot="16200000" flipH="1">
              <a:off x="2253227" y="1905433"/>
              <a:ext cx="3918857" cy="3174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a:xfrm rot="16200000" flipH="1">
              <a:off x="2781008" y="1904639"/>
              <a:ext cx="3918857" cy="3333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a:xfrm rot="16200000" flipH="1">
              <a:off x="3276250" y="1904639"/>
              <a:ext cx="3918857" cy="3333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a:xfrm rot="16200000" flipH="1">
              <a:off x="3755618" y="1904639"/>
              <a:ext cx="3918857" cy="3333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a:xfrm rot="16200000" flipH="1">
              <a:off x="4267527" y="1905433"/>
              <a:ext cx="3918857" cy="3174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p:nvPr/>
          </p:nvCxnSpPr>
          <p:spPr>
            <a:xfrm rot="16200000" flipH="1">
              <a:off x="4696895" y="1904639"/>
              <a:ext cx="3918857" cy="33333"/>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a:xfrm rot="16200000" flipH="1">
              <a:off x="5143723" y="1905433"/>
              <a:ext cx="3918857" cy="3174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a:xfrm rot="16200000" flipH="1">
              <a:off x="5589757" y="1905433"/>
              <a:ext cx="3918857" cy="3174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a:xfrm rot="16200000" flipH="1">
              <a:off x="6003252" y="1904639"/>
              <a:ext cx="3918857" cy="3333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473090" name="Rectangle 41"/>
          <p:cNvSpPr>
            <a:spLocks noChangeArrowheads="1"/>
          </p:cNvSpPr>
          <p:nvPr/>
        </p:nvSpPr>
        <p:spPr bwMode="auto">
          <a:xfrm>
            <a:off x="1420813" y="1889125"/>
            <a:ext cx="7086600" cy="830263"/>
          </a:xfrm>
          <a:prstGeom prst="rect">
            <a:avLst/>
          </a:prstGeom>
          <a:solidFill>
            <a:schemeClr val="accent1"/>
          </a:solidFill>
          <a:ln w="9525">
            <a:noFill/>
            <a:miter lim="800000"/>
            <a:headEnd/>
            <a:tailEnd/>
          </a:ln>
        </p:spPr>
        <p:txBody>
          <a:bodyPr wrap="none" anchor="ctr"/>
          <a:lstStyle/>
          <a:p>
            <a:endParaRPr lang="en-US" dirty="0"/>
          </a:p>
        </p:txBody>
      </p:sp>
      <p:sp>
        <p:nvSpPr>
          <p:cNvPr id="473091" name="Rectangle 42"/>
          <p:cNvSpPr>
            <a:spLocks noChangeArrowheads="1"/>
          </p:cNvSpPr>
          <p:nvPr/>
        </p:nvSpPr>
        <p:spPr bwMode="auto">
          <a:xfrm>
            <a:off x="760413" y="1789113"/>
            <a:ext cx="7727950" cy="131762"/>
          </a:xfrm>
          <a:prstGeom prst="rect">
            <a:avLst/>
          </a:prstGeom>
          <a:gradFill rotWithShape="1">
            <a:gsLst>
              <a:gs pos="0">
                <a:srgbClr val="595959"/>
              </a:gs>
              <a:gs pos="100000">
                <a:srgbClr val="C0C0C0"/>
              </a:gs>
            </a:gsLst>
            <a:lin ang="18900000" scaled="1"/>
          </a:gradFill>
          <a:ln w="9525">
            <a:solidFill>
              <a:schemeClr val="tx1"/>
            </a:solidFill>
            <a:miter lim="800000"/>
            <a:headEnd/>
            <a:tailEnd/>
          </a:ln>
        </p:spPr>
        <p:txBody>
          <a:bodyPr wrap="none" anchor="ctr"/>
          <a:lstStyle/>
          <a:p>
            <a:endParaRPr lang="en-US" dirty="0"/>
          </a:p>
        </p:txBody>
      </p:sp>
      <p:sp>
        <p:nvSpPr>
          <p:cNvPr id="473092" name="Rectangle 43"/>
          <p:cNvSpPr>
            <a:spLocks noChangeArrowheads="1"/>
          </p:cNvSpPr>
          <p:nvPr/>
        </p:nvSpPr>
        <p:spPr bwMode="auto">
          <a:xfrm>
            <a:off x="760413" y="2684463"/>
            <a:ext cx="7727950" cy="133350"/>
          </a:xfrm>
          <a:prstGeom prst="rect">
            <a:avLst/>
          </a:prstGeom>
          <a:gradFill rotWithShape="1">
            <a:gsLst>
              <a:gs pos="0">
                <a:srgbClr val="595959"/>
              </a:gs>
              <a:gs pos="100000">
                <a:srgbClr val="C0C0C0"/>
              </a:gs>
            </a:gsLst>
            <a:lin ang="18900000" scaled="1"/>
          </a:gradFill>
          <a:ln w="9525">
            <a:solidFill>
              <a:schemeClr val="tx1"/>
            </a:solidFill>
            <a:miter lim="800000"/>
            <a:headEnd/>
            <a:tailEnd/>
          </a:ln>
        </p:spPr>
        <p:txBody>
          <a:bodyPr wrap="none" anchor="ctr"/>
          <a:lstStyle/>
          <a:p>
            <a:endParaRPr lang="en-US" dirty="0"/>
          </a:p>
        </p:txBody>
      </p:sp>
      <p:sp>
        <p:nvSpPr>
          <p:cNvPr id="473093" name="Rectangle 44"/>
          <p:cNvSpPr>
            <a:spLocks noChangeArrowheads="1"/>
          </p:cNvSpPr>
          <p:nvPr/>
        </p:nvSpPr>
        <p:spPr bwMode="auto">
          <a:xfrm>
            <a:off x="261938" y="2136775"/>
            <a:ext cx="998537" cy="300038"/>
          </a:xfrm>
          <a:prstGeom prst="rect">
            <a:avLst/>
          </a:prstGeom>
          <a:gradFill rotWithShape="1">
            <a:gsLst>
              <a:gs pos="0">
                <a:srgbClr val="595959"/>
              </a:gs>
              <a:gs pos="50000">
                <a:srgbClr val="C0C0C0"/>
              </a:gs>
              <a:gs pos="100000">
                <a:srgbClr val="595959"/>
              </a:gs>
            </a:gsLst>
            <a:lin ang="5400000" scaled="1"/>
          </a:gradFill>
          <a:ln w="9525">
            <a:solidFill>
              <a:schemeClr val="tx1"/>
            </a:solidFill>
            <a:miter lim="800000"/>
            <a:headEnd/>
            <a:tailEnd/>
          </a:ln>
        </p:spPr>
        <p:txBody>
          <a:bodyPr wrap="none" anchor="ctr"/>
          <a:lstStyle/>
          <a:p>
            <a:endParaRPr lang="en-US" dirty="0"/>
          </a:p>
        </p:txBody>
      </p:sp>
      <p:sp>
        <p:nvSpPr>
          <p:cNvPr id="473094" name="Rectangle 45"/>
          <p:cNvSpPr>
            <a:spLocks noChangeArrowheads="1"/>
          </p:cNvSpPr>
          <p:nvPr/>
        </p:nvSpPr>
        <p:spPr bwMode="auto">
          <a:xfrm>
            <a:off x="1260475" y="1889125"/>
            <a:ext cx="214313" cy="795338"/>
          </a:xfrm>
          <a:prstGeom prst="rect">
            <a:avLst/>
          </a:prstGeom>
          <a:gradFill rotWithShape="1">
            <a:gsLst>
              <a:gs pos="0">
                <a:srgbClr val="595959"/>
              </a:gs>
              <a:gs pos="50000">
                <a:srgbClr val="C0C0C0"/>
              </a:gs>
              <a:gs pos="100000">
                <a:srgbClr val="595959"/>
              </a:gs>
            </a:gsLst>
            <a:lin ang="5400000" scaled="1"/>
          </a:gradFill>
          <a:ln w="9525">
            <a:solidFill>
              <a:schemeClr val="tx1"/>
            </a:solidFill>
            <a:miter lim="800000"/>
            <a:headEnd/>
            <a:tailEnd/>
          </a:ln>
        </p:spPr>
        <p:txBody>
          <a:bodyPr wrap="none" anchor="ctr"/>
          <a:lstStyle/>
          <a:p>
            <a:endParaRPr lang="en-US" dirty="0"/>
          </a:p>
        </p:txBody>
      </p:sp>
      <p:grpSp>
        <p:nvGrpSpPr>
          <p:cNvPr id="3" name="Group 134"/>
          <p:cNvGrpSpPr>
            <a:grpSpLocks/>
          </p:cNvGrpSpPr>
          <p:nvPr/>
        </p:nvGrpSpPr>
        <p:grpSpPr bwMode="auto">
          <a:xfrm>
            <a:off x="1535113" y="2220913"/>
            <a:ext cx="2994025" cy="147637"/>
            <a:chOff x="1273631" y="791844"/>
            <a:chExt cx="2993619" cy="146957"/>
          </a:xfrm>
        </p:grpSpPr>
        <p:sp>
          <p:nvSpPr>
            <p:cNvPr id="13" name="Oval 12"/>
            <p:cNvSpPr/>
            <p:nvPr/>
          </p:nvSpPr>
          <p:spPr>
            <a:xfrm>
              <a:off x="1273631" y="791844"/>
              <a:ext cx="114285" cy="146957"/>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4" name="Oval 13"/>
            <p:cNvSpPr/>
            <p:nvPr/>
          </p:nvSpPr>
          <p:spPr>
            <a:xfrm>
              <a:off x="1703785" y="791844"/>
              <a:ext cx="114285" cy="14695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5" name="Oval 14"/>
            <p:cNvSpPr/>
            <p:nvPr/>
          </p:nvSpPr>
          <p:spPr>
            <a:xfrm>
              <a:off x="2133939" y="791844"/>
              <a:ext cx="114285" cy="146957"/>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6" name="Oval 15"/>
            <p:cNvSpPr/>
            <p:nvPr/>
          </p:nvSpPr>
          <p:spPr>
            <a:xfrm>
              <a:off x="2645045" y="791844"/>
              <a:ext cx="114285" cy="14695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7" name="Oval 16"/>
            <p:cNvSpPr/>
            <p:nvPr/>
          </p:nvSpPr>
          <p:spPr>
            <a:xfrm>
              <a:off x="3140278" y="791844"/>
              <a:ext cx="114285" cy="146957"/>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 name="Oval 17"/>
            <p:cNvSpPr/>
            <p:nvPr/>
          </p:nvSpPr>
          <p:spPr>
            <a:xfrm>
              <a:off x="3619638" y="791844"/>
              <a:ext cx="114285" cy="14695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0" name="Oval 19"/>
            <p:cNvSpPr/>
            <p:nvPr/>
          </p:nvSpPr>
          <p:spPr>
            <a:xfrm>
              <a:off x="4152965" y="791844"/>
              <a:ext cx="114285" cy="14695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grpSp>
      <p:sp>
        <p:nvSpPr>
          <p:cNvPr id="60" name="Rectangle 39"/>
          <p:cNvSpPr>
            <a:spLocks noChangeArrowheads="1"/>
          </p:cNvSpPr>
          <p:nvPr/>
        </p:nvSpPr>
        <p:spPr bwMode="auto">
          <a:xfrm>
            <a:off x="1458913" y="3135313"/>
            <a:ext cx="2986087" cy="830262"/>
          </a:xfrm>
          <a:prstGeom prst="rect">
            <a:avLst/>
          </a:prstGeom>
          <a:gradFill rotWithShape="1">
            <a:gsLst>
              <a:gs pos="0">
                <a:schemeClr val="accent1"/>
              </a:gs>
              <a:gs pos="50000">
                <a:schemeClr val="accent1">
                  <a:gamma/>
                  <a:shade val="46275"/>
                  <a:invGamma/>
                </a:schemeClr>
              </a:gs>
              <a:gs pos="100000">
                <a:schemeClr val="accent1"/>
              </a:gs>
            </a:gsLst>
            <a:lin ang="0" scaled="1"/>
          </a:gradFill>
          <a:ln w="9525">
            <a:noFill/>
            <a:miter lim="800000"/>
            <a:headEnd/>
            <a:tailEnd/>
          </a:ln>
          <a:effectLst/>
        </p:spPr>
        <p:txBody>
          <a:bodyPr wrap="none" anchor="ctr"/>
          <a:lstStyle/>
          <a:p>
            <a:pPr fontAlgn="auto">
              <a:spcBef>
                <a:spcPts val="0"/>
              </a:spcBef>
              <a:spcAft>
                <a:spcPts val="0"/>
              </a:spcAft>
              <a:defRPr/>
            </a:pPr>
            <a:endParaRPr lang="en-US" dirty="0">
              <a:latin typeface="+mn-lt"/>
            </a:endParaRPr>
          </a:p>
        </p:txBody>
      </p:sp>
      <p:sp>
        <p:nvSpPr>
          <p:cNvPr id="473097" name="Rectangle 41"/>
          <p:cNvSpPr>
            <a:spLocks noChangeArrowheads="1"/>
          </p:cNvSpPr>
          <p:nvPr/>
        </p:nvSpPr>
        <p:spPr bwMode="auto">
          <a:xfrm>
            <a:off x="4278313" y="3135313"/>
            <a:ext cx="4217987" cy="830262"/>
          </a:xfrm>
          <a:prstGeom prst="rect">
            <a:avLst/>
          </a:prstGeom>
          <a:solidFill>
            <a:schemeClr val="accent1"/>
          </a:solidFill>
          <a:ln w="9525">
            <a:noFill/>
            <a:miter lim="800000"/>
            <a:headEnd/>
            <a:tailEnd/>
          </a:ln>
        </p:spPr>
        <p:txBody>
          <a:bodyPr wrap="none" anchor="ctr"/>
          <a:lstStyle/>
          <a:p>
            <a:endParaRPr lang="en-US" dirty="0"/>
          </a:p>
        </p:txBody>
      </p:sp>
      <p:sp>
        <p:nvSpPr>
          <p:cNvPr id="113" name="Rectangle 112"/>
          <p:cNvSpPr/>
          <p:nvPr/>
        </p:nvSpPr>
        <p:spPr>
          <a:xfrm>
            <a:off x="1109663" y="3143250"/>
            <a:ext cx="1552575" cy="8175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73099" name="Rectangle 44"/>
          <p:cNvSpPr>
            <a:spLocks noChangeArrowheads="1"/>
          </p:cNvSpPr>
          <p:nvPr/>
        </p:nvSpPr>
        <p:spPr bwMode="auto">
          <a:xfrm>
            <a:off x="1638300" y="3384550"/>
            <a:ext cx="1000125" cy="298450"/>
          </a:xfrm>
          <a:prstGeom prst="rect">
            <a:avLst/>
          </a:prstGeom>
          <a:gradFill rotWithShape="1">
            <a:gsLst>
              <a:gs pos="0">
                <a:srgbClr val="595959"/>
              </a:gs>
              <a:gs pos="50000">
                <a:srgbClr val="C0C0C0"/>
              </a:gs>
              <a:gs pos="100000">
                <a:srgbClr val="595959"/>
              </a:gs>
            </a:gsLst>
            <a:lin ang="5400000" scaled="1"/>
          </a:gradFill>
          <a:ln w="9525">
            <a:solidFill>
              <a:schemeClr val="tx1"/>
            </a:solidFill>
            <a:miter lim="800000"/>
            <a:headEnd/>
            <a:tailEnd/>
          </a:ln>
        </p:spPr>
        <p:txBody>
          <a:bodyPr wrap="none" anchor="ctr"/>
          <a:lstStyle/>
          <a:p>
            <a:endParaRPr lang="en-US" dirty="0"/>
          </a:p>
        </p:txBody>
      </p:sp>
      <p:sp>
        <p:nvSpPr>
          <p:cNvPr id="473100" name="Rectangle 45"/>
          <p:cNvSpPr>
            <a:spLocks noChangeArrowheads="1"/>
          </p:cNvSpPr>
          <p:nvPr/>
        </p:nvSpPr>
        <p:spPr bwMode="auto">
          <a:xfrm>
            <a:off x="2638425" y="3135313"/>
            <a:ext cx="214313" cy="796925"/>
          </a:xfrm>
          <a:prstGeom prst="rect">
            <a:avLst/>
          </a:prstGeom>
          <a:gradFill rotWithShape="1">
            <a:gsLst>
              <a:gs pos="0">
                <a:srgbClr val="595959"/>
              </a:gs>
              <a:gs pos="50000">
                <a:srgbClr val="C0C0C0"/>
              </a:gs>
              <a:gs pos="100000">
                <a:srgbClr val="595959"/>
              </a:gs>
            </a:gsLst>
            <a:lin ang="5400000" scaled="1"/>
          </a:gradFill>
          <a:ln w="9525">
            <a:solidFill>
              <a:schemeClr val="tx1"/>
            </a:solidFill>
            <a:miter lim="800000"/>
            <a:headEnd/>
            <a:tailEnd/>
          </a:ln>
        </p:spPr>
        <p:txBody>
          <a:bodyPr wrap="none" anchor="ctr"/>
          <a:lstStyle/>
          <a:p>
            <a:endParaRPr lang="en-US" dirty="0"/>
          </a:p>
        </p:txBody>
      </p:sp>
      <p:sp>
        <p:nvSpPr>
          <p:cNvPr id="67" name="Oval 66"/>
          <p:cNvSpPr/>
          <p:nvPr/>
        </p:nvSpPr>
        <p:spPr>
          <a:xfrm>
            <a:off x="2928938" y="3762375"/>
            <a:ext cx="114300" cy="14605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8" name="Oval 67"/>
          <p:cNvSpPr/>
          <p:nvPr/>
        </p:nvSpPr>
        <p:spPr>
          <a:xfrm>
            <a:off x="2886075" y="3609975"/>
            <a:ext cx="114300" cy="14605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9" name="Oval 68"/>
          <p:cNvSpPr/>
          <p:nvPr/>
        </p:nvSpPr>
        <p:spPr>
          <a:xfrm>
            <a:off x="2906713" y="3222625"/>
            <a:ext cx="114300" cy="14763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115" name="Straight Connector 114"/>
          <p:cNvCxnSpPr/>
          <p:nvPr/>
        </p:nvCxnSpPr>
        <p:spPr>
          <a:xfrm>
            <a:off x="914400" y="5348288"/>
            <a:ext cx="7837488" cy="15875"/>
          </a:xfrm>
          <a:prstGeom prst="line">
            <a:avLst/>
          </a:prstGeom>
        </p:spPr>
        <p:style>
          <a:lnRef idx="1">
            <a:schemeClr val="accent1"/>
          </a:lnRef>
          <a:fillRef idx="0">
            <a:schemeClr val="accent1"/>
          </a:fillRef>
          <a:effectRef idx="0">
            <a:schemeClr val="accent1"/>
          </a:effectRef>
          <a:fontRef idx="minor">
            <a:schemeClr val="tx1"/>
          </a:fontRef>
        </p:style>
      </p:cxnSp>
      <p:sp>
        <p:nvSpPr>
          <p:cNvPr id="116" name="Rectangle 115"/>
          <p:cNvSpPr/>
          <p:nvPr/>
        </p:nvSpPr>
        <p:spPr>
          <a:xfrm>
            <a:off x="1519238" y="4792663"/>
            <a:ext cx="200025" cy="555625"/>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17" name="Rectangle 116"/>
          <p:cNvSpPr/>
          <p:nvPr/>
        </p:nvSpPr>
        <p:spPr>
          <a:xfrm>
            <a:off x="1958975" y="4986338"/>
            <a:ext cx="193675" cy="35718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18" name="Rectangle 117"/>
          <p:cNvSpPr/>
          <p:nvPr/>
        </p:nvSpPr>
        <p:spPr>
          <a:xfrm>
            <a:off x="2368550" y="5162550"/>
            <a:ext cx="215900" cy="180975"/>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73108" name="Rectangle 43"/>
          <p:cNvSpPr>
            <a:spLocks noChangeArrowheads="1"/>
          </p:cNvSpPr>
          <p:nvPr/>
        </p:nvSpPr>
        <p:spPr bwMode="auto">
          <a:xfrm>
            <a:off x="749300" y="3932238"/>
            <a:ext cx="7727950" cy="131762"/>
          </a:xfrm>
          <a:prstGeom prst="rect">
            <a:avLst/>
          </a:prstGeom>
          <a:gradFill rotWithShape="1">
            <a:gsLst>
              <a:gs pos="0">
                <a:srgbClr val="595959"/>
              </a:gs>
              <a:gs pos="100000">
                <a:srgbClr val="C0C0C0"/>
              </a:gs>
            </a:gsLst>
            <a:lin ang="18900000" scaled="1"/>
          </a:gradFill>
          <a:ln w="9525">
            <a:solidFill>
              <a:schemeClr val="tx1"/>
            </a:solidFill>
            <a:miter lim="800000"/>
            <a:headEnd/>
            <a:tailEnd/>
          </a:ln>
        </p:spPr>
        <p:txBody>
          <a:bodyPr wrap="none" anchor="ctr"/>
          <a:lstStyle/>
          <a:p>
            <a:endParaRPr lang="en-US" dirty="0"/>
          </a:p>
        </p:txBody>
      </p:sp>
      <p:grpSp>
        <p:nvGrpSpPr>
          <p:cNvPr id="4" name="Group 135"/>
          <p:cNvGrpSpPr>
            <a:grpSpLocks/>
          </p:cNvGrpSpPr>
          <p:nvPr/>
        </p:nvGrpSpPr>
        <p:grpSpPr bwMode="auto">
          <a:xfrm flipH="1">
            <a:off x="4414838" y="2209800"/>
            <a:ext cx="2992437" cy="147638"/>
            <a:chOff x="1273631" y="791844"/>
            <a:chExt cx="2993619" cy="146957"/>
          </a:xfrm>
        </p:grpSpPr>
        <p:sp>
          <p:nvSpPr>
            <p:cNvPr id="137" name="Oval 136"/>
            <p:cNvSpPr/>
            <p:nvPr/>
          </p:nvSpPr>
          <p:spPr>
            <a:xfrm>
              <a:off x="1273631" y="791844"/>
              <a:ext cx="114345" cy="146957"/>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38" name="Oval 137"/>
            <p:cNvSpPr/>
            <p:nvPr/>
          </p:nvSpPr>
          <p:spPr>
            <a:xfrm>
              <a:off x="1704013" y="791844"/>
              <a:ext cx="114345" cy="14695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39" name="Oval 138"/>
            <p:cNvSpPr/>
            <p:nvPr/>
          </p:nvSpPr>
          <p:spPr>
            <a:xfrm>
              <a:off x="2134396" y="791844"/>
              <a:ext cx="112757" cy="146957"/>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40" name="Oval 139"/>
            <p:cNvSpPr/>
            <p:nvPr/>
          </p:nvSpPr>
          <p:spPr>
            <a:xfrm>
              <a:off x="2645773" y="791844"/>
              <a:ext cx="114345" cy="14695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41" name="Oval 140"/>
            <p:cNvSpPr/>
            <p:nvPr/>
          </p:nvSpPr>
          <p:spPr>
            <a:xfrm>
              <a:off x="3141268" y="791844"/>
              <a:ext cx="114345" cy="146957"/>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42" name="Oval 141"/>
            <p:cNvSpPr/>
            <p:nvPr/>
          </p:nvSpPr>
          <p:spPr>
            <a:xfrm>
              <a:off x="3619294" y="791844"/>
              <a:ext cx="114345" cy="14695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43" name="Oval 142"/>
            <p:cNvSpPr/>
            <p:nvPr/>
          </p:nvSpPr>
          <p:spPr>
            <a:xfrm>
              <a:off x="4152905" y="791844"/>
              <a:ext cx="114345" cy="14695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grpSp>
      <p:sp>
        <p:nvSpPr>
          <p:cNvPr id="145" name="Oval 144"/>
          <p:cNvSpPr/>
          <p:nvPr/>
        </p:nvSpPr>
        <p:spPr>
          <a:xfrm>
            <a:off x="7304088" y="2209800"/>
            <a:ext cx="114300" cy="147638"/>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46" name="Oval 145"/>
          <p:cNvSpPr/>
          <p:nvPr/>
        </p:nvSpPr>
        <p:spPr>
          <a:xfrm>
            <a:off x="7734300" y="2209800"/>
            <a:ext cx="114300" cy="14763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47" name="Oval 146"/>
          <p:cNvSpPr/>
          <p:nvPr/>
        </p:nvSpPr>
        <p:spPr>
          <a:xfrm>
            <a:off x="8164513" y="2209800"/>
            <a:ext cx="114300" cy="14763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56" name="Oval 155"/>
          <p:cNvSpPr/>
          <p:nvPr/>
        </p:nvSpPr>
        <p:spPr>
          <a:xfrm>
            <a:off x="2911475" y="3484563"/>
            <a:ext cx="114300" cy="14605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57" name="Oval 156"/>
          <p:cNvSpPr/>
          <p:nvPr/>
        </p:nvSpPr>
        <p:spPr>
          <a:xfrm>
            <a:off x="3406775" y="3484563"/>
            <a:ext cx="114300" cy="14605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58" name="Oval 157"/>
          <p:cNvSpPr/>
          <p:nvPr/>
        </p:nvSpPr>
        <p:spPr>
          <a:xfrm>
            <a:off x="3886200" y="3484563"/>
            <a:ext cx="114300" cy="14605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59" name="Oval 158"/>
          <p:cNvSpPr/>
          <p:nvPr/>
        </p:nvSpPr>
        <p:spPr>
          <a:xfrm>
            <a:off x="4419600" y="3484563"/>
            <a:ext cx="114300" cy="14605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grpSp>
        <p:nvGrpSpPr>
          <p:cNvPr id="5" name="Group 159"/>
          <p:cNvGrpSpPr>
            <a:grpSpLocks/>
          </p:cNvGrpSpPr>
          <p:nvPr/>
        </p:nvGrpSpPr>
        <p:grpSpPr bwMode="auto">
          <a:xfrm flipH="1">
            <a:off x="4419600" y="3473450"/>
            <a:ext cx="2994025" cy="146050"/>
            <a:chOff x="1273631" y="791844"/>
            <a:chExt cx="2993619" cy="146957"/>
          </a:xfrm>
        </p:grpSpPr>
        <p:sp>
          <p:nvSpPr>
            <p:cNvPr id="161" name="Oval 160"/>
            <p:cNvSpPr/>
            <p:nvPr/>
          </p:nvSpPr>
          <p:spPr>
            <a:xfrm>
              <a:off x="1273631" y="791844"/>
              <a:ext cx="114285" cy="146957"/>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62" name="Oval 161"/>
            <p:cNvSpPr/>
            <p:nvPr/>
          </p:nvSpPr>
          <p:spPr>
            <a:xfrm>
              <a:off x="1703785" y="791844"/>
              <a:ext cx="114285" cy="14695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63" name="Oval 162"/>
            <p:cNvSpPr/>
            <p:nvPr/>
          </p:nvSpPr>
          <p:spPr>
            <a:xfrm>
              <a:off x="2133939" y="791844"/>
              <a:ext cx="114285" cy="146957"/>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64" name="Oval 163"/>
            <p:cNvSpPr/>
            <p:nvPr/>
          </p:nvSpPr>
          <p:spPr>
            <a:xfrm>
              <a:off x="2645045" y="791844"/>
              <a:ext cx="114285" cy="14695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65" name="Oval 164"/>
            <p:cNvSpPr/>
            <p:nvPr/>
          </p:nvSpPr>
          <p:spPr>
            <a:xfrm>
              <a:off x="3140278" y="791844"/>
              <a:ext cx="114285" cy="146957"/>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66" name="Oval 165"/>
            <p:cNvSpPr/>
            <p:nvPr/>
          </p:nvSpPr>
          <p:spPr>
            <a:xfrm>
              <a:off x="3619638" y="791844"/>
              <a:ext cx="114285" cy="14695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67" name="Oval 166"/>
            <p:cNvSpPr/>
            <p:nvPr/>
          </p:nvSpPr>
          <p:spPr>
            <a:xfrm>
              <a:off x="4152965" y="791844"/>
              <a:ext cx="114285" cy="14695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grpSp>
      <p:sp>
        <p:nvSpPr>
          <p:cNvPr id="168" name="Oval 167"/>
          <p:cNvSpPr/>
          <p:nvPr/>
        </p:nvSpPr>
        <p:spPr>
          <a:xfrm>
            <a:off x="7310438" y="3473450"/>
            <a:ext cx="114300" cy="14605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69" name="Oval 168"/>
          <p:cNvSpPr/>
          <p:nvPr/>
        </p:nvSpPr>
        <p:spPr>
          <a:xfrm>
            <a:off x="7739063" y="3473450"/>
            <a:ext cx="114300" cy="14605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70" name="Oval 169"/>
          <p:cNvSpPr/>
          <p:nvPr/>
        </p:nvSpPr>
        <p:spPr>
          <a:xfrm>
            <a:off x="8169275" y="3473450"/>
            <a:ext cx="114300" cy="14605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73121" name="Rectangle 42"/>
          <p:cNvSpPr>
            <a:spLocks noChangeArrowheads="1"/>
          </p:cNvSpPr>
          <p:nvPr/>
        </p:nvSpPr>
        <p:spPr bwMode="auto">
          <a:xfrm>
            <a:off x="749300" y="3035300"/>
            <a:ext cx="7727950" cy="131763"/>
          </a:xfrm>
          <a:prstGeom prst="rect">
            <a:avLst/>
          </a:prstGeom>
          <a:gradFill rotWithShape="1">
            <a:gsLst>
              <a:gs pos="0">
                <a:srgbClr val="595959"/>
              </a:gs>
              <a:gs pos="100000">
                <a:srgbClr val="C0C0C0"/>
              </a:gs>
            </a:gsLst>
            <a:lin ang="18900000" scaled="1"/>
          </a:gradFill>
          <a:ln w="9525">
            <a:solidFill>
              <a:schemeClr val="tx1"/>
            </a:solidFill>
            <a:miter lim="800000"/>
            <a:headEnd/>
            <a:tailEnd/>
          </a:ln>
        </p:spPr>
        <p:txBody>
          <a:bodyPr wrap="none" anchor="ctr"/>
          <a:lstStyle/>
          <a:p>
            <a:endParaRPr lang="en-US" dirty="0"/>
          </a:p>
        </p:txBody>
      </p:sp>
      <p:sp>
        <p:nvSpPr>
          <p:cNvPr id="183" name="Rectangle 182"/>
          <p:cNvSpPr/>
          <p:nvPr/>
        </p:nvSpPr>
        <p:spPr>
          <a:xfrm>
            <a:off x="3352800" y="5326063"/>
            <a:ext cx="228600" cy="71437"/>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4" name="Rectangle 183"/>
          <p:cNvSpPr/>
          <p:nvPr/>
        </p:nvSpPr>
        <p:spPr>
          <a:xfrm>
            <a:off x="2836863" y="5326063"/>
            <a:ext cx="227012" cy="71437"/>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5" name="Rectangle 184"/>
          <p:cNvSpPr/>
          <p:nvPr/>
        </p:nvSpPr>
        <p:spPr>
          <a:xfrm>
            <a:off x="3832225" y="5326063"/>
            <a:ext cx="228600" cy="71437"/>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6" name="Rectangle 185"/>
          <p:cNvSpPr/>
          <p:nvPr/>
        </p:nvSpPr>
        <p:spPr>
          <a:xfrm>
            <a:off x="4343400" y="5326063"/>
            <a:ext cx="228600" cy="71437"/>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7" name="Rectangle 186"/>
          <p:cNvSpPr/>
          <p:nvPr/>
        </p:nvSpPr>
        <p:spPr>
          <a:xfrm>
            <a:off x="4856163" y="5326063"/>
            <a:ext cx="227012" cy="71437"/>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8" name="Rectangle 187"/>
          <p:cNvSpPr/>
          <p:nvPr/>
        </p:nvSpPr>
        <p:spPr>
          <a:xfrm>
            <a:off x="5432425" y="5326063"/>
            <a:ext cx="228600" cy="71437"/>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9" name="Rectangle 188"/>
          <p:cNvSpPr/>
          <p:nvPr/>
        </p:nvSpPr>
        <p:spPr>
          <a:xfrm>
            <a:off x="5878513" y="5326063"/>
            <a:ext cx="228600" cy="71437"/>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90" name="Rectangle 189"/>
          <p:cNvSpPr/>
          <p:nvPr/>
        </p:nvSpPr>
        <p:spPr>
          <a:xfrm>
            <a:off x="6373813" y="5326063"/>
            <a:ext cx="228600" cy="7143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91" name="Rectangle 190"/>
          <p:cNvSpPr/>
          <p:nvPr/>
        </p:nvSpPr>
        <p:spPr>
          <a:xfrm>
            <a:off x="6804025" y="5326063"/>
            <a:ext cx="228600" cy="7143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92" name="Rectangle 191"/>
          <p:cNvSpPr/>
          <p:nvPr/>
        </p:nvSpPr>
        <p:spPr>
          <a:xfrm>
            <a:off x="7267575" y="5326063"/>
            <a:ext cx="227013" cy="71437"/>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93" name="Rectangle 192"/>
          <p:cNvSpPr/>
          <p:nvPr/>
        </p:nvSpPr>
        <p:spPr>
          <a:xfrm>
            <a:off x="7696200" y="5326063"/>
            <a:ext cx="228600" cy="7143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94" name="Rectangle 193"/>
          <p:cNvSpPr/>
          <p:nvPr/>
        </p:nvSpPr>
        <p:spPr>
          <a:xfrm>
            <a:off x="8159750" y="5326063"/>
            <a:ext cx="227013" cy="7143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4" name="Freeform 83"/>
          <p:cNvSpPr/>
          <p:nvPr/>
        </p:nvSpPr>
        <p:spPr>
          <a:xfrm>
            <a:off x="1585913" y="2381250"/>
            <a:ext cx="1304925" cy="1447800"/>
          </a:xfrm>
          <a:custGeom>
            <a:avLst/>
            <a:gdLst>
              <a:gd name="connsiteX0" fmla="*/ 0 w 1304925"/>
              <a:gd name="connsiteY0" fmla="*/ 0 h 1447800"/>
              <a:gd name="connsiteX1" fmla="*/ 219075 w 1304925"/>
              <a:gd name="connsiteY1" fmla="*/ 1047750 h 1447800"/>
              <a:gd name="connsiteX2" fmla="*/ 1304925 w 1304925"/>
              <a:gd name="connsiteY2" fmla="*/ 1447800 h 1447800"/>
            </a:gdLst>
            <a:ahLst/>
            <a:cxnLst>
              <a:cxn ang="0">
                <a:pos x="connsiteX0" y="connsiteY0"/>
              </a:cxn>
              <a:cxn ang="0">
                <a:pos x="connsiteX1" y="connsiteY1"/>
              </a:cxn>
              <a:cxn ang="0">
                <a:pos x="connsiteX2" y="connsiteY2"/>
              </a:cxn>
            </a:cxnLst>
            <a:rect l="l" t="t" r="r" b="b"/>
            <a:pathLst>
              <a:path w="1304925" h="1447800">
                <a:moveTo>
                  <a:pt x="0" y="0"/>
                </a:moveTo>
                <a:cubicBezTo>
                  <a:pt x="794" y="403225"/>
                  <a:pt x="1588" y="806450"/>
                  <a:pt x="219075" y="1047750"/>
                </a:cubicBezTo>
                <a:cubicBezTo>
                  <a:pt x="436562" y="1289050"/>
                  <a:pt x="1071563" y="1339850"/>
                  <a:pt x="1304925" y="1447800"/>
                </a:cubicBezTo>
              </a:path>
            </a:pathLst>
          </a:custGeom>
          <a:ln>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dirty="0"/>
          </a:p>
        </p:txBody>
      </p:sp>
      <p:sp>
        <p:nvSpPr>
          <p:cNvPr id="85" name="Freeform 84"/>
          <p:cNvSpPr/>
          <p:nvPr/>
        </p:nvSpPr>
        <p:spPr>
          <a:xfrm>
            <a:off x="2014538" y="2333625"/>
            <a:ext cx="819150" cy="1343025"/>
          </a:xfrm>
          <a:custGeom>
            <a:avLst/>
            <a:gdLst>
              <a:gd name="connsiteX0" fmla="*/ 0 w 1304925"/>
              <a:gd name="connsiteY0" fmla="*/ 0 h 1447800"/>
              <a:gd name="connsiteX1" fmla="*/ 219075 w 1304925"/>
              <a:gd name="connsiteY1" fmla="*/ 1047750 h 1447800"/>
              <a:gd name="connsiteX2" fmla="*/ 1304925 w 1304925"/>
              <a:gd name="connsiteY2" fmla="*/ 1447800 h 1447800"/>
            </a:gdLst>
            <a:ahLst/>
            <a:cxnLst>
              <a:cxn ang="0">
                <a:pos x="connsiteX0" y="connsiteY0"/>
              </a:cxn>
              <a:cxn ang="0">
                <a:pos x="connsiteX1" y="connsiteY1"/>
              </a:cxn>
              <a:cxn ang="0">
                <a:pos x="connsiteX2" y="connsiteY2"/>
              </a:cxn>
            </a:cxnLst>
            <a:rect l="l" t="t" r="r" b="b"/>
            <a:pathLst>
              <a:path w="1304925" h="1447800">
                <a:moveTo>
                  <a:pt x="0" y="0"/>
                </a:moveTo>
                <a:cubicBezTo>
                  <a:pt x="794" y="403225"/>
                  <a:pt x="1588" y="806450"/>
                  <a:pt x="219075" y="1047750"/>
                </a:cubicBezTo>
                <a:cubicBezTo>
                  <a:pt x="436562" y="1289050"/>
                  <a:pt x="1071563" y="1339850"/>
                  <a:pt x="1304925" y="1447800"/>
                </a:cubicBezTo>
              </a:path>
            </a:pathLst>
          </a:custGeom>
          <a:ln>
            <a:solidFill>
              <a:srgbClr val="FF0000"/>
            </a:solidFill>
            <a:tailEnd type="arrow"/>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dirty="0"/>
          </a:p>
        </p:txBody>
      </p:sp>
      <p:sp>
        <p:nvSpPr>
          <p:cNvPr id="86" name="Freeform 85"/>
          <p:cNvSpPr/>
          <p:nvPr/>
        </p:nvSpPr>
        <p:spPr>
          <a:xfrm>
            <a:off x="2424113" y="2333625"/>
            <a:ext cx="428625" cy="952500"/>
          </a:xfrm>
          <a:custGeom>
            <a:avLst/>
            <a:gdLst>
              <a:gd name="connsiteX0" fmla="*/ 0 w 1304925"/>
              <a:gd name="connsiteY0" fmla="*/ 0 h 1447800"/>
              <a:gd name="connsiteX1" fmla="*/ 219075 w 1304925"/>
              <a:gd name="connsiteY1" fmla="*/ 1047750 h 1447800"/>
              <a:gd name="connsiteX2" fmla="*/ 1304925 w 1304925"/>
              <a:gd name="connsiteY2" fmla="*/ 1447800 h 1447800"/>
            </a:gdLst>
            <a:ahLst/>
            <a:cxnLst>
              <a:cxn ang="0">
                <a:pos x="connsiteX0" y="connsiteY0"/>
              </a:cxn>
              <a:cxn ang="0">
                <a:pos x="connsiteX1" y="connsiteY1"/>
              </a:cxn>
              <a:cxn ang="0">
                <a:pos x="connsiteX2" y="connsiteY2"/>
              </a:cxn>
            </a:cxnLst>
            <a:rect l="l" t="t" r="r" b="b"/>
            <a:pathLst>
              <a:path w="1304925" h="1447800">
                <a:moveTo>
                  <a:pt x="0" y="0"/>
                </a:moveTo>
                <a:cubicBezTo>
                  <a:pt x="794" y="403225"/>
                  <a:pt x="1588" y="806450"/>
                  <a:pt x="219075" y="1047750"/>
                </a:cubicBezTo>
                <a:cubicBezTo>
                  <a:pt x="436562" y="1289050"/>
                  <a:pt x="1071563" y="1339850"/>
                  <a:pt x="1304925" y="1447800"/>
                </a:cubicBezTo>
              </a:path>
            </a:pathLst>
          </a:custGeom>
          <a:ln>
            <a:solidFill>
              <a:srgbClr val="FFC000"/>
            </a:solidFill>
            <a:tailEnd type="arrow"/>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dirty="0"/>
          </a:p>
        </p:txBody>
      </p:sp>
      <p:cxnSp>
        <p:nvCxnSpPr>
          <p:cNvPr id="88" name="Straight Arrow Connector 87"/>
          <p:cNvCxnSpPr/>
          <p:nvPr/>
        </p:nvCxnSpPr>
        <p:spPr>
          <a:xfrm rot="5400000">
            <a:off x="2599531" y="2767807"/>
            <a:ext cx="714375" cy="1588"/>
          </a:xfrm>
          <a:prstGeom prst="straightConnector1">
            <a:avLst/>
          </a:prstGeom>
          <a:ln>
            <a:solidFill>
              <a:srgbClr val="FFFF00"/>
            </a:solidFill>
            <a:tailEnd type="arrow"/>
          </a:ln>
        </p:spPr>
        <p:style>
          <a:lnRef idx="1">
            <a:schemeClr val="accent1"/>
          </a:lnRef>
          <a:fillRef idx="0">
            <a:schemeClr val="accent1"/>
          </a:fillRef>
          <a:effectRef idx="0">
            <a:schemeClr val="accent1"/>
          </a:effectRef>
          <a:fontRef idx="minor">
            <a:schemeClr val="tx1"/>
          </a:fontRef>
        </p:style>
      </p:cxnSp>
      <p:sp>
        <p:nvSpPr>
          <p:cNvPr id="473138" name="TextBox 88"/>
          <p:cNvSpPr txBox="1">
            <a:spLocks noChangeArrowheads="1"/>
          </p:cNvSpPr>
          <p:nvPr/>
        </p:nvSpPr>
        <p:spPr bwMode="auto">
          <a:xfrm>
            <a:off x="204788" y="4618038"/>
            <a:ext cx="1209675" cy="954087"/>
          </a:xfrm>
          <a:prstGeom prst="rect">
            <a:avLst/>
          </a:prstGeom>
          <a:noFill/>
          <a:ln w="9525">
            <a:noFill/>
            <a:miter lim="800000"/>
            <a:headEnd/>
            <a:tailEnd/>
          </a:ln>
        </p:spPr>
        <p:txBody>
          <a:bodyPr>
            <a:spAutoFit/>
          </a:bodyPr>
          <a:lstStyle/>
          <a:p>
            <a:r>
              <a:rPr lang="en-US" sz="1400" dirty="0"/>
              <a:t>Bar Graph of Displacement from  Original Position</a:t>
            </a:r>
          </a:p>
        </p:txBody>
      </p:sp>
      <p:sp>
        <p:nvSpPr>
          <p:cNvPr id="90" name="Right Arrow 89"/>
          <p:cNvSpPr/>
          <p:nvPr/>
        </p:nvSpPr>
        <p:spPr>
          <a:xfrm>
            <a:off x="414338" y="3424238"/>
            <a:ext cx="893762" cy="2444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Tree>
    <p:extLst>
      <p:ext uri="{BB962C8B-B14F-4D97-AF65-F5344CB8AC3E}">
        <p14:creationId xmlns:p14="http://schemas.microsoft.com/office/powerpoint/2010/main" val="27420101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26"/>
          <p:cNvGrpSpPr>
            <a:grpSpLocks/>
          </p:cNvGrpSpPr>
          <p:nvPr/>
        </p:nvGrpSpPr>
        <p:grpSpPr bwMode="auto">
          <a:xfrm>
            <a:off x="1306513" y="1592263"/>
            <a:ext cx="6672262" cy="3919537"/>
            <a:chOff x="1306287" y="-38122"/>
            <a:chExt cx="6673061" cy="3918857"/>
          </a:xfrm>
        </p:grpSpPr>
        <p:cxnSp>
          <p:nvCxnSpPr>
            <p:cNvPr id="128" name="Straight Connector 127"/>
            <p:cNvCxnSpPr/>
            <p:nvPr/>
          </p:nvCxnSpPr>
          <p:spPr>
            <a:xfrm rot="16200000" flipH="1">
              <a:off x="-636471" y="1904636"/>
              <a:ext cx="3918857" cy="3334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rot="16200000" flipH="1">
              <a:off x="-190331" y="1904636"/>
              <a:ext cx="3918857" cy="33342"/>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rot="16200000" flipH="1">
              <a:off x="223263" y="1905430"/>
              <a:ext cx="3918857" cy="3175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rot="16200000" flipH="1">
              <a:off x="734499" y="1905430"/>
              <a:ext cx="3918857" cy="3175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rot="16200000" flipH="1">
              <a:off x="1246529" y="1904636"/>
              <a:ext cx="3918857" cy="3334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rot="16200000" flipH="1">
              <a:off x="1709341" y="1905430"/>
              <a:ext cx="3918857" cy="3175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rot="16200000" flipH="1">
              <a:off x="2253125" y="1904636"/>
              <a:ext cx="3918857" cy="3334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a:xfrm rot="16200000" flipH="1">
              <a:off x="2781031" y="1905430"/>
              <a:ext cx="3918857" cy="3175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p:nvCxnSpPr>
          <p:spPr>
            <a:xfrm rot="16200000" flipH="1">
              <a:off x="3276391" y="1905430"/>
              <a:ext cx="3918857" cy="3175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p:nvCxnSpPr>
          <p:spPr>
            <a:xfrm rot="16200000" flipH="1">
              <a:off x="3755873" y="1905430"/>
              <a:ext cx="3918857" cy="3175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rot="16200000" flipH="1">
              <a:off x="4267109" y="1905430"/>
              <a:ext cx="3918857" cy="3175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p:nvCxnSpPr>
          <p:spPr>
            <a:xfrm rot="16200000" flipH="1">
              <a:off x="4697374" y="1905430"/>
              <a:ext cx="3918857" cy="3175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rot="16200000" flipH="1">
              <a:off x="5143514" y="1905430"/>
              <a:ext cx="3918857" cy="3175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rot="16200000" flipH="1">
              <a:off x="5589655" y="1905430"/>
              <a:ext cx="3918857" cy="3175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rot="16200000" flipH="1">
              <a:off x="6003249" y="1904636"/>
              <a:ext cx="3918857" cy="3334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475138" name="Rectangle 41"/>
          <p:cNvSpPr>
            <a:spLocks noChangeArrowheads="1"/>
          </p:cNvSpPr>
          <p:nvPr/>
        </p:nvSpPr>
        <p:spPr bwMode="auto">
          <a:xfrm>
            <a:off x="555625" y="3554413"/>
            <a:ext cx="7689850" cy="830262"/>
          </a:xfrm>
          <a:prstGeom prst="rect">
            <a:avLst/>
          </a:prstGeom>
          <a:solidFill>
            <a:schemeClr val="accent1"/>
          </a:solidFill>
          <a:ln w="9525">
            <a:noFill/>
            <a:miter lim="800000"/>
            <a:headEnd/>
            <a:tailEnd/>
          </a:ln>
        </p:spPr>
        <p:txBody>
          <a:bodyPr wrap="none" anchor="ctr"/>
          <a:lstStyle/>
          <a:p>
            <a:endParaRPr lang="en-US" dirty="0"/>
          </a:p>
        </p:txBody>
      </p:sp>
      <p:sp>
        <p:nvSpPr>
          <p:cNvPr id="97" name="Rectangle 39"/>
          <p:cNvSpPr>
            <a:spLocks noChangeArrowheads="1"/>
          </p:cNvSpPr>
          <p:nvPr/>
        </p:nvSpPr>
        <p:spPr bwMode="auto">
          <a:xfrm>
            <a:off x="2640013" y="3548063"/>
            <a:ext cx="2986087" cy="831850"/>
          </a:xfrm>
          <a:prstGeom prst="rect">
            <a:avLst/>
          </a:prstGeom>
          <a:gradFill rotWithShape="1">
            <a:gsLst>
              <a:gs pos="0">
                <a:schemeClr val="accent1"/>
              </a:gs>
              <a:gs pos="50000">
                <a:schemeClr val="accent1">
                  <a:gamma/>
                  <a:shade val="46275"/>
                  <a:invGamma/>
                </a:schemeClr>
              </a:gs>
              <a:gs pos="100000">
                <a:schemeClr val="accent1"/>
              </a:gs>
            </a:gsLst>
            <a:lin ang="0" scaled="1"/>
          </a:gradFill>
          <a:ln w="9525">
            <a:noFill/>
            <a:miter lim="800000"/>
            <a:headEnd/>
            <a:tailEnd/>
          </a:ln>
          <a:effectLst/>
        </p:spPr>
        <p:txBody>
          <a:bodyPr wrap="none" anchor="ctr"/>
          <a:lstStyle/>
          <a:p>
            <a:pPr fontAlgn="auto">
              <a:spcBef>
                <a:spcPts val="0"/>
              </a:spcBef>
              <a:spcAft>
                <a:spcPts val="0"/>
              </a:spcAft>
              <a:defRPr/>
            </a:pPr>
            <a:endParaRPr lang="en-US" dirty="0">
              <a:latin typeface="+mn-lt"/>
            </a:endParaRPr>
          </a:p>
        </p:txBody>
      </p:sp>
      <p:sp>
        <p:nvSpPr>
          <p:cNvPr id="98" name="Rectangle 97"/>
          <p:cNvSpPr/>
          <p:nvPr/>
        </p:nvSpPr>
        <p:spPr>
          <a:xfrm>
            <a:off x="0" y="3567113"/>
            <a:ext cx="1352550" cy="815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75141" name="Rectangle 42"/>
          <p:cNvSpPr>
            <a:spLocks noChangeArrowheads="1"/>
          </p:cNvSpPr>
          <p:nvPr/>
        </p:nvSpPr>
        <p:spPr bwMode="auto">
          <a:xfrm>
            <a:off x="500063" y="3454400"/>
            <a:ext cx="7726362" cy="131763"/>
          </a:xfrm>
          <a:prstGeom prst="rect">
            <a:avLst/>
          </a:prstGeom>
          <a:gradFill rotWithShape="1">
            <a:gsLst>
              <a:gs pos="0">
                <a:srgbClr val="595959"/>
              </a:gs>
              <a:gs pos="100000">
                <a:srgbClr val="C0C0C0"/>
              </a:gs>
            </a:gsLst>
            <a:lin ang="18900000" scaled="1"/>
          </a:gradFill>
          <a:ln w="9525">
            <a:solidFill>
              <a:schemeClr val="tx1"/>
            </a:solidFill>
            <a:miter lim="800000"/>
            <a:headEnd/>
            <a:tailEnd/>
          </a:ln>
        </p:spPr>
        <p:txBody>
          <a:bodyPr wrap="none" anchor="ctr"/>
          <a:lstStyle/>
          <a:p>
            <a:endParaRPr lang="en-US" dirty="0"/>
          </a:p>
        </p:txBody>
      </p:sp>
      <p:sp>
        <p:nvSpPr>
          <p:cNvPr id="475142" name="Rectangle 43"/>
          <p:cNvSpPr>
            <a:spLocks noChangeArrowheads="1"/>
          </p:cNvSpPr>
          <p:nvPr/>
        </p:nvSpPr>
        <p:spPr bwMode="auto">
          <a:xfrm>
            <a:off x="500063" y="4351338"/>
            <a:ext cx="7726362" cy="131762"/>
          </a:xfrm>
          <a:prstGeom prst="rect">
            <a:avLst/>
          </a:prstGeom>
          <a:gradFill rotWithShape="1">
            <a:gsLst>
              <a:gs pos="0">
                <a:srgbClr val="595959"/>
              </a:gs>
              <a:gs pos="100000">
                <a:srgbClr val="C0C0C0"/>
              </a:gs>
            </a:gsLst>
            <a:lin ang="18900000" scaled="1"/>
          </a:gradFill>
          <a:ln w="9525">
            <a:solidFill>
              <a:schemeClr val="tx1"/>
            </a:solidFill>
            <a:miter lim="800000"/>
            <a:headEnd/>
            <a:tailEnd/>
          </a:ln>
        </p:spPr>
        <p:txBody>
          <a:bodyPr wrap="none" anchor="ctr"/>
          <a:lstStyle/>
          <a:p>
            <a:endParaRPr lang="en-US" dirty="0"/>
          </a:p>
        </p:txBody>
      </p:sp>
      <p:sp>
        <p:nvSpPr>
          <p:cNvPr id="475143" name="Rectangle 44"/>
          <p:cNvSpPr>
            <a:spLocks noChangeArrowheads="1"/>
          </p:cNvSpPr>
          <p:nvPr/>
        </p:nvSpPr>
        <p:spPr bwMode="auto">
          <a:xfrm>
            <a:off x="252413" y="3802063"/>
            <a:ext cx="998537" cy="300037"/>
          </a:xfrm>
          <a:prstGeom prst="rect">
            <a:avLst/>
          </a:prstGeom>
          <a:gradFill rotWithShape="1">
            <a:gsLst>
              <a:gs pos="0">
                <a:srgbClr val="595959"/>
              </a:gs>
              <a:gs pos="50000">
                <a:srgbClr val="C0C0C0"/>
              </a:gs>
              <a:gs pos="100000">
                <a:srgbClr val="595959"/>
              </a:gs>
            </a:gsLst>
            <a:lin ang="5400000" scaled="1"/>
          </a:gradFill>
          <a:ln w="9525">
            <a:solidFill>
              <a:schemeClr val="tx1"/>
            </a:solidFill>
            <a:miter lim="800000"/>
            <a:headEnd/>
            <a:tailEnd/>
          </a:ln>
        </p:spPr>
        <p:txBody>
          <a:bodyPr wrap="none" anchor="ctr"/>
          <a:lstStyle/>
          <a:p>
            <a:endParaRPr lang="en-US" dirty="0"/>
          </a:p>
        </p:txBody>
      </p:sp>
      <p:sp>
        <p:nvSpPr>
          <p:cNvPr id="475144" name="Rectangle 45"/>
          <p:cNvSpPr>
            <a:spLocks noChangeArrowheads="1"/>
          </p:cNvSpPr>
          <p:nvPr/>
        </p:nvSpPr>
        <p:spPr bwMode="auto">
          <a:xfrm>
            <a:off x="1250950" y="3554413"/>
            <a:ext cx="214313" cy="796925"/>
          </a:xfrm>
          <a:prstGeom prst="rect">
            <a:avLst/>
          </a:prstGeom>
          <a:gradFill rotWithShape="1">
            <a:gsLst>
              <a:gs pos="0">
                <a:srgbClr val="595959"/>
              </a:gs>
              <a:gs pos="50000">
                <a:srgbClr val="C0C0C0"/>
              </a:gs>
              <a:gs pos="100000">
                <a:srgbClr val="595959"/>
              </a:gs>
            </a:gsLst>
            <a:lin ang="5400000" scaled="1"/>
          </a:gradFill>
          <a:ln w="9525">
            <a:solidFill>
              <a:schemeClr val="tx1"/>
            </a:solidFill>
            <a:miter lim="800000"/>
            <a:headEnd/>
            <a:tailEnd/>
          </a:ln>
        </p:spPr>
        <p:txBody>
          <a:bodyPr wrap="none" anchor="ctr"/>
          <a:lstStyle/>
          <a:p>
            <a:endParaRPr lang="en-US" dirty="0"/>
          </a:p>
        </p:txBody>
      </p:sp>
      <p:sp>
        <p:nvSpPr>
          <p:cNvPr id="60" name="Rectangle 39"/>
          <p:cNvSpPr>
            <a:spLocks noChangeArrowheads="1"/>
          </p:cNvSpPr>
          <p:nvPr/>
        </p:nvSpPr>
        <p:spPr bwMode="auto">
          <a:xfrm>
            <a:off x="1196975" y="2252663"/>
            <a:ext cx="2986088" cy="831850"/>
          </a:xfrm>
          <a:prstGeom prst="rect">
            <a:avLst/>
          </a:prstGeom>
          <a:gradFill rotWithShape="1">
            <a:gsLst>
              <a:gs pos="0">
                <a:schemeClr val="accent1"/>
              </a:gs>
              <a:gs pos="50000">
                <a:schemeClr val="accent1">
                  <a:gamma/>
                  <a:shade val="46275"/>
                  <a:invGamma/>
                </a:schemeClr>
              </a:gs>
              <a:gs pos="100000">
                <a:schemeClr val="accent1"/>
              </a:gs>
            </a:gsLst>
            <a:lin ang="0" scaled="1"/>
          </a:gradFill>
          <a:ln w="9525">
            <a:noFill/>
            <a:miter lim="800000"/>
            <a:headEnd/>
            <a:tailEnd/>
          </a:ln>
          <a:effectLst/>
        </p:spPr>
        <p:txBody>
          <a:bodyPr wrap="none" anchor="ctr"/>
          <a:lstStyle/>
          <a:p>
            <a:pPr fontAlgn="auto">
              <a:spcBef>
                <a:spcPts val="0"/>
              </a:spcBef>
              <a:spcAft>
                <a:spcPts val="0"/>
              </a:spcAft>
              <a:defRPr/>
            </a:pPr>
            <a:endParaRPr lang="en-US" dirty="0">
              <a:latin typeface="+mn-lt"/>
            </a:endParaRPr>
          </a:p>
        </p:txBody>
      </p:sp>
      <p:sp>
        <p:nvSpPr>
          <p:cNvPr id="475146" name="Rectangle 41"/>
          <p:cNvSpPr>
            <a:spLocks noChangeArrowheads="1"/>
          </p:cNvSpPr>
          <p:nvPr/>
        </p:nvSpPr>
        <p:spPr bwMode="auto">
          <a:xfrm>
            <a:off x="4016375" y="2252663"/>
            <a:ext cx="4217988" cy="831850"/>
          </a:xfrm>
          <a:prstGeom prst="rect">
            <a:avLst/>
          </a:prstGeom>
          <a:solidFill>
            <a:schemeClr val="accent1"/>
          </a:solidFill>
          <a:ln w="9525">
            <a:noFill/>
            <a:miter lim="800000"/>
            <a:headEnd/>
            <a:tailEnd/>
          </a:ln>
        </p:spPr>
        <p:txBody>
          <a:bodyPr wrap="none" anchor="ctr"/>
          <a:lstStyle/>
          <a:p>
            <a:endParaRPr lang="en-US" dirty="0"/>
          </a:p>
        </p:txBody>
      </p:sp>
      <p:sp>
        <p:nvSpPr>
          <p:cNvPr id="113" name="Rectangle 112"/>
          <p:cNvSpPr/>
          <p:nvPr/>
        </p:nvSpPr>
        <p:spPr>
          <a:xfrm>
            <a:off x="849313" y="2262188"/>
            <a:ext cx="1550987" cy="815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75148" name="Rectangle 44"/>
          <p:cNvSpPr>
            <a:spLocks noChangeArrowheads="1"/>
          </p:cNvSpPr>
          <p:nvPr/>
        </p:nvSpPr>
        <p:spPr bwMode="auto">
          <a:xfrm>
            <a:off x="1376363" y="2501900"/>
            <a:ext cx="1000125" cy="298450"/>
          </a:xfrm>
          <a:prstGeom prst="rect">
            <a:avLst/>
          </a:prstGeom>
          <a:gradFill rotWithShape="1">
            <a:gsLst>
              <a:gs pos="0">
                <a:srgbClr val="595959"/>
              </a:gs>
              <a:gs pos="50000">
                <a:srgbClr val="C0C0C0"/>
              </a:gs>
              <a:gs pos="100000">
                <a:srgbClr val="595959"/>
              </a:gs>
            </a:gsLst>
            <a:lin ang="5400000" scaled="1"/>
          </a:gradFill>
          <a:ln w="9525">
            <a:solidFill>
              <a:schemeClr val="tx1"/>
            </a:solidFill>
            <a:miter lim="800000"/>
            <a:headEnd/>
            <a:tailEnd/>
          </a:ln>
        </p:spPr>
        <p:txBody>
          <a:bodyPr wrap="none" anchor="ctr"/>
          <a:lstStyle/>
          <a:p>
            <a:endParaRPr lang="en-US" dirty="0"/>
          </a:p>
        </p:txBody>
      </p:sp>
      <p:sp>
        <p:nvSpPr>
          <p:cNvPr id="475149" name="Rectangle 45"/>
          <p:cNvSpPr>
            <a:spLocks noChangeArrowheads="1"/>
          </p:cNvSpPr>
          <p:nvPr/>
        </p:nvSpPr>
        <p:spPr bwMode="auto">
          <a:xfrm>
            <a:off x="2376488" y="2252663"/>
            <a:ext cx="214312" cy="796925"/>
          </a:xfrm>
          <a:prstGeom prst="rect">
            <a:avLst/>
          </a:prstGeom>
          <a:gradFill rotWithShape="1">
            <a:gsLst>
              <a:gs pos="0">
                <a:srgbClr val="595959"/>
              </a:gs>
              <a:gs pos="50000">
                <a:srgbClr val="C0C0C0"/>
              </a:gs>
              <a:gs pos="100000">
                <a:srgbClr val="595959"/>
              </a:gs>
            </a:gsLst>
            <a:lin ang="5400000" scaled="1"/>
          </a:gradFill>
          <a:ln w="9525">
            <a:solidFill>
              <a:schemeClr val="tx1"/>
            </a:solidFill>
            <a:miter lim="800000"/>
            <a:headEnd/>
            <a:tailEnd/>
          </a:ln>
        </p:spPr>
        <p:txBody>
          <a:bodyPr wrap="none" anchor="ctr"/>
          <a:lstStyle/>
          <a:p>
            <a:endParaRPr lang="en-US" dirty="0"/>
          </a:p>
        </p:txBody>
      </p:sp>
      <p:sp>
        <p:nvSpPr>
          <p:cNvPr id="67" name="Oval 66"/>
          <p:cNvSpPr/>
          <p:nvPr/>
        </p:nvSpPr>
        <p:spPr>
          <a:xfrm>
            <a:off x="2667000" y="2879725"/>
            <a:ext cx="114300" cy="147638"/>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8" name="Oval 67"/>
          <p:cNvSpPr/>
          <p:nvPr/>
        </p:nvSpPr>
        <p:spPr>
          <a:xfrm>
            <a:off x="2625725" y="2727325"/>
            <a:ext cx="114300" cy="14763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9" name="Oval 68"/>
          <p:cNvSpPr/>
          <p:nvPr/>
        </p:nvSpPr>
        <p:spPr>
          <a:xfrm>
            <a:off x="2644775" y="2341563"/>
            <a:ext cx="114300" cy="14605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75153" name="Rectangle 43"/>
          <p:cNvSpPr>
            <a:spLocks noChangeArrowheads="1"/>
          </p:cNvSpPr>
          <p:nvPr/>
        </p:nvSpPr>
        <p:spPr bwMode="auto">
          <a:xfrm>
            <a:off x="488950" y="3049588"/>
            <a:ext cx="7726363" cy="131762"/>
          </a:xfrm>
          <a:prstGeom prst="rect">
            <a:avLst/>
          </a:prstGeom>
          <a:gradFill rotWithShape="1">
            <a:gsLst>
              <a:gs pos="0">
                <a:srgbClr val="595959"/>
              </a:gs>
              <a:gs pos="100000">
                <a:srgbClr val="C0C0C0"/>
              </a:gs>
            </a:gsLst>
            <a:lin ang="18900000" scaled="1"/>
          </a:gradFill>
          <a:ln w="9525">
            <a:solidFill>
              <a:schemeClr val="tx1"/>
            </a:solidFill>
            <a:miter lim="800000"/>
            <a:headEnd/>
            <a:tailEnd/>
          </a:ln>
        </p:spPr>
        <p:txBody>
          <a:bodyPr wrap="none" anchor="ctr"/>
          <a:lstStyle/>
          <a:p>
            <a:endParaRPr lang="en-US" dirty="0"/>
          </a:p>
        </p:txBody>
      </p:sp>
      <p:sp>
        <p:nvSpPr>
          <p:cNvPr id="156" name="Oval 155"/>
          <p:cNvSpPr/>
          <p:nvPr/>
        </p:nvSpPr>
        <p:spPr>
          <a:xfrm>
            <a:off x="2651125" y="2601913"/>
            <a:ext cx="114300" cy="14763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57" name="Oval 156"/>
          <p:cNvSpPr/>
          <p:nvPr/>
        </p:nvSpPr>
        <p:spPr>
          <a:xfrm>
            <a:off x="3146425" y="2601913"/>
            <a:ext cx="114300" cy="147637"/>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58" name="Oval 157"/>
          <p:cNvSpPr/>
          <p:nvPr/>
        </p:nvSpPr>
        <p:spPr>
          <a:xfrm>
            <a:off x="3624263" y="2601913"/>
            <a:ext cx="114300" cy="14763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59" name="Oval 158"/>
          <p:cNvSpPr/>
          <p:nvPr/>
        </p:nvSpPr>
        <p:spPr>
          <a:xfrm>
            <a:off x="4157663" y="2601913"/>
            <a:ext cx="114300" cy="14763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grpSp>
        <p:nvGrpSpPr>
          <p:cNvPr id="3" name="Group 159"/>
          <p:cNvGrpSpPr>
            <a:grpSpLocks/>
          </p:cNvGrpSpPr>
          <p:nvPr/>
        </p:nvGrpSpPr>
        <p:grpSpPr bwMode="auto">
          <a:xfrm flipH="1">
            <a:off x="4157663" y="2590800"/>
            <a:ext cx="2994025" cy="147638"/>
            <a:chOff x="1273631" y="791844"/>
            <a:chExt cx="2993619" cy="146957"/>
          </a:xfrm>
        </p:grpSpPr>
        <p:sp>
          <p:nvSpPr>
            <p:cNvPr id="161" name="Oval 160"/>
            <p:cNvSpPr/>
            <p:nvPr/>
          </p:nvSpPr>
          <p:spPr>
            <a:xfrm>
              <a:off x="1273631" y="791844"/>
              <a:ext cx="114285" cy="146957"/>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62" name="Oval 161"/>
            <p:cNvSpPr/>
            <p:nvPr/>
          </p:nvSpPr>
          <p:spPr>
            <a:xfrm>
              <a:off x="1703786" y="791844"/>
              <a:ext cx="114285" cy="14695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63" name="Oval 162"/>
            <p:cNvSpPr/>
            <p:nvPr/>
          </p:nvSpPr>
          <p:spPr>
            <a:xfrm>
              <a:off x="2133939" y="791844"/>
              <a:ext cx="114285" cy="146957"/>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64" name="Oval 163"/>
            <p:cNvSpPr/>
            <p:nvPr/>
          </p:nvSpPr>
          <p:spPr>
            <a:xfrm>
              <a:off x="2645045" y="791844"/>
              <a:ext cx="114285" cy="14695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65" name="Oval 164"/>
            <p:cNvSpPr/>
            <p:nvPr/>
          </p:nvSpPr>
          <p:spPr>
            <a:xfrm>
              <a:off x="3140278" y="791844"/>
              <a:ext cx="114285" cy="146957"/>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66" name="Oval 165"/>
            <p:cNvSpPr/>
            <p:nvPr/>
          </p:nvSpPr>
          <p:spPr>
            <a:xfrm>
              <a:off x="3619638" y="791844"/>
              <a:ext cx="114285" cy="14695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67" name="Oval 166"/>
            <p:cNvSpPr/>
            <p:nvPr/>
          </p:nvSpPr>
          <p:spPr>
            <a:xfrm>
              <a:off x="4152965" y="791844"/>
              <a:ext cx="114285" cy="14695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grpSp>
      <p:sp>
        <p:nvSpPr>
          <p:cNvPr id="168" name="Oval 167"/>
          <p:cNvSpPr/>
          <p:nvPr/>
        </p:nvSpPr>
        <p:spPr>
          <a:xfrm>
            <a:off x="7048500" y="2590800"/>
            <a:ext cx="114300" cy="147638"/>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69" name="Oval 168"/>
          <p:cNvSpPr/>
          <p:nvPr/>
        </p:nvSpPr>
        <p:spPr>
          <a:xfrm>
            <a:off x="7478713" y="2590800"/>
            <a:ext cx="114300" cy="14763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70" name="Oval 169"/>
          <p:cNvSpPr/>
          <p:nvPr/>
        </p:nvSpPr>
        <p:spPr>
          <a:xfrm>
            <a:off x="7908925" y="2590800"/>
            <a:ext cx="114300" cy="14763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75162" name="Rectangle 42"/>
          <p:cNvSpPr>
            <a:spLocks noChangeArrowheads="1"/>
          </p:cNvSpPr>
          <p:nvPr/>
        </p:nvSpPr>
        <p:spPr bwMode="auto">
          <a:xfrm>
            <a:off x="488950" y="2152650"/>
            <a:ext cx="7726363" cy="133350"/>
          </a:xfrm>
          <a:prstGeom prst="rect">
            <a:avLst/>
          </a:prstGeom>
          <a:gradFill rotWithShape="1">
            <a:gsLst>
              <a:gs pos="0">
                <a:srgbClr val="595959"/>
              </a:gs>
              <a:gs pos="100000">
                <a:srgbClr val="C0C0C0"/>
              </a:gs>
            </a:gsLst>
            <a:lin ang="18900000" scaled="1"/>
          </a:gradFill>
          <a:ln w="9525">
            <a:solidFill>
              <a:schemeClr val="tx1"/>
            </a:solidFill>
            <a:miter lim="800000"/>
            <a:headEnd/>
            <a:tailEnd/>
          </a:ln>
        </p:spPr>
        <p:txBody>
          <a:bodyPr wrap="none" anchor="ctr"/>
          <a:lstStyle/>
          <a:p>
            <a:endParaRPr lang="en-US" dirty="0"/>
          </a:p>
        </p:txBody>
      </p:sp>
      <p:sp>
        <p:nvSpPr>
          <p:cNvPr id="79" name="Oval 78"/>
          <p:cNvSpPr/>
          <p:nvPr/>
        </p:nvSpPr>
        <p:spPr>
          <a:xfrm>
            <a:off x="1774825" y="4076700"/>
            <a:ext cx="114300" cy="147638"/>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0" name="Oval 79"/>
          <p:cNvSpPr/>
          <p:nvPr/>
        </p:nvSpPr>
        <p:spPr>
          <a:xfrm>
            <a:off x="2222500" y="3973513"/>
            <a:ext cx="114300" cy="14763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1" name="Oval 80"/>
          <p:cNvSpPr/>
          <p:nvPr/>
        </p:nvSpPr>
        <p:spPr>
          <a:xfrm>
            <a:off x="2095500" y="3652838"/>
            <a:ext cx="114300" cy="147637"/>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2" name="Oval 81"/>
          <p:cNvSpPr/>
          <p:nvPr/>
        </p:nvSpPr>
        <p:spPr>
          <a:xfrm>
            <a:off x="3913188" y="3881438"/>
            <a:ext cx="114300" cy="14763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3" name="Oval 82"/>
          <p:cNvSpPr/>
          <p:nvPr/>
        </p:nvSpPr>
        <p:spPr>
          <a:xfrm>
            <a:off x="4081463" y="3686175"/>
            <a:ext cx="114300" cy="14605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4" name="Oval 83"/>
          <p:cNvSpPr/>
          <p:nvPr/>
        </p:nvSpPr>
        <p:spPr>
          <a:xfrm>
            <a:off x="4087813" y="4060825"/>
            <a:ext cx="114300" cy="14763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5" name="Oval 84"/>
          <p:cNvSpPr/>
          <p:nvPr/>
        </p:nvSpPr>
        <p:spPr>
          <a:xfrm>
            <a:off x="4164013" y="3865563"/>
            <a:ext cx="114300" cy="14605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grpSp>
        <p:nvGrpSpPr>
          <p:cNvPr id="4" name="Group 159"/>
          <p:cNvGrpSpPr>
            <a:grpSpLocks/>
          </p:cNvGrpSpPr>
          <p:nvPr/>
        </p:nvGrpSpPr>
        <p:grpSpPr bwMode="auto">
          <a:xfrm flipH="1">
            <a:off x="4164013" y="3854450"/>
            <a:ext cx="2994025" cy="146050"/>
            <a:chOff x="1273631" y="791844"/>
            <a:chExt cx="2993619" cy="146957"/>
          </a:xfrm>
        </p:grpSpPr>
        <p:sp>
          <p:nvSpPr>
            <p:cNvPr id="87" name="Oval 86"/>
            <p:cNvSpPr/>
            <p:nvPr/>
          </p:nvSpPr>
          <p:spPr>
            <a:xfrm>
              <a:off x="1273631" y="791844"/>
              <a:ext cx="114285" cy="146957"/>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8" name="Oval 87"/>
            <p:cNvSpPr/>
            <p:nvPr/>
          </p:nvSpPr>
          <p:spPr>
            <a:xfrm>
              <a:off x="1703786" y="791844"/>
              <a:ext cx="114285" cy="14695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9" name="Oval 88"/>
            <p:cNvSpPr/>
            <p:nvPr/>
          </p:nvSpPr>
          <p:spPr>
            <a:xfrm>
              <a:off x="2133939" y="791844"/>
              <a:ext cx="114285" cy="146957"/>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90" name="Oval 89"/>
            <p:cNvSpPr/>
            <p:nvPr/>
          </p:nvSpPr>
          <p:spPr>
            <a:xfrm>
              <a:off x="2645045" y="791844"/>
              <a:ext cx="114285" cy="14695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91" name="Oval 90"/>
            <p:cNvSpPr/>
            <p:nvPr/>
          </p:nvSpPr>
          <p:spPr>
            <a:xfrm>
              <a:off x="3140278" y="791844"/>
              <a:ext cx="114285" cy="146957"/>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92" name="Oval 91"/>
            <p:cNvSpPr/>
            <p:nvPr/>
          </p:nvSpPr>
          <p:spPr>
            <a:xfrm>
              <a:off x="3619638" y="791844"/>
              <a:ext cx="114285" cy="14695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93" name="Oval 92"/>
            <p:cNvSpPr/>
            <p:nvPr/>
          </p:nvSpPr>
          <p:spPr>
            <a:xfrm>
              <a:off x="4152965" y="791844"/>
              <a:ext cx="114285" cy="14695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grpSp>
      <p:sp>
        <p:nvSpPr>
          <p:cNvPr id="94" name="Oval 93"/>
          <p:cNvSpPr/>
          <p:nvPr/>
        </p:nvSpPr>
        <p:spPr>
          <a:xfrm>
            <a:off x="7053263" y="3854450"/>
            <a:ext cx="114300" cy="14605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95" name="Oval 94"/>
          <p:cNvSpPr/>
          <p:nvPr/>
        </p:nvSpPr>
        <p:spPr>
          <a:xfrm>
            <a:off x="7483475" y="3854450"/>
            <a:ext cx="114300" cy="14605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96" name="Oval 95"/>
          <p:cNvSpPr/>
          <p:nvPr/>
        </p:nvSpPr>
        <p:spPr>
          <a:xfrm>
            <a:off x="7913688" y="3854450"/>
            <a:ext cx="114300" cy="14605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155" name="Straight Connector 154"/>
          <p:cNvCxnSpPr/>
          <p:nvPr/>
        </p:nvCxnSpPr>
        <p:spPr>
          <a:xfrm>
            <a:off x="652463" y="5922963"/>
            <a:ext cx="7839075" cy="15875"/>
          </a:xfrm>
          <a:prstGeom prst="line">
            <a:avLst/>
          </a:prstGeom>
        </p:spPr>
        <p:style>
          <a:lnRef idx="1">
            <a:schemeClr val="accent1"/>
          </a:lnRef>
          <a:fillRef idx="0">
            <a:schemeClr val="accent1"/>
          </a:fillRef>
          <a:effectRef idx="0">
            <a:schemeClr val="accent1"/>
          </a:effectRef>
          <a:fontRef idx="minor">
            <a:schemeClr val="tx1"/>
          </a:fontRef>
        </p:style>
      </p:cxnSp>
      <p:sp>
        <p:nvSpPr>
          <p:cNvPr id="160" name="Rectangle 159"/>
          <p:cNvSpPr/>
          <p:nvPr/>
        </p:nvSpPr>
        <p:spPr>
          <a:xfrm>
            <a:off x="1257300" y="5821363"/>
            <a:ext cx="195263" cy="10160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71" name="Rectangle 170"/>
          <p:cNvSpPr/>
          <p:nvPr/>
        </p:nvSpPr>
        <p:spPr>
          <a:xfrm>
            <a:off x="1698625" y="5691188"/>
            <a:ext cx="179388" cy="227012"/>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72" name="Rectangle 171"/>
          <p:cNvSpPr/>
          <p:nvPr/>
        </p:nvSpPr>
        <p:spPr>
          <a:xfrm>
            <a:off x="2106613" y="5478463"/>
            <a:ext cx="244475" cy="43973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73" name="Rectangle 172"/>
          <p:cNvSpPr/>
          <p:nvPr/>
        </p:nvSpPr>
        <p:spPr>
          <a:xfrm>
            <a:off x="3092450" y="5527675"/>
            <a:ext cx="222250" cy="428625"/>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74" name="Rectangle 173"/>
          <p:cNvSpPr/>
          <p:nvPr/>
        </p:nvSpPr>
        <p:spPr>
          <a:xfrm>
            <a:off x="2574925" y="5314950"/>
            <a:ext cx="217488" cy="623888"/>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77" name="Rectangle 176"/>
          <p:cNvSpPr/>
          <p:nvPr/>
        </p:nvSpPr>
        <p:spPr>
          <a:xfrm flipV="1">
            <a:off x="3570288" y="5707063"/>
            <a:ext cx="201612" cy="20955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0" name="Rectangle 179"/>
          <p:cNvSpPr/>
          <p:nvPr/>
        </p:nvSpPr>
        <p:spPr>
          <a:xfrm>
            <a:off x="4083050" y="5900738"/>
            <a:ext cx="227013" cy="71437"/>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95" name="Rectangle 194"/>
          <p:cNvSpPr/>
          <p:nvPr/>
        </p:nvSpPr>
        <p:spPr>
          <a:xfrm>
            <a:off x="4594225" y="5900738"/>
            <a:ext cx="228600" cy="71437"/>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96" name="Rectangle 195"/>
          <p:cNvSpPr/>
          <p:nvPr/>
        </p:nvSpPr>
        <p:spPr>
          <a:xfrm>
            <a:off x="5170488" y="5900738"/>
            <a:ext cx="228600" cy="71437"/>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97" name="Rectangle 196"/>
          <p:cNvSpPr/>
          <p:nvPr/>
        </p:nvSpPr>
        <p:spPr>
          <a:xfrm>
            <a:off x="5618163" y="5900738"/>
            <a:ext cx="227012" cy="71437"/>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98" name="Rectangle 197"/>
          <p:cNvSpPr/>
          <p:nvPr/>
        </p:nvSpPr>
        <p:spPr>
          <a:xfrm>
            <a:off x="6113463" y="5900738"/>
            <a:ext cx="227012" cy="7143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99" name="Rectangle 198"/>
          <p:cNvSpPr/>
          <p:nvPr/>
        </p:nvSpPr>
        <p:spPr>
          <a:xfrm>
            <a:off x="6542088" y="5900738"/>
            <a:ext cx="228600" cy="7143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00" name="Rectangle 199"/>
          <p:cNvSpPr/>
          <p:nvPr/>
        </p:nvSpPr>
        <p:spPr>
          <a:xfrm>
            <a:off x="7005638" y="5900738"/>
            <a:ext cx="228600" cy="71437"/>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01" name="Rectangle 200"/>
          <p:cNvSpPr/>
          <p:nvPr/>
        </p:nvSpPr>
        <p:spPr>
          <a:xfrm>
            <a:off x="7435850" y="5900738"/>
            <a:ext cx="227013" cy="7143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02" name="Rectangle 201"/>
          <p:cNvSpPr/>
          <p:nvPr/>
        </p:nvSpPr>
        <p:spPr>
          <a:xfrm>
            <a:off x="7897813" y="5900738"/>
            <a:ext cx="228600" cy="7143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grpSp>
        <p:nvGrpSpPr>
          <p:cNvPr id="5" name="Group 116"/>
          <p:cNvGrpSpPr>
            <a:grpSpLocks/>
          </p:cNvGrpSpPr>
          <p:nvPr/>
        </p:nvGrpSpPr>
        <p:grpSpPr bwMode="auto">
          <a:xfrm>
            <a:off x="1258888" y="1724025"/>
            <a:ext cx="2994025" cy="146050"/>
            <a:chOff x="1273631" y="791844"/>
            <a:chExt cx="2993619" cy="146957"/>
          </a:xfrm>
        </p:grpSpPr>
        <p:sp>
          <p:nvSpPr>
            <p:cNvPr id="99" name="Oval 98"/>
            <p:cNvSpPr/>
            <p:nvPr/>
          </p:nvSpPr>
          <p:spPr>
            <a:xfrm>
              <a:off x="1273631" y="791844"/>
              <a:ext cx="114285" cy="146957"/>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00" name="Oval 99"/>
            <p:cNvSpPr/>
            <p:nvPr/>
          </p:nvSpPr>
          <p:spPr>
            <a:xfrm>
              <a:off x="1703785" y="791844"/>
              <a:ext cx="114285" cy="14695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01" name="Oval 100"/>
            <p:cNvSpPr/>
            <p:nvPr/>
          </p:nvSpPr>
          <p:spPr>
            <a:xfrm>
              <a:off x="2133939" y="791844"/>
              <a:ext cx="114285" cy="146957"/>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02" name="Oval 101"/>
            <p:cNvSpPr/>
            <p:nvPr/>
          </p:nvSpPr>
          <p:spPr>
            <a:xfrm>
              <a:off x="2645045" y="791844"/>
              <a:ext cx="114285" cy="14695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03" name="Oval 102"/>
            <p:cNvSpPr/>
            <p:nvPr/>
          </p:nvSpPr>
          <p:spPr>
            <a:xfrm>
              <a:off x="3140278" y="791844"/>
              <a:ext cx="114285" cy="146957"/>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04" name="Oval 103"/>
            <p:cNvSpPr/>
            <p:nvPr/>
          </p:nvSpPr>
          <p:spPr>
            <a:xfrm>
              <a:off x="3619638" y="791844"/>
              <a:ext cx="114285" cy="14695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05" name="Oval 104"/>
            <p:cNvSpPr/>
            <p:nvPr/>
          </p:nvSpPr>
          <p:spPr>
            <a:xfrm>
              <a:off x="4152965" y="791844"/>
              <a:ext cx="114285" cy="14695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grpSp>
      <p:grpSp>
        <p:nvGrpSpPr>
          <p:cNvPr id="6" name="Group 124"/>
          <p:cNvGrpSpPr>
            <a:grpSpLocks/>
          </p:cNvGrpSpPr>
          <p:nvPr/>
        </p:nvGrpSpPr>
        <p:grpSpPr bwMode="auto">
          <a:xfrm flipH="1">
            <a:off x="4138613" y="1712913"/>
            <a:ext cx="2992437" cy="146050"/>
            <a:chOff x="1273631" y="791844"/>
            <a:chExt cx="2993619" cy="146957"/>
          </a:xfrm>
        </p:grpSpPr>
        <p:sp>
          <p:nvSpPr>
            <p:cNvPr id="107" name="Oval 106"/>
            <p:cNvSpPr/>
            <p:nvPr/>
          </p:nvSpPr>
          <p:spPr>
            <a:xfrm>
              <a:off x="1273631" y="791844"/>
              <a:ext cx="114345" cy="146957"/>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08" name="Oval 107"/>
            <p:cNvSpPr/>
            <p:nvPr/>
          </p:nvSpPr>
          <p:spPr>
            <a:xfrm>
              <a:off x="1704013" y="791844"/>
              <a:ext cx="114345" cy="14695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09" name="Oval 108"/>
            <p:cNvSpPr/>
            <p:nvPr/>
          </p:nvSpPr>
          <p:spPr>
            <a:xfrm>
              <a:off x="2134396" y="791844"/>
              <a:ext cx="112757" cy="146957"/>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10" name="Oval 109"/>
            <p:cNvSpPr/>
            <p:nvPr/>
          </p:nvSpPr>
          <p:spPr>
            <a:xfrm>
              <a:off x="2645773" y="791844"/>
              <a:ext cx="114345" cy="14695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11" name="Oval 110"/>
            <p:cNvSpPr/>
            <p:nvPr/>
          </p:nvSpPr>
          <p:spPr>
            <a:xfrm>
              <a:off x="3141268" y="791844"/>
              <a:ext cx="114345" cy="146957"/>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12" name="Oval 111"/>
            <p:cNvSpPr/>
            <p:nvPr/>
          </p:nvSpPr>
          <p:spPr>
            <a:xfrm>
              <a:off x="3619294" y="791844"/>
              <a:ext cx="114345" cy="14695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14" name="Oval 113"/>
            <p:cNvSpPr/>
            <p:nvPr/>
          </p:nvSpPr>
          <p:spPr>
            <a:xfrm>
              <a:off x="4152905" y="791844"/>
              <a:ext cx="114345" cy="14695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grpSp>
      <p:sp>
        <p:nvSpPr>
          <p:cNvPr id="115" name="Oval 114"/>
          <p:cNvSpPr/>
          <p:nvPr/>
        </p:nvSpPr>
        <p:spPr>
          <a:xfrm>
            <a:off x="7027863" y="1712913"/>
            <a:ext cx="114300" cy="14605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16" name="Oval 115"/>
          <p:cNvSpPr/>
          <p:nvPr/>
        </p:nvSpPr>
        <p:spPr>
          <a:xfrm>
            <a:off x="7458075" y="1712913"/>
            <a:ext cx="114300" cy="14605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17" name="Oval 116"/>
          <p:cNvSpPr/>
          <p:nvPr/>
        </p:nvSpPr>
        <p:spPr>
          <a:xfrm>
            <a:off x="7888288" y="1712913"/>
            <a:ext cx="114300" cy="14605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Tree>
    <p:extLst>
      <p:ext uri="{BB962C8B-B14F-4D97-AF65-F5344CB8AC3E}">
        <p14:creationId xmlns:p14="http://schemas.microsoft.com/office/powerpoint/2010/main" val="8223742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26"/>
          <p:cNvGrpSpPr>
            <a:grpSpLocks/>
          </p:cNvGrpSpPr>
          <p:nvPr/>
        </p:nvGrpSpPr>
        <p:grpSpPr bwMode="auto">
          <a:xfrm>
            <a:off x="1306513" y="1584325"/>
            <a:ext cx="6672262" cy="3919538"/>
            <a:chOff x="1306287" y="-38122"/>
            <a:chExt cx="6673061" cy="3918857"/>
          </a:xfrm>
        </p:grpSpPr>
        <p:cxnSp>
          <p:nvCxnSpPr>
            <p:cNvPr id="128" name="Straight Connector 127"/>
            <p:cNvCxnSpPr/>
            <p:nvPr/>
          </p:nvCxnSpPr>
          <p:spPr>
            <a:xfrm rot="16200000" flipH="1">
              <a:off x="-636471" y="1904636"/>
              <a:ext cx="3918857" cy="3334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rot="16200000" flipH="1">
              <a:off x="-190330" y="1904636"/>
              <a:ext cx="3918857" cy="33342"/>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rot="16200000" flipH="1">
              <a:off x="223263" y="1905430"/>
              <a:ext cx="3918857" cy="3175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rot="16200000" flipH="1">
              <a:off x="734500" y="1905430"/>
              <a:ext cx="3918857" cy="3175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rot="16200000" flipH="1">
              <a:off x="1246530" y="1904636"/>
              <a:ext cx="3918857" cy="3334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rot="16200000" flipH="1">
              <a:off x="1709341" y="1905430"/>
              <a:ext cx="3918857" cy="3175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rot="16200000" flipH="1">
              <a:off x="2253125" y="1904636"/>
              <a:ext cx="3918857" cy="3334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a:xfrm rot="16200000" flipH="1">
              <a:off x="2781032" y="1905430"/>
              <a:ext cx="3918857" cy="3175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p:nvCxnSpPr>
          <p:spPr>
            <a:xfrm rot="16200000" flipH="1">
              <a:off x="3276391" y="1905430"/>
              <a:ext cx="3918857" cy="3175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p:nvCxnSpPr>
          <p:spPr>
            <a:xfrm rot="16200000" flipH="1">
              <a:off x="3755873" y="1905430"/>
              <a:ext cx="3918857" cy="3175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rot="16200000" flipH="1">
              <a:off x="4267110" y="1905430"/>
              <a:ext cx="3918857" cy="3175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p:nvCxnSpPr>
          <p:spPr>
            <a:xfrm rot="16200000" flipH="1">
              <a:off x="4697374" y="1905430"/>
              <a:ext cx="3918857" cy="3175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rot="16200000" flipH="1">
              <a:off x="5143515" y="1905430"/>
              <a:ext cx="3918857" cy="3175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rot="16200000" flipH="1">
              <a:off x="5589656" y="1905430"/>
              <a:ext cx="3918857" cy="3175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rot="16200000" flipH="1">
              <a:off x="6003250" y="1904636"/>
              <a:ext cx="3918857" cy="3334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477186" name="Rectangle 41"/>
          <p:cNvSpPr>
            <a:spLocks noChangeArrowheads="1"/>
          </p:cNvSpPr>
          <p:nvPr/>
        </p:nvSpPr>
        <p:spPr bwMode="auto">
          <a:xfrm>
            <a:off x="2530475" y="3605213"/>
            <a:ext cx="2901950" cy="831850"/>
          </a:xfrm>
          <a:prstGeom prst="rect">
            <a:avLst/>
          </a:prstGeom>
          <a:solidFill>
            <a:schemeClr val="accent1"/>
          </a:solidFill>
          <a:ln w="9525">
            <a:noFill/>
            <a:miter lim="800000"/>
            <a:headEnd/>
            <a:tailEnd/>
          </a:ln>
        </p:spPr>
        <p:txBody>
          <a:bodyPr wrap="none" anchor="ctr"/>
          <a:lstStyle/>
          <a:p>
            <a:endParaRPr lang="en-US" dirty="0"/>
          </a:p>
        </p:txBody>
      </p:sp>
      <p:sp>
        <p:nvSpPr>
          <p:cNvPr id="477187" name="Rectangle 41"/>
          <p:cNvSpPr>
            <a:spLocks noChangeArrowheads="1"/>
          </p:cNvSpPr>
          <p:nvPr/>
        </p:nvSpPr>
        <p:spPr bwMode="auto">
          <a:xfrm>
            <a:off x="587375" y="2108200"/>
            <a:ext cx="7691438" cy="831850"/>
          </a:xfrm>
          <a:prstGeom prst="rect">
            <a:avLst/>
          </a:prstGeom>
          <a:solidFill>
            <a:schemeClr val="accent1"/>
          </a:solidFill>
          <a:ln w="9525">
            <a:noFill/>
            <a:miter lim="800000"/>
            <a:headEnd/>
            <a:tailEnd/>
          </a:ln>
        </p:spPr>
        <p:txBody>
          <a:bodyPr wrap="none" anchor="ctr"/>
          <a:lstStyle/>
          <a:p>
            <a:endParaRPr lang="en-US" dirty="0"/>
          </a:p>
        </p:txBody>
      </p:sp>
      <p:sp>
        <p:nvSpPr>
          <p:cNvPr id="97" name="Rectangle 39"/>
          <p:cNvSpPr>
            <a:spLocks noChangeArrowheads="1"/>
          </p:cNvSpPr>
          <p:nvPr/>
        </p:nvSpPr>
        <p:spPr bwMode="auto">
          <a:xfrm>
            <a:off x="2671763" y="2103438"/>
            <a:ext cx="2986087" cy="831850"/>
          </a:xfrm>
          <a:prstGeom prst="rect">
            <a:avLst/>
          </a:prstGeom>
          <a:gradFill rotWithShape="1">
            <a:gsLst>
              <a:gs pos="0">
                <a:schemeClr val="accent1"/>
              </a:gs>
              <a:gs pos="50000">
                <a:schemeClr val="accent1">
                  <a:gamma/>
                  <a:shade val="46275"/>
                  <a:invGamma/>
                </a:schemeClr>
              </a:gs>
              <a:gs pos="100000">
                <a:schemeClr val="accent1"/>
              </a:gs>
            </a:gsLst>
            <a:lin ang="0" scaled="1"/>
          </a:gradFill>
          <a:ln w="9525">
            <a:noFill/>
            <a:miter lim="800000"/>
            <a:headEnd/>
            <a:tailEnd/>
          </a:ln>
          <a:effectLst/>
        </p:spPr>
        <p:txBody>
          <a:bodyPr wrap="none" anchor="ctr"/>
          <a:lstStyle/>
          <a:p>
            <a:pPr fontAlgn="auto">
              <a:spcBef>
                <a:spcPts val="0"/>
              </a:spcBef>
              <a:spcAft>
                <a:spcPts val="0"/>
              </a:spcAft>
              <a:defRPr/>
            </a:pPr>
            <a:endParaRPr lang="en-US" dirty="0">
              <a:latin typeface="+mn-lt"/>
            </a:endParaRPr>
          </a:p>
        </p:txBody>
      </p:sp>
      <p:sp>
        <p:nvSpPr>
          <p:cNvPr id="477189" name="Rectangle 42"/>
          <p:cNvSpPr>
            <a:spLocks noChangeArrowheads="1"/>
          </p:cNvSpPr>
          <p:nvPr/>
        </p:nvSpPr>
        <p:spPr bwMode="auto">
          <a:xfrm>
            <a:off x="531813" y="2009775"/>
            <a:ext cx="7727950" cy="131763"/>
          </a:xfrm>
          <a:prstGeom prst="rect">
            <a:avLst/>
          </a:prstGeom>
          <a:gradFill rotWithShape="1">
            <a:gsLst>
              <a:gs pos="0">
                <a:srgbClr val="595959"/>
              </a:gs>
              <a:gs pos="100000">
                <a:srgbClr val="C0C0C0"/>
              </a:gs>
            </a:gsLst>
            <a:lin ang="18900000" scaled="1"/>
          </a:gradFill>
          <a:ln w="9525">
            <a:solidFill>
              <a:schemeClr val="tx1"/>
            </a:solidFill>
            <a:miter lim="800000"/>
            <a:headEnd/>
            <a:tailEnd/>
          </a:ln>
        </p:spPr>
        <p:txBody>
          <a:bodyPr wrap="none" anchor="ctr"/>
          <a:lstStyle/>
          <a:p>
            <a:endParaRPr lang="en-US" dirty="0"/>
          </a:p>
        </p:txBody>
      </p:sp>
      <p:sp>
        <p:nvSpPr>
          <p:cNvPr id="477190" name="Rectangle 43"/>
          <p:cNvSpPr>
            <a:spLocks noChangeArrowheads="1"/>
          </p:cNvSpPr>
          <p:nvPr/>
        </p:nvSpPr>
        <p:spPr bwMode="auto">
          <a:xfrm>
            <a:off x="531813" y="2905125"/>
            <a:ext cx="7727950" cy="133350"/>
          </a:xfrm>
          <a:prstGeom prst="rect">
            <a:avLst/>
          </a:prstGeom>
          <a:gradFill rotWithShape="1">
            <a:gsLst>
              <a:gs pos="0">
                <a:srgbClr val="595959"/>
              </a:gs>
              <a:gs pos="100000">
                <a:srgbClr val="C0C0C0"/>
              </a:gs>
            </a:gsLst>
            <a:lin ang="18900000" scaled="1"/>
          </a:gradFill>
          <a:ln w="9525">
            <a:solidFill>
              <a:schemeClr val="tx1"/>
            </a:solidFill>
            <a:miter lim="800000"/>
            <a:headEnd/>
            <a:tailEnd/>
          </a:ln>
        </p:spPr>
        <p:txBody>
          <a:bodyPr wrap="none" anchor="ctr"/>
          <a:lstStyle/>
          <a:p>
            <a:endParaRPr lang="en-US" dirty="0"/>
          </a:p>
        </p:txBody>
      </p:sp>
      <p:sp>
        <p:nvSpPr>
          <p:cNvPr id="477191" name="Rectangle 44"/>
          <p:cNvSpPr>
            <a:spLocks noChangeArrowheads="1"/>
          </p:cNvSpPr>
          <p:nvPr/>
        </p:nvSpPr>
        <p:spPr bwMode="auto">
          <a:xfrm>
            <a:off x="-620713" y="2357438"/>
            <a:ext cx="1000126" cy="300037"/>
          </a:xfrm>
          <a:prstGeom prst="rect">
            <a:avLst/>
          </a:prstGeom>
          <a:gradFill rotWithShape="1">
            <a:gsLst>
              <a:gs pos="0">
                <a:srgbClr val="595959"/>
              </a:gs>
              <a:gs pos="50000">
                <a:srgbClr val="C0C0C0"/>
              </a:gs>
              <a:gs pos="100000">
                <a:srgbClr val="595959"/>
              </a:gs>
            </a:gsLst>
            <a:lin ang="5400000" scaled="1"/>
          </a:gradFill>
          <a:ln w="9525">
            <a:solidFill>
              <a:schemeClr val="tx1"/>
            </a:solidFill>
            <a:miter lim="800000"/>
            <a:headEnd/>
            <a:tailEnd/>
          </a:ln>
        </p:spPr>
        <p:txBody>
          <a:bodyPr wrap="none" anchor="ctr"/>
          <a:lstStyle/>
          <a:p>
            <a:endParaRPr lang="en-US" dirty="0"/>
          </a:p>
        </p:txBody>
      </p:sp>
      <p:sp>
        <p:nvSpPr>
          <p:cNvPr id="477192" name="Rectangle 45"/>
          <p:cNvSpPr>
            <a:spLocks noChangeArrowheads="1"/>
          </p:cNvSpPr>
          <p:nvPr/>
        </p:nvSpPr>
        <p:spPr bwMode="auto">
          <a:xfrm>
            <a:off x="379413" y="2108200"/>
            <a:ext cx="214312" cy="796925"/>
          </a:xfrm>
          <a:prstGeom prst="rect">
            <a:avLst/>
          </a:prstGeom>
          <a:gradFill rotWithShape="1">
            <a:gsLst>
              <a:gs pos="0">
                <a:srgbClr val="595959"/>
              </a:gs>
              <a:gs pos="50000">
                <a:srgbClr val="C0C0C0"/>
              </a:gs>
              <a:gs pos="100000">
                <a:srgbClr val="595959"/>
              </a:gs>
            </a:gsLst>
            <a:lin ang="5400000" scaled="1"/>
          </a:gradFill>
          <a:ln w="9525">
            <a:solidFill>
              <a:schemeClr val="tx1"/>
            </a:solidFill>
            <a:miter lim="800000"/>
            <a:headEnd/>
            <a:tailEnd/>
          </a:ln>
        </p:spPr>
        <p:txBody>
          <a:bodyPr wrap="none" anchor="ctr"/>
          <a:lstStyle/>
          <a:p>
            <a:endParaRPr lang="en-US" dirty="0"/>
          </a:p>
        </p:txBody>
      </p:sp>
      <p:sp>
        <p:nvSpPr>
          <p:cNvPr id="60" name="Rectangle 39"/>
          <p:cNvSpPr>
            <a:spLocks noChangeArrowheads="1"/>
          </p:cNvSpPr>
          <p:nvPr/>
        </p:nvSpPr>
        <p:spPr bwMode="auto">
          <a:xfrm>
            <a:off x="-1" y="3584576"/>
            <a:ext cx="2665413" cy="821170"/>
          </a:xfrm>
          <a:prstGeom prst="rect">
            <a:avLst/>
          </a:prstGeom>
          <a:gradFill rotWithShape="1">
            <a:gsLst>
              <a:gs pos="0">
                <a:schemeClr val="accent1"/>
              </a:gs>
              <a:gs pos="50000">
                <a:schemeClr val="accent1">
                  <a:gamma/>
                  <a:shade val="46275"/>
                  <a:invGamma/>
                </a:schemeClr>
              </a:gs>
              <a:gs pos="100000">
                <a:schemeClr val="accent1"/>
              </a:gs>
            </a:gsLst>
            <a:lin ang="0" scaled="1"/>
          </a:gradFill>
          <a:ln w="9525">
            <a:noFill/>
            <a:miter lim="800000"/>
            <a:headEnd/>
            <a:tailEnd/>
          </a:ln>
          <a:effectLst/>
        </p:spPr>
        <p:txBody>
          <a:bodyPr wrap="none" anchor="ctr"/>
          <a:lstStyle/>
          <a:p>
            <a:pPr fontAlgn="auto">
              <a:spcBef>
                <a:spcPts val="0"/>
              </a:spcBef>
              <a:spcAft>
                <a:spcPts val="0"/>
              </a:spcAft>
              <a:defRPr/>
            </a:pPr>
            <a:endParaRPr lang="en-US" dirty="0">
              <a:latin typeface="+mn-lt"/>
            </a:endParaRPr>
          </a:p>
        </p:txBody>
      </p:sp>
      <p:sp>
        <p:nvSpPr>
          <p:cNvPr id="477194" name="Rectangle 41"/>
          <p:cNvSpPr>
            <a:spLocks noChangeArrowheads="1"/>
          </p:cNvSpPr>
          <p:nvPr/>
        </p:nvSpPr>
        <p:spPr bwMode="auto">
          <a:xfrm>
            <a:off x="5600700" y="3584575"/>
            <a:ext cx="2633663" cy="830263"/>
          </a:xfrm>
          <a:prstGeom prst="rect">
            <a:avLst/>
          </a:prstGeom>
          <a:solidFill>
            <a:schemeClr val="accent1"/>
          </a:solidFill>
          <a:ln w="9525">
            <a:noFill/>
            <a:miter lim="800000"/>
            <a:headEnd/>
            <a:tailEnd/>
          </a:ln>
        </p:spPr>
        <p:txBody>
          <a:bodyPr wrap="none" anchor="ctr"/>
          <a:lstStyle/>
          <a:p>
            <a:endParaRPr lang="en-US" dirty="0"/>
          </a:p>
        </p:txBody>
      </p:sp>
      <p:sp>
        <p:nvSpPr>
          <p:cNvPr id="143" name="Rectangle 39"/>
          <p:cNvSpPr>
            <a:spLocks noChangeArrowheads="1"/>
          </p:cNvSpPr>
          <p:nvPr/>
        </p:nvSpPr>
        <p:spPr bwMode="auto">
          <a:xfrm>
            <a:off x="4795838" y="3573463"/>
            <a:ext cx="2984500" cy="830262"/>
          </a:xfrm>
          <a:prstGeom prst="rect">
            <a:avLst/>
          </a:prstGeom>
          <a:gradFill rotWithShape="1">
            <a:gsLst>
              <a:gs pos="0">
                <a:schemeClr val="accent1"/>
              </a:gs>
              <a:gs pos="50000">
                <a:schemeClr val="accent1">
                  <a:gamma/>
                  <a:shade val="46275"/>
                  <a:invGamma/>
                </a:schemeClr>
              </a:gs>
              <a:gs pos="100000">
                <a:schemeClr val="accent1"/>
              </a:gs>
            </a:gsLst>
            <a:lin ang="0" scaled="1"/>
          </a:gradFill>
          <a:ln w="9525">
            <a:noFill/>
            <a:miter lim="800000"/>
            <a:headEnd/>
            <a:tailEnd/>
          </a:ln>
          <a:effectLst/>
        </p:spPr>
        <p:txBody>
          <a:bodyPr wrap="none" anchor="ctr"/>
          <a:lstStyle/>
          <a:p>
            <a:pPr fontAlgn="auto">
              <a:spcBef>
                <a:spcPts val="0"/>
              </a:spcBef>
              <a:spcAft>
                <a:spcPts val="0"/>
              </a:spcAft>
              <a:defRPr/>
            </a:pPr>
            <a:endParaRPr lang="en-US" dirty="0">
              <a:latin typeface="+mn-lt"/>
            </a:endParaRPr>
          </a:p>
        </p:txBody>
      </p:sp>
      <p:sp>
        <p:nvSpPr>
          <p:cNvPr id="113" name="Rectangle 112"/>
          <p:cNvSpPr/>
          <p:nvPr/>
        </p:nvSpPr>
        <p:spPr>
          <a:xfrm>
            <a:off x="0" y="3444875"/>
            <a:ext cx="473075" cy="9937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77197" name="Rectangle 44"/>
          <p:cNvSpPr>
            <a:spLocks noChangeArrowheads="1"/>
          </p:cNvSpPr>
          <p:nvPr/>
        </p:nvSpPr>
        <p:spPr bwMode="auto">
          <a:xfrm>
            <a:off x="-598488" y="3833813"/>
            <a:ext cx="998538" cy="298450"/>
          </a:xfrm>
          <a:prstGeom prst="rect">
            <a:avLst/>
          </a:prstGeom>
          <a:gradFill rotWithShape="1">
            <a:gsLst>
              <a:gs pos="0">
                <a:srgbClr val="595959"/>
              </a:gs>
              <a:gs pos="50000">
                <a:srgbClr val="C0C0C0"/>
              </a:gs>
              <a:gs pos="100000">
                <a:srgbClr val="595959"/>
              </a:gs>
            </a:gsLst>
            <a:lin ang="5400000" scaled="1"/>
          </a:gradFill>
          <a:ln w="9525">
            <a:solidFill>
              <a:schemeClr val="tx1"/>
            </a:solidFill>
            <a:miter lim="800000"/>
            <a:headEnd/>
            <a:tailEnd/>
          </a:ln>
        </p:spPr>
        <p:txBody>
          <a:bodyPr wrap="none" anchor="ctr"/>
          <a:lstStyle/>
          <a:p>
            <a:endParaRPr lang="en-US" dirty="0"/>
          </a:p>
        </p:txBody>
      </p:sp>
      <p:sp>
        <p:nvSpPr>
          <p:cNvPr id="477198" name="Rectangle 45"/>
          <p:cNvSpPr>
            <a:spLocks noChangeArrowheads="1"/>
          </p:cNvSpPr>
          <p:nvPr/>
        </p:nvSpPr>
        <p:spPr bwMode="auto">
          <a:xfrm>
            <a:off x="400050" y="3584575"/>
            <a:ext cx="214313" cy="796925"/>
          </a:xfrm>
          <a:prstGeom prst="rect">
            <a:avLst/>
          </a:prstGeom>
          <a:gradFill rotWithShape="1">
            <a:gsLst>
              <a:gs pos="0">
                <a:srgbClr val="595959"/>
              </a:gs>
              <a:gs pos="50000">
                <a:srgbClr val="C0C0C0"/>
              </a:gs>
              <a:gs pos="100000">
                <a:srgbClr val="595959"/>
              </a:gs>
            </a:gsLst>
            <a:lin ang="5400000" scaled="1"/>
          </a:gradFill>
          <a:ln w="9525">
            <a:solidFill>
              <a:schemeClr val="tx1"/>
            </a:solidFill>
            <a:miter lim="800000"/>
            <a:headEnd/>
            <a:tailEnd/>
          </a:ln>
        </p:spPr>
        <p:txBody>
          <a:bodyPr wrap="none" anchor="ctr"/>
          <a:lstStyle/>
          <a:p>
            <a:endParaRPr lang="en-US" dirty="0"/>
          </a:p>
        </p:txBody>
      </p:sp>
      <p:sp>
        <p:nvSpPr>
          <p:cNvPr id="67" name="Oval 66"/>
          <p:cNvSpPr/>
          <p:nvPr/>
        </p:nvSpPr>
        <p:spPr>
          <a:xfrm>
            <a:off x="690563" y="4178300"/>
            <a:ext cx="114300" cy="147638"/>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8" name="Oval 67"/>
          <p:cNvSpPr/>
          <p:nvPr/>
        </p:nvSpPr>
        <p:spPr>
          <a:xfrm>
            <a:off x="666750" y="3813175"/>
            <a:ext cx="114300" cy="14763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9" name="Oval 68"/>
          <p:cNvSpPr/>
          <p:nvPr/>
        </p:nvSpPr>
        <p:spPr>
          <a:xfrm>
            <a:off x="1306513" y="3949700"/>
            <a:ext cx="114300" cy="14763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77202" name="Rectangle 43"/>
          <p:cNvSpPr>
            <a:spLocks noChangeArrowheads="1"/>
          </p:cNvSpPr>
          <p:nvPr/>
        </p:nvSpPr>
        <p:spPr bwMode="auto">
          <a:xfrm>
            <a:off x="488950" y="4381500"/>
            <a:ext cx="7726363" cy="131763"/>
          </a:xfrm>
          <a:prstGeom prst="rect">
            <a:avLst/>
          </a:prstGeom>
          <a:gradFill rotWithShape="1">
            <a:gsLst>
              <a:gs pos="0">
                <a:srgbClr val="595959"/>
              </a:gs>
              <a:gs pos="100000">
                <a:srgbClr val="C0C0C0"/>
              </a:gs>
            </a:gsLst>
            <a:lin ang="18900000" scaled="1"/>
          </a:gradFill>
          <a:ln w="9525">
            <a:solidFill>
              <a:schemeClr val="tx1"/>
            </a:solidFill>
            <a:miter lim="800000"/>
            <a:headEnd/>
            <a:tailEnd/>
          </a:ln>
        </p:spPr>
        <p:txBody>
          <a:bodyPr wrap="none" anchor="ctr"/>
          <a:lstStyle/>
          <a:p>
            <a:endParaRPr lang="en-US" dirty="0"/>
          </a:p>
        </p:txBody>
      </p:sp>
      <p:sp>
        <p:nvSpPr>
          <p:cNvPr id="156" name="Oval 155"/>
          <p:cNvSpPr/>
          <p:nvPr/>
        </p:nvSpPr>
        <p:spPr>
          <a:xfrm>
            <a:off x="2176463" y="3949700"/>
            <a:ext cx="114300" cy="147638"/>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77204" name="Rectangle 42"/>
          <p:cNvSpPr>
            <a:spLocks noChangeArrowheads="1"/>
          </p:cNvSpPr>
          <p:nvPr/>
        </p:nvSpPr>
        <p:spPr bwMode="auto">
          <a:xfrm>
            <a:off x="488950" y="3484563"/>
            <a:ext cx="7726363" cy="131762"/>
          </a:xfrm>
          <a:prstGeom prst="rect">
            <a:avLst/>
          </a:prstGeom>
          <a:gradFill rotWithShape="1">
            <a:gsLst>
              <a:gs pos="0">
                <a:srgbClr val="595959"/>
              </a:gs>
              <a:gs pos="100000">
                <a:srgbClr val="C0C0C0"/>
              </a:gs>
            </a:gsLst>
            <a:lin ang="18900000" scaled="1"/>
          </a:gradFill>
          <a:ln w="9525">
            <a:solidFill>
              <a:schemeClr val="tx1"/>
            </a:solidFill>
            <a:miter lim="800000"/>
            <a:headEnd/>
            <a:tailEnd/>
          </a:ln>
        </p:spPr>
        <p:txBody>
          <a:bodyPr wrap="none" anchor="ctr"/>
          <a:lstStyle/>
          <a:p>
            <a:endParaRPr lang="en-US" dirty="0"/>
          </a:p>
        </p:txBody>
      </p:sp>
      <p:sp>
        <p:nvSpPr>
          <p:cNvPr id="79" name="Oval 78"/>
          <p:cNvSpPr/>
          <p:nvPr/>
        </p:nvSpPr>
        <p:spPr>
          <a:xfrm>
            <a:off x="1806575" y="2632075"/>
            <a:ext cx="114300" cy="147638"/>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0" name="Oval 79"/>
          <p:cNvSpPr/>
          <p:nvPr/>
        </p:nvSpPr>
        <p:spPr>
          <a:xfrm>
            <a:off x="2255838" y="2528888"/>
            <a:ext cx="114300" cy="14763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1" name="Oval 80"/>
          <p:cNvSpPr/>
          <p:nvPr/>
        </p:nvSpPr>
        <p:spPr>
          <a:xfrm>
            <a:off x="2128838" y="2208213"/>
            <a:ext cx="114300" cy="14605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2" name="Oval 81"/>
          <p:cNvSpPr/>
          <p:nvPr/>
        </p:nvSpPr>
        <p:spPr>
          <a:xfrm>
            <a:off x="3946525" y="2486025"/>
            <a:ext cx="114300" cy="14605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3" name="Oval 82"/>
          <p:cNvSpPr/>
          <p:nvPr/>
        </p:nvSpPr>
        <p:spPr>
          <a:xfrm>
            <a:off x="4114800" y="2289175"/>
            <a:ext cx="114300" cy="147638"/>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4" name="Oval 83"/>
          <p:cNvSpPr/>
          <p:nvPr/>
        </p:nvSpPr>
        <p:spPr>
          <a:xfrm>
            <a:off x="4119563" y="2665413"/>
            <a:ext cx="114300" cy="14605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5" name="Oval 84"/>
          <p:cNvSpPr/>
          <p:nvPr/>
        </p:nvSpPr>
        <p:spPr>
          <a:xfrm>
            <a:off x="4195763" y="2468563"/>
            <a:ext cx="114300" cy="14763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grpSp>
        <p:nvGrpSpPr>
          <p:cNvPr id="3" name="Group 159"/>
          <p:cNvGrpSpPr>
            <a:grpSpLocks/>
          </p:cNvGrpSpPr>
          <p:nvPr/>
        </p:nvGrpSpPr>
        <p:grpSpPr bwMode="auto">
          <a:xfrm flipH="1">
            <a:off x="4195763" y="2459038"/>
            <a:ext cx="2994025" cy="146050"/>
            <a:chOff x="1273631" y="791844"/>
            <a:chExt cx="2993619" cy="146957"/>
          </a:xfrm>
        </p:grpSpPr>
        <p:sp>
          <p:nvSpPr>
            <p:cNvPr id="87" name="Oval 86"/>
            <p:cNvSpPr/>
            <p:nvPr/>
          </p:nvSpPr>
          <p:spPr>
            <a:xfrm>
              <a:off x="1273631" y="791844"/>
              <a:ext cx="114285" cy="146957"/>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8" name="Oval 87"/>
            <p:cNvSpPr/>
            <p:nvPr/>
          </p:nvSpPr>
          <p:spPr>
            <a:xfrm>
              <a:off x="1703786" y="791844"/>
              <a:ext cx="114285" cy="14695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9" name="Oval 88"/>
            <p:cNvSpPr/>
            <p:nvPr/>
          </p:nvSpPr>
          <p:spPr>
            <a:xfrm>
              <a:off x="2133939" y="791844"/>
              <a:ext cx="114285" cy="146957"/>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90" name="Oval 89"/>
            <p:cNvSpPr/>
            <p:nvPr/>
          </p:nvSpPr>
          <p:spPr>
            <a:xfrm>
              <a:off x="2645045" y="791844"/>
              <a:ext cx="114285" cy="14695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91" name="Oval 90"/>
            <p:cNvSpPr/>
            <p:nvPr/>
          </p:nvSpPr>
          <p:spPr>
            <a:xfrm>
              <a:off x="3140278" y="791844"/>
              <a:ext cx="114285" cy="146957"/>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92" name="Oval 91"/>
            <p:cNvSpPr/>
            <p:nvPr/>
          </p:nvSpPr>
          <p:spPr>
            <a:xfrm>
              <a:off x="3619638" y="791844"/>
              <a:ext cx="114285" cy="14695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93" name="Oval 92"/>
            <p:cNvSpPr/>
            <p:nvPr/>
          </p:nvSpPr>
          <p:spPr>
            <a:xfrm>
              <a:off x="4152965" y="791844"/>
              <a:ext cx="114285" cy="14695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grpSp>
      <p:sp>
        <p:nvSpPr>
          <p:cNvPr id="94" name="Oval 93"/>
          <p:cNvSpPr/>
          <p:nvPr/>
        </p:nvSpPr>
        <p:spPr>
          <a:xfrm>
            <a:off x="7086600" y="2459038"/>
            <a:ext cx="114300" cy="14605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95" name="Oval 94"/>
          <p:cNvSpPr/>
          <p:nvPr/>
        </p:nvSpPr>
        <p:spPr>
          <a:xfrm>
            <a:off x="7516813" y="2459038"/>
            <a:ext cx="114300" cy="14605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96" name="Oval 95"/>
          <p:cNvSpPr/>
          <p:nvPr/>
        </p:nvSpPr>
        <p:spPr>
          <a:xfrm>
            <a:off x="7947025" y="2459038"/>
            <a:ext cx="114300" cy="14605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155" name="Straight Connector 154"/>
          <p:cNvCxnSpPr/>
          <p:nvPr/>
        </p:nvCxnSpPr>
        <p:spPr>
          <a:xfrm>
            <a:off x="652463" y="5915025"/>
            <a:ext cx="7839075" cy="15875"/>
          </a:xfrm>
          <a:prstGeom prst="line">
            <a:avLst/>
          </a:prstGeom>
        </p:spPr>
        <p:style>
          <a:lnRef idx="1">
            <a:schemeClr val="accent1"/>
          </a:lnRef>
          <a:fillRef idx="0">
            <a:schemeClr val="accent1"/>
          </a:fillRef>
          <a:effectRef idx="0">
            <a:schemeClr val="accent1"/>
          </a:effectRef>
          <a:fontRef idx="minor">
            <a:schemeClr val="tx1"/>
          </a:fontRef>
        </p:style>
      </p:cxnSp>
      <p:sp>
        <p:nvSpPr>
          <p:cNvPr id="173" name="Rectangle 172"/>
          <p:cNvSpPr/>
          <p:nvPr/>
        </p:nvSpPr>
        <p:spPr>
          <a:xfrm>
            <a:off x="3092450" y="5862638"/>
            <a:ext cx="238125" cy="147637"/>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77" name="Rectangle 176"/>
          <p:cNvSpPr/>
          <p:nvPr/>
        </p:nvSpPr>
        <p:spPr>
          <a:xfrm flipV="1">
            <a:off x="3570288" y="5667375"/>
            <a:ext cx="282575" cy="27781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0" name="Rectangle 179"/>
          <p:cNvSpPr/>
          <p:nvPr/>
        </p:nvSpPr>
        <p:spPr>
          <a:xfrm>
            <a:off x="4083050" y="5470525"/>
            <a:ext cx="244475" cy="49371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95" name="Rectangle 194"/>
          <p:cNvSpPr/>
          <p:nvPr/>
        </p:nvSpPr>
        <p:spPr>
          <a:xfrm>
            <a:off x="4594225" y="5259388"/>
            <a:ext cx="255588" cy="70485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96" name="Rectangle 195"/>
          <p:cNvSpPr/>
          <p:nvPr/>
        </p:nvSpPr>
        <p:spPr>
          <a:xfrm>
            <a:off x="5170488" y="5568950"/>
            <a:ext cx="266700" cy="39528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97" name="Rectangle 196"/>
          <p:cNvSpPr/>
          <p:nvPr/>
        </p:nvSpPr>
        <p:spPr>
          <a:xfrm>
            <a:off x="5618163" y="5781675"/>
            <a:ext cx="276225" cy="182563"/>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98" name="Rectangle 197"/>
          <p:cNvSpPr/>
          <p:nvPr/>
        </p:nvSpPr>
        <p:spPr>
          <a:xfrm>
            <a:off x="6113463" y="5892800"/>
            <a:ext cx="227012" cy="7143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99" name="Rectangle 198"/>
          <p:cNvSpPr/>
          <p:nvPr/>
        </p:nvSpPr>
        <p:spPr>
          <a:xfrm>
            <a:off x="6542088" y="5892800"/>
            <a:ext cx="228600" cy="7143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00" name="Rectangle 199"/>
          <p:cNvSpPr/>
          <p:nvPr/>
        </p:nvSpPr>
        <p:spPr>
          <a:xfrm>
            <a:off x="7005638" y="5892800"/>
            <a:ext cx="228600" cy="71438"/>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01" name="Rectangle 200"/>
          <p:cNvSpPr/>
          <p:nvPr/>
        </p:nvSpPr>
        <p:spPr>
          <a:xfrm>
            <a:off x="7435850" y="5892800"/>
            <a:ext cx="227013" cy="7143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02" name="Rectangle 201"/>
          <p:cNvSpPr/>
          <p:nvPr/>
        </p:nvSpPr>
        <p:spPr>
          <a:xfrm>
            <a:off x="7897813" y="5892800"/>
            <a:ext cx="228600" cy="7143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6" name="Rectangle 85"/>
          <p:cNvSpPr/>
          <p:nvPr/>
        </p:nvSpPr>
        <p:spPr>
          <a:xfrm>
            <a:off x="1257300" y="5911850"/>
            <a:ext cx="163513" cy="327025"/>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98" name="Rectangle 97"/>
          <p:cNvSpPr/>
          <p:nvPr/>
        </p:nvSpPr>
        <p:spPr>
          <a:xfrm>
            <a:off x="1698625" y="5926138"/>
            <a:ext cx="179388" cy="492125"/>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99" name="Rectangle 98"/>
          <p:cNvSpPr/>
          <p:nvPr/>
        </p:nvSpPr>
        <p:spPr>
          <a:xfrm>
            <a:off x="2106613" y="5889625"/>
            <a:ext cx="212725" cy="34925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00" name="Rectangle 99"/>
          <p:cNvSpPr/>
          <p:nvPr/>
        </p:nvSpPr>
        <p:spPr>
          <a:xfrm>
            <a:off x="2574925" y="5889625"/>
            <a:ext cx="184150" cy="201613"/>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02" name="Oval 101"/>
          <p:cNvSpPr/>
          <p:nvPr/>
        </p:nvSpPr>
        <p:spPr>
          <a:xfrm>
            <a:off x="3157538" y="3911600"/>
            <a:ext cx="114300" cy="147638"/>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03" name="Oval 102"/>
          <p:cNvSpPr/>
          <p:nvPr/>
        </p:nvSpPr>
        <p:spPr>
          <a:xfrm>
            <a:off x="4175125" y="3992563"/>
            <a:ext cx="114300" cy="14763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06" name="Oval 105"/>
          <p:cNvSpPr/>
          <p:nvPr/>
        </p:nvSpPr>
        <p:spPr>
          <a:xfrm flipH="1">
            <a:off x="7097713" y="3965575"/>
            <a:ext cx="114300" cy="147638"/>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07" name="Oval 106"/>
          <p:cNvSpPr/>
          <p:nvPr/>
        </p:nvSpPr>
        <p:spPr>
          <a:xfrm flipH="1">
            <a:off x="6667500" y="3965575"/>
            <a:ext cx="114300" cy="14763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08" name="Oval 107"/>
          <p:cNvSpPr/>
          <p:nvPr/>
        </p:nvSpPr>
        <p:spPr>
          <a:xfrm flipH="1">
            <a:off x="6237288" y="3965575"/>
            <a:ext cx="114300" cy="14763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09" name="Oval 108"/>
          <p:cNvSpPr/>
          <p:nvPr/>
        </p:nvSpPr>
        <p:spPr>
          <a:xfrm flipH="1">
            <a:off x="6199188" y="3868738"/>
            <a:ext cx="114300" cy="14605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10" name="Oval 109"/>
          <p:cNvSpPr/>
          <p:nvPr/>
        </p:nvSpPr>
        <p:spPr>
          <a:xfrm flipH="1">
            <a:off x="6194425" y="4178300"/>
            <a:ext cx="114300" cy="147638"/>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11" name="Oval 110"/>
          <p:cNvSpPr/>
          <p:nvPr/>
        </p:nvSpPr>
        <p:spPr>
          <a:xfrm flipH="1">
            <a:off x="6205538" y="3687763"/>
            <a:ext cx="114300" cy="14763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12" name="Oval 111"/>
          <p:cNvSpPr/>
          <p:nvPr/>
        </p:nvSpPr>
        <p:spPr>
          <a:xfrm flipH="1">
            <a:off x="5165725" y="3933825"/>
            <a:ext cx="114300" cy="14605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14" name="Oval 113"/>
          <p:cNvSpPr/>
          <p:nvPr/>
        </p:nvSpPr>
        <p:spPr>
          <a:xfrm>
            <a:off x="7108825" y="3965575"/>
            <a:ext cx="114300" cy="147638"/>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15" name="Oval 114"/>
          <p:cNvSpPr/>
          <p:nvPr/>
        </p:nvSpPr>
        <p:spPr>
          <a:xfrm>
            <a:off x="7539038" y="3965575"/>
            <a:ext cx="114300" cy="14763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16" name="Oval 115"/>
          <p:cNvSpPr/>
          <p:nvPr/>
        </p:nvSpPr>
        <p:spPr>
          <a:xfrm>
            <a:off x="7967663" y="3965575"/>
            <a:ext cx="114300" cy="14763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grpSp>
        <p:nvGrpSpPr>
          <p:cNvPr id="4" name="Group 116"/>
          <p:cNvGrpSpPr>
            <a:grpSpLocks/>
          </p:cNvGrpSpPr>
          <p:nvPr/>
        </p:nvGrpSpPr>
        <p:grpSpPr bwMode="auto">
          <a:xfrm>
            <a:off x="1273175" y="1724025"/>
            <a:ext cx="2994025" cy="146050"/>
            <a:chOff x="1273631" y="791844"/>
            <a:chExt cx="2993619" cy="146957"/>
          </a:xfrm>
        </p:grpSpPr>
        <p:sp>
          <p:nvSpPr>
            <p:cNvPr id="118" name="Oval 117"/>
            <p:cNvSpPr/>
            <p:nvPr/>
          </p:nvSpPr>
          <p:spPr>
            <a:xfrm>
              <a:off x="1273631" y="791844"/>
              <a:ext cx="114285" cy="146957"/>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19" name="Oval 118"/>
            <p:cNvSpPr/>
            <p:nvPr/>
          </p:nvSpPr>
          <p:spPr>
            <a:xfrm>
              <a:off x="1703786" y="791844"/>
              <a:ext cx="114285" cy="14695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20" name="Oval 119"/>
            <p:cNvSpPr/>
            <p:nvPr/>
          </p:nvSpPr>
          <p:spPr>
            <a:xfrm>
              <a:off x="2133939" y="791844"/>
              <a:ext cx="114285" cy="146957"/>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21" name="Oval 120"/>
            <p:cNvSpPr/>
            <p:nvPr/>
          </p:nvSpPr>
          <p:spPr>
            <a:xfrm>
              <a:off x="2645045" y="791844"/>
              <a:ext cx="114285" cy="14695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22" name="Oval 121"/>
            <p:cNvSpPr/>
            <p:nvPr/>
          </p:nvSpPr>
          <p:spPr>
            <a:xfrm>
              <a:off x="3140278" y="791844"/>
              <a:ext cx="114285" cy="146957"/>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23" name="Oval 122"/>
            <p:cNvSpPr/>
            <p:nvPr/>
          </p:nvSpPr>
          <p:spPr>
            <a:xfrm>
              <a:off x="3619638" y="791844"/>
              <a:ext cx="114285" cy="14695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24" name="Oval 123"/>
            <p:cNvSpPr/>
            <p:nvPr/>
          </p:nvSpPr>
          <p:spPr>
            <a:xfrm>
              <a:off x="4152965" y="791844"/>
              <a:ext cx="114285" cy="14695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grpSp>
      <p:grpSp>
        <p:nvGrpSpPr>
          <p:cNvPr id="5" name="Group 124"/>
          <p:cNvGrpSpPr>
            <a:grpSpLocks/>
          </p:cNvGrpSpPr>
          <p:nvPr/>
        </p:nvGrpSpPr>
        <p:grpSpPr bwMode="auto">
          <a:xfrm flipH="1">
            <a:off x="4152900" y="1712913"/>
            <a:ext cx="2994025" cy="146050"/>
            <a:chOff x="1273631" y="791844"/>
            <a:chExt cx="2993619" cy="146957"/>
          </a:xfrm>
        </p:grpSpPr>
        <p:sp>
          <p:nvSpPr>
            <p:cNvPr id="126" name="Oval 125"/>
            <p:cNvSpPr/>
            <p:nvPr/>
          </p:nvSpPr>
          <p:spPr>
            <a:xfrm>
              <a:off x="1273631" y="791844"/>
              <a:ext cx="114285" cy="146957"/>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27" name="Oval 126"/>
            <p:cNvSpPr/>
            <p:nvPr/>
          </p:nvSpPr>
          <p:spPr>
            <a:xfrm>
              <a:off x="1703785" y="791844"/>
              <a:ext cx="114285" cy="14695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32" name="Oval 131"/>
            <p:cNvSpPr/>
            <p:nvPr/>
          </p:nvSpPr>
          <p:spPr>
            <a:xfrm>
              <a:off x="2133939" y="791844"/>
              <a:ext cx="114285" cy="146957"/>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33" name="Oval 132"/>
            <p:cNvSpPr/>
            <p:nvPr/>
          </p:nvSpPr>
          <p:spPr>
            <a:xfrm>
              <a:off x="2645045" y="791844"/>
              <a:ext cx="114285" cy="14695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37" name="Oval 136"/>
            <p:cNvSpPr/>
            <p:nvPr/>
          </p:nvSpPr>
          <p:spPr>
            <a:xfrm>
              <a:off x="3140278" y="791844"/>
              <a:ext cx="114285" cy="146957"/>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38" name="Oval 137"/>
            <p:cNvSpPr/>
            <p:nvPr/>
          </p:nvSpPr>
          <p:spPr>
            <a:xfrm>
              <a:off x="3619638" y="791844"/>
              <a:ext cx="114285" cy="14695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39" name="Oval 138"/>
            <p:cNvSpPr/>
            <p:nvPr/>
          </p:nvSpPr>
          <p:spPr>
            <a:xfrm>
              <a:off x="4152965" y="791844"/>
              <a:ext cx="114285" cy="14695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grpSp>
      <p:sp>
        <p:nvSpPr>
          <p:cNvPr id="140" name="Oval 139"/>
          <p:cNvSpPr/>
          <p:nvPr/>
        </p:nvSpPr>
        <p:spPr>
          <a:xfrm>
            <a:off x="7043738" y="1712913"/>
            <a:ext cx="114300" cy="14605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41" name="Oval 140"/>
          <p:cNvSpPr/>
          <p:nvPr/>
        </p:nvSpPr>
        <p:spPr>
          <a:xfrm>
            <a:off x="7472363" y="1712913"/>
            <a:ext cx="114300" cy="14605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42" name="Oval 141"/>
          <p:cNvSpPr/>
          <p:nvPr/>
        </p:nvSpPr>
        <p:spPr>
          <a:xfrm>
            <a:off x="7902575" y="1712913"/>
            <a:ext cx="114300" cy="14605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Tree>
    <p:extLst>
      <p:ext uri="{BB962C8B-B14F-4D97-AF65-F5344CB8AC3E}">
        <p14:creationId xmlns:p14="http://schemas.microsoft.com/office/powerpoint/2010/main" val="39964296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26"/>
          <p:cNvGrpSpPr>
            <a:grpSpLocks/>
          </p:cNvGrpSpPr>
          <p:nvPr/>
        </p:nvGrpSpPr>
        <p:grpSpPr bwMode="auto">
          <a:xfrm>
            <a:off x="1306513" y="1584325"/>
            <a:ext cx="6672262" cy="3919538"/>
            <a:chOff x="1306287" y="-38122"/>
            <a:chExt cx="6673061" cy="3918857"/>
          </a:xfrm>
        </p:grpSpPr>
        <p:cxnSp>
          <p:nvCxnSpPr>
            <p:cNvPr id="128" name="Straight Connector 127"/>
            <p:cNvCxnSpPr/>
            <p:nvPr/>
          </p:nvCxnSpPr>
          <p:spPr>
            <a:xfrm rot="16200000" flipH="1">
              <a:off x="-636471" y="1904636"/>
              <a:ext cx="3918857" cy="3334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rot="16200000" flipH="1">
              <a:off x="-190330" y="1904636"/>
              <a:ext cx="3918857" cy="33342"/>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rot="16200000" flipH="1">
              <a:off x="223263" y="1905430"/>
              <a:ext cx="3918857" cy="3175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rot="16200000" flipH="1">
              <a:off x="734500" y="1905430"/>
              <a:ext cx="3918857" cy="3175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rot="16200000" flipH="1">
              <a:off x="1246530" y="1904636"/>
              <a:ext cx="3918857" cy="3334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rot="16200000" flipH="1">
              <a:off x="1709341" y="1905430"/>
              <a:ext cx="3918857" cy="3175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rot="16200000" flipH="1">
              <a:off x="2253125" y="1904636"/>
              <a:ext cx="3918857" cy="3334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a:xfrm rot="16200000" flipH="1">
              <a:off x="2781032" y="1905430"/>
              <a:ext cx="3918857" cy="3175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p:nvCxnSpPr>
          <p:spPr>
            <a:xfrm rot="16200000" flipH="1">
              <a:off x="3276391" y="1905430"/>
              <a:ext cx="3918857" cy="3175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p:nvCxnSpPr>
          <p:spPr>
            <a:xfrm rot="16200000" flipH="1">
              <a:off x="3755873" y="1905430"/>
              <a:ext cx="3918857" cy="3175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rot="16200000" flipH="1">
              <a:off x="4267110" y="1905430"/>
              <a:ext cx="3918857" cy="3175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p:nvCxnSpPr>
          <p:spPr>
            <a:xfrm rot="16200000" flipH="1">
              <a:off x="4697374" y="1905430"/>
              <a:ext cx="3918857" cy="3175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rot="16200000" flipH="1">
              <a:off x="5143515" y="1905430"/>
              <a:ext cx="3918857" cy="3175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rot="16200000" flipH="1">
              <a:off x="5589656" y="1905430"/>
              <a:ext cx="3918857" cy="3175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rot="16200000" flipH="1">
              <a:off x="6003250" y="1904636"/>
              <a:ext cx="3918857" cy="3334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479234" name="Rectangle 41"/>
          <p:cNvSpPr>
            <a:spLocks noChangeArrowheads="1"/>
          </p:cNvSpPr>
          <p:nvPr/>
        </p:nvSpPr>
        <p:spPr bwMode="auto">
          <a:xfrm>
            <a:off x="2530475" y="3605213"/>
            <a:ext cx="2901950" cy="831850"/>
          </a:xfrm>
          <a:prstGeom prst="rect">
            <a:avLst/>
          </a:prstGeom>
          <a:solidFill>
            <a:schemeClr val="accent1"/>
          </a:solidFill>
          <a:ln w="9525">
            <a:noFill/>
            <a:miter lim="800000"/>
            <a:headEnd/>
            <a:tailEnd/>
          </a:ln>
        </p:spPr>
        <p:txBody>
          <a:bodyPr wrap="none" anchor="ctr"/>
          <a:lstStyle/>
          <a:p>
            <a:endParaRPr lang="en-US" dirty="0"/>
          </a:p>
        </p:txBody>
      </p:sp>
      <p:sp>
        <p:nvSpPr>
          <p:cNvPr id="479235" name="Rectangle 41"/>
          <p:cNvSpPr>
            <a:spLocks noChangeArrowheads="1"/>
          </p:cNvSpPr>
          <p:nvPr/>
        </p:nvSpPr>
        <p:spPr bwMode="auto">
          <a:xfrm>
            <a:off x="587375" y="2108200"/>
            <a:ext cx="7691438" cy="831850"/>
          </a:xfrm>
          <a:prstGeom prst="rect">
            <a:avLst/>
          </a:prstGeom>
          <a:solidFill>
            <a:schemeClr val="accent1"/>
          </a:solidFill>
          <a:ln w="9525">
            <a:noFill/>
            <a:miter lim="800000"/>
            <a:headEnd/>
            <a:tailEnd/>
          </a:ln>
        </p:spPr>
        <p:txBody>
          <a:bodyPr wrap="none" anchor="ctr"/>
          <a:lstStyle/>
          <a:p>
            <a:endParaRPr lang="en-US" dirty="0"/>
          </a:p>
        </p:txBody>
      </p:sp>
      <p:sp>
        <p:nvSpPr>
          <p:cNvPr id="97" name="Rectangle 39"/>
          <p:cNvSpPr>
            <a:spLocks noChangeArrowheads="1"/>
          </p:cNvSpPr>
          <p:nvPr/>
        </p:nvSpPr>
        <p:spPr bwMode="auto">
          <a:xfrm>
            <a:off x="2671763" y="2103438"/>
            <a:ext cx="2986087" cy="831850"/>
          </a:xfrm>
          <a:prstGeom prst="rect">
            <a:avLst/>
          </a:prstGeom>
          <a:gradFill rotWithShape="1">
            <a:gsLst>
              <a:gs pos="0">
                <a:schemeClr val="accent1"/>
              </a:gs>
              <a:gs pos="50000">
                <a:schemeClr val="accent1">
                  <a:gamma/>
                  <a:shade val="46275"/>
                  <a:invGamma/>
                </a:schemeClr>
              </a:gs>
              <a:gs pos="100000">
                <a:schemeClr val="accent1"/>
              </a:gs>
            </a:gsLst>
            <a:lin ang="0" scaled="1"/>
          </a:gradFill>
          <a:ln w="9525">
            <a:noFill/>
            <a:miter lim="800000"/>
            <a:headEnd/>
            <a:tailEnd/>
          </a:ln>
          <a:effectLst/>
        </p:spPr>
        <p:txBody>
          <a:bodyPr wrap="none" anchor="ctr"/>
          <a:lstStyle/>
          <a:p>
            <a:pPr fontAlgn="auto">
              <a:spcBef>
                <a:spcPts val="0"/>
              </a:spcBef>
              <a:spcAft>
                <a:spcPts val="0"/>
              </a:spcAft>
              <a:defRPr/>
            </a:pPr>
            <a:endParaRPr lang="en-US" dirty="0">
              <a:latin typeface="+mn-lt"/>
            </a:endParaRPr>
          </a:p>
        </p:txBody>
      </p:sp>
      <p:sp>
        <p:nvSpPr>
          <p:cNvPr id="479237" name="Rectangle 42"/>
          <p:cNvSpPr>
            <a:spLocks noChangeArrowheads="1"/>
          </p:cNvSpPr>
          <p:nvPr/>
        </p:nvSpPr>
        <p:spPr bwMode="auto">
          <a:xfrm>
            <a:off x="531813" y="2009775"/>
            <a:ext cx="7727950" cy="131763"/>
          </a:xfrm>
          <a:prstGeom prst="rect">
            <a:avLst/>
          </a:prstGeom>
          <a:gradFill rotWithShape="1">
            <a:gsLst>
              <a:gs pos="0">
                <a:srgbClr val="595959"/>
              </a:gs>
              <a:gs pos="100000">
                <a:srgbClr val="C0C0C0"/>
              </a:gs>
            </a:gsLst>
            <a:lin ang="18900000" scaled="1"/>
          </a:gradFill>
          <a:ln w="9525">
            <a:solidFill>
              <a:schemeClr val="tx1"/>
            </a:solidFill>
            <a:miter lim="800000"/>
            <a:headEnd/>
            <a:tailEnd/>
          </a:ln>
        </p:spPr>
        <p:txBody>
          <a:bodyPr wrap="none" anchor="ctr"/>
          <a:lstStyle/>
          <a:p>
            <a:endParaRPr lang="en-US" dirty="0"/>
          </a:p>
        </p:txBody>
      </p:sp>
      <p:sp>
        <p:nvSpPr>
          <p:cNvPr id="479238" name="Rectangle 43"/>
          <p:cNvSpPr>
            <a:spLocks noChangeArrowheads="1"/>
          </p:cNvSpPr>
          <p:nvPr/>
        </p:nvSpPr>
        <p:spPr bwMode="auto">
          <a:xfrm>
            <a:off x="531813" y="2905125"/>
            <a:ext cx="7727950" cy="133350"/>
          </a:xfrm>
          <a:prstGeom prst="rect">
            <a:avLst/>
          </a:prstGeom>
          <a:gradFill rotWithShape="1">
            <a:gsLst>
              <a:gs pos="0">
                <a:srgbClr val="595959"/>
              </a:gs>
              <a:gs pos="100000">
                <a:srgbClr val="C0C0C0"/>
              </a:gs>
            </a:gsLst>
            <a:lin ang="18900000" scaled="1"/>
          </a:gradFill>
          <a:ln w="9525">
            <a:solidFill>
              <a:schemeClr val="tx1"/>
            </a:solidFill>
            <a:miter lim="800000"/>
            <a:headEnd/>
            <a:tailEnd/>
          </a:ln>
        </p:spPr>
        <p:txBody>
          <a:bodyPr wrap="none" anchor="ctr"/>
          <a:lstStyle/>
          <a:p>
            <a:endParaRPr lang="en-US" dirty="0"/>
          </a:p>
        </p:txBody>
      </p:sp>
      <p:sp>
        <p:nvSpPr>
          <p:cNvPr id="479239" name="Rectangle 44"/>
          <p:cNvSpPr>
            <a:spLocks noChangeArrowheads="1"/>
          </p:cNvSpPr>
          <p:nvPr/>
        </p:nvSpPr>
        <p:spPr bwMode="auto">
          <a:xfrm>
            <a:off x="-620713" y="2357438"/>
            <a:ext cx="1000126" cy="300037"/>
          </a:xfrm>
          <a:prstGeom prst="rect">
            <a:avLst/>
          </a:prstGeom>
          <a:gradFill rotWithShape="1">
            <a:gsLst>
              <a:gs pos="0">
                <a:srgbClr val="595959"/>
              </a:gs>
              <a:gs pos="50000">
                <a:srgbClr val="C0C0C0"/>
              </a:gs>
              <a:gs pos="100000">
                <a:srgbClr val="595959"/>
              </a:gs>
            </a:gsLst>
            <a:lin ang="5400000" scaled="1"/>
          </a:gradFill>
          <a:ln w="9525">
            <a:solidFill>
              <a:schemeClr val="tx1"/>
            </a:solidFill>
            <a:miter lim="800000"/>
            <a:headEnd/>
            <a:tailEnd/>
          </a:ln>
        </p:spPr>
        <p:txBody>
          <a:bodyPr wrap="none" anchor="ctr"/>
          <a:lstStyle/>
          <a:p>
            <a:endParaRPr lang="en-US" dirty="0"/>
          </a:p>
        </p:txBody>
      </p:sp>
      <p:sp>
        <p:nvSpPr>
          <p:cNvPr id="479240" name="Rectangle 45"/>
          <p:cNvSpPr>
            <a:spLocks noChangeArrowheads="1"/>
          </p:cNvSpPr>
          <p:nvPr/>
        </p:nvSpPr>
        <p:spPr bwMode="auto">
          <a:xfrm>
            <a:off x="379413" y="2108200"/>
            <a:ext cx="214312" cy="796925"/>
          </a:xfrm>
          <a:prstGeom prst="rect">
            <a:avLst/>
          </a:prstGeom>
          <a:gradFill rotWithShape="1">
            <a:gsLst>
              <a:gs pos="0">
                <a:srgbClr val="595959"/>
              </a:gs>
              <a:gs pos="50000">
                <a:srgbClr val="C0C0C0"/>
              </a:gs>
              <a:gs pos="100000">
                <a:srgbClr val="595959"/>
              </a:gs>
            </a:gsLst>
            <a:lin ang="5400000" scaled="1"/>
          </a:gradFill>
          <a:ln w="9525">
            <a:solidFill>
              <a:schemeClr val="tx1"/>
            </a:solidFill>
            <a:miter lim="800000"/>
            <a:headEnd/>
            <a:tailEnd/>
          </a:ln>
        </p:spPr>
        <p:txBody>
          <a:bodyPr wrap="none" anchor="ctr"/>
          <a:lstStyle/>
          <a:p>
            <a:endParaRPr lang="en-US" dirty="0"/>
          </a:p>
        </p:txBody>
      </p:sp>
      <p:sp>
        <p:nvSpPr>
          <p:cNvPr id="60" name="Rectangle 39"/>
          <p:cNvSpPr>
            <a:spLocks noChangeArrowheads="1"/>
          </p:cNvSpPr>
          <p:nvPr/>
        </p:nvSpPr>
        <p:spPr bwMode="auto">
          <a:xfrm>
            <a:off x="0" y="3584575"/>
            <a:ext cx="3055938" cy="800100"/>
          </a:xfrm>
          <a:prstGeom prst="rect">
            <a:avLst/>
          </a:prstGeom>
          <a:gradFill rotWithShape="1">
            <a:gsLst>
              <a:gs pos="0">
                <a:schemeClr val="accent1"/>
              </a:gs>
              <a:gs pos="50000">
                <a:schemeClr val="accent1">
                  <a:gamma/>
                  <a:shade val="46275"/>
                  <a:invGamma/>
                </a:schemeClr>
              </a:gs>
              <a:gs pos="100000">
                <a:schemeClr val="accent1"/>
              </a:gs>
            </a:gsLst>
            <a:lin ang="0" scaled="1"/>
          </a:gradFill>
          <a:ln w="9525">
            <a:noFill/>
            <a:miter lim="800000"/>
            <a:headEnd/>
            <a:tailEnd/>
          </a:ln>
          <a:effectLst/>
        </p:spPr>
        <p:txBody>
          <a:bodyPr wrap="none" anchor="ctr"/>
          <a:lstStyle/>
          <a:p>
            <a:pPr fontAlgn="auto">
              <a:spcBef>
                <a:spcPts val="0"/>
              </a:spcBef>
              <a:spcAft>
                <a:spcPts val="0"/>
              </a:spcAft>
              <a:defRPr/>
            </a:pPr>
            <a:endParaRPr lang="en-US" dirty="0">
              <a:latin typeface="+mn-lt"/>
            </a:endParaRPr>
          </a:p>
        </p:txBody>
      </p:sp>
      <p:sp>
        <p:nvSpPr>
          <p:cNvPr id="479242" name="Rectangle 41"/>
          <p:cNvSpPr>
            <a:spLocks noChangeArrowheads="1"/>
          </p:cNvSpPr>
          <p:nvPr/>
        </p:nvSpPr>
        <p:spPr bwMode="auto">
          <a:xfrm>
            <a:off x="5600700" y="3584575"/>
            <a:ext cx="2633663" cy="830263"/>
          </a:xfrm>
          <a:prstGeom prst="rect">
            <a:avLst/>
          </a:prstGeom>
          <a:solidFill>
            <a:schemeClr val="accent1"/>
          </a:solidFill>
          <a:ln w="9525">
            <a:noFill/>
            <a:miter lim="800000"/>
            <a:headEnd/>
            <a:tailEnd/>
          </a:ln>
        </p:spPr>
        <p:txBody>
          <a:bodyPr wrap="none" anchor="ctr"/>
          <a:lstStyle/>
          <a:p>
            <a:endParaRPr lang="en-US" dirty="0"/>
          </a:p>
        </p:txBody>
      </p:sp>
      <p:sp>
        <p:nvSpPr>
          <p:cNvPr id="143" name="Rectangle 39"/>
          <p:cNvSpPr>
            <a:spLocks noChangeArrowheads="1"/>
          </p:cNvSpPr>
          <p:nvPr/>
        </p:nvSpPr>
        <p:spPr bwMode="auto">
          <a:xfrm>
            <a:off x="4795838" y="3573463"/>
            <a:ext cx="2984500" cy="830262"/>
          </a:xfrm>
          <a:prstGeom prst="rect">
            <a:avLst/>
          </a:prstGeom>
          <a:gradFill rotWithShape="1">
            <a:gsLst>
              <a:gs pos="0">
                <a:schemeClr val="accent1"/>
              </a:gs>
              <a:gs pos="50000">
                <a:schemeClr val="accent1">
                  <a:gamma/>
                  <a:shade val="46275"/>
                  <a:invGamma/>
                </a:schemeClr>
              </a:gs>
              <a:gs pos="100000">
                <a:schemeClr val="accent1"/>
              </a:gs>
            </a:gsLst>
            <a:lin ang="0" scaled="1"/>
          </a:gradFill>
          <a:ln w="9525">
            <a:noFill/>
            <a:miter lim="800000"/>
            <a:headEnd/>
            <a:tailEnd/>
          </a:ln>
          <a:effectLst/>
        </p:spPr>
        <p:txBody>
          <a:bodyPr wrap="none" anchor="ctr"/>
          <a:lstStyle/>
          <a:p>
            <a:pPr fontAlgn="auto">
              <a:spcBef>
                <a:spcPts val="0"/>
              </a:spcBef>
              <a:spcAft>
                <a:spcPts val="0"/>
              </a:spcAft>
              <a:defRPr/>
            </a:pPr>
            <a:endParaRPr lang="en-US" dirty="0">
              <a:latin typeface="+mn-lt"/>
            </a:endParaRPr>
          </a:p>
        </p:txBody>
      </p:sp>
      <p:sp>
        <p:nvSpPr>
          <p:cNvPr id="113" name="Rectangle 112"/>
          <p:cNvSpPr/>
          <p:nvPr/>
        </p:nvSpPr>
        <p:spPr>
          <a:xfrm>
            <a:off x="0" y="3576638"/>
            <a:ext cx="1524000" cy="8175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79245" name="Rectangle 44"/>
          <p:cNvSpPr>
            <a:spLocks noChangeArrowheads="1"/>
          </p:cNvSpPr>
          <p:nvPr/>
        </p:nvSpPr>
        <p:spPr bwMode="auto">
          <a:xfrm>
            <a:off x="407352" y="3833813"/>
            <a:ext cx="998538" cy="298450"/>
          </a:xfrm>
          <a:prstGeom prst="rect">
            <a:avLst/>
          </a:prstGeom>
          <a:gradFill rotWithShape="1">
            <a:gsLst>
              <a:gs pos="0">
                <a:srgbClr val="595959"/>
              </a:gs>
              <a:gs pos="50000">
                <a:srgbClr val="C0C0C0"/>
              </a:gs>
              <a:gs pos="100000">
                <a:srgbClr val="595959"/>
              </a:gs>
            </a:gsLst>
            <a:lin ang="5400000" scaled="1"/>
          </a:gradFill>
          <a:ln w="9525">
            <a:solidFill>
              <a:schemeClr val="tx1"/>
            </a:solidFill>
            <a:miter lim="800000"/>
            <a:headEnd/>
            <a:tailEnd/>
          </a:ln>
        </p:spPr>
        <p:txBody>
          <a:bodyPr wrap="none" anchor="ctr"/>
          <a:lstStyle/>
          <a:p>
            <a:endParaRPr lang="en-US" dirty="0"/>
          </a:p>
        </p:txBody>
      </p:sp>
      <p:sp>
        <p:nvSpPr>
          <p:cNvPr id="479246" name="Rectangle 45"/>
          <p:cNvSpPr>
            <a:spLocks noChangeArrowheads="1"/>
          </p:cNvSpPr>
          <p:nvPr/>
        </p:nvSpPr>
        <p:spPr bwMode="auto">
          <a:xfrm>
            <a:off x="1405890" y="3584575"/>
            <a:ext cx="214313" cy="796925"/>
          </a:xfrm>
          <a:prstGeom prst="rect">
            <a:avLst/>
          </a:prstGeom>
          <a:gradFill rotWithShape="1">
            <a:gsLst>
              <a:gs pos="0">
                <a:srgbClr val="595959"/>
              </a:gs>
              <a:gs pos="50000">
                <a:srgbClr val="C0C0C0"/>
              </a:gs>
              <a:gs pos="100000">
                <a:srgbClr val="595959"/>
              </a:gs>
            </a:gsLst>
            <a:lin ang="5400000" scaled="1"/>
          </a:gradFill>
          <a:ln w="9525">
            <a:solidFill>
              <a:schemeClr val="tx1"/>
            </a:solidFill>
            <a:miter lim="800000"/>
            <a:headEnd/>
            <a:tailEnd/>
          </a:ln>
        </p:spPr>
        <p:txBody>
          <a:bodyPr wrap="none" anchor="ctr"/>
          <a:lstStyle/>
          <a:p>
            <a:endParaRPr lang="en-US" dirty="0"/>
          </a:p>
        </p:txBody>
      </p:sp>
      <p:sp>
        <p:nvSpPr>
          <p:cNvPr id="67" name="Oval 66"/>
          <p:cNvSpPr/>
          <p:nvPr/>
        </p:nvSpPr>
        <p:spPr>
          <a:xfrm>
            <a:off x="1752600" y="4014788"/>
            <a:ext cx="114300" cy="147637"/>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8" name="Oval 67"/>
          <p:cNvSpPr/>
          <p:nvPr/>
        </p:nvSpPr>
        <p:spPr>
          <a:xfrm>
            <a:off x="1776413" y="3846513"/>
            <a:ext cx="114300" cy="14763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9" name="Oval 68"/>
          <p:cNvSpPr/>
          <p:nvPr/>
        </p:nvSpPr>
        <p:spPr>
          <a:xfrm>
            <a:off x="1765300" y="3668713"/>
            <a:ext cx="114300" cy="14605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79250" name="Rectangle 43"/>
          <p:cNvSpPr>
            <a:spLocks noChangeArrowheads="1"/>
          </p:cNvSpPr>
          <p:nvPr/>
        </p:nvSpPr>
        <p:spPr bwMode="auto">
          <a:xfrm>
            <a:off x="488950" y="4381500"/>
            <a:ext cx="7726363" cy="131763"/>
          </a:xfrm>
          <a:prstGeom prst="rect">
            <a:avLst/>
          </a:prstGeom>
          <a:gradFill rotWithShape="1">
            <a:gsLst>
              <a:gs pos="0">
                <a:srgbClr val="595959"/>
              </a:gs>
              <a:gs pos="100000">
                <a:srgbClr val="C0C0C0"/>
              </a:gs>
            </a:gsLst>
            <a:lin ang="18900000" scaled="1"/>
          </a:gradFill>
          <a:ln w="9525">
            <a:solidFill>
              <a:schemeClr val="tx1"/>
            </a:solidFill>
            <a:miter lim="800000"/>
            <a:headEnd/>
            <a:tailEnd/>
          </a:ln>
        </p:spPr>
        <p:txBody>
          <a:bodyPr wrap="none" anchor="ctr"/>
          <a:lstStyle/>
          <a:p>
            <a:endParaRPr lang="en-US" dirty="0"/>
          </a:p>
        </p:txBody>
      </p:sp>
      <p:sp>
        <p:nvSpPr>
          <p:cNvPr id="156" name="Oval 155"/>
          <p:cNvSpPr/>
          <p:nvPr/>
        </p:nvSpPr>
        <p:spPr>
          <a:xfrm>
            <a:off x="1785938" y="4241800"/>
            <a:ext cx="114300" cy="14605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79252" name="Rectangle 42"/>
          <p:cNvSpPr>
            <a:spLocks noChangeArrowheads="1"/>
          </p:cNvSpPr>
          <p:nvPr/>
        </p:nvSpPr>
        <p:spPr bwMode="auto">
          <a:xfrm>
            <a:off x="488950" y="3484563"/>
            <a:ext cx="7726363" cy="131762"/>
          </a:xfrm>
          <a:prstGeom prst="rect">
            <a:avLst/>
          </a:prstGeom>
          <a:gradFill rotWithShape="1">
            <a:gsLst>
              <a:gs pos="0">
                <a:srgbClr val="595959"/>
              </a:gs>
              <a:gs pos="100000">
                <a:srgbClr val="C0C0C0"/>
              </a:gs>
            </a:gsLst>
            <a:lin ang="18900000" scaled="1"/>
          </a:gradFill>
          <a:ln w="9525">
            <a:solidFill>
              <a:schemeClr val="tx1"/>
            </a:solidFill>
            <a:miter lim="800000"/>
            <a:headEnd/>
            <a:tailEnd/>
          </a:ln>
        </p:spPr>
        <p:txBody>
          <a:bodyPr wrap="none" anchor="ctr"/>
          <a:lstStyle/>
          <a:p>
            <a:endParaRPr lang="en-US" dirty="0"/>
          </a:p>
        </p:txBody>
      </p:sp>
      <p:sp>
        <p:nvSpPr>
          <p:cNvPr id="79" name="Oval 78"/>
          <p:cNvSpPr/>
          <p:nvPr/>
        </p:nvSpPr>
        <p:spPr>
          <a:xfrm>
            <a:off x="1806575" y="2632075"/>
            <a:ext cx="114300" cy="147638"/>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0" name="Oval 79"/>
          <p:cNvSpPr/>
          <p:nvPr/>
        </p:nvSpPr>
        <p:spPr>
          <a:xfrm>
            <a:off x="2255838" y="2528888"/>
            <a:ext cx="114300" cy="14763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1" name="Oval 80"/>
          <p:cNvSpPr/>
          <p:nvPr/>
        </p:nvSpPr>
        <p:spPr>
          <a:xfrm>
            <a:off x="2128838" y="2208213"/>
            <a:ext cx="114300" cy="14605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2" name="Oval 81"/>
          <p:cNvSpPr/>
          <p:nvPr/>
        </p:nvSpPr>
        <p:spPr>
          <a:xfrm>
            <a:off x="3946525" y="2486025"/>
            <a:ext cx="114300" cy="14605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3" name="Oval 82"/>
          <p:cNvSpPr/>
          <p:nvPr/>
        </p:nvSpPr>
        <p:spPr>
          <a:xfrm>
            <a:off x="4114800" y="2289175"/>
            <a:ext cx="114300" cy="147638"/>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4" name="Oval 83"/>
          <p:cNvSpPr/>
          <p:nvPr/>
        </p:nvSpPr>
        <p:spPr>
          <a:xfrm>
            <a:off x="4119563" y="2665413"/>
            <a:ext cx="114300" cy="14605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5" name="Oval 84"/>
          <p:cNvSpPr/>
          <p:nvPr/>
        </p:nvSpPr>
        <p:spPr>
          <a:xfrm>
            <a:off x="4195763" y="2468563"/>
            <a:ext cx="114300" cy="14763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grpSp>
        <p:nvGrpSpPr>
          <p:cNvPr id="3" name="Group 159"/>
          <p:cNvGrpSpPr>
            <a:grpSpLocks/>
          </p:cNvGrpSpPr>
          <p:nvPr/>
        </p:nvGrpSpPr>
        <p:grpSpPr bwMode="auto">
          <a:xfrm flipH="1">
            <a:off x="4195763" y="2459038"/>
            <a:ext cx="2994025" cy="146050"/>
            <a:chOff x="1273631" y="791844"/>
            <a:chExt cx="2993619" cy="146957"/>
          </a:xfrm>
        </p:grpSpPr>
        <p:sp>
          <p:nvSpPr>
            <p:cNvPr id="87" name="Oval 86"/>
            <p:cNvSpPr/>
            <p:nvPr/>
          </p:nvSpPr>
          <p:spPr>
            <a:xfrm>
              <a:off x="1273631" y="791844"/>
              <a:ext cx="114285" cy="146957"/>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8" name="Oval 87"/>
            <p:cNvSpPr/>
            <p:nvPr/>
          </p:nvSpPr>
          <p:spPr>
            <a:xfrm>
              <a:off x="1703786" y="791844"/>
              <a:ext cx="114285" cy="14695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9" name="Oval 88"/>
            <p:cNvSpPr/>
            <p:nvPr/>
          </p:nvSpPr>
          <p:spPr>
            <a:xfrm>
              <a:off x="2133939" y="791844"/>
              <a:ext cx="114285" cy="146957"/>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90" name="Oval 89"/>
            <p:cNvSpPr/>
            <p:nvPr/>
          </p:nvSpPr>
          <p:spPr>
            <a:xfrm>
              <a:off x="2645045" y="791844"/>
              <a:ext cx="114285" cy="14695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91" name="Oval 90"/>
            <p:cNvSpPr/>
            <p:nvPr/>
          </p:nvSpPr>
          <p:spPr>
            <a:xfrm>
              <a:off x="3140278" y="791844"/>
              <a:ext cx="114285" cy="146957"/>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92" name="Oval 91"/>
            <p:cNvSpPr/>
            <p:nvPr/>
          </p:nvSpPr>
          <p:spPr>
            <a:xfrm>
              <a:off x="3619638" y="791844"/>
              <a:ext cx="114285" cy="14695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93" name="Oval 92"/>
            <p:cNvSpPr/>
            <p:nvPr/>
          </p:nvSpPr>
          <p:spPr>
            <a:xfrm>
              <a:off x="4152965" y="791844"/>
              <a:ext cx="114285" cy="14695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grpSp>
      <p:sp>
        <p:nvSpPr>
          <p:cNvPr id="94" name="Oval 93"/>
          <p:cNvSpPr/>
          <p:nvPr/>
        </p:nvSpPr>
        <p:spPr>
          <a:xfrm>
            <a:off x="7086600" y="2459038"/>
            <a:ext cx="114300" cy="14605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95" name="Oval 94"/>
          <p:cNvSpPr/>
          <p:nvPr/>
        </p:nvSpPr>
        <p:spPr>
          <a:xfrm>
            <a:off x="7516813" y="2459038"/>
            <a:ext cx="114300" cy="14605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96" name="Oval 95"/>
          <p:cNvSpPr/>
          <p:nvPr/>
        </p:nvSpPr>
        <p:spPr>
          <a:xfrm>
            <a:off x="7947025" y="2459038"/>
            <a:ext cx="114300" cy="14605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155" name="Straight Connector 154"/>
          <p:cNvCxnSpPr/>
          <p:nvPr/>
        </p:nvCxnSpPr>
        <p:spPr>
          <a:xfrm>
            <a:off x="652463" y="5915025"/>
            <a:ext cx="7839075" cy="15875"/>
          </a:xfrm>
          <a:prstGeom prst="line">
            <a:avLst/>
          </a:prstGeom>
        </p:spPr>
        <p:style>
          <a:lnRef idx="1">
            <a:schemeClr val="accent1"/>
          </a:lnRef>
          <a:fillRef idx="0">
            <a:schemeClr val="accent1"/>
          </a:fillRef>
          <a:effectRef idx="0">
            <a:schemeClr val="accent1"/>
          </a:effectRef>
          <a:fontRef idx="minor">
            <a:schemeClr val="tx1"/>
          </a:fontRef>
        </p:style>
      </p:cxnSp>
      <p:sp>
        <p:nvSpPr>
          <p:cNvPr id="173" name="Rectangle 172"/>
          <p:cNvSpPr/>
          <p:nvPr/>
        </p:nvSpPr>
        <p:spPr>
          <a:xfrm>
            <a:off x="3092450" y="5862638"/>
            <a:ext cx="238125" cy="750887"/>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77" name="Rectangle 176"/>
          <p:cNvSpPr/>
          <p:nvPr/>
        </p:nvSpPr>
        <p:spPr>
          <a:xfrm>
            <a:off x="3570288" y="5945188"/>
            <a:ext cx="266700" cy="473075"/>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0" name="Rectangle 179"/>
          <p:cNvSpPr/>
          <p:nvPr/>
        </p:nvSpPr>
        <p:spPr>
          <a:xfrm flipV="1">
            <a:off x="4083050" y="5964238"/>
            <a:ext cx="276225" cy="22542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95" name="Rectangle 194"/>
          <p:cNvSpPr/>
          <p:nvPr/>
        </p:nvSpPr>
        <p:spPr>
          <a:xfrm>
            <a:off x="4594225" y="5880100"/>
            <a:ext cx="239713" cy="10001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96" name="Rectangle 195"/>
          <p:cNvSpPr/>
          <p:nvPr/>
        </p:nvSpPr>
        <p:spPr>
          <a:xfrm>
            <a:off x="5170488" y="5781675"/>
            <a:ext cx="266700" cy="18256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97" name="Rectangle 196"/>
          <p:cNvSpPr/>
          <p:nvPr/>
        </p:nvSpPr>
        <p:spPr>
          <a:xfrm>
            <a:off x="5618163" y="5454650"/>
            <a:ext cx="260350" cy="509588"/>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98" name="Rectangle 197"/>
          <p:cNvSpPr/>
          <p:nvPr/>
        </p:nvSpPr>
        <p:spPr>
          <a:xfrm>
            <a:off x="6113463" y="5259388"/>
            <a:ext cx="188912" cy="70485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99" name="Rectangle 198"/>
          <p:cNvSpPr/>
          <p:nvPr/>
        </p:nvSpPr>
        <p:spPr>
          <a:xfrm>
            <a:off x="6542088" y="5503863"/>
            <a:ext cx="234950" cy="460375"/>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00" name="Rectangle 199"/>
          <p:cNvSpPr/>
          <p:nvPr/>
        </p:nvSpPr>
        <p:spPr>
          <a:xfrm flipV="1">
            <a:off x="7005638" y="5727700"/>
            <a:ext cx="276225" cy="193675"/>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01" name="Rectangle 200"/>
          <p:cNvSpPr/>
          <p:nvPr/>
        </p:nvSpPr>
        <p:spPr>
          <a:xfrm>
            <a:off x="7435850" y="5892800"/>
            <a:ext cx="227013" cy="7143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02" name="Rectangle 201"/>
          <p:cNvSpPr/>
          <p:nvPr/>
        </p:nvSpPr>
        <p:spPr>
          <a:xfrm>
            <a:off x="7897813" y="5892800"/>
            <a:ext cx="228600" cy="7143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6" name="Rectangle 85"/>
          <p:cNvSpPr/>
          <p:nvPr/>
        </p:nvSpPr>
        <p:spPr>
          <a:xfrm flipV="1">
            <a:off x="1257300" y="5716588"/>
            <a:ext cx="276225" cy="201612"/>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98" name="Rectangle 97"/>
          <p:cNvSpPr/>
          <p:nvPr/>
        </p:nvSpPr>
        <p:spPr>
          <a:xfrm>
            <a:off x="1698625" y="5894388"/>
            <a:ext cx="254000" cy="9048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99" name="Rectangle 98"/>
          <p:cNvSpPr/>
          <p:nvPr/>
        </p:nvSpPr>
        <p:spPr>
          <a:xfrm>
            <a:off x="2106613" y="5889625"/>
            <a:ext cx="228600" cy="2667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00" name="Rectangle 99"/>
          <p:cNvSpPr/>
          <p:nvPr/>
        </p:nvSpPr>
        <p:spPr>
          <a:xfrm>
            <a:off x="2574925" y="5889625"/>
            <a:ext cx="315913" cy="56197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02" name="Oval 101"/>
          <p:cNvSpPr/>
          <p:nvPr/>
        </p:nvSpPr>
        <p:spPr>
          <a:xfrm>
            <a:off x="5654675" y="3944938"/>
            <a:ext cx="114300" cy="14605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03" name="Oval 102"/>
          <p:cNvSpPr/>
          <p:nvPr/>
        </p:nvSpPr>
        <p:spPr>
          <a:xfrm>
            <a:off x="4632325" y="3927475"/>
            <a:ext cx="114300" cy="14763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07" name="Oval 106"/>
          <p:cNvSpPr/>
          <p:nvPr/>
        </p:nvSpPr>
        <p:spPr>
          <a:xfrm flipH="1">
            <a:off x="7548563" y="4162425"/>
            <a:ext cx="114300" cy="14605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08" name="Oval 107"/>
          <p:cNvSpPr/>
          <p:nvPr/>
        </p:nvSpPr>
        <p:spPr>
          <a:xfrm flipH="1">
            <a:off x="7494588" y="3687763"/>
            <a:ext cx="114300" cy="147637"/>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09" name="Oval 108"/>
          <p:cNvSpPr/>
          <p:nvPr/>
        </p:nvSpPr>
        <p:spPr>
          <a:xfrm flipH="1">
            <a:off x="6705600" y="3900488"/>
            <a:ext cx="114300" cy="14763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10" name="Oval 109"/>
          <p:cNvSpPr/>
          <p:nvPr/>
        </p:nvSpPr>
        <p:spPr>
          <a:xfrm flipH="1">
            <a:off x="1851025" y="4057650"/>
            <a:ext cx="114300" cy="14605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11" name="Oval 110"/>
          <p:cNvSpPr/>
          <p:nvPr/>
        </p:nvSpPr>
        <p:spPr>
          <a:xfrm flipH="1">
            <a:off x="2613025" y="3946525"/>
            <a:ext cx="114300" cy="14763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12" name="Oval 111"/>
          <p:cNvSpPr/>
          <p:nvPr/>
        </p:nvSpPr>
        <p:spPr>
          <a:xfrm flipH="1">
            <a:off x="3581400" y="3970338"/>
            <a:ext cx="114300" cy="14605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14" name="Oval 113"/>
          <p:cNvSpPr/>
          <p:nvPr/>
        </p:nvSpPr>
        <p:spPr>
          <a:xfrm>
            <a:off x="7631113" y="3802063"/>
            <a:ext cx="114300" cy="147637"/>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15" name="Oval 114"/>
          <p:cNvSpPr/>
          <p:nvPr/>
        </p:nvSpPr>
        <p:spPr>
          <a:xfrm>
            <a:off x="7539038" y="3965575"/>
            <a:ext cx="114300" cy="14763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16" name="Oval 115"/>
          <p:cNvSpPr/>
          <p:nvPr/>
        </p:nvSpPr>
        <p:spPr>
          <a:xfrm>
            <a:off x="7967663" y="3965575"/>
            <a:ext cx="114300" cy="14763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grpSp>
        <p:nvGrpSpPr>
          <p:cNvPr id="4" name="Group 116"/>
          <p:cNvGrpSpPr>
            <a:grpSpLocks/>
          </p:cNvGrpSpPr>
          <p:nvPr/>
        </p:nvGrpSpPr>
        <p:grpSpPr bwMode="auto">
          <a:xfrm>
            <a:off x="1273175" y="1724025"/>
            <a:ext cx="2994025" cy="146050"/>
            <a:chOff x="1273631" y="791844"/>
            <a:chExt cx="2993619" cy="146957"/>
          </a:xfrm>
        </p:grpSpPr>
        <p:sp>
          <p:nvSpPr>
            <p:cNvPr id="118" name="Oval 117"/>
            <p:cNvSpPr/>
            <p:nvPr/>
          </p:nvSpPr>
          <p:spPr>
            <a:xfrm>
              <a:off x="1273631" y="791844"/>
              <a:ext cx="114285" cy="146957"/>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19" name="Oval 118"/>
            <p:cNvSpPr/>
            <p:nvPr/>
          </p:nvSpPr>
          <p:spPr>
            <a:xfrm>
              <a:off x="1703786" y="791844"/>
              <a:ext cx="114285" cy="14695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20" name="Oval 119"/>
            <p:cNvSpPr/>
            <p:nvPr/>
          </p:nvSpPr>
          <p:spPr>
            <a:xfrm>
              <a:off x="2133939" y="791844"/>
              <a:ext cx="114285" cy="146957"/>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21" name="Oval 120"/>
            <p:cNvSpPr/>
            <p:nvPr/>
          </p:nvSpPr>
          <p:spPr>
            <a:xfrm>
              <a:off x="2645045" y="791844"/>
              <a:ext cx="114285" cy="14695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22" name="Oval 121"/>
            <p:cNvSpPr/>
            <p:nvPr/>
          </p:nvSpPr>
          <p:spPr>
            <a:xfrm>
              <a:off x="3140278" y="791844"/>
              <a:ext cx="114285" cy="146957"/>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23" name="Oval 122"/>
            <p:cNvSpPr/>
            <p:nvPr/>
          </p:nvSpPr>
          <p:spPr>
            <a:xfrm>
              <a:off x="3619638" y="791844"/>
              <a:ext cx="114285" cy="14695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24" name="Oval 123"/>
            <p:cNvSpPr/>
            <p:nvPr/>
          </p:nvSpPr>
          <p:spPr>
            <a:xfrm>
              <a:off x="4152965" y="791844"/>
              <a:ext cx="114285" cy="14695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grpSp>
      <p:grpSp>
        <p:nvGrpSpPr>
          <p:cNvPr id="5" name="Group 124"/>
          <p:cNvGrpSpPr>
            <a:grpSpLocks/>
          </p:cNvGrpSpPr>
          <p:nvPr/>
        </p:nvGrpSpPr>
        <p:grpSpPr bwMode="auto">
          <a:xfrm flipH="1">
            <a:off x="4152900" y="1712913"/>
            <a:ext cx="2994025" cy="146050"/>
            <a:chOff x="1273631" y="791844"/>
            <a:chExt cx="2993619" cy="146957"/>
          </a:xfrm>
        </p:grpSpPr>
        <p:sp>
          <p:nvSpPr>
            <p:cNvPr id="126" name="Oval 125"/>
            <p:cNvSpPr/>
            <p:nvPr/>
          </p:nvSpPr>
          <p:spPr>
            <a:xfrm>
              <a:off x="1273631" y="791844"/>
              <a:ext cx="114285" cy="146957"/>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27" name="Oval 126"/>
            <p:cNvSpPr/>
            <p:nvPr/>
          </p:nvSpPr>
          <p:spPr>
            <a:xfrm>
              <a:off x="1703785" y="791844"/>
              <a:ext cx="114285" cy="14695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32" name="Oval 131"/>
            <p:cNvSpPr/>
            <p:nvPr/>
          </p:nvSpPr>
          <p:spPr>
            <a:xfrm>
              <a:off x="2133939" y="791844"/>
              <a:ext cx="114285" cy="146957"/>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33" name="Oval 132"/>
            <p:cNvSpPr/>
            <p:nvPr/>
          </p:nvSpPr>
          <p:spPr>
            <a:xfrm>
              <a:off x="2645045" y="791844"/>
              <a:ext cx="114285" cy="14695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37" name="Oval 136"/>
            <p:cNvSpPr/>
            <p:nvPr/>
          </p:nvSpPr>
          <p:spPr>
            <a:xfrm>
              <a:off x="3140278" y="791844"/>
              <a:ext cx="114285" cy="146957"/>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38" name="Oval 137"/>
            <p:cNvSpPr/>
            <p:nvPr/>
          </p:nvSpPr>
          <p:spPr>
            <a:xfrm>
              <a:off x="3619638" y="791844"/>
              <a:ext cx="114285" cy="14695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39" name="Oval 138"/>
            <p:cNvSpPr/>
            <p:nvPr/>
          </p:nvSpPr>
          <p:spPr>
            <a:xfrm>
              <a:off x="4152965" y="791844"/>
              <a:ext cx="114285" cy="14695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grpSp>
      <p:sp>
        <p:nvSpPr>
          <p:cNvPr id="140" name="Oval 139"/>
          <p:cNvSpPr/>
          <p:nvPr/>
        </p:nvSpPr>
        <p:spPr>
          <a:xfrm>
            <a:off x="7043738" y="1712913"/>
            <a:ext cx="114300" cy="14605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41" name="Oval 140"/>
          <p:cNvSpPr/>
          <p:nvPr/>
        </p:nvSpPr>
        <p:spPr>
          <a:xfrm>
            <a:off x="7472363" y="1712913"/>
            <a:ext cx="114300" cy="14605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42" name="Oval 141"/>
          <p:cNvSpPr/>
          <p:nvPr/>
        </p:nvSpPr>
        <p:spPr>
          <a:xfrm>
            <a:off x="7902575" y="1712913"/>
            <a:ext cx="114300" cy="14605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Tree>
    <p:extLst>
      <p:ext uri="{BB962C8B-B14F-4D97-AF65-F5344CB8AC3E}">
        <p14:creationId xmlns:p14="http://schemas.microsoft.com/office/powerpoint/2010/main" val="33051807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223.2.8.1</a:t>
            </a:r>
          </a:p>
        </p:txBody>
      </p:sp>
      <p:sp>
        <p:nvSpPr>
          <p:cNvPr id="3" name="Content Placeholder 2"/>
          <p:cNvSpPr>
            <a:spLocks noGrp="1"/>
          </p:cNvSpPr>
          <p:nvPr>
            <p:ph idx="1"/>
          </p:nvPr>
        </p:nvSpPr>
        <p:spPr>
          <a:xfrm>
            <a:off x="457200" y="3251200"/>
            <a:ext cx="8229600" cy="3396343"/>
          </a:xfrm>
        </p:spPr>
        <p:txBody>
          <a:bodyPr>
            <a:normAutofit fontScale="77500" lnSpcReduction="20000"/>
          </a:bodyPr>
          <a:lstStyle/>
          <a:p>
            <a:pPr marL="0" indent="0">
              <a:buNone/>
            </a:pPr>
            <a:r>
              <a:rPr lang="en-US" dirty="0"/>
              <a:t>In the displacement graph for a sound wave shown above. What does the light green bar represent?</a:t>
            </a:r>
          </a:p>
          <a:p>
            <a:pPr marL="514350" indent="-514350">
              <a:buAutoNum type="alphaLcParenR"/>
            </a:pPr>
            <a:r>
              <a:rPr lang="en-US" dirty="0"/>
              <a:t>The particle that was at this position has moved to the left</a:t>
            </a:r>
          </a:p>
          <a:p>
            <a:pPr marL="514350" indent="-514350">
              <a:buAutoNum type="alphaLcParenR"/>
            </a:pPr>
            <a:r>
              <a:rPr lang="en-US" dirty="0"/>
              <a:t>The particle that was at this position has moved to the right</a:t>
            </a:r>
          </a:p>
          <a:p>
            <a:pPr marL="514350" indent="-514350">
              <a:buAutoNum type="alphaLcParenR"/>
            </a:pPr>
            <a:r>
              <a:rPr lang="en-US" dirty="0"/>
              <a:t>The particle that was once where the pink bar is has moved to where the light green bar is</a:t>
            </a:r>
          </a:p>
          <a:p>
            <a:pPr marL="514350" indent="-514350">
              <a:buFont typeface="Arial" pitchFamily="34" charset="0"/>
              <a:buAutoNum type="alphaLcParenR"/>
            </a:pPr>
            <a:r>
              <a:rPr lang="en-US" dirty="0"/>
              <a:t>The particle that was once where the blue bar is has moved to where the light green bar is</a:t>
            </a:r>
          </a:p>
          <a:p>
            <a:pPr marL="514350" indent="-514350">
              <a:buAutoNum type="alphaLcParenR"/>
            </a:pPr>
            <a:endParaRPr lang="en-US" dirty="0"/>
          </a:p>
        </p:txBody>
      </p:sp>
      <p:sp>
        <p:nvSpPr>
          <p:cNvPr id="4" name="Slide Number Placeholder 3"/>
          <p:cNvSpPr>
            <a:spLocks noGrp="1"/>
          </p:cNvSpPr>
          <p:nvPr>
            <p:ph type="sldNum" sz="quarter" idx="12"/>
          </p:nvPr>
        </p:nvSpPr>
        <p:spPr/>
        <p:txBody>
          <a:bodyPr/>
          <a:lstStyle/>
          <a:p>
            <a:pPr>
              <a:defRPr/>
            </a:pPr>
            <a:fld id="{64137B81-8888-4253-92EC-0AED2A590749}" type="slidenum">
              <a:rPr lang="en-US" smtClean="0"/>
              <a:pPr>
                <a:defRPr/>
              </a:pPr>
              <a:t>24</a:t>
            </a:fld>
            <a:endParaRPr lang="en-US"/>
          </a:p>
        </p:txBody>
      </p:sp>
      <p:cxnSp>
        <p:nvCxnSpPr>
          <p:cNvPr id="5" name="Straight Connector 4"/>
          <p:cNvCxnSpPr/>
          <p:nvPr/>
        </p:nvCxnSpPr>
        <p:spPr>
          <a:xfrm>
            <a:off x="628419" y="2300967"/>
            <a:ext cx="7839075" cy="15875"/>
          </a:xfrm>
          <a:prstGeom prst="line">
            <a:avLst/>
          </a:prstGeom>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3068406" y="2247518"/>
            <a:ext cx="238125" cy="750887"/>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Rectangle 6"/>
          <p:cNvSpPr/>
          <p:nvPr/>
        </p:nvSpPr>
        <p:spPr>
          <a:xfrm>
            <a:off x="3546244" y="2275375"/>
            <a:ext cx="266700" cy="473075"/>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Rectangle 7"/>
          <p:cNvSpPr/>
          <p:nvPr/>
        </p:nvSpPr>
        <p:spPr>
          <a:xfrm flipV="1">
            <a:off x="4070157" y="2260972"/>
            <a:ext cx="276225" cy="225425"/>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9" name="Rectangle 8"/>
          <p:cNvSpPr/>
          <p:nvPr/>
        </p:nvSpPr>
        <p:spPr>
          <a:xfrm>
            <a:off x="4570181" y="2266042"/>
            <a:ext cx="239713" cy="10001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0" name="Rectangle 9"/>
          <p:cNvSpPr/>
          <p:nvPr/>
        </p:nvSpPr>
        <p:spPr>
          <a:xfrm>
            <a:off x="5146444" y="2167617"/>
            <a:ext cx="266700" cy="182563"/>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1" name="Rectangle 10"/>
          <p:cNvSpPr/>
          <p:nvPr/>
        </p:nvSpPr>
        <p:spPr>
          <a:xfrm>
            <a:off x="5594119" y="1862894"/>
            <a:ext cx="260350" cy="509588"/>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2" name="Rectangle 11"/>
          <p:cNvSpPr/>
          <p:nvPr/>
        </p:nvSpPr>
        <p:spPr>
          <a:xfrm>
            <a:off x="6089419" y="1678783"/>
            <a:ext cx="188912" cy="704850"/>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3" name="Rectangle 12"/>
          <p:cNvSpPr/>
          <p:nvPr/>
        </p:nvSpPr>
        <p:spPr>
          <a:xfrm>
            <a:off x="6518044" y="1919895"/>
            <a:ext cx="234950" cy="460375"/>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4" name="Rectangle 13"/>
          <p:cNvSpPr/>
          <p:nvPr/>
        </p:nvSpPr>
        <p:spPr>
          <a:xfrm flipV="1">
            <a:off x="6981594" y="2169397"/>
            <a:ext cx="276225" cy="193675"/>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5" name="Rectangle 14"/>
          <p:cNvSpPr/>
          <p:nvPr/>
        </p:nvSpPr>
        <p:spPr>
          <a:xfrm>
            <a:off x="7411806" y="2278742"/>
            <a:ext cx="227013" cy="71438"/>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7" name="Rectangle 16"/>
          <p:cNvSpPr/>
          <p:nvPr/>
        </p:nvSpPr>
        <p:spPr>
          <a:xfrm flipV="1">
            <a:off x="1233256" y="2113681"/>
            <a:ext cx="276225" cy="201612"/>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 name="Rectangle 17"/>
          <p:cNvSpPr/>
          <p:nvPr/>
        </p:nvSpPr>
        <p:spPr>
          <a:xfrm>
            <a:off x="1674581" y="2258028"/>
            <a:ext cx="254000" cy="90487"/>
          </a:xfrm>
          <a:prstGeom prst="rect">
            <a:avLst/>
          </a:prstGeom>
          <a:solidFill>
            <a:srgbClr val="FF0066"/>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9" name="Rectangle 18"/>
          <p:cNvSpPr/>
          <p:nvPr/>
        </p:nvSpPr>
        <p:spPr>
          <a:xfrm>
            <a:off x="2082569" y="2253265"/>
            <a:ext cx="228600" cy="266700"/>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0" name="Rectangle 19"/>
          <p:cNvSpPr/>
          <p:nvPr/>
        </p:nvSpPr>
        <p:spPr>
          <a:xfrm>
            <a:off x="2550881" y="2248840"/>
            <a:ext cx="315913" cy="561975"/>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1" name="TextBox 20"/>
          <p:cNvSpPr txBox="1"/>
          <p:nvPr/>
        </p:nvSpPr>
        <p:spPr>
          <a:xfrm>
            <a:off x="226918" y="1446150"/>
            <a:ext cx="338554" cy="369332"/>
          </a:xfrm>
          <a:prstGeom prst="rect">
            <a:avLst/>
          </a:prstGeom>
          <a:noFill/>
        </p:spPr>
        <p:txBody>
          <a:bodyPr wrap="none" rtlCol="0">
            <a:spAutoFit/>
          </a:bodyPr>
          <a:lstStyle/>
          <a:p>
            <a:r>
              <a:rPr lang="en-US" dirty="0"/>
              <a:t>S</a:t>
            </a:r>
          </a:p>
        </p:txBody>
      </p:sp>
      <p:sp>
        <p:nvSpPr>
          <p:cNvPr id="22" name="TextBox 21"/>
          <p:cNvSpPr txBox="1"/>
          <p:nvPr/>
        </p:nvSpPr>
        <p:spPr>
          <a:xfrm>
            <a:off x="8174252" y="2439357"/>
            <a:ext cx="300082" cy="369332"/>
          </a:xfrm>
          <a:prstGeom prst="rect">
            <a:avLst/>
          </a:prstGeom>
          <a:noFill/>
        </p:spPr>
        <p:txBody>
          <a:bodyPr wrap="none" rtlCol="0">
            <a:spAutoFit/>
          </a:bodyPr>
          <a:lstStyle/>
          <a:p>
            <a:r>
              <a:rPr lang="en-US" dirty="0"/>
              <a:t>x</a:t>
            </a:r>
          </a:p>
        </p:txBody>
      </p:sp>
      <p:cxnSp>
        <p:nvCxnSpPr>
          <p:cNvPr id="24" name="Straight Connector 23"/>
          <p:cNvCxnSpPr/>
          <p:nvPr/>
        </p:nvCxnSpPr>
        <p:spPr>
          <a:xfrm flipV="1">
            <a:off x="628419" y="1645330"/>
            <a:ext cx="0" cy="63341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72140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195" y="303150"/>
            <a:ext cx="8229600" cy="1143000"/>
          </a:xfrm>
        </p:spPr>
        <p:txBody>
          <a:bodyPr/>
          <a:lstStyle/>
          <a:p>
            <a:r>
              <a:rPr lang="en-US" dirty="0"/>
              <a:t>Question 223.2.8.2</a:t>
            </a:r>
          </a:p>
        </p:txBody>
      </p:sp>
      <p:sp>
        <p:nvSpPr>
          <p:cNvPr id="3" name="Content Placeholder 2"/>
          <p:cNvSpPr>
            <a:spLocks noGrp="1"/>
          </p:cNvSpPr>
          <p:nvPr>
            <p:ph idx="1"/>
          </p:nvPr>
        </p:nvSpPr>
        <p:spPr>
          <a:xfrm>
            <a:off x="457200" y="3251200"/>
            <a:ext cx="8229600" cy="3396343"/>
          </a:xfrm>
        </p:spPr>
        <p:txBody>
          <a:bodyPr>
            <a:normAutofit fontScale="92500" lnSpcReduction="20000"/>
          </a:bodyPr>
          <a:lstStyle/>
          <a:p>
            <a:pPr marL="0" indent="0">
              <a:buNone/>
            </a:pPr>
            <a:r>
              <a:rPr lang="en-US" dirty="0"/>
              <a:t>In the displacement graph for a sound wave shown above. What does the displacement, s, at point P represent?</a:t>
            </a:r>
          </a:p>
          <a:p>
            <a:pPr marL="514350" indent="-514350">
              <a:buAutoNum type="alphaLcParenR"/>
            </a:pPr>
            <a:r>
              <a:rPr lang="en-US" dirty="0"/>
              <a:t>The particle that was at </a:t>
            </a:r>
            <a:r>
              <a:rPr lang="en-US" dirty="0" err="1"/>
              <a:t>x</a:t>
            </a:r>
            <a:r>
              <a:rPr lang="en-US" baseline="-25000" dirty="0" err="1"/>
              <a:t>P</a:t>
            </a:r>
            <a:r>
              <a:rPr lang="en-US" baseline="-25000" dirty="0"/>
              <a:t> </a:t>
            </a:r>
            <a:r>
              <a:rPr lang="en-US" dirty="0"/>
              <a:t>has moved to the left</a:t>
            </a:r>
          </a:p>
          <a:p>
            <a:pPr marL="514350" indent="-514350">
              <a:buAutoNum type="alphaLcParenR"/>
            </a:pPr>
            <a:r>
              <a:rPr lang="en-US" dirty="0"/>
              <a:t>The particle that was at </a:t>
            </a:r>
            <a:r>
              <a:rPr lang="en-US" dirty="0" err="1"/>
              <a:t>x</a:t>
            </a:r>
            <a:r>
              <a:rPr lang="en-US" baseline="-25000" dirty="0" err="1"/>
              <a:t>P</a:t>
            </a:r>
            <a:r>
              <a:rPr lang="en-US" baseline="-25000" dirty="0"/>
              <a:t> </a:t>
            </a:r>
            <a:r>
              <a:rPr lang="en-US" dirty="0"/>
              <a:t>has moved to the right</a:t>
            </a:r>
          </a:p>
          <a:p>
            <a:pPr marL="514350" indent="-514350">
              <a:buAutoNum type="alphaLcParenR"/>
            </a:pPr>
            <a:r>
              <a:rPr lang="en-US" dirty="0"/>
              <a:t>The particle that was once at x</a:t>
            </a:r>
            <a:r>
              <a:rPr lang="en-US" baseline="-25000" dirty="0"/>
              <a:t>1 </a:t>
            </a:r>
            <a:r>
              <a:rPr lang="en-US" dirty="0"/>
              <a:t> has moved to </a:t>
            </a:r>
            <a:r>
              <a:rPr lang="en-US" dirty="0" err="1"/>
              <a:t>x</a:t>
            </a:r>
            <a:r>
              <a:rPr lang="en-US" baseline="-25000" dirty="0" err="1"/>
              <a:t>P</a:t>
            </a:r>
            <a:r>
              <a:rPr lang="en-US" baseline="-25000" dirty="0"/>
              <a:t> </a:t>
            </a:r>
          </a:p>
          <a:p>
            <a:pPr marL="514350" indent="-514350">
              <a:buAutoNum type="alphaLcParenR"/>
            </a:pPr>
            <a:r>
              <a:rPr lang="en-US" dirty="0"/>
              <a:t>The particle that was once at x</a:t>
            </a:r>
            <a:r>
              <a:rPr lang="en-US" baseline="-25000" dirty="0"/>
              <a:t>2</a:t>
            </a:r>
            <a:r>
              <a:rPr lang="en-US" dirty="0"/>
              <a:t> has moved to </a:t>
            </a:r>
            <a:r>
              <a:rPr lang="en-US" dirty="0" err="1"/>
              <a:t>x</a:t>
            </a:r>
            <a:r>
              <a:rPr lang="en-US" baseline="-25000" dirty="0" err="1"/>
              <a:t>P</a:t>
            </a:r>
            <a:r>
              <a:rPr lang="en-US" baseline="-25000" dirty="0"/>
              <a:t> </a:t>
            </a:r>
            <a:endParaRPr lang="en-US" dirty="0"/>
          </a:p>
        </p:txBody>
      </p:sp>
      <p:sp>
        <p:nvSpPr>
          <p:cNvPr id="4" name="Slide Number Placeholder 3"/>
          <p:cNvSpPr>
            <a:spLocks noGrp="1"/>
          </p:cNvSpPr>
          <p:nvPr>
            <p:ph type="sldNum" sz="quarter" idx="12"/>
          </p:nvPr>
        </p:nvSpPr>
        <p:spPr/>
        <p:txBody>
          <a:bodyPr/>
          <a:lstStyle/>
          <a:p>
            <a:pPr>
              <a:defRPr/>
            </a:pPr>
            <a:fld id="{64137B81-8888-4253-92EC-0AED2A590749}" type="slidenum">
              <a:rPr lang="en-US" smtClean="0"/>
              <a:pPr>
                <a:defRPr/>
              </a:pPr>
              <a:t>25</a:t>
            </a:fld>
            <a:endParaRPr lang="en-US"/>
          </a:p>
        </p:txBody>
      </p:sp>
      <p:cxnSp>
        <p:nvCxnSpPr>
          <p:cNvPr id="5" name="Straight Connector 4"/>
          <p:cNvCxnSpPr/>
          <p:nvPr/>
        </p:nvCxnSpPr>
        <p:spPr>
          <a:xfrm>
            <a:off x="628419" y="2300967"/>
            <a:ext cx="7839075" cy="15875"/>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226918" y="1446150"/>
            <a:ext cx="338554" cy="369332"/>
          </a:xfrm>
          <a:prstGeom prst="rect">
            <a:avLst/>
          </a:prstGeom>
          <a:noFill/>
        </p:spPr>
        <p:txBody>
          <a:bodyPr wrap="none" rtlCol="0">
            <a:spAutoFit/>
          </a:bodyPr>
          <a:lstStyle/>
          <a:p>
            <a:r>
              <a:rPr lang="en-US" dirty="0"/>
              <a:t>S</a:t>
            </a:r>
          </a:p>
        </p:txBody>
      </p:sp>
      <p:sp>
        <p:nvSpPr>
          <p:cNvPr id="22" name="TextBox 21"/>
          <p:cNvSpPr txBox="1"/>
          <p:nvPr/>
        </p:nvSpPr>
        <p:spPr>
          <a:xfrm>
            <a:off x="8174252" y="2439357"/>
            <a:ext cx="300082" cy="369332"/>
          </a:xfrm>
          <a:prstGeom prst="rect">
            <a:avLst/>
          </a:prstGeom>
          <a:noFill/>
        </p:spPr>
        <p:txBody>
          <a:bodyPr wrap="none" rtlCol="0">
            <a:spAutoFit/>
          </a:bodyPr>
          <a:lstStyle/>
          <a:p>
            <a:r>
              <a:rPr lang="en-US" dirty="0"/>
              <a:t>x</a:t>
            </a:r>
          </a:p>
        </p:txBody>
      </p:sp>
      <p:cxnSp>
        <p:nvCxnSpPr>
          <p:cNvPr id="24" name="Straight Connector 23"/>
          <p:cNvCxnSpPr/>
          <p:nvPr/>
        </p:nvCxnSpPr>
        <p:spPr>
          <a:xfrm flipV="1">
            <a:off x="628419" y="1645330"/>
            <a:ext cx="0" cy="633412"/>
          </a:xfrm>
          <a:prstGeom prst="line">
            <a:avLst/>
          </a:prstGeom>
        </p:spPr>
        <p:style>
          <a:lnRef idx="1">
            <a:schemeClr val="accent1"/>
          </a:lnRef>
          <a:fillRef idx="0">
            <a:schemeClr val="accent1"/>
          </a:fillRef>
          <a:effectRef idx="0">
            <a:schemeClr val="accent1"/>
          </a:effectRef>
          <a:fontRef idx="minor">
            <a:schemeClr val="tx1"/>
          </a:fontRef>
        </p:style>
      </p:cxnSp>
      <p:sp>
        <p:nvSpPr>
          <p:cNvPr id="16" name="Freeform 15"/>
          <p:cNvSpPr/>
          <p:nvPr/>
        </p:nvSpPr>
        <p:spPr>
          <a:xfrm>
            <a:off x="1756229" y="2307771"/>
            <a:ext cx="2946400" cy="754766"/>
          </a:xfrm>
          <a:custGeom>
            <a:avLst/>
            <a:gdLst>
              <a:gd name="connsiteX0" fmla="*/ 0 w 2946400"/>
              <a:gd name="connsiteY0" fmla="*/ 0 h 754766"/>
              <a:gd name="connsiteX1" fmla="*/ 1480457 w 2946400"/>
              <a:gd name="connsiteY1" fmla="*/ 754743 h 754766"/>
              <a:gd name="connsiteX2" fmla="*/ 2946400 w 2946400"/>
              <a:gd name="connsiteY2" fmla="*/ 29029 h 754766"/>
            </a:gdLst>
            <a:ahLst/>
            <a:cxnLst>
              <a:cxn ang="0">
                <a:pos x="connsiteX0" y="connsiteY0"/>
              </a:cxn>
              <a:cxn ang="0">
                <a:pos x="connsiteX1" y="connsiteY1"/>
              </a:cxn>
              <a:cxn ang="0">
                <a:pos x="connsiteX2" y="connsiteY2"/>
              </a:cxn>
            </a:cxnLst>
            <a:rect l="l" t="t" r="r" b="b"/>
            <a:pathLst>
              <a:path w="2946400" h="754766">
                <a:moveTo>
                  <a:pt x="0" y="0"/>
                </a:moveTo>
                <a:cubicBezTo>
                  <a:pt x="494695" y="374952"/>
                  <a:pt x="989390" y="749905"/>
                  <a:pt x="1480457" y="754743"/>
                </a:cubicBezTo>
                <a:cubicBezTo>
                  <a:pt x="1971524" y="759581"/>
                  <a:pt x="2946400" y="29029"/>
                  <a:pt x="2946400" y="29029"/>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24"/>
          <p:cNvSpPr/>
          <p:nvPr/>
        </p:nvSpPr>
        <p:spPr>
          <a:xfrm flipV="1">
            <a:off x="4710675" y="1576364"/>
            <a:ext cx="2946400" cy="754766"/>
          </a:xfrm>
          <a:custGeom>
            <a:avLst/>
            <a:gdLst>
              <a:gd name="connsiteX0" fmla="*/ 0 w 2946400"/>
              <a:gd name="connsiteY0" fmla="*/ 0 h 754766"/>
              <a:gd name="connsiteX1" fmla="*/ 1480457 w 2946400"/>
              <a:gd name="connsiteY1" fmla="*/ 754743 h 754766"/>
              <a:gd name="connsiteX2" fmla="*/ 2946400 w 2946400"/>
              <a:gd name="connsiteY2" fmla="*/ 29029 h 754766"/>
            </a:gdLst>
            <a:ahLst/>
            <a:cxnLst>
              <a:cxn ang="0">
                <a:pos x="connsiteX0" y="connsiteY0"/>
              </a:cxn>
              <a:cxn ang="0">
                <a:pos x="connsiteX1" y="connsiteY1"/>
              </a:cxn>
              <a:cxn ang="0">
                <a:pos x="connsiteX2" y="connsiteY2"/>
              </a:cxn>
            </a:cxnLst>
            <a:rect l="l" t="t" r="r" b="b"/>
            <a:pathLst>
              <a:path w="2946400" h="754766">
                <a:moveTo>
                  <a:pt x="0" y="0"/>
                </a:moveTo>
                <a:cubicBezTo>
                  <a:pt x="494695" y="374952"/>
                  <a:pt x="989390" y="749905"/>
                  <a:pt x="1480457" y="754743"/>
                </a:cubicBezTo>
                <a:cubicBezTo>
                  <a:pt x="1971524" y="759581"/>
                  <a:pt x="2946400" y="29029"/>
                  <a:pt x="2946400" y="29029"/>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3193142" y="3018972"/>
            <a:ext cx="130628" cy="11611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3154493" y="2602426"/>
            <a:ext cx="338554" cy="369332"/>
          </a:xfrm>
          <a:prstGeom prst="rect">
            <a:avLst/>
          </a:prstGeom>
          <a:noFill/>
        </p:spPr>
        <p:txBody>
          <a:bodyPr wrap="none" rtlCol="0">
            <a:spAutoFit/>
          </a:bodyPr>
          <a:lstStyle/>
          <a:p>
            <a:r>
              <a:rPr lang="en-US" dirty="0"/>
              <a:t>P</a:t>
            </a:r>
          </a:p>
        </p:txBody>
      </p:sp>
      <p:sp>
        <p:nvSpPr>
          <p:cNvPr id="27" name="Rectangle 26"/>
          <p:cNvSpPr/>
          <p:nvPr/>
        </p:nvSpPr>
        <p:spPr>
          <a:xfrm>
            <a:off x="3057119" y="1909410"/>
            <a:ext cx="402674" cy="369332"/>
          </a:xfrm>
          <a:prstGeom prst="rect">
            <a:avLst/>
          </a:prstGeom>
        </p:spPr>
        <p:txBody>
          <a:bodyPr wrap="none">
            <a:spAutoFit/>
          </a:bodyPr>
          <a:lstStyle/>
          <a:p>
            <a:r>
              <a:rPr lang="en-US" dirty="0" err="1"/>
              <a:t>x</a:t>
            </a:r>
            <a:r>
              <a:rPr lang="en-US" baseline="-25000" dirty="0" err="1"/>
              <a:t>P</a:t>
            </a:r>
            <a:endParaRPr lang="en-US" dirty="0"/>
          </a:p>
        </p:txBody>
      </p:sp>
      <p:cxnSp>
        <p:nvCxnSpPr>
          <p:cNvPr id="29" name="Straight Connector 28"/>
          <p:cNvCxnSpPr/>
          <p:nvPr/>
        </p:nvCxnSpPr>
        <p:spPr>
          <a:xfrm>
            <a:off x="3225115" y="2245401"/>
            <a:ext cx="0" cy="160615"/>
          </a:xfrm>
          <a:prstGeom prst="line">
            <a:avLst/>
          </a:prstGeom>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1554923" y="1931184"/>
            <a:ext cx="385042" cy="369332"/>
          </a:xfrm>
          <a:prstGeom prst="rect">
            <a:avLst/>
          </a:prstGeom>
        </p:spPr>
        <p:txBody>
          <a:bodyPr wrap="none">
            <a:spAutoFit/>
          </a:bodyPr>
          <a:lstStyle/>
          <a:p>
            <a:r>
              <a:rPr lang="en-US" dirty="0"/>
              <a:t>x</a:t>
            </a:r>
            <a:r>
              <a:rPr lang="en-US" baseline="-25000" dirty="0"/>
              <a:t>1</a:t>
            </a:r>
            <a:endParaRPr lang="en-US" dirty="0"/>
          </a:p>
        </p:txBody>
      </p:sp>
      <p:cxnSp>
        <p:nvCxnSpPr>
          <p:cNvPr id="34" name="Straight Connector 33"/>
          <p:cNvCxnSpPr/>
          <p:nvPr/>
        </p:nvCxnSpPr>
        <p:spPr>
          <a:xfrm>
            <a:off x="1722919" y="2267175"/>
            <a:ext cx="0" cy="160615"/>
          </a:xfrm>
          <a:prstGeom prst="line">
            <a:avLst/>
          </a:prstGeom>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4489900" y="1955899"/>
            <a:ext cx="385042" cy="369332"/>
          </a:xfrm>
          <a:prstGeom prst="rect">
            <a:avLst/>
          </a:prstGeom>
        </p:spPr>
        <p:txBody>
          <a:bodyPr wrap="none">
            <a:spAutoFit/>
          </a:bodyPr>
          <a:lstStyle/>
          <a:p>
            <a:r>
              <a:rPr lang="en-US" dirty="0"/>
              <a:t>x</a:t>
            </a:r>
            <a:r>
              <a:rPr lang="en-US" baseline="-25000" dirty="0"/>
              <a:t>2</a:t>
            </a:r>
            <a:endParaRPr lang="en-US" dirty="0"/>
          </a:p>
        </p:txBody>
      </p:sp>
      <p:cxnSp>
        <p:nvCxnSpPr>
          <p:cNvPr id="36" name="Straight Connector 35"/>
          <p:cNvCxnSpPr/>
          <p:nvPr/>
        </p:nvCxnSpPr>
        <p:spPr>
          <a:xfrm>
            <a:off x="4657896" y="2291890"/>
            <a:ext cx="0" cy="16061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57091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233.2.8.5</a:t>
            </a:r>
          </a:p>
        </p:txBody>
      </p:sp>
      <p:sp>
        <p:nvSpPr>
          <p:cNvPr id="3" name="Content Placeholder 2"/>
          <p:cNvSpPr>
            <a:spLocks noGrp="1"/>
          </p:cNvSpPr>
          <p:nvPr>
            <p:ph idx="1"/>
          </p:nvPr>
        </p:nvSpPr>
        <p:spPr/>
        <p:txBody>
          <a:bodyPr/>
          <a:lstStyle/>
          <a:p>
            <a:pPr marL="0" indent="0">
              <a:buNone/>
            </a:pPr>
            <a:r>
              <a:rPr lang="en-US" dirty="0"/>
              <a:t>What is the energy transfer mechanism for sound waves?</a:t>
            </a:r>
          </a:p>
          <a:p>
            <a:pPr marL="514350" indent="-514350">
              <a:buAutoNum type="alphaLcParenR"/>
            </a:pPr>
            <a:r>
              <a:rPr lang="en-US" dirty="0"/>
              <a:t>Elastic forces between molecules</a:t>
            </a:r>
          </a:p>
          <a:p>
            <a:pPr marL="514350" indent="-514350">
              <a:buAutoNum type="alphaLcParenR"/>
            </a:pPr>
            <a:r>
              <a:rPr lang="en-US" dirty="0"/>
              <a:t>Pressure forces between molecules</a:t>
            </a:r>
          </a:p>
          <a:p>
            <a:pPr marL="514350" indent="-514350">
              <a:buAutoNum type="alphaLcParenR"/>
            </a:pPr>
            <a:r>
              <a:rPr lang="en-US" dirty="0"/>
              <a:t>Electrical forces between molecules</a:t>
            </a:r>
          </a:p>
          <a:p>
            <a:pPr marL="514350" indent="-514350">
              <a:buAutoNum type="alphaLcParenR"/>
            </a:pPr>
            <a:r>
              <a:rPr lang="en-US" dirty="0"/>
              <a:t>Collisions between molecules</a:t>
            </a:r>
          </a:p>
        </p:txBody>
      </p:sp>
      <p:sp>
        <p:nvSpPr>
          <p:cNvPr id="4" name="Slide Number Placeholder 3"/>
          <p:cNvSpPr>
            <a:spLocks noGrp="1"/>
          </p:cNvSpPr>
          <p:nvPr>
            <p:ph type="sldNum" sz="quarter" idx="12"/>
          </p:nvPr>
        </p:nvSpPr>
        <p:spPr/>
        <p:txBody>
          <a:bodyPr/>
          <a:lstStyle/>
          <a:p>
            <a:pPr>
              <a:defRPr/>
            </a:pPr>
            <a:fld id="{64137B81-8888-4253-92EC-0AED2A590749}" type="slidenum">
              <a:rPr lang="en-US" smtClean="0"/>
              <a:pPr>
                <a:defRPr/>
              </a:pPr>
              <a:t>26</a:t>
            </a:fld>
            <a:endParaRPr lang="en-US"/>
          </a:p>
        </p:txBody>
      </p:sp>
    </p:spTree>
    <p:extLst>
      <p:ext uri="{BB962C8B-B14F-4D97-AF65-F5344CB8AC3E}">
        <p14:creationId xmlns:p14="http://schemas.microsoft.com/office/powerpoint/2010/main" val="15841326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Rectangle 2"/>
          <p:cNvSpPr>
            <a:spLocks noGrp="1" noChangeArrowheads="1"/>
          </p:cNvSpPr>
          <p:nvPr>
            <p:ph type="title"/>
          </p:nvPr>
        </p:nvSpPr>
        <p:spPr/>
        <p:txBody>
          <a:bodyPr/>
          <a:lstStyle/>
          <a:p>
            <a:r>
              <a:rPr lang="en-US" dirty="0"/>
              <a:t>Question 223.2.9</a:t>
            </a:r>
          </a:p>
        </p:txBody>
      </p:sp>
      <p:sp>
        <p:nvSpPr>
          <p:cNvPr id="2054" name="Rectangle 3"/>
          <p:cNvSpPr>
            <a:spLocks noGrp="1" noChangeArrowheads="1"/>
          </p:cNvSpPr>
          <p:nvPr>
            <p:ph idx="1"/>
          </p:nvPr>
        </p:nvSpPr>
        <p:spPr>
          <a:xfrm>
            <a:off x="457200" y="1600200"/>
            <a:ext cx="4229100" cy="4525963"/>
          </a:xfrm>
        </p:spPr>
        <p:txBody>
          <a:bodyPr/>
          <a:lstStyle/>
          <a:p>
            <a:pPr marL="609600" indent="-609600" eaLnBrk="1" hangingPunct="1">
              <a:buFontTx/>
              <a:buNone/>
            </a:pPr>
            <a:r>
              <a:rPr lang="en-US" sz="2400"/>
              <a:t>We found that the equation</a:t>
            </a:r>
          </a:p>
          <a:p>
            <a:pPr marL="609600" indent="-609600" eaLnBrk="1" hangingPunct="1">
              <a:buFontTx/>
              <a:buNone/>
            </a:pPr>
            <a:endParaRPr lang="en-US" sz="2400"/>
          </a:p>
          <a:p>
            <a:pPr marL="609600" indent="-609600" eaLnBrk="1" hangingPunct="1">
              <a:buFontTx/>
              <a:buNone/>
            </a:pPr>
            <a:endParaRPr lang="en-US" sz="2400"/>
          </a:p>
          <a:p>
            <a:pPr marL="609600" indent="-609600" eaLnBrk="1" hangingPunct="1">
              <a:buFontTx/>
              <a:buNone/>
            </a:pPr>
            <a:endParaRPr lang="en-US" sz="2400"/>
          </a:p>
          <a:p>
            <a:pPr marL="609600" indent="-609600" eaLnBrk="1" hangingPunct="1">
              <a:buFontTx/>
              <a:buNone/>
            </a:pPr>
            <a:r>
              <a:rPr lang="en-US" sz="2400"/>
              <a:t>Gave a pulse that moved to the right with velocity v </a:t>
            </a:r>
          </a:p>
          <a:p>
            <a:pPr marL="609600" indent="-609600" eaLnBrk="1" hangingPunct="1">
              <a:buFontTx/>
              <a:buNone/>
            </a:pPr>
            <a:r>
              <a:rPr lang="en-US" sz="2400"/>
              <a:t>What will the following equation give</a:t>
            </a:r>
          </a:p>
        </p:txBody>
      </p:sp>
      <p:sp>
        <p:nvSpPr>
          <p:cNvPr id="2052" name="Slide Number Placeholder 5"/>
          <p:cNvSpPr>
            <a:spLocks noGrp="1"/>
          </p:cNvSpPr>
          <p:nvPr>
            <p:ph type="sldNum" sz="quarter" idx="12"/>
          </p:nvPr>
        </p:nvSpPr>
        <p:spPr>
          <a:noFill/>
        </p:spPr>
        <p:txBody>
          <a:bodyPr/>
          <a:lstStyle/>
          <a:p>
            <a:fld id="{94A61778-175D-474E-885D-81B1AC1A62AB}" type="slidenum">
              <a:rPr lang="en-US" smtClean="0"/>
              <a:pPr/>
              <a:t>27</a:t>
            </a:fld>
            <a:endParaRPr lang="en-US"/>
          </a:p>
        </p:txBody>
      </p:sp>
      <p:graphicFrame>
        <p:nvGraphicFramePr>
          <p:cNvPr id="2050" name="Object 4"/>
          <p:cNvGraphicFramePr>
            <a:graphicFrameLocks noChangeAspect="1"/>
          </p:cNvGraphicFramePr>
          <p:nvPr/>
        </p:nvGraphicFramePr>
        <p:xfrm>
          <a:off x="1458913" y="2147888"/>
          <a:ext cx="1889125" cy="736600"/>
        </p:xfrm>
        <a:graphic>
          <a:graphicData uri="http://schemas.openxmlformats.org/presentationml/2006/ole">
            <mc:AlternateContent xmlns:mc="http://schemas.openxmlformats.org/markup-compatibility/2006">
              <mc:Choice xmlns:v="urn:schemas-microsoft-com:vml" Requires="v">
                <p:oleObj spid="_x0000_s2050" name="Equation" r:id="rId3" imgW="1104840" imgH="431640" progId="Equation.3">
                  <p:embed/>
                </p:oleObj>
              </mc:Choice>
              <mc:Fallback>
                <p:oleObj name="Equation" r:id="rId3" imgW="1104840" imgH="431640" progId="Equation.3">
                  <p:embed/>
                  <p:pic>
                    <p:nvPicPr>
                      <p:cNvPr id="205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58913" y="2147888"/>
                        <a:ext cx="1889125" cy="736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2055" name="Picture 5"/>
          <p:cNvPicPr>
            <a:picLocks noChangeAspect="1" noChangeArrowheads="1"/>
          </p:cNvPicPr>
          <p:nvPr/>
        </p:nvPicPr>
        <p:blipFill>
          <a:blip r:embed="rId5" cstate="print"/>
          <a:srcRect/>
          <a:stretch>
            <a:fillRect/>
          </a:stretch>
        </p:blipFill>
        <p:spPr bwMode="auto">
          <a:xfrm>
            <a:off x="4645025" y="1282700"/>
            <a:ext cx="4010025" cy="2660650"/>
          </a:xfrm>
          <a:prstGeom prst="rect">
            <a:avLst/>
          </a:prstGeom>
          <a:noFill/>
          <a:ln w="9525">
            <a:noFill/>
            <a:miter lim="800000"/>
            <a:headEnd/>
            <a:tailEnd/>
          </a:ln>
        </p:spPr>
      </p:pic>
      <p:graphicFrame>
        <p:nvGraphicFramePr>
          <p:cNvPr id="2051" name="Object 6"/>
          <p:cNvGraphicFramePr>
            <a:graphicFrameLocks noChangeAspect="1"/>
          </p:cNvGraphicFramePr>
          <p:nvPr/>
        </p:nvGraphicFramePr>
        <p:xfrm>
          <a:off x="1420813" y="5119688"/>
          <a:ext cx="1889125" cy="736600"/>
        </p:xfrm>
        <a:graphic>
          <a:graphicData uri="http://schemas.openxmlformats.org/presentationml/2006/ole">
            <mc:AlternateContent xmlns:mc="http://schemas.openxmlformats.org/markup-compatibility/2006">
              <mc:Choice xmlns:v="urn:schemas-microsoft-com:vml" Requires="v">
                <p:oleObj spid="_x0000_s2051" name="Equation" r:id="rId6" imgW="1104840" imgH="431640" progId="Equation.3">
                  <p:embed/>
                </p:oleObj>
              </mc:Choice>
              <mc:Fallback>
                <p:oleObj name="Equation" r:id="rId6" imgW="1104840" imgH="431640" progId="Equation.3">
                  <p:embed/>
                  <p:pic>
                    <p:nvPicPr>
                      <p:cNvPr id="2051"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20813" y="5119688"/>
                        <a:ext cx="1889125" cy="736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56" name="Text Box 7"/>
          <p:cNvSpPr txBox="1">
            <a:spLocks noChangeArrowheads="1"/>
          </p:cNvSpPr>
          <p:nvPr/>
        </p:nvSpPr>
        <p:spPr bwMode="auto">
          <a:xfrm>
            <a:off x="4670425" y="4056063"/>
            <a:ext cx="4019550" cy="2014537"/>
          </a:xfrm>
          <a:prstGeom prst="rect">
            <a:avLst/>
          </a:prstGeom>
          <a:noFill/>
          <a:ln w="9525">
            <a:noFill/>
            <a:miter lim="800000"/>
            <a:headEnd/>
            <a:tailEnd/>
          </a:ln>
        </p:spPr>
        <p:txBody>
          <a:bodyPr>
            <a:spAutoFit/>
          </a:bodyPr>
          <a:lstStyle/>
          <a:p>
            <a:pPr marL="342900" indent="-342900">
              <a:buFontTx/>
              <a:buAutoNum type="alphaLcParenR"/>
            </a:pPr>
            <a:r>
              <a:rPr lang="en-US"/>
              <a:t>A pulse that moves to the right (it is the same equation)</a:t>
            </a:r>
          </a:p>
          <a:p>
            <a:pPr marL="342900" indent="-342900">
              <a:buFontTx/>
              <a:buAutoNum type="alphaLcParenR"/>
            </a:pPr>
            <a:r>
              <a:rPr lang="en-US"/>
              <a:t>A pulse that moves to the left</a:t>
            </a:r>
          </a:p>
          <a:p>
            <a:pPr marL="342900" indent="-342900">
              <a:buFontTx/>
              <a:buAutoNum type="alphaLcParenR"/>
            </a:pPr>
            <a:r>
              <a:rPr lang="en-US"/>
              <a:t>This gives a non-real result and is not a pulse</a:t>
            </a:r>
          </a:p>
          <a:p>
            <a:pPr marL="342900" indent="-342900">
              <a:buFontTx/>
              <a:buAutoNum type="alphaLcParenR"/>
            </a:pPr>
            <a:r>
              <a:rPr lang="en-US"/>
              <a:t>A pulse that moves in the +y direction</a:t>
            </a:r>
          </a:p>
        </p:txBody>
      </p:sp>
    </p:spTree>
    <p:extLst>
      <p:ext uri="{BB962C8B-B14F-4D97-AF65-F5344CB8AC3E}">
        <p14:creationId xmlns:p14="http://schemas.microsoft.com/office/powerpoint/2010/main" val="34043695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J5P87D0K"/>
          <p:cNvPicPr>
            <a:picLocks noChangeAspect="1" noChangeArrowheads="1"/>
          </p:cNvPicPr>
          <p:nvPr/>
        </p:nvPicPr>
        <p:blipFill>
          <a:blip r:embed="rId2" cstate="print"/>
          <a:srcRect l="15001" r="16221"/>
          <a:stretch>
            <a:fillRect/>
          </a:stretch>
        </p:blipFill>
        <p:spPr bwMode="auto">
          <a:xfrm>
            <a:off x="1785665" y="1536681"/>
            <a:ext cx="5732856" cy="3908776"/>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srcRect/>
          <a:stretch>
            <a:fillRect/>
          </a:stretch>
        </p:blipFill>
        <p:spPr bwMode="auto">
          <a:xfrm>
            <a:off x="618978" y="793652"/>
            <a:ext cx="8199707" cy="5466471"/>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p:txBody>
          <a:bodyPr/>
          <a:lstStyle/>
          <a:p>
            <a:r>
              <a:rPr lang="en-US" dirty="0"/>
              <a:t>Question 223.2.3</a:t>
            </a:r>
          </a:p>
        </p:txBody>
      </p:sp>
      <p:sp>
        <p:nvSpPr>
          <p:cNvPr id="44036" name="Rectangle 3"/>
          <p:cNvSpPr>
            <a:spLocks noGrp="1" noChangeArrowheads="1"/>
          </p:cNvSpPr>
          <p:nvPr>
            <p:ph idx="1"/>
          </p:nvPr>
        </p:nvSpPr>
        <p:spPr>
          <a:xfrm>
            <a:off x="457200" y="1600200"/>
            <a:ext cx="3790950" cy="4525963"/>
          </a:xfrm>
        </p:spPr>
        <p:txBody>
          <a:bodyPr/>
          <a:lstStyle/>
          <a:p>
            <a:pPr marL="609600" indent="-609600" eaLnBrk="1" hangingPunct="1">
              <a:buFontTx/>
              <a:buNone/>
            </a:pPr>
            <a:r>
              <a:rPr lang="en-US" dirty="0"/>
              <a:t>Is an ocean wave … </a:t>
            </a:r>
          </a:p>
          <a:p>
            <a:pPr marL="990600" lvl="1" indent="-533400" eaLnBrk="1" hangingPunct="1">
              <a:buFontTx/>
              <a:buAutoNum type="alphaLcParenR"/>
            </a:pPr>
            <a:r>
              <a:rPr lang="en-US" dirty="0"/>
              <a:t>Transverse</a:t>
            </a:r>
          </a:p>
          <a:p>
            <a:pPr marL="990600" lvl="1" indent="-533400" eaLnBrk="1" hangingPunct="1">
              <a:buFontTx/>
              <a:buAutoNum type="alphaLcParenR"/>
            </a:pPr>
            <a:r>
              <a:rPr lang="en-US" dirty="0"/>
              <a:t>Longitudinal</a:t>
            </a:r>
          </a:p>
          <a:p>
            <a:pPr marL="990600" lvl="1" indent="-533400" eaLnBrk="1" hangingPunct="1">
              <a:buFontTx/>
              <a:buAutoNum type="alphaLcParenR"/>
            </a:pPr>
            <a:r>
              <a:rPr lang="en-US" dirty="0"/>
              <a:t>A combination of transverse and longitudinal</a:t>
            </a:r>
          </a:p>
        </p:txBody>
      </p:sp>
      <p:sp>
        <p:nvSpPr>
          <p:cNvPr id="44034" name="Slide Number Placeholder 5"/>
          <p:cNvSpPr>
            <a:spLocks noGrp="1"/>
          </p:cNvSpPr>
          <p:nvPr>
            <p:ph type="sldNum" sz="quarter" idx="12"/>
          </p:nvPr>
        </p:nvSpPr>
        <p:spPr>
          <a:noFill/>
        </p:spPr>
        <p:txBody>
          <a:bodyPr/>
          <a:lstStyle/>
          <a:p>
            <a:fld id="{4AD62F2E-7083-45D0-8919-2DFD6873DB31}" type="slidenum">
              <a:rPr lang="en-US" smtClean="0"/>
              <a:pPr/>
              <a:t>3</a:t>
            </a:fld>
            <a:endParaRPr lang="en-US"/>
          </a:p>
        </p:txBody>
      </p:sp>
      <p:pic>
        <p:nvPicPr>
          <p:cNvPr id="44037" name="Picture 4" descr="J5P87D0K"/>
          <p:cNvPicPr>
            <a:picLocks noChangeAspect="1" noChangeArrowheads="1"/>
          </p:cNvPicPr>
          <p:nvPr/>
        </p:nvPicPr>
        <p:blipFill>
          <a:blip r:embed="rId2" cstate="print"/>
          <a:srcRect/>
          <a:stretch>
            <a:fillRect/>
          </a:stretch>
        </p:blipFill>
        <p:spPr bwMode="auto">
          <a:xfrm>
            <a:off x="3768725" y="2470150"/>
            <a:ext cx="5111750" cy="2397125"/>
          </a:xfrm>
          <a:prstGeom prst="rect">
            <a:avLst/>
          </a:prstGeom>
          <a:noFill/>
          <a:ln w="9525">
            <a:noFill/>
            <a:miter lim="800000"/>
            <a:headEnd/>
            <a:tailEnd/>
          </a:ln>
        </p:spPr>
      </p:pic>
    </p:spTree>
    <p:extLst>
      <p:ext uri="{BB962C8B-B14F-4D97-AF65-F5344CB8AC3E}">
        <p14:creationId xmlns:p14="http://schemas.microsoft.com/office/powerpoint/2010/main" val="8691771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cstate="print"/>
          <a:srcRect/>
          <a:stretch>
            <a:fillRect/>
          </a:stretch>
        </p:blipFill>
        <p:spPr bwMode="auto">
          <a:xfrm>
            <a:off x="815926" y="927598"/>
            <a:ext cx="7519811" cy="5008968"/>
          </a:xfrm>
          <a:prstGeom prst="rect">
            <a:avLst/>
          </a:prstGeom>
          <a:noFill/>
          <a:ln w="9525">
            <a:noFill/>
            <a:miter lim="800000"/>
            <a:headEnd/>
            <a:tailEnd/>
          </a:ln>
          <a:effec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3664857" cy="1143000"/>
          </a:xfrm>
        </p:spPr>
        <p:txBody>
          <a:bodyPr>
            <a:normAutofit fontScale="90000"/>
          </a:bodyPr>
          <a:lstStyle/>
          <a:p>
            <a:r>
              <a:rPr lang="en-US" dirty="0"/>
              <a:t>Question 223.2.10</a:t>
            </a:r>
          </a:p>
        </p:txBody>
      </p:sp>
      <p:sp>
        <p:nvSpPr>
          <p:cNvPr id="3" name="Content Placeholder 2"/>
          <p:cNvSpPr>
            <a:spLocks noGrp="1"/>
          </p:cNvSpPr>
          <p:nvPr>
            <p:ph idx="1"/>
          </p:nvPr>
        </p:nvSpPr>
        <p:spPr>
          <a:xfrm>
            <a:off x="301502" y="1481446"/>
            <a:ext cx="4197927" cy="4525963"/>
          </a:xfrm>
        </p:spPr>
        <p:txBody>
          <a:bodyPr>
            <a:normAutofit/>
          </a:bodyPr>
          <a:lstStyle/>
          <a:p>
            <a:pPr>
              <a:buNone/>
            </a:pPr>
            <a:r>
              <a:rPr lang="en-US" sz="2800" dirty="0"/>
              <a:t>A traveling wave is shown below moving to the right at 1m/s in a snapshot view. What might the history graph look like for the position  x=0?</a:t>
            </a:r>
          </a:p>
        </p:txBody>
      </p:sp>
      <p:cxnSp>
        <p:nvCxnSpPr>
          <p:cNvPr id="7" name="Straight Connector 6"/>
          <p:cNvCxnSpPr>
            <a:cxnSpLocks/>
          </p:cNvCxnSpPr>
          <p:nvPr/>
        </p:nvCxnSpPr>
        <p:spPr>
          <a:xfrm flipH="1" flipV="1">
            <a:off x="5482528" y="4711739"/>
            <a:ext cx="3" cy="1289566"/>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10800000">
            <a:off x="5482530" y="4707430"/>
            <a:ext cx="1432094" cy="130548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flipH="1" flipV="1">
            <a:off x="5383807" y="2942024"/>
            <a:ext cx="1292552" cy="1064783"/>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5" name="Group 14"/>
          <p:cNvGrpSpPr/>
          <p:nvPr/>
        </p:nvGrpSpPr>
        <p:grpSpPr>
          <a:xfrm flipH="1">
            <a:off x="5490930" y="868550"/>
            <a:ext cx="1432096" cy="1306479"/>
            <a:chOff x="6722481" y="891455"/>
            <a:chExt cx="1652592" cy="1444143"/>
          </a:xfrm>
        </p:grpSpPr>
        <p:cxnSp>
          <p:nvCxnSpPr>
            <p:cNvPr id="13" name="Straight Connector 12"/>
            <p:cNvCxnSpPr>
              <a:cxnSpLocks/>
            </p:cNvCxnSpPr>
            <p:nvPr/>
          </p:nvCxnSpPr>
          <p:spPr>
            <a:xfrm flipH="1" flipV="1">
              <a:off x="6722481" y="896220"/>
              <a:ext cx="0" cy="1439378"/>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6722484" y="891455"/>
              <a:ext cx="1652589" cy="1443039"/>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17" name="Straight Connector 16"/>
          <p:cNvCxnSpPr/>
          <p:nvPr/>
        </p:nvCxnSpPr>
        <p:spPr>
          <a:xfrm rot="16200000" flipV="1">
            <a:off x="6452343" y="2954559"/>
            <a:ext cx="1292552" cy="1064783"/>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5400000">
            <a:off x="3807796" y="1440797"/>
            <a:ext cx="155419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5400000">
            <a:off x="3867826" y="3396078"/>
            <a:ext cx="155419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5400000">
            <a:off x="3879833" y="5276156"/>
            <a:ext cx="155419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 name="Group 3"/>
          <p:cNvGrpSpPr/>
          <p:nvPr/>
        </p:nvGrpSpPr>
        <p:grpSpPr>
          <a:xfrm>
            <a:off x="4510814" y="2167761"/>
            <a:ext cx="3723117" cy="3835360"/>
            <a:chOff x="5472546" y="2167761"/>
            <a:chExt cx="2761385" cy="3835360"/>
          </a:xfrm>
        </p:grpSpPr>
        <p:cxnSp>
          <p:nvCxnSpPr>
            <p:cNvPr id="22" name="Straight Connector 21"/>
            <p:cNvCxnSpPr/>
            <p:nvPr/>
          </p:nvCxnSpPr>
          <p:spPr>
            <a:xfrm flipV="1">
              <a:off x="5472546" y="2167761"/>
              <a:ext cx="2689348"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5532576" y="4123042"/>
              <a:ext cx="2689348"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V="1">
              <a:off x="5544583" y="6003120"/>
              <a:ext cx="2689348"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9" name="TextBox 28"/>
          <p:cNvSpPr txBox="1"/>
          <p:nvPr/>
        </p:nvSpPr>
        <p:spPr>
          <a:xfrm>
            <a:off x="7705665" y="2242964"/>
            <a:ext cx="537869" cy="334125"/>
          </a:xfrm>
          <a:prstGeom prst="rect">
            <a:avLst/>
          </a:prstGeom>
          <a:noFill/>
        </p:spPr>
        <p:txBody>
          <a:bodyPr wrap="none" rtlCol="0">
            <a:spAutoFit/>
          </a:bodyPr>
          <a:lstStyle/>
          <a:p>
            <a:r>
              <a:rPr lang="en-US" dirty="0"/>
              <a:t>time</a:t>
            </a:r>
          </a:p>
        </p:txBody>
      </p:sp>
      <p:sp>
        <p:nvSpPr>
          <p:cNvPr id="30" name="TextBox 29"/>
          <p:cNvSpPr txBox="1"/>
          <p:nvPr/>
        </p:nvSpPr>
        <p:spPr>
          <a:xfrm>
            <a:off x="7801713" y="4160643"/>
            <a:ext cx="537869" cy="334125"/>
          </a:xfrm>
          <a:prstGeom prst="rect">
            <a:avLst/>
          </a:prstGeom>
          <a:noFill/>
        </p:spPr>
        <p:txBody>
          <a:bodyPr wrap="none" rtlCol="0">
            <a:spAutoFit/>
          </a:bodyPr>
          <a:lstStyle/>
          <a:p>
            <a:r>
              <a:rPr lang="en-US" dirty="0"/>
              <a:t>time</a:t>
            </a:r>
          </a:p>
        </p:txBody>
      </p:sp>
      <p:sp>
        <p:nvSpPr>
          <p:cNvPr id="31" name="TextBox 30"/>
          <p:cNvSpPr txBox="1"/>
          <p:nvPr/>
        </p:nvSpPr>
        <p:spPr>
          <a:xfrm>
            <a:off x="7933779" y="6019289"/>
            <a:ext cx="537869" cy="334125"/>
          </a:xfrm>
          <a:prstGeom prst="rect">
            <a:avLst/>
          </a:prstGeom>
          <a:noFill/>
        </p:spPr>
        <p:txBody>
          <a:bodyPr wrap="none" rtlCol="0">
            <a:spAutoFit/>
          </a:bodyPr>
          <a:lstStyle/>
          <a:p>
            <a:r>
              <a:rPr lang="en-US" dirty="0"/>
              <a:t>time</a:t>
            </a:r>
          </a:p>
        </p:txBody>
      </p:sp>
      <p:sp>
        <p:nvSpPr>
          <p:cNvPr id="32" name="TextBox 31"/>
          <p:cNvSpPr txBox="1"/>
          <p:nvPr/>
        </p:nvSpPr>
        <p:spPr>
          <a:xfrm>
            <a:off x="4260732" y="651164"/>
            <a:ext cx="260044" cy="334125"/>
          </a:xfrm>
          <a:prstGeom prst="rect">
            <a:avLst/>
          </a:prstGeom>
          <a:noFill/>
        </p:spPr>
        <p:txBody>
          <a:bodyPr wrap="none" rtlCol="0">
            <a:spAutoFit/>
          </a:bodyPr>
          <a:lstStyle/>
          <a:p>
            <a:r>
              <a:rPr lang="en-US" dirty="0"/>
              <a:t>y</a:t>
            </a:r>
          </a:p>
        </p:txBody>
      </p:sp>
      <p:sp>
        <p:nvSpPr>
          <p:cNvPr id="33" name="TextBox 32"/>
          <p:cNvSpPr txBox="1"/>
          <p:nvPr/>
        </p:nvSpPr>
        <p:spPr>
          <a:xfrm>
            <a:off x="4356780" y="2618979"/>
            <a:ext cx="260044" cy="334125"/>
          </a:xfrm>
          <a:prstGeom prst="rect">
            <a:avLst/>
          </a:prstGeom>
          <a:noFill/>
        </p:spPr>
        <p:txBody>
          <a:bodyPr wrap="none" rtlCol="0">
            <a:spAutoFit/>
          </a:bodyPr>
          <a:lstStyle/>
          <a:p>
            <a:r>
              <a:rPr lang="en-US" dirty="0"/>
              <a:t>y</a:t>
            </a:r>
          </a:p>
        </p:txBody>
      </p:sp>
      <p:sp>
        <p:nvSpPr>
          <p:cNvPr id="34" name="TextBox 33"/>
          <p:cNvSpPr txBox="1"/>
          <p:nvPr/>
        </p:nvSpPr>
        <p:spPr>
          <a:xfrm>
            <a:off x="4380792" y="4524124"/>
            <a:ext cx="260044" cy="334125"/>
          </a:xfrm>
          <a:prstGeom prst="rect">
            <a:avLst/>
          </a:prstGeom>
          <a:noFill/>
        </p:spPr>
        <p:txBody>
          <a:bodyPr wrap="none" rtlCol="0">
            <a:spAutoFit/>
          </a:bodyPr>
          <a:lstStyle/>
          <a:p>
            <a:r>
              <a:rPr lang="en-US" dirty="0"/>
              <a:t>y</a:t>
            </a:r>
          </a:p>
        </p:txBody>
      </p:sp>
      <p:sp>
        <p:nvSpPr>
          <p:cNvPr id="35" name="TextBox 34"/>
          <p:cNvSpPr txBox="1"/>
          <p:nvPr/>
        </p:nvSpPr>
        <p:spPr>
          <a:xfrm>
            <a:off x="7333479" y="801571"/>
            <a:ext cx="397568" cy="529031"/>
          </a:xfrm>
          <a:prstGeom prst="rect">
            <a:avLst/>
          </a:prstGeom>
          <a:noFill/>
        </p:spPr>
        <p:txBody>
          <a:bodyPr wrap="none" rtlCol="0">
            <a:spAutoFit/>
          </a:bodyPr>
          <a:lstStyle/>
          <a:p>
            <a:r>
              <a:rPr lang="en-US" sz="3200" dirty="0"/>
              <a:t>A</a:t>
            </a:r>
          </a:p>
        </p:txBody>
      </p:sp>
      <p:sp>
        <p:nvSpPr>
          <p:cNvPr id="36" name="TextBox 35"/>
          <p:cNvSpPr txBox="1"/>
          <p:nvPr/>
        </p:nvSpPr>
        <p:spPr>
          <a:xfrm>
            <a:off x="7501562" y="2907257"/>
            <a:ext cx="397568" cy="529031"/>
          </a:xfrm>
          <a:prstGeom prst="rect">
            <a:avLst/>
          </a:prstGeom>
          <a:noFill/>
        </p:spPr>
        <p:txBody>
          <a:bodyPr wrap="none" rtlCol="0">
            <a:spAutoFit/>
          </a:bodyPr>
          <a:lstStyle/>
          <a:p>
            <a:r>
              <a:rPr lang="en-US" sz="3200" dirty="0"/>
              <a:t>B</a:t>
            </a:r>
          </a:p>
        </p:txBody>
      </p:sp>
      <p:sp>
        <p:nvSpPr>
          <p:cNvPr id="37" name="TextBox 36"/>
          <p:cNvSpPr txBox="1"/>
          <p:nvPr/>
        </p:nvSpPr>
        <p:spPr>
          <a:xfrm>
            <a:off x="7609616" y="4737199"/>
            <a:ext cx="417015" cy="529031"/>
          </a:xfrm>
          <a:prstGeom prst="rect">
            <a:avLst/>
          </a:prstGeom>
          <a:noFill/>
        </p:spPr>
        <p:txBody>
          <a:bodyPr wrap="none" rtlCol="0">
            <a:spAutoFit/>
          </a:bodyPr>
          <a:lstStyle/>
          <a:p>
            <a:r>
              <a:rPr lang="en-US" sz="3200" dirty="0"/>
              <a:t>C</a:t>
            </a:r>
          </a:p>
        </p:txBody>
      </p:sp>
      <p:cxnSp>
        <p:nvCxnSpPr>
          <p:cNvPr id="6" name="Straight Connector 5">
            <a:extLst>
              <a:ext uri="{FF2B5EF4-FFF2-40B4-BE49-F238E27FC236}">
                <a16:creationId xmlns:a16="http://schemas.microsoft.com/office/drawing/2014/main" id="{726B79E5-F9A1-49F8-9CA3-7EF6DE765CDE}"/>
              </a:ext>
            </a:extLst>
          </p:cNvPr>
          <p:cNvCxnSpPr/>
          <p:nvPr/>
        </p:nvCxnSpPr>
        <p:spPr>
          <a:xfrm>
            <a:off x="95002" y="6020790"/>
            <a:ext cx="439387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515A66DA-ED04-4E00-B619-DB651BDE1D1E}"/>
              </a:ext>
            </a:extLst>
          </p:cNvPr>
          <p:cNvCxnSpPr>
            <a:cxnSpLocks/>
          </p:cNvCxnSpPr>
          <p:nvPr/>
        </p:nvCxnSpPr>
        <p:spPr>
          <a:xfrm flipV="1">
            <a:off x="653143" y="5246703"/>
            <a:ext cx="563098" cy="77408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8FD693D-93FC-481B-9040-288D40B2FC39}"/>
              </a:ext>
            </a:extLst>
          </p:cNvPr>
          <p:cNvCxnSpPr>
            <a:cxnSpLocks/>
          </p:cNvCxnSpPr>
          <p:nvPr/>
        </p:nvCxnSpPr>
        <p:spPr>
          <a:xfrm>
            <a:off x="1223158" y="5237825"/>
            <a:ext cx="0" cy="78123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5315A41-78F2-44FB-9722-01188D701A04}"/>
              </a:ext>
            </a:extLst>
          </p:cNvPr>
          <p:cNvCxnSpPr/>
          <p:nvPr/>
        </p:nvCxnSpPr>
        <p:spPr>
          <a:xfrm>
            <a:off x="2078181" y="4548250"/>
            <a:ext cx="0" cy="1995054"/>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E0A1B9B1-9B9E-4854-B18D-68B95F278AC4}"/>
              </a:ext>
            </a:extLst>
          </p:cNvPr>
          <p:cNvCxnSpPr/>
          <p:nvPr/>
        </p:nvCxnSpPr>
        <p:spPr>
          <a:xfrm>
            <a:off x="1229039" y="6008915"/>
            <a:ext cx="256507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86C8335-BAC5-4122-B368-7B4B47217718}"/>
              </a:ext>
            </a:extLst>
          </p:cNvPr>
          <p:cNvCxnSpPr>
            <a:cxnSpLocks/>
          </p:cNvCxnSpPr>
          <p:nvPr/>
        </p:nvCxnSpPr>
        <p:spPr>
          <a:xfrm>
            <a:off x="0" y="6010394"/>
            <a:ext cx="67818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42" name="Arrow: Right 41">
            <a:extLst>
              <a:ext uri="{FF2B5EF4-FFF2-40B4-BE49-F238E27FC236}">
                <a16:creationId xmlns:a16="http://schemas.microsoft.com/office/drawing/2014/main" id="{5521DB2F-8000-48C5-8DF6-0CABD62FFEEF}"/>
              </a:ext>
            </a:extLst>
          </p:cNvPr>
          <p:cNvSpPr/>
          <p:nvPr/>
        </p:nvSpPr>
        <p:spPr>
          <a:xfrm>
            <a:off x="1074198" y="4962618"/>
            <a:ext cx="417250" cy="230819"/>
          </a:xfrm>
          <a:prstGeom prst="rightArrow">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Straight Connector 43">
            <a:extLst>
              <a:ext uri="{FF2B5EF4-FFF2-40B4-BE49-F238E27FC236}">
                <a16:creationId xmlns:a16="http://schemas.microsoft.com/office/drawing/2014/main" id="{949CEBF3-4F6C-47B7-BA7D-752A73DD2093}"/>
              </a:ext>
            </a:extLst>
          </p:cNvPr>
          <p:cNvCxnSpPr/>
          <p:nvPr/>
        </p:nvCxnSpPr>
        <p:spPr>
          <a:xfrm>
            <a:off x="1961963" y="5255581"/>
            <a:ext cx="23082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00E263E9-C31E-4F14-87BE-1C3FAF88FD10}"/>
              </a:ext>
            </a:extLst>
          </p:cNvPr>
          <p:cNvCxnSpPr/>
          <p:nvPr/>
        </p:nvCxnSpPr>
        <p:spPr>
          <a:xfrm>
            <a:off x="1972320" y="5638801"/>
            <a:ext cx="23082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A2D692E4-21F0-4DB5-B171-D9BAAA841328}"/>
              </a:ext>
            </a:extLst>
          </p:cNvPr>
          <p:cNvSpPr txBox="1"/>
          <p:nvPr/>
        </p:nvSpPr>
        <p:spPr>
          <a:xfrm>
            <a:off x="4022515" y="5988122"/>
            <a:ext cx="284052" cy="369332"/>
          </a:xfrm>
          <a:prstGeom prst="rect">
            <a:avLst/>
          </a:prstGeom>
          <a:noFill/>
        </p:spPr>
        <p:txBody>
          <a:bodyPr wrap="none" rtlCol="0">
            <a:spAutoFit/>
          </a:bodyPr>
          <a:lstStyle/>
          <a:p>
            <a:r>
              <a:rPr lang="en-US" dirty="0"/>
              <a:t>x</a:t>
            </a:r>
          </a:p>
        </p:txBody>
      </p:sp>
    </p:spTree>
    <p:extLst>
      <p:ext uri="{BB962C8B-B14F-4D97-AF65-F5344CB8AC3E}">
        <p14:creationId xmlns:p14="http://schemas.microsoft.com/office/powerpoint/2010/main" val="33432801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053A89D6-F3C9-4CA1-8581-EFBCFE23BFE4}"/>
              </a:ext>
            </a:extLst>
          </p:cNvPr>
          <p:cNvCxnSpPr/>
          <p:nvPr/>
        </p:nvCxnSpPr>
        <p:spPr>
          <a:xfrm>
            <a:off x="343583" y="1265842"/>
            <a:ext cx="439387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4E7132D2-AABA-4520-89D6-6C29B60A606D}"/>
              </a:ext>
            </a:extLst>
          </p:cNvPr>
          <p:cNvCxnSpPr>
            <a:cxnSpLocks/>
          </p:cNvCxnSpPr>
          <p:nvPr/>
        </p:nvCxnSpPr>
        <p:spPr>
          <a:xfrm flipV="1">
            <a:off x="901724" y="491755"/>
            <a:ext cx="563098" cy="77408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68C29368-6FC7-49C3-8EAD-18B2174E693E}"/>
              </a:ext>
            </a:extLst>
          </p:cNvPr>
          <p:cNvCxnSpPr>
            <a:cxnSpLocks/>
          </p:cNvCxnSpPr>
          <p:nvPr/>
        </p:nvCxnSpPr>
        <p:spPr>
          <a:xfrm>
            <a:off x="1471739" y="482877"/>
            <a:ext cx="0" cy="78123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D05A6B5-36C0-45DA-A2E6-653BB85EEF6A}"/>
              </a:ext>
            </a:extLst>
          </p:cNvPr>
          <p:cNvCxnSpPr>
            <a:cxnSpLocks/>
          </p:cNvCxnSpPr>
          <p:nvPr/>
        </p:nvCxnSpPr>
        <p:spPr>
          <a:xfrm>
            <a:off x="2388908" y="186426"/>
            <a:ext cx="0" cy="160193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70ADD128-9609-4DD8-B1E8-7F39C285E216}"/>
              </a:ext>
            </a:extLst>
          </p:cNvPr>
          <p:cNvCxnSpPr>
            <a:cxnSpLocks/>
          </p:cNvCxnSpPr>
          <p:nvPr/>
        </p:nvCxnSpPr>
        <p:spPr>
          <a:xfrm>
            <a:off x="1477620" y="1253967"/>
            <a:ext cx="32453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99F28A6-F477-442B-9C8E-64BC07BC63ED}"/>
              </a:ext>
            </a:extLst>
          </p:cNvPr>
          <p:cNvCxnSpPr>
            <a:cxnSpLocks/>
          </p:cNvCxnSpPr>
          <p:nvPr/>
        </p:nvCxnSpPr>
        <p:spPr>
          <a:xfrm>
            <a:off x="248581" y="1255446"/>
            <a:ext cx="67818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Arrow: Right 10">
            <a:extLst>
              <a:ext uri="{FF2B5EF4-FFF2-40B4-BE49-F238E27FC236}">
                <a16:creationId xmlns:a16="http://schemas.microsoft.com/office/drawing/2014/main" id="{0E38EFCC-83B6-4D6C-AE18-C10AFDA40D23}"/>
              </a:ext>
            </a:extLst>
          </p:cNvPr>
          <p:cNvSpPr/>
          <p:nvPr/>
        </p:nvSpPr>
        <p:spPr>
          <a:xfrm>
            <a:off x="1322779" y="207670"/>
            <a:ext cx="417250" cy="230819"/>
          </a:xfrm>
          <a:prstGeom prst="rightArrow">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ACA2F556-6A79-41BC-A586-5F1FCAB1389C}"/>
              </a:ext>
            </a:extLst>
          </p:cNvPr>
          <p:cNvCxnSpPr/>
          <p:nvPr/>
        </p:nvCxnSpPr>
        <p:spPr>
          <a:xfrm>
            <a:off x="2272690" y="500633"/>
            <a:ext cx="23082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E7BD487C-6120-41D7-857C-5E63DE6A3882}"/>
              </a:ext>
            </a:extLst>
          </p:cNvPr>
          <p:cNvCxnSpPr/>
          <p:nvPr/>
        </p:nvCxnSpPr>
        <p:spPr>
          <a:xfrm>
            <a:off x="2283047" y="883853"/>
            <a:ext cx="23082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85F54BB7-2131-4AA0-962E-98A8ABB268C0}"/>
              </a:ext>
            </a:extLst>
          </p:cNvPr>
          <p:cNvSpPr txBox="1"/>
          <p:nvPr/>
        </p:nvSpPr>
        <p:spPr>
          <a:xfrm>
            <a:off x="4271096" y="1233174"/>
            <a:ext cx="284052" cy="369332"/>
          </a:xfrm>
          <a:prstGeom prst="rect">
            <a:avLst/>
          </a:prstGeom>
          <a:noFill/>
        </p:spPr>
        <p:txBody>
          <a:bodyPr wrap="none" rtlCol="0">
            <a:spAutoFit/>
          </a:bodyPr>
          <a:lstStyle/>
          <a:p>
            <a:r>
              <a:rPr lang="en-US" dirty="0"/>
              <a:t>x</a:t>
            </a:r>
          </a:p>
        </p:txBody>
      </p:sp>
      <p:cxnSp>
        <p:nvCxnSpPr>
          <p:cNvPr id="27" name="Straight Connector 26">
            <a:extLst>
              <a:ext uri="{FF2B5EF4-FFF2-40B4-BE49-F238E27FC236}">
                <a16:creationId xmlns:a16="http://schemas.microsoft.com/office/drawing/2014/main" id="{D52BDADC-3076-420A-95CF-B32E2F87B356}"/>
              </a:ext>
            </a:extLst>
          </p:cNvPr>
          <p:cNvCxnSpPr/>
          <p:nvPr/>
        </p:nvCxnSpPr>
        <p:spPr>
          <a:xfrm>
            <a:off x="345063" y="2954079"/>
            <a:ext cx="439387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D547EA31-7A25-4DB5-8487-722D87E623E4}"/>
              </a:ext>
            </a:extLst>
          </p:cNvPr>
          <p:cNvCxnSpPr>
            <a:cxnSpLocks/>
          </p:cNvCxnSpPr>
          <p:nvPr/>
        </p:nvCxnSpPr>
        <p:spPr>
          <a:xfrm flipV="1">
            <a:off x="1329336" y="2179992"/>
            <a:ext cx="563098" cy="77408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192D13EA-6FFA-44F3-AEAB-132ABB4D1505}"/>
              </a:ext>
            </a:extLst>
          </p:cNvPr>
          <p:cNvCxnSpPr>
            <a:cxnSpLocks/>
          </p:cNvCxnSpPr>
          <p:nvPr/>
        </p:nvCxnSpPr>
        <p:spPr>
          <a:xfrm>
            <a:off x="1899351" y="2171114"/>
            <a:ext cx="0" cy="78123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AFC8661-B1B7-463D-A2F0-18715B2750F2}"/>
              </a:ext>
            </a:extLst>
          </p:cNvPr>
          <p:cNvCxnSpPr>
            <a:cxnSpLocks/>
          </p:cNvCxnSpPr>
          <p:nvPr/>
        </p:nvCxnSpPr>
        <p:spPr>
          <a:xfrm>
            <a:off x="2390388" y="1874663"/>
            <a:ext cx="0" cy="160193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7C1D39A-3B0B-4933-89DC-889069C347BA}"/>
              </a:ext>
            </a:extLst>
          </p:cNvPr>
          <p:cNvCxnSpPr>
            <a:cxnSpLocks/>
          </p:cNvCxnSpPr>
          <p:nvPr/>
        </p:nvCxnSpPr>
        <p:spPr>
          <a:xfrm>
            <a:off x="1905232" y="2942204"/>
            <a:ext cx="282656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76E5EDB-7781-4916-BD99-0B109E688C41}"/>
              </a:ext>
            </a:extLst>
          </p:cNvPr>
          <p:cNvCxnSpPr>
            <a:cxnSpLocks/>
          </p:cNvCxnSpPr>
          <p:nvPr/>
        </p:nvCxnSpPr>
        <p:spPr>
          <a:xfrm>
            <a:off x="346229" y="2943683"/>
            <a:ext cx="1008144"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E2F5E95C-48B1-4F6D-8197-006D63AB0638}"/>
              </a:ext>
            </a:extLst>
          </p:cNvPr>
          <p:cNvCxnSpPr/>
          <p:nvPr/>
        </p:nvCxnSpPr>
        <p:spPr>
          <a:xfrm>
            <a:off x="2274170" y="2188870"/>
            <a:ext cx="23082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2AFBCFF-1E0B-4FB2-8DC6-115210A9C779}"/>
              </a:ext>
            </a:extLst>
          </p:cNvPr>
          <p:cNvCxnSpPr/>
          <p:nvPr/>
        </p:nvCxnSpPr>
        <p:spPr>
          <a:xfrm>
            <a:off x="2284527" y="2572090"/>
            <a:ext cx="23082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93844EBE-1633-4FB9-B7F9-3719017FB7CF}"/>
              </a:ext>
            </a:extLst>
          </p:cNvPr>
          <p:cNvSpPr txBox="1"/>
          <p:nvPr/>
        </p:nvSpPr>
        <p:spPr>
          <a:xfrm>
            <a:off x="4272576" y="2921411"/>
            <a:ext cx="284052" cy="369332"/>
          </a:xfrm>
          <a:prstGeom prst="rect">
            <a:avLst/>
          </a:prstGeom>
          <a:noFill/>
        </p:spPr>
        <p:txBody>
          <a:bodyPr wrap="none" rtlCol="0">
            <a:spAutoFit/>
          </a:bodyPr>
          <a:lstStyle/>
          <a:p>
            <a:r>
              <a:rPr lang="en-US" dirty="0"/>
              <a:t>x</a:t>
            </a:r>
          </a:p>
        </p:txBody>
      </p:sp>
      <p:cxnSp>
        <p:nvCxnSpPr>
          <p:cNvPr id="37" name="Straight Connector 36">
            <a:extLst>
              <a:ext uri="{FF2B5EF4-FFF2-40B4-BE49-F238E27FC236}">
                <a16:creationId xmlns:a16="http://schemas.microsoft.com/office/drawing/2014/main" id="{B5E64D8D-D88F-4043-80C2-E5D422A90EF1}"/>
              </a:ext>
            </a:extLst>
          </p:cNvPr>
          <p:cNvCxnSpPr/>
          <p:nvPr/>
        </p:nvCxnSpPr>
        <p:spPr>
          <a:xfrm>
            <a:off x="346543" y="4589049"/>
            <a:ext cx="439387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48FBE5A-A088-4590-BB99-7AEBD33BA44C}"/>
              </a:ext>
            </a:extLst>
          </p:cNvPr>
          <p:cNvCxnSpPr>
            <a:cxnSpLocks/>
          </p:cNvCxnSpPr>
          <p:nvPr/>
        </p:nvCxnSpPr>
        <p:spPr>
          <a:xfrm flipV="1">
            <a:off x="1819084" y="3814962"/>
            <a:ext cx="563098" cy="77408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45C77FD-F6EB-4182-AD19-2C2C771A7899}"/>
              </a:ext>
            </a:extLst>
          </p:cNvPr>
          <p:cNvCxnSpPr>
            <a:cxnSpLocks/>
          </p:cNvCxnSpPr>
          <p:nvPr/>
        </p:nvCxnSpPr>
        <p:spPr>
          <a:xfrm>
            <a:off x="2389099" y="3806084"/>
            <a:ext cx="0" cy="78123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19119107-F1BC-4C0B-9F86-692A379F5910}"/>
              </a:ext>
            </a:extLst>
          </p:cNvPr>
          <p:cNvCxnSpPr>
            <a:cxnSpLocks/>
          </p:cNvCxnSpPr>
          <p:nvPr/>
        </p:nvCxnSpPr>
        <p:spPr>
          <a:xfrm>
            <a:off x="2391868" y="3509633"/>
            <a:ext cx="0" cy="160193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F70E29B-3A40-4F40-9320-0B912226B06B}"/>
              </a:ext>
            </a:extLst>
          </p:cNvPr>
          <p:cNvCxnSpPr>
            <a:cxnSpLocks/>
          </p:cNvCxnSpPr>
          <p:nvPr/>
        </p:nvCxnSpPr>
        <p:spPr>
          <a:xfrm>
            <a:off x="2386102" y="4577174"/>
            <a:ext cx="2390084"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7F2F092D-C1ED-4F76-B6EC-56D46E3FDA62}"/>
              </a:ext>
            </a:extLst>
          </p:cNvPr>
          <p:cNvCxnSpPr>
            <a:cxnSpLocks/>
          </p:cNvCxnSpPr>
          <p:nvPr/>
        </p:nvCxnSpPr>
        <p:spPr>
          <a:xfrm>
            <a:off x="390617" y="4578653"/>
            <a:ext cx="1453504"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32249C4C-E853-4AAF-AAA1-182F157C886A}"/>
              </a:ext>
            </a:extLst>
          </p:cNvPr>
          <p:cNvCxnSpPr/>
          <p:nvPr/>
        </p:nvCxnSpPr>
        <p:spPr>
          <a:xfrm>
            <a:off x="2275650" y="3823840"/>
            <a:ext cx="23082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A24CECB-06B7-435F-860E-B8B7D7BCA5BF}"/>
              </a:ext>
            </a:extLst>
          </p:cNvPr>
          <p:cNvCxnSpPr/>
          <p:nvPr/>
        </p:nvCxnSpPr>
        <p:spPr>
          <a:xfrm>
            <a:off x="2286007" y="4207060"/>
            <a:ext cx="23082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091B2FBB-DA14-4063-B1A9-384FE0B87914}"/>
              </a:ext>
            </a:extLst>
          </p:cNvPr>
          <p:cNvSpPr txBox="1"/>
          <p:nvPr/>
        </p:nvSpPr>
        <p:spPr>
          <a:xfrm>
            <a:off x="4274056" y="4556381"/>
            <a:ext cx="284052" cy="369332"/>
          </a:xfrm>
          <a:prstGeom prst="rect">
            <a:avLst/>
          </a:prstGeom>
          <a:noFill/>
        </p:spPr>
        <p:txBody>
          <a:bodyPr wrap="none" rtlCol="0">
            <a:spAutoFit/>
          </a:bodyPr>
          <a:lstStyle/>
          <a:p>
            <a:r>
              <a:rPr lang="en-US" dirty="0"/>
              <a:t>x</a:t>
            </a:r>
          </a:p>
        </p:txBody>
      </p:sp>
      <p:cxnSp>
        <p:nvCxnSpPr>
          <p:cNvPr id="46" name="Straight Connector 45">
            <a:extLst>
              <a:ext uri="{FF2B5EF4-FFF2-40B4-BE49-F238E27FC236}">
                <a16:creationId xmlns:a16="http://schemas.microsoft.com/office/drawing/2014/main" id="{EF7238DA-8DF8-481C-A75C-BFC86CBC1CC4}"/>
              </a:ext>
            </a:extLst>
          </p:cNvPr>
          <p:cNvCxnSpPr/>
          <p:nvPr/>
        </p:nvCxnSpPr>
        <p:spPr>
          <a:xfrm>
            <a:off x="339145" y="6215142"/>
            <a:ext cx="439387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ADDE98B1-4B20-46D6-831F-36A97DD84149}"/>
              </a:ext>
            </a:extLst>
          </p:cNvPr>
          <p:cNvCxnSpPr>
            <a:cxnSpLocks/>
          </p:cNvCxnSpPr>
          <p:nvPr/>
        </p:nvCxnSpPr>
        <p:spPr>
          <a:xfrm flipV="1">
            <a:off x="2282216" y="5441055"/>
            <a:ext cx="563098" cy="77408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2F98C45A-DE46-4A01-BE95-B85BC754DD26}"/>
              </a:ext>
            </a:extLst>
          </p:cNvPr>
          <p:cNvCxnSpPr>
            <a:cxnSpLocks/>
          </p:cNvCxnSpPr>
          <p:nvPr/>
        </p:nvCxnSpPr>
        <p:spPr>
          <a:xfrm>
            <a:off x="2852231" y="5432177"/>
            <a:ext cx="0" cy="78123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E804896F-0691-4169-94F6-10C490DEF13E}"/>
              </a:ext>
            </a:extLst>
          </p:cNvPr>
          <p:cNvCxnSpPr>
            <a:cxnSpLocks/>
          </p:cNvCxnSpPr>
          <p:nvPr/>
        </p:nvCxnSpPr>
        <p:spPr>
          <a:xfrm>
            <a:off x="2384470" y="5135726"/>
            <a:ext cx="0" cy="160193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C3F72B7D-D96B-47E2-BF08-936DD26C5243}"/>
              </a:ext>
            </a:extLst>
          </p:cNvPr>
          <p:cNvCxnSpPr>
            <a:cxnSpLocks/>
          </p:cNvCxnSpPr>
          <p:nvPr/>
        </p:nvCxnSpPr>
        <p:spPr>
          <a:xfrm>
            <a:off x="2858112" y="6203267"/>
            <a:ext cx="1882564"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BC7AD16C-A907-4A18-B6E6-D4D1B87E494D}"/>
              </a:ext>
            </a:extLst>
          </p:cNvPr>
          <p:cNvCxnSpPr>
            <a:cxnSpLocks/>
          </p:cNvCxnSpPr>
          <p:nvPr/>
        </p:nvCxnSpPr>
        <p:spPr>
          <a:xfrm>
            <a:off x="355107" y="6204746"/>
            <a:ext cx="195214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F802C25A-1DA9-4905-B369-A29EFD5CFE0A}"/>
              </a:ext>
            </a:extLst>
          </p:cNvPr>
          <p:cNvCxnSpPr/>
          <p:nvPr/>
        </p:nvCxnSpPr>
        <p:spPr>
          <a:xfrm>
            <a:off x="2268252" y="5449933"/>
            <a:ext cx="23082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144172D-E008-427E-9C0E-418A882B5829}"/>
              </a:ext>
            </a:extLst>
          </p:cNvPr>
          <p:cNvCxnSpPr/>
          <p:nvPr/>
        </p:nvCxnSpPr>
        <p:spPr>
          <a:xfrm>
            <a:off x="2278609" y="5833153"/>
            <a:ext cx="23082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D993D8EA-EAE6-4E89-98FF-8F816481A6A6}"/>
              </a:ext>
            </a:extLst>
          </p:cNvPr>
          <p:cNvSpPr txBox="1"/>
          <p:nvPr/>
        </p:nvSpPr>
        <p:spPr>
          <a:xfrm>
            <a:off x="4266658" y="6182474"/>
            <a:ext cx="284052" cy="369332"/>
          </a:xfrm>
          <a:prstGeom prst="rect">
            <a:avLst/>
          </a:prstGeom>
          <a:noFill/>
        </p:spPr>
        <p:txBody>
          <a:bodyPr wrap="none" rtlCol="0">
            <a:spAutoFit/>
          </a:bodyPr>
          <a:lstStyle/>
          <a:p>
            <a:r>
              <a:rPr lang="en-US" dirty="0"/>
              <a:t>x</a:t>
            </a:r>
          </a:p>
        </p:txBody>
      </p:sp>
      <p:sp>
        <p:nvSpPr>
          <p:cNvPr id="61" name="Oval 60">
            <a:extLst>
              <a:ext uri="{FF2B5EF4-FFF2-40B4-BE49-F238E27FC236}">
                <a16:creationId xmlns:a16="http://schemas.microsoft.com/office/drawing/2014/main" id="{0802ABD7-35C2-4585-81CA-560583FCB9E4}"/>
              </a:ext>
            </a:extLst>
          </p:cNvPr>
          <p:cNvSpPr/>
          <p:nvPr/>
        </p:nvSpPr>
        <p:spPr>
          <a:xfrm>
            <a:off x="1855432" y="1189608"/>
            <a:ext cx="97655" cy="1065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2D529700-F755-4908-A73F-2FA5B26AFB8A}"/>
              </a:ext>
            </a:extLst>
          </p:cNvPr>
          <p:cNvSpPr/>
          <p:nvPr/>
        </p:nvSpPr>
        <p:spPr>
          <a:xfrm>
            <a:off x="1848034" y="2123242"/>
            <a:ext cx="97655" cy="1065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80AB3230-220B-4B41-896D-892CD264FC53}"/>
              </a:ext>
            </a:extLst>
          </p:cNvPr>
          <p:cNvSpPr/>
          <p:nvPr/>
        </p:nvSpPr>
        <p:spPr>
          <a:xfrm>
            <a:off x="1867267" y="4388531"/>
            <a:ext cx="97655" cy="1065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9C594CE5-B74C-4045-AD6A-1A730C0A49B1}"/>
              </a:ext>
            </a:extLst>
          </p:cNvPr>
          <p:cNvSpPr/>
          <p:nvPr/>
        </p:nvSpPr>
        <p:spPr>
          <a:xfrm>
            <a:off x="1868742" y="6138913"/>
            <a:ext cx="97655" cy="1065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TextBox 71">
            <a:extLst>
              <a:ext uri="{FF2B5EF4-FFF2-40B4-BE49-F238E27FC236}">
                <a16:creationId xmlns:a16="http://schemas.microsoft.com/office/drawing/2014/main" id="{98CEB5AC-5A82-498F-B066-B423A641B46B}"/>
              </a:ext>
            </a:extLst>
          </p:cNvPr>
          <p:cNvSpPr txBox="1"/>
          <p:nvPr/>
        </p:nvSpPr>
        <p:spPr>
          <a:xfrm>
            <a:off x="3347621" y="310718"/>
            <a:ext cx="340158" cy="369332"/>
          </a:xfrm>
          <a:prstGeom prst="rect">
            <a:avLst/>
          </a:prstGeom>
          <a:noFill/>
        </p:spPr>
        <p:txBody>
          <a:bodyPr wrap="none" rtlCol="0">
            <a:spAutoFit/>
          </a:bodyPr>
          <a:lstStyle/>
          <a:p>
            <a:r>
              <a:rPr lang="en-US" dirty="0"/>
              <a:t>t</a:t>
            </a:r>
            <a:r>
              <a:rPr lang="en-US" baseline="-25000" dirty="0"/>
              <a:t>1</a:t>
            </a:r>
          </a:p>
        </p:txBody>
      </p:sp>
      <p:sp>
        <p:nvSpPr>
          <p:cNvPr id="73" name="TextBox 72">
            <a:extLst>
              <a:ext uri="{FF2B5EF4-FFF2-40B4-BE49-F238E27FC236}">
                <a16:creationId xmlns:a16="http://schemas.microsoft.com/office/drawing/2014/main" id="{9ACEBDE2-2D0E-4F2A-B303-99F43E1ECA74}"/>
              </a:ext>
            </a:extLst>
          </p:cNvPr>
          <p:cNvSpPr txBox="1"/>
          <p:nvPr/>
        </p:nvSpPr>
        <p:spPr>
          <a:xfrm>
            <a:off x="3347621" y="1981200"/>
            <a:ext cx="340158" cy="369332"/>
          </a:xfrm>
          <a:prstGeom prst="rect">
            <a:avLst/>
          </a:prstGeom>
          <a:noFill/>
        </p:spPr>
        <p:txBody>
          <a:bodyPr wrap="none" rtlCol="0">
            <a:spAutoFit/>
          </a:bodyPr>
          <a:lstStyle/>
          <a:p>
            <a:r>
              <a:rPr lang="en-US" dirty="0"/>
              <a:t>t</a:t>
            </a:r>
            <a:r>
              <a:rPr lang="en-US" baseline="-25000" dirty="0"/>
              <a:t>2</a:t>
            </a:r>
          </a:p>
        </p:txBody>
      </p:sp>
      <p:sp>
        <p:nvSpPr>
          <p:cNvPr id="74" name="TextBox 73">
            <a:extLst>
              <a:ext uri="{FF2B5EF4-FFF2-40B4-BE49-F238E27FC236}">
                <a16:creationId xmlns:a16="http://schemas.microsoft.com/office/drawing/2014/main" id="{3F2AF0E2-1D3C-43E6-848B-1A22CED1DC7F}"/>
              </a:ext>
            </a:extLst>
          </p:cNvPr>
          <p:cNvSpPr txBox="1"/>
          <p:nvPr/>
        </p:nvSpPr>
        <p:spPr>
          <a:xfrm>
            <a:off x="3347621" y="3738978"/>
            <a:ext cx="340158" cy="369332"/>
          </a:xfrm>
          <a:prstGeom prst="rect">
            <a:avLst/>
          </a:prstGeom>
          <a:noFill/>
        </p:spPr>
        <p:txBody>
          <a:bodyPr wrap="none" rtlCol="0">
            <a:spAutoFit/>
          </a:bodyPr>
          <a:lstStyle/>
          <a:p>
            <a:r>
              <a:rPr lang="en-US" dirty="0"/>
              <a:t>t</a:t>
            </a:r>
            <a:r>
              <a:rPr lang="en-US" baseline="-25000" dirty="0"/>
              <a:t>3</a:t>
            </a:r>
          </a:p>
        </p:txBody>
      </p:sp>
      <p:sp>
        <p:nvSpPr>
          <p:cNvPr id="75" name="TextBox 74">
            <a:extLst>
              <a:ext uri="{FF2B5EF4-FFF2-40B4-BE49-F238E27FC236}">
                <a16:creationId xmlns:a16="http://schemas.microsoft.com/office/drawing/2014/main" id="{9F38FF10-86DE-4839-9940-DA7FC13E0F76}"/>
              </a:ext>
            </a:extLst>
          </p:cNvPr>
          <p:cNvSpPr txBox="1"/>
          <p:nvPr/>
        </p:nvSpPr>
        <p:spPr>
          <a:xfrm>
            <a:off x="3347621" y="5372469"/>
            <a:ext cx="340158" cy="369332"/>
          </a:xfrm>
          <a:prstGeom prst="rect">
            <a:avLst/>
          </a:prstGeom>
          <a:noFill/>
        </p:spPr>
        <p:txBody>
          <a:bodyPr wrap="none" rtlCol="0">
            <a:spAutoFit/>
          </a:bodyPr>
          <a:lstStyle/>
          <a:p>
            <a:r>
              <a:rPr lang="en-US" dirty="0"/>
              <a:t>t</a:t>
            </a:r>
            <a:r>
              <a:rPr lang="en-US" baseline="-25000" dirty="0"/>
              <a:t>4</a:t>
            </a:r>
          </a:p>
        </p:txBody>
      </p:sp>
      <p:cxnSp>
        <p:nvCxnSpPr>
          <p:cNvPr id="79" name="Straight Connector 78">
            <a:extLst>
              <a:ext uri="{FF2B5EF4-FFF2-40B4-BE49-F238E27FC236}">
                <a16:creationId xmlns:a16="http://schemas.microsoft.com/office/drawing/2014/main" id="{CDF16BDA-65DC-4720-8433-6152081C9EA1}"/>
              </a:ext>
            </a:extLst>
          </p:cNvPr>
          <p:cNvCxnSpPr/>
          <p:nvPr/>
        </p:nvCxnSpPr>
        <p:spPr>
          <a:xfrm rot="5400000">
            <a:off x="5476796" y="3553683"/>
            <a:ext cx="155419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0" name="TextBox 79">
            <a:extLst>
              <a:ext uri="{FF2B5EF4-FFF2-40B4-BE49-F238E27FC236}">
                <a16:creationId xmlns:a16="http://schemas.microsoft.com/office/drawing/2014/main" id="{34256CEA-6FE7-4E0D-8CC5-64252159AD53}"/>
              </a:ext>
            </a:extLst>
          </p:cNvPr>
          <p:cNvSpPr txBox="1"/>
          <p:nvPr/>
        </p:nvSpPr>
        <p:spPr>
          <a:xfrm>
            <a:off x="8522409" y="4382483"/>
            <a:ext cx="537869" cy="334125"/>
          </a:xfrm>
          <a:prstGeom prst="rect">
            <a:avLst/>
          </a:prstGeom>
          <a:noFill/>
        </p:spPr>
        <p:txBody>
          <a:bodyPr wrap="none" rtlCol="0">
            <a:spAutoFit/>
          </a:bodyPr>
          <a:lstStyle/>
          <a:p>
            <a:r>
              <a:rPr lang="en-US" dirty="0"/>
              <a:t>time</a:t>
            </a:r>
          </a:p>
        </p:txBody>
      </p:sp>
      <p:sp>
        <p:nvSpPr>
          <p:cNvPr id="81" name="TextBox 80">
            <a:extLst>
              <a:ext uri="{FF2B5EF4-FFF2-40B4-BE49-F238E27FC236}">
                <a16:creationId xmlns:a16="http://schemas.microsoft.com/office/drawing/2014/main" id="{CDBBF024-61DF-4819-850E-948416A2BFC9}"/>
              </a:ext>
            </a:extLst>
          </p:cNvPr>
          <p:cNvSpPr txBox="1"/>
          <p:nvPr/>
        </p:nvSpPr>
        <p:spPr>
          <a:xfrm>
            <a:off x="5965243" y="2755172"/>
            <a:ext cx="260044" cy="334125"/>
          </a:xfrm>
          <a:prstGeom prst="rect">
            <a:avLst/>
          </a:prstGeom>
          <a:noFill/>
        </p:spPr>
        <p:txBody>
          <a:bodyPr wrap="none" rtlCol="0">
            <a:spAutoFit/>
          </a:bodyPr>
          <a:lstStyle/>
          <a:p>
            <a:r>
              <a:rPr lang="en-US" dirty="0"/>
              <a:t>y</a:t>
            </a:r>
          </a:p>
        </p:txBody>
      </p:sp>
      <p:cxnSp>
        <p:nvCxnSpPr>
          <p:cNvPr id="84" name="Straight Connector 83">
            <a:extLst>
              <a:ext uri="{FF2B5EF4-FFF2-40B4-BE49-F238E27FC236}">
                <a16:creationId xmlns:a16="http://schemas.microsoft.com/office/drawing/2014/main" id="{4FEB0D49-6EE3-47DE-9EA7-5E4E60B80ADD}"/>
              </a:ext>
            </a:extLst>
          </p:cNvPr>
          <p:cNvCxnSpPr>
            <a:cxnSpLocks/>
          </p:cNvCxnSpPr>
          <p:nvPr/>
        </p:nvCxnSpPr>
        <p:spPr>
          <a:xfrm flipV="1">
            <a:off x="6241958" y="4333915"/>
            <a:ext cx="2538057"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7" name="TextBox 86">
            <a:extLst>
              <a:ext uri="{FF2B5EF4-FFF2-40B4-BE49-F238E27FC236}">
                <a16:creationId xmlns:a16="http://schemas.microsoft.com/office/drawing/2014/main" id="{94B7EB2B-1B8B-4E9E-A37C-CF280EDCDB77}"/>
              </a:ext>
            </a:extLst>
          </p:cNvPr>
          <p:cNvSpPr txBox="1"/>
          <p:nvPr/>
        </p:nvSpPr>
        <p:spPr>
          <a:xfrm>
            <a:off x="6624959" y="4413681"/>
            <a:ext cx="340158" cy="369332"/>
          </a:xfrm>
          <a:prstGeom prst="rect">
            <a:avLst/>
          </a:prstGeom>
          <a:noFill/>
        </p:spPr>
        <p:txBody>
          <a:bodyPr wrap="none" rtlCol="0">
            <a:spAutoFit/>
          </a:bodyPr>
          <a:lstStyle/>
          <a:p>
            <a:r>
              <a:rPr lang="en-US" dirty="0"/>
              <a:t>t</a:t>
            </a:r>
            <a:r>
              <a:rPr lang="en-US" baseline="-25000" dirty="0"/>
              <a:t>1</a:t>
            </a:r>
          </a:p>
        </p:txBody>
      </p:sp>
      <p:sp>
        <p:nvSpPr>
          <p:cNvPr id="88" name="TextBox 87">
            <a:extLst>
              <a:ext uri="{FF2B5EF4-FFF2-40B4-BE49-F238E27FC236}">
                <a16:creationId xmlns:a16="http://schemas.microsoft.com/office/drawing/2014/main" id="{B2473A7E-5B81-4E56-821D-EE208F4091D1}"/>
              </a:ext>
            </a:extLst>
          </p:cNvPr>
          <p:cNvSpPr txBox="1"/>
          <p:nvPr/>
        </p:nvSpPr>
        <p:spPr>
          <a:xfrm>
            <a:off x="6997822" y="4432917"/>
            <a:ext cx="340158" cy="369332"/>
          </a:xfrm>
          <a:prstGeom prst="rect">
            <a:avLst/>
          </a:prstGeom>
          <a:noFill/>
        </p:spPr>
        <p:txBody>
          <a:bodyPr wrap="none" rtlCol="0">
            <a:spAutoFit/>
          </a:bodyPr>
          <a:lstStyle/>
          <a:p>
            <a:r>
              <a:rPr lang="en-US" dirty="0"/>
              <a:t>t</a:t>
            </a:r>
            <a:r>
              <a:rPr lang="en-US" baseline="-25000" dirty="0"/>
              <a:t>2</a:t>
            </a:r>
          </a:p>
        </p:txBody>
      </p:sp>
      <p:sp>
        <p:nvSpPr>
          <p:cNvPr id="89" name="TextBox 88">
            <a:extLst>
              <a:ext uri="{FF2B5EF4-FFF2-40B4-BE49-F238E27FC236}">
                <a16:creationId xmlns:a16="http://schemas.microsoft.com/office/drawing/2014/main" id="{481B0CA1-F084-4953-9F31-045EFB905AA6}"/>
              </a:ext>
            </a:extLst>
          </p:cNvPr>
          <p:cNvSpPr txBox="1"/>
          <p:nvPr/>
        </p:nvSpPr>
        <p:spPr>
          <a:xfrm>
            <a:off x="7450583" y="4432916"/>
            <a:ext cx="340158" cy="369332"/>
          </a:xfrm>
          <a:prstGeom prst="rect">
            <a:avLst/>
          </a:prstGeom>
          <a:noFill/>
        </p:spPr>
        <p:txBody>
          <a:bodyPr wrap="none" rtlCol="0">
            <a:spAutoFit/>
          </a:bodyPr>
          <a:lstStyle/>
          <a:p>
            <a:r>
              <a:rPr lang="en-US" dirty="0"/>
              <a:t>t</a:t>
            </a:r>
            <a:r>
              <a:rPr lang="en-US" baseline="-25000" dirty="0"/>
              <a:t>3</a:t>
            </a:r>
          </a:p>
        </p:txBody>
      </p:sp>
      <p:sp>
        <p:nvSpPr>
          <p:cNvPr id="90" name="TextBox 89">
            <a:extLst>
              <a:ext uri="{FF2B5EF4-FFF2-40B4-BE49-F238E27FC236}">
                <a16:creationId xmlns:a16="http://schemas.microsoft.com/office/drawing/2014/main" id="{A9ADE7BA-F9B9-45C3-9663-9ACD6937BC72}"/>
              </a:ext>
            </a:extLst>
          </p:cNvPr>
          <p:cNvSpPr txBox="1"/>
          <p:nvPr/>
        </p:nvSpPr>
        <p:spPr>
          <a:xfrm>
            <a:off x="7921099" y="4415161"/>
            <a:ext cx="340158" cy="369332"/>
          </a:xfrm>
          <a:prstGeom prst="rect">
            <a:avLst/>
          </a:prstGeom>
          <a:noFill/>
        </p:spPr>
        <p:txBody>
          <a:bodyPr wrap="none" rtlCol="0">
            <a:spAutoFit/>
          </a:bodyPr>
          <a:lstStyle/>
          <a:p>
            <a:r>
              <a:rPr lang="en-US" dirty="0"/>
              <a:t>t</a:t>
            </a:r>
            <a:r>
              <a:rPr lang="en-US" baseline="-25000" dirty="0"/>
              <a:t>4</a:t>
            </a:r>
          </a:p>
        </p:txBody>
      </p:sp>
      <p:cxnSp>
        <p:nvCxnSpPr>
          <p:cNvPr id="92" name="Straight Connector 91">
            <a:extLst>
              <a:ext uri="{FF2B5EF4-FFF2-40B4-BE49-F238E27FC236}">
                <a16:creationId xmlns:a16="http://schemas.microsoft.com/office/drawing/2014/main" id="{E5FAE32B-3032-484E-81CB-5DA5C2BA55D4}"/>
              </a:ext>
            </a:extLst>
          </p:cNvPr>
          <p:cNvCxnSpPr/>
          <p:nvPr/>
        </p:nvCxnSpPr>
        <p:spPr>
          <a:xfrm>
            <a:off x="6164068" y="3566388"/>
            <a:ext cx="23082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E1CEDD1A-F8AD-4FD0-AF6C-846EDECE10DC}"/>
              </a:ext>
            </a:extLst>
          </p:cNvPr>
          <p:cNvCxnSpPr/>
          <p:nvPr/>
        </p:nvCxnSpPr>
        <p:spPr>
          <a:xfrm>
            <a:off x="6165550" y="3949608"/>
            <a:ext cx="23082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19B2E7E3-7B10-4A79-AE72-AD16CA24DB10}"/>
              </a:ext>
            </a:extLst>
          </p:cNvPr>
          <p:cNvCxnSpPr>
            <a:cxnSpLocks/>
          </p:cNvCxnSpPr>
          <p:nvPr/>
        </p:nvCxnSpPr>
        <p:spPr>
          <a:xfrm>
            <a:off x="7165287" y="3548632"/>
            <a:ext cx="0" cy="78123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5195FCD2-3CC2-4D60-A1FE-E1EA0913E917}"/>
              </a:ext>
            </a:extLst>
          </p:cNvPr>
          <p:cNvCxnSpPr>
            <a:cxnSpLocks/>
          </p:cNvCxnSpPr>
          <p:nvPr/>
        </p:nvCxnSpPr>
        <p:spPr>
          <a:xfrm>
            <a:off x="6258756" y="4330080"/>
            <a:ext cx="920847"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540683F5-4535-42FE-BC3F-8E15EB264052}"/>
              </a:ext>
            </a:extLst>
          </p:cNvPr>
          <p:cNvCxnSpPr>
            <a:cxnSpLocks/>
          </p:cNvCxnSpPr>
          <p:nvPr/>
        </p:nvCxnSpPr>
        <p:spPr>
          <a:xfrm flipH="1" flipV="1">
            <a:off x="7163443" y="3548632"/>
            <a:ext cx="563098" cy="77408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04" name="Group 103">
            <a:extLst>
              <a:ext uri="{FF2B5EF4-FFF2-40B4-BE49-F238E27FC236}">
                <a16:creationId xmlns:a16="http://schemas.microsoft.com/office/drawing/2014/main" id="{BFF9D0B9-6BE2-451D-9EB3-F96E5271D113}"/>
              </a:ext>
            </a:extLst>
          </p:cNvPr>
          <p:cNvGrpSpPr/>
          <p:nvPr/>
        </p:nvGrpSpPr>
        <p:grpSpPr>
          <a:xfrm>
            <a:off x="6251359" y="4241307"/>
            <a:ext cx="912920" cy="230819"/>
            <a:chOff x="7316680" y="3326907"/>
            <a:chExt cx="912920" cy="230819"/>
          </a:xfrm>
        </p:grpSpPr>
        <p:cxnSp>
          <p:nvCxnSpPr>
            <p:cNvPr id="101" name="Straight Connector 100">
              <a:extLst>
                <a:ext uri="{FF2B5EF4-FFF2-40B4-BE49-F238E27FC236}">
                  <a16:creationId xmlns:a16="http://schemas.microsoft.com/office/drawing/2014/main" id="{D8B3584E-C06C-492D-9A8A-E14C4ACD303C}"/>
                </a:ext>
              </a:extLst>
            </p:cNvPr>
            <p:cNvCxnSpPr/>
            <p:nvPr/>
          </p:nvCxnSpPr>
          <p:spPr>
            <a:xfrm>
              <a:off x="8229600" y="3326907"/>
              <a:ext cx="0" cy="230819"/>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E06CB482-AC8A-4250-889C-632D280A4D8E}"/>
                </a:ext>
              </a:extLst>
            </p:cNvPr>
            <p:cNvCxnSpPr/>
            <p:nvPr/>
          </p:nvCxnSpPr>
          <p:spPr>
            <a:xfrm>
              <a:off x="7316680" y="3326907"/>
              <a:ext cx="0" cy="230819"/>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3097BE6D-366C-4E1D-B5F2-B462B3788B7D}"/>
                </a:ext>
              </a:extLst>
            </p:cNvPr>
            <p:cNvCxnSpPr/>
            <p:nvPr/>
          </p:nvCxnSpPr>
          <p:spPr>
            <a:xfrm>
              <a:off x="7779797" y="3326907"/>
              <a:ext cx="0" cy="230819"/>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20" name="Group 119">
            <a:extLst>
              <a:ext uri="{FF2B5EF4-FFF2-40B4-BE49-F238E27FC236}">
                <a16:creationId xmlns:a16="http://schemas.microsoft.com/office/drawing/2014/main" id="{A59BA8B1-08D4-4473-B04B-3653403FC456}"/>
              </a:ext>
            </a:extLst>
          </p:cNvPr>
          <p:cNvGrpSpPr/>
          <p:nvPr/>
        </p:nvGrpSpPr>
        <p:grpSpPr>
          <a:xfrm>
            <a:off x="7167239" y="4251664"/>
            <a:ext cx="912920" cy="230819"/>
            <a:chOff x="7316680" y="3326907"/>
            <a:chExt cx="912920" cy="230819"/>
          </a:xfrm>
        </p:grpSpPr>
        <p:cxnSp>
          <p:nvCxnSpPr>
            <p:cNvPr id="121" name="Straight Connector 120">
              <a:extLst>
                <a:ext uri="{FF2B5EF4-FFF2-40B4-BE49-F238E27FC236}">
                  <a16:creationId xmlns:a16="http://schemas.microsoft.com/office/drawing/2014/main" id="{24A0664B-4AAA-479F-92F7-8B15E5A7D741}"/>
                </a:ext>
              </a:extLst>
            </p:cNvPr>
            <p:cNvCxnSpPr/>
            <p:nvPr/>
          </p:nvCxnSpPr>
          <p:spPr>
            <a:xfrm>
              <a:off x="8229600" y="3326907"/>
              <a:ext cx="0" cy="230819"/>
            </a:xfrm>
            <a:prstGeom prst="line">
              <a:avLst/>
            </a:prstGeom>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DD90AF0C-602D-4717-9F9B-A10B159944E7}"/>
                </a:ext>
              </a:extLst>
            </p:cNvPr>
            <p:cNvCxnSpPr/>
            <p:nvPr/>
          </p:nvCxnSpPr>
          <p:spPr>
            <a:xfrm>
              <a:off x="7316680" y="3326907"/>
              <a:ext cx="0" cy="230819"/>
            </a:xfrm>
            <a:prstGeom prst="line">
              <a:avLst/>
            </a:prstGeom>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313E955D-CBF6-4BE5-8CD6-F636EB4F94D2}"/>
                </a:ext>
              </a:extLst>
            </p:cNvPr>
            <p:cNvCxnSpPr/>
            <p:nvPr/>
          </p:nvCxnSpPr>
          <p:spPr>
            <a:xfrm>
              <a:off x="7779797" y="3326907"/>
              <a:ext cx="0" cy="230819"/>
            </a:xfrm>
            <a:prstGeom prst="line">
              <a:avLst/>
            </a:prstGeom>
          </p:spPr>
          <p:style>
            <a:lnRef idx="1">
              <a:schemeClr val="accent1"/>
            </a:lnRef>
            <a:fillRef idx="0">
              <a:schemeClr val="accent1"/>
            </a:fillRef>
            <a:effectRef idx="0">
              <a:schemeClr val="accent1"/>
            </a:effectRef>
            <a:fontRef idx="minor">
              <a:schemeClr val="tx1"/>
            </a:fontRef>
          </p:style>
        </p:cxnSp>
      </p:grpSp>
      <p:sp>
        <p:nvSpPr>
          <p:cNvPr id="86" name="Oval 85">
            <a:extLst>
              <a:ext uri="{FF2B5EF4-FFF2-40B4-BE49-F238E27FC236}">
                <a16:creationId xmlns:a16="http://schemas.microsoft.com/office/drawing/2014/main" id="{DAF55032-5490-4CF0-97D5-DA5E951AB6BE}"/>
              </a:ext>
            </a:extLst>
          </p:cNvPr>
          <p:cNvSpPr/>
          <p:nvPr/>
        </p:nvSpPr>
        <p:spPr>
          <a:xfrm>
            <a:off x="6668606" y="4271639"/>
            <a:ext cx="97655" cy="1065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a:extLst>
              <a:ext uri="{FF2B5EF4-FFF2-40B4-BE49-F238E27FC236}">
                <a16:creationId xmlns:a16="http://schemas.microsoft.com/office/drawing/2014/main" id="{7F2081F9-9842-42CA-8474-6C695A40A70E}"/>
              </a:ext>
            </a:extLst>
          </p:cNvPr>
          <p:cNvSpPr/>
          <p:nvPr/>
        </p:nvSpPr>
        <p:spPr>
          <a:xfrm>
            <a:off x="7122852" y="3527394"/>
            <a:ext cx="97655" cy="1065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a:extLst>
              <a:ext uri="{FF2B5EF4-FFF2-40B4-BE49-F238E27FC236}">
                <a16:creationId xmlns:a16="http://schemas.microsoft.com/office/drawing/2014/main" id="{12A798FF-3AB5-4E4F-9001-DC223EDA8E5F}"/>
              </a:ext>
            </a:extLst>
          </p:cNvPr>
          <p:cNvSpPr/>
          <p:nvPr/>
        </p:nvSpPr>
        <p:spPr>
          <a:xfrm>
            <a:off x="7577094" y="4150310"/>
            <a:ext cx="97655" cy="1065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TextBox 126">
            <a:extLst>
              <a:ext uri="{FF2B5EF4-FFF2-40B4-BE49-F238E27FC236}">
                <a16:creationId xmlns:a16="http://schemas.microsoft.com/office/drawing/2014/main" id="{34468F06-C5FF-4A16-BD18-3C27D71E001F}"/>
              </a:ext>
            </a:extLst>
          </p:cNvPr>
          <p:cNvSpPr txBox="1"/>
          <p:nvPr/>
        </p:nvSpPr>
        <p:spPr>
          <a:xfrm>
            <a:off x="2084221" y="-66447"/>
            <a:ext cx="260044" cy="334125"/>
          </a:xfrm>
          <a:prstGeom prst="rect">
            <a:avLst/>
          </a:prstGeom>
          <a:noFill/>
        </p:spPr>
        <p:txBody>
          <a:bodyPr wrap="none" rtlCol="0">
            <a:spAutoFit/>
          </a:bodyPr>
          <a:lstStyle/>
          <a:p>
            <a:r>
              <a:rPr lang="en-US" dirty="0"/>
              <a:t>y</a:t>
            </a:r>
          </a:p>
        </p:txBody>
      </p:sp>
      <p:sp>
        <p:nvSpPr>
          <p:cNvPr id="128" name="TextBox 127">
            <a:extLst>
              <a:ext uri="{FF2B5EF4-FFF2-40B4-BE49-F238E27FC236}">
                <a16:creationId xmlns:a16="http://schemas.microsoft.com/office/drawing/2014/main" id="{5980A868-300C-4BD9-B23A-6B7937C2DAC7}"/>
              </a:ext>
            </a:extLst>
          </p:cNvPr>
          <p:cNvSpPr txBox="1"/>
          <p:nvPr/>
        </p:nvSpPr>
        <p:spPr>
          <a:xfrm>
            <a:off x="2084221" y="1710566"/>
            <a:ext cx="260044" cy="334125"/>
          </a:xfrm>
          <a:prstGeom prst="rect">
            <a:avLst/>
          </a:prstGeom>
          <a:noFill/>
        </p:spPr>
        <p:txBody>
          <a:bodyPr wrap="none" rtlCol="0">
            <a:spAutoFit/>
          </a:bodyPr>
          <a:lstStyle/>
          <a:p>
            <a:r>
              <a:rPr lang="en-US" dirty="0"/>
              <a:t>y</a:t>
            </a:r>
          </a:p>
        </p:txBody>
      </p:sp>
      <p:sp>
        <p:nvSpPr>
          <p:cNvPr id="129" name="TextBox 128">
            <a:extLst>
              <a:ext uri="{FF2B5EF4-FFF2-40B4-BE49-F238E27FC236}">
                <a16:creationId xmlns:a16="http://schemas.microsoft.com/office/drawing/2014/main" id="{70422B56-C75B-4145-B97F-F6A6C52838B8}"/>
              </a:ext>
            </a:extLst>
          </p:cNvPr>
          <p:cNvSpPr txBox="1"/>
          <p:nvPr/>
        </p:nvSpPr>
        <p:spPr>
          <a:xfrm>
            <a:off x="2084221" y="3354414"/>
            <a:ext cx="260044" cy="334125"/>
          </a:xfrm>
          <a:prstGeom prst="rect">
            <a:avLst/>
          </a:prstGeom>
          <a:noFill/>
        </p:spPr>
        <p:txBody>
          <a:bodyPr wrap="none" rtlCol="0">
            <a:spAutoFit/>
          </a:bodyPr>
          <a:lstStyle/>
          <a:p>
            <a:r>
              <a:rPr lang="en-US" dirty="0"/>
              <a:t>y</a:t>
            </a:r>
          </a:p>
        </p:txBody>
      </p:sp>
      <p:sp>
        <p:nvSpPr>
          <p:cNvPr id="130" name="TextBox 129">
            <a:extLst>
              <a:ext uri="{FF2B5EF4-FFF2-40B4-BE49-F238E27FC236}">
                <a16:creationId xmlns:a16="http://schemas.microsoft.com/office/drawing/2014/main" id="{B04AD870-234E-42D0-AA14-BF5D7A8E3FE7}"/>
              </a:ext>
            </a:extLst>
          </p:cNvPr>
          <p:cNvSpPr txBox="1"/>
          <p:nvPr/>
        </p:nvSpPr>
        <p:spPr>
          <a:xfrm>
            <a:off x="2084221" y="4998263"/>
            <a:ext cx="260044" cy="334125"/>
          </a:xfrm>
          <a:prstGeom prst="rect">
            <a:avLst/>
          </a:prstGeom>
          <a:noFill/>
        </p:spPr>
        <p:txBody>
          <a:bodyPr wrap="none" rtlCol="0">
            <a:spAutoFit/>
          </a:bodyPr>
          <a:lstStyle/>
          <a:p>
            <a:r>
              <a:rPr lang="en-US" dirty="0"/>
              <a:t>y</a:t>
            </a:r>
          </a:p>
        </p:txBody>
      </p:sp>
      <p:sp>
        <p:nvSpPr>
          <p:cNvPr id="132" name="TextBox 131">
            <a:extLst>
              <a:ext uri="{FF2B5EF4-FFF2-40B4-BE49-F238E27FC236}">
                <a16:creationId xmlns:a16="http://schemas.microsoft.com/office/drawing/2014/main" id="{2D02DEF9-CEA7-4113-88AF-AAAB6A433405}"/>
              </a:ext>
            </a:extLst>
          </p:cNvPr>
          <p:cNvSpPr txBox="1"/>
          <p:nvPr/>
        </p:nvSpPr>
        <p:spPr>
          <a:xfrm>
            <a:off x="1754077" y="1270985"/>
            <a:ext cx="362600" cy="369332"/>
          </a:xfrm>
          <a:prstGeom prst="rect">
            <a:avLst/>
          </a:prstGeom>
          <a:noFill/>
        </p:spPr>
        <p:txBody>
          <a:bodyPr wrap="none" rtlCol="0">
            <a:spAutoFit/>
          </a:bodyPr>
          <a:lstStyle/>
          <a:p>
            <a:r>
              <a:rPr lang="en-US" dirty="0"/>
              <a:t>x</a:t>
            </a:r>
            <a:r>
              <a:rPr lang="en-US" baseline="-25000" dirty="0"/>
              <a:t>1</a:t>
            </a:r>
          </a:p>
        </p:txBody>
      </p:sp>
      <p:sp>
        <p:nvSpPr>
          <p:cNvPr id="133" name="TextBox 132">
            <a:extLst>
              <a:ext uri="{FF2B5EF4-FFF2-40B4-BE49-F238E27FC236}">
                <a16:creationId xmlns:a16="http://schemas.microsoft.com/office/drawing/2014/main" id="{ABAF21C4-1FBA-4083-AAE7-DB39FEAD5553}"/>
              </a:ext>
            </a:extLst>
          </p:cNvPr>
          <p:cNvSpPr txBox="1"/>
          <p:nvPr/>
        </p:nvSpPr>
        <p:spPr>
          <a:xfrm>
            <a:off x="1754077" y="2923711"/>
            <a:ext cx="362600" cy="369332"/>
          </a:xfrm>
          <a:prstGeom prst="rect">
            <a:avLst/>
          </a:prstGeom>
          <a:noFill/>
        </p:spPr>
        <p:txBody>
          <a:bodyPr wrap="none" rtlCol="0">
            <a:spAutoFit/>
          </a:bodyPr>
          <a:lstStyle/>
          <a:p>
            <a:r>
              <a:rPr lang="en-US" dirty="0"/>
              <a:t>x</a:t>
            </a:r>
            <a:r>
              <a:rPr lang="en-US" baseline="-25000" dirty="0"/>
              <a:t>1</a:t>
            </a:r>
          </a:p>
        </p:txBody>
      </p:sp>
      <p:sp>
        <p:nvSpPr>
          <p:cNvPr id="134" name="TextBox 133">
            <a:extLst>
              <a:ext uri="{FF2B5EF4-FFF2-40B4-BE49-F238E27FC236}">
                <a16:creationId xmlns:a16="http://schemas.microsoft.com/office/drawing/2014/main" id="{1CD290AF-E7E9-4A87-9705-3324F8D8FDA8}"/>
              </a:ext>
            </a:extLst>
          </p:cNvPr>
          <p:cNvSpPr txBox="1"/>
          <p:nvPr/>
        </p:nvSpPr>
        <p:spPr>
          <a:xfrm>
            <a:off x="1754077" y="4532049"/>
            <a:ext cx="362600" cy="369332"/>
          </a:xfrm>
          <a:prstGeom prst="rect">
            <a:avLst/>
          </a:prstGeom>
          <a:noFill/>
        </p:spPr>
        <p:txBody>
          <a:bodyPr wrap="none" rtlCol="0">
            <a:spAutoFit/>
          </a:bodyPr>
          <a:lstStyle/>
          <a:p>
            <a:r>
              <a:rPr lang="en-US" dirty="0"/>
              <a:t>x</a:t>
            </a:r>
            <a:r>
              <a:rPr lang="en-US" baseline="-25000" dirty="0"/>
              <a:t>1</a:t>
            </a:r>
          </a:p>
        </p:txBody>
      </p:sp>
      <p:sp>
        <p:nvSpPr>
          <p:cNvPr id="135" name="TextBox 134">
            <a:extLst>
              <a:ext uri="{FF2B5EF4-FFF2-40B4-BE49-F238E27FC236}">
                <a16:creationId xmlns:a16="http://schemas.microsoft.com/office/drawing/2014/main" id="{1CC12128-FD20-457F-843A-0D0AE74AB48B}"/>
              </a:ext>
            </a:extLst>
          </p:cNvPr>
          <p:cNvSpPr txBox="1"/>
          <p:nvPr/>
        </p:nvSpPr>
        <p:spPr>
          <a:xfrm>
            <a:off x="1754077" y="6193653"/>
            <a:ext cx="362600" cy="369332"/>
          </a:xfrm>
          <a:prstGeom prst="rect">
            <a:avLst/>
          </a:prstGeom>
          <a:noFill/>
        </p:spPr>
        <p:txBody>
          <a:bodyPr wrap="none" rtlCol="0">
            <a:spAutoFit/>
          </a:bodyPr>
          <a:lstStyle/>
          <a:p>
            <a:r>
              <a:rPr lang="en-US" dirty="0"/>
              <a:t>x</a:t>
            </a:r>
            <a:r>
              <a:rPr lang="en-US" baseline="-25000" dirty="0"/>
              <a:t>1</a:t>
            </a:r>
          </a:p>
        </p:txBody>
      </p:sp>
      <p:sp>
        <p:nvSpPr>
          <p:cNvPr id="136" name="TextBox 135">
            <a:extLst>
              <a:ext uri="{FF2B5EF4-FFF2-40B4-BE49-F238E27FC236}">
                <a16:creationId xmlns:a16="http://schemas.microsoft.com/office/drawing/2014/main" id="{FC0B8598-A1F3-470C-BAA2-5795B6555AAC}"/>
              </a:ext>
            </a:extLst>
          </p:cNvPr>
          <p:cNvSpPr txBox="1"/>
          <p:nvPr/>
        </p:nvSpPr>
        <p:spPr>
          <a:xfrm>
            <a:off x="7792372" y="3225552"/>
            <a:ext cx="362600" cy="369332"/>
          </a:xfrm>
          <a:prstGeom prst="rect">
            <a:avLst/>
          </a:prstGeom>
          <a:noFill/>
        </p:spPr>
        <p:txBody>
          <a:bodyPr wrap="none" rtlCol="0">
            <a:spAutoFit/>
          </a:bodyPr>
          <a:lstStyle/>
          <a:p>
            <a:r>
              <a:rPr lang="en-US" dirty="0"/>
              <a:t>x</a:t>
            </a:r>
            <a:r>
              <a:rPr lang="en-US" baseline="-25000" dirty="0"/>
              <a:t>1</a:t>
            </a:r>
          </a:p>
        </p:txBody>
      </p:sp>
      <p:cxnSp>
        <p:nvCxnSpPr>
          <p:cNvPr id="137" name="Straight Connector 136">
            <a:extLst>
              <a:ext uri="{FF2B5EF4-FFF2-40B4-BE49-F238E27FC236}">
                <a16:creationId xmlns:a16="http://schemas.microsoft.com/office/drawing/2014/main" id="{4DC185B5-5240-4932-A9E7-C7C899C1992A}"/>
              </a:ext>
            </a:extLst>
          </p:cNvPr>
          <p:cNvCxnSpPr>
            <a:cxnSpLocks/>
          </p:cNvCxnSpPr>
          <p:nvPr/>
        </p:nvCxnSpPr>
        <p:spPr>
          <a:xfrm>
            <a:off x="7716173" y="4322682"/>
            <a:ext cx="106384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5" name="Oval 94">
            <a:extLst>
              <a:ext uri="{FF2B5EF4-FFF2-40B4-BE49-F238E27FC236}">
                <a16:creationId xmlns:a16="http://schemas.microsoft.com/office/drawing/2014/main" id="{06CAA1A8-4D44-46C9-A5B4-E5D83007EE55}"/>
              </a:ext>
            </a:extLst>
          </p:cNvPr>
          <p:cNvSpPr/>
          <p:nvPr/>
        </p:nvSpPr>
        <p:spPr>
          <a:xfrm>
            <a:off x="8037247" y="4290875"/>
            <a:ext cx="97655" cy="1065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165433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3074" name="Picture 2"/>
          <p:cNvPicPr>
            <a:picLocks noChangeAspect="1" noChangeArrowheads="1"/>
          </p:cNvPicPr>
          <p:nvPr/>
        </p:nvPicPr>
        <p:blipFill>
          <a:blip r:embed="rId2" cstate="print"/>
          <a:srcRect/>
          <a:stretch>
            <a:fillRect/>
          </a:stretch>
        </p:blipFill>
        <p:spPr bwMode="auto">
          <a:xfrm>
            <a:off x="1982000" y="1609248"/>
            <a:ext cx="5075747" cy="4712668"/>
          </a:xfrm>
          <a:prstGeom prst="rect">
            <a:avLst/>
          </a:prstGeom>
          <a:noFill/>
          <a:ln w="9525">
            <a:noFill/>
            <a:miter lim="800000"/>
            <a:headEnd/>
            <a:tailEnd/>
          </a:ln>
          <a:effectLst/>
        </p:spPr>
      </p:pic>
      <p:cxnSp>
        <p:nvCxnSpPr>
          <p:cNvPr id="5" name="Straight Connector 4">
            <a:extLst>
              <a:ext uri="{FF2B5EF4-FFF2-40B4-BE49-F238E27FC236}">
                <a16:creationId xmlns:a16="http://schemas.microsoft.com/office/drawing/2014/main" id="{4BD4FFD9-66EB-4AD1-998C-4D11D9DD5BF6}"/>
              </a:ext>
            </a:extLst>
          </p:cNvPr>
          <p:cNvCxnSpPr>
            <a:cxnSpLocks/>
          </p:cNvCxnSpPr>
          <p:nvPr/>
        </p:nvCxnSpPr>
        <p:spPr>
          <a:xfrm flipV="1">
            <a:off x="2095130" y="1748901"/>
            <a:ext cx="1393794" cy="790113"/>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E87F6BA-E3A7-464B-8E8B-992A81DE3CDA}"/>
              </a:ext>
            </a:extLst>
          </p:cNvPr>
          <p:cNvCxnSpPr>
            <a:cxnSpLocks/>
          </p:cNvCxnSpPr>
          <p:nvPr/>
        </p:nvCxnSpPr>
        <p:spPr>
          <a:xfrm>
            <a:off x="3480047" y="1731146"/>
            <a:ext cx="0" cy="81674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p:cNvPicPr>
            <a:picLocks noChangeAspect="1" noChangeArrowheads="1"/>
          </p:cNvPicPr>
          <p:nvPr/>
        </p:nvPicPr>
        <p:blipFill>
          <a:blip r:embed="rId2" cstate="print"/>
          <a:srcRect/>
          <a:stretch>
            <a:fillRect/>
          </a:stretch>
        </p:blipFill>
        <p:spPr bwMode="auto">
          <a:xfrm>
            <a:off x="3035300" y="2403479"/>
            <a:ext cx="3063875" cy="2039937"/>
          </a:xfrm>
          <a:prstGeom prst="rect">
            <a:avLst/>
          </a:prstGeom>
          <a:noFill/>
          <a:ln w="9525">
            <a:noFill/>
            <a:miter lim="800000"/>
            <a:headEnd/>
            <a:tailEnd/>
          </a:ln>
          <a:effectLst/>
        </p:spPr>
      </p:pic>
      <p:sp>
        <p:nvSpPr>
          <p:cNvPr id="2" name="Title 1"/>
          <p:cNvSpPr>
            <a:spLocks noGrp="1"/>
          </p:cNvSpPr>
          <p:nvPr>
            <p:ph type="title"/>
          </p:nvPr>
        </p:nvSpPr>
        <p:spPr/>
        <p:txBody>
          <a:bodyPr/>
          <a:lstStyle/>
          <a:p>
            <a:endParaRPr lang="en-US"/>
          </a:p>
        </p:txBody>
      </p:sp>
      <p:cxnSp>
        <p:nvCxnSpPr>
          <p:cNvPr id="6" name="Straight Connector 5"/>
          <p:cNvCxnSpPr/>
          <p:nvPr/>
        </p:nvCxnSpPr>
        <p:spPr>
          <a:xfrm rot="5400000" flipH="1" flipV="1">
            <a:off x="3038476" y="2852739"/>
            <a:ext cx="1428748" cy="122872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10800000">
            <a:off x="4367214" y="2747964"/>
            <a:ext cx="1652589" cy="144303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ChangeArrowheads="1"/>
          </p:cNvSpPr>
          <p:nvPr>
            <p:ph type="title"/>
          </p:nvPr>
        </p:nvSpPr>
        <p:spPr/>
        <p:txBody>
          <a:bodyPr/>
          <a:lstStyle/>
          <a:p>
            <a:r>
              <a:rPr lang="en-US" dirty="0"/>
              <a:t>Question 223.2.4</a:t>
            </a:r>
          </a:p>
        </p:txBody>
      </p:sp>
      <p:sp>
        <p:nvSpPr>
          <p:cNvPr id="46084" name="Rectangle 3"/>
          <p:cNvSpPr>
            <a:spLocks noGrp="1" noChangeArrowheads="1"/>
          </p:cNvSpPr>
          <p:nvPr>
            <p:ph idx="1"/>
          </p:nvPr>
        </p:nvSpPr>
        <p:spPr/>
        <p:txBody>
          <a:bodyPr/>
          <a:lstStyle/>
          <a:p>
            <a:pPr eaLnBrk="1" hangingPunct="1">
              <a:lnSpc>
                <a:spcPct val="120000"/>
              </a:lnSpc>
              <a:buFont typeface="Wingdings" pitchFamily="2" charset="2"/>
              <a:buNone/>
            </a:pPr>
            <a:r>
              <a:rPr lang="en-US" sz="2400" b="1" dirty="0"/>
              <a:t>At a football game, “the wave”  might circulate through the stands and move around the stadium.  In this wave motion, people stand up and sit down as the wave passes.  What type of wave would this be characterized as?</a:t>
            </a:r>
            <a:r>
              <a:rPr lang="en-US" sz="2400" b="1" dirty="0">
                <a:solidFill>
                  <a:srgbClr val="000000"/>
                </a:solidFill>
              </a:rPr>
              <a:t> </a:t>
            </a:r>
          </a:p>
          <a:p>
            <a:pPr eaLnBrk="1" hangingPunct="1">
              <a:buFont typeface="Wingdings" pitchFamily="2" charset="2"/>
              <a:buNone/>
            </a:pPr>
            <a:r>
              <a:rPr lang="en-US" sz="2400" b="1" dirty="0">
                <a:solidFill>
                  <a:schemeClr val="tx2"/>
                </a:solidFill>
                <a:cs typeface="Arial" charset="0"/>
              </a:rPr>
              <a:t>polarized wave</a:t>
            </a:r>
            <a:endParaRPr lang="en-US" sz="2400" b="1" dirty="0">
              <a:solidFill>
                <a:schemeClr val="tx2"/>
              </a:solidFill>
            </a:endParaRPr>
          </a:p>
          <a:p>
            <a:pPr eaLnBrk="1" hangingPunct="1">
              <a:buFontTx/>
              <a:buNone/>
            </a:pPr>
            <a:r>
              <a:rPr lang="en-US" sz="2400" b="1" dirty="0">
                <a:solidFill>
                  <a:schemeClr val="tx2"/>
                </a:solidFill>
              </a:rPr>
              <a:t>	a)  longitudinal</a:t>
            </a:r>
            <a:r>
              <a:rPr lang="en-US" sz="2400" b="1" dirty="0">
                <a:solidFill>
                  <a:schemeClr val="tx2"/>
                </a:solidFill>
                <a:cs typeface="Arial" charset="0"/>
              </a:rPr>
              <a:t> wave</a:t>
            </a:r>
            <a:endParaRPr lang="en-US" sz="2400" b="1" dirty="0">
              <a:solidFill>
                <a:schemeClr val="tx2"/>
              </a:solidFill>
            </a:endParaRPr>
          </a:p>
          <a:p>
            <a:pPr eaLnBrk="1" hangingPunct="1">
              <a:buFontTx/>
              <a:buNone/>
            </a:pPr>
            <a:r>
              <a:rPr lang="en-US" sz="2400" b="1" dirty="0">
                <a:solidFill>
                  <a:schemeClr val="tx2"/>
                </a:solidFill>
              </a:rPr>
              <a:t>	b)  lateral wave</a:t>
            </a:r>
          </a:p>
          <a:p>
            <a:pPr eaLnBrk="1" hangingPunct="1">
              <a:buFontTx/>
              <a:buNone/>
            </a:pPr>
            <a:r>
              <a:rPr lang="en-US" sz="2400" b="1" dirty="0">
                <a:solidFill>
                  <a:schemeClr val="tx2"/>
                </a:solidFill>
              </a:rPr>
              <a:t>	c)  </a:t>
            </a:r>
            <a:r>
              <a:rPr lang="en-US" sz="2400" b="1" dirty="0">
                <a:solidFill>
                  <a:schemeClr val="tx2"/>
                </a:solidFill>
                <a:cs typeface="Arial" charset="0"/>
              </a:rPr>
              <a:t>transverse </a:t>
            </a:r>
            <a:r>
              <a:rPr lang="en-US" sz="2400" b="1" dirty="0">
                <a:solidFill>
                  <a:schemeClr val="tx2"/>
                </a:solidFill>
              </a:rPr>
              <a:t>wave</a:t>
            </a:r>
          </a:p>
          <a:p>
            <a:pPr eaLnBrk="1" hangingPunct="1">
              <a:buFontTx/>
              <a:buNone/>
            </a:pPr>
            <a:r>
              <a:rPr lang="en-US" sz="2400" b="1" dirty="0">
                <a:solidFill>
                  <a:schemeClr val="tx2"/>
                </a:solidFill>
              </a:rPr>
              <a:t>	d)  </a:t>
            </a:r>
            <a:r>
              <a:rPr lang="en-US" sz="2400" b="1" dirty="0" err="1">
                <a:solidFill>
                  <a:schemeClr val="tx2"/>
                </a:solidFill>
              </a:rPr>
              <a:t>soliton</a:t>
            </a:r>
            <a:r>
              <a:rPr lang="en-US" sz="2400" b="1" dirty="0">
                <a:solidFill>
                  <a:schemeClr val="tx2"/>
                </a:solidFill>
              </a:rPr>
              <a:t> wave</a:t>
            </a:r>
          </a:p>
          <a:p>
            <a:pPr eaLnBrk="1" hangingPunct="1">
              <a:buFontTx/>
              <a:buNone/>
            </a:pPr>
            <a:r>
              <a:rPr lang="en-US" sz="2400" b="1" dirty="0">
                <a:solidFill>
                  <a:schemeClr val="tx2"/>
                </a:solidFill>
              </a:rPr>
              <a:t>     e) Cougar wave</a:t>
            </a:r>
            <a:endParaRPr lang="en-US" sz="2400" b="1" dirty="0"/>
          </a:p>
          <a:p>
            <a:pPr eaLnBrk="1" hangingPunct="1">
              <a:lnSpc>
                <a:spcPct val="90000"/>
              </a:lnSpc>
            </a:pPr>
            <a:endParaRPr lang="en-US" sz="2400" dirty="0"/>
          </a:p>
        </p:txBody>
      </p:sp>
      <p:sp>
        <p:nvSpPr>
          <p:cNvPr id="46082" name="Slide Number Placeholder 5"/>
          <p:cNvSpPr>
            <a:spLocks noGrp="1"/>
          </p:cNvSpPr>
          <p:nvPr>
            <p:ph type="sldNum" sz="quarter" idx="12"/>
          </p:nvPr>
        </p:nvSpPr>
        <p:spPr>
          <a:noFill/>
        </p:spPr>
        <p:txBody>
          <a:bodyPr/>
          <a:lstStyle/>
          <a:p>
            <a:fld id="{DA3A0356-25C4-47A8-BD36-BE5A8451A2B5}" type="slidenum">
              <a:rPr lang="en-US" smtClean="0"/>
              <a:pPr/>
              <a:t>4</a:t>
            </a:fld>
            <a:endParaRPr lang="en-US"/>
          </a:p>
        </p:txBody>
      </p:sp>
    </p:spTree>
    <p:extLst>
      <p:ext uri="{BB962C8B-B14F-4D97-AF65-F5344CB8AC3E}">
        <p14:creationId xmlns:p14="http://schemas.microsoft.com/office/powerpoint/2010/main" val="32462588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90"/>
          <p:cNvGrpSpPr>
            <a:grpSpLocks/>
          </p:cNvGrpSpPr>
          <p:nvPr/>
        </p:nvGrpSpPr>
        <p:grpSpPr bwMode="auto">
          <a:xfrm>
            <a:off x="636588" y="5243513"/>
            <a:ext cx="1335087" cy="625475"/>
            <a:chOff x="1231" y="3011"/>
            <a:chExt cx="795" cy="95"/>
          </a:xfrm>
        </p:grpSpPr>
        <p:grpSp>
          <p:nvGrpSpPr>
            <p:cNvPr id="3" name="Group 591"/>
            <p:cNvGrpSpPr>
              <a:grpSpLocks/>
            </p:cNvGrpSpPr>
            <p:nvPr/>
          </p:nvGrpSpPr>
          <p:grpSpPr bwMode="auto">
            <a:xfrm>
              <a:off x="1926" y="3011"/>
              <a:ext cx="100" cy="95"/>
              <a:chOff x="704" y="1880"/>
              <a:chExt cx="136" cy="128"/>
            </a:xfrm>
          </p:grpSpPr>
          <p:sp>
            <p:nvSpPr>
              <p:cNvPr id="466265"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266"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 name="Group 594"/>
            <p:cNvGrpSpPr>
              <a:grpSpLocks/>
            </p:cNvGrpSpPr>
            <p:nvPr/>
          </p:nvGrpSpPr>
          <p:grpSpPr bwMode="auto">
            <a:xfrm>
              <a:off x="1819" y="3011"/>
              <a:ext cx="100" cy="95"/>
              <a:chOff x="704" y="1880"/>
              <a:chExt cx="136" cy="128"/>
            </a:xfrm>
          </p:grpSpPr>
          <p:sp>
            <p:nvSpPr>
              <p:cNvPr id="466263"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264"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5" name="Group 597"/>
            <p:cNvGrpSpPr>
              <a:grpSpLocks/>
            </p:cNvGrpSpPr>
            <p:nvPr/>
          </p:nvGrpSpPr>
          <p:grpSpPr bwMode="auto">
            <a:xfrm>
              <a:off x="1724" y="3011"/>
              <a:ext cx="100" cy="95"/>
              <a:chOff x="704" y="1880"/>
              <a:chExt cx="136" cy="128"/>
            </a:xfrm>
          </p:grpSpPr>
          <p:sp>
            <p:nvSpPr>
              <p:cNvPr id="466261"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262"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6" name="Group 600"/>
            <p:cNvGrpSpPr>
              <a:grpSpLocks/>
            </p:cNvGrpSpPr>
            <p:nvPr/>
          </p:nvGrpSpPr>
          <p:grpSpPr bwMode="auto">
            <a:xfrm>
              <a:off x="1623" y="3011"/>
              <a:ext cx="100" cy="95"/>
              <a:chOff x="704" y="1880"/>
              <a:chExt cx="136" cy="128"/>
            </a:xfrm>
          </p:grpSpPr>
          <p:sp>
            <p:nvSpPr>
              <p:cNvPr id="466259"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260"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7" name="Group 603"/>
            <p:cNvGrpSpPr>
              <a:grpSpLocks/>
            </p:cNvGrpSpPr>
            <p:nvPr/>
          </p:nvGrpSpPr>
          <p:grpSpPr bwMode="auto">
            <a:xfrm>
              <a:off x="1528" y="3011"/>
              <a:ext cx="100" cy="95"/>
              <a:chOff x="704" y="1880"/>
              <a:chExt cx="136" cy="128"/>
            </a:xfrm>
          </p:grpSpPr>
          <p:sp>
            <p:nvSpPr>
              <p:cNvPr id="466257"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258"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8" name="Group 606"/>
            <p:cNvGrpSpPr>
              <a:grpSpLocks/>
            </p:cNvGrpSpPr>
            <p:nvPr/>
          </p:nvGrpSpPr>
          <p:grpSpPr bwMode="auto">
            <a:xfrm>
              <a:off x="1427" y="3011"/>
              <a:ext cx="100" cy="95"/>
              <a:chOff x="704" y="1880"/>
              <a:chExt cx="136" cy="128"/>
            </a:xfrm>
          </p:grpSpPr>
          <p:sp>
            <p:nvSpPr>
              <p:cNvPr id="466255"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256"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9" name="Group 609"/>
            <p:cNvGrpSpPr>
              <a:grpSpLocks/>
            </p:cNvGrpSpPr>
            <p:nvPr/>
          </p:nvGrpSpPr>
          <p:grpSpPr bwMode="auto">
            <a:xfrm>
              <a:off x="1332" y="3011"/>
              <a:ext cx="100" cy="95"/>
              <a:chOff x="704" y="1880"/>
              <a:chExt cx="136" cy="128"/>
            </a:xfrm>
          </p:grpSpPr>
          <p:sp>
            <p:nvSpPr>
              <p:cNvPr id="466253"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254"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0" name="Group 612"/>
            <p:cNvGrpSpPr>
              <a:grpSpLocks/>
            </p:cNvGrpSpPr>
            <p:nvPr/>
          </p:nvGrpSpPr>
          <p:grpSpPr bwMode="auto">
            <a:xfrm>
              <a:off x="1231" y="3011"/>
              <a:ext cx="100" cy="95"/>
              <a:chOff x="704" y="1880"/>
              <a:chExt cx="136" cy="128"/>
            </a:xfrm>
          </p:grpSpPr>
          <p:sp>
            <p:nvSpPr>
              <p:cNvPr id="466251"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252"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grpSp>
        <p:nvGrpSpPr>
          <p:cNvPr id="11" name="Group 590"/>
          <p:cNvGrpSpPr>
            <a:grpSpLocks/>
          </p:cNvGrpSpPr>
          <p:nvPr/>
        </p:nvGrpSpPr>
        <p:grpSpPr bwMode="auto">
          <a:xfrm>
            <a:off x="1984375" y="5249863"/>
            <a:ext cx="1966913" cy="625475"/>
            <a:chOff x="1231" y="3011"/>
            <a:chExt cx="795" cy="95"/>
          </a:xfrm>
        </p:grpSpPr>
        <p:grpSp>
          <p:nvGrpSpPr>
            <p:cNvPr id="12" name="Group 591"/>
            <p:cNvGrpSpPr>
              <a:grpSpLocks/>
            </p:cNvGrpSpPr>
            <p:nvPr/>
          </p:nvGrpSpPr>
          <p:grpSpPr bwMode="auto">
            <a:xfrm>
              <a:off x="1926" y="3011"/>
              <a:ext cx="100" cy="95"/>
              <a:chOff x="704" y="1880"/>
              <a:chExt cx="136" cy="128"/>
            </a:xfrm>
          </p:grpSpPr>
          <p:sp>
            <p:nvSpPr>
              <p:cNvPr id="466241"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242"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3" name="Group 594"/>
            <p:cNvGrpSpPr>
              <a:grpSpLocks/>
            </p:cNvGrpSpPr>
            <p:nvPr/>
          </p:nvGrpSpPr>
          <p:grpSpPr bwMode="auto">
            <a:xfrm>
              <a:off x="1819" y="3011"/>
              <a:ext cx="100" cy="95"/>
              <a:chOff x="704" y="1880"/>
              <a:chExt cx="136" cy="128"/>
            </a:xfrm>
          </p:grpSpPr>
          <p:sp>
            <p:nvSpPr>
              <p:cNvPr id="466239"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240"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4" name="Group 597"/>
            <p:cNvGrpSpPr>
              <a:grpSpLocks/>
            </p:cNvGrpSpPr>
            <p:nvPr/>
          </p:nvGrpSpPr>
          <p:grpSpPr bwMode="auto">
            <a:xfrm>
              <a:off x="1724" y="3011"/>
              <a:ext cx="100" cy="95"/>
              <a:chOff x="704" y="1880"/>
              <a:chExt cx="136" cy="128"/>
            </a:xfrm>
          </p:grpSpPr>
          <p:sp>
            <p:nvSpPr>
              <p:cNvPr id="466237"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238"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5" name="Group 600"/>
            <p:cNvGrpSpPr>
              <a:grpSpLocks/>
            </p:cNvGrpSpPr>
            <p:nvPr/>
          </p:nvGrpSpPr>
          <p:grpSpPr bwMode="auto">
            <a:xfrm>
              <a:off x="1623" y="3011"/>
              <a:ext cx="100" cy="95"/>
              <a:chOff x="704" y="1880"/>
              <a:chExt cx="136" cy="128"/>
            </a:xfrm>
          </p:grpSpPr>
          <p:sp>
            <p:nvSpPr>
              <p:cNvPr id="466235"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236"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6" name="Group 603"/>
            <p:cNvGrpSpPr>
              <a:grpSpLocks/>
            </p:cNvGrpSpPr>
            <p:nvPr/>
          </p:nvGrpSpPr>
          <p:grpSpPr bwMode="auto">
            <a:xfrm>
              <a:off x="1528" y="3011"/>
              <a:ext cx="100" cy="95"/>
              <a:chOff x="704" y="1880"/>
              <a:chExt cx="136" cy="128"/>
            </a:xfrm>
          </p:grpSpPr>
          <p:sp>
            <p:nvSpPr>
              <p:cNvPr id="466233"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234"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7" name="Group 606"/>
            <p:cNvGrpSpPr>
              <a:grpSpLocks/>
            </p:cNvGrpSpPr>
            <p:nvPr/>
          </p:nvGrpSpPr>
          <p:grpSpPr bwMode="auto">
            <a:xfrm>
              <a:off x="1427" y="3011"/>
              <a:ext cx="100" cy="95"/>
              <a:chOff x="704" y="1880"/>
              <a:chExt cx="136" cy="128"/>
            </a:xfrm>
          </p:grpSpPr>
          <p:sp>
            <p:nvSpPr>
              <p:cNvPr id="466231"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232"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8" name="Group 609"/>
            <p:cNvGrpSpPr>
              <a:grpSpLocks/>
            </p:cNvGrpSpPr>
            <p:nvPr/>
          </p:nvGrpSpPr>
          <p:grpSpPr bwMode="auto">
            <a:xfrm>
              <a:off x="1332" y="3011"/>
              <a:ext cx="100" cy="95"/>
              <a:chOff x="704" y="1880"/>
              <a:chExt cx="136" cy="128"/>
            </a:xfrm>
          </p:grpSpPr>
          <p:sp>
            <p:nvSpPr>
              <p:cNvPr id="466229"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230"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9" name="Group 612"/>
            <p:cNvGrpSpPr>
              <a:grpSpLocks/>
            </p:cNvGrpSpPr>
            <p:nvPr/>
          </p:nvGrpSpPr>
          <p:grpSpPr bwMode="auto">
            <a:xfrm>
              <a:off x="1231" y="3011"/>
              <a:ext cx="100" cy="95"/>
              <a:chOff x="704" y="1880"/>
              <a:chExt cx="136" cy="128"/>
            </a:xfrm>
          </p:grpSpPr>
          <p:sp>
            <p:nvSpPr>
              <p:cNvPr id="466227"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228"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grpSp>
        <p:nvGrpSpPr>
          <p:cNvPr id="20" name="Group 590"/>
          <p:cNvGrpSpPr>
            <a:grpSpLocks/>
          </p:cNvGrpSpPr>
          <p:nvPr/>
        </p:nvGrpSpPr>
        <p:grpSpPr bwMode="auto">
          <a:xfrm>
            <a:off x="3973513" y="5249863"/>
            <a:ext cx="1333500" cy="625475"/>
            <a:chOff x="1231" y="3011"/>
            <a:chExt cx="795" cy="95"/>
          </a:xfrm>
        </p:grpSpPr>
        <p:grpSp>
          <p:nvGrpSpPr>
            <p:cNvPr id="21" name="Group 591"/>
            <p:cNvGrpSpPr>
              <a:grpSpLocks/>
            </p:cNvGrpSpPr>
            <p:nvPr/>
          </p:nvGrpSpPr>
          <p:grpSpPr bwMode="auto">
            <a:xfrm>
              <a:off x="1926" y="3011"/>
              <a:ext cx="100" cy="95"/>
              <a:chOff x="704" y="1880"/>
              <a:chExt cx="136" cy="128"/>
            </a:xfrm>
          </p:grpSpPr>
          <p:sp>
            <p:nvSpPr>
              <p:cNvPr id="466217"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218"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22" name="Group 594"/>
            <p:cNvGrpSpPr>
              <a:grpSpLocks/>
            </p:cNvGrpSpPr>
            <p:nvPr/>
          </p:nvGrpSpPr>
          <p:grpSpPr bwMode="auto">
            <a:xfrm>
              <a:off x="1819" y="3011"/>
              <a:ext cx="100" cy="95"/>
              <a:chOff x="704" y="1880"/>
              <a:chExt cx="136" cy="128"/>
            </a:xfrm>
          </p:grpSpPr>
          <p:sp>
            <p:nvSpPr>
              <p:cNvPr id="466215"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216"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23" name="Group 597"/>
            <p:cNvGrpSpPr>
              <a:grpSpLocks/>
            </p:cNvGrpSpPr>
            <p:nvPr/>
          </p:nvGrpSpPr>
          <p:grpSpPr bwMode="auto">
            <a:xfrm>
              <a:off x="1724" y="3011"/>
              <a:ext cx="100" cy="95"/>
              <a:chOff x="704" y="1880"/>
              <a:chExt cx="136" cy="128"/>
            </a:xfrm>
          </p:grpSpPr>
          <p:sp>
            <p:nvSpPr>
              <p:cNvPr id="466213"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214"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24" name="Group 600"/>
            <p:cNvGrpSpPr>
              <a:grpSpLocks/>
            </p:cNvGrpSpPr>
            <p:nvPr/>
          </p:nvGrpSpPr>
          <p:grpSpPr bwMode="auto">
            <a:xfrm>
              <a:off x="1623" y="3011"/>
              <a:ext cx="100" cy="95"/>
              <a:chOff x="704" y="1880"/>
              <a:chExt cx="136" cy="128"/>
            </a:xfrm>
          </p:grpSpPr>
          <p:sp>
            <p:nvSpPr>
              <p:cNvPr id="466211"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212"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25" name="Group 603"/>
            <p:cNvGrpSpPr>
              <a:grpSpLocks/>
            </p:cNvGrpSpPr>
            <p:nvPr/>
          </p:nvGrpSpPr>
          <p:grpSpPr bwMode="auto">
            <a:xfrm>
              <a:off x="1528" y="3011"/>
              <a:ext cx="100" cy="95"/>
              <a:chOff x="704" y="1880"/>
              <a:chExt cx="136" cy="128"/>
            </a:xfrm>
          </p:grpSpPr>
          <p:sp>
            <p:nvSpPr>
              <p:cNvPr id="466209"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210"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26" name="Group 606"/>
            <p:cNvGrpSpPr>
              <a:grpSpLocks/>
            </p:cNvGrpSpPr>
            <p:nvPr/>
          </p:nvGrpSpPr>
          <p:grpSpPr bwMode="auto">
            <a:xfrm>
              <a:off x="1427" y="3011"/>
              <a:ext cx="100" cy="95"/>
              <a:chOff x="704" y="1880"/>
              <a:chExt cx="136" cy="128"/>
            </a:xfrm>
          </p:grpSpPr>
          <p:sp>
            <p:nvSpPr>
              <p:cNvPr id="466207"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208"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27" name="Group 609"/>
            <p:cNvGrpSpPr>
              <a:grpSpLocks/>
            </p:cNvGrpSpPr>
            <p:nvPr/>
          </p:nvGrpSpPr>
          <p:grpSpPr bwMode="auto">
            <a:xfrm>
              <a:off x="1332" y="3011"/>
              <a:ext cx="100" cy="95"/>
              <a:chOff x="704" y="1880"/>
              <a:chExt cx="136" cy="128"/>
            </a:xfrm>
          </p:grpSpPr>
          <p:sp>
            <p:nvSpPr>
              <p:cNvPr id="466205"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206"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28" name="Group 612"/>
            <p:cNvGrpSpPr>
              <a:grpSpLocks/>
            </p:cNvGrpSpPr>
            <p:nvPr/>
          </p:nvGrpSpPr>
          <p:grpSpPr bwMode="auto">
            <a:xfrm>
              <a:off x="1231" y="3011"/>
              <a:ext cx="100" cy="95"/>
              <a:chOff x="704" y="1880"/>
              <a:chExt cx="136" cy="128"/>
            </a:xfrm>
          </p:grpSpPr>
          <p:sp>
            <p:nvSpPr>
              <p:cNvPr id="466203"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204"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grpSp>
        <p:nvGrpSpPr>
          <p:cNvPr id="29" name="Group 590"/>
          <p:cNvGrpSpPr>
            <a:grpSpLocks/>
          </p:cNvGrpSpPr>
          <p:nvPr/>
        </p:nvGrpSpPr>
        <p:grpSpPr bwMode="auto">
          <a:xfrm>
            <a:off x="5303838" y="5238750"/>
            <a:ext cx="1968500" cy="625475"/>
            <a:chOff x="1231" y="3011"/>
            <a:chExt cx="795" cy="95"/>
          </a:xfrm>
        </p:grpSpPr>
        <p:grpSp>
          <p:nvGrpSpPr>
            <p:cNvPr id="30" name="Group 591"/>
            <p:cNvGrpSpPr>
              <a:grpSpLocks/>
            </p:cNvGrpSpPr>
            <p:nvPr/>
          </p:nvGrpSpPr>
          <p:grpSpPr bwMode="auto">
            <a:xfrm>
              <a:off x="1926" y="3011"/>
              <a:ext cx="100" cy="95"/>
              <a:chOff x="704" y="1880"/>
              <a:chExt cx="136" cy="128"/>
            </a:xfrm>
          </p:grpSpPr>
          <p:sp>
            <p:nvSpPr>
              <p:cNvPr id="466193"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194"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31" name="Group 594"/>
            <p:cNvGrpSpPr>
              <a:grpSpLocks/>
            </p:cNvGrpSpPr>
            <p:nvPr/>
          </p:nvGrpSpPr>
          <p:grpSpPr bwMode="auto">
            <a:xfrm>
              <a:off x="1819" y="3011"/>
              <a:ext cx="100" cy="95"/>
              <a:chOff x="704" y="1880"/>
              <a:chExt cx="136" cy="128"/>
            </a:xfrm>
          </p:grpSpPr>
          <p:sp>
            <p:nvSpPr>
              <p:cNvPr id="466191"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192"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5920" name="Group 597"/>
            <p:cNvGrpSpPr>
              <a:grpSpLocks/>
            </p:cNvGrpSpPr>
            <p:nvPr/>
          </p:nvGrpSpPr>
          <p:grpSpPr bwMode="auto">
            <a:xfrm>
              <a:off x="1724" y="3011"/>
              <a:ext cx="100" cy="95"/>
              <a:chOff x="704" y="1880"/>
              <a:chExt cx="136" cy="128"/>
            </a:xfrm>
          </p:grpSpPr>
          <p:sp>
            <p:nvSpPr>
              <p:cNvPr id="466189"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190"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5921" name="Group 600"/>
            <p:cNvGrpSpPr>
              <a:grpSpLocks/>
            </p:cNvGrpSpPr>
            <p:nvPr/>
          </p:nvGrpSpPr>
          <p:grpSpPr bwMode="auto">
            <a:xfrm>
              <a:off x="1623" y="3011"/>
              <a:ext cx="100" cy="95"/>
              <a:chOff x="704" y="1880"/>
              <a:chExt cx="136" cy="128"/>
            </a:xfrm>
          </p:grpSpPr>
          <p:sp>
            <p:nvSpPr>
              <p:cNvPr id="466187"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188"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5922" name="Group 603"/>
            <p:cNvGrpSpPr>
              <a:grpSpLocks/>
            </p:cNvGrpSpPr>
            <p:nvPr/>
          </p:nvGrpSpPr>
          <p:grpSpPr bwMode="auto">
            <a:xfrm>
              <a:off x="1528" y="3011"/>
              <a:ext cx="100" cy="95"/>
              <a:chOff x="704" y="1880"/>
              <a:chExt cx="136" cy="128"/>
            </a:xfrm>
          </p:grpSpPr>
          <p:sp>
            <p:nvSpPr>
              <p:cNvPr id="466185"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186"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5923" name="Group 606"/>
            <p:cNvGrpSpPr>
              <a:grpSpLocks/>
            </p:cNvGrpSpPr>
            <p:nvPr/>
          </p:nvGrpSpPr>
          <p:grpSpPr bwMode="auto">
            <a:xfrm>
              <a:off x="1427" y="3011"/>
              <a:ext cx="100" cy="95"/>
              <a:chOff x="704" y="1880"/>
              <a:chExt cx="136" cy="128"/>
            </a:xfrm>
          </p:grpSpPr>
          <p:sp>
            <p:nvSpPr>
              <p:cNvPr id="466183"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184"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5924" name="Group 609"/>
            <p:cNvGrpSpPr>
              <a:grpSpLocks/>
            </p:cNvGrpSpPr>
            <p:nvPr/>
          </p:nvGrpSpPr>
          <p:grpSpPr bwMode="auto">
            <a:xfrm>
              <a:off x="1332" y="3011"/>
              <a:ext cx="100" cy="95"/>
              <a:chOff x="704" y="1880"/>
              <a:chExt cx="136" cy="128"/>
            </a:xfrm>
          </p:grpSpPr>
          <p:sp>
            <p:nvSpPr>
              <p:cNvPr id="466181"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182"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5925" name="Group 612"/>
            <p:cNvGrpSpPr>
              <a:grpSpLocks/>
            </p:cNvGrpSpPr>
            <p:nvPr/>
          </p:nvGrpSpPr>
          <p:grpSpPr bwMode="auto">
            <a:xfrm>
              <a:off x="1231" y="3011"/>
              <a:ext cx="100" cy="95"/>
              <a:chOff x="704" y="1880"/>
              <a:chExt cx="136" cy="128"/>
            </a:xfrm>
          </p:grpSpPr>
          <p:sp>
            <p:nvSpPr>
              <p:cNvPr id="466179"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180"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grpSp>
        <p:nvGrpSpPr>
          <p:cNvPr id="465926" name="Group 353"/>
          <p:cNvGrpSpPr>
            <a:grpSpLocks/>
          </p:cNvGrpSpPr>
          <p:nvPr/>
        </p:nvGrpSpPr>
        <p:grpSpPr bwMode="auto">
          <a:xfrm>
            <a:off x="261938" y="1247775"/>
            <a:ext cx="8474075" cy="2552700"/>
            <a:chOff x="869500" y="179911"/>
            <a:chExt cx="9277427" cy="2552427"/>
          </a:xfrm>
        </p:grpSpPr>
        <p:grpSp>
          <p:nvGrpSpPr>
            <p:cNvPr id="465929" name="Group 591"/>
            <p:cNvGrpSpPr>
              <a:grpSpLocks/>
            </p:cNvGrpSpPr>
            <p:nvPr/>
          </p:nvGrpSpPr>
          <p:grpSpPr bwMode="auto">
            <a:xfrm rot="-2958402">
              <a:off x="1645250" y="1778304"/>
              <a:ext cx="167811" cy="625427"/>
              <a:chOff x="704" y="1880"/>
              <a:chExt cx="136" cy="128"/>
            </a:xfrm>
          </p:grpSpPr>
          <p:sp>
            <p:nvSpPr>
              <p:cNvPr id="466169"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170"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5930" name="Group 594"/>
            <p:cNvGrpSpPr>
              <a:grpSpLocks/>
            </p:cNvGrpSpPr>
            <p:nvPr/>
          </p:nvGrpSpPr>
          <p:grpSpPr bwMode="auto">
            <a:xfrm rot="-2484397">
              <a:off x="1556170" y="1873549"/>
              <a:ext cx="167811" cy="625427"/>
              <a:chOff x="704" y="1880"/>
              <a:chExt cx="136" cy="128"/>
            </a:xfrm>
          </p:grpSpPr>
          <p:sp>
            <p:nvSpPr>
              <p:cNvPr id="466167"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168"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5931" name="Group 597"/>
            <p:cNvGrpSpPr>
              <a:grpSpLocks/>
            </p:cNvGrpSpPr>
            <p:nvPr/>
          </p:nvGrpSpPr>
          <p:grpSpPr bwMode="auto">
            <a:xfrm rot="-1920768">
              <a:off x="1463434" y="1954511"/>
              <a:ext cx="167811" cy="625427"/>
              <a:chOff x="704" y="1880"/>
              <a:chExt cx="136" cy="128"/>
            </a:xfrm>
          </p:grpSpPr>
          <p:sp>
            <p:nvSpPr>
              <p:cNvPr id="466165"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166"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5932" name="Group 600"/>
            <p:cNvGrpSpPr>
              <a:grpSpLocks/>
            </p:cNvGrpSpPr>
            <p:nvPr/>
          </p:nvGrpSpPr>
          <p:grpSpPr bwMode="auto">
            <a:xfrm rot="-1451095">
              <a:off x="1351087" y="2021177"/>
              <a:ext cx="167811" cy="625427"/>
              <a:chOff x="704" y="1880"/>
              <a:chExt cx="136" cy="128"/>
            </a:xfrm>
          </p:grpSpPr>
          <p:sp>
            <p:nvSpPr>
              <p:cNvPr id="466163"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164"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5933" name="Group 603"/>
            <p:cNvGrpSpPr>
              <a:grpSpLocks/>
            </p:cNvGrpSpPr>
            <p:nvPr/>
          </p:nvGrpSpPr>
          <p:grpSpPr bwMode="auto">
            <a:xfrm rot="-945984">
              <a:off x="1239297" y="2073570"/>
              <a:ext cx="167811" cy="625427"/>
              <a:chOff x="704" y="1880"/>
              <a:chExt cx="136" cy="128"/>
            </a:xfrm>
          </p:grpSpPr>
          <p:sp>
            <p:nvSpPr>
              <p:cNvPr id="466161"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162"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5934" name="Group 606"/>
            <p:cNvGrpSpPr>
              <a:grpSpLocks/>
            </p:cNvGrpSpPr>
            <p:nvPr/>
          </p:nvGrpSpPr>
          <p:grpSpPr bwMode="auto">
            <a:xfrm rot="-496604">
              <a:off x="1117438" y="2102148"/>
              <a:ext cx="167811" cy="625427"/>
              <a:chOff x="704" y="1880"/>
              <a:chExt cx="136" cy="128"/>
            </a:xfrm>
          </p:grpSpPr>
          <p:sp>
            <p:nvSpPr>
              <p:cNvPr id="466159"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160"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5935" name="Group 609"/>
            <p:cNvGrpSpPr>
              <a:grpSpLocks/>
            </p:cNvGrpSpPr>
            <p:nvPr/>
          </p:nvGrpSpPr>
          <p:grpSpPr bwMode="auto">
            <a:xfrm>
              <a:off x="991359" y="2106911"/>
              <a:ext cx="167811" cy="625427"/>
              <a:chOff x="704" y="1880"/>
              <a:chExt cx="136" cy="128"/>
            </a:xfrm>
          </p:grpSpPr>
          <p:sp>
            <p:nvSpPr>
              <p:cNvPr id="466157"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158"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5936" name="Group 612"/>
            <p:cNvGrpSpPr>
              <a:grpSpLocks/>
            </p:cNvGrpSpPr>
            <p:nvPr/>
          </p:nvGrpSpPr>
          <p:grpSpPr bwMode="auto">
            <a:xfrm rot="569285">
              <a:off x="869500" y="2097385"/>
              <a:ext cx="167811" cy="625427"/>
              <a:chOff x="704" y="1880"/>
              <a:chExt cx="136" cy="128"/>
            </a:xfrm>
          </p:grpSpPr>
          <p:sp>
            <p:nvSpPr>
              <p:cNvPr id="466155"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156"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5953" name="Group 590"/>
            <p:cNvGrpSpPr>
              <a:grpSpLocks/>
            </p:cNvGrpSpPr>
            <p:nvPr/>
          </p:nvGrpSpPr>
          <p:grpSpPr bwMode="auto">
            <a:xfrm rot="-3152204">
              <a:off x="1532163" y="1222782"/>
              <a:ext cx="1334095" cy="625427"/>
              <a:chOff x="1231" y="3011"/>
              <a:chExt cx="795" cy="95"/>
            </a:xfrm>
          </p:grpSpPr>
          <p:grpSp>
            <p:nvGrpSpPr>
              <p:cNvPr id="465954" name="Group 591"/>
              <p:cNvGrpSpPr>
                <a:grpSpLocks/>
              </p:cNvGrpSpPr>
              <p:nvPr/>
            </p:nvGrpSpPr>
            <p:grpSpPr bwMode="auto">
              <a:xfrm>
                <a:off x="1926" y="3011"/>
                <a:ext cx="100" cy="95"/>
                <a:chOff x="704" y="1880"/>
                <a:chExt cx="136" cy="128"/>
              </a:xfrm>
            </p:grpSpPr>
            <p:sp>
              <p:nvSpPr>
                <p:cNvPr id="466153"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154"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5955" name="Group 594"/>
              <p:cNvGrpSpPr>
                <a:grpSpLocks/>
              </p:cNvGrpSpPr>
              <p:nvPr/>
            </p:nvGrpSpPr>
            <p:grpSpPr bwMode="auto">
              <a:xfrm>
                <a:off x="1819" y="3011"/>
                <a:ext cx="100" cy="95"/>
                <a:chOff x="704" y="1880"/>
                <a:chExt cx="136" cy="128"/>
              </a:xfrm>
            </p:grpSpPr>
            <p:sp>
              <p:nvSpPr>
                <p:cNvPr id="466151"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152"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5956" name="Group 597"/>
              <p:cNvGrpSpPr>
                <a:grpSpLocks/>
              </p:cNvGrpSpPr>
              <p:nvPr/>
            </p:nvGrpSpPr>
            <p:grpSpPr bwMode="auto">
              <a:xfrm>
                <a:off x="1724" y="3011"/>
                <a:ext cx="100" cy="95"/>
                <a:chOff x="704" y="1880"/>
                <a:chExt cx="136" cy="128"/>
              </a:xfrm>
            </p:grpSpPr>
            <p:sp>
              <p:nvSpPr>
                <p:cNvPr id="466149"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150"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5957" name="Group 600"/>
              <p:cNvGrpSpPr>
                <a:grpSpLocks/>
              </p:cNvGrpSpPr>
              <p:nvPr/>
            </p:nvGrpSpPr>
            <p:grpSpPr bwMode="auto">
              <a:xfrm>
                <a:off x="1623" y="3011"/>
                <a:ext cx="100" cy="95"/>
                <a:chOff x="704" y="1880"/>
                <a:chExt cx="136" cy="128"/>
              </a:xfrm>
            </p:grpSpPr>
            <p:sp>
              <p:nvSpPr>
                <p:cNvPr id="466147"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148"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5958" name="Group 603"/>
              <p:cNvGrpSpPr>
                <a:grpSpLocks/>
              </p:cNvGrpSpPr>
              <p:nvPr/>
            </p:nvGrpSpPr>
            <p:grpSpPr bwMode="auto">
              <a:xfrm>
                <a:off x="1528" y="3011"/>
                <a:ext cx="100" cy="95"/>
                <a:chOff x="704" y="1880"/>
                <a:chExt cx="136" cy="128"/>
              </a:xfrm>
            </p:grpSpPr>
            <p:sp>
              <p:nvSpPr>
                <p:cNvPr id="466145"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146"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5959" name="Group 606"/>
              <p:cNvGrpSpPr>
                <a:grpSpLocks/>
              </p:cNvGrpSpPr>
              <p:nvPr/>
            </p:nvGrpSpPr>
            <p:grpSpPr bwMode="auto">
              <a:xfrm>
                <a:off x="1427" y="3011"/>
                <a:ext cx="100" cy="95"/>
                <a:chOff x="704" y="1880"/>
                <a:chExt cx="136" cy="128"/>
              </a:xfrm>
            </p:grpSpPr>
            <p:sp>
              <p:nvSpPr>
                <p:cNvPr id="466143"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144"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5960" name="Group 609"/>
              <p:cNvGrpSpPr>
                <a:grpSpLocks/>
              </p:cNvGrpSpPr>
              <p:nvPr/>
            </p:nvGrpSpPr>
            <p:grpSpPr bwMode="auto">
              <a:xfrm>
                <a:off x="1332" y="3011"/>
                <a:ext cx="100" cy="95"/>
                <a:chOff x="704" y="1880"/>
                <a:chExt cx="136" cy="128"/>
              </a:xfrm>
            </p:grpSpPr>
            <p:sp>
              <p:nvSpPr>
                <p:cNvPr id="466141"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142"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5961" name="Group 612"/>
              <p:cNvGrpSpPr>
                <a:grpSpLocks/>
              </p:cNvGrpSpPr>
              <p:nvPr/>
            </p:nvGrpSpPr>
            <p:grpSpPr bwMode="auto">
              <a:xfrm>
                <a:off x="1231" y="3011"/>
                <a:ext cx="100" cy="95"/>
                <a:chOff x="704" y="1880"/>
                <a:chExt cx="136" cy="128"/>
              </a:xfrm>
            </p:grpSpPr>
            <p:sp>
              <p:nvSpPr>
                <p:cNvPr id="466139"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140"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grpSp>
          <p:nvGrpSpPr>
            <p:cNvPr id="465962" name="Group 591"/>
            <p:cNvGrpSpPr>
              <a:grpSpLocks/>
            </p:cNvGrpSpPr>
            <p:nvPr/>
          </p:nvGrpSpPr>
          <p:grpSpPr bwMode="auto">
            <a:xfrm rot="2957983">
              <a:off x="4035307" y="788413"/>
              <a:ext cx="175215" cy="640085"/>
              <a:chOff x="704" y="1880"/>
              <a:chExt cx="142" cy="131"/>
            </a:xfrm>
          </p:grpSpPr>
          <p:sp>
            <p:nvSpPr>
              <p:cNvPr id="466129"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130" name="Line 593"/>
              <p:cNvSpPr>
                <a:spLocks noChangeShapeType="1"/>
              </p:cNvSpPr>
              <p:nvPr/>
            </p:nvSpPr>
            <p:spPr bwMode="auto">
              <a:xfrm flipH="1" flipV="1">
                <a:off x="774" y="1883"/>
                <a:ext cx="72" cy="128"/>
              </a:xfrm>
              <a:prstGeom prst="line">
                <a:avLst/>
              </a:prstGeom>
              <a:noFill/>
              <a:ln w="38100">
                <a:solidFill>
                  <a:srgbClr val="B2B2B2"/>
                </a:solidFill>
                <a:round/>
                <a:headEnd/>
                <a:tailEnd/>
              </a:ln>
            </p:spPr>
            <p:txBody>
              <a:bodyPr/>
              <a:lstStyle/>
              <a:p>
                <a:endParaRPr lang="en-US" dirty="0"/>
              </a:p>
            </p:txBody>
          </p:sp>
        </p:grpSp>
        <p:grpSp>
          <p:nvGrpSpPr>
            <p:cNvPr id="465963" name="Group 594"/>
            <p:cNvGrpSpPr>
              <a:grpSpLocks/>
            </p:cNvGrpSpPr>
            <p:nvPr/>
          </p:nvGrpSpPr>
          <p:grpSpPr bwMode="auto">
            <a:xfrm rot="2079614">
              <a:off x="3862581" y="626242"/>
              <a:ext cx="167811" cy="625427"/>
              <a:chOff x="704" y="1880"/>
              <a:chExt cx="136" cy="128"/>
            </a:xfrm>
          </p:grpSpPr>
          <p:sp>
            <p:nvSpPr>
              <p:cNvPr id="466127"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128"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5964" name="Group 600"/>
            <p:cNvGrpSpPr>
              <a:grpSpLocks/>
            </p:cNvGrpSpPr>
            <p:nvPr/>
          </p:nvGrpSpPr>
          <p:grpSpPr bwMode="auto">
            <a:xfrm rot="1622520">
              <a:off x="3690836" y="521475"/>
              <a:ext cx="167811" cy="625427"/>
              <a:chOff x="704" y="1880"/>
              <a:chExt cx="136" cy="128"/>
            </a:xfrm>
          </p:grpSpPr>
          <p:sp>
            <p:nvSpPr>
              <p:cNvPr id="466125"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126"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5965" name="Group 603"/>
            <p:cNvGrpSpPr>
              <a:grpSpLocks/>
            </p:cNvGrpSpPr>
            <p:nvPr/>
          </p:nvGrpSpPr>
          <p:grpSpPr bwMode="auto">
            <a:xfrm rot="1108313">
              <a:off x="3488558" y="440508"/>
              <a:ext cx="167811" cy="625427"/>
              <a:chOff x="704" y="1880"/>
              <a:chExt cx="136" cy="128"/>
            </a:xfrm>
          </p:grpSpPr>
          <p:sp>
            <p:nvSpPr>
              <p:cNvPr id="466123"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124"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5966" name="Group 606"/>
            <p:cNvGrpSpPr>
              <a:grpSpLocks/>
            </p:cNvGrpSpPr>
            <p:nvPr/>
          </p:nvGrpSpPr>
          <p:grpSpPr bwMode="auto">
            <a:xfrm rot="186207">
              <a:off x="3242874" y="397641"/>
              <a:ext cx="167811" cy="625427"/>
              <a:chOff x="704" y="1880"/>
              <a:chExt cx="136" cy="128"/>
            </a:xfrm>
          </p:grpSpPr>
          <p:sp>
            <p:nvSpPr>
              <p:cNvPr id="466121"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122"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5967" name="Group 609"/>
            <p:cNvGrpSpPr>
              <a:grpSpLocks/>
            </p:cNvGrpSpPr>
            <p:nvPr/>
          </p:nvGrpSpPr>
          <p:grpSpPr bwMode="auto">
            <a:xfrm rot="-804977">
              <a:off x="2992970" y="407165"/>
              <a:ext cx="167811" cy="625427"/>
              <a:chOff x="704" y="1880"/>
              <a:chExt cx="136" cy="128"/>
            </a:xfrm>
          </p:grpSpPr>
          <p:sp>
            <p:nvSpPr>
              <p:cNvPr id="466119"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120"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5968" name="Group 612"/>
            <p:cNvGrpSpPr>
              <a:grpSpLocks/>
            </p:cNvGrpSpPr>
            <p:nvPr/>
          </p:nvGrpSpPr>
          <p:grpSpPr bwMode="auto">
            <a:xfrm rot="-1972905">
              <a:off x="2742523" y="526229"/>
              <a:ext cx="167811" cy="625427"/>
              <a:chOff x="704" y="1880"/>
              <a:chExt cx="136" cy="128"/>
            </a:xfrm>
          </p:grpSpPr>
          <p:sp>
            <p:nvSpPr>
              <p:cNvPr id="466117"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118"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5969" name="Group 590"/>
            <p:cNvGrpSpPr>
              <a:grpSpLocks/>
            </p:cNvGrpSpPr>
            <p:nvPr/>
          </p:nvGrpSpPr>
          <p:grpSpPr bwMode="auto">
            <a:xfrm rot="2726436">
              <a:off x="3956279" y="1329404"/>
              <a:ext cx="1334099" cy="625427"/>
              <a:chOff x="1231" y="3011"/>
              <a:chExt cx="795" cy="95"/>
            </a:xfrm>
          </p:grpSpPr>
          <p:grpSp>
            <p:nvGrpSpPr>
              <p:cNvPr id="465972" name="Group 591"/>
              <p:cNvGrpSpPr>
                <a:grpSpLocks/>
              </p:cNvGrpSpPr>
              <p:nvPr/>
            </p:nvGrpSpPr>
            <p:grpSpPr bwMode="auto">
              <a:xfrm>
                <a:off x="1926" y="3011"/>
                <a:ext cx="100" cy="95"/>
                <a:chOff x="704" y="1880"/>
                <a:chExt cx="136" cy="128"/>
              </a:xfrm>
            </p:grpSpPr>
            <p:sp>
              <p:nvSpPr>
                <p:cNvPr id="466115"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116"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5973" name="Group 594"/>
              <p:cNvGrpSpPr>
                <a:grpSpLocks/>
              </p:cNvGrpSpPr>
              <p:nvPr/>
            </p:nvGrpSpPr>
            <p:grpSpPr bwMode="auto">
              <a:xfrm>
                <a:off x="1819" y="3011"/>
                <a:ext cx="100" cy="95"/>
                <a:chOff x="704" y="1880"/>
                <a:chExt cx="136" cy="128"/>
              </a:xfrm>
            </p:grpSpPr>
            <p:sp>
              <p:nvSpPr>
                <p:cNvPr id="466113"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114"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5974" name="Group 597"/>
              <p:cNvGrpSpPr>
                <a:grpSpLocks/>
              </p:cNvGrpSpPr>
              <p:nvPr/>
            </p:nvGrpSpPr>
            <p:grpSpPr bwMode="auto">
              <a:xfrm>
                <a:off x="1724" y="3011"/>
                <a:ext cx="100" cy="95"/>
                <a:chOff x="704" y="1880"/>
                <a:chExt cx="136" cy="128"/>
              </a:xfrm>
            </p:grpSpPr>
            <p:sp>
              <p:nvSpPr>
                <p:cNvPr id="466111"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112"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5975" name="Group 600"/>
              <p:cNvGrpSpPr>
                <a:grpSpLocks/>
              </p:cNvGrpSpPr>
              <p:nvPr/>
            </p:nvGrpSpPr>
            <p:grpSpPr bwMode="auto">
              <a:xfrm>
                <a:off x="1623" y="3011"/>
                <a:ext cx="100" cy="95"/>
                <a:chOff x="704" y="1880"/>
                <a:chExt cx="136" cy="128"/>
              </a:xfrm>
            </p:grpSpPr>
            <p:sp>
              <p:nvSpPr>
                <p:cNvPr id="466109"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110"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5976" name="Group 603"/>
              <p:cNvGrpSpPr>
                <a:grpSpLocks/>
              </p:cNvGrpSpPr>
              <p:nvPr/>
            </p:nvGrpSpPr>
            <p:grpSpPr bwMode="auto">
              <a:xfrm>
                <a:off x="1528" y="3011"/>
                <a:ext cx="100" cy="95"/>
                <a:chOff x="704" y="1880"/>
                <a:chExt cx="136" cy="128"/>
              </a:xfrm>
            </p:grpSpPr>
            <p:sp>
              <p:nvSpPr>
                <p:cNvPr id="466107"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108"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5977" name="Group 606"/>
              <p:cNvGrpSpPr>
                <a:grpSpLocks/>
              </p:cNvGrpSpPr>
              <p:nvPr/>
            </p:nvGrpSpPr>
            <p:grpSpPr bwMode="auto">
              <a:xfrm>
                <a:off x="1427" y="3011"/>
                <a:ext cx="100" cy="95"/>
                <a:chOff x="704" y="1880"/>
                <a:chExt cx="136" cy="128"/>
              </a:xfrm>
            </p:grpSpPr>
            <p:sp>
              <p:nvSpPr>
                <p:cNvPr id="466105"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106"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5978" name="Group 609"/>
              <p:cNvGrpSpPr>
                <a:grpSpLocks/>
              </p:cNvGrpSpPr>
              <p:nvPr/>
            </p:nvGrpSpPr>
            <p:grpSpPr bwMode="auto">
              <a:xfrm>
                <a:off x="1332" y="3011"/>
                <a:ext cx="100" cy="95"/>
                <a:chOff x="704" y="1880"/>
                <a:chExt cx="136" cy="128"/>
              </a:xfrm>
            </p:grpSpPr>
            <p:sp>
              <p:nvSpPr>
                <p:cNvPr id="466103"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104"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5979" name="Group 612"/>
              <p:cNvGrpSpPr>
                <a:grpSpLocks/>
              </p:cNvGrpSpPr>
              <p:nvPr/>
            </p:nvGrpSpPr>
            <p:grpSpPr bwMode="auto">
              <a:xfrm>
                <a:off x="1231" y="3011"/>
                <a:ext cx="100" cy="95"/>
                <a:chOff x="704" y="1880"/>
                <a:chExt cx="136" cy="128"/>
              </a:xfrm>
            </p:grpSpPr>
            <p:sp>
              <p:nvSpPr>
                <p:cNvPr id="466101"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102"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sp>
          <p:nvSpPr>
            <p:cNvPr id="465970" name="Line 613"/>
            <p:cNvSpPr>
              <a:spLocks noChangeShapeType="1"/>
            </p:cNvSpPr>
            <p:nvPr/>
          </p:nvSpPr>
          <p:spPr bwMode="auto">
            <a:xfrm rot="18792113" flipH="1">
              <a:off x="2616496" y="653658"/>
              <a:ext cx="57681" cy="608871"/>
            </a:xfrm>
            <a:prstGeom prst="line">
              <a:avLst/>
            </a:prstGeom>
            <a:noFill/>
            <a:ln w="38100">
              <a:solidFill>
                <a:srgbClr val="808080"/>
              </a:solidFill>
              <a:round/>
              <a:headEnd/>
              <a:tailEnd/>
            </a:ln>
          </p:spPr>
          <p:txBody>
            <a:bodyPr/>
            <a:lstStyle/>
            <a:p>
              <a:endParaRPr lang="en-US" dirty="0"/>
            </a:p>
          </p:txBody>
        </p:sp>
        <p:sp>
          <p:nvSpPr>
            <p:cNvPr id="465971" name="Line 614"/>
            <p:cNvSpPr>
              <a:spLocks noChangeShapeType="1"/>
            </p:cNvSpPr>
            <p:nvPr/>
          </p:nvSpPr>
          <p:spPr bwMode="auto">
            <a:xfrm rot="2807887" flipV="1">
              <a:off x="2381441" y="900684"/>
              <a:ext cx="604454" cy="79152"/>
            </a:xfrm>
            <a:prstGeom prst="line">
              <a:avLst/>
            </a:prstGeom>
            <a:noFill/>
            <a:ln w="38100">
              <a:solidFill>
                <a:srgbClr val="B2B2B2"/>
              </a:solidFill>
              <a:round/>
              <a:headEnd/>
              <a:tailEnd/>
            </a:ln>
          </p:spPr>
          <p:txBody>
            <a:bodyPr/>
            <a:lstStyle/>
            <a:p>
              <a:endParaRPr lang="en-US" dirty="0"/>
            </a:p>
          </p:txBody>
        </p:sp>
        <p:grpSp>
          <p:nvGrpSpPr>
            <p:cNvPr id="465980" name="Group 591"/>
            <p:cNvGrpSpPr>
              <a:grpSpLocks/>
            </p:cNvGrpSpPr>
            <p:nvPr/>
          </p:nvGrpSpPr>
          <p:grpSpPr bwMode="auto">
            <a:xfrm rot="-2958402">
              <a:off x="6141173" y="1614333"/>
              <a:ext cx="167811" cy="625427"/>
              <a:chOff x="704" y="1880"/>
              <a:chExt cx="136" cy="128"/>
            </a:xfrm>
          </p:grpSpPr>
          <p:sp>
            <p:nvSpPr>
              <p:cNvPr id="466091"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092"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5981" name="Group 594"/>
            <p:cNvGrpSpPr>
              <a:grpSpLocks/>
            </p:cNvGrpSpPr>
            <p:nvPr/>
          </p:nvGrpSpPr>
          <p:grpSpPr bwMode="auto">
            <a:xfrm rot="-2484397">
              <a:off x="6094960" y="1714341"/>
              <a:ext cx="167811" cy="625427"/>
              <a:chOff x="704" y="1880"/>
              <a:chExt cx="136" cy="128"/>
            </a:xfrm>
          </p:grpSpPr>
          <p:sp>
            <p:nvSpPr>
              <p:cNvPr id="466089"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090"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5982" name="Group 597"/>
            <p:cNvGrpSpPr>
              <a:grpSpLocks/>
            </p:cNvGrpSpPr>
            <p:nvPr/>
          </p:nvGrpSpPr>
          <p:grpSpPr bwMode="auto">
            <a:xfrm rot="-1920768">
              <a:off x="6002224" y="1795303"/>
              <a:ext cx="167811" cy="625427"/>
              <a:chOff x="704" y="1880"/>
              <a:chExt cx="136" cy="128"/>
            </a:xfrm>
          </p:grpSpPr>
          <p:sp>
            <p:nvSpPr>
              <p:cNvPr id="466087"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088"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5983" name="Group 600"/>
            <p:cNvGrpSpPr>
              <a:grpSpLocks/>
            </p:cNvGrpSpPr>
            <p:nvPr/>
          </p:nvGrpSpPr>
          <p:grpSpPr bwMode="auto">
            <a:xfrm rot="-1451095">
              <a:off x="5889877" y="1861969"/>
              <a:ext cx="167811" cy="625427"/>
              <a:chOff x="704" y="1880"/>
              <a:chExt cx="136" cy="128"/>
            </a:xfrm>
          </p:grpSpPr>
          <p:sp>
            <p:nvSpPr>
              <p:cNvPr id="466085"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086"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5984" name="Group 603"/>
            <p:cNvGrpSpPr>
              <a:grpSpLocks/>
            </p:cNvGrpSpPr>
            <p:nvPr/>
          </p:nvGrpSpPr>
          <p:grpSpPr bwMode="auto">
            <a:xfrm rot="-945984">
              <a:off x="5778087" y="1914362"/>
              <a:ext cx="167811" cy="625427"/>
              <a:chOff x="704" y="1880"/>
              <a:chExt cx="136" cy="128"/>
            </a:xfrm>
          </p:grpSpPr>
          <p:sp>
            <p:nvSpPr>
              <p:cNvPr id="466083"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084"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5985" name="Group 606"/>
            <p:cNvGrpSpPr>
              <a:grpSpLocks/>
            </p:cNvGrpSpPr>
            <p:nvPr/>
          </p:nvGrpSpPr>
          <p:grpSpPr bwMode="auto">
            <a:xfrm rot="-496604">
              <a:off x="5656228" y="1942940"/>
              <a:ext cx="167811" cy="625427"/>
              <a:chOff x="704" y="1880"/>
              <a:chExt cx="136" cy="128"/>
            </a:xfrm>
          </p:grpSpPr>
          <p:sp>
            <p:nvSpPr>
              <p:cNvPr id="466081"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082"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5986" name="Group 609"/>
            <p:cNvGrpSpPr>
              <a:grpSpLocks/>
            </p:cNvGrpSpPr>
            <p:nvPr/>
          </p:nvGrpSpPr>
          <p:grpSpPr bwMode="auto">
            <a:xfrm>
              <a:off x="5530149" y="1947703"/>
              <a:ext cx="167811" cy="625427"/>
              <a:chOff x="704" y="1880"/>
              <a:chExt cx="136" cy="128"/>
            </a:xfrm>
          </p:grpSpPr>
          <p:sp>
            <p:nvSpPr>
              <p:cNvPr id="466079"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080"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5987" name="Group 612"/>
            <p:cNvGrpSpPr>
              <a:grpSpLocks/>
            </p:cNvGrpSpPr>
            <p:nvPr/>
          </p:nvGrpSpPr>
          <p:grpSpPr bwMode="auto">
            <a:xfrm rot="817219">
              <a:off x="5260637" y="1928651"/>
              <a:ext cx="167811" cy="625427"/>
              <a:chOff x="704" y="1880"/>
              <a:chExt cx="136" cy="128"/>
            </a:xfrm>
          </p:grpSpPr>
          <p:sp>
            <p:nvSpPr>
              <p:cNvPr id="466077"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078"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5988" name="Group 612"/>
            <p:cNvGrpSpPr>
              <a:grpSpLocks/>
            </p:cNvGrpSpPr>
            <p:nvPr/>
          </p:nvGrpSpPr>
          <p:grpSpPr bwMode="auto">
            <a:xfrm rot="2178371">
              <a:off x="5046313" y="1825233"/>
              <a:ext cx="167811" cy="625427"/>
              <a:chOff x="704" y="1880"/>
              <a:chExt cx="136" cy="128"/>
            </a:xfrm>
          </p:grpSpPr>
          <p:sp>
            <p:nvSpPr>
              <p:cNvPr id="466075"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076"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5989" name="Group 612"/>
            <p:cNvGrpSpPr>
              <a:grpSpLocks/>
            </p:cNvGrpSpPr>
            <p:nvPr/>
          </p:nvGrpSpPr>
          <p:grpSpPr bwMode="auto">
            <a:xfrm rot="1523074">
              <a:off x="5151083" y="1887136"/>
              <a:ext cx="167811" cy="625427"/>
              <a:chOff x="704" y="1880"/>
              <a:chExt cx="136" cy="128"/>
            </a:xfrm>
          </p:grpSpPr>
          <p:sp>
            <p:nvSpPr>
              <p:cNvPr id="466073"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074"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5990" name="Group 612"/>
            <p:cNvGrpSpPr>
              <a:grpSpLocks/>
            </p:cNvGrpSpPr>
            <p:nvPr/>
          </p:nvGrpSpPr>
          <p:grpSpPr bwMode="auto">
            <a:xfrm rot="325823">
              <a:off x="5389222" y="1947687"/>
              <a:ext cx="167811" cy="625427"/>
              <a:chOff x="704" y="1880"/>
              <a:chExt cx="136" cy="128"/>
            </a:xfrm>
          </p:grpSpPr>
          <p:sp>
            <p:nvSpPr>
              <p:cNvPr id="466071"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072"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5991" name="Group 590"/>
            <p:cNvGrpSpPr>
              <a:grpSpLocks/>
            </p:cNvGrpSpPr>
            <p:nvPr/>
          </p:nvGrpSpPr>
          <p:grpSpPr bwMode="auto">
            <a:xfrm rot="-3152204">
              <a:off x="6011634" y="1032281"/>
              <a:ext cx="1334095" cy="625427"/>
              <a:chOff x="1231" y="3011"/>
              <a:chExt cx="795" cy="95"/>
            </a:xfrm>
          </p:grpSpPr>
          <p:grpSp>
            <p:nvGrpSpPr>
              <p:cNvPr id="465994" name="Group 591"/>
              <p:cNvGrpSpPr>
                <a:grpSpLocks/>
              </p:cNvGrpSpPr>
              <p:nvPr/>
            </p:nvGrpSpPr>
            <p:grpSpPr bwMode="auto">
              <a:xfrm>
                <a:off x="1926" y="3011"/>
                <a:ext cx="100" cy="95"/>
                <a:chOff x="704" y="1880"/>
                <a:chExt cx="136" cy="128"/>
              </a:xfrm>
            </p:grpSpPr>
            <p:sp>
              <p:nvSpPr>
                <p:cNvPr id="466069"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070"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5995" name="Group 594"/>
              <p:cNvGrpSpPr>
                <a:grpSpLocks/>
              </p:cNvGrpSpPr>
              <p:nvPr/>
            </p:nvGrpSpPr>
            <p:grpSpPr bwMode="auto">
              <a:xfrm>
                <a:off x="1819" y="3011"/>
                <a:ext cx="100" cy="95"/>
                <a:chOff x="704" y="1880"/>
                <a:chExt cx="136" cy="128"/>
              </a:xfrm>
            </p:grpSpPr>
            <p:sp>
              <p:nvSpPr>
                <p:cNvPr id="466067"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068"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5996" name="Group 597"/>
              <p:cNvGrpSpPr>
                <a:grpSpLocks/>
              </p:cNvGrpSpPr>
              <p:nvPr/>
            </p:nvGrpSpPr>
            <p:grpSpPr bwMode="auto">
              <a:xfrm>
                <a:off x="1724" y="3011"/>
                <a:ext cx="100" cy="95"/>
                <a:chOff x="704" y="1880"/>
                <a:chExt cx="136" cy="128"/>
              </a:xfrm>
            </p:grpSpPr>
            <p:sp>
              <p:nvSpPr>
                <p:cNvPr id="466065"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066"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5997" name="Group 600"/>
              <p:cNvGrpSpPr>
                <a:grpSpLocks/>
              </p:cNvGrpSpPr>
              <p:nvPr/>
            </p:nvGrpSpPr>
            <p:grpSpPr bwMode="auto">
              <a:xfrm>
                <a:off x="1623" y="3011"/>
                <a:ext cx="100" cy="95"/>
                <a:chOff x="704" y="1880"/>
                <a:chExt cx="136" cy="128"/>
              </a:xfrm>
            </p:grpSpPr>
            <p:sp>
              <p:nvSpPr>
                <p:cNvPr id="466063"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064"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5998" name="Group 603"/>
              <p:cNvGrpSpPr>
                <a:grpSpLocks/>
              </p:cNvGrpSpPr>
              <p:nvPr/>
            </p:nvGrpSpPr>
            <p:grpSpPr bwMode="auto">
              <a:xfrm>
                <a:off x="1528" y="3011"/>
                <a:ext cx="100" cy="95"/>
                <a:chOff x="704" y="1880"/>
                <a:chExt cx="136" cy="128"/>
              </a:xfrm>
            </p:grpSpPr>
            <p:sp>
              <p:nvSpPr>
                <p:cNvPr id="466061"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062"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6009" name="Group 606"/>
              <p:cNvGrpSpPr>
                <a:grpSpLocks/>
              </p:cNvGrpSpPr>
              <p:nvPr/>
            </p:nvGrpSpPr>
            <p:grpSpPr bwMode="auto">
              <a:xfrm>
                <a:off x="1427" y="3011"/>
                <a:ext cx="100" cy="95"/>
                <a:chOff x="704" y="1880"/>
                <a:chExt cx="136" cy="128"/>
              </a:xfrm>
            </p:grpSpPr>
            <p:sp>
              <p:nvSpPr>
                <p:cNvPr id="466059"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060"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6010" name="Group 609"/>
              <p:cNvGrpSpPr>
                <a:grpSpLocks/>
              </p:cNvGrpSpPr>
              <p:nvPr/>
            </p:nvGrpSpPr>
            <p:grpSpPr bwMode="auto">
              <a:xfrm>
                <a:off x="1332" y="3011"/>
                <a:ext cx="100" cy="95"/>
                <a:chOff x="704" y="1880"/>
                <a:chExt cx="136" cy="128"/>
              </a:xfrm>
            </p:grpSpPr>
            <p:sp>
              <p:nvSpPr>
                <p:cNvPr id="466057"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058"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6011" name="Group 612"/>
              <p:cNvGrpSpPr>
                <a:grpSpLocks/>
              </p:cNvGrpSpPr>
              <p:nvPr/>
            </p:nvGrpSpPr>
            <p:grpSpPr bwMode="auto">
              <a:xfrm>
                <a:off x="1231" y="3011"/>
                <a:ext cx="100" cy="95"/>
                <a:chOff x="704" y="1880"/>
                <a:chExt cx="136" cy="128"/>
              </a:xfrm>
            </p:grpSpPr>
            <p:sp>
              <p:nvSpPr>
                <p:cNvPr id="466055"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056"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grpSp>
          <p:nvGrpSpPr>
            <p:cNvPr id="466012" name="Group 591"/>
            <p:cNvGrpSpPr>
              <a:grpSpLocks/>
            </p:cNvGrpSpPr>
            <p:nvPr/>
          </p:nvGrpSpPr>
          <p:grpSpPr bwMode="auto">
            <a:xfrm rot="2957983">
              <a:off x="8484274" y="570683"/>
              <a:ext cx="175215" cy="640085"/>
              <a:chOff x="704" y="1880"/>
              <a:chExt cx="142" cy="131"/>
            </a:xfrm>
          </p:grpSpPr>
          <p:sp>
            <p:nvSpPr>
              <p:cNvPr id="466045"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046" name="Line 593"/>
              <p:cNvSpPr>
                <a:spLocks noChangeShapeType="1"/>
              </p:cNvSpPr>
              <p:nvPr/>
            </p:nvSpPr>
            <p:spPr bwMode="auto">
              <a:xfrm flipH="1" flipV="1">
                <a:off x="774" y="1883"/>
                <a:ext cx="72" cy="128"/>
              </a:xfrm>
              <a:prstGeom prst="line">
                <a:avLst/>
              </a:prstGeom>
              <a:noFill/>
              <a:ln w="38100">
                <a:solidFill>
                  <a:srgbClr val="B2B2B2"/>
                </a:solidFill>
                <a:round/>
                <a:headEnd/>
                <a:tailEnd/>
              </a:ln>
            </p:spPr>
            <p:txBody>
              <a:bodyPr/>
              <a:lstStyle/>
              <a:p>
                <a:endParaRPr lang="en-US" dirty="0"/>
              </a:p>
            </p:txBody>
          </p:sp>
        </p:grpSp>
        <p:grpSp>
          <p:nvGrpSpPr>
            <p:cNvPr id="466013" name="Group 594"/>
            <p:cNvGrpSpPr>
              <a:grpSpLocks/>
            </p:cNvGrpSpPr>
            <p:nvPr/>
          </p:nvGrpSpPr>
          <p:grpSpPr bwMode="auto">
            <a:xfrm rot="2079614">
              <a:off x="8311548" y="408512"/>
              <a:ext cx="167811" cy="625427"/>
              <a:chOff x="704" y="1880"/>
              <a:chExt cx="136" cy="128"/>
            </a:xfrm>
          </p:grpSpPr>
          <p:sp>
            <p:nvSpPr>
              <p:cNvPr id="466043"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044"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6014" name="Group 600"/>
            <p:cNvGrpSpPr>
              <a:grpSpLocks/>
            </p:cNvGrpSpPr>
            <p:nvPr/>
          </p:nvGrpSpPr>
          <p:grpSpPr bwMode="auto">
            <a:xfrm rot="1622520">
              <a:off x="8139803" y="303745"/>
              <a:ext cx="167811" cy="625427"/>
              <a:chOff x="704" y="1880"/>
              <a:chExt cx="136" cy="128"/>
            </a:xfrm>
          </p:grpSpPr>
          <p:sp>
            <p:nvSpPr>
              <p:cNvPr id="466041"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042"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6015" name="Group 603"/>
            <p:cNvGrpSpPr>
              <a:grpSpLocks/>
            </p:cNvGrpSpPr>
            <p:nvPr/>
          </p:nvGrpSpPr>
          <p:grpSpPr bwMode="auto">
            <a:xfrm rot="1108313">
              <a:off x="7937525" y="222778"/>
              <a:ext cx="167811" cy="625427"/>
              <a:chOff x="704" y="1880"/>
              <a:chExt cx="136" cy="128"/>
            </a:xfrm>
          </p:grpSpPr>
          <p:sp>
            <p:nvSpPr>
              <p:cNvPr id="466039"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040"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6016" name="Group 606"/>
            <p:cNvGrpSpPr>
              <a:grpSpLocks/>
            </p:cNvGrpSpPr>
            <p:nvPr/>
          </p:nvGrpSpPr>
          <p:grpSpPr bwMode="auto">
            <a:xfrm rot="186207">
              <a:off x="7691841" y="179911"/>
              <a:ext cx="167811" cy="625427"/>
              <a:chOff x="704" y="1880"/>
              <a:chExt cx="136" cy="128"/>
            </a:xfrm>
          </p:grpSpPr>
          <p:sp>
            <p:nvSpPr>
              <p:cNvPr id="466037"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038"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6047" name="Group 609"/>
            <p:cNvGrpSpPr>
              <a:grpSpLocks/>
            </p:cNvGrpSpPr>
            <p:nvPr/>
          </p:nvGrpSpPr>
          <p:grpSpPr bwMode="auto">
            <a:xfrm rot="-804977">
              <a:off x="7441937" y="189435"/>
              <a:ext cx="167811" cy="625427"/>
              <a:chOff x="704" y="1880"/>
              <a:chExt cx="136" cy="128"/>
            </a:xfrm>
          </p:grpSpPr>
          <p:sp>
            <p:nvSpPr>
              <p:cNvPr id="466035"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036"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6048" name="Group 612"/>
            <p:cNvGrpSpPr>
              <a:grpSpLocks/>
            </p:cNvGrpSpPr>
            <p:nvPr/>
          </p:nvGrpSpPr>
          <p:grpSpPr bwMode="auto">
            <a:xfrm rot="-1972905">
              <a:off x="7191490" y="308499"/>
              <a:ext cx="167811" cy="625427"/>
              <a:chOff x="704" y="1880"/>
              <a:chExt cx="136" cy="128"/>
            </a:xfrm>
          </p:grpSpPr>
          <p:sp>
            <p:nvSpPr>
              <p:cNvPr id="466033"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034"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6049" name="Group 590"/>
            <p:cNvGrpSpPr>
              <a:grpSpLocks/>
            </p:cNvGrpSpPr>
            <p:nvPr/>
          </p:nvGrpSpPr>
          <p:grpSpPr bwMode="auto">
            <a:xfrm rot="2726436">
              <a:off x="8405246" y="1111674"/>
              <a:ext cx="1334099" cy="625427"/>
              <a:chOff x="1231" y="3011"/>
              <a:chExt cx="795" cy="95"/>
            </a:xfrm>
          </p:grpSpPr>
          <p:grpSp>
            <p:nvGrpSpPr>
              <p:cNvPr id="466050" name="Group 591"/>
              <p:cNvGrpSpPr>
                <a:grpSpLocks/>
              </p:cNvGrpSpPr>
              <p:nvPr/>
            </p:nvGrpSpPr>
            <p:grpSpPr bwMode="auto">
              <a:xfrm>
                <a:off x="1926" y="3011"/>
                <a:ext cx="100" cy="95"/>
                <a:chOff x="704" y="1880"/>
                <a:chExt cx="136" cy="128"/>
              </a:xfrm>
            </p:grpSpPr>
            <p:sp>
              <p:nvSpPr>
                <p:cNvPr id="466031"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032"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6051" name="Group 594"/>
              <p:cNvGrpSpPr>
                <a:grpSpLocks/>
              </p:cNvGrpSpPr>
              <p:nvPr/>
            </p:nvGrpSpPr>
            <p:grpSpPr bwMode="auto">
              <a:xfrm>
                <a:off x="1819" y="3011"/>
                <a:ext cx="100" cy="95"/>
                <a:chOff x="704" y="1880"/>
                <a:chExt cx="136" cy="128"/>
              </a:xfrm>
            </p:grpSpPr>
            <p:sp>
              <p:nvSpPr>
                <p:cNvPr id="466029"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030"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6052" name="Group 597"/>
              <p:cNvGrpSpPr>
                <a:grpSpLocks/>
              </p:cNvGrpSpPr>
              <p:nvPr/>
            </p:nvGrpSpPr>
            <p:grpSpPr bwMode="auto">
              <a:xfrm>
                <a:off x="1724" y="3011"/>
                <a:ext cx="100" cy="95"/>
                <a:chOff x="704" y="1880"/>
                <a:chExt cx="136" cy="128"/>
              </a:xfrm>
            </p:grpSpPr>
            <p:sp>
              <p:nvSpPr>
                <p:cNvPr id="466027"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028"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6053" name="Group 600"/>
              <p:cNvGrpSpPr>
                <a:grpSpLocks/>
              </p:cNvGrpSpPr>
              <p:nvPr/>
            </p:nvGrpSpPr>
            <p:grpSpPr bwMode="auto">
              <a:xfrm>
                <a:off x="1623" y="3011"/>
                <a:ext cx="100" cy="95"/>
                <a:chOff x="704" y="1880"/>
                <a:chExt cx="136" cy="128"/>
              </a:xfrm>
            </p:grpSpPr>
            <p:sp>
              <p:nvSpPr>
                <p:cNvPr id="466025"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026"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6054" name="Group 603"/>
              <p:cNvGrpSpPr>
                <a:grpSpLocks/>
              </p:cNvGrpSpPr>
              <p:nvPr/>
            </p:nvGrpSpPr>
            <p:grpSpPr bwMode="auto">
              <a:xfrm>
                <a:off x="1528" y="3011"/>
                <a:ext cx="100" cy="95"/>
                <a:chOff x="704" y="1880"/>
                <a:chExt cx="136" cy="128"/>
              </a:xfrm>
            </p:grpSpPr>
            <p:sp>
              <p:nvSpPr>
                <p:cNvPr id="466023"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024"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6093" name="Group 606"/>
              <p:cNvGrpSpPr>
                <a:grpSpLocks/>
              </p:cNvGrpSpPr>
              <p:nvPr/>
            </p:nvGrpSpPr>
            <p:grpSpPr bwMode="auto">
              <a:xfrm>
                <a:off x="1427" y="3011"/>
                <a:ext cx="100" cy="95"/>
                <a:chOff x="704" y="1880"/>
                <a:chExt cx="136" cy="128"/>
              </a:xfrm>
            </p:grpSpPr>
            <p:sp>
              <p:nvSpPr>
                <p:cNvPr id="466021"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022"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6094" name="Group 609"/>
              <p:cNvGrpSpPr>
                <a:grpSpLocks/>
              </p:cNvGrpSpPr>
              <p:nvPr/>
            </p:nvGrpSpPr>
            <p:grpSpPr bwMode="auto">
              <a:xfrm>
                <a:off x="1332" y="3011"/>
                <a:ext cx="100" cy="95"/>
                <a:chOff x="704" y="1880"/>
                <a:chExt cx="136" cy="128"/>
              </a:xfrm>
            </p:grpSpPr>
            <p:sp>
              <p:nvSpPr>
                <p:cNvPr id="466019"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020"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6095" name="Group 612"/>
              <p:cNvGrpSpPr>
                <a:grpSpLocks/>
              </p:cNvGrpSpPr>
              <p:nvPr/>
            </p:nvGrpSpPr>
            <p:grpSpPr bwMode="auto">
              <a:xfrm>
                <a:off x="1231" y="3011"/>
                <a:ext cx="100" cy="95"/>
                <a:chOff x="704" y="1880"/>
                <a:chExt cx="136" cy="128"/>
              </a:xfrm>
            </p:grpSpPr>
            <p:sp>
              <p:nvSpPr>
                <p:cNvPr id="466017"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018"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sp>
          <p:nvSpPr>
            <p:cNvPr id="465992" name="Line 613"/>
            <p:cNvSpPr>
              <a:spLocks noChangeShapeType="1"/>
            </p:cNvSpPr>
            <p:nvPr/>
          </p:nvSpPr>
          <p:spPr bwMode="auto">
            <a:xfrm rot="18792113" flipH="1">
              <a:off x="7092001" y="476755"/>
              <a:ext cx="57681" cy="608871"/>
            </a:xfrm>
            <a:prstGeom prst="line">
              <a:avLst/>
            </a:prstGeom>
            <a:noFill/>
            <a:ln w="38100">
              <a:solidFill>
                <a:srgbClr val="808080"/>
              </a:solidFill>
              <a:round/>
              <a:headEnd/>
              <a:tailEnd/>
            </a:ln>
          </p:spPr>
          <p:txBody>
            <a:bodyPr/>
            <a:lstStyle/>
            <a:p>
              <a:endParaRPr lang="en-US" dirty="0"/>
            </a:p>
          </p:txBody>
        </p:sp>
        <p:sp>
          <p:nvSpPr>
            <p:cNvPr id="465993" name="Line 614"/>
            <p:cNvSpPr>
              <a:spLocks noChangeShapeType="1"/>
            </p:cNvSpPr>
            <p:nvPr/>
          </p:nvSpPr>
          <p:spPr bwMode="auto">
            <a:xfrm rot="2807887" flipV="1">
              <a:off x="6849459" y="702011"/>
              <a:ext cx="604454" cy="79152"/>
            </a:xfrm>
            <a:prstGeom prst="line">
              <a:avLst/>
            </a:prstGeom>
            <a:noFill/>
            <a:ln w="38100">
              <a:solidFill>
                <a:srgbClr val="B2B2B2"/>
              </a:solidFill>
              <a:round/>
              <a:headEnd/>
              <a:tailEnd/>
            </a:ln>
          </p:spPr>
          <p:txBody>
            <a:bodyPr/>
            <a:lstStyle/>
            <a:p>
              <a:endParaRPr lang="en-US" dirty="0"/>
            </a:p>
          </p:txBody>
        </p:sp>
        <p:grpSp>
          <p:nvGrpSpPr>
            <p:cNvPr id="466096" name="Group 609"/>
            <p:cNvGrpSpPr>
              <a:grpSpLocks/>
            </p:cNvGrpSpPr>
            <p:nvPr/>
          </p:nvGrpSpPr>
          <p:grpSpPr bwMode="auto">
            <a:xfrm>
              <a:off x="9979116" y="1729973"/>
              <a:ext cx="167811" cy="625427"/>
              <a:chOff x="704" y="1880"/>
              <a:chExt cx="136" cy="128"/>
            </a:xfrm>
          </p:grpSpPr>
          <p:sp>
            <p:nvSpPr>
              <p:cNvPr id="466007"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008"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6097" name="Group 612"/>
            <p:cNvGrpSpPr>
              <a:grpSpLocks/>
            </p:cNvGrpSpPr>
            <p:nvPr/>
          </p:nvGrpSpPr>
          <p:grpSpPr bwMode="auto">
            <a:xfrm rot="817219">
              <a:off x="9709604" y="1710921"/>
              <a:ext cx="167811" cy="625427"/>
              <a:chOff x="704" y="1880"/>
              <a:chExt cx="136" cy="128"/>
            </a:xfrm>
          </p:grpSpPr>
          <p:sp>
            <p:nvSpPr>
              <p:cNvPr id="466005"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006"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6098" name="Group 612"/>
            <p:cNvGrpSpPr>
              <a:grpSpLocks/>
            </p:cNvGrpSpPr>
            <p:nvPr/>
          </p:nvGrpSpPr>
          <p:grpSpPr bwMode="auto">
            <a:xfrm rot="2178371">
              <a:off x="9495280" y="1607503"/>
              <a:ext cx="167811" cy="625427"/>
              <a:chOff x="704" y="1880"/>
              <a:chExt cx="136" cy="128"/>
            </a:xfrm>
          </p:grpSpPr>
          <p:sp>
            <p:nvSpPr>
              <p:cNvPr id="466003"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004"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6099" name="Group 612"/>
            <p:cNvGrpSpPr>
              <a:grpSpLocks/>
            </p:cNvGrpSpPr>
            <p:nvPr/>
          </p:nvGrpSpPr>
          <p:grpSpPr bwMode="auto">
            <a:xfrm rot="1523074">
              <a:off x="9600050" y="1669406"/>
              <a:ext cx="167811" cy="625427"/>
              <a:chOff x="704" y="1880"/>
              <a:chExt cx="136" cy="128"/>
            </a:xfrm>
          </p:grpSpPr>
          <p:sp>
            <p:nvSpPr>
              <p:cNvPr id="466001"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002"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6100" name="Group 612"/>
            <p:cNvGrpSpPr>
              <a:grpSpLocks/>
            </p:cNvGrpSpPr>
            <p:nvPr/>
          </p:nvGrpSpPr>
          <p:grpSpPr bwMode="auto">
            <a:xfrm rot="325823">
              <a:off x="9838189" y="1729957"/>
              <a:ext cx="167811" cy="625427"/>
              <a:chOff x="704" y="1880"/>
              <a:chExt cx="136" cy="128"/>
            </a:xfrm>
          </p:grpSpPr>
          <p:sp>
            <p:nvSpPr>
              <p:cNvPr id="465999"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000"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grpSp>
        <p:nvGrpSpPr>
          <p:cNvPr id="466131" name="Group 590"/>
          <p:cNvGrpSpPr>
            <a:grpSpLocks/>
          </p:cNvGrpSpPr>
          <p:nvPr/>
        </p:nvGrpSpPr>
        <p:grpSpPr bwMode="auto">
          <a:xfrm>
            <a:off x="7261225" y="5222875"/>
            <a:ext cx="1333500" cy="623888"/>
            <a:chOff x="1231" y="3011"/>
            <a:chExt cx="795" cy="95"/>
          </a:xfrm>
        </p:grpSpPr>
        <p:grpSp>
          <p:nvGrpSpPr>
            <p:cNvPr id="466132" name="Group 591"/>
            <p:cNvGrpSpPr>
              <a:grpSpLocks/>
            </p:cNvGrpSpPr>
            <p:nvPr/>
          </p:nvGrpSpPr>
          <p:grpSpPr bwMode="auto">
            <a:xfrm>
              <a:off x="1926" y="3011"/>
              <a:ext cx="100" cy="95"/>
              <a:chOff x="704" y="1880"/>
              <a:chExt cx="136" cy="128"/>
            </a:xfrm>
          </p:grpSpPr>
          <p:sp>
            <p:nvSpPr>
              <p:cNvPr id="465951"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5952"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6133" name="Group 594"/>
            <p:cNvGrpSpPr>
              <a:grpSpLocks/>
            </p:cNvGrpSpPr>
            <p:nvPr/>
          </p:nvGrpSpPr>
          <p:grpSpPr bwMode="auto">
            <a:xfrm>
              <a:off x="1819" y="3011"/>
              <a:ext cx="100" cy="95"/>
              <a:chOff x="704" y="1880"/>
              <a:chExt cx="136" cy="128"/>
            </a:xfrm>
          </p:grpSpPr>
          <p:sp>
            <p:nvSpPr>
              <p:cNvPr id="465949"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5950"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6134" name="Group 597"/>
            <p:cNvGrpSpPr>
              <a:grpSpLocks/>
            </p:cNvGrpSpPr>
            <p:nvPr/>
          </p:nvGrpSpPr>
          <p:grpSpPr bwMode="auto">
            <a:xfrm>
              <a:off x="1724" y="3011"/>
              <a:ext cx="100" cy="95"/>
              <a:chOff x="704" y="1880"/>
              <a:chExt cx="136" cy="128"/>
            </a:xfrm>
          </p:grpSpPr>
          <p:sp>
            <p:nvSpPr>
              <p:cNvPr id="465947"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5948"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6135" name="Group 600"/>
            <p:cNvGrpSpPr>
              <a:grpSpLocks/>
            </p:cNvGrpSpPr>
            <p:nvPr/>
          </p:nvGrpSpPr>
          <p:grpSpPr bwMode="auto">
            <a:xfrm>
              <a:off x="1623" y="3011"/>
              <a:ext cx="100" cy="95"/>
              <a:chOff x="704" y="1880"/>
              <a:chExt cx="136" cy="128"/>
            </a:xfrm>
          </p:grpSpPr>
          <p:sp>
            <p:nvSpPr>
              <p:cNvPr id="465945"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5946"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6136" name="Group 603"/>
            <p:cNvGrpSpPr>
              <a:grpSpLocks/>
            </p:cNvGrpSpPr>
            <p:nvPr/>
          </p:nvGrpSpPr>
          <p:grpSpPr bwMode="auto">
            <a:xfrm>
              <a:off x="1528" y="3011"/>
              <a:ext cx="100" cy="95"/>
              <a:chOff x="704" y="1880"/>
              <a:chExt cx="136" cy="128"/>
            </a:xfrm>
          </p:grpSpPr>
          <p:sp>
            <p:nvSpPr>
              <p:cNvPr id="465943"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5944"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6137" name="Group 606"/>
            <p:cNvGrpSpPr>
              <a:grpSpLocks/>
            </p:cNvGrpSpPr>
            <p:nvPr/>
          </p:nvGrpSpPr>
          <p:grpSpPr bwMode="auto">
            <a:xfrm>
              <a:off x="1427" y="3011"/>
              <a:ext cx="100" cy="95"/>
              <a:chOff x="704" y="1880"/>
              <a:chExt cx="136" cy="128"/>
            </a:xfrm>
          </p:grpSpPr>
          <p:sp>
            <p:nvSpPr>
              <p:cNvPr id="465941"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5942"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6138" name="Group 609"/>
            <p:cNvGrpSpPr>
              <a:grpSpLocks/>
            </p:cNvGrpSpPr>
            <p:nvPr/>
          </p:nvGrpSpPr>
          <p:grpSpPr bwMode="auto">
            <a:xfrm>
              <a:off x="1332" y="3011"/>
              <a:ext cx="100" cy="95"/>
              <a:chOff x="704" y="1880"/>
              <a:chExt cx="136" cy="128"/>
            </a:xfrm>
          </p:grpSpPr>
          <p:sp>
            <p:nvSpPr>
              <p:cNvPr id="465939"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5940"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6171" name="Group 612"/>
            <p:cNvGrpSpPr>
              <a:grpSpLocks/>
            </p:cNvGrpSpPr>
            <p:nvPr/>
          </p:nvGrpSpPr>
          <p:grpSpPr bwMode="auto">
            <a:xfrm>
              <a:off x="1231" y="3011"/>
              <a:ext cx="100" cy="95"/>
              <a:chOff x="704" y="1880"/>
              <a:chExt cx="136" cy="128"/>
            </a:xfrm>
          </p:grpSpPr>
          <p:sp>
            <p:nvSpPr>
              <p:cNvPr id="465937"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5938"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sp>
        <p:nvSpPr>
          <p:cNvPr id="465927" name="TextBox 379"/>
          <p:cNvSpPr txBox="1">
            <a:spLocks noChangeArrowheads="1"/>
          </p:cNvSpPr>
          <p:nvPr/>
        </p:nvSpPr>
        <p:spPr bwMode="auto">
          <a:xfrm>
            <a:off x="2709863" y="3697288"/>
            <a:ext cx="3662362" cy="708025"/>
          </a:xfrm>
          <a:prstGeom prst="rect">
            <a:avLst/>
          </a:prstGeom>
          <a:noFill/>
          <a:ln w="9525">
            <a:noFill/>
            <a:miter lim="800000"/>
            <a:headEnd/>
            <a:tailEnd/>
          </a:ln>
        </p:spPr>
        <p:txBody>
          <a:bodyPr wrap="none">
            <a:spAutoFit/>
          </a:bodyPr>
          <a:lstStyle/>
          <a:p>
            <a:r>
              <a:rPr lang="en-US" sz="4000" dirty="0"/>
              <a:t>Transverse Wave</a:t>
            </a:r>
          </a:p>
        </p:txBody>
      </p:sp>
      <p:sp>
        <p:nvSpPr>
          <p:cNvPr id="465928" name="TextBox 380"/>
          <p:cNvSpPr txBox="1">
            <a:spLocks noChangeArrowheads="1"/>
          </p:cNvSpPr>
          <p:nvPr/>
        </p:nvSpPr>
        <p:spPr bwMode="auto">
          <a:xfrm>
            <a:off x="2471738" y="6005513"/>
            <a:ext cx="4148137" cy="708025"/>
          </a:xfrm>
          <a:prstGeom prst="rect">
            <a:avLst/>
          </a:prstGeom>
          <a:noFill/>
          <a:ln w="9525">
            <a:noFill/>
            <a:miter lim="800000"/>
            <a:headEnd/>
            <a:tailEnd/>
          </a:ln>
        </p:spPr>
        <p:txBody>
          <a:bodyPr wrap="none">
            <a:spAutoFit/>
          </a:bodyPr>
          <a:lstStyle/>
          <a:p>
            <a:r>
              <a:rPr lang="en-US" sz="4000" dirty="0"/>
              <a:t>Longitudinal  Wave</a:t>
            </a:r>
          </a:p>
        </p:txBody>
      </p:sp>
    </p:spTree>
    <p:extLst>
      <p:ext uri="{BB962C8B-B14F-4D97-AF65-F5344CB8AC3E}">
        <p14:creationId xmlns:p14="http://schemas.microsoft.com/office/powerpoint/2010/main" val="7004349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2338388" y="474663"/>
            <a:ext cx="4467225" cy="5915025"/>
          </a:xfrm>
          <a:prstGeom prst="rect">
            <a:avLst/>
          </a:prstGeom>
          <a:noFill/>
          <a:ln w="9525">
            <a:noFill/>
            <a:miter lim="800000"/>
            <a:headEnd/>
            <a:tailEnd/>
          </a:ln>
          <a:effectLst/>
        </p:spPr>
      </p:pic>
    </p:spTree>
    <p:extLst>
      <p:ext uri="{BB962C8B-B14F-4D97-AF65-F5344CB8AC3E}">
        <p14:creationId xmlns:p14="http://schemas.microsoft.com/office/powerpoint/2010/main" val="39219761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933"/>
            <a:ext cx="8229600" cy="1143000"/>
          </a:xfrm>
        </p:spPr>
        <p:txBody>
          <a:bodyPr/>
          <a:lstStyle/>
          <a:p>
            <a:r>
              <a:rPr lang="en-US" dirty="0"/>
              <a:t>Question 223.2.5</a:t>
            </a:r>
          </a:p>
        </p:txBody>
      </p:sp>
      <p:sp>
        <p:nvSpPr>
          <p:cNvPr id="6" name="Rectangle 3"/>
          <p:cNvSpPr>
            <a:spLocks noGrp="1" noChangeArrowheads="1"/>
          </p:cNvSpPr>
          <p:nvPr>
            <p:ph idx="1"/>
          </p:nvPr>
        </p:nvSpPr>
        <p:spPr>
          <a:xfrm>
            <a:off x="0" y="932983"/>
            <a:ext cx="4921624" cy="4525963"/>
          </a:xfrm>
        </p:spPr>
        <p:txBody>
          <a:bodyPr/>
          <a:lstStyle/>
          <a:p>
            <a:pPr marL="609600" indent="-609600" eaLnBrk="1" hangingPunct="1">
              <a:buFontTx/>
              <a:buNone/>
            </a:pPr>
            <a:r>
              <a:rPr lang="en-US" dirty="0"/>
              <a:t>In an ocean wave, what would be the most likely path a single particle traverses as the wave moves by? </a:t>
            </a:r>
          </a:p>
        </p:txBody>
      </p:sp>
      <p:pic>
        <p:nvPicPr>
          <p:cNvPr id="7" name="Picture 4" descr="J5P87D0K"/>
          <p:cNvPicPr>
            <a:picLocks noChangeAspect="1" noChangeArrowheads="1"/>
          </p:cNvPicPr>
          <p:nvPr/>
        </p:nvPicPr>
        <p:blipFill>
          <a:blip r:embed="rId2" cstate="print"/>
          <a:srcRect l="15001" r="16221"/>
          <a:stretch>
            <a:fillRect/>
          </a:stretch>
        </p:blipFill>
        <p:spPr bwMode="auto">
          <a:xfrm>
            <a:off x="5403271" y="1403933"/>
            <a:ext cx="2759825" cy="1881704"/>
          </a:xfrm>
          <a:prstGeom prst="rect">
            <a:avLst/>
          </a:prstGeom>
          <a:noFill/>
          <a:ln w="9525">
            <a:noFill/>
            <a:miter lim="800000"/>
            <a:headEnd/>
            <a:tailEnd/>
          </a:ln>
        </p:spPr>
      </p:pic>
      <p:sp>
        <p:nvSpPr>
          <p:cNvPr id="8" name="Oval 7"/>
          <p:cNvSpPr/>
          <p:nvPr/>
        </p:nvSpPr>
        <p:spPr>
          <a:xfrm>
            <a:off x="6251169" y="1926361"/>
            <a:ext cx="166254" cy="14962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a:stCxn id="8" idx="6"/>
          </p:cNvCxnSpPr>
          <p:nvPr/>
        </p:nvCxnSpPr>
        <p:spPr>
          <a:xfrm>
            <a:off x="6417423" y="2001176"/>
            <a:ext cx="1280161" cy="8315"/>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11" name="Picture 4" descr="J5P87D0K"/>
          <p:cNvPicPr>
            <a:picLocks noChangeAspect="1" noChangeArrowheads="1"/>
          </p:cNvPicPr>
          <p:nvPr/>
        </p:nvPicPr>
        <p:blipFill>
          <a:blip r:embed="rId2" cstate="print"/>
          <a:srcRect l="15001" r="16221"/>
          <a:stretch>
            <a:fillRect/>
          </a:stretch>
        </p:blipFill>
        <p:spPr bwMode="auto">
          <a:xfrm>
            <a:off x="584661" y="4282894"/>
            <a:ext cx="2759825" cy="1881704"/>
          </a:xfrm>
          <a:prstGeom prst="rect">
            <a:avLst/>
          </a:prstGeom>
          <a:noFill/>
          <a:ln w="9525">
            <a:noFill/>
            <a:miter lim="800000"/>
            <a:headEnd/>
            <a:tailEnd/>
          </a:ln>
        </p:spPr>
      </p:pic>
      <p:sp>
        <p:nvSpPr>
          <p:cNvPr id="12" name="Oval 11"/>
          <p:cNvSpPr/>
          <p:nvPr/>
        </p:nvSpPr>
        <p:spPr>
          <a:xfrm>
            <a:off x="1432559" y="4805322"/>
            <a:ext cx="166254" cy="14962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p:cNvCxnSpPr/>
          <p:nvPr/>
        </p:nvCxnSpPr>
        <p:spPr>
          <a:xfrm rot="16200000" flipH="1">
            <a:off x="1055716" y="4877368"/>
            <a:ext cx="914403" cy="3"/>
          </a:xfrm>
          <a:prstGeom prst="straightConnector1">
            <a:avLst/>
          </a:prstGeom>
          <a:ln w="38100">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pic>
        <p:nvPicPr>
          <p:cNvPr id="18" name="Picture 4" descr="J5P87D0K"/>
          <p:cNvPicPr>
            <a:picLocks noChangeAspect="1" noChangeArrowheads="1"/>
          </p:cNvPicPr>
          <p:nvPr/>
        </p:nvPicPr>
        <p:blipFill>
          <a:blip r:embed="rId2" cstate="print"/>
          <a:srcRect l="15001" r="16221"/>
          <a:stretch>
            <a:fillRect/>
          </a:stretch>
        </p:blipFill>
        <p:spPr bwMode="auto">
          <a:xfrm>
            <a:off x="5408814" y="4318918"/>
            <a:ext cx="2759825" cy="1881704"/>
          </a:xfrm>
          <a:prstGeom prst="rect">
            <a:avLst/>
          </a:prstGeom>
          <a:noFill/>
          <a:ln w="9525">
            <a:noFill/>
            <a:miter lim="800000"/>
            <a:headEnd/>
            <a:tailEnd/>
          </a:ln>
        </p:spPr>
      </p:pic>
      <p:sp>
        <p:nvSpPr>
          <p:cNvPr id="19" name="Oval 18"/>
          <p:cNvSpPr/>
          <p:nvPr/>
        </p:nvSpPr>
        <p:spPr>
          <a:xfrm>
            <a:off x="6256712" y="4841346"/>
            <a:ext cx="166254" cy="14962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c 20"/>
          <p:cNvSpPr/>
          <p:nvPr/>
        </p:nvSpPr>
        <p:spPr>
          <a:xfrm>
            <a:off x="5968538" y="4569804"/>
            <a:ext cx="731520" cy="665017"/>
          </a:xfrm>
          <a:prstGeom prst="arc">
            <a:avLst>
              <a:gd name="adj1" fmla="val 16200000"/>
              <a:gd name="adj2" fmla="val 12516622"/>
            </a:avLst>
          </a:prstGeom>
          <a:ln w="3810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2" name="Straight Arrow Connector 21"/>
          <p:cNvCxnSpPr/>
          <p:nvPr/>
        </p:nvCxnSpPr>
        <p:spPr>
          <a:xfrm>
            <a:off x="6054434" y="1122798"/>
            <a:ext cx="1280161" cy="8315"/>
          </a:xfrm>
          <a:prstGeom prst="straightConnector1">
            <a:avLst/>
          </a:prstGeom>
          <a:ln w="38100">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6123708" y="4118140"/>
            <a:ext cx="1280161" cy="8315"/>
          </a:xfrm>
          <a:prstGeom prst="straightConnector1">
            <a:avLst/>
          </a:prstGeom>
          <a:ln w="38100">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1205345" y="4120909"/>
            <a:ext cx="1280161" cy="8315"/>
          </a:xfrm>
          <a:prstGeom prst="straightConnector1">
            <a:avLst/>
          </a:prstGeom>
          <a:ln w="38100">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1745672" y="6165842"/>
            <a:ext cx="338554" cy="369332"/>
          </a:xfrm>
          <a:prstGeom prst="rect">
            <a:avLst/>
          </a:prstGeom>
          <a:noFill/>
        </p:spPr>
        <p:txBody>
          <a:bodyPr wrap="none" rtlCol="0">
            <a:spAutoFit/>
          </a:bodyPr>
          <a:lstStyle/>
          <a:p>
            <a:r>
              <a:rPr lang="en-US" dirty="0"/>
              <a:t>A</a:t>
            </a:r>
          </a:p>
        </p:txBody>
      </p:sp>
      <p:sp>
        <p:nvSpPr>
          <p:cNvPr id="26" name="TextBox 25"/>
          <p:cNvSpPr txBox="1"/>
          <p:nvPr/>
        </p:nvSpPr>
        <p:spPr>
          <a:xfrm>
            <a:off x="6553199" y="3309045"/>
            <a:ext cx="338554" cy="369332"/>
          </a:xfrm>
          <a:prstGeom prst="rect">
            <a:avLst/>
          </a:prstGeom>
          <a:noFill/>
        </p:spPr>
        <p:txBody>
          <a:bodyPr wrap="none" rtlCol="0">
            <a:spAutoFit/>
          </a:bodyPr>
          <a:lstStyle/>
          <a:p>
            <a:r>
              <a:rPr lang="en-US" dirty="0"/>
              <a:t>B</a:t>
            </a:r>
          </a:p>
        </p:txBody>
      </p:sp>
      <p:sp>
        <p:nvSpPr>
          <p:cNvPr id="27" name="TextBox 26"/>
          <p:cNvSpPr txBox="1"/>
          <p:nvPr/>
        </p:nvSpPr>
        <p:spPr>
          <a:xfrm>
            <a:off x="6555974" y="6187945"/>
            <a:ext cx="351378" cy="369332"/>
          </a:xfrm>
          <a:prstGeom prst="rect">
            <a:avLst/>
          </a:prstGeom>
          <a:noFill/>
        </p:spPr>
        <p:txBody>
          <a:bodyPr wrap="none" rtlCol="0">
            <a:spAutoFit/>
          </a:bodyPr>
          <a:lstStyle/>
          <a:p>
            <a:r>
              <a:rPr lang="en-US" dirty="0"/>
              <a:t>C</a:t>
            </a:r>
          </a:p>
        </p:txBody>
      </p:sp>
    </p:spTree>
    <p:extLst>
      <p:ext uri="{BB962C8B-B14F-4D97-AF65-F5344CB8AC3E}">
        <p14:creationId xmlns:p14="http://schemas.microsoft.com/office/powerpoint/2010/main" val="14792433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a:t>
            </a:r>
          </a:p>
        </p:txBody>
      </p:sp>
      <p:sp>
        <p:nvSpPr>
          <p:cNvPr id="3" name="Content Placeholder 2"/>
          <p:cNvSpPr>
            <a:spLocks noGrp="1"/>
          </p:cNvSpPr>
          <p:nvPr>
            <p:ph idx="1"/>
          </p:nvPr>
        </p:nvSpPr>
        <p:spPr/>
        <p:txBody>
          <a:bodyPr>
            <a:normAutofit/>
          </a:bodyPr>
          <a:lstStyle/>
          <a:p>
            <a:pPr marL="0" indent="0">
              <a:buNone/>
            </a:pPr>
            <a:r>
              <a:rPr lang="en-US" dirty="0"/>
              <a:t>Suppose I have a uniform metal rod that has a length of  2.0m and a mass of 200.0kg. If I saw off 0.20m of this rod, how much mass would the piece have?</a:t>
            </a:r>
          </a:p>
          <a:p>
            <a:pPr marL="514350" indent="-514350">
              <a:buFont typeface="+mj-lt"/>
              <a:buAutoNum type="alphaLcParenR"/>
            </a:pPr>
            <a:r>
              <a:rPr lang="en-US" dirty="0"/>
              <a:t>20kg</a:t>
            </a:r>
          </a:p>
          <a:p>
            <a:pPr marL="514350" indent="-514350">
              <a:buFont typeface="+mj-lt"/>
              <a:buAutoNum type="alphaLcParenR"/>
            </a:pPr>
            <a:r>
              <a:rPr lang="en-US" dirty="0"/>
              <a:t>40kg</a:t>
            </a:r>
          </a:p>
          <a:p>
            <a:pPr marL="514350" indent="-514350">
              <a:buFont typeface="+mj-lt"/>
              <a:buAutoNum type="alphaLcParenR"/>
            </a:pPr>
            <a:r>
              <a:rPr lang="en-US" dirty="0"/>
              <a:t>100kg</a:t>
            </a:r>
          </a:p>
          <a:p>
            <a:pPr marL="514350" indent="-514350">
              <a:buFont typeface="+mj-lt"/>
              <a:buAutoNum type="alphaLcParenR"/>
            </a:pPr>
            <a:r>
              <a:rPr lang="en-US" dirty="0"/>
              <a:t>0kg</a:t>
            </a:r>
          </a:p>
          <a:p>
            <a:pPr marL="0" indent="0">
              <a:buNone/>
            </a:pPr>
            <a:endParaRPr lang="en-US" dirty="0"/>
          </a:p>
        </p:txBody>
      </p:sp>
    </p:spTree>
    <p:extLst>
      <p:ext uri="{BB962C8B-B14F-4D97-AF65-F5344CB8AC3E}">
        <p14:creationId xmlns:p14="http://schemas.microsoft.com/office/powerpoint/2010/main" val="23162959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20000"/>
              </a:bodyPr>
              <a:lstStyle/>
              <a:p>
                <a:pPr marL="0" indent="0">
                  <a:buNone/>
                </a:pPr>
                <a:r>
                  <a:rPr lang="en-US" dirty="0"/>
                  <a:t>Suppose I have a uniform metal rod that has a length of  2.0m and a mass of 200.0kg. What would you call the quantity </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200</m:t>
                          </m:r>
                          <m:r>
                            <a:rPr lang="en-US" b="0" i="1" smtClean="0">
                              <a:latin typeface="Cambria Math" panose="02040503050406030204" pitchFamily="18" charset="0"/>
                            </a:rPr>
                            <m:t>𝑘𝑔</m:t>
                          </m:r>
                        </m:num>
                        <m:den>
                          <m:r>
                            <a:rPr lang="en-US" b="0" i="1" smtClean="0">
                              <a:latin typeface="Cambria Math" panose="02040503050406030204" pitchFamily="18" charset="0"/>
                            </a:rPr>
                            <m:t>2.0</m:t>
                          </m:r>
                          <m:r>
                            <a:rPr lang="en-US" b="0" i="1" smtClean="0">
                              <a:latin typeface="Cambria Math" panose="02040503050406030204" pitchFamily="18" charset="0"/>
                            </a:rPr>
                            <m:t>𝑚</m:t>
                          </m:r>
                        </m:den>
                      </m:f>
                    </m:oMath>
                  </m:oMathPara>
                </a14:m>
                <a:endParaRPr lang="en-US" dirty="0"/>
              </a:p>
              <a:p>
                <a:pPr marL="514350" indent="-514350">
                  <a:buFont typeface="+mj-lt"/>
                  <a:buAutoNum type="alphaLcParenR"/>
                </a:pPr>
                <a:r>
                  <a:rPr lang="en-US" dirty="0"/>
                  <a:t>Density of the rod</a:t>
                </a:r>
              </a:p>
              <a:p>
                <a:pPr marL="514350" indent="-514350">
                  <a:buFont typeface="+mj-lt"/>
                  <a:buAutoNum type="alphaLcParenR"/>
                </a:pPr>
                <a:r>
                  <a:rPr lang="en-US" dirty="0"/>
                  <a:t>Linear mass density of the rod</a:t>
                </a:r>
              </a:p>
              <a:p>
                <a:pPr marL="514350" indent="-514350">
                  <a:buFont typeface="+mj-lt"/>
                  <a:buAutoNum type="alphaLcParenR"/>
                </a:pPr>
                <a:r>
                  <a:rPr lang="en-US" dirty="0"/>
                  <a:t>A worthless quantity, why would you bother</a:t>
                </a:r>
              </a:p>
              <a:p>
                <a:pPr marL="514350" indent="-514350">
                  <a:buFont typeface="+mj-lt"/>
                  <a:buAutoNum type="alphaLcParenR"/>
                </a:pPr>
                <a:r>
                  <a:rPr lang="en-US" dirty="0"/>
                  <a:t>The </a:t>
                </a:r>
                <a:r>
                  <a:rPr lang="en-US" dirty="0" err="1"/>
                  <a:t>masselength</a:t>
                </a:r>
                <a:r>
                  <a:rPr lang="en-US" dirty="0"/>
                  <a:t> of the rod.</a:t>
                </a:r>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778" t="-3504" r="-1407" b="-404"/>
                </a:stretch>
              </a:blipFill>
            </p:spPr>
            <p:txBody>
              <a:bodyPr/>
              <a:lstStyle/>
              <a:p>
                <a:r>
                  <a:rPr lang="en-US">
                    <a:noFill/>
                  </a:rPr>
                  <a:t> </a:t>
                </a:r>
              </a:p>
            </p:txBody>
          </p:sp>
        </mc:Fallback>
      </mc:AlternateContent>
    </p:spTree>
    <p:extLst>
      <p:ext uri="{BB962C8B-B14F-4D97-AF65-F5344CB8AC3E}">
        <p14:creationId xmlns:p14="http://schemas.microsoft.com/office/powerpoint/2010/main" val="22508340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110</TotalTime>
  <Words>783</Words>
  <Application>Microsoft Office PowerPoint</Application>
  <PresentationFormat>On-screen Show (4:3)</PresentationFormat>
  <Paragraphs>168</Paragraphs>
  <Slides>34</Slides>
  <Notes>4</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34</vt:i4>
      </vt:variant>
    </vt:vector>
  </HeadingPairs>
  <TitlesOfParts>
    <vt:vector size="42" baseType="lpstr">
      <vt:lpstr>Arial</vt:lpstr>
      <vt:lpstr>Calibri</vt:lpstr>
      <vt:lpstr>Cambria Math</vt:lpstr>
      <vt:lpstr>Sylfaen</vt:lpstr>
      <vt:lpstr>Symbol</vt:lpstr>
      <vt:lpstr>Wingdings</vt:lpstr>
      <vt:lpstr>Office Theme</vt:lpstr>
      <vt:lpstr>Equation</vt:lpstr>
      <vt:lpstr>Question 223.2.1</vt:lpstr>
      <vt:lpstr>Question 223.2.2</vt:lpstr>
      <vt:lpstr>Question 223.2.3</vt:lpstr>
      <vt:lpstr>Question 223.2.4</vt:lpstr>
      <vt:lpstr>PowerPoint Presentation</vt:lpstr>
      <vt:lpstr>PowerPoint Presentation</vt:lpstr>
      <vt:lpstr>Question 223.2.5</vt:lpstr>
      <vt:lpstr>Question</vt:lpstr>
      <vt:lpstr>Question</vt:lpstr>
      <vt:lpstr>Question</vt:lpstr>
      <vt:lpstr>Question 223.2.6</vt:lpstr>
      <vt:lpstr>Question 223.2.7</vt:lpstr>
      <vt:lpstr>Question 223.2.7.5</vt:lpstr>
      <vt:lpstr>PowerPoint Presentation</vt:lpstr>
      <vt:lpstr>PowerPoint Presentation</vt:lpstr>
      <vt:lpstr>PowerPoint Presentation</vt:lpstr>
      <vt:lpstr>PowerPoint Presentation</vt:lpstr>
      <vt:lpstr>PowerPoint Presentation</vt:lpstr>
      <vt:lpstr>Question 7.5</vt:lpstr>
      <vt:lpstr>PowerPoint Presentation</vt:lpstr>
      <vt:lpstr>PowerPoint Presentation</vt:lpstr>
      <vt:lpstr>PowerPoint Presentation</vt:lpstr>
      <vt:lpstr>PowerPoint Presentation</vt:lpstr>
      <vt:lpstr>Question 223.2.8.1</vt:lpstr>
      <vt:lpstr>Question 223.2.8.2</vt:lpstr>
      <vt:lpstr>Question 233.2.8.5</vt:lpstr>
      <vt:lpstr>Question 223.2.9</vt:lpstr>
      <vt:lpstr>PowerPoint Presentation</vt:lpstr>
      <vt:lpstr>PowerPoint Presentation</vt:lpstr>
      <vt:lpstr>PowerPoint Presentation</vt:lpstr>
      <vt:lpstr>Question 223.2.10</vt:lpstr>
      <vt:lpstr>PowerPoint Presentation</vt:lpstr>
      <vt:lpstr>PowerPoint Presentation</vt:lpstr>
      <vt:lpstr>PowerPoint Presentation</vt:lpstr>
    </vt:vector>
  </TitlesOfParts>
  <Company>BYU-Idaho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rtlines</dc:creator>
  <cp:lastModifiedBy>Lines, Todd</cp:lastModifiedBy>
  <cp:revision>5</cp:revision>
  <dcterms:created xsi:type="dcterms:W3CDTF">2011-09-12T21:35:14Z</dcterms:created>
  <dcterms:modified xsi:type="dcterms:W3CDTF">2019-04-26T16:03:31Z</dcterms:modified>
</cp:coreProperties>
</file>