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7"/>
  </p:notesMasterIdLst>
  <p:sldIdLst>
    <p:sldId id="269" r:id="rId2"/>
    <p:sldId id="270" r:id="rId3"/>
    <p:sldId id="271" r:id="rId4"/>
    <p:sldId id="272" r:id="rId5"/>
    <p:sldId id="273" r:id="rId6"/>
    <p:sldId id="274" r:id="rId7"/>
    <p:sldId id="275" r:id="rId8"/>
    <p:sldId id="276" r:id="rId9"/>
    <p:sldId id="277" r:id="rId10"/>
    <p:sldId id="278" r:id="rId11"/>
    <p:sldId id="279" r:id="rId12"/>
    <p:sldId id="301" r:id="rId13"/>
    <p:sldId id="302" r:id="rId14"/>
    <p:sldId id="303" r:id="rId15"/>
    <p:sldId id="304" r:id="rId16"/>
    <p:sldId id="280" r:id="rId17"/>
    <p:sldId id="281" r:id="rId18"/>
    <p:sldId id="282" r:id="rId19"/>
    <p:sldId id="297" r:id="rId20"/>
    <p:sldId id="298" r:id="rId21"/>
    <p:sldId id="299" r:id="rId22"/>
    <p:sldId id="300" r:id="rId23"/>
    <p:sldId id="283" r:id="rId24"/>
    <p:sldId id="284" r:id="rId25"/>
    <p:sldId id="295" r:id="rId26"/>
    <p:sldId id="296" r:id="rId27"/>
    <p:sldId id="293" r:id="rId28"/>
    <p:sldId id="294" r:id="rId29"/>
    <p:sldId id="288" r:id="rId30"/>
    <p:sldId id="289" r:id="rId31"/>
    <p:sldId id="290" r:id="rId32"/>
    <p:sldId id="285" r:id="rId33"/>
    <p:sldId id="291" r:id="rId34"/>
    <p:sldId id="292" r:id="rId35"/>
    <p:sldId id="256"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3" d="100"/>
          <a:sy n="63" d="100"/>
        </p:scale>
        <p:origin x="576" y="3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ines, Todd" userId="afaf7c3a-e8aa-4568-882a-02ad8f9e19b0" providerId="ADAL" clId="{63A352D3-EE90-46DF-A823-CD37263667C2}"/>
    <pc:docChg chg="undo custSel addSld modSld">
      <pc:chgData name="Lines, Todd" userId="afaf7c3a-e8aa-4568-882a-02ad8f9e19b0" providerId="ADAL" clId="{63A352D3-EE90-46DF-A823-CD37263667C2}" dt="2019-05-03T20:13:25.543" v="756"/>
      <pc:docMkLst>
        <pc:docMk/>
      </pc:docMkLst>
      <pc:sldChg chg="delSp modSp">
        <pc:chgData name="Lines, Todd" userId="afaf7c3a-e8aa-4568-882a-02ad8f9e19b0" providerId="ADAL" clId="{63A352D3-EE90-46DF-A823-CD37263667C2}" dt="2019-05-02T18:53:13.614" v="1"/>
        <pc:sldMkLst>
          <pc:docMk/>
          <pc:sldMk cId="1366388113" sldId="288"/>
        </pc:sldMkLst>
        <pc:picChg chg="del mod">
          <ac:chgData name="Lines, Todd" userId="afaf7c3a-e8aa-4568-882a-02ad8f9e19b0" providerId="ADAL" clId="{63A352D3-EE90-46DF-A823-CD37263667C2}" dt="2019-05-02T18:53:13.614" v="1"/>
          <ac:picMkLst>
            <pc:docMk/>
            <pc:sldMk cId="1366388113" sldId="288"/>
            <ac:picMk id="3" creationId="{F03C89C1-3489-4CA8-985F-0365019C0DC4}"/>
          </ac:picMkLst>
        </pc:picChg>
      </pc:sldChg>
      <pc:sldChg chg="delSp modSp">
        <pc:chgData name="Lines, Todd" userId="afaf7c3a-e8aa-4568-882a-02ad8f9e19b0" providerId="ADAL" clId="{63A352D3-EE90-46DF-A823-CD37263667C2}" dt="2019-05-02T18:54:05.050" v="3"/>
        <pc:sldMkLst>
          <pc:docMk/>
          <pc:sldMk cId="2371976141" sldId="293"/>
        </pc:sldMkLst>
        <pc:picChg chg="del mod">
          <ac:chgData name="Lines, Todd" userId="afaf7c3a-e8aa-4568-882a-02ad8f9e19b0" providerId="ADAL" clId="{63A352D3-EE90-46DF-A823-CD37263667C2}" dt="2019-05-02T18:54:05.050" v="3"/>
          <ac:picMkLst>
            <pc:docMk/>
            <pc:sldMk cId="2371976141" sldId="293"/>
            <ac:picMk id="3" creationId="{7AAF3D75-343C-4198-9ADF-E520E70B9046}"/>
          </ac:picMkLst>
        </pc:picChg>
      </pc:sldChg>
      <pc:sldChg chg="addSp delSp modSp add">
        <pc:chgData name="Lines, Todd" userId="afaf7c3a-e8aa-4568-882a-02ad8f9e19b0" providerId="ADAL" clId="{63A352D3-EE90-46DF-A823-CD37263667C2}" dt="2019-05-03T19:39:07.966" v="369" actId="166"/>
        <pc:sldMkLst>
          <pc:docMk/>
          <pc:sldMk cId="289889102" sldId="301"/>
        </pc:sldMkLst>
        <pc:spChg chg="mod ord">
          <ac:chgData name="Lines, Todd" userId="afaf7c3a-e8aa-4568-882a-02ad8f9e19b0" providerId="ADAL" clId="{63A352D3-EE90-46DF-A823-CD37263667C2}" dt="2019-05-03T19:39:07.966" v="369" actId="166"/>
          <ac:spMkLst>
            <pc:docMk/>
            <pc:sldMk cId="289889102" sldId="301"/>
            <ac:spMk id="2" creationId="{EE7E76A1-DF46-4876-8DD4-2BC8D71ADCBA}"/>
          </ac:spMkLst>
        </pc:spChg>
        <pc:spChg chg="mod">
          <ac:chgData name="Lines, Todd" userId="afaf7c3a-e8aa-4568-882a-02ad8f9e19b0" providerId="ADAL" clId="{63A352D3-EE90-46DF-A823-CD37263667C2}" dt="2019-05-03T19:38:18.139" v="358" actId="27636"/>
          <ac:spMkLst>
            <pc:docMk/>
            <pc:sldMk cId="289889102" sldId="301"/>
            <ac:spMk id="3" creationId="{DF2773D3-0E3B-4A2A-B624-AC9F5D01670A}"/>
          </ac:spMkLst>
        </pc:spChg>
        <pc:spChg chg="add">
          <ac:chgData name="Lines, Todd" userId="afaf7c3a-e8aa-4568-882a-02ad8f9e19b0" providerId="ADAL" clId="{63A352D3-EE90-46DF-A823-CD37263667C2}" dt="2019-05-03T19:38:19.805" v="359"/>
          <ac:spMkLst>
            <pc:docMk/>
            <pc:sldMk cId="289889102" sldId="301"/>
            <ac:spMk id="4" creationId="{DE034C38-4D8A-496C-89C5-CB1F2D3612CD}"/>
          </ac:spMkLst>
        </pc:spChg>
        <pc:spChg chg="add mod">
          <ac:chgData name="Lines, Todd" userId="afaf7c3a-e8aa-4568-882a-02ad8f9e19b0" providerId="ADAL" clId="{63A352D3-EE90-46DF-A823-CD37263667C2}" dt="2019-05-03T19:38:30.047" v="361" actId="14100"/>
          <ac:spMkLst>
            <pc:docMk/>
            <pc:sldMk cId="289889102" sldId="301"/>
            <ac:spMk id="5" creationId="{A76EEA42-AD5C-45AF-8666-2BD030FAF2CC}"/>
          </ac:spMkLst>
        </pc:spChg>
        <pc:spChg chg="add">
          <ac:chgData name="Lines, Todd" userId="afaf7c3a-e8aa-4568-882a-02ad8f9e19b0" providerId="ADAL" clId="{63A352D3-EE90-46DF-A823-CD37263667C2}" dt="2019-05-03T19:38:19.805" v="359"/>
          <ac:spMkLst>
            <pc:docMk/>
            <pc:sldMk cId="289889102" sldId="301"/>
            <ac:spMk id="6" creationId="{7F9AC09F-78D4-4170-B12A-FB6F27141E7E}"/>
          </ac:spMkLst>
        </pc:spChg>
        <pc:spChg chg="add">
          <ac:chgData name="Lines, Todd" userId="afaf7c3a-e8aa-4568-882a-02ad8f9e19b0" providerId="ADAL" clId="{63A352D3-EE90-46DF-A823-CD37263667C2}" dt="2019-05-03T19:38:19.805" v="359"/>
          <ac:spMkLst>
            <pc:docMk/>
            <pc:sldMk cId="289889102" sldId="301"/>
            <ac:spMk id="7" creationId="{A881BD98-04A8-458A-8A74-2CAF0F160561}"/>
          </ac:spMkLst>
        </pc:spChg>
        <pc:spChg chg="add del">
          <ac:chgData name="Lines, Todd" userId="afaf7c3a-e8aa-4568-882a-02ad8f9e19b0" providerId="ADAL" clId="{63A352D3-EE90-46DF-A823-CD37263667C2}" dt="2019-05-03T19:38:32.554" v="362" actId="478"/>
          <ac:spMkLst>
            <pc:docMk/>
            <pc:sldMk cId="289889102" sldId="301"/>
            <ac:spMk id="8" creationId="{3BC4C048-01B6-4317-AAF1-00A61964481A}"/>
          </ac:spMkLst>
        </pc:spChg>
        <pc:spChg chg="add">
          <ac:chgData name="Lines, Todd" userId="afaf7c3a-e8aa-4568-882a-02ad8f9e19b0" providerId="ADAL" clId="{63A352D3-EE90-46DF-A823-CD37263667C2}" dt="2019-05-03T19:38:19.805" v="359"/>
          <ac:spMkLst>
            <pc:docMk/>
            <pc:sldMk cId="289889102" sldId="301"/>
            <ac:spMk id="12" creationId="{FAC863FD-B8B0-4956-9E5A-5B18194298BB}"/>
          </ac:spMkLst>
        </pc:spChg>
        <pc:spChg chg="add">
          <ac:chgData name="Lines, Todd" userId="afaf7c3a-e8aa-4568-882a-02ad8f9e19b0" providerId="ADAL" clId="{63A352D3-EE90-46DF-A823-CD37263667C2}" dt="2019-05-03T19:38:19.805" v="359"/>
          <ac:spMkLst>
            <pc:docMk/>
            <pc:sldMk cId="289889102" sldId="301"/>
            <ac:spMk id="13" creationId="{9CA2CF55-21B5-4F28-9C39-69DA798E0DE1}"/>
          </ac:spMkLst>
        </pc:spChg>
        <pc:spChg chg="add mod">
          <ac:chgData name="Lines, Todd" userId="afaf7c3a-e8aa-4568-882a-02ad8f9e19b0" providerId="ADAL" clId="{63A352D3-EE90-46DF-A823-CD37263667C2}" dt="2019-05-03T19:38:51.877" v="368" actId="14100"/>
          <ac:spMkLst>
            <pc:docMk/>
            <pc:sldMk cId="289889102" sldId="301"/>
            <ac:spMk id="14" creationId="{1F183EEC-1847-49BE-A99E-A908D094F324}"/>
          </ac:spMkLst>
        </pc:spChg>
        <pc:grpChg chg="add">
          <ac:chgData name="Lines, Todd" userId="afaf7c3a-e8aa-4568-882a-02ad8f9e19b0" providerId="ADAL" clId="{63A352D3-EE90-46DF-A823-CD37263667C2}" dt="2019-05-03T19:38:19.805" v="359"/>
          <ac:grpSpMkLst>
            <pc:docMk/>
            <pc:sldMk cId="289889102" sldId="301"/>
            <ac:grpSpMk id="9" creationId="{0F825B6B-DCC7-43D6-B405-16CE972F94EC}"/>
          </ac:grpSpMkLst>
        </pc:grpChg>
      </pc:sldChg>
      <pc:sldChg chg="modSp add">
        <pc:chgData name="Lines, Todd" userId="afaf7c3a-e8aa-4568-882a-02ad8f9e19b0" providerId="ADAL" clId="{63A352D3-EE90-46DF-A823-CD37263667C2}" dt="2019-05-03T19:40:10.882" v="434" actId="27636"/>
        <pc:sldMkLst>
          <pc:docMk/>
          <pc:sldMk cId="1690482727" sldId="302"/>
        </pc:sldMkLst>
        <pc:spChg chg="mod">
          <ac:chgData name="Lines, Todd" userId="afaf7c3a-e8aa-4568-882a-02ad8f9e19b0" providerId="ADAL" clId="{63A352D3-EE90-46DF-A823-CD37263667C2}" dt="2019-05-03T19:40:10.882" v="434" actId="27636"/>
          <ac:spMkLst>
            <pc:docMk/>
            <pc:sldMk cId="1690482727" sldId="302"/>
            <ac:spMk id="3" creationId="{DF2773D3-0E3B-4A2A-B624-AC9F5D01670A}"/>
          </ac:spMkLst>
        </pc:spChg>
      </pc:sldChg>
      <pc:sldChg chg="addSp delSp modSp add">
        <pc:chgData name="Lines, Todd" userId="afaf7c3a-e8aa-4568-882a-02ad8f9e19b0" providerId="ADAL" clId="{63A352D3-EE90-46DF-A823-CD37263667C2}" dt="2019-05-03T20:01:27.760" v="631"/>
        <pc:sldMkLst>
          <pc:docMk/>
          <pc:sldMk cId="4034523401" sldId="303"/>
        </pc:sldMkLst>
        <pc:spChg chg="del mod">
          <ac:chgData name="Lines, Todd" userId="afaf7c3a-e8aa-4568-882a-02ad8f9e19b0" providerId="ADAL" clId="{63A352D3-EE90-46DF-A823-CD37263667C2}" dt="2019-05-03T19:53:08.232" v="528" actId="478"/>
          <ac:spMkLst>
            <pc:docMk/>
            <pc:sldMk cId="4034523401" sldId="303"/>
            <ac:spMk id="2" creationId="{EE7E76A1-DF46-4876-8DD4-2BC8D71ADCBA}"/>
          </ac:spMkLst>
        </pc:spChg>
        <pc:spChg chg="del">
          <ac:chgData name="Lines, Todd" userId="afaf7c3a-e8aa-4568-882a-02ad8f9e19b0" providerId="ADAL" clId="{63A352D3-EE90-46DF-A823-CD37263667C2}" dt="2019-05-03T19:40:33.530" v="436" actId="478"/>
          <ac:spMkLst>
            <pc:docMk/>
            <pc:sldMk cId="4034523401" sldId="303"/>
            <ac:spMk id="3" creationId="{DF2773D3-0E3B-4A2A-B624-AC9F5D01670A}"/>
          </ac:spMkLst>
        </pc:spChg>
        <pc:spChg chg="mod">
          <ac:chgData name="Lines, Todd" userId="afaf7c3a-e8aa-4568-882a-02ad8f9e19b0" providerId="ADAL" clId="{63A352D3-EE90-46DF-A823-CD37263667C2}" dt="2019-05-03T19:58:49.795" v="626" actId="1076"/>
          <ac:spMkLst>
            <pc:docMk/>
            <pc:sldMk cId="4034523401" sldId="303"/>
            <ac:spMk id="4" creationId="{DE034C38-4D8A-496C-89C5-CB1F2D3612CD}"/>
          </ac:spMkLst>
        </pc:spChg>
        <pc:spChg chg="mod">
          <ac:chgData name="Lines, Todd" userId="afaf7c3a-e8aa-4568-882a-02ad8f9e19b0" providerId="ADAL" clId="{63A352D3-EE90-46DF-A823-CD37263667C2}" dt="2019-05-03T19:58:49.795" v="626" actId="1076"/>
          <ac:spMkLst>
            <pc:docMk/>
            <pc:sldMk cId="4034523401" sldId="303"/>
            <ac:spMk id="5" creationId="{A76EEA42-AD5C-45AF-8666-2BD030FAF2CC}"/>
          </ac:spMkLst>
        </pc:spChg>
        <pc:spChg chg="mod">
          <ac:chgData name="Lines, Todd" userId="afaf7c3a-e8aa-4568-882a-02ad8f9e19b0" providerId="ADAL" clId="{63A352D3-EE90-46DF-A823-CD37263667C2}" dt="2019-05-03T19:58:49.795" v="626" actId="1076"/>
          <ac:spMkLst>
            <pc:docMk/>
            <pc:sldMk cId="4034523401" sldId="303"/>
            <ac:spMk id="6" creationId="{7F9AC09F-78D4-4170-B12A-FB6F27141E7E}"/>
          </ac:spMkLst>
        </pc:spChg>
        <pc:spChg chg="mod">
          <ac:chgData name="Lines, Todd" userId="afaf7c3a-e8aa-4568-882a-02ad8f9e19b0" providerId="ADAL" clId="{63A352D3-EE90-46DF-A823-CD37263667C2}" dt="2019-05-03T19:58:49.795" v="626" actId="1076"/>
          <ac:spMkLst>
            <pc:docMk/>
            <pc:sldMk cId="4034523401" sldId="303"/>
            <ac:spMk id="7" creationId="{A881BD98-04A8-458A-8A74-2CAF0F160561}"/>
          </ac:spMkLst>
        </pc:spChg>
        <pc:spChg chg="mod">
          <ac:chgData name="Lines, Todd" userId="afaf7c3a-e8aa-4568-882a-02ad8f9e19b0" providerId="ADAL" clId="{63A352D3-EE90-46DF-A823-CD37263667C2}" dt="2019-05-03T19:58:49.795" v="626" actId="1076"/>
          <ac:spMkLst>
            <pc:docMk/>
            <pc:sldMk cId="4034523401" sldId="303"/>
            <ac:spMk id="12" creationId="{FAC863FD-B8B0-4956-9E5A-5B18194298BB}"/>
          </ac:spMkLst>
        </pc:spChg>
        <pc:spChg chg="mod">
          <ac:chgData name="Lines, Todd" userId="afaf7c3a-e8aa-4568-882a-02ad8f9e19b0" providerId="ADAL" clId="{63A352D3-EE90-46DF-A823-CD37263667C2}" dt="2019-05-03T19:58:49.795" v="626" actId="1076"/>
          <ac:spMkLst>
            <pc:docMk/>
            <pc:sldMk cId="4034523401" sldId="303"/>
            <ac:spMk id="13" creationId="{9CA2CF55-21B5-4F28-9C39-69DA798E0DE1}"/>
          </ac:spMkLst>
        </pc:spChg>
        <pc:spChg chg="mod">
          <ac:chgData name="Lines, Todd" userId="afaf7c3a-e8aa-4568-882a-02ad8f9e19b0" providerId="ADAL" clId="{63A352D3-EE90-46DF-A823-CD37263667C2}" dt="2019-05-03T19:58:49.795" v="626" actId="1076"/>
          <ac:spMkLst>
            <pc:docMk/>
            <pc:sldMk cId="4034523401" sldId="303"/>
            <ac:spMk id="14" creationId="{1F183EEC-1847-49BE-A99E-A908D094F324}"/>
          </ac:spMkLst>
        </pc:spChg>
        <pc:spChg chg="add del mod">
          <ac:chgData name="Lines, Todd" userId="afaf7c3a-e8aa-4568-882a-02ad8f9e19b0" providerId="ADAL" clId="{63A352D3-EE90-46DF-A823-CD37263667C2}" dt="2019-05-03T19:40:40.339" v="437" actId="478"/>
          <ac:spMkLst>
            <pc:docMk/>
            <pc:sldMk cId="4034523401" sldId="303"/>
            <ac:spMk id="15" creationId="{EAAF5AB7-D5CC-498C-AA76-BA8113BC606F}"/>
          </ac:spMkLst>
        </pc:spChg>
        <pc:spChg chg="add mod">
          <ac:chgData name="Lines, Todd" userId="afaf7c3a-e8aa-4568-882a-02ad8f9e19b0" providerId="ADAL" clId="{63A352D3-EE90-46DF-A823-CD37263667C2}" dt="2019-05-03T19:58:49.795" v="626" actId="1076"/>
          <ac:spMkLst>
            <pc:docMk/>
            <pc:sldMk cId="4034523401" sldId="303"/>
            <ac:spMk id="16" creationId="{4E09DCD3-7C8B-449E-AEB8-3D5AAFC53D87}"/>
          </ac:spMkLst>
        </pc:spChg>
        <pc:spChg chg="add mod">
          <ac:chgData name="Lines, Todd" userId="afaf7c3a-e8aa-4568-882a-02ad8f9e19b0" providerId="ADAL" clId="{63A352D3-EE90-46DF-A823-CD37263667C2}" dt="2019-05-03T19:58:49.795" v="626" actId="1076"/>
          <ac:spMkLst>
            <pc:docMk/>
            <pc:sldMk cId="4034523401" sldId="303"/>
            <ac:spMk id="17" creationId="{844F123F-55F1-4944-9274-473752F783A0}"/>
          </ac:spMkLst>
        </pc:spChg>
        <pc:spChg chg="add mod">
          <ac:chgData name="Lines, Todd" userId="afaf7c3a-e8aa-4568-882a-02ad8f9e19b0" providerId="ADAL" clId="{63A352D3-EE90-46DF-A823-CD37263667C2}" dt="2019-05-03T19:58:49.795" v="626" actId="1076"/>
          <ac:spMkLst>
            <pc:docMk/>
            <pc:sldMk cId="4034523401" sldId="303"/>
            <ac:spMk id="18" creationId="{873DC9CF-B919-4F7D-913D-1F881E823B0B}"/>
          </ac:spMkLst>
        </pc:spChg>
        <pc:spChg chg="add mod">
          <ac:chgData name="Lines, Todd" userId="afaf7c3a-e8aa-4568-882a-02ad8f9e19b0" providerId="ADAL" clId="{63A352D3-EE90-46DF-A823-CD37263667C2}" dt="2019-05-03T19:58:49.795" v="626" actId="1076"/>
          <ac:spMkLst>
            <pc:docMk/>
            <pc:sldMk cId="4034523401" sldId="303"/>
            <ac:spMk id="19" creationId="{E432FE1D-0FAA-46B8-91DE-42C6CC76EB5A}"/>
          </ac:spMkLst>
        </pc:spChg>
        <pc:spChg chg="add mod">
          <ac:chgData name="Lines, Todd" userId="afaf7c3a-e8aa-4568-882a-02ad8f9e19b0" providerId="ADAL" clId="{63A352D3-EE90-46DF-A823-CD37263667C2}" dt="2019-05-03T19:58:49.795" v="626" actId="1076"/>
          <ac:spMkLst>
            <pc:docMk/>
            <pc:sldMk cId="4034523401" sldId="303"/>
            <ac:spMk id="20" creationId="{AA74C96D-D84F-4ACF-9EF6-44DCE5B2C107}"/>
          </ac:spMkLst>
        </pc:spChg>
        <pc:spChg chg="add mod">
          <ac:chgData name="Lines, Todd" userId="afaf7c3a-e8aa-4568-882a-02ad8f9e19b0" providerId="ADAL" clId="{63A352D3-EE90-46DF-A823-CD37263667C2}" dt="2019-05-03T19:58:49.795" v="626" actId="1076"/>
          <ac:spMkLst>
            <pc:docMk/>
            <pc:sldMk cId="4034523401" sldId="303"/>
            <ac:spMk id="21" creationId="{0EAE50F1-8933-47DD-8FAB-D7307BFA2CFD}"/>
          </ac:spMkLst>
        </pc:spChg>
        <pc:spChg chg="add mod">
          <ac:chgData name="Lines, Todd" userId="afaf7c3a-e8aa-4568-882a-02ad8f9e19b0" providerId="ADAL" clId="{63A352D3-EE90-46DF-A823-CD37263667C2}" dt="2019-05-03T19:58:49.795" v="626" actId="1076"/>
          <ac:spMkLst>
            <pc:docMk/>
            <pc:sldMk cId="4034523401" sldId="303"/>
            <ac:spMk id="22" creationId="{ED2308BB-3F93-4AD5-B861-B739F8906D54}"/>
          </ac:spMkLst>
        </pc:spChg>
        <pc:spChg chg="add mod">
          <ac:chgData name="Lines, Todd" userId="afaf7c3a-e8aa-4568-882a-02ad8f9e19b0" providerId="ADAL" clId="{63A352D3-EE90-46DF-A823-CD37263667C2}" dt="2019-05-03T19:58:49.795" v="626" actId="1076"/>
          <ac:spMkLst>
            <pc:docMk/>
            <pc:sldMk cId="4034523401" sldId="303"/>
            <ac:spMk id="23" creationId="{EA367FDD-BCF8-4FC4-A3E3-02F5BBC6B5FD}"/>
          </ac:spMkLst>
        </pc:spChg>
        <pc:spChg chg="add mod">
          <ac:chgData name="Lines, Todd" userId="afaf7c3a-e8aa-4568-882a-02ad8f9e19b0" providerId="ADAL" clId="{63A352D3-EE90-46DF-A823-CD37263667C2}" dt="2019-05-03T19:58:49.795" v="626" actId="1076"/>
          <ac:spMkLst>
            <pc:docMk/>
            <pc:sldMk cId="4034523401" sldId="303"/>
            <ac:spMk id="24" creationId="{5739E4D7-6C86-4D2C-9DDB-3534BFC1378C}"/>
          </ac:spMkLst>
        </pc:spChg>
        <pc:spChg chg="add mod">
          <ac:chgData name="Lines, Todd" userId="afaf7c3a-e8aa-4568-882a-02ad8f9e19b0" providerId="ADAL" clId="{63A352D3-EE90-46DF-A823-CD37263667C2}" dt="2019-05-03T19:58:49.795" v="626" actId="1076"/>
          <ac:spMkLst>
            <pc:docMk/>
            <pc:sldMk cId="4034523401" sldId="303"/>
            <ac:spMk id="25" creationId="{5BE61775-9C12-4EB0-8E2B-177024A0E757}"/>
          </ac:spMkLst>
        </pc:spChg>
        <pc:spChg chg="add mod">
          <ac:chgData name="Lines, Todd" userId="afaf7c3a-e8aa-4568-882a-02ad8f9e19b0" providerId="ADAL" clId="{63A352D3-EE90-46DF-A823-CD37263667C2}" dt="2019-05-03T19:58:49.795" v="626" actId="1076"/>
          <ac:spMkLst>
            <pc:docMk/>
            <pc:sldMk cId="4034523401" sldId="303"/>
            <ac:spMk id="49" creationId="{4213692D-0ED7-4C70-9D7A-1F91D23D88B2}"/>
          </ac:spMkLst>
        </pc:spChg>
        <pc:spChg chg="add del mod">
          <ac:chgData name="Lines, Todd" userId="afaf7c3a-e8aa-4568-882a-02ad8f9e19b0" providerId="ADAL" clId="{63A352D3-EE90-46DF-A823-CD37263667C2}" dt="2019-05-03T19:51:58.800" v="509" actId="478"/>
          <ac:spMkLst>
            <pc:docMk/>
            <pc:sldMk cId="4034523401" sldId="303"/>
            <ac:spMk id="50" creationId="{6CA2B858-EDF4-4D05-9B9B-7D7190FEE8EF}"/>
          </ac:spMkLst>
        </pc:spChg>
        <pc:spChg chg="add mod">
          <ac:chgData name="Lines, Todd" userId="afaf7c3a-e8aa-4568-882a-02ad8f9e19b0" providerId="ADAL" clId="{63A352D3-EE90-46DF-A823-CD37263667C2}" dt="2019-05-03T19:58:49.795" v="626" actId="1076"/>
          <ac:spMkLst>
            <pc:docMk/>
            <pc:sldMk cId="4034523401" sldId="303"/>
            <ac:spMk id="51" creationId="{32E4B543-0351-45BC-BE14-6114288308A2}"/>
          </ac:spMkLst>
        </pc:spChg>
        <pc:spChg chg="add mod">
          <ac:chgData name="Lines, Todd" userId="afaf7c3a-e8aa-4568-882a-02ad8f9e19b0" providerId="ADAL" clId="{63A352D3-EE90-46DF-A823-CD37263667C2}" dt="2019-05-03T19:58:49.795" v="626" actId="1076"/>
          <ac:spMkLst>
            <pc:docMk/>
            <pc:sldMk cId="4034523401" sldId="303"/>
            <ac:spMk id="52" creationId="{CC01858D-1781-4922-9383-96FE5A2395E0}"/>
          </ac:spMkLst>
        </pc:spChg>
        <pc:spChg chg="add mod">
          <ac:chgData name="Lines, Todd" userId="afaf7c3a-e8aa-4568-882a-02ad8f9e19b0" providerId="ADAL" clId="{63A352D3-EE90-46DF-A823-CD37263667C2}" dt="2019-05-03T19:58:49.795" v="626" actId="1076"/>
          <ac:spMkLst>
            <pc:docMk/>
            <pc:sldMk cId="4034523401" sldId="303"/>
            <ac:spMk id="53" creationId="{F4D13ACE-7EA0-46B6-97BA-B27BA489A67E}"/>
          </ac:spMkLst>
        </pc:spChg>
        <pc:spChg chg="add mod">
          <ac:chgData name="Lines, Todd" userId="afaf7c3a-e8aa-4568-882a-02ad8f9e19b0" providerId="ADAL" clId="{63A352D3-EE90-46DF-A823-CD37263667C2}" dt="2019-05-03T19:58:49.795" v="626" actId="1076"/>
          <ac:spMkLst>
            <pc:docMk/>
            <pc:sldMk cId="4034523401" sldId="303"/>
            <ac:spMk id="54" creationId="{25C7FD17-5155-4219-88D8-6075DB2C56FC}"/>
          </ac:spMkLst>
        </pc:spChg>
        <pc:spChg chg="add mod">
          <ac:chgData name="Lines, Todd" userId="afaf7c3a-e8aa-4568-882a-02ad8f9e19b0" providerId="ADAL" clId="{63A352D3-EE90-46DF-A823-CD37263667C2}" dt="2019-05-03T19:52:43.621" v="522" actId="164"/>
          <ac:spMkLst>
            <pc:docMk/>
            <pc:sldMk cId="4034523401" sldId="303"/>
            <ac:spMk id="59" creationId="{243D3014-180A-4B53-96E9-FC64E0C7D852}"/>
          </ac:spMkLst>
        </pc:spChg>
        <pc:spChg chg="add mod">
          <ac:chgData name="Lines, Todd" userId="afaf7c3a-e8aa-4568-882a-02ad8f9e19b0" providerId="ADAL" clId="{63A352D3-EE90-46DF-A823-CD37263667C2}" dt="2019-05-03T19:52:43.621" v="522" actId="164"/>
          <ac:spMkLst>
            <pc:docMk/>
            <pc:sldMk cId="4034523401" sldId="303"/>
            <ac:spMk id="60" creationId="{1C6630EF-3B84-4549-87DD-55381417E797}"/>
          </ac:spMkLst>
        </pc:spChg>
        <pc:spChg chg="add mod">
          <ac:chgData name="Lines, Todd" userId="afaf7c3a-e8aa-4568-882a-02ad8f9e19b0" providerId="ADAL" clId="{63A352D3-EE90-46DF-A823-CD37263667C2}" dt="2019-05-03T19:52:43.621" v="522" actId="164"/>
          <ac:spMkLst>
            <pc:docMk/>
            <pc:sldMk cId="4034523401" sldId="303"/>
            <ac:spMk id="61" creationId="{448BA9E4-D734-482B-A618-80D585A40200}"/>
          </ac:spMkLst>
        </pc:spChg>
        <pc:spChg chg="add mod">
          <ac:chgData name="Lines, Todd" userId="afaf7c3a-e8aa-4568-882a-02ad8f9e19b0" providerId="ADAL" clId="{63A352D3-EE90-46DF-A823-CD37263667C2}" dt="2019-05-03T19:52:43.621" v="522" actId="164"/>
          <ac:spMkLst>
            <pc:docMk/>
            <pc:sldMk cId="4034523401" sldId="303"/>
            <ac:spMk id="62" creationId="{38C2FE0D-3B0E-40FD-BF8E-6AF135B39886}"/>
          </ac:spMkLst>
        </pc:spChg>
        <pc:spChg chg="add del mod">
          <ac:chgData name="Lines, Todd" userId="afaf7c3a-e8aa-4568-882a-02ad8f9e19b0" providerId="ADAL" clId="{63A352D3-EE90-46DF-A823-CD37263667C2}" dt="2019-05-03T19:53:13.206" v="529" actId="478"/>
          <ac:spMkLst>
            <pc:docMk/>
            <pc:sldMk cId="4034523401" sldId="303"/>
            <ac:spMk id="75" creationId="{FB1811FA-55E9-459E-9310-66F5235686EC}"/>
          </ac:spMkLst>
        </pc:spChg>
        <pc:spChg chg="add mod">
          <ac:chgData name="Lines, Todd" userId="afaf7c3a-e8aa-4568-882a-02ad8f9e19b0" providerId="ADAL" clId="{63A352D3-EE90-46DF-A823-CD37263667C2}" dt="2019-05-03T19:53:28.087" v="532" actId="164"/>
          <ac:spMkLst>
            <pc:docMk/>
            <pc:sldMk cId="4034523401" sldId="303"/>
            <ac:spMk id="76" creationId="{5C1D288F-A857-4BF4-B52F-3A7CA1BC3123}"/>
          </ac:spMkLst>
        </pc:spChg>
        <pc:spChg chg="add mod">
          <ac:chgData name="Lines, Todd" userId="afaf7c3a-e8aa-4568-882a-02ad8f9e19b0" providerId="ADAL" clId="{63A352D3-EE90-46DF-A823-CD37263667C2}" dt="2019-05-03T19:53:28.087" v="532" actId="164"/>
          <ac:spMkLst>
            <pc:docMk/>
            <pc:sldMk cId="4034523401" sldId="303"/>
            <ac:spMk id="77" creationId="{FD1B03C8-7299-401E-839B-26950FB70892}"/>
          </ac:spMkLst>
        </pc:spChg>
        <pc:spChg chg="add mod">
          <ac:chgData name="Lines, Todd" userId="afaf7c3a-e8aa-4568-882a-02ad8f9e19b0" providerId="ADAL" clId="{63A352D3-EE90-46DF-A823-CD37263667C2}" dt="2019-05-03T19:53:28.087" v="532" actId="164"/>
          <ac:spMkLst>
            <pc:docMk/>
            <pc:sldMk cId="4034523401" sldId="303"/>
            <ac:spMk id="78" creationId="{03E8B518-297D-4FBA-844F-246A26E022F5}"/>
          </ac:spMkLst>
        </pc:spChg>
        <pc:spChg chg="add mod">
          <ac:chgData name="Lines, Todd" userId="afaf7c3a-e8aa-4568-882a-02ad8f9e19b0" providerId="ADAL" clId="{63A352D3-EE90-46DF-A823-CD37263667C2}" dt="2019-05-03T19:53:28.087" v="532" actId="164"/>
          <ac:spMkLst>
            <pc:docMk/>
            <pc:sldMk cId="4034523401" sldId="303"/>
            <ac:spMk id="79" creationId="{FCC8B8A5-BC3C-4AE2-9CB1-0C9C856CD891}"/>
          </ac:spMkLst>
        </pc:spChg>
        <pc:spChg chg="add mod">
          <ac:chgData name="Lines, Todd" userId="afaf7c3a-e8aa-4568-882a-02ad8f9e19b0" providerId="ADAL" clId="{63A352D3-EE90-46DF-A823-CD37263667C2}" dt="2019-05-03T19:53:28.087" v="532" actId="164"/>
          <ac:spMkLst>
            <pc:docMk/>
            <pc:sldMk cId="4034523401" sldId="303"/>
            <ac:spMk id="80" creationId="{3467FD22-61EF-4BED-9000-7B03632F6987}"/>
          </ac:spMkLst>
        </pc:spChg>
        <pc:spChg chg="add del mod">
          <ac:chgData name="Lines, Todd" userId="afaf7c3a-e8aa-4568-882a-02ad8f9e19b0" providerId="ADAL" clId="{63A352D3-EE90-46DF-A823-CD37263667C2}" dt="2019-05-03T19:54:24.584" v="544" actId="478"/>
          <ac:spMkLst>
            <pc:docMk/>
            <pc:sldMk cId="4034523401" sldId="303"/>
            <ac:spMk id="96" creationId="{6A8D3DDE-5287-46C2-9012-02FF263B4B3D}"/>
          </ac:spMkLst>
        </pc:spChg>
        <pc:spChg chg="add del mod">
          <ac:chgData name="Lines, Todd" userId="afaf7c3a-e8aa-4568-882a-02ad8f9e19b0" providerId="ADAL" clId="{63A352D3-EE90-46DF-A823-CD37263667C2}" dt="2019-05-03T19:54:24.584" v="544" actId="478"/>
          <ac:spMkLst>
            <pc:docMk/>
            <pc:sldMk cId="4034523401" sldId="303"/>
            <ac:spMk id="98" creationId="{79D8BF7D-E848-4C64-A5C1-B9A48712F225}"/>
          </ac:spMkLst>
        </pc:spChg>
        <pc:spChg chg="add del mod">
          <ac:chgData name="Lines, Todd" userId="afaf7c3a-e8aa-4568-882a-02ad8f9e19b0" providerId="ADAL" clId="{63A352D3-EE90-46DF-A823-CD37263667C2}" dt="2019-05-03T19:54:24.584" v="544" actId="478"/>
          <ac:spMkLst>
            <pc:docMk/>
            <pc:sldMk cId="4034523401" sldId="303"/>
            <ac:spMk id="99" creationId="{DA94DF07-1498-4B0E-81EA-13C325543C91}"/>
          </ac:spMkLst>
        </pc:spChg>
        <pc:spChg chg="add del mod">
          <ac:chgData name="Lines, Todd" userId="afaf7c3a-e8aa-4568-882a-02ad8f9e19b0" providerId="ADAL" clId="{63A352D3-EE90-46DF-A823-CD37263667C2}" dt="2019-05-03T19:54:24.584" v="544" actId="478"/>
          <ac:spMkLst>
            <pc:docMk/>
            <pc:sldMk cId="4034523401" sldId="303"/>
            <ac:spMk id="100" creationId="{BCAB9337-E87D-43A9-8971-652312BCBF72}"/>
          </ac:spMkLst>
        </pc:spChg>
        <pc:spChg chg="add del mod">
          <ac:chgData name="Lines, Todd" userId="afaf7c3a-e8aa-4568-882a-02ad8f9e19b0" providerId="ADAL" clId="{63A352D3-EE90-46DF-A823-CD37263667C2}" dt="2019-05-03T19:54:24.584" v="544" actId="478"/>
          <ac:spMkLst>
            <pc:docMk/>
            <pc:sldMk cId="4034523401" sldId="303"/>
            <ac:spMk id="101" creationId="{38187176-CB5C-4414-8E9C-C9A2FCC6CDF7}"/>
          </ac:spMkLst>
        </pc:spChg>
        <pc:spChg chg="add mod">
          <ac:chgData name="Lines, Todd" userId="afaf7c3a-e8aa-4568-882a-02ad8f9e19b0" providerId="ADAL" clId="{63A352D3-EE90-46DF-A823-CD37263667C2}" dt="2019-05-03T19:58:49.795" v="626" actId="1076"/>
          <ac:spMkLst>
            <pc:docMk/>
            <pc:sldMk cId="4034523401" sldId="303"/>
            <ac:spMk id="124" creationId="{AC1D5FDF-52A6-4332-A89E-0C0D6AFE4092}"/>
          </ac:spMkLst>
        </pc:spChg>
        <pc:spChg chg="add mod">
          <ac:chgData name="Lines, Todd" userId="afaf7c3a-e8aa-4568-882a-02ad8f9e19b0" providerId="ADAL" clId="{63A352D3-EE90-46DF-A823-CD37263667C2}" dt="2019-05-03T19:58:49.795" v="626" actId="1076"/>
          <ac:spMkLst>
            <pc:docMk/>
            <pc:sldMk cId="4034523401" sldId="303"/>
            <ac:spMk id="125" creationId="{5AB0DB1B-2EFF-4D1A-8EC4-43C47B167832}"/>
          </ac:spMkLst>
        </pc:spChg>
        <pc:spChg chg="add mod">
          <ac:chgData name="Lines, Todd" userId="afaf7c3a-e8aa-4568-882a-02ad8f9e19b0" providerId="ADAL" clId="{63A352D3-EE90-46DF-A823-CD37263667C2}" dt="2019-05-03T19:58:49.795" v="626" actId="1076"/>
          <ac:spMkLst>
            <pc:docMk/>
            <pc:sldMk cId="4034523401" sldId="303"/>
            <ac:spMk id="126" creationId="{3D11C433-E0F1-401F-B34C-3D0A675B9B90}"/>
          </ac:spMkLst>
        </pc:spChg>
        <pc:spChg chg="add mod">
          <ac:chgData name="Lines, Todd" userId="afaf7c3a-e8aa-4568-882a-02ad8f9e19b0" providerId="ADAL" clId="{63A352D3-EE90-46DF-A823-CD37263667C2}" dt="2019-05-03T19:58:49.795" v="626" actId="1076"/>
          <ac:spMkLst>
            <pc:docMk/>
            <pc:sldMk cId="4034523401" sldId="303"/>
            <ac:spMk id="127" creationId="{AAC26E3F-8FA3-4682-9D55-89B367614D5A}"/>
          </ac:spMkLst>
        </pc:spChg>
        <pc:spChg chg="add mod">
          <ac:chgData name="Lines, Todd" userId="afaf7c3a-e8aa-4568-882a-02ad8f9e19b0" providerId="ADAL" clId="{63A352D3-EE90-46DF-A823-CD37263667C2}" dt="2019-05-03T19:58:49.795" v="626" actId="1076"/>
          <ac:spMkLst>
            <pc:docMk/>
            <pc:sldMk cId="4034523401" sldId="303"/>
            <ac:spMk id="138" creationId="{7DF7D757-DF9C-4529-AA71-CF043EACAFA0}"/>
          </ac:spMkLst>
        </pc:spChg>
        <pc:spChg chg="add mod">
          <ac:chgData name="Lines, Todd" userId="afaf7c3a-e8aa-4568-882a-02ad8f9e19b0" providerId="ADAL" clId="{63A352D3-EE90-46DF-A823-CD37263667C2}" dt="2019-05-03T19:58:49.795" v="626" actId="1076"/>
          <ac:spMkLst>
            <pc:docMk/>
            <pc:sldMk cId="4034523401" sldId="303"/>
            <ac:spMk id="139" creationId="{E49B41B9-9413-4334-A047-DA797A73816F}"/>
          </ac:spMkLst>
        </pc:spChg>
        <pc:spChg chg="add mod">
          <ac:chgData name="Lines, Todd" userId="afaf7c3a-e8aa-4568-882a-02ad8f9e19b0" providerId="ADAL" clId="{63A352D3-EE90-46DF-A823-CD37263667C2}" dt="2019-05-03T19:58:49.795" v="626" actId="1076"/>
          <ac:spMkLst>
            <pc:docMk/>
            <pc:sldMk cId="4034523401" sldId="303"/>
            <ac:spMk id="141" creationId="{A50DB616-4DD8-4866-93E4-4C6326305A21}"/>
          </ac:spMkLst>
        </pc:spChg>
        <pc:spChg chg="add mod">
          <ac:chgData name="Lines, Todd" userId="afaf7c3a-e8aa-4568-882a-02ad8f9e19b0" providerId="ADAL" clId="{63A352D3-EE90-46DF-A823-CD37263667C2}" dt="2019-05-03T19:58:49.795" v="626" actId="1076"/>
          <ac:spMkLst>
            <pc:docMk/>
            <pc:sldMk cId="4034523401" sldId="303"/>
            <ac:spMk id="142" creationId="{B8893645-C80C-406D-B56B-A8609717AC1E}"/>
          </ac:spMkLst>
        </pc:spChg>
        <pc:spChg chg="add mod">
          <ac:chgData name="Lines, Todd" userId="afaf7c3a-e8aa-4568-882a-02ad8f9e19b0" providerId="ADAL" clId="{63A352D3-EE90-46DF-A823-CD37263667C2}" dt="2019-05-03T19:58:49.795" v="626" actId="1076"/>
          <ac:spMkLst>
            <pc:docMk/>
            <pc:sldMk cId="4034523401" sldId="303"/>
            <ac:spMk id="143" creationId="{F8CFC320-C4B6-4921-BC47-B99057395B28}"/>
          </ac:spMkLst>
        </pc:spChg>
        <pc:spChg chg="add mod">
          <ac:chgData name="Lines, Todd" userId="afaf7c3a-e8aa-4568-882a-02ad8f9e19b0" providerId="ADAL" clId="{63A352D3-EE90-46DF-A823-CD37263667C2}" dt="2019-05-03T19:59:04.673" v="629" actId="1076"/>
          <ac:spMkLst>
            <pc:docMk/>
            <pc:sldMk cId="4034523401" sldId="303"/>
            <ac:spMk id="144" creationId="{5BCCDE5F-631D-40E7-9CB7-A1864B6796FB}"/>
          </ac:spMkLst>
        </pc:spChg>
        <pc:spChg chg="add mod">
          <ac:chgData name="Lines, Todd" userId="afaf7c3a-e8aa-4568-882a-02ad8f9e19b0" providerId="ADAL" clId="{63A352D3-EE90-46DF-A823-CD37263667C2}" dt="2019-05-03T19:58:49.795" v="626" actId="1076"/>
          <ac:spMkLst>
            <pc:docMk/>
            <pc:sldMk cId="4034523401" sldId="303"/>
            <ac:spMk id="148" creationId="{69A0F532-FCB1-49EA-BF3E-0FD9B719811E}"/>
          </ac:spMkLst>
        </pc:spChg>
        <pc:spChg chg="add mod">
          <ac:chgData name="Lines, Todd" userId="afaf7c3a-e8aa-4568-882a-02ad8f9e19b0" providerId="ADAL" clId="{63A352D3-EE90-46DF-A823-CD37263667C2}" dt="2019-05-03T19:58:49.795" v="626" actId="1076"/>
          <ac:spMkLst>
            <pc:docMk/>
            <pc:sldMk cId="4034523401" sldId="303"/>
            <ac:spMk id="149" creationId="{F9589C23-C936-4096-9B30-44EC3355996F}"/>
          </ac:spMkLst>
        </pc:spChg>
        <pc:spChg chg="add mod">
          <ac:chgData name="Lines, Todd" userId="afaf7c3a-e8aa-4568-882a-02ad8f9e19b0" providerId="ADAL" clId="{63A352D3-EE90-46DF-A823-CD37263667C2}" dt="2019-05-03T19:58:49.795" v="626" actId="1076"/>
          <ac:spMkLst>
            <pc:docMk/>
            <pc:sldMk cId="4034523401" sldId="303"/>
            <ac:spMk id="150" creationId="{835F5320-1B8B-49E2-8693-3C19D3BE7887}"/>
          </ac:spMkLst>
        </pc:spChg>
        <pc:spChg chg="add mod">
          <ac:chgData name="Lines, Todd" userId="afaf7c3a-e8aa-4568-882a-02ad8f9e19b0" providerId="ADAL" clId="{63A352D3-EE90-46DF-A823-CD37263667C2}" dt="2019-05-03T19:58:49.795" v="626" actId="1076"/>
          <ac:spMkLst>
            <pc:docMk/>
            <pc:sldMk cId="4034523401" sldId="303"/>
            <ac:spMk id="151" creationId="{CC5C7426-4375-425A-8376-6B0F4B57BF9D}"/>
          </ac:spMkLst>
        </pc:spChg>
        <pc:spChg chg="add mod">
          <ac:chgData name="Lines, Todd" userId="afaf7c3a-e8aa-4568-882a-02ad8f9e19b0" providerId="ADAL" clId="{63A352D3-EE90-46DF-A823-CD37263667C2}" dt="2019-05-03T19:58:49.795" v="626" actId="1076"/>
          <ac:spMkLst>
            <pc:docMk/>
            <pc:sldMk cId="4034523401" sldId="303"/>
            <ac:spMk id="152" creationId="{E7CBCE4A-F112-4642-8066-FC7753BF4897}"/>
          </ac:spMkLst>
        </pc:spChg>
        <pc:spChg chg="add mod">
          <ac:chgData name="Lines, Todd" userId="afaf7c3a-e8aa-4568-882a-02ad8f9e19b0" providerId="ADAL" clId="{63A352D3-EE90-46DF-A823-CD37263667C2}" dt="2019-05-03T19:58:49.795" v="626" actId="1076"/>
          <ac:spMkLst>
            <pc:docMk/>
            <pc:sldMk cId="4034523401" sldId="303"/>
            <ac:spMk id="153" creationId="{F564C753-896A-44C8-BAAB-B8A1FD854DCD}"/>
          </ac:spMkLst>
        </pc:spChg>
        <pc:spChg chg="add mod">
          <ac:chgData name="Lines, Todd" userId="afaf7c3a-e8aa-4568-882a-02ad8f9e19b0" providerId="ADAL" clId="{63A352D3-EE90-46DF-A823-CD37263667C2}" dt="2019-05-03T19:58:49.795" v="626" actId="1076"/>
          <ac:spMkLst>
            <pc:docMk/>
            <pc:sldMk cId="4034523401" sldId="303"/>
            <ac:spMk id="154" creationId="{0AFDD00D-BD55-4E51-BFC2-02CB81AEBF7B}"/>
          </ac:spMkLst>
        </pc:spChg>
        <pc:spChg chg="add mod">
          <ac:chgData name="Lines, Todd" userId="afaf7c3a-e8aa-4568-882a-02ad8f9e19b0" providerId="ADAL" clId="{63A352D3-EE90-46DF-A823-CD37263667C2}" dt="2019-05-03T19:58:49.795" v="626" actId="1076"/>
          <ac:spMkLst>
            <pc:docMk/>
            <pc:sldMk cId="4034523401" sldId="303"/>
            <ac:spMk id="155" creationId="{02E7E6D9-EA84-42F4-BA91-AF59430E049B}"/>
          </ac:spMkLst>
        </pc:spChg>
        <pc:spChg chg="add mod">
          <ac:chgData name="Lines, Todd" userId="afaf7c3a-e8aa-4568-882a-02ad8f9e19b0" providerId="ADAL" clId="{63A352D3-EE90-46DF-A823-CD37263667C2}" dt="2019-05-03T19:58:49.795" v="626" actId="1076"/>
          <ac:spMkLst>
            <pc:docMk/>
            <pc:sldMk cId="4034523401" sldId="303"/>
            <ac:spMk id="156" creationId="{AAB8AAF5-D502-4110-9756-18CADAA35287}"/>
          </ac:spMkLst>
        </pc:spChg>
        <pc:spChg chg="add mod">
          <ac:chgData name="Lines, Todd" userId="afaf7c3a-e8aa-4568-882a-02ad8f9e19b0" providerId="ADAL" clId="{63A352D3-EE90-46DF-A823-CD37263667C2}" dt="2019-05-03T19:58:49.795" v="626" actId="1076"/>
          <ac:spMkLst>
            <pc:docMk/>
            <pc:sldMk cId="4034523401" sldId="303"/>
            <ac:spMk id="157" creationId="{EA126220-90A5-48B5-8BBF-F52EE79C2B24}"/>
          </ac:spMkLst>
        </pc:spChg>
        <pc:spChg chg="add mod">
          <ac:chgData name="Lines, Todd" userId="afaf7c3a-e8aa-4568-882a-02ad8f9e19b0" providerId="ADAL" clId="{63A352D3-EE90-46DF-A823-CD37263667C2}" dt="2019-05-03T19:58:49.795" v="626" actId="1076"/>
          <ac:spMkLst>
            <pc:docMk/>
            <pc:sldMk cId="4034523401" sldId="303"/>
            <ac:spMk id="158" creationId="{ADF079A5-27B7-4739-A503-FEE66C747313}"/>
          </ac:spMkLst>
        </pc:spChg>
        <pc:spChg chg="add mod">
          <ac:chgData name="Lines, Todd" userId="afaf7c3a-e8aa-4568-882a-02ad8f9e19b0" providerId="ADAL" clId="{63A352D3-EE90-46DF-A823-CD37263667C2}" dt="2019-05-03T19:58:49.795" v="626" actId="1076"/>
          <ac:spMkLst>
            <pc:docMk/>
            <pc:sldMk cId="4034523401" sldId="303"/>
            <ac:spMk id="159" creationId="{6BCEA0D5-714F-4595-967A-A2CF4EC4A3E9}"/>
          </ac:spMkLst>
        </pc:spChg>
        <pc:spChg chg="add mod">
          <ac:chgData name="Lines, Todd" userId="afaf7c3a-e8aa-4568-882a-02ad8f9e19b0" providerId="ADAL" clId="{63A352D3-EE90-46DF-A823-CD37263667C2}" dt="2019-05-03T19:58:49.795" v="626" actId="1076"/>
          <ac:spMkLst>
            <pc:docMk/>
            <pc:sldMk cId="4034523401" sldId="303"/>
            <ac:spMk id="160" creationId="{91B28832-766A-46F1-ACF2-1CA2A3A4B3A1}"/>
          </ac:spMkLst>
        </pc:spChg>
        <pc:spChg chg="add mod">
          <ac:chgData name="Lines, Todd" userId="afaf7c3a-e8aa-4568-882a-02ad8f9e19b0" providerId="ADAL" clId="{63A352D3-EE90-46DF-A823-CD37263667C2}" dt="2019-05-03T19:58:49.795" v="626" actId="1076"/>
          <ac:spMkLst>
            <pc:docMk/>
            <pc:sldMk cId="4034523401" sldId="303"/>
            <ac:spMk id="171" creationId="{16D0D26E-6A0D-44C2-BAA4-DFD5081B298B}"/>
          </ac:spMkLst>
        </pc:spChg>
        <pc:spChg chg="add mod">
          <ac:chgData name="Lines, Todd" userId="afaf7c3a-e8aa-4568-882a-02ad8f9e19b0" providerId="ADAL" clId="{63A352D3-EE90-46DF-A823-CD37263667C2}" dt="2019-05-03T19:58:49.795" v="626" actId="1076"/>
          <ac:spMkLst>
            <pc:docMk/>
            <pc:sldMk cId="4034523401" sldId="303"/>
            <ac:spMk id="172" creationId="{BAB96CCE-D7D0-4767-BE24-5A02A9D6D389}"/>
          </ac:spMkLst>
        </pc:spChg>
        <pc:spChg chg="add mod">
          <ac:chgData name="Lines, Todd" userId="afaf7c3a-e8aa-4568-882a-02ad8f9e19b0" providerId="ADAL" clId="{63A352D3-EE90-46DF-A823-CD37263667C2}" dt="2019-05-03T19:58:49.795" v="626" actId="1076"/>
          <ac:spMkLst>
            <pc:docMk/>
            <pc:sldMk cId="4034523401" sldId="303"/>
            <ac:spMk id="173" creationId="{7E8696B3-3E3A-40D4-8AAB-0A5361EEE4A9}"/>
          </ac:spMkLst>
        </pc:spChg>
        <pc:spChg chg="add mod">
          <ac:chgData name="Lines, Todd" userId="afaf7c3a-e8aa-4568-882a-02ad8f9e19b0" providerId="ADAL" clId="{63A352D3-EE90-46DF-A823-CD37263667C2}" dt="2019-05-03T19:58:49.795" v="626" actId="1076"/>
          <ac:spMkLst>
            <pc:docMk/>
            <pc:sldMk cId="4034523401" sldId="303"/>
            <ac:spMk id="174" creationId="{9EA69D6E-39AD-4430-B2ED-6C644054078A}"/>
          </ac:spMkLst>
        </pc:spChg>
        <pc:spChg chg="add mod">
          <ac:chgData name="Lines, Todd" userId="afaf7c3a-e8aa-4568-882a-02ad8f9e19b0" providerId="ADAL" clId="{63A352D3-EE90-46DF-A823-CD37263667C2}" dt="2019-05-03T19:58:49.795" v="626" actId="1076"/>
          <ac:spMkLst>
            <pc:docMk/>
            <pc:sldMk cId="4034523401" sldId="303"/>
            <ac:spMk id="175" creationId="{22ADFF0A-2547-4260-8FBB-C62BC9065FFB}"/>
          </ac:spMkLst>
        </pc:spChg>
        <pc:spChg chg="add mod">
          <ac:chgData name="Lines, Todd" userId="afaf7c3a-e8aa-4568-882a-02ad8f9e19b0" providerId="ADAL" clId="{63A352D3-EE90-46DF-A823-CD37263667C2}" dt="2019-05-03T19:58:49.795" v="626" actId="1076"/>
          <ac:spMkLst>
            <pc:docMk/>
            <pc:sldMk cId="4034523401" sldId="303"/>
            <ac:spMk id="227" creationId="{B0EFD68C-F739-4862-9D7E-540D85382B2B}"/>
          </ac:spMkLst>
        </pc:spChg>
        <pc:spChg chg="add mod">
          <ac:chgData name="Lines, Todd" userId="afaf7c3a-e8aa-4568-882a-02ad8f9e19b0" providerId="ADAL" clId="{63A352D3-EE90-46DF-A823-CD37263667C2}" dt="2019-05-03T19:58:49.795" v="626" actId="1076"/>
          <ac:spMkLst>
            <pc:docMk/>
            <pc:sldMk cId="4034523401" sldId="303"/>
            <ac:spMk id="228" creationId="{D5576BB7-2C6B-4B25-AA5B-C51928F2998E}"/>
          </ac:spMkLst>
        </pc:spChg>
        <pc:spChg chg="add mod">
          <ac:chgData name="Lines, Todd" userId="afaf7c3a-e8aa-4568-882a-02ad8f9e19b0" providerId="ADAL" clId="{63A352D3-EE90-46DF-A823-CD37263667C2}" dt="2019-05-03T19:58:49.795" v="626" actId="1076"/>
          <ac:spMkLst>
            <pc:docMk/>
            <pc:sldMk cId="4034523401" sldId="303"/>
            <ac:spMk id="229" creationId="{055435F4-8B88-4699-867D-F91F2339233A}"/>
          </ac:spMkLst>
        </pc:spChg>
        <pc:spChg chg="add mod">
          <ac:chgData name="Lines, Todd" userId="afaf7c3a-e8aa-4568-882a-02ad8f9e19b0" providerId="ADAL" clId="{63A352D3-EE90-46DF-A823-CD37263667C2}" dt="2019-05-03T19:58:49.795" v="626" actId="1076"/>
          <ac:spMkLst>
            <pc:docMk/>
            <pc:sldMk cId="4034523401" sldId="303"/>
            <ac:spMk id="230" creationId="{22DDA89C-A9C2-4688-B58D-63B662B9FA8B}"/>
          </ac:spMkLst>
        </pc:spChg>
        <pc:spChg chg="add mod">
          <ac:chgData name="Lines, Todd" userId="afaf7c3a-e8aa-4568-882a-02ad8f9e19b0" providerId="ADAL" clId="{63A352D3-EE90-46DF-A823-CD37263667C2}" dt="2019-05-03T19:58:49.795" v="626" actId="1076"/>
          <ac:spMkLst>
            <pc:docMk/>
            <pc:sldMk cId="4034523401" sldId="303"/>
            <ac:spMk id="235" creationId="{1525CFB6-2952-4FD6-90BF-8A9869B9CADB}"/>
          </ac:spMkLst>
        </pc:spChg>
        <pc:spChg chg="add mod">
          <ac:chgData name="Lines, Todd" userId="afaf7c3a-e8aa-4568-882a-02ad8f9e19b0" providerId="ADAL" clId="{63A352D3-EE90-46DF-A823-CD37263667C2}" dt="2019-05-03T19:58:49.795" v="626" actId="1076"/>
          <ac:spMkLst>
            <pc:docMk/>
            <pc:sldMk cId="4034523401" sldId="303"/>
            <ac:spMk id="236" creationId="{9B3F70D2-A0E2-4642-A37C-B9DE16F90D56}"/>
          </ac:spMkLst>
        </pc:spChg>
        <pc:spChg chg="add mod">
          <ac:chgData name="Lines, Todd" userId="afaf7c3a-e8aa-4568-882a-02ad8f9e19b0" providerId="ADAL" clId="{63A352D3-EE90-46DF-A823-CD37263667C2}" dt="2019-05-03T19:58:49.795" v="626" actId="1076"/>
          <ac:spMkLst>
            <pc:docMk/>
            <pc:sldMk cId="4034523401" sldId="303"/>
            <ac:spMk id="244" creationId="{6C7C7B11-13F4-4F94-B481-67E36B39E182}"/>
          </ac:spMkLst>
        </pc:spChg>
        <pc:grpChg chg="mod">
          <ac:chgData name="Lines, Todd" userId="afaf7c3a-e8aa-4568-882a-02ad8f9e19b0" providerId="ADAL" clId="{63A352D3-EE90-46DF-A823-CD37263667C2}" dt="2019-05-03T19:58:49.795" v="626" actId="1076"/>
          <ac:grpSpMkLst>
            <pc:docMk/>
            <pc:sldMk cId="4034523401" sldId="303"/>
            <ac:grpSpMk id="9" creationId="{0F825B6B-DCC7-43D6-B405-16CE972F94EC}"/>
          </ac:grpSpMkLst>
        </pc:grpChg>
        <pc:grpChg chg="add mod">
          <ac:chgData name="Lines, Todd" userId="afaf7c3a-e8aa-4568-882a-02ad8f9e19b0" providerId="ADAL" clId="{63A352D3-EE90-46DF-A823-CD37263667C2}" dt="2019-05-03T19:52:36.999" v="520" actId="164"/>
          <ac:grpSpMkLst>
            <pc:docMk/>
            <pc:sldMk cId="4034523401" sldId="303"/>
            <ac:grpSpMk id="71" creationId="{6D65564F-F24D-4AED-AE76-E818FBEFD57A}"/>
          </ac:grpSpMkLst>
        </pc:grpChg>
        <pc:grpChg chg="add mod">
          <ac:chgData name="Lines, Todd" userId="afaf7c3a-e8aa-4568-882a-02ad8f9e19b0" providerId="ADAL" clId="{63A352D3-EE90-46DF-A823-CD37263667C2}" dt="2019-05-03T19:58:49.795" v="626" actId="1076"/>
          <ac:grpSpMkLst>
            <pc:docMk/>
            <pc:sldMk cId="4034523401" sldId="303"/>
            <ac:grpSpMk id="72" creationId="{57591A92-11F9-4682-8CDF-2F83288D261A}"/>
          </ac:grpSpMkLst>
        </pc:grpChg>
        <pc:grpChg chg="add mod">
          <ac:chgData name="Lines, Todd" userId="afaf7c3a-e8aa-4568-882a-02ad8f9e19b0" providerId="ADAL" clId="{63A352D3-EE90-46DF-A823-CD37263667C2}" dt="2019-05-03T19:58:49.795" v="626" actId="1076"/>
          <ac:grpSpMkLst>
            <pc:docMk/>
            <pc:sldMk cId="4034523401" sldId="303"/>
            <ac:grpSpMk id="85" creationId="{81381FAE-5433-431D-8184-29ABA6F71187}"/>
          </ac:grpSpMkLst>
        </pc:grpChg>
        <pc:grpChg chg="add mod">
          <ac:chgData name="Lines, Todd" userId="afaf7c3a-e8aa-4568-882a-02ad8f9e19b0" providerId="ADAL" clId="{63A352D3-EE90-46DF-A823-CD37263667C2}" dt="2019-05-03T19:58:49.795" v="626" actId="1076"/>
          <ac:grpSpMkLst>
            <pc:docMk/>
            <pc:sldMk cId="4034523401" sldId="303"/>
            <ac:grpSpMk id="86" creationId="{A5E34989-0A7A-49CF-A1B7-F38105497213}"/>
          </ac:grpSpMkLst>
        </pc:grpChg>
        <pc:grpChg chg="add mod">
          <ac:chgData name="Lines, Todd" userId="afaf7c3a-e8aa-4568-882a-02ad8f9e19b0" providerId="ADAL" clId="{63A352D3-EE90-46DF-A823-CD37263667C2}" dt="2019-05-03T19:58:49.795" v="626" actId="1076"/>
          <ac:grpSpMkLst>
            <pc:docMk/>
            <pc:sldMk cId="4034523401" sldId="303"/>
            <ac:grpSpMk id="106" creationId="{E9254B07-B84A-4390-805C-2E3334315CC6}"/>
          </ac:grpSpMkLst>
        </pc:grpChg>
        <pc:grpChg chg="add mod">
          <ac:chgData name="Lines, Todd" userId="afaf7c3a-e8aa-4568-882a-02ad8f9e19b0" providerId="ADAL" clId="{63A352D3-EE90-46DF-A823-CD37263667C2}" dt="2019-05-03T19:58:49.795" v="626" actId="1076"/>
          <ac:grpSpMkLst>
            <pc:docMk/>
            <pc:sldMk cId="4034523401" sldId="303"/>
            <ac:grpSpMk id="115" creationId="{9C2B474F-B4FB-48F6-8F73-F88540DD3786}"/>
          </ac:grpSpMkLst>
        </pc:grpChg>
        <pc:grpChg chg="add mod">
          <ac:chgData name="Lines, Todd" userId="afaf7c3a-e8aa-4568-882a-02ad8f9e19b0" providerId="ADAL" clId="{63A352D3-EE90-46DF-A823-CD37263667C2}" dt="2019-05-03T19:58:49.795" v="626" actId="1076"/>
          <ac:grpSpMkLst>
            <pc:docMk/>
            <pc:sldMk cId="4034523401" sldId="303"/>
            <ac:grpSpMk id="145" creationId="{855AA1CE-D0E6-4DBA-AF01-25C89C3F6EE1}"/>
          </ac:grpSpMkLst>
        </pc:grpChg>
        <pc:grpChg chg="add mod">
          <ac:chgData name="Lines, Todd" userId="afaf7c3a-e8aa-4568-882a-02ad8f9e19b0" providerId="ADAL" clId="{63A352D3-EE90-46DF-A823-CD37263667C2}" dt="2019-05-03T19:58:49.795" v="626" actId="1076"/>
          <ac:grpSpMkLst>
            <pc:docMk/>
            <pc:sldMk cId="4034523401" sldId="303"/>
            <ac:grpSpMk id="180" creationId="{1E04A46F-C9DD-4186-A017-61B724202EAC}"/>
          </ac:grpSpMkLst>
        </pc:grpChg>
        <pc:grpChg chg="add mod">
          <ac:chgData name="Lines, Todd" userId="afaf7c3a-e8aa-4568-882a-02ad8f9e19b0" providerId="ADAL" clId="{63A352D3-EE90-46DF-A823-CD37263667C2}" dt="2019-05-03T19:58:49.795" v="626" actId="1076"/>
          <ac:grpSpMkLst>
            <pc:docMk/>
            <pc:sldMk cId="4034523401" sldId="303"/>
            <ac:grpSpMk id="189" creationId="{FAF2ADAA-2138-4BED-89E4-167B3EF7A5C0}"/>
          </ac:grpSpMkLst>
        </pc:grpChg>
        <pc:grpChg chg="add mod">
          <ac:chgData name="Lines, Todd" userId="afaf7c3a-e8aa-4568-882a-02ad8f9e19b0" providerId="ADAL" clId="{63A352D3-EE90-46DF-A823-CD37263667C2}" dt="2019-05-03T19:58:49.795" v="626" actId="1076"/>
          <ac:grpSpMkLst>
            <pc:docMk/>
            <pc:sldMk cId="4034523401" sldId="303"/>
            <ac:grpSpMk id="199" creationId="{85862AE0-2B4E-47D7-993A-A332A3B92E4C}"/>
          </ac:grpSpMkLst>
        </pc:grpChg>
        <pc:grpChg chg="add mod">
          <ac:chgData name="Lines, Todd" userId="afaf7c3a-e8aa-4568-882a-02ad8f9e19b0" providerId="ADAL" clId="{63A352D3-EE90-46DF-A823-CD37263667C2}" dt="2019-05-03T19:58:49.795" v="626" actId="1076"/>
          <ac:grpSpMkLst>
            <pc:docMk/>
            <pc:sldMk cId="4034523401" sldId="303"/>
            <ac:grpSpMk id="209" creationId="{C803D707-E03C-4DB0-B6B8-0E1C388B1B5B}"/>
          </ac:grpSpMkLst>
        </pc:grpChg>
        <pc:grpChg chg="add mod">
          <ac:chgData name="Lines, Todd" userId="afaf7c3a-e8aa-4568-882a-02ad8f9e19b0" providerId="ADAL" clId="{63A352D3-EE90-46DF-A823-CD37263667C2}" dt="2019-05-03T19:58:49.795" v="626" actId="1076"/>
          <ac:grpSpMkLst>
            <pc:docMk/>
            <pc:sldMk cId="4034523401" sldId="303"/>
            <ac:grpSpMk id="218" creationId="{1B73007D-9081-4C10-AD46-35465A5D8425}"/>
          </ac:grpSpMkLst>
        </pc:grpChg>
        <pc:picChg chg="del mod">
          <ac:chgData name="Lines, Todd" userId="afaf7c3a-e8aa-4568-882a-02ad8f9e19b0" providerId="ADAL" clId="{63A352D3-EE90-46DF-A823-CD37263667C2}" dt="2019-05-03T20:01:27.760" v="631"/>
          <ac:picMkLst>
            <pc:docMk/>
            <pc:sldMk cId="4034523401" sldId="303"/>
            <ac:picMk id="245" creationId="{FF455755-25DF-450F-91E1-2ABC8D926421}"/>
          </ac:picMkLst>
        </pc:picChg>
        <pc:cxnChg chg="add mod">
          <ac:chgData name="Lines, Todd" userId="afaf7c3a-e8aa-4568-882a-02ad8f9e19b0" providerId="ADAL" clId="{63A352D3-EE90-46DF-A823-CD37263667C2}" dt="2019-05-03T19:58:49.795" v="626" actId="1076"/>
          <ac:cxnSpMkLst>
            <pc:docMk/>
            <pc:sldMk cId="4034523401" sldId="303"/>
            <ac:cxnSpMk id="27" creationId="{E9A391AB-5CE9-42F6-99C7-F9B190354777}"/>
          </ac:cxnSpMkLst>
        </pc:cxnChg>
        <pc:cxnChg chg="add mod">
          <ac:chgData name="Lines, Todd" userId="afaf7c3a-e8aa-4568-882a-02ad8f9e19b0" providerId="ADAL" clId="{63A352D3-EE90-46DF-A823-CD37263667C2}" dt="2019-05-03T19:58:49.795" v="626" actId="1076"/>
          <ac:cxnSpMkLst>
            <pc:docMk/>
            <pc:sldMk cId="4034523401" sldId="303"/>
            <ac:cxnSpMk id="31" creationId="{6B868F9A-B63A-4270-98F0-D0B94907FC35}"/>
          </ac:cxnSpMkLst>
        </pc:cxnChg>
        <pc:cxnChg chg="add mod">
          <ac:chgData name="Lines, Todd" userId="afaf7c3a-e8aa-4568-882a-02ad8f9e19b0" providerId="ADAL" clId="{63A352D3-EE90-46DF-A823-CD37263667C2}" dt="2019-05-03T19:58:49.795" v="626" actId="1076"/>
          <ac:cxnSpMkLst>
            <pc:docMk/>
            <pc:sldMk cId="4034523401" sldId="303"/>
            <ac:cxnSpMk id="32" creationId="{0649FC2C-5C14-47FB-BAAB-906C3A37DDC8}"/>
          </ac:cxnSpMkLst>
        </pc:cxnChg>
        <pc:cxnChg chg="add mod">
          <ac:chgData name="Lines, Todd" userId="afaf7c3a-e8aa-4568-882a-02ad8f9e19b0" providerId="ADAL" clId="{63A352D3-EE90-46DF-A823-CD37263667C2}" dt="2019-05-03T19:58:49.795" v="626" actId="1076"/>
          <ac:cxnSpMkLst>
            <pc:docMk/>
            <pc:sldMk cId="4034523401" sldId="303"/>
            <ac:cxnSpMk id="33" creationId="{A2DD5ED6-BC8F-4789-9A5E-86A70D343F01}"/>
          </ac:cxnSpMkLst>
        </pc:cxnChg>
        <pc:cxnChg chg="add mod">
          <ac:chgData name="Lines, Todd" userId="afaf7c3a-e8aa-4568-882a-02ad8f9e19b0" providerId="ADAL" clId="{63A352D3-EE90-46DF-A823-CD37263667C2}" dt="2019-05-03T19:58:49.795" v="626" actId="1076"/>
          <ac:cxnSpMkLst>
            <pc:docMk/>
            <pc:sldMk cId="4034523401" sldId="303"/>
            <ac:cxnSpMk id="34" creationId="{8EACA333-90D2-4B64-8FE3-714FBFF9863F}"/>
          </ac:cxnSpMkLst>
        </pc:cxnChg>
        <pc:cxnChg chg="add mod">
          <ac:chgData name="Lines, Todd" userId="afaf7c3a-e8aa-4568-882a-02ad8f9e19b0" providerId="ADAL" clId="{63A352D3-EE90-46DF-A823-CD37263667C2}" dt="2019-05-03T19:58:49.795" v="626" actId="1076"/>
          <ac:cxnSpMkLst>
            <pc:docMk/>
            <pc:sldMk cId="4034523401" sldId="303"/>
            <ac:cxnSpMk id="36" creationId="{B41AE4FE-797C-4C99-9D16-83501E07C8E1}"/>
          </ac:cxnSpMkLst>
        </pc:cxnChg>
        <pc:cxnChg chg="add mod">
          <ac:chgData name="Lines, Todd" userId="afaf7c3a-e8aa-4568-882a-02ad8f9e19b0" providerId="ADAL" clId="{63A352D3-EE90-46DF-A823-CD37263667C2}" dt="2019-05-03T19:58:49.795" v="626" actId="1076"/>
          <ac:cxnSpMkLst>
            <pc:docMk/>
            <pc:sldMk cId="4034523401" sldId="303"/>
            <ac:cxnSpMk id="39" creationId="{BCAC3638-78DB-482A-8AF6-6908C1918BA9}"/>
          </ac:cxnSpMkLst>
        </pc:cxnChg>
        <pc:cxnChg chg="add mod">
          <ac:chgData name="Lines, Todd" userId="afaf7c3a-e8aa-4568-882a-02ad8f9e19b0" providerId="ADAL" clId="{63A352D3-EE90-46DF-A823-CD37263667C2}" dt="2019-05-03T19:58:49.795" v="626" actId="1076"/>
          <ac:cxnSpMkLst>
            <pc:docMk/>
            <pc:sldMk cId="4034523401" sldId="303"/>
            <ac:cxnSpMk id="41" creationId="{26BBF2BF-04E5-4F46-B818-F1BD45D4D849}"/>
          </ac:cxnSpMkLst>
        </pc:cxnChg>
        <pc:cxnChg chg="add mod">
          <ac:chgData name="Lines, Todd" userId="afaf7c3a-e8aa-4568-882a-02ad8f9e19b0" providerId="ADAL" clId="{63A352D3-EE90-46DF-A823-CD37263667C2}" dt="2019-05-03T19:58:49.795" v="626" actId="1076"/>
          <ac:cxnSpMkLst>
            <pc:docMk/>
            <pc:sldMk cId="4034523401" sldId="303"/>
            <ac:cxnSpMk id="44" creationId="{7E3302F2-9641-4F89-86ED-896AFD8386BF}"/>
          </ac:cxnSpMkLst>
        </pc:cxnChg>
        <pc:cxnChg chg="add mod">
          <ac:chgData name="Lines, Todd" userId="afaf7c3a-e8aa-4568-882a-02ad8f9e19b0" providerId="ADAL" clId="{63A352D3-EE90-46DF-A823-CD37263667C2}" dt="2019-05-03T19:58:49.795" v="626" actId="1076"/>
          <ac:cxnSpMkLst>
            <pc:docMk/>
            <pc:sldMk cId="4034523401" sldId="303"/>
            <ac:cxnSpMk id="46" creationId="{816983AD-60EE-4076-835F-89420D8CDC12}"/>
          </ac:cxnSpMkLst>
        </pc:cxnChg>
        <pc:cxnChg chg="add mod">
          <ac:chgData name="Lines, Todd" userId="afaf7c3a-e8aa-4568-882a-02ad8f9e19b0" providerId="ADAL" clId="{63A352D3-EE90-46DF-A823-CD37263667C2}" dt="2019-05-03T19:58:49.795" v="626" actId="1076"/>
          <ac:cxnSpMkLst>
            <pc:docMk/>
            <pc:sldMk cId="4034523401" sldId="303"/>
            <ac:cxnSpMk id="55" creationId="{FD74EE90-9F10-4E09-A2E7-2DD433BF2D2E}"/>
          </ac:cxnSpMkLst>
        </pc:cxnChg>
        <pc:cxnChg chg="add mod">
          <ac:chgData name="Lines, Todd" userId="afaf7c3a-e8aa-4568-882a-02ad8f9e19b0" providerId="ADAL" clId="{63A352D3-EE90-46DF-A823-CD37263667C2}" dt="2019-05-03T19:58:49.795" v="626" actId="1076"/>
          <ac:cxnSpMkLst>
            <pc:docMk/>
            <pc:sldMk cId="4034523401" sldId="303"/>
            <ac:cxnSpMk id="56" creationId="{7886D297-2599-46FE-8794-D1C1AA66D924}"/>
          </ac:cxnSpMkLst>
        </pc:cxnChg>
        <pc:cxnChg chg="add mod">
          <ac:chgData name="Lines, Todd" userId="afaf7c3a-e8aa-4568-882a-02ad8f9e19b0" providerId="ADAL" clId="{63A352D3-EE90-46DF-A823-CD37263667C2}" dt="2019-05-03T19:58:49.795" v="626" actId="1076"/>
          <ac:cxnSpMkLst>
            <pc:docMk/>
            <pc:sldMk cId="4034523401" sldId="303"/>
            <ac:cxnSpMk id="57" creationId="{0A5F7C08-2B3C-4EB6-9194-76C7B5D1AD0E}"/>
          </ac:cxnSpMkLst>
        </pc:cxnChg>
        <pc:cxnChg chg="add mod">
          <ac:chgData name="Lines, Todd" userId="afaf7c3a-e8aa-4568-882a-02ad8f9e19b0" providerId="ADAL" clId="{63A352D3-EE90-46DF-A823-CD37263667C2}" dt="2019-05-03T19:58:49.795" v="626" actId="1076"/>
          <ac:cxnSpMkLst>
            <pc:docMk/>
            <pc:sldMk cId="4034523401" sldId="303"/>
            <ac:cxnSpMk id="58" creationId="{145BB7DD-7A3B-4E38-B822-C87A9C2D7AA3}"/>
          </ac:cxnSpMkLst>
        </pc:cxnChg>
        <pc:cxnChg chg="add mod">
          <ac:chgData name="Lines, Todd" userId="afaf7c3a-e8aa-4568-882a-02ad8f9e19b0" providerId="ADAL" clId="{63A352D3-EE90-46DF-A823-CD37263667C2}" dt="2019-05-03T19:52:43.621" v="522" actId="164"/>
          <ac:cxnSpMkLst>
            <pc:docMk/>
            <pc:sldMk cId="4034523401" sldId="303"/>
            <ac:cxnSpMk id="63" creationId="{E350A7AF-F008-41A0-A2B8-12FF32BDF8C9}"/>
          </ac:cxnSpMkLst>
        </pc:cxnChg>
        <pc:cxnChg chg="add mod">
          <ac:chgData name="Lines, Todd" userId="afaf7c3a-e8aa-4568-882a-02ad8f9e19b0" providerId="ADAL" clId="{63A352D3-EE90-46DF-A823-CD37263667C2}" dt="2019-05-03T19:52:43.621" v="522" actId="164"/>
          <ac:cxnSpMkLst>
            <pc:docMk/>
            <pc:sldMk cId="4034523401" sldId="303"/>
            <ac:cxnSpMk id="64" creationId="{BAFE704C-411E-4F00-9458-3061FCED35D1}"/>
          </ac:cxnSpMkLst>
        </pc:cxnChg>
        <pc:cxnChg chg="add mod">
          <ac:chgData name="Lines, Todd" userId="afaf7c3a-e8aa-4568-882a-02ad8f9e19b0" providerId="ADAL" clId="{63A352D3-EE90-46DF-A823-CD37263667C2}" dt="2019-05-03T19:52:55.052" v="526" actId="14100"/>
          <ac:cxnSpMkLst>
            <pc:docMk/>
            <pc:sldMk cId="4034523401" sldId="303"/>
            <ac:cxnSpMk id="65" creationId="{B518033F-56BF-4A62-B32B-C89AC01F4E37}"/>
          </ac:cxnSpMkLst>
        </pc:cxnChg>
        <pc:cxnChg chg="add mod">
          <ac:chgData name="Lines, Todd" userId="afaf7c3a-e8aa-4568-882a-02ad8f9e19b0" providerId="ADAL" clId="{63A352D3-EE90-46DF-A823-CD37263667C2}" dt="2019-05-03T19:52:43.621" v="522" actId="164"/>
          <ac:cxnSpMkLst>
            <pc:docMk/>
            <pc:sldMk cId="4034523401" sldId="303"/>
            <ac:cxnSpMk id="66" creationId="{A472F7B8-0E22-41D1-BA85-E95846F4DAC4}"/>
          </ac:cxnSpMkLst>
        </pc:cxnChg>
        <pc:cxnChg chg="add mod">
          <ac:chgData name="Lines, Todd" userId="afaf7c3a-e8aa-4568-882a-02ad8f9e19b0" providerId="ADAL" clId="{63A352D3-EE90-46DF-A823-CD37263667C2}" dt="2019-05-03T19:53:28.087" v="532" actId="164"/>
          <ac:cxnSpMkLst>
            <pc:docMk/>
            <pc:sldMk cId="4034523401" sldId="303"/>
            <ac:cxnSpMk id="81" creationId="{186527F2-136E-4F6E-A481-EFE37392C3DF}"/>
          </ac:cxnSpMkLst>
        </pc:cxnChg>
        <pc:cxnChg chg="add mod">
          <ac:chgData name="Lines, Todd" userId="afaf7c3a-e8aa-4568-882a-02ad8f9e19b0" providerId="ADAL" clId="{63A352D3-EE90-46DF-A823-CD37263667C2}" dt="2019-05-03T19:53:28.087" v="532" actId="164"/>
          <ac:cxnSpMkLst>
            <pc:docMk/>
            <pc:sldMk cId="4034523401" sldId="303"/>
            <ac:cxnSpMk id="82" creationId="{E2378625-B179-4EFD-9A50-13F7C8BD6403}"/>
          </ac:cxnSpMkLst>
        </pc:cxnChg>
        <pc:cxnChg chg="add mod">
          <ac:chgData name="Lines, Todd" userId="afaf7c3a-e8aa-4568-882a-02ad8f9e19b0" providerId="ADAL" clId="{63A352D3-EE90-46DF-A823-CD37263667C2}" dt="2019-05-03T19:53:28.087" v="532" actId="164"/>
          <ac:cxnSpMkLst>
            <pc:docMk/>
            <pc:sldMk cId="4034523401" sldId="303"/>
            <ac:cxnSpMk id="83" creationId="{3E62D0B4-16BE-42FD-8050-2016B305118E}"/>
          </ac:cxnSpMkLst>
        </pc:cxnChg>
        <pc:cxnChg chg="add mod">
          <ac:chgData name="Lines, Todd" userId="afaf7c3a-e8aa-4568-882a-02ad8f9e19b0" providerId="ADAL" clId="{63A352D3-EE90-46DF-A823-CD37263667C2}" dt="2019-05-03T19:53:28.087" v="532" actId="164"/>
          <ac:cxnSpMkLst>
            <pc:docMk/>
            <pc:sldMk cId="4034523401" sldId="303"/>
            <ac:cxnSpMk id="84" creationId="{7B0E749D-F7C4-45D7-B825-D3D0FBBDB820}"/>
          </ac:cxnSpMkLst>
        </pc:cxnChg>
        <pc:cxnChg chg="add del mod">
          <ac:chgData name="Lines, Todd" userId="afaf7c3a-e8aa-4568-882a-02ad8f9e19b0" providerId="ADAL" clId="{63A352D3-EE90-46DF-A823-CD37263667C2}" dt="2019-05-03T19:54:24.584" v="544" actId="478"/>
          <ac:cxnSpMkLst>
            <pc:docMk/>
            <pc:sldMk cId="4034523401" sldId="303"/>
            <ac:cxnSpMk id="97" creationId="{2CF5FC55-6F34-44D9-8BCA-79354D88EFA6}"/>
          </ac:cxnSpMkLst>
        </pc:cxnChg>
        <pc:cxnChg chg="add del mod">
          <ac:chgData name="Lines, Todd" userId="afaf7c3a-e8aa-4568-882a-02ad8f9e19b0" providerId="ADAL" clId="{63A352D3-EE90-46DF-A823-CD37263667C2}" dt="2019-05-03T19:54:24.584" v="544" actId="478"/>
          <ac:cxnSpMkLst>
            <pc:docMk/>
            <pc:sldMk cId="4034523401" sldId="303"/>
            <ac:cxnSpMk id="102" creationId="{92E908C3-D596-4359-9B09-1B402F1469C4}"/>
          </ac:cxnSpMkLst>
        </pc:cxnChg>
        <pc:cxnChg chg="add del mod">
          <ac:chgData name="Lines, Todd" userId="afaf7c3a-e8aa-4568-882a-02ad8f9e19b0" providerId="ADAL" clId="{63A352D3-EE90-46DF-A823-CD37263667C2}" dt="2019-05-03T19:54:24.584" v="544" actId="478"/>
          <ac:cxnSpMkLst>
            <pc:docMk/>
            <pc:sldMk cId="4034523401" sldId="303"/>
            <ac:cxnSpMk id="103" creationId="{1CC24B57-A552-45DB-B0CC-88407DCC7CBD}"/>
          </ac:cxnSpMkLst>
        </pc:cxnChg>
        <pc:cxnChg chg="add del mod">
          <ac:chgData name="Lines, Todd" userId="afaf7c3a-e8aa-4568-882a-02ad8f9e19b0" providerId="ADAL" clId="{63A352D3-EE90-46DF-A823-CD37263667C2}" dt="2019-05-03T19:54:24.584" v="544" actId="478"/>
          <ac:cxnSpMkLst>
            <pc:docMk/>
            <pc:sldMk cId="4034523401" sldId="303"/>
            <ac:cxnSpMk id="104" creationId="{FFF33378-F708-47C6-8F7A-8A727C17DEA9}"/>
          </ac:cxnSpMkLst>
        </pc:cxnChg>
        <pc:cxnChg chg="add del mod">
          <ac:chgData name="Lines, Todd" userId="afaf7c3a-e8aa-4568-882a-02ad8f9e19b0" providerId="ADAL" clId="{63A352D3-EE90-46DF-A823-CD37263667C2}" dt="2019-05-03T19:54:24.584" v="544" actId="478"/>
          <ac:cxnSpMkLst>
            <pc:docMk/>
            <pc:sldMk cId="4034523401" sldId="303"/>
            <ac:cxnSpMk id="105" creationId="{1F5725AE-D687-424A-B5EE-429A139FA415}"/>
          </ac:cxnSpMkLst>
        </pc:cxnChg>
        <pc:cxnChg chg="add mod">
          <ac:chgData name="Lines, Todd" userId="afaf7c3a-e8aa-4568-882a-02ad8f9e19b0" providerId="ADAL" clId="{63A352D3-EE90-46DF-A823-CD37263667C2}" dt="2019-05-03T19:58:49.795" v="626" actId="1076"/>
          <ac:cxnSpMkLst>
            <pc:docMk/>
            <pc:sldMk cId="4034523401" sldId="303"/>
            <ac:cxnSpMk id="128" creationId="{AF30246D-E11C-49C1-936E-1838B991C609}"/>
          </ac:cxnSpMkLst>
        </pc:cxnChg>
        <pc:cxnChg chg="add mod">
          <ac:chgData name="Lines, Todd" userId="afaf7c3a-e8aa-4568-882a-02ad8f9e19b0" providerId="ADAL" clId="{63A352D3-EE90-46DF-A823-CD37263667C2}" dt="2019-05-03T19:58:49.795" v="626" actId="1076"/>
          <ac:cxnSpMkLst>
            <pc:docMk/>
            <pc:sldMk cId="4034523401" sldId="303"/>
            <ac:cxnSpMk id="129" creationId="{1697D4DF-4655-457F-BD4E-EFC9AABC64C9}"/>
          </ac:cxnSpMkLst>
        </pc:cxnChg>
        <pc:cxnChg chg="add mod">
          <ac:chgData name="Lines, Todd" userId="afaf7c3a-e8aa-4568-882a-02ad8f9e19b0" providerId="ADAL" clId="{63A352D3-EE90-46DF-A823-CD37263667C2}" dt="2019-05-03T19:58:49.795" v="626" actId="1076"/>
          <ac:cxnSpMkLst>
            <pc:docMk/>
            <pc:sldMk cId="4034523401" sldId="303"/>
            <ac:cxnSpMk id="130" creationId="{50D7D985-31F9-47A7-A388-A650EFC031EB}"/>
          </ac:cxnSpMkLst>
        </pc:cxnChg>
        <pc:cxnChg chg="add mod">
          <ac:chgData name="Lines, Todd" userId="afaf7c3a-e8aa-4568-882a-02ad8f9e19b0" providerId="ADAL" clId="{63A352D3-EE90-46DF-A823-CD37263667C2}" dt="2019-05-03T19:58:49.795" v="626" actId="1076"/>
          <ac:cxnSpMkLst>
            <pc:docMk/>
            <pc:sldMk cId="4034523401" sldId="303"/>
            <ac:cxnSpMk id="131" creationId="{7F5A692B-6072-46EB-8F7C-02D776B606BD}"/>
          </ac:cxnSpMkLst>
        </pc:cxnChg>
        <pc:cxnChg chg="add mod">
          <ac:chgData name="Lines, Todd" userId="afaf7c3a-e8aa-4568-882a-02ad8f9e19b0" providerId="ADAL" clId="{63A352D3-EE90-46DF-A823-CD37263667C2}" dt="2019-05-03T19:58:49.795" v="626" actId="1076"/>
          <ac:cxnSpMkLst>
            <pc:docMk/>
            <pc:sldMk cId="4034523401" sldId="303"/>
            <ac:cxnSpMk id="140" creationId="{4A41D590-7572-44F5-BAF8-46ACC2A2D4CE}"/>
          </ac:cxnSpMkLst>
        </pc:cxnChg>
        <pc:cxnChg chg="add mod">
          <ac:chgData name="Lines, Todd" userId="afaf7c3a-e8aa-4568-882a-02ad8f9e19b0" providerId="ADAL" clId="{63A352D3-EE90-46DF-A823-CD37263667C2}" dt="2019-05-03T19:58:49.795" v="626" actId="1076"/>
          <ac:cxnSpMkLst>
            <pc:docMk/>
            <pc:sldMk cId="4034523401" sldId="303"/>
            <ac:cxnSpMk id="161" creationId="{58EDD6F1-5198-4C7F-AB55-F407FBD5EEE7}"/>
          </ac:cxnSpMkLst>
        </pc:cxnChg>
        <pc:cxnChg chg="add mod">
          <ac:chgData name="Lines, Todd" userId="afaf7c3a-e8aa-4568-882a-02ad8f9e19b0" providerId="ADAL" clId="{63A352D3-EE90-46DF-A823-CD37263667C2}" dt="2019-05-03T19:58:49.795" v="626" actId="1076"/>
          <ac:cxnSpMkLst>
            <pc:docMk/>
            <pc:sldMk cId="4034523401" sldId="303"/>
            <ac:cxnSpMk id="162" creationId="{A9BB7AC0-261C-47F5-A416-E4C3064F31F2}"/>
          </ac:cxnSpMkLst>
        </pc:cxnChg>
        <pc:cxnChg chg="add mod">
          <ac:chgData name="Lines, Todd" userId="afaf7c3a-e8aa-4568-882a-02ad8f9e19b0" providerId="ADAL" clId="{63A352D3-EE90-46DF-A823-CD37263667C2}" dt="2019-05-03T19:58:49.795" v="626" actId="1076"/>
          <ac:cxnSpMkLst>
            <pc:docMk/>
            <pc:sldMk cId="4034523401" sldId="303"/>
            <ac:cxnSpMk id="163" creationId="{4342E18D-989E-425E-91F9-D997B9999F3C}"/>
          </ac:cxnSpMkLst>
        </pc:cxnChg>
        <pc:cxnChg chg="add mod">
          <ac:chgData name="Lines, Todd" userId="afaf7c3a-e8aa-4568-882a-02ad8f9e19b0" providerId="ADAL" clId="{63A352D3-EE90-46DF-A823-CD37263667C2}" dt="2019-05-03T19:58:49.795" v="626" actId="1076"/>
          <ac:cxnSpMkLst>
            <pc:docMk/>
            <pc:sldMk cId="4034523401" sldId="303"/>
            <ac:cxnSpMk id="164" creationId="{7F5C45AA-A1E4-4508-A3CB-AAA16CCC44CB}"/>
          </ac:cxnSpMkLst>
        </pc:cxnChg>
        <pc:cxnChg chg="add mod">
          <ac:chgData name="Lines, Todd" userId="afaf7c3a-e8aa-4568-882a-02ad8f9e19b0" providerId="ADAL" clId="{63A352D3-EE90-46DF-A823-CD37263667C2}" dt="2019-05-03T19:58:49.795" v="626" actId="1076"/>
          <ac:cxnSpMkLst>
            <pc:docMk/>
            <pc:sldMk cId="4034523401" sldId="303"/>
            <ac:cxnSpMk id="165" creationId="{689C723B-86B8-45C9-A77B-8F4696760385}"/>
          </ac:cxnSpMkLst>
        </pc:cxnChg>
        <pc:cxnChg chg="add mod">
          <ac:chgData name="Lines, Todd" userId="afaf7c3a-e8aa-4568-882a-02ad8f9e19b0" providerId="ADAL" clId="{63A352D3-EE90-46DF-A823-CD37263667C2}" dt="2019-05-03T19:58:49.795" v="626" actId="1076"/>
          <ac:cxnSpMkLst>
            <pc:docMk/>
            <pc:sldMk cId="4034523401" sldId="303"/>
            <ac:cxnSpMk id="166" creationId="{45D7636A-88F8-494E-89BF-DA5431551A5C}"/>
          </ac:cxnSpMkLst>
        </pc:cxnChg>
        <pc:cxnChg chg="add mod">
          <ac:chgData name="Lines, Todd" userId="afaf7c3a-e8aa-4568-882a-02ad8f9e19b0" providerId="ADAL" clId="{63A352D3-EE90-46DF-A823-CD37263667C2}" dt="2019-05-03T19:58:49.795" v="626" actId="1076"/>
          <ac:cxnSpMkLst>
            <pc:docMk/>
            <pc:sldMk cId="4034523401" sldId="303"/>
            <ac:cxnSpMk id="167" creationId="{98AEB3CB-C81F-40B9-90B0-E24C3697DF07}"/>
          </ac:cxnSpMkLst>
        </pc:cxnChg>
        <pc:cxnChg chg="add mod">
          <ac:chgData name="Lines, Todd" userId="afaf7c3a-e8aa-4568-882a-02ad8f9e19b0" providerId="ADAL" clId="{63A352D3-EE90-46DF-A823-CD37263667C2}" dt="2019-05-03T19:58:49.795" v="626" actId="1076"/>
          <ac:cxnSpMkLst>
            <pc:docMk/>
            <pc:sldMk cId="4034523401" sldId="303"/>
            <ac:cxnSpMk id="168" creationId="{9AA6E7C7-1706-4DF8-8436-4E052D1B1E8E}"/>
          </ac:cxnSpMkLst>
        </pc:cxnChg>
        <pc:cxnChg chg="add mod">
          <ac:chgData name="Lines, Todd" userId="afaf7c3a-e8aa-4568-882a-02ad8f9e19b0" providerId="ADAL" clId="{63A352D3-EE90-46DF-A823-CD37263667C2}" dt="2019-05-03T19:58:49.795" v="626" actId="1076"/>
          <ac:cxnSpMkLst>
            <pc:docMk/>
            <pc:sldMk cId="4034523401" sldId="303"/>
            <ac:cxnSpMk id="169" creationId="{06C026E5-B314-46E7-9B52-B1BE4CB0F9DB}"/>
          </ac:cxnSpMkLst>
        </pc:cxnChg>
        <pc:cxnChg chg="add mod">
          <ac:chgData name="Lines, Todd" userId="afaf7c3a-e8aa-4568-882a-02ad8f9e19b0" providerId="ADAL" clId="{63A352D3-EE90-46DF-A823-CD37263667C2}" dt="2019-05-03T19:58:49.795" v="626" actId="1076"/>
          <ac:cxnSpMkLst>
            <pc:docMk/>
            <pc:sldMk cId="4034523401" sldId="303"/>
            <ac:cxnSpMk id="170" creationId="{E09CC0A9-DF3C-4955-BF8F-6751373AC384}"/>
          </ac:cxnSpMkLst>
        </pc:cxnChg>
        <pc:cxnChg chg="add mod">
          <ac:chgData name="Lines, Todd" userId="afaf7c3a-e8aa-4568-882a-02ad8f9e19b0" providerId="ADAL" clId="{63A352D3-EE90-46DF-A823-CD37263667C2}" dt="2019-05-03T19:58:49.795" v="626" actId="1076"/>
          <ac:cxnSpMkLst>
            <pc:docMk/>
            <pc:sldMk cId="4034523401" sldId="303"/>
            <ac:cxnSpMk id="176" creationId="{D13E2895-455E-4F48-8A3B-92B5B24FFED2}"/>
          </ac:cxnSpMkLst>
        </pc:cxnChg>
        <pc:cxnChg chg="add mod">
          <ac:chgData name="Lines, Todd" userId="afaf7c3a-e8aa-4568-882a-02ad8f9e19b0" providerId="ADAL" clId="{63A352D3-EE90-46DF-A823-CD37263667C2}" dt="2019-05-03T19:58:49.795" v="626" actId="1076"/>
          <ac:cxnSpMkLst>
            <pc:docMk/>
            <pc:sldMk cId="4034523401" sldId="303"/>
            <ac:cxnSpMk id="177" creationId="{572846B6-A5D2-4F71-8D06-4A2CA57BB5E9}"/>
          </ac:cxnSpMkLst>
        </pc:cxnChg>
        <pc:cxnChg chg="add mod">
          <ac:chgData name="Lines, Todd" userId="afaf7c3a-e8aa-4568-882a-02ad8f9e19b0" providerId="ADAL" clId="{63A352D3-EE90-46DF-A823-CD37263667C2}" dt="2019-05-03T19:58:49.795" v="626" actId="1076"/>
          <ac:cxnSpMkLst>
            <pc:docMk/>
            <pc:sldMk cId="4034523401" sldId="303"/>
            <ac:cxnSpMk id="178" creationId="{E660FCFA-13B3-44AC-A018-1958A4329659}"/>
          </ac:cxnSpMkLst>
        </pc:cxnChg>
        <pc:cxnChg chg="add mod">
          <ac:chgData name="Lines, Todd" userId="afaf7c3a-e8aa-4568-882a-02ad8f9e19b0" providerId="ADAL" clId="{63A352D3-EE90-46DF-A823-CD37263667C2}" dt="2019-05-03T19:58:49.795" v="626" actId="1076"/>
          <ac:cxnSpMkLst>
            <pc:docMk/>
            <pc:sldMk cId="4034523401" sldId="303"/>
            <ac:cxnSpMk id="179" creationId="{15176580-2F60-4B56-BD2C-BEB0AE8C2B91}"/>
          </ac:cxnSpMkLst>
        </pc:cxnChg>
        <pc:cxnChg chg="add mod">
          <ac:chgData name="Lines, Todd" userId="afaf7c3a-e8aa-4568-882a-02ad8f9e19b0" providerId="ADAL" clId="{63A352D3-EE90-46DF-A823-CD37263667C2}" dt="2019-05-03T19:58:49.795" v="626" actId="1076"/>
          <ac:cxnSpMkLst>
            <pc:docMk/>
            <pc:sldMk cId="4034523401" sldId="303"/>
            <ac:cxnSpMk id="231" creationId="{045A469F-4B76-4C15-BFC9-B069D85D9D16}"/>
          </ac:cxnSpMkLst>
        </pc:cxnChg>
        <pc:cxnChg chg="add mod">
          <ac:chgData name="Lines, Todd" userId="afaf7c3a-e8aa-4568-882a-02ad8f9e19b0" providerId="ADAL" clId="{63A352D3-EE90-46DF-A823-CD37263667C2}" dt="2019-05-03T19:58:49.795" v="626" actId="1076"/>
          <ac:cxnSpMkLst>
            <pc:docMk/>
            <pc:sldMk cId="4034523401" sldId="303"/>
            <ac:cxnSpMk id="232" creationId="{9C7106F8-F2F5-4E0C-9408-F6B365E7D0B8}"/>
          </ac:cxnSpMkLst>
        </pc:cxnChg>
        <pc:cxnChg chg="add mod">
          <ac:chgData name="Lines, Todd" userId="afaf7c3a-e8aa-4568-882a-02ad8f9e19b0" providerId="ADAL" clId="{63A352D3-EE90-46DF-A823-CD37263667C2}" dt="2019-05-03T19:58:49.795" v="626" actId="1076"/>
          <ac:cxnSpMkLst>
            <pc:docMk/>
            <pc:sldMk cId="4034523401" sldId="303"/>
            <ac:cxnSpMk id="233" creationId="{6A8558A1-6FB8-4D7F-AFDD-35FD07670153}"/>
          </ac:cxnSpMkLst>
        </pc:cxnChg>
        <pc:cxnChg chg="add mod">
          <ac:chgData name="Lines, Todd" userId="afaf7c3a-e8aa-4568-882a-02ad8f9e19b0" providerId="ADAL" clId="{63A352D3-EE90-46DF-A823-CD37263667C2}" dt="2019-05-03T19:58:49.795" v="626" actId="1076"/>
          <ac:cxnSpMkLst>
            <pc:docMk/>
            <pc:sldMk cId="4034523401" sldId="303"/>
            <ac:cxnSpMk id="234" creationId="{B0575DAA-7539-4160-BDA3-04D0B6ACB072}"/>
          </ac:cxnSpMkLst>
        </pc:cxnChg>
        <pc:cxnChg chg="add mod">
          <ac:chgData name="Lines, Todd" userId="afaf7c3a-e8aa-4568-882a-02ad8f9e19b0" providerId="ADAL" clId="{63A352D3-EE90-46DF-A823-CD37263667C2}" dt="2019-05-03T19:58:49.795" v="626" actId="1076"/>
          <ac:cxnSpMkLst>
            <pc:docMk/>
            <pc:sldMk cId="4034523401" sldId="303"/>
            <ac:cxnSpMk id="237" creationId="{81AC4184-4A1A-41BF-BE50-0F705CC89544}"/>
          </ac:cxnSpMkLst>
        </pc:cxnChg>
      </pc:sldChg>
      <pc:sldChg chg="addSp delSp modSp add">
        <pc:chgData name="Lines, Todd" userId="afaf7c3a-e8aa-4568-882a-02ad8f9e19b0" providerId="ADAL" clId="{63A352D3-EE90-46DF-A823-CD37263667C2}" dt="2019-05-03T20:13:25.543" v="756"/>
        <pc:sldMkLst>
          <pc:docMk/>
          <pc:sldMk cId="14656391" sldId="304"/>
        </pc:sldMkLst>
        <pc:spChg chg="mod">
          <ac:chgData name="Lines, Todd" userId="afaf7c3a-e8aa-4568-882a-02ad8f9e19b0" providerId="ADAL" clId="{63A352D3-EE90-46DF-A823-CD37263667C2}" dt="2019-05-03T20:09:40.701" v="645" actId="1076"/>
          <ac:spMkLst>
            <pc:docMk/>
            <pc:sldMk cId="14656391" sldId="304"/>
            <ac:spMk id="5" creationId="{A76EEA42-AD5C-45AF-8666-2BD030FAF2CC}"/>
          </ac:spMkLst>
        </pc:spChg>
        <pc:spChg chg="del">
          <ac:chgData name="Lines, Todd" userId="afaf7c3a-e8aa-4568-882a-02ad8f9e19b0" providerId="ADAL" clId="{63A352D3-EE90-46DF-A823-CD37263667C2}" dt="2019-05-03T20:08:48.317" v="637" actId="478"/>
          <ac:spMkLst>
            <pc:docMk/>
            <pc:sldMk cId="14656391" sldId="304"/>
            <ac:spMk id="6" creationId="{7F9AC09F-78D4-4170-B12A-FB6F27141E7E}"/>
          </ac:spMkLst>
        </pc:spChg>
        <pc:spChg chg="del">
          <ac:chgData name="Lines, Todd" userId="afaf7c3a-e8aa-4568-882a-02ad8f9e19b0" providerId="ADAL" clId="{63A352D3-EE90-46DF-A823-CD37263667C2}" dt="2019-05-03T20:09:08.589" v="640" actId="478"/>
          <ac:spMkLst>
            <pc:docMk/>
            <pc:sldMk cId="14656391" sldId="304"/>
            <ac:spMk id="7" creationId="{A881BD98-04A8-458A-8A74-2CAF0F160561}"/>
          </ac:spMkLst>
        </pc:spChg>
        <pc:spChg chg="mod">
          <ac:chgData name="Lines, Todd" userId="afaf7c3a-e8aa-4568-882a-02ad8f9e19b0" providerId="ADAL" clId="{63A352D3-EE90-46DF-A823-CD37263667C2}" dt="2019-05-03T20:08:33.623" v="636" actId="6549"/>
          <ac:spMkLst>
            <pc:docMk/>
            <pc:sldMk cId="14656391" sldId="304"/>
            <ac:spMk id="12" creationId="{FAC863FD-B8B0-4956-9E5A-5B18194298BB}"/>
          </ac:spMkLst>
        </pc:spChg>
        <pc:spChg chg="del">
          <ac:chgData name="Lines, Todd" userId="afaf7c3a-e8aa-4568-882a-02ad8f9e19b0" providerId="ADAL" clId="{63A352D3-EE90-46DF-A823-CD37263667C2}" dt="2019-05-03T20:08:48.317" v="637" actId="478"/>
          <ac:spMkLst>
            <pc:docMk/>
            <pc:sldMk cId="14656391" sldId="304"/>
            <ac:spMk id="16" creationId="{4E09DCD3-7C8B-449E-AEB8-3D5AAFC53D87}"/>
          </ac:spMkLst>
        </pc:spChg>
        <pc:spChg chg="del">
          <ac:chgData name="Lines, Todd" userId="afaf7c3a-e8aa-4568-882a-02ad8f9e19b0" providerId="ADAL" clId="{63A352D3-EE90-46DF-A823-CD37263667C2}" dt="2019-05-03T20:08:48.317" v="637" actId="478"/>
          <ac:spMkLst>
            <pc:docMk/>
            <pc:sldMk cId="14656391" sldId="304"/>
            <ac:spMk id="17" creationId="{844F123F-55F1-4944-9274-473752F783A0}"/>
          </ac:spMkLst>
        </pc:spChg>
        <pc:spChg chg="del">
          <ac:chgData name="Lines, Todd" userId="afaf7c3a-e8aa-4568-882a-02ad8f9e19b0" providerId="ADAL" clId="{63A352D3-EE90-46DF-A823-CD37263667C2}" dt="2019-05-03T20:08:48.317" v="637" actId="478"/>
          <ac:spMkLst>
            <pc:docMk/>
            <pc:sldMk cId="14656391" sldId="304"/>
            <ac:spMk id="18" creationId="{873DC9CF-B919-4F7D-913D-1F881E823B0B}"/>
          </ac:spMkLst>
        </pc:spChg>
        <pc:spChg chg="del">
          <ac:chgData name="Lines, Todd" userId="afaf7c3a-e8aa-4568-882a-02ad8f9e19b0" providerId="ADAL" clId="{63A352D3-EE90-46DF-A823-CD37263667C2}" dt="2019-05-03T20:08:48.317" v="637" actId="478"/>
          <ac:spMkLst>
            <pc:docMk/>
            <pc:sldMk cId="14656391" sldId="304"/>
            <ac:spMk id="19" creationId="{E432FE1D-0FAA-46B8-91DE-42C6CC76EB5A}"/>
          </ac:spMkLst>
        </pc:spChg>
        <pc:spChg chg="del">
          <ac:chgData name="Lines, Todd" userId="afaf7c3a-e8aa-4568-882a-02ad8f9e19b0" providerId="ADAL" clId="{63A352D3-EE90-46DF-A823-CD37263667C2}" dt="2019-05-03T20:08:48.317" v="637" actId="478"/>
          <ac:spMkLst>
            <pc:docMk/>
            <pc:sldMk cId="14656391" sldId="304"/>
            <ac:spMk id="20" creationId="{AA74C96D-D84F-4ACF-9EF6-44DCE5B2C107}"/>
          </ac:spMkLst>
        </pc:spChg>
        <pc:spChg chg="del">
          <ac:chgData name="Lines, Todd" userId="afaf7c3a-e8aa-4568-882a-02ad8f9e19b0" providerId="ADAL" clId="{63A352D3-EE90-46DF-A823-CD37263667C2}" dt="2019-05-03T20:08:48.317" v="637" actId="478"/>
          <ac:spMkLst>
            <pc:docMk/>
            <pc:sldMk cId="14656391" sldId="304"/>
            <ac:spMk id="21" creationId="{0EAE50F1-8933-47DD-8FAB-D7307BFA2CFD}"/>
          </ac:spMkLst>
        </pc:spChg>
        <pc:spChg chg="del">
          <ac:chgData name="Lines, Todd" userId="afaf7c3a-e8aa-4568-882a-02ad8f9e19b0" providerId="ADAL" clId="{63A352D3-EE90-46DF-A823-CD37263667C2}" dt="2019-05-03T20:08:48.317" v="637" actId="478"/>
          <ac:spMkLst>
            <pc:docMk/>
            <pc:sldMk cId="14656391" sldId="304"/>
            <ac:spMk id="22" creationId="{ED2308BB-3F93-4AD5-B861-B739F8906D54}"/>
          </ac:spMkLst>
        </pc:spChg>
        <pc:spChg chg="del">
          <ac:chgData name="Lines, Todd" userId="afaf7c3a-e8aa-4568-882a-02ad8f9e19b0" providerId="ADAL" clId="{63A352D3-EE90-46DF-A823-CD37263667C2}" dt="2019-05-03T20:08:48.317" v="637" actId="478"/>
          <ac:spMkLst>
            <pc:docMk/>
            <pc:sldMk cId="14656391" sldId="304"/>
            <ac:spMk id="23" creationId="{EA367FDD-BCF8-4FC4-A3E3-02F5BBC6B5FD}"/>
          </ac:spMkLst>
        </pc:spChg>
        <pc:spChg chg="del">
          <ac:chgData name="Lines, Todd" userId="afaf7c3a-e8aa-4568-882a-02ad8f9e19b0" providerId="ADAL" clId="{63A352D3-EE90-46DF-A823-CD37263667C2}" dt="2019-05-03T20:08:48.317" v="637" actId="478"/>
          <ac:spMkLst>
            <pc:docMk/>
            <pc:sldMk cId="14656391" sldId="304"/>
            <ac:spMk id="24" creationId="{5739E4D7-6C86-4D2C-9DDB-3534BFC1378C}"/>
          </ac:spMkLst>
        </pc:spChg>
        <pc:spChg chg="del">
          <ac:chgData name="Lines, Todd" userId="afaf7c3a-e8aa-4568-882a-02ad8f9e19b0" providerId="ADAL" clId="{63A352D3-EE90-46DF-A823-CD37263667C2}" dt="2019-05-03T20:08:48.317" v="637" actId="478"/>
          <ac:spMkLst>
            <pc:docMk/>
            <pc:sldMk cId="14656391" sldId="304"/>
            <ac:spMk id="25" creationId="{5BE61775-9C12-4EB0-8E2B-177024A0E757}"/>
          </ac:spMkLst>
        </pc:spChg>
        <pc:spChg chg="add mod">
          <ac:chgData name="Lines, Todd" userId="afaf7c3a-e8aa-4568-882a-02ad8f9e19b0" providerId="ADAL" clId="{63A352D3-EE90-46DF-A823-CD37263667C2}" dt="2019-05-03T20:12:33.044" v="734" actId="1076"/>
          <ac:spMkLst>
            <pc:docMk/>
            <pc:sldMk cId="14656391" sldId="304"/>
            <ac:spMk id="30" creationId="{E9DA2188-6F2A-4248-A863-9BDB8163AEF1}"/>
          </ac:spMkLst>
        </pc:spChg>
        <pc:spChg chg="mod">
          <ac:chgData name="Lines, Todd" userId="afaf7c3a-e8aa-4568-882a-02ad8f9e19b0" providerId="ADAL" clId="{63A352D3-EE90-46DF-A823-CD37263667C2}" dt="2019-05-03T20:09:53.007" v="647" actId="1076"/>
          <ac:spMkLst>
            <pc:docMk/>
            <pc:sldMk cId="14656391" sldId="304"/>
            <ac:spMk id="52" creationId="{CC01858D-1781-4922-9383-96FE5A2395E0}"/>
          </ac:spMkLst>
        </pc:spChg>
        <pc:spChg chg="del">
          <ac:chgData name="Lines, Todd" userId="afaf7c3a-e8aa-4568-882a-02ad8f9e19b0" providerId="ADAL" clId="{63A352D3-EE90-46DF-A823-CD37263667C2}" dt="2019-05-03T20:08:48.317" v="637" actId="478"/>
          <ac:spMkLst>
            <pc:docMk/>
            <pc:sldMk cId="14656391" sldId="304"/>
            <ac:spMk id="53" creationId="{F4D13ACE-7EA0-46B6-97BA-B27BA489A67E}"/>
          </ac:spMkLst>
        </pc:spChg>
        <pc:spChg chg="mod topLvl">
          <ac:chgData name="Lines, Todd" userId="afaf7c3a-e8aa-4568-882a-02ad8f9e19b0" providerId="ADAL" clId="{63A352D3-EE90-46DF-A823-CD37263667C2}" dt="2019-05-03T20:09:48.147" v="646" actId="165"/>
          <ac:spMkLst>
            <pc:docMk/>
            <pc:sldMk cId="14656391" sldId="304"/>
            <ac:spMk id="59" creationId="{243D3014-180A-4B53-96E9-FC64E0C7D852}"/>
          </ac:spMkLst>
        </pc:spChg>
        <pc:spChg chg="mod topLvl">
          <ac:chgData name="Lines, Todd" userId="afaf7c3a-e8aa-4568-882a-02ad8f9e19b0" providerId="ADAL" clId="{63A352D3-EE90-46DF-A823-CD37263667C2}" dt="2019-05-03T20:09:48.147" v="646" actId="165"/>
          <ac:spMkLst>
            <pc:docMk/>
            <pc:sldMk cId="14656391" sldId="304"/>
            <ac:spMk id="60" creationId="{1C6630EF-3B84-4549-87DD-55381417E797}"/>
          </ac:spMkLst>
        </pc:spChg>
        <pc:spChg chg="mod topLvl">
          <ac:chgData name="Lines, Todd" userId="afaf7c3a-e8aa-4568-882a-02ad8f9e19b0" providerId="ADAL" clId="{63A352D3-EE90-46DF-A823-CD37263667C2}" dt="2019-05-03T20:09:48.147" v="646" actId="165"/>
          <ac:spMkLst>
            <pc:docMk/>
            <pc:sldMk cId="14656391" sldId="304"/>
            <ac:spMk id="61" creationId="{448BA9E4-D734-482B-A618-80D585A40200}"/>
          </ac:spMkLst>
        </pc:spChg>
        <pc:spChg chg="mod topLvl">
          <ac:chgData name="Lines, Todd" userId="afaf7c3a-e8aa-4568-882a-02ad8f9e19b0" providerId="ADAL" clId="{63A352D3-EE90-46DF-A823-CD37263667C2}" dt="2019-05-03T20:09:48.147" v="646" actId="165"/>
          <ac:spMkLst>
            <pc:docMk/>
            <pc:sldMk cId="14656391" sldId="304"/>
            <ac:spMk id="62" creationId="{38C2FE0D-3B0E-40FD-BF8E-6AF135B39886}"/>
          </ac:spMkLst>
        </pc:spChg>
        <pc:spChg chg="del">
          <ac:chgData name="Lines, Todd" userId="afaf7c3a-e8aa-4568-882a-02ad8f9e19b0" providerId="ADAL" clId="{63A352D3-EE90-46DF-A823-CD37263667C2}" dt="2019-05-03T20:10:54.660" v="667" actId="478"/>
          <ac:spMkLst>
            <pc:docMk/>
            <pc:sldMk cId="14656391" sldId="304"/>
            <ac:spMk id="141" creationId="{A50DB616-4DD8-4866-93E4-4C6326305A21}"/>
          </ac:spMkLst>
        </pc:spChg>
        <pc:spChg chg="del mod">
          <ac:chgData name="Lines, Todd" userId="afaf7c3a-e8aa-4568-882a-02ad8f9e19b0" providerId="ADAL" clId="{63A352D3-EE90-46DF-A823-CD37263667C2}" dt="2019-05-03T20:12:06.299" v="711" actId="478"/>
          <ac:spMkLst>
            <pc:docMk/>
            <pc:sldMk cId="14656391" sldId="304"/>
            <ac:spMk id="142" creationId="{B8893645-C80C-406D-B56B-A8609717AC1E}"/>
          </ac:spMkLst>
        </pc:spChg>
        <pc:spChg chg="del">
          <ac:chgData name="Lines, Todd" userId="afaf7c3a-e8aa-4568-882a-02ad8f9e19b0" providerId="ADAL" clId="{63A352D3-EE90-46DF-A823-CD37263667C2}" dt="2019-05-03T20:10:54.660" v="667" actId="478"/>
          <ac:spMkLst>
            <pc:docMk/>
            <pc:sldMk cId="14656391" sldId="304"/>
            <ac:spMk id="143" creationId="{F8CFC320-C4B6-4921-BC47-B99057395B28}"/>
          </ac:spMkLst>
        </pc:spChg>
        <pc:spChg chg="del">
          <ac:chgData name="Lines, Todd" userId="afaf7c3a-e8aa-4568-882a-02ad8f9e19b0" providerId="ADAL" clId="{63A352D3-EE90-46DF-A823-CD37263667C2}" dt="2019-05-03T20:10:54.660" v="667" actId="478"/>
          <ac:spMkLst>
            <pc:docMk/>
            <pc:sldMk cId="14656391" sldId="304"/>
            <ac:spMk id="144" creationId="{5BCCDE5F-631D-40E7-9CB7-A1864B6796FB}"/>
          </ac:spMkLst>
        </pc:spChg>
        <pc:spChg chg="del">
          <ac:chgData name="Lines, Todd" userId="afaf7c3a-e8aa-4568-882a-02ad8f9e19b0" providerId="ADAL" clId="{63A352D3-EE90-46DF-A823-CD37263667C2}" dt="2019-05-03T20:10:54.660" v="667" actId="478"/>
          <ac:spMkLst>
            <pc:docMk/>
            <pc:sldMk cId="14656391" sldId="304"/>
            <ac:spMk id="148" creationId="{69A0F532-FCB1-49EA-BF3E-0FD9B719811E}"/>
          </ac:spMkLst>
        </pc:spChg>
        <pc:spChg chg="del">
          <ac:chgData name="Lines, Todd" userId="afaf7c3a-e8aa-4568-882a-02ad8f9e19b0" providerId="ADAL" clId="{63A352D3-EE90-46DF-A823-CD37263667C2}" dt="2019-05-03T20:10:54.660" v="667" actId="478"/>
          <ac:spMkLst>
            <pc:docMk/>
            <pc:sldMk cId="14656391" sldId="304"/>
            <ac:spMk id="149" creationId="{F9589C23-C936-4096-9B30-44EC3355996F}"/>
          </ac:spMkLst>
        </pc:spChg>
        <pc:spChg chg="del">
          <ac:chgData name="Lines, Todd" userId="afaf7c3a-e8aa-4568-882a-02ad8f9e19b0" providerId="ADAL" clId="{63A352D3-EE90-46DF-A823-CD37263667C2}" dt="2019-05-03T20:10:54.660" v="667" actId="478"/>
          <ac:spMkLst>
            <pc:docMk/>
            <pc:sldMk cId="14656391" sldId="304"/>
            <ac:spMk id="150" creationId="{835F5320-1B8B-49E2-8693-3C19D3BE7887}"/>
          </ac:spMkLst>
        </pc:spChg>
        <pc:spChg chg="del">
          <ac:chgData name="Lines, Todd" userId="afaf7c3a-e8aa-4568-882a-02ad8f9e19b0" providerId="ADAL" clId="{63A352D3-EE90-46DF-A823-CD37263667C2}" dt="2019-05-03T20:10:54.660" v="667" actId="478"/>
          <ac:spMkLst>
            <pc:docMk/>
            <pc:sldMk cId="14656391" sldId="304"/>
            <ac:spMk id="151" creationId="{CC5C7426-4375-425A-8376-6B0F4B57BF9D}"/>
          </ac:spMkLst>
        </pc:spChg>
        <pc:spChg chg="del">
          <ac:chgData name="Lines, Todd" userId="afaf7c3a-e8aa-4568-882a-02ad8f9e19b0" providerId="ADAL" clId="{63A352D3-EE90-46DF-A823-CD37263667C2}" dt="2019-05-03T20:10:54.660" v="667" actId="478"/>
          <ac:spMkLst>
            <pc:docMk/>
            <pc:sldMk cId="14656391" sldId="304"/>
            <ac:spMk id="152" creationId="{E7CBCE4A-F112-4642-8066-FC7753BF4897}"/>
          </ac:spMkLst>
        </pc:spChg>
        <pc:spChg chg="del">
          <ac:chgData name="Lines, Todd" userId="afaf7c3a-e8aa-4568-882a-02ad8f9e19b0" providerId="ADAL" clId="{63A352D3-EE90-46DF-A823-CD37263667C2}" dt="2019-05-03T20:10:54.660" v="667" actId="478"/>
          <ac:spMkLst>
            <pc:docMk/>
            <pc:sldMk cId="14656391" sldId="304"/>
            <ac:spMk id="153" creationId="{F564C753-896A-44C8-BAAB-B8A1FD854DCD}"/>
          </ac:spMkLst>
        </pc:spChg>
        <pc:spChg chg="del">
          <ac:chgData name="Lines, Todd" userId="afaf7c3a-e8aa-4568-882a-02ad8f9e19b0" providerId="ADAL" clId="{63A352D3-EE90-46DF-A823-CD37263667C2}" dt="2019-05-03T20:10:54.660" v="667" actId="478"/>
          <ac:spMkLst>
            <pc:docMk/>
            <pc:sldMk cId="14656391" sldId="304"/>
            <ac:spMk id="154" creationId="{0AFDD00D-BD55-4E51-BFC2-02CB81AEBF7B}"/>
          </ac:spMkLst>
        </pc:spChg>
        <pc:spChg chg="del">
          <ac:chgData name="Lines, Todd" userId="afaf7c3a-e8aa-4568-882a-02ad8f9e19b0" providerId="ADAL" clId="{63A352D3-EE90-46DF-A823-CD37263667C2}" dt="2019-05-03T20:10:54.660" v="667" actId="478"/>
          <ac:spMkLst>
            <pc:docMk/>
            <pc:sldMk cId="14656391" sldId="304"/>
            <ac:spMk id="155" creationId="{02E7E6D9-EA84-42F4-BA91-AF59430E049B}"/>
          </ac:spMkLst>
        </pc:spChg>
        <pc:spChg chg="del">
          <ac:chgData name="Lines, Todd" userId="afaf7c3a-e8aa-4568-882a-02ad8f9e19b0" providerId="ADAL" clId="{63A352D3-EE90-46DF-A823-CD37263667C2}" dt="2019-05-03T20:10:54.660" v="667" actId="478"/>
          <ac:spMkLst>
            <pc:docMk/>
            <pc:sldMk cId="14656391" sldId="304"/>
            <ac:spMk id="156" creationId="{AAB8AAF5-D502-4110-9756-18CADAA35287}"/>
          </ac:spMkLst>
        </pc:spChg>
        <pc:spChg chg="del">
          <ac:chgData name="Lines, Todd" userId="afaf7c3a-e8aa-4568-882a-02ad8f9e19b0" providerId="ADAL" clId="{63A352D3-EE90-46DF-A823-CD37263667C2}" dt="2019-05-03T20:10:54.660" v="667" actId="478"/>
          <ac:spMkLst>
            <pc:docMk/>
            <pc:sldMk cId="14656391" sldId="304"/>
            <ac:spMk id="157" creationId="{EA126220-90A5-48B5-8BBF-F52EE79C2B24}"/>
          </ac:spMkLst>
        </pc:spChg>
        <pc:spChg chg="del">
          <ac:chgData name="Lines, Todd" userId="afaf7c3a-e8aa-4568-882a-02ad8f9e19b0" providerId="ADAL" clId="{63A352D3-EE90-46DF-A823-CD37263667C2}" dt="2019-05-03T20:10:54.660" v="667" actId="478"/>
          <ac:spMkLst>
            <pc:docMk/>
            <pc:sldMk cId="14656391" sldId="304"/>
            <ac:spMk id="158" creationId="{ADF079A5-27B7-4739-A503-FEE66C747313}"/>
          </ac:spMkLst>
        </pc:spChg>
        <pc:spChg chg="del">
          <ac:chgData name="Lines, Todd" userId="afaf7c3a-e8aa-4568-882a-02ad8f9e19b0" providerId="ADAL" clId="{63A352D3-EE90-46DF-A823-CD37263667C2}" dt="2019-05-03T20:10:54.660" v="667" actId="478"/>
          <ac:spMkLst>
            <pc:docMk/>
            <pc:sldMk cId="14656391" sldId="304"/>
            <ac:spMk id="159" creationId="{6BCEA0D5-714F-4595-967A-A2CF4EC4A3E9}"/>
          </ac:spMkLst>
        </pc:spChg>
        <pc:spChg chg="del">
          <ac:chgData name="Lines, Todd" userId="afaf7c3a-e8aa-4568-882a-02ad8f9e19b0" providerId="ADAL" clId="{63A352D3-EE90-46DF-A823-CD37263667C2}" dt="2019-05-03T20:10:54.660" v="667" actId="478"/>
          <ac:spMkLst>
            <pc:docMk/>
            <pc:sldMk cId="14656391" sldId="304"/>
            <ac:spMk id="160" creationId="{91B28832-766A-46F1-ACF2-1CA2A3A4B3A1}"/>
          </ac:spMkLst>
        </pc:spChg>
        <pc:spChg chg="del">
          <ac:chgData name="Lines, Todd" userId="afaf7c3a-e8aa-4568-882a-02ad8f9e19b0" providerId="ADAL" clId="{63A352D3-EE90-46DF-A823-CD37263667C2}" dt="2019-05-03T20:10:54.660" v="667" actId="478"/>
          <ac:spMkLst>
            <pc:docMk/>
            <pc:sldMk cId="14656391" sldId="304"/>
            <ac:spMk id="171" creationId="{16D0D26E-6A0D-44C2-BAA4-DFD5081B298B}"/>
          </ac:spMkLst>
        </pc:spChg>
        <pc:spChg chg="del">
          <ac:chgData name="Lines, Todd" userId="afaf7c3a-e8aa-4568-882a-02ad8f9e19b0" providerId="ADAL" clId="{63A352D3-EE90-46DF-A823-CD37263667C2}" dt="2019-05-03T20:10:54.660" v="667" actId="478"/>
          <ac:spMkLst>
            <pc:docMk/>
            <pc:sldMk cId="14656391" sldId="304"/>
            <ac:spMk id="172" creationId="{BAB96CCE-D7D0-4767-BE24-5A02A9D6D389}"/>
          </ac:spMkLst>
        </pc:spChg>
        <pc:spChg chg="del">
          <ac:chgData name="Lines, Todd" userId="afaf7c3a-e8aa-4568-882a-02ad8f9e19b0" providerId="ADAL" clId="{63A352D3-EE90-46DF-A823-CD37263667C2}" dt="2019-05-03T20:10:54.660" v="667" actId="478"/>
          <ac:spMkLst>
            <pc:docMk/>
            <pc:sldMk cId="14656391" sldId="304"/>
            <ac:spMk id="173" creationId="{7E8696B3-3E3A-40D4-8AAB-0A5361EEE4A9}"/>
          </ac:spMkLst>
        </pc:spChg>
        <pc:spChg chg="del">
          <ac:chgData name="Lines, Todd" userId="afaf7c3a-e8aa-4568-882a-02ad8f9e19b0" providerId="ADAL" clId="{63A352D3-EE90-46DF-A823-CD37263667C2}" dt="2019-05-03T20:10:54.660" v="667" actId="478"/>
          <ac:spMkLst>
            <pc:docMk/>
            <pc:sldMk cId="14656391" sldId="304"/>
            <ac:spMk id="174" creationId="{9EA69D6E-39AD-4430-B2ED-6C644054078A}"/>
          </ac:spMkLst>
        </pc:spChg>
        <pc:spChg chg="del">
          <ac:chgData name="Lines, Todd" userId="afaf7c3a-e8aa-4568-882a-02ad8f9e19b0" providerId="ADAL" clId="{63A352D3-EE90-46DF-A823-CD37263667C2}" dt="2019-05-03T20:10:54.660" v="667" actId="478"/>
          <ac:spMkLst>
            <pc:docMk/>
            <pc:sldMk cId="14656391" sldId="304"/>
            <ac:spMk id="175" creationId="{22ADFF0A-2547-4260-8FBB-C62BC9065FFB}"/>
          </ac:spMkLst>
        </pc:spChg>
        <pc:spChg chg="del">
          <ac:chgData name="Lines, Todd" userId="afaf7c3a-e8aa-4568-882a-02ad8f9e19b0" providerId="ADAL" clId="{63A352D3-EE90-46DF-A823-CD37263667C2}" dt="2019-05-03T20:10:54.660" v="667" actId="478"/>
          <ac:spMkLst>
            <pc:docMk/>
            <pc:sldMk cId="14656391" sldId="304"/>
            <ac:spMk id="227" creationId="{B0EFD68C-F739-4862-9D7E-540D85382B2B}"/>
          </ac:spMkLst>
        </pc:spChg>
        <pc:spChg chg="del">
          <ac:chgData name="Lines, Todd" userId="afaf7c3a-e8aa-4568-882a-02ad8f9e19b0" providerId="ADAL" clId="{63A352D3-EE90-46DF-A823-CD37263667C2}" dt="2019-05-03T20:10:54.660" v="667" actId="478"/>
          <ac:spMkLst>
            <pc:docMk/>
            <pc:sldMk cId="14656391" sldId="304"/>
            <ac:spMk id="228" creationId="{D5576BB7-2C6B-4B25-AA5B-C51928F2998E}"/>
          </ac:spMkLst>
        </pc:spChg>
        <pc:spChg chg="del">
          <ac:chgData name="Lines, Todd" userId="afaf7c3a-e8aa-4568-882a-02ad8f9e19b0" providerId="ADAL" clId="{63A352D3-EE90-46DF-A823-CD37263667C2}" dt="2019-05-03T20:10:54.660" v="667" actId="478"/>
          <ac:spMkLst>
            <pc:docMk/>
            <pc:sldMk cId="14656391" sldId="304"/>
            <ac:spMk id="229" creationId="{055435F4-8B88-4699-867D-F91F2339233A}"/>
          </ac:spMkLst>
        </pc:spChg>
        <pc:spChg chg="del">
          <ac:chgData name="Lines, Todd" userId="afaf7c3a-e8aa-4568-882a-02ad8f9e19b0" providerId="ADAL" clId="{63A352D3-EE90-46DF-A823-CD37263667C2}" dt="2019-05-03T20:10:54.660" v="667" actId="478"/>
          <ac:spMkLst>
            <pc:docMk/>
            <pc:sldMk cId="14656391" sldId="304"/>
            <ac:spMk id="230" creationId="{22DDA89C-A9C2-4688-B58D-63B662B9FA8B}"/>
          </ac:spMkLst>
        </pc:spChg>
        <pc:spChg chg="del">
          <ac:chgData name="Lines, Todd" userId="afaf7c3a-e8aa-4568-882a-02ad8f9e19b0" providerId="ADAL" clId="{63A352D3-EE90-46DF-A823-CD37263667C2}" dt="2019-05-03T20:10:54.660" v="667" actId="478"/>
          <ac:spMkLst>
            <pc:docMk/>
            <pc:sldMk cId="14656391" sldId="304"/>
            <ac:spMk id="235" creationId="{1525CFB6-2952-4FD6-90BF-8A9869B9CADB}"/>
          </ac:spMkLst>
        </pc:spChg>
        <pc:spChg chg="del">
          <ac:chgData name="Lines, Todd" userId="afaf7c3a-e8aa-4568-882a-02ad8f9e19b0" providerId="ADAL" clId="{63A352D3-EE90-46DF-A823-CD37263667C2}" dt="2019-05-03T20:10:54.660" v="667" actId="478"/>
          <ac:spMkLst>
            <pc:docMk/>
            <pc:sldMk cId="14656391" sldId="304"/>
            <ac:spMk id="236" creationId="{9B3F70D2-A0E2-4642-A37C-B9DE16F90D56}"/>
          </ac:spMkLst>
        </pc:spChg>
        <pc:spChg chg="add del mod">
          <ac:chgData name="Lines, Todd" userId="afaf7c3a-e8aa-4568-882a-02ad8f9e19b0" providerId="ADAL" clId="{63A352D3-EE90-46DF-A823-CD37263667C2}" dt="2019-05-03T20:13:13.334" v="754" actId="478"/>
          <ac:spMkLst>
            <pc:docMk/>
            <pc:sldMk cId="14656391" sldId="304"/>
            <ac:spMk id="238" creationId="{BFDA4723-30BC-4FB6-99DB-E18C90CFDD34}"/>
          </ac:spMkLst>
        </pc:spChg>
        <pc:spChg chg="add mod">
          <ac:chgData name="Lines, Todd" userId="afaf7c3a-e8aa-4568-882a-02ad8f9e19b0" providerId="ADAL" clId="{63A352D3-EE90-46DF-A823-CD37263667C2}" dt="2019-05-03T20:11:34.339" v="699" actId="1076"/>
          <ac:spMkLst>
            <pc:docMk/>
            <pc:sldMk cId="14656391" sldId="304"/>
            <ac:spMk id="239" creationId="{08744D62-9653-478F-8F74-545F9D811114}"/>
          </ac:spMkLst>
        </pc:spChg>
        <pc:spChg chg="add mod">
          <ac:chgData name="Lines, Todd" userId="afaf7c3a-e8aa-4568-882a-02ad8f9e19b0" providerId="ADAL" clId="{63A352D3-EE90-46DF-A823-CD37263667C2}" dt="2019-05-03T20:11:15.354" v="671" actId="1076"/>
          <ac:spMkLst>
            <pc:docMk/>
            <pc:sldMk cId="14656391" sldId="304"/>
            <ac:spMk id="240" creationId="{25D7EA3F-540F-4A7E-829D-14C2902DA495}"/>
          </ac:spMkLst>
        </pc:spChg>
        <pc:spChg chg="add mod">
          <ac:chgData name="Lines, Todd" userId="afaf7c3a-e8aa-4568-882a-02ad8f9e19b0" providerId="ADAL" clId="{63A352D3-EE90-46DF-A823-CD37263667C2}" dt="2019-05-03T20:11:51.387" v="705" actId="1076"/>
          <ac:spMkLst>
            <pc:docMk/>
            <pc:sldMk cId="14656391" sldId="304"/>
            <ac:spMk id="241" creationId="{41475FB2-363A-48E8-8129-C295ECBF20B0}"/>
          </ac:spMkLst>
        </pc:spChg>
        <pc:spChg chg="add mod">
          <ac:chgData name="Lines, Todd" userId="afaf7c3a-e8aa-4568-882a-02ad8f9e19b0" providerId="ADAL" clId="{63A352D3-EE90-46DF-A823-CD37263667C2}" dt="2019-05-03T20:11:22.498" v="673" actId="1076"/>
          <ac:spMkLst>
            <pc:docMk/>
            <pc:sldMk cId="14656391" sldId="304"/>
            <ac:spMk id="242" creationId="{85308AD8-0C76-412E-9523-6999C0B214CF}"/>
          </ac:spMkLst>
        </pc:spChg>
        <pc:spChg chg="add mod">
          <ac:chgData name="Lines, Todd" userId="afaf7c3a-e8aa-4568-882a-02ad8f9e19b0" providerId="ADAL" clId="{63A352D3-EE90-46DF-A823-CD37263667C2}" dt="2019-05-03T20:11:55.491" v="707" actId="1076"/>
          <ac:spMkLst>
            <pc:docMk/>
            <pc:sldMk cId="14656391" sldId="304"/>
            <ac:spMk id="243" creationId="{E317863D-5219-4698-A048-B39738BDAB79}"/>
          </ac:spMkLst>
        </pc:spChg>
        <pc:spChg chg="del mod">
          <ac:chgData name="Lines, Todd" userId="afaf7c3a-e8aa-4568-882a-02ad8f9e19b0" providerId="ADAL" clId="{63A352D3-EE90-46DF-A823-CD37263667C2}" dt="2019-05-03T20:12:17.804" v="715" actId="478"/>
          <ac:spMkLst>
            <pc:docMk/>
            <pc:sldMk cId="14656391" sldId="304"/>
            <ac:spMk id="244" creationId="{6C7C7B11-13F4-4F94-B481-67E36B39E182}"/>
          </ac:spMkLst>
        </pc:spChg>
        <pc:spChg chg="add mod">
          <ac:chgData name="Lines, Todd" userId="afaf7c3a-e8aa-4568-882a-02ad8f9e19b0" providerId="ADAL" clId="{63A352D3-EE90-46DF-A823-CD37263667C2}" dt="2019-05-03T20:10:50.017" v="666" actId="1076"/>
          <ac:spMkLst>
            <pc:docMk/>
            <pc:sldMk cId="14656391" sldId="304"/>
            <ac:spMk id="245" creationId="{2ADEA11F-1A40-450F-865D-A32262FCEFF1}"/>
          </ac:spMkLst>
        </pc:spChg>
        <pc:spChg chg="add mod">
          <ac:chgData name="Lines, Todd" userId="afaf7c3a-e8aa-4568-882a-02ad8f9e19b0" providerId="ADAL" clId="{63A352D3-EE90-46DF-A823-CD37263667C2}" dt="2019-05-03T20:10:15.634" v="649" actId="1076"/>
          <ac:spMkLst>
            <pc:docMk/>
            <pc:sldMk cId="14656391" sldId="304"/>
            <ac:spMk id="246" creationId="{B8B48205-38E1-44EB-B8B1-01FEEC18EE71}"/>
          </ac:spMkLst>
        </pc:spChg>
        <pc:spChg chg="add mod">
          <ac:chgData name="Lines, Todd" userId="afaf7c3a-e8aa-4568-882a-02ad8f9e19b0" providerId="ADAL" clId="{63A352D3-EE90-46DF-A823-CD37263667C2}" dt="2019-05-03T20:10:42.881" v="663" actId="1076"/>
          <ac:spMkLst>
            <pc:docMk/>
            <pc:sldMk cId="14656391" sldId="304"/>
            <ac:spMk id="247" creationId="{AA813BC0-881D-4305-B382-43908FF96D8A}"/>
          </ac:spMkLst>
        </pc:spChg>
        <pc:spChg chg="add mod">
          <ac:chgData name="Lines, Todd" userId="afaf7c3a-e8aa-4568-882a-02ad8f9e19b0" providerId="ADAL" clId="{63A352D3-EE90-46DF-A823-CD37263667C2}" dt="2019-05-03T20:09:34.198" v="643" actId="1076"/>
          <ac:spMkLst>
            <pc:docMk/>
            <pc:sldMk cId="14656391" sldId="304"/>
            <ac:spMk id="248" creationId="{B0035058-EF1F-4E19-B521-77849CD303DE}"/>
          </ac:spMkLst>
        </pc:spChg>
        <pc:spChg chg="add mod">
          <ac:chgData name="Lines, Todd" userId="afaf7c3a-e8aa-4568-882a-02ad8f9e19b0" providerId="ADAL" clId="{63A352D3-EE90-46DF-A823-CD37263667C2}" dt="2019-05-03T20:10:33.289" v="660" actId="1076"/>
          <ac:spMkLst>
            <pc:docMk/>
            <pc:sldMk cId="14656391" sldId="304"/>
            <ac:spMk id="249" creationId="{E4E58468-C426-48E2-AE2D-A12D38251D93}"/>
          </ac:spMkLst>
        </pc:spChg>
        <pc:spChg chg="add mod">
          <ac:chgData name="Lines, Todd" userId="afaf7c3a-e8aa-4568-882a-02ad8f9e19b0" providerId="ADAL" clId="{63A352D3-EE90-46DF-A823-CD37263667C2}" dt="2019-05-03T20:13:04.398" v="752" actId="20577"/>
          <ac:spMkLst>
            <pc:docMk/>
            <pc:sldMk cId="14656391" sldId="304"/>
            <ac:spMk id="265" creationId="{CA434055-D620-4E4A-88CF-BD0A895B7A04}"/>
          </ac:spMkLst>
        </pc:spChg>
        <pc:grpChg chg="del">
          <ac:chgData name="Lines, Todd" userId="afaf7c3a-e8aa-4568-882a-02ad8f9e19b0" providerId="ADAL" clId="{63A352D3-EE90-46DF-A823-CD37263667C2}" dt="2019-05-03T20:08:29.630" v="634" actId="478"/>
          <ac:grpSpMkLst>
            <pc:docMk/>
            <pc:sldMk cId="14656391" sldId="304"/>
            <ac:grpSpMk id="9" creationId="{0F825B6B-DCC7-43D6-B405-16CE972F94EC}"/>
          </ac:grpSpMkLst>
        </pc:grpChg>
        <pc:grpChg chg="del">
          <ac:chgData name="Lines, Todd" userId="afaf7c3a-e8aa-4568-882a-02ad8f9e19b0" providerId="ADAL" clId="{63A352D3-EE90-46DF-A823-CD37263667C2}" dt="2019-05-03T20:09:48.147" v="646" actId="165"/>
          <ac:grpSpMkLst>
            <pc:docMk/>
            <pc:sldMk cId="14656391" sldId="304"/>
            <ac:grpSpMk id="72" creationId="{57591A92-11F9-4682-8CDF-2F83288D261A}"/>
          </ac:grpSpMkLst>
        </pc:grpChg>
        <pc:grpChg chg="del">
          <ac:chgData name="Lines, Todd" userId="afaf7c3a-e8aa-4568-882a-02ad8f9e19b0" providerId="ADAL" clId="{63A352D3-EE90-46DF-A823-CD37263667C2}" dt="2019-05-03T20:10:54.660" v="667" actId="478"/>
          <ac:grpSpMkLst>
            <pc:docMk/>
            <pc:sldMk cId="14656391" sldId="304"/>
            <ac:grpSpMk id="145" creationId="{855AA1CE-D0E6-4DBA-AF01-25C89C3F6EE1}"/>
          </ac:grpSpMkLst>
        </pc:grpChg>
        <pc:grpChg chg="del">
          <ac:chgData name="Lines, Todd" userId="afaf7c3a-e8aa-4568-882a-02ad8f9e19b0" providerId="ADAL" clId="{63A352D3-EE90-46DF-A823-CD37263667C2}" dt="2019-05-03T20:10:54.660" v="667" actId="478"/>
          <ac:grpSpMkLst>
            <pc:docMk/>
            <pc:sldMk cId="14656391" sldId="304"/>
            <ac:grpSpMk id="180" creationId="{1E04A46F-C9DD-4186-A017-61B724202EAC}"/>
          </ac:grpSpMkLst>
        </pc:grpChg>
        <pc:grpChg chg="del">
          <ac:chgData name="Lines, Todd" userId="afaf7c3a-e8aa-4568-882a-02ad8f9e19b0" providerId="ADAL" clId="{63A352D3-EE90-46DF-A823-CD37263667C2}" dt="2019-05-03T20:10:54.660" v="667" actId="478"/>
          <ac:grpSpMkLst>
            <pc:docMk/>
            <pc:sldMk cId="14656391" sldId="304"/>
            <ac:grpSpMk id="189" creationId="{FAF2ADAA-2138-4BED-89E4-167B3EF7A5C0}"/>
          </ac:grpSpMkLst>
        </pc:grpChg>
        <pc:grpChg chg="del">
          <ac:chgData name="Lines, Todd" userId="afaf7c3a-e8aa-4568-882a-02ad8f9e19b0" providerId="ADAL" clId="{63A352D3-EE90-46DF-A823-CD37263667C2}" dt="2019-05-03T20:12:10.932" v="713" actId="478"/>
          <ac:grpSpMkLst>
            <pc:docMk/>
            <pc:sldMk cId="14656391" sldId="304"/>
            <ac:grpSpMk id="199" creationId="{85862AE0-2B4E-47D7-993A-A332A3B92E4C}"/>
          </ac:grpSpMkLst>
        </pc:grpChg>
        <pc:grpChg chg="del">
          <ac:chgData name="Lines, Todd" userId="afaf7c3a-e8aa-4568-882a-02ad8f9e19b0" providerId="ADAL" clId="{63A352D3-EE90-46DF-A823-CD37263667C2}" dt="2019-05-03T20:12:09.886" v="712" actId="478"/>
          <ac:grpSpMkLst>
            <pc:docMk/>
            <pc:sldMk cId="14656391" sldId="304"/>
            <ac:grpSpMk id="209" creationId="{C803D707-E03C-4DB0-B6B8-0E1C388B1B5B}"/>
          </ac:grpSpMkLst>
        </pc:grpChg>
        <pc:grpChg chg="del">
          <ac:chgData name="Lines, Todd" userId="afaf7c3a-e8aa-4568-882a-02ad8f9e19b0" providerId="ADAL" clId="{63A352D3-EE90-46DF-A823-CD37263667C2}" dt="2019-05-03T20:10:54.660" v="667" actId="478"/>
          <ac:grpSpMkLst>
            <pc:docMk/>
            <pc:sldMk cId="14656391" sldId="304"/>
            <ac:grpSpMk id="218" creationId="{1B73007D-9081-4C10-AD46-35465A5D8425}"/>
          </ac:grpSpMkLst>
        </pc:grpChg>
        <pc:grpChg chg="add mod">
          <ac:chgData name="Lines, Todd" userId="afaf7c3a-e8aa-4568-882a-02ad8f9e19b0" providerId="ADAL" clId="{63A352D3-EE90-46DF-A823-CD37263667C2}" dt="2019-05-03T20:09:19.220" v="642" actId="1076"/>
          <ac:grpSpMkLst>
            <pc:docMk/>
            <pc:sldMk cId="14656391" sldId="304"/>
            <ac:grpSpMk id="261" creationId="{FE057A1D-A4A3-4A54-86F6-83EDFA08D9C9}"/>
          </ac:grpSpMkLst>
        </pc:grpChg>
        <pc:picChg chg="del mod">
          <ac:chgData name="Lines, Todd" userId="afaf7c3a-e8aa-4568-882a-02ad8f9e19b0" providerId="ADAL" clId="{63A352D3-EE90-46DF-A823-CD37263667C2}" dt="2019-05-03T20:13:25.543" v="756"/>
          <ac:picMkLst>
            <pc:docMk/>
            <pc:sldMk cId="14656391" sldId="304"/>
            <ac:picMk id="40" creationId="{9E88EBB6-EF6E-439E-AD40-B547E469D293}"/>
          </ac:picMkLst>
        </pc:picChg>
        <pc:cxnChg chg="del">
          <ac:chgData name="Lines, Todd" userId="afaf7c3a-e8aa-4568-882a-02ad8f9e19b0" providerId="ADAL" clId="{63A352D3-EE90-46DF-A823-CD37263667C2}" dt="2019-05-03T20:08:48.317" v="637" actId="478"/>
          <ac:cxnSpMkLst>
            <pc:docMk/>
            <pc:sldMk cId="14656391" sldId="304"/>
            <ac:cxnSpMk id="27" creationId="{E9A391AB-5CE9-42F6-99C7-F9B190354777}"/>
          </ac:cxnSpMkLst>
        </pc:cxnChg>
        <pc:cxnChg chg="del">
          <ac:chgData name="Lines, Todd" userId="afaf7c3a-e8aa-4568-882a-02ad8f9e19b0" providerId="ADAL" clId="{63A352D3-EE90-46DF-A823-CD37263667C2}" dt="2019-05-03T20:08:48.317" v="637" actId="478"/>
          <ac:cxnSpMkLst>
            <pc:docMk/>
            <pc:sldMk cId="14656391" sldId="304"/>
            <ac:cxnSpMk id="31" creationId="{6B868F9A-B63A-4270-98F0-D0B94907FC35}"/>
          </ac:cxnSpMkLst>
        </pc:cxnChg>
        <pc:cxnChg chg="del">
          <ac:chgData name="Lines, Todd" userId="afaf7c3a-e8aa-4568-882a-02ad8f9e19b0" providerId="ADAL" clId="{63A352D3-EE90-46DF-A823-CD37263667C2}" dt="2019-05-03T20:08:48.317" v="637" actId="478"/>
          <ac:cxnSpMkLst>
            <pc:docMk/>
            <pc:sldMk cId="14656391" sldId="304"/>
            <ac:cxnSpMk id="32" creationId="{0649FC2C-5C14-47FB-BAAB-906C3A37DDC8}"/>
          </ac:cxnSpMkLst>
        </pc:cxnChg>
        <pc:cxnChg chg="del">
          <ac:chgData name="Lines, Todd" userId="afaf7c3a-e8aa-4568-882a-02ad8f9e19b0" providerId="ADAL" clId="{63A352D3-EE90-46DF-A823-CD37263667C2}" dt="2019-05-03T20:08:48.317" v="637" actId="478"/>
          <ac:cxnSpMkLst>
            <pc:docMk/>
            <pc:sldMk cId="14656391" sldId="304"/>
            <ac:cxnSpMk id="33" creationId="{A2DD5ED6-BC8F-4789-9A5E-86A70D343F01}"/>
          </ac:cxnSpMkLst>
        </pc:cxnChg>
        <pc:cxnChg chg="del">
          <ac:chgData name="Lines, Todd" userId="afaf7c3a-e8aa-4568-882a-02ad8f9e19b0" providerId="ADAL" clId="{63A352D3-EE90-46DF-A823-CD37263667C2}" dt="2019-05-03T20:08:48.317" v="637" actId="478"/>
          <ac:cxnSpMkLst>
            <pc:docMk/>
            <pc:sldMk cId="14656391" sldId="304"/>
            <ac:cxnSpMk id="34" creationId="{8EACA333-90D2-4B64-8FE3-714FBFF9863F}"/>
          </ac:cxnSpMkLst>
        </pc:cxnChg>
        <pc:cxnChg chg="del">
          <ac:chgData name="Lines, Todd" userId="afaf7c3a-e8aa-4568-882a-02ad8f9e19b0" providerId="ADAL" clId="{63A352D3-EE90-46DF-A823-CD37263667C2}" dt="2019-05-03T20:08:48.317" v="637" actId="478"/>
          <ac:cxnSpMkLst>
            <pc:docMk/>
            <pc:sldMk cId="14656391" sldId="304"/>
            <ac:cxnSpMk id="36" creationId="{B41AE4FE-797C-4C99-9D16-83501E07C8E1}"/>
          </ac:cxnSpMkLst>
        </pc:cxnChg>
        <pc:cxnChg chg="add mod">
          <ac:chgData name="Lines, Todd" userId="afaf7c3a-e8aa-4568-882a-02ad8f9e19b0" providerId="ADAL" clId="{63A352D3-EE90-46DF-A823-CD37263667C2}" dt="2019-05-03T20:12:48.331" v="737" actId="1582"/>
          <ac:cxnSpMkLst>
            <pc:docMk/>
            <pc:sldMk cId="14656391" sldId="304"/>
            <ac:cxnSpMk id="37" creationId="{2B40F373-AC44-4A05-945E-2BD4E589F13B}"/>
          </ac:cxnSpMkLst>
        </pc:cxnChg>
        <pc:cxnChg chg="del">
          <ac:chgData name="Lines, Todd" userId="afaf7c3a-e8aa-4568-882a-02ad8f9e19b0" providerId="ADAL" clId="{63A352D3-EE90-46DF-A823-CD37263667C2}" dt="2019-05-03T20:08:48.317" v="637" actId="478"/>
          <ac:cxnSpMkLst>
            <pc:docMk/>
            <pc:sldMk cId="14656391" sldId="304"/>
            <ac:cxnSpMk id="39" creationId="{BCAC3638-78DB-482A-8AF6-6908C1918BA9}"/>
          </ac:cxnSpMkLst>
        </pc:cxnChg>
        <pc:cxnChg chg="del">
          <ac:chgData name="Lines, Todd" userId="afaf7c3a-e8aa-4568-882a-02ad8f9e19b0" providerId="ADAL" clId="{63A352D3-EE90-46DF-A823-CD37263667C2}" dt="2019-05-03T20:08:48.317" v="637" actId="478"/>
          <ac:cxnSpMkLst>
            <pc:docMk/>
            <pc:sldMk cId="14656391" sldId="304"/>
            <ac:cxnSpMk id="41" creationId="{26BBF2BF-04E5-4F46-B818-F1BD45D4D849}"/>
          </ac:cxnSpMkLst>
        </pc:cxnChg>
        <pc:cxnChg chg="del">
          <ac:chgData name="Lines, Todd" userId="afaf7c3a-e8aa-4568-882a-02ad8f9e19b0" providerId="ADAL" clId="{63A352D3-EE90-46DF-A823-CD37263667C2}" dt="2019-05-03T20:08:48.317" v="637" actId="478"/>
          <ac:cxnSpMkLst>
            <pc:docMk/>
            <pc:sldMk cId="14656391" sldId="304"/>
            <ac:cxnSpMk id="44" creationId="{7E3302F2-9641-4F89-86ED-896AFD8386BF}"/>
          </ac:cxnSpMkLst>
        </pc:cxnChg>
        <pc:cxnChg chg="del">
          <ac:chgData name="Lines, Todd" userId="afaf7c3a-e8aa-4568-882a-02ad8f9e19b0" providerId="ADAL" clId="{63A352D3-EE90-46DF-A823-CD37263667C2}" dt="2019-05-03T20:08:48.317" v="637" actId="478"/>
          <ac:cxnSpMkLst>
            <pc:docMk/>
            <pc:sldMk cId="14656391" sldId="304"/>
            <ac:cxnSpMk id="46" creationId="{816983AD-60EE-4076-835F-89420D8CDC12}"/>
          </ac:cxnSpMkLst>
        </pc:cxnChg>
        <pc:cxnChg chg="del">
          <ac:chgData name="Lines, Todd" userId="afaf7c3a-e8aa-4568-882a-02ad8f9e19b0" providerId="ADAL" clId="{63A352D3-EE90-46DF-A823-CD37263667C2}" dt="2019-05-03T20:08:48.317" v="637" actId="478"/>
          <ac:cxnSpMkLst>
            <pc:docMk/>
            <pc:sldMk cId="14656391" sldId="304"/>
            <ac:cxnSpMk id="56" creationId="{7886D297-2599-46FE-8794-D1C1AA66D924}"/>
          </ac:cxnSpMkLst>
        </pc:cxnChg>
        <pc:cxnChg chg="del">
          <ac:chgData name="Lines, Todd" userId="afaf7c3a-e8aa-4568-882a-02ad8f9e19b0" providerId="ADAL" clId="{63A352D3-EE90-46DF-A823-CD37263667C2}" dt="2019-05-03T20:09:55.153" v="648" actId="478"/>
          <ac:cxnSpMkLst>
            <pc:docMk/>
            <pc:sldMk cId="14656391" sldId="304"/>
            <ac:cxnSpMk id="57" creationId="{0A5F7C08-2B3C-4EB6-9194-76C7B5D1AD0E}"/>
          </ac:cxnSpMkLst>
        </pc:cxnChg>
        <pc:cxnChg chg="mod topLvl">
          <ac:chgData name="Lines, Todd" userId="afaf7c3a-e8aa-4568-882a-02ad8f9e19b0" providerId="ADAL" clId="{63A352D3-EE90-46DF-A823-CD37263667C2}" dt="2019-05-03T20:09:48.147" v="646" actId="165"/>
          <ac:cxnSpMkLst>
            <pc:docMk/>
            <pc:sldMk cId="14656391" sldId="304"/>
            <ac:cxnSpMk id="63" creationId="{E350A7AF-F008-41A0-A2B8-12FF32BDF8C9}"/>
          </ac:cxnSpMkLst>
        </pc:cxnChg>
        <pc:cxnChg chg="mod topLvl">
          <ac:chgData name="Lines, Todd" userId="afaf7c3a-e8aa-4568-882a-02ad8f9e19b0" providerId="ADAL" clId="{63A352D3-EE90-46DF-A823-CD37263667C2}" dt="2019-05-03T20:09:48.147" v="646" actId="165"/>
          <ac:cxnSpMkLst>
            <pc:docMk/>
            <pc:sldMk cId="14656391" sldId="304"/>
            <ac:cxnSpMk id="64" creationId="{BAFE704C-411E-4F00-9458-3061FCED35D1}"/>
          </ac:cxnSpMkLst>
        </pc:cxnChg>
        <pc:cxnChg chg="mod topLvl">
          <ac:chgData name="Lines, Todd" userId="afaf7c3a-e8aa-4568-882a-02ad8f9e19b0" providerId="ADAL" clId="{63A352D3-EE90-46DF-A823-CD37263667C2}" dt="2019-05-03T20:09:48.147" v="646" actId="165"/>
          <ac:cxnSpMkLst>
            <pc:docMk/>
            <pc:sldMk cId="14656391" sldId="304"/>
            <ac:cxnSpMk id="65" creationId="{B518033F-56BF-4A62-B32B-C89AC01F4E37}"/>
          </ac:cxnSpMkLst>
        </pc:cxnChg>
        <pc:cxnChg chg="mod topLvl">
          <ac:chgData name="Lines, Todd" userId="afaf7c3a-e8aa-4568-882a-02ad8f9e19b0" providerId="ADAL" clId="{63A352D3-EE90-46DF-A823-CD37263667C2}" dt="2019-05-03T20:09:48.147" v="646" actId="165"/>
          <ac:cxnSpMkLst>
            <pc:docMk/>
            <pc:sldMk cId="14656391" sldId="304"/>
            <ac:cxnSpMk id="66" creationId="{A472F7B8-0E22-41D1-BA85-E95846F4DAC4}"/>
          </ac:cxnSpMkLst>
        </pc:cxnChg>
        <pc:cxnChg chg="del">
          <ac:chgData name="Lines, Todd" userId="afaf7c3a-e8aa-4568-882a-02ad8f9e19b0" providerId="ADAL" clId="{63A352D3-EE90-46DF-A823-CD37263667C2}" dt="2019-05-03T20:10:54.660" v="667" actId="478"/>
          <ac:cxnSpMkLst>
            <pc:docMk/>
            <pc:sldMk cId="14656391" sldId="304"/>
            <ac:cxnSpMk id="161" creationId="{58EDD6F1-5198-4C7F-AB55-F407FBD5EEE7}"/>
          </ac:cxnSpMkLst>
        </pc:cxnChg>
        <pc:cxnChg chg="del">
          <ac:chgData name="Lines, Todd" userId="afaf7c3a-e8aa-4568-882a-02ad8f9e19b0" providerId="ADAL" clId="{63A352D3-EE90-46DF-A823-CD37263667C2}" dt="2019-05-03T20:10:54.660" v="667" actId="478"/>
          <ac:cxnSpMkLst>
            <pc:docMk/>
            <pc:sldMk cId="14656391" sldId="304"/>
            <ac:cxnSpMk id="162" creationId="{A9BB7AC0-261C-47F5-A416-E4C3064F31F2}"/>
          </ac:cxnSpMkLst>
        </pc:cxnChg>
        <pc:cxnChg chg="del">
          <ac:chgData name="Lines, Todd" userId="afaf7c3a-e8aa-4568-882a-02ad8f9e19b0" providerId="ADAL" clId="{63A352D3-EE90-46DF-A823-CD37263667C2}" dt="2019-05-03T20:10:54.660" v="667" actId="478"/>
          <ac:cxnSpMkLst>
            <pc:docMk/>
            <pc:sldMk cId="14656391" sldId="304"/>
            <ac:cxnSpMk id="163" creationId="{4342E18D-989E-425E-91F9-D997B9999F3C}"/>
          </ac:cxnSpMkLst>
        </pc:cxnChg>
        <pc:cxnChg chg="del">
          <ac:chgData name="Lines, Todd" userId="afaf7c3a-e8aa-4568-882a-02ad8f9e19b0" providerId="ADAL" clId="{63A352D3-EE90-46DF-A823-CD37263667C2}" dt="2019-05-03T20:10:54.660" v="667" actId="478"/>
          <ac:cxnSpMkLst>
            <pc:docMk/>
            <pc:sldMk cId="14656391" sldId="304"/>
            <ac:cxnSpMk id="164" creationId="{7F5C45AA-A1E4-4508-A3CB-AAA16CCC44CB}"/>
          </ac:cxnSpMkLst>
        </pc:cxnChg>
        <pc:cxnChg chg="del">
          <ac:chgData name="Lines, Todd" userId="afaf7c3a-e8aa-4568-882a-02ad8f9e19b0" providerId="ADAL" clId="{63A352D3-EE90-46DF-A823-CD37263667C2}" dt="2019-05-03T20:10:54.660" v="667" actId="478"/>
          <ac:cxnSpMkLst>
            <pc:docMk/>
            <pc:sldMk cId="14656391" sldId="304"/>
            <ac:cxnSpMk id="165" creationId="{689C723B-86B8-45C9-A77B-8F4696760385}"/>
          </ac:cxnSpMkLst>
        </pc:cxnChg>
        <pc:cxnChg chg="del">
          <ac:chgData name="Lines, Todd" userId="afaf7c3a-e8aa-4568-882a-02ad8f9e19b0" providerId="ADAL" clId="{63A352D3-EE90-46DF-A823-CD37263667C2}" dt="2019-05-03T20:10:54.660" v="667" actId="478"/>
          <ac:cxnSpMkLst>
            <pc:docMk/>
            <pc:sldMk cId="14656391" sldId="304"/>
            <ac:cxnSpMk id="166" creationId="{45D7636A-88F8-494E-89BF-DA5431551A5C}"/>
          </ac:cxnSpMkLst>
        </pc:cxnChg>
        <pc:cxnChg chg="del">
          <ac:chgData name="Lines, Todd" userId="afaf7c3a-e8aa-4568-882a-02ad8f9e19b0" providerId="ADAL" clId="{63A352D3-EE90-46DF-A823-CD37263667C2}" dt="2019-05-03T20:10:54.660" v="667" actId="478"/>
          <ac:cxnSpMkLst>
            <pc:docMk/>
            <pc:sldMk cId="14656391" sldId="304"/>
            <ac:cxnSpMk id="167" creationId="{98AEB3CB-C81F-40B9-90B0-E24C3697DF07}"/>
          </ac:cxnSpMkLst>
        </pc:cxnChg>
        <pc:cxnChg chg="del">
          <ac:chgData name="Lines, Todd" userId="afaf7c3a-e8aa-4568-882a-02ad8f9e19b0" providerId="ADAL" clId="{63A352D3-EE90-46DF-A823-CD37263667C2}" dt="2019-05-03T20:10:54.660" v="667" actId="478"/>
          <ac:cxnSpMkLst>
            <pc:docMk/>
            <pc:sldMk cId="14656391" sldId="304"/>
            <ac:cxnSpMk id="168" creationId="{9AA6E7C7-1706-4DF8-8436-4E052D1B1E8E}"/>
          </ac:cxnSpMkLst>
        </pc:cxnChg>
        <pc:cxnChg chg="del">
          <ac:chgData name="Lines, Todd" userId="afaf7c3a-e8aa-4568-882a-02ad8f9e19b0" providerId="ADAL" clId="{63A352D3-EE90-46DF-A823-CD37263667C2}" dt="2019-05-03T20:10:54.660" v="667" actId="478"/>
          <ac:cxnSpMkLst>
            <pc:docMk/>
            <pc:sldMk cId="14656391" sldId="304"/>
            <ac:cxnSpMk id="169" creationId="{06C026E5-B314-46E7-9B52-B1BE4CB0F9DB}"/>
          </ac:cxnSpMkLst>
        </pc:cxnChg>
        <pc:cxnChg chg="del">
          <ac:chgData name="Lines, Todd" userId="afaf7c3a-e8aa-4568-882a-02ad8f9e19b0" providerId="ADAL" clId="{63A352D3-EE90-46DF-A823-CD37263667C2}" dt="2019-05-03T20:10:54.660" v="667" actId="478"/>
          <ac:cxnSpMkLst>
            <pc:docMk/>
            <pc:sldMk cId="14656391" sldId="304"/>
            <ac:cxnSpMk id="170" creationId="{E09CC0A9-DF3C-4955-BF8F-6751373AC384}"/>
          </ac:cxnSpMkLst>
        </pc:cxnChg>
        <pc:cxnChg chg="del">
          <ac:chgData name="Lines, Todd" userId="afaf7c3a-e8aa-4568-882a-02ad8f9e19b0" providerId="ADAL" clId="{63A352D3-EE90-46DF-A823-CD37263667C2}" dt="2019-05-03T20:10:54.660" v="667" actId="478"/>
          <ac:cxnSpMkLst>
            <pc:docMk/>
            <pc:sldMk cId="14656391" sldId="304"/>
            <ac:cxnSpMk id="176" creationId="{D13E2895-455E-4F48-8A3B-92B5B24FFED2}"/>
          </ac:cxnSpMkLst>
        </pc:cxnChg>
        <pc:cxnChg chg="del">
          <ac:chgData name="Lines, Todd" userId="afaf7c3a-e8aa-4568-882a-02ad8f9e19b0" providerId="ADAL" clId="{63A352D3-EE90-46DF-A823-CD37263667C2}" dt="2019-05-03T20:10:54.660" v="667" actId="478"/>
          <ac:cxnSpMkLst>
            <pc:docMk/>
            <pc:sldMk cId="14656391" sldId="304"/>
            <ac:cxnSpMk id="177" creationId="{572846B6-A5D2-4F71-8D06-4A2CA57BB5E9}"/>
          </ac:cxnSpMkLst>
        </pc:cxnChg>
        <pc:cxnChg chg="del">
          <ac:chgData name="Lines, Todd" userId="afaf7c3a-e8aa-4568-882a-02ad8f9e19b0" providerId="ADAL" clId="{63A352D3-EE90-46DF-A823-CD37263667C2}" dt="2019-05-03T20:10:54.660" v="667" actId="478"/>
          <ac:cxnSpMkLst>
            <pc:docMk/>
            <pc:sldMk cId="14656391" sldId="304"/>
            <ac:cxnSpMk id="178" creationId="{E660FCFA-13B3-44AC-A018-1958A4329659}"/>
          </ac:cxnSpMkLst>
        </pc:cxnChg>
        <pc:cxnChg chg="del">
          <ac:chgData name="Lines, Todd" userId="afaf7c3a-e8aa-4568-882a-02ad8f9e19b0" providerId="ADAL" clId="{63A352D3-EE90-46DF-A823-CD37263667C2}" dt="2019-05-03T20:10:54.660" v="667" actId="478"/>
          <ac:cxnSpMkLst>
            <pc:docMk/>
            <pc:sldMk cId="14656391" sldId="304"/>
            <ac:cxnSpMk id="179" creationId="{15176580-2F60-4B56-BD2C-BEB0AE8C2B91}"/>
          </ac:cxnSpMkLst>
        </pc:cxnChg>
        <pc:cxnChg chg="del">
          <ac:chgData name="Lines, Todd" userId="afaf7c3a-e8aa-4568-882a-02ad8f9e19b0" providerId="ADAL" clId="{63A352D3-EE90-46DF-A823-CD37263667C2}" dt="2019-05-03T20:10:54.660" v="667" actId="478"/>
          <ac:cxnSpMkLst>
            <pc:docMk/>
            <pc:sldMk cId="14656391" sldId="304"/>
            <ac:cxnSpMk id="231" creationId="{045A469F-4B76-4C15-BFC9-B069D85D9D16}"/>
          </ac:cxnSpMkLst>
        </pc:cxnChg>
        <pc:cxnChg chg="del">
          <ac:chgData name="Lines, Todd" userId="afaf7c3a-e8aa-4568-882a-02ad8f9e19b0" providerId="ADAL" clId="{63A352D3-EE90-46DF-A823-CD37263667C2}" dt="2019-05-03T20:10:54.660" v="667" actId="478"/>
          <ac:cxnSpMkLst>
            <pc:docMk/>
            <pc:sldMk cId="14656391" sldId="304"/>
            <ac:cxnSpMk id="232" creationId="{9C7106F8-F2F5-4E0C-9408-F6B365E7D0B8}"/>
          </ac:cxnSpMkLst>
        </pc:cxnChg>
        <pc:cxnChg chg="del">
          <ac:chgData name="Lines, Todd" userId="afaf7c3a-e8aa-4568-882a-02ad8f9e19b0" providerId="ADAL" clId="{63A352D3-EE90-46DF-A823-CD37263667C2}" dt="2019-05-03T20:10:54.660" v="667" actId="478"/>
          <ac:cxnSpMkLst>
            <pc:docMk/>
            <pc:sldMk cId="14656391" sldId="304"/>
            <ac:cxnSpMk id="233" creationId="{6A8558A1-6FB8-4D7F-AFDD-35FD07670153}"/>
          </ac:cxnSpMkLst>
        </pc:cxnChg>
        <pc:cxnChg chg="del">
          <ac:chgData name="Lines, Todd" userId="afaf7c3a-e8aa-4568-882a-02ad8f9e19b0" providerId="ADAL" clId="{63A352D3-EE90-46DF-A823-CD37263667C2}" dt="2019-05-03T20:10:54.660" v="667" actId="478"/>
          <ac:cxnSpMkLst>
            <pc:docMk/>
            <pc:sldMk cId="14656391" sldId="304"/>
            <ac:cxnSpMk id="234" creationId="{B0575DAA-7539-4160-BDA3-04D0B6ACB072}"/>
          </ac:cxnSpMkLst>
        </pc:cxnChg>
        <pc:cxnChg chg="del">
          <ac:chgData name="Lines, Todd" userId="afaf7c3a-e8aa-4568-882a-02ad8f9e19b0" providerId="ADAL" clId="{63A352D3-EE90-46DF-A823-CD37263667C2}" dt="2019-05-03T20:10:54.660" v="667" actId="478"/>
          <ac:cxnSpMkLst>
            <pc:docMk/>
            <pc:sldMk cId="14656391" sldId="304"/>
            <ac:cxnSpMk id="237" creationId="{81AC4184-4A1A-41BF-BE50-0F705CC89544}"/>
          </ac:cxnSpMkLst>
        </pc:cxnChg>
        <pc:cxnChg chg="add mod">
          <ac:chgData name="Lines, Todd" userId="afaf7c3a-e8aa-4568-882a-02ad8f9e19b0" providerId="ADAL" clId="{63A352D3-EE90-46DF-A823-CD37263667C2}" dt="2019-05-03T20:10:40.113" v="662" actId="1076"/>
          <ac:cxnSpMkLst>
            <pc:docMk/>
            <pc:sldMk cId="14656391" sldId="304"/>
            <ac:cxnSpMk id="250" creationId="{7AF4DBCB-CF13-444F-8E3C-C1F68E2CA144}"/>
          </ac:cxnSpMkLst>
        </pc:cxnChg>
        <pc:cxnChg chg="add mod">
          <ac:chgData name="Lines, Todd" userId="afaf7c3a-e8aa-4568-882a-02ad8f9e19b0" providerId="ADAL" clId="{63A352D3-EE90-46DF-A823-CD37263667C2}" dt="2019-05-03T20:09:34.198" v="643" actId="1076"/>
          <ac:cxnSpMkLst>
            <pc:docMk/>
            <pc:sldMk cId="14656391" sldId="304"/>
            <ac:cxnSpMk id="251" creationId="{DD241EA0-481D-494A-8BF5-019FD2ABD449}"/>
          </ac:cxnSpMkLst>
        </pc:cxnChg>
        <pc:cxnChg chg="add mod">
          <ac:chgData name="Lines, Todd" userId="afaf7c3a-e8aa-4568-882a-02ad8f9e19b0" providerId="ADAL" clId="{63A352D3-EE90-46DF-A823-CD37263667C2}" dt="2019-05-03T20:10:47.251" v="665" actId="14100"/>
          <ac:cxnSpMkLst>
            <pc:docMk/>
            <pc:sldMk cId="14656391" sldId="304"/>
            <ac:cxnSpMk id="252" creationId="{25243D54-675C-467E-8D69-2BC657C76945}"/>
          </ac:cxnSpMkLst>
        </pc:cxnChg>
        <pc:cxnChg chg="add mod">
          <ac:chgData name="Lines, Todd" userId="afaf7c3a-e8aa-4568-882a-02ad8f9e19b0" providerId="ADAL" clId="{63A352D3-EE90-46DF-A823-CD37263667C2}" dt="2019-05-03T20:10:35.497" v="661" actId="1076"/>
          <ac:cxnSpMkLst>
            <pc:docMk/>
            <pc:sldMk cId="14656391" sldId="304"/>
            <ac:cxnSpMk id="253" creationId="{4B21151B-4C2E-4CE9-88DE-B81655002BAF}"/>
          </ac:cxnSpMkLst>
        </pc:cxnChg>
        <pc:cxnChg chg="add mod">
          <ac:chgData name="Lines, Todd" userId="afaf7c3a-e8aa-4568-882a-02ad8f9e19b0" providerId="ADAL" clId="{63A352D3-EE90-46DF-A823-CD37263667C2}" dt="2019-05-03T20:11:31.522" v="698" actId="1035"/>
          <ac:cxnSpMkLst>
            <pc:docMk/>
            <pc:sldMk cId="14656391" sldId="304"/>
            <ac:cxnSpMk id="254" creationId="{E5080E96-5995-4411-A1A7-A35107841729}"/>
          </ac:cxnSpMkLst>
        </pc:cxnChg>
        <pc:cxnChg chg="add mod">
          <ac:chgData name="Lines, Todd" userId="afaf7c3a-e8aa-4568-882a-02ad8f9e19b0" providerId="ADAL" clId="{63A352D3-EE90-46DF-A823-CD37263667C2}" dt="2019-05-03T20:10:24.466" v="657" actId="1035"/>
          <ac:cxnSpMkLst>
            <pc:docMk/>
            <pc:sldMk cId="14656391" sldId="304"/>
            <ac:cxnSpMk id="255" creationId="{0E0E36C8-DF2B-43FD-B31F-DF01DCEB4238}"/>
          </ac:cxnSpMkLst>
        </pc:cxnChg>
        <pc:cxnChg chg="add mod">
          <ac:chgData name="Lines, Todd" userId="afaf7c3a-e8aa-4568-882a-02ad8f9e19b0" providerId="ADAL" clId="{63A352D3-EE90-46DF-A823-CD37263667C2}" dt="2019-05-03T20:12:01.619" v="709" actId="1076"/>
          <ac:cxnSpMkLst>
            <pc:docMk/>
            <pc:sldMk cId="14656391" sldId="304"/>
            <ac:cxnSpMk id="256" creationId="{5FD20E8A-9D2F-4E2E-ACDF-FC06425E38C0}"/>
          </ac:cxnSpMkLst>
        </pc:cxnChg>
        <pc:cxnChg chg="add mod">
          <ac:chgData name="Lines, Todd" userId="afaf7c3a-e8aa-4568-882a-02ad8f9e19b0" providerId="ADAL" clId="{63A352D3-EE90-46DF-A823-CD37263667C2}" dt="2019-05-03T20:11:53.571" v="706" actId="1076"/>
          <ac:cxnSpMkLst>
            <pc:docMk/>
            <pc:sldMk cId="14656391" sldId="304"/>
            <ac:cxnSpMk id="257" creationId="{D8BB8D1B-11B8-49D4-9CA9-03656E864F6D}"/>
          </ac:cxnSpMkLst>
        </pc:cxnChg>
        <pc:cxnChg chg="add mod">
          <ac:chgData name="Lines, Todd" userId="afaf7c3a-e8aa-4568-882a-02ad8f9e19b0" providerId="ADAL" clId="{63A352D3-EE90-46DF-A823-CD37263667C2}" dt="2019-05-03T20:11:40.972" v="701" actId="14100"/>
          <ac:cxnSpMkLst>
            <pc:docMk/>
            <pc:sldMk cId="14656391" sldId="304"/>
            <ac:cxnSpMk id="258" creationId="{9420AB44-BF72-4EF6-A90D-6A97A843818A}"/>
          </ac:cxnSpMkLst>
        </pc:cxnChg>
        <pc:cxnChg chg="add mod">
          <ac:chgData name="Lines, Todd" userId="afaf7c3a-e8aa-4568-882a-02ad8f9e19b0" providerId="ADAL" clId="{63A352D3-EE90-46DF-A823-CD37263667C2}" dt="2019-05-03T20:11:17.555" v="672" actId="1076"/>
          <ac:cxnSpMkLst>
            <pc:docMk/>
            <pc:sldMk cId="14656391" sldId="304"/>
            <ac:cxnSpMk id="259" creationId="{C9B269CC-0CC3-48DD-8214-34074C31F76A}"/>
          </ac:cxnSpMkLst>
        </pc:cxnChg>
        <pc:cxnChg chg="add mod">
          <ac:chgData name="Lines, Todd" userId="afaf7c3a-e8aa-4568-882a-02ad8f9e19b0" providerId="ADAL" clId="{63A352D3-EE90-46DF-A823-CD37263667C2}" dt="2019-05-03T20:09:04.156" v="639" actId="1076"/>
          <ac:cxnSpMkLst>
            <pc:docMk/>
            <pc:sldMk cId="14656391" sldId="304"/>
            <ac:cxnSpMk id="260" creationId="{DF52A239-06CA-424C-9C9D-12F35868276C}"/>
          </ac:cxnSpMkLst>
        </pc:cxnChg>
        <pc:cxnChg chg="add mod">
          <ac:chgData name="Lines, Todd" userId="afaf7c3a-e8aa-4568-882a-02ad8f9e19b0" providerId="ADAL" clId="{63A352D3-EE90-46DF-A823-CD37263667C2}" dt="2019-05-03T20:12:55.069" v="740" actId="14100"/>
          <ac:cxnSpMkLst>
            <pc:docMk/>
            <pc:sldMk cId="14656391" sldId="304"/>
            <ac:cxnSpMk id="264" creationId="{14D38712-6AA8-4EAF-8132-B2FFF78D7991}"/>
          </ac:cxnSpMkLst>
        </pc:cxnChg>
      </pc:sldChg>
    </pc:docChg>
  </pc:docChgLst>
</pc:chgInfo>
</file>

<file path=ppt/drawings/_rels/vmlDrawing1.v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image" Target="../media/image3.wmf"/><Relationship Id="rId1" Type="http://schemas.openxmlformats.org/officeDocument/2006/relationships/image" Target="../media/image2.wmf"/><Relationship Id="rId4"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 Id="rId4" Type="http://schemas.openxmlformats.org/officeDocument/2006/relationships/image" Target="../media/image13.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image" Target="../media/image20.wmf"/><Relationship Id="rId1" Type="http://schemas.openxmlformats.org/officeDocument/2006/relationships/image" Target="../media/image19.wmf"/><Relationship Id="rId4" Type="http://schemas.openxmlformats.org/officeDocument/2006/relationships/image" Target="../media/image1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445A446-F112-4062-9E38-B8A65177F2EF}" type="datetimeFigureOut">
              <a:rPr lang="en-US" smtClean="0"/>
              <a:pPr/>
              <a:t>5/3/2019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AFECFA9-DC3E-4562-9E83-FF802A3C38DE}"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4AFECFA9-DC3E-4562-9E83-FF802A3C38DE}" type="slidenum">
              <a:rPr lang="en-US" smtClean="0"/>
              <a:pPr/>
              <a:t>8</a:t>
            </a:fld>
            <a:endParaRPr lang="en-US"/>
          </a:p>
        </p:txBody>
      </p:sp>
    </p:spTree>
    <p:extLst>
      <p:ext uri="{BB962C8B-B14F-4D97-AF65-F5344CB8AC3E}">
        <p14:creationId xmlns:p14="http://schemas.microsoft.com/office/powerpoint/2010/main" val="9154705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0785" name="Slide Image Placeholder 1"/>
          <p:cNvSpPr>
            <a:spLocks noGrp="1" noRot="1" noChangeAspect="1"/>
          </p:cNvSpPr>
          <p:nvPr>
            <p:ph type="sldImg"/>
          </p:nvPr>
        </p:nvSpPr>
        <p:spPr bwMode="auto">
          <a:noFill/>
          <a:ln>
            <a:solidFill>
              <a:srgbClr val="000000"/>
            </a:solidFill>
            <a:miter lim="800000"/>
            <a:headEnd/>
            <a:tailEnd/>
          </a:ln>
        </p:spPr>
      </p:sp>
      <p:sp>
        <p:nvSpPr>
          <p:cNvPr id="630786"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630787"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AAD429F3-ED27-46E8-8F2C-5E6075FC71E0}" type="slidenum">
              <a:rPr lang="en-US"/>
              <a:pPr fontAlgn="base">
                <a:spcBef>
                  <a:spcPct val="0"/>
                </a:spcBef>
                <a:spcAft>
                  <a:spcPct val="0"/>
                </a:spcAft>
              </a:pPr>
              <a:t>19</a:t>
            </a:fld>
            <a:endParaRPr lang="en-US" dirty="0"/>
          </a:p>
        </p:txBody>
      </p:sp>
    </p:spTree>
    <p:extLst>
      <p:ext uri="{BB962C8B-B14F-4D97-AF65-F5344CB8AC3E}">
        <p14:creationId xmlns:p14="http://schemas.microsoft.com/office/powerpoint/2010/main" val="2387150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89" name="Slide Image Placeholder 1"/>
          <p:cNvSpPr>
            <a:spLocks noGrp="1" noRot="1" noChangeAspect="1"/>
          </p:cNvSpPr>
          <p:nvPr>
            <p:ph type="sldImg"/>
          </p:nvPr>
        </p:nvSpPr>
        <p:spPr bwMode="auto">
          <a:noFill/>
          <a:ln>
            <a:solidFill>
              <a:srgbClr val="000000"/>
            </a:solidFill>
            <a:miter lim="800000"/>
            <a:headEnd/>
            <a:tailEnd/>
          </a:ln>
        </p:spPr>
      </p:sp>
      <p:sp>
        <p:nvSpPr>
          <p:cNvPr id="626690" name="Notes Placeholder 2"/>
          <p:cNvSpPr>
            <a:spLocks noGrp="1"/>
          </p:cNvSpPr>
          <p:nvPr>
            <p:ph type="body" idx="1"/>
          </p:nvPr>
        </p:nvSpPr>
        <p:spPr bwMode="auto">
          <a:noFill/>
        </p:spPr>
        <p:txBody>
          <a:bodyPr wrap="square" numCol="1" anchor="t" anchorCtr="0" compatLnSpc="1">
            <a:prstTxWarp prst="textNoShape">
              <a:avLst/>
            </a:prstTxWarp>
          </a:bodyPr>
          <a:lstStyle/>
          <a:p>
            <a:pPr>
              <a:spcBef>
                <a:spcPct val="0"/>
              </a:spcBef>
            </a:pPr>
            <a:endParaRPr lang="en-US" dirty="0"/>
          </a:p>
        </p:txBody>
      </p:sp>
      <p:sp>
        <p:nvSpPr>
          <p:cNvPr id="626691" name="Slide Number Placeholder 3"/>
          <p:cNvSpPr>
            <a:spLocks noGrp="1"/>
          </p:cNvSpPr>
          <p:nvPr>
            <p:ph type="sldNum" sz="quarter" idx="5"/>
          </p:nvPr>
        </p:nvSpPr>
        <p:spPr bwMode="auto">
          <a:noFill/>
          <a:ln>
            <a:miter lim="800000"/>
            <a:headEnd/>
            <a:tailEnd/>
          </a:ln>
        </p:spPr>
        <p:txBody>
          <a:bodyPr wrap="square" numCol="1" anchorCtr="0" compatLnSpc="1">
            <a:prstTxWarp prst="textNoShape">
              <a:avLst/>
            </a:prstTxWarp>
          </a:bodyPr>
          <a:lstStyle/>
          <a:p>
            <a:pPr fontAlgn="base">
              <a:spcBef>
                <a:spcPct val="0"/>
              </a:spcBef>
              <a:spcAft>
                <a:spcPct val="0"/>
              </a:spcAft>
            </a:pPr>
            <a:fld id="{D4F8A5F3-0208-4830-9EE2-D4C6CC4F1569}" type="slidenum">
              <a:rPr lang="en-US"/>
              <a:pPr fontAlgn="base">
                <a:spcBef>
                  <a:spcPct val="0"/>
                </a:spcBef>
                <a:spcAft>
                  <a:spcPct val="0"/>
                </a:spcAft>
              </a:pPr>
              <a:t>21</a:t>
            </a:fld>
            <a:endParaRPr lang="en-US" dirty="0"/>
          </a:p>
        </p:txBody>
      </p:sp>
    </p:spTree>
    <p:extLst>
      <p:ext uri="{BB962C8B-B14F-4D97-AF65-F5344CB8AC3E}">
        <p14:creationId xmlns:p14="http://schemas.microsoft.com/office/powerpoint/2010/main" val="24964167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4AFECFA9-DC3E-4562-9E83-FF802A3C38DE}" type="slidenum">
              <a:rPr lang="en-US" smtClean="0"/>
              <a:pPr/>
              <a:t>31</a:t>
            </a:fld>
            <a:endParaRPr lang="en-US"/>
          </a:p>
        </p:txBody>
      </p:sp>
    </p:spTree>
    <p:extLst>
      <p:ext uri="{BB962C8B-B14F-4D97-AF65-F5344CB8AC3E}">
        <p14:creationId xmlns:p14="http://schemas.microsoft.com/office/powerpoint/2010/main" val="24101712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21C0BC-C087-497A-A0E8-1B802DC1F904}"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1C0BC-C087-497A-A0E8-1B802DC1F904}"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1C0BC-C087-497A-A0E8-1B802DC1F904}"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600200" y="0"/>
            <a:ext cx="64770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A0DEBB8D-B978-4208-93F2-EB0BA838EC05}" type="slidenum">
              <a:rPr lang="en-US"/>
              <a:pPr>
                <a:defRPr/>
              </a:pPr>
              <a:t>‹#›</a:t>
            </a:fld>
            <a:endParaRPr lang="en-US"/>
          </a:p>
        </p:txBody>
      </p:sp>
    </p:spTree>
    <p:extLst>
      <p:ext uri="{BB962C8B-B14F-4D97-AF65-F5344CB8AC3E}">
        <p14:creationId xmlns:p14="http://schemas.microsoft.com/office/powerpoint/2010/main" val="8973082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21C0BC-C087-497A-A0E8-1B802DC1F904}"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21C0BC-C087-497A-A0E8-1B802DC1F904}" type="datetimeFigureOut">
              <a:rPr lang="en-US" smtClean="0"/>
              <a:pPr/>
              <a:t>5/3/2019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921C0BC-C087-497A-A0E8-1B802DC1F904}" type="datetimeFigureOut">
              <a:rPr lang="en-US" smtClean="0"/>
              <a:pPr/>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21C0BC-C087-497A-A0E8-1B802DC1F904}" type="datetimeFigureOut">
              <a:rPr lang="en-US" smtClean="0"/>
              <a:pPr/>
              <a:t>5/3/2019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21C0BC-C087-497A-A0E8-1B802DC1F904}" type="datetimeFigureOut">
              <a:rPr lang="en-US" smtClean="0"/>
              <a:pPr/>
              <a:t>5/3/2019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21C0BC-C087-497A-A0E8-1B802DC1F904}" type="datetimeFigureOut">
              <a:rPr lang="en-US" smtClean="0"/>
              <a:pPr/>
              <a:t>5/3/2019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1C0BC-C087-497A-A0E8-1B802DC1F904}" type="datetimeFigureOut">
              <a:rPr lang="en-US" smtClean="0"/>
              <a:pPr/>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21C0BC-C087-497A-A0E8-1B802DC1F904}" type="datetimeFigureOut">
              <a:rPr lang="en-US" smtClean="0"/>
              <a:pPr/>
              <a:t>5/3/2019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94BF90-9DF3-4984-AFD4-B29DE675F0E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1C0BC-C087-497A-A0E8-1B802DC1F904}" type="datetimeFigureOut">
              <a:rPr lang="en-US" smtClean="0"/>
              <a:pPr/>
              <a:t>5/3/2019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94BF90-9DF3-4984-AFD4-B29DE675F0E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12.wmf"/><Relationship Id="rId13" Type="http://schemas.openxmlformats.org/officeDocument/2006/relationships/oleObject" Target="../embeddings/oleObject9.bin"/><Relationship Id="rId3" Type="http://schemas.openxmlformats.org/officeDocument/2006/relationships/oleObject" Target="../embeddings/oleObject5.bin"/><Relationship Id="rId7" Type="http://schemas.openxmlformats.org/officeDocument/2006/relationships/oleObject" Target="../embeddings/oleObject7.bin"/><Relationship Id="rId12" Type="http://schemas.openxmlformats.org/officeDocument/2006/relationships/image" Target="../media/image16.emf"/><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11.wmf"/><Relationship Id="rId11" Type="http://schemas.openxmlformats.org/officeDocument/2006/relationships/image" Target="../media/image15.emf"/><Relationship Id="rId5" Type="http://schemas.openxmlformats.org/officeDocument/2006/relationships/oleObject" Target="../embeddings/oleObject6.bin"/><Relationship Id="rId10" Type="http://schemas.openxmlformats.org/officeDocument/2006/relationships/image" Target="../media/image14.emf"/><Relationship Id="rId4" Type="http://schemas.openxmlformats.org/officeDocument/2006/relationships/image" Target="../media/image10.wmf"/><Relationship Id="rId9" Type="http://schemas.openxmlformats.org/officeDocument/2006/relationships/oleObject" Target="../embeddings/oleObject8.bin"/><Relationship Id="rId14" Type="http://schemas.openxmlformats.org/officeDocument/2006/relationships/image" Target="../media/image13.wmf"/></Relationships>
</file>

<file path=ppt/slides/_rels/slide21.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18.jpeg"/></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11.bin"/><Relationship Id="rId13" Type="http://schemas.openxmlformats.org/officeDocument/2006/relationships/image" Target="../media/image12.wmf"/><Relationship Id="rId3" Type="http://schemas.openxmlformats.org/officeDocument/2006/relationships/image" Target="../media/image22.emf"/><Relationship Id="rId7" Type="http://schemas.openxmlformats.org/officeDocument/2006/relationships/image" Target="../media/image19.wmf"/><Relationship Id="rId12" Type="http://schemas.openxmlformats.org/officeDocument/2006/relationships/oleObject" Target="../embeddings/oleObject13.bin"/><Relationship Id="rId2" Type="http://schemas.openxmlformats.org/officeDocument/2006/relationships/slideLayout" Target="../slideLayouts/slideLayout7.xml"/><Relationship Id="rId16" Type="http://schemas.openxmlformats.org/officeDocument/2006/relationships/oleObject" Target="../embeddings/oleObject16.bin"/><Relationship Id="rId1" Type="http://schemas.openxmlformats.org/officeDocument/2006/relationships/vmlDrawing" Target="../drawings/vmlDrawing3.vml"/><Relationship Id="rId6" Type="http://schemas.openxmlformats.org/officeDocument/2006/relationships/oleObject" Target="../embeddings/oleObject10.bin"/><Relationship Id="rId11" Type="http://schemas.openxmlformats.org/officeDocument/2006/relationships/image" Target="../media/image21.wmf"/><Relationship Id="rId5" Type="http://schemas.openxmlformats.org/officeDocument/2006/relationships/image" Target="../media/image24.emf"/><Relationship Id="rId15" Type="http://schemas.openxmlformats.org/officeDocument/2006/relationships/oleObject" Target="../embeddings/oleObject15.bin"/><Relationship Id="rId10" Type="http://schemas.openxmlformats.org/officeDocument/2006/relationships/oleObject" Target="../embeddings/oleObject12.bin"/><Relationship Id="rId4" Type="http://schemas.openxmlformats.org/officeDocument/2006/relationships/image" Target="../media/image23.emf"/><Relationship Id="rId9" Type="http://schemas.openxmlformats.org/officeDocument/2006/relationships/image" Target="../media/image20.wmf"/><Relationship Id="rId14" Type="http://schemas.openxmlformats.org/officeDocument/2006/relationships/oleObject" Target="../embeddings/oleObject14.bin"/></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image" Target="../media/image25.w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w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32.gif"/><Relationship Id="rId3" Type="http://schemas.openxmlformats.org/officeDocument/2006/relationships/image" Target="../media/image27.gif"/><Relationship Id="rId7" Type="http://schemas.openxmlformats.org/officeDocument/2006/relationships/image" Target="../media/image31.gi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30.gif"/><Relationship Id="rId5" Type="http://schemas.openxmlformats.org/officeDocument/2006/relationships/image" Target="../media/image29.gif"/><Relationship Id="rId4" Type="http://schemas.openxmlformats.org/officeDocument/2006/relationships/image" Target="../media/image28.gif"/></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4.wmf"/><Relationship Id="rId3" Type="http://schemas.openxmlformats.org/officeDocument/2006/relationships/oleObject" Target="../embeddings/oleObject1.bin"/><Relationship Id="rId7"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3.wmf"/><Relationship Id="rId5" Type="http://schemas.openxmlformats.org/officeDocument/2006/relationships/oleObject" Target="../embeddings/oleObject2.bin"/><Relationship Id="rId10" Type="http://schemas.openxmlformats.org/officeDocument/2006/relationships/image" Target="../media/image5.wmf"/><Relationship Id="rId4" Type="http://schemas.openxmlformats.org/officeDocument/2006/relationships/image" Target="../media/image2.wmf"/><Relationship Id="rId9"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pPr eaLnBrk="1" hangingPunct="1"/>
            <a:r>
              <a:rPr lang="en-US" dirty="0"/>
              <a:t>Question 223.6.1.6</a:t>
            </a:r>
          </a:p>
        </p:txBody>
      </p:sp>
      <p:sp>
        <p:nvSpPr>
          <p:cNvPr id="54276" name="Rectangle 3"/>
          <p:cNvSpPr>
            <a:spLocks noGrp="1" noChangeArrowheads="1"/>
          </p:cNvSpPr>
          <p:nvPr>
            <p:ph idx="1"/>
          </p:nvPr>
        </p:nvSpPr>
        <p:spPr/>
        <p:txBody>
          <a:bodyPr>
            <a:normAutofit/>
          </a:bodyPr>
          <a:lstStyle/>
          <a:p>
            <a:pPr marL="609600" indent="-609600">
              <a:lnSpc>
                <a:spcPct val="90000"/>
              </a:lnSpc>
              <a:buNone/>
            </a:pPr>
            <a:r>
              <a:rPr lang="en-US" sz="2800" dirty="0"/>
              <a:t>A pulse is traveling on a rope. If one end of the rope is not tied to anything,  a pulse will still reflect off of this “free end.” Will  the reflected pulse be inverted?</a:t>
            </a:r>
          </a:p>
          <a:p>
            <a:pPr marL="609600" indent="-609600" eaLnBrk="1" hangingPunct="1">
              <a:lnSpc>
                <a:spcPct val="90000"/>
              </a:lnSpc>
              <a:buFontTx/>
              <a:buAutoNum type="alphaLcParenR"/>
            </a:pPr>
            <a:r>
              <a:rPr lang="en-US" sz="2800" dirty="0"/>
              <a:t>Yes</a:t>
            </a:r>
          </a:p>
          <a:p>
            <a:pPr marL="609600" indent="-609600" eaLnBrk="1" hangingPunct="1">
              <a:lnSpc>
                <a:spcPct val="90000"/>
              </a:lnSpc>
              <a:buFontTx/>
              <a:buAutoNum type="alphaLcParenR"/>
            </a:pPr>
            <a:r>
              <a:rPr lang="en-US" sz="2800" dirty="0"/>
              <a:t>No</a:t>
            </a:r>
          </a:p>
          <a:p>
            <a:pPr marL="609600" indent="-609600" eaLnBrk="1" hangingPunct="1">
              <a:lnSpc>
                <a:spcPct val="90000"/>
              </a:lnSpc>
              <a:buFontTx/>
              <a:buAutoNum type="alphaLcParenR"/>
            </a:pPr>
            <a:r>
              <a:rPr lang="en-US" sz="2800" dirty="0"/>
              <a:t>Maybe</a:t>
            </a:r>
          </a:p>
          <a:p>
            <a:pPr marL="609600" indent="-609600" eaLnBrk="1" hangingPunct="1">
              <a:lnSpc>
                <a:spcPct val="90000"/>
              </a:lnSpc>
              <a:buFontTx/>
              <a:buAutoNum type="alphaLcParenR"/>
            </a:pPr>
            <a:r>
              <a:rPr lang="en-US" sz="2800" dirty="0"/>
              <a:t>Can’t tell</a:t>
            </a:r>
          </a:p>
        </p:txBody>
      </p:sp>
      <p:sp>
        <p:nvSpPr>
          <p:cNvPr id="54274" name="Slide Number Placeholder 5"/>
          <p:cNvSpPr>
            <a:spLocks noGrp="1"/>
          </p:cNvSpPr>
          <p:nvPr>
            <p:ph type="sldNum" sz="quarter" idx="12"/>
          </p:nvPr>
        </p:nvSpPr>
        <p:spPr>
          <a:noFill/>
        </p:spPr>
        <p:txBody>
          <a:bodyPr/>
          <a:lstStyle/>
          <a:p>
            <a:fld id="{57F00098-A586-4021-A6FD-B25936B14AFD}" type="slidenum">
              <a:rPr lang="en-US" smtClean="0"/>
              <a:pPr/>
              <a:t>1</a:t>
            </a:fld>
            <a:endParaRPr lang="en-US"/>
          </a:p>
        </p:txBody>
      </p:sp>
    </p:spTree>
    <p:extLst>
      <p:ext uri="{BB962C8B-B14F-4D97-AF65-F5344CB8AC3E}">
        <p14:creationId xmlns:p14="http://schemas.microsoft.com/office/powerpoint/2010/main" val="27676660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Rectangle 2"/>
          <p:cNvSpPr>
            <a:spLocks noGrp="1" noChangeArrowheads="1"/>
          </p:cNvSpPr>
          <p:nvPr>
            <p:ph type="title"/>
          </p:nvPr>
        </p:nvSpPr>
        <p:spPr/>
        <p:txBody>
          <a:bodyPr>
            <a:normAutofit fontScale="90000"/>
          </a:bodyPr>
          <a:lstStyle/>
          <a:p>
            <a:r>
              <a:rPr lang="en-US" dirty="0"/>
              <a:t>Question 223.6.9 Question 123.23.6</a:t>
            </a:r>
          </a:p>
        </p:txBody>
      </p:sp>
      <p:sp>
        <p:nvSpPr>
          <p:cNvPr id="75778" name="Slide Number Placeholder 5"/>
          <p:cNvSpPr>
            <a:spLocks noGrp="1"/>
          </p:cNvSpPr>
          <p:nvPr>
            <p:ph type="sldNum" sz="quarter" idx="12"/>
          </p:nvPr>
        </p:nvSpPr>
        <p:spPr>
          <a:xfrm>
            <a:off x="6553200" y="6342903"/>
            <a:ext cx="2133600" cy="365125"/>
          </a:xfrm>
          <a:noFill/>
        </p:spPr>
        <p:txBody>
          <a:bodyPr/>
          <a:lstStyle/>
          <a:p>
            <a:fld id="{5FEA972B-8BE5-4637-ACF8-267861039C8F}" type="slidenum">
              <a:rPr lang="en-US" smtClean="0"/>
              <a:pPr/>
              <a:t>10</a:t>
            </a:fld>
            <a:endParaRPr lang="en-US"/>
          </a:p>
        </p:txBody>
      </p:sp>
      <p:grpSp>
        <p:nvGrpSpPr>
          <p:cNvPr id="9" name="Group 8"/>
          <p:cNvGrpSpPr/>
          <p:nvPr/>
        </p:nvGrpSpPr>
        <p:grpSpPr>
          <a:xfrm>
            <a:off x="569259" y="4361330"/>
            <a:ext cx="8341128" cy="2375647"/>
            <a:chOff x="569259" y="4482353"/>
            <a:chExt cx="8341128" cy="2375647"/>
          </a:xfrm>
        </p:grpSpPr>
        <p:cxnSp>
          <p:nvCxnSpPr>
            <p:cNvPr id="10" name="Straight Connector 9"/>
            <p:cNvCxnSpPr/>
            <p:nvPr/>
          </p:nvCxnSpPr>
          <p:spPr>
            <a:xfrm>
              <a:off x="914400" y="5728448"/>
              <a:ext cx="75438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11" name="Group 10"/>
            <p:cNvGrpSpPr/>
            <p:nvPr/>
          </p:nvGrpSpPr>
          <p:grpSpPr>
            <a:xfrm>
              <a:off x="914400" y="4854389"/>
              <a:ext cx="7530353" cy="1729560"/>
              <a:chOff x="914400" y="5042647"/>
              <a:chExt cx="7530353" cy="1729560"/>
            </a:xfrm>
          </p:grpSpPr>
          <p:sp>
            <p:nvSpPr>
              <p:cNvPr id="23" name="Freeform 22"/>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 name="Group 11"/>
            <p:cNvGrpSpPr/>
            <p:nvPr/>
          </p:nvGrpSpPr>
          <p:grpSpPr>
            <a:xfrm flipV="1">
              <a:off x="932330" y="4872318"/>
              <a:ext cx="7530353" cy="1729560"/>
              <a:chOff x="914400" y="5042647"/>
              <a:chExt cx="7530353" cy="1729560"/>
            </a:xfrm>
          </p:grpSpPr>
          <p:sp>
            <p:nvSpPr>
              <p:cNvPr id="20" name="Freeform 19"/>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Connector 12"/>
            <p:cNvCxnSpPr/>
            <p:nvPr/>
          </p:nvCxnSpPr>
          <p:spPr>
            <a:xfrm flipV="1">
              <a:off x="932330" y="5728447"/>
              <a:ext cx="7821705" cy="448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8592671" y="5755341"/>
              <a:ext cx="317716" cy="461665"/>
            </a:xfrm>
            <a:prstGeom prst="rect">
              <a:avLst/>
            </a:prstGeom>
            <a:noFill/>
          </p:spPr>
          <p:txBody>
            <a:bodyPr wrap="none" rtlCol="0">
              <a:spAutoFit/>
            </a:bodyPr>
            <a:lstStyle/>
            <a:p>
              <a:r>
                <a:rPr lang="en-US" sz="2400" dirty="0"/>
                <a:t>x</a:t>
              </a:r>
            </a:p>
          </p:txBody>
        </p:sp>
        <p:cxnSp>
          <p:nvCxnSpPr>
            <p:cNvPr id="15" name="Straight Connector 14"/>
            <p:cNvCxnSpPr/>
            <p:nvPr/>
          </p:nvCxnSpPr>
          <p:spPr>
            <a:xfrm flipV="1">
              <a:off x="896471" y="4719918"/>
              <a:ext cx="4482" cy="197223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569259" y="4482353"/>
              <a:ext cx="324128" cy="461665"/>
            </a:xfrm>
            <a:prstGeom prst="rect">
              <a:avLst/>
            </a:prstGeom>
            <a:noFill/>
          </p:spPr>
          <p:txBody>
            <a:bodyPr wrap="none" rtlCol="0">
              <a:spAutoFit/>
            </a:bodyPr>
            <a:lstStyle/>
            <a:p>
              <a:r>
                <a:rPr lang="en-US" sz="2400" dirty="0"/>
                <a:t>y</a:t>
              </a:r>
            </a:p>
          </p:txBody>
        </p:sp>
        <p:sp>
          <p:nvSpPr>
            <p:cNvPr id="17" name="Text Box 6"/>
            <p:cNvSpPr txBox="1">
              <a:spLocks noChangeArrowheads="1"/>
            </p:cNvSpPr>
            <p:nvPr/>
          </p:nvSpPr>
          <p:spPr bwMode="auto">
            <a:xfrm>
              <a:off x="4521763" y="4558554"/>
              <a:ext cx="362600"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a</a:t>
              </a:r>
            </a:p>
          </p:txBody>
        </p:sp>
        <p:sp>
          <p:nvSpPr>
            <p:cNvPr id="18" name="Text Box 7"/>
            <p:cNvSpPr txBox="1">
              <a:spLocks noChangeArrowheads="1"/>
            </p:cNvSpPr>
            <p:nvPr/>
          </p:nvSpPr>
          <p:spPr bwMode="auto">
            <a:xfrm>
              <a:off x="4495980" y="5439710"/>
              <a:ext cx="335348"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c</a:t>
              </a:r>
            </a:p>
          </p:txBody>
        </p:sp>
        <p:sp>
          <p:nvSpPr>
            <p:cNvPr id="19" name="Text Box 5"/>
            <p:cNvSpPr txBox="1">
              <a:spLocks noChangeArrowheads="1"/>
            </p:cNvSpPr>
            <p:nvPr/>
          </p:nvSpPr>
          <p:spPr bwMode="auto">
            <a:xfrm>
              <a:off x="4506659" y="6334780"/>
              <a:ext cx="377027"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b</a:t>
              </a:r>
            </a:p>
          </p:txBody>
        </p:sp>
      </p:grpSp>
      <p:sp>
        <p:nvSpPr>
          <p:cNvPr id="27" name="Rectangle 3"/>
          <p:cNvSpPr txBox="1">
            <a:spLocks noChangeArrowheads="1"/>
          </p:cNvSpPr>
          <p:nvPr/>
        </p:nvSpPr>
        <p:spPr>
          <a:xfrm>
            <a:off x="578224" y="1053354"/>
            <a:ext cx="8229600" cy="4525963"/>
          </a:xfrm>
          <a:prstGeom prst="rect">
            <a:avLst/>
          </a:prstGeom>
        </p:spPr>
        <p:txBody>
          <a:bodyPr vert="horz" lIns="91440" tIns="45720" rIns="91440" bIns="45720" rtlCol="0">
            <a:norm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609600" indent="-609600">
              <a:buFont typeface="Arial" pitchFamily="34" charset="0"/>
              <a:buNone/>
            </a:pPr>
            <a:r>
              <a:rPr lang="en-US" sz="2400" dirty="0"/>
              <a:t>A string is clamped at both ends and plucked so it vibrates in a standing mode between two extreme positions a and b. Let upward motion correspond to positive velocities. The graph below is a collection of snapshot graphs (piled on top of each other). When the string is in position b, the instantaneous velocity of points along the string: </a:t>
            </a:r>
          </a:p>
          <a:p>
            <a:pPr marL="457200" lvl="1" indent="0">
              <a:buFont typeface="Arial" pitchFamily="34" charset="0"/>
              <a:buNone/>
            </a:pPr>
            <a:r>
              <a:rPr lang="en-US" sz="2400" dirty="0"/>
              <a:t>a)  is zero everywhere. 		c) is negative everywhere. </a:t>
            </a:r>
          </a:p>
          <a:p>
            <a:pPr marL="457200" lvl="1" indent="0">
              <a:buFont typeface="Arial" pitchFamily="34" charset="0"/>
              <a:buNone/>
            </a:pPr>
            <a:r>
              <a:rPr lang="en-US" sz="2400" dirty="0"/>
              <a:t>b)  is positive everywhere.             d) depends on x-position. </a:t>
            </a:r>
          </a:p>
          <a:p>
            <a:pPr marL="609600" indent="-609600"/>
            <a:endParaRPr lang="en-US" sz="2400" dirty="0"/>
          </a:p>
        </p:txBody>
      </p:sp>
    </p:spTree>
    <p:extLst>
      <p:ext uri="{BB962C8B-B14F-4D97-AF65-F5344CB8AC3E}">
        <p14:creationId xmlns:p14="http://schemas.microsoft.com/office/powerpoint/2010/main" val="559668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Rectangle 2"/>
          <p:cNvSpPr>
            <a:spLocks noGrp="1" noChangeArrowheads="1"/>
          </p:cNvSpPr>
          <p:nvPr>
            <p:ph type="title"/>
          </p:nvPr>
        </p:nvSpPr>
        <p:spPr/>
        <p:txBody>
          <a:bodyPr/>
          <a:lstStyle/>
          <a:p>
            <a:pPr eaLnBrk="1" hangingPunct="1"/>
            <a:r>
              <a:rPr lang="en-US"/>
              <a:t>Answer</a:t>
            </a:r>
          </a:p>
        </p:txBody>
      </p:sp>
      <p:sp>
        <p:nvSpPr>
          <p:cNvPr id="76804" name="Rectangle 3"/>
          <p:cNvSpPr>
            <a:spLocks noGrp="1" noChangeArrowheads="1"/>
          </p:cNvSpPr>
          <p:nvPr>
            <p:ph idx="1"/>
          </p:nvPr>
        </p:nvSpPr>
        <p:spPr/>
        <p:txBody>
          <a:bodyPr/>
          <a:lstStyle/>
          <a:p>
            <a:pPr eaLnBrk="1" hangingPunct="1"/>
            <a:r>
              <a:rPr lang="en-US"/>
              <a:t>A)</a:t>
            </a:r>
          </a:p>
        </p:txBody>
      </p:sp>
      <p:sp>
        <p:nvSpPr>
          <p:cNvPr id="76802" name="Slide Number Placeholder 5"/>
          <p:cNvSpPr>
            <a:spLocks noGrp="1"/>
          </p:cNvSpPr>
          <p:nvPr>
            <p:ph type="sldNum" sz="quarter" idx="12"/>
          </p:nvPr>
        </p:nvSpPr>
        <p:spPr>
          <a:noFill/>
        </p:spPr>
        <p:txBody>
          <a:bodyPr/>
          <a:lstStyle/>
          <a:p>
            <a:fld id="{6AB8F1EC-8F74-4AEA-9D7B-72E45AFFC889}" type="slidenum">
              <a:rPr lang="en-US" smtClean="0"/>
              <a:pPr/>
              <a:t>11</a:t>
            </a:fld>
            <a:endParaRPr lang="en-US"/>
          </a:p>
        </p:txBody>
      </p:sp>
      <p:pic>
        <p:nvPicPr>
          <p:cNvPr id="76805" name="Picture 4"/>
          <p:cNvPicPr>
            <a:picLocks noChangeAspect="1" noChangeArrowheads="1"/>
          </p:cNvPicPr>
          <p:nvPr/>
        </p:nvPicPr>
        <p:blipFill>
          <a:blip r:embed="rId2" cstate="print"/>
          <a:srcRect/>
          <a:stretch>
            <a:fillRect/>
          </a:stretch>
        </p:blipFill>
        <p:spPr bwMode="auto">
          <a:xfrm>
            <a:off x="2581275" y="2293938"/>
            <a:ext cx="3978275" cy="2994025"/>
          </a:xfrm>
          <a:prstGeom prst="rect">
            <a:avLst/>
          </a:prstGeom>
          <a:noFill/>
          <a:ln w="9525">
            <a:noFill/>
            <a:miter lim="800000"/>
            <a:headEnd/>
            <a:tailEnd/>
          </a:ln>
        </p:spPr>
      </p:pic>
      <p:sp>
        <p:nvSpPr>
          <p:cNvPr id="76806" name="Text Box 5"/>
          <p:cNvSpPr txBox="1">
            <a:spLocks noChangeArrowheads="1"/>
          </p:cNvSpPr>
          <p:nvPr/>
        </p:nvSpPr>
        <p:spPr bwMode="auto">
          <a:xfrm>
            <a:off x="3089275" y="2738438"/>
            <a:ext cx="354013" cy="396875"/>
          </a:xfrm>
          <a:prstGeom prst="rect">
            <a:avLst/>
          </a:prstGeom>
          <a:solidFill>
            <a:schemeClr val="bg1"/>
          </a:solidFill>
          <a:ln w="9525" algn="ctr">
            <a:noFill/>
            <a:miter lim="800000"/>
            <a:headEnd/>
            <a:tailEnd/>
          </a:ln>
        </p:spPr>
        <p:txBody>
          <a:bodyPr wrap="none">
            <a:spAutoFit/>
          </a:bodyPr>
          <a:lstStyle/>
          <a:p>
            <a:pPr algn="ctr"/>
            <a:r>
              <a:rPr lang="en-US" sz="2000"/>
              <a:t>P</a:t>
            </a:r>
          </a:p>
        </p:txBody>
      </p:sp>
      <p:sp>
        <p:nvSpPr>
          <p:cNvPr id="76807" name="Text Box 6"/>
          <p:cNvSpPr txBox="1">
            <a:spLocks noChangeArrowheads="1"/>
          </p:cNvSpPr>
          <p:nvPr/>
        </p:nvSpPr>
        <p:spPr bwMode="auto">
          <a:xfrm>
            <a:off x="3644900" y="2524125"/>
            <a:ext cx="376238" cy="396875"/>
          </a:xfrm>
          <a:prstGeom prst="rect">
            <a:avLst/>
          </a:prstGeom>
          <a:solidFill>
            <a:schemeClr val="bg1"/>
          </a:solidFill>
          <a:ln w="9525" algn="ctr">
            <a:noFill/>
            <a:miter lim="800000"/>
            <a:headEnd/>
            <a:tailEnd/>
          </a:ln>
        </p:spPr>
        <p:txBody>
          <a:bodyPr>
            <a:spAutoFit/>
          </a:bodyPr>
          <a:lstStyle/>
          <a:p>
            <a:pPr algn="ctr"/>
            <a:r>
              <a:rPr lang="en-US" sz="2000"/>
              <a:t>Q</a:t>
            </a:r>
          </a:p>
        </p:txBody>
      </p:sp>
      <p:sp>
        <p:nvSpPr>
          <p:cNvPr id="76808" name="Text Box 7"/>
          <p:cNvSpPr txBox="1">
            <a:spLocks noChangeArrowheads="1"/>
          </p:cNvSpPr>
          <p:nvPr/>
        </p:nvSpPr>
        <p:spPr bwMode="auto">
          <a:xfrm>
            <a:off x="4425950" y="2108200"/>
            <a:ext cx="368300" cy="396875"/>
          </a:xfrm>
          <a:prstGeom prst="rect">
            <a:avLst/>
          </a:prstGeom>
          <a:solidFill>
            <a:schemeClr val="bg1"/>
          </a:solidFill>
          <a:ln w="9525" algn="ctr">
            <a:noFill/>
            <a:miter lim="800000"/>
            <a:headEnd/>
            <a:tailEnd/>
          </a:ln>
        </p:spPr>
        <p:txBody>
          <a:bodyPr wrap="none">
            <a:spAutoFit/>
          </a:bodyPr>
          <a:lstStyle/>
          <a:p>
            <a:pPr algn="ctr"/>
            <a:r>
              <a:rPr lang="en-US" sz="2000"/>
              <a:t>R</a:t>
            </a:r>
          </a:p>
        </p:txBody>
      </p:sp>
    </p:spTree>
    <p:extLst>
      <p:ext uri="{BB962C8B-B14F-4D97-AF65-F5344CB8AC3E}">
        <p14:creationId xmlns:p14="http://schemas.microsoft.com/office/powerpoint/2010/main" val="2549472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773D3-0E3B-4A2A-B624-AC9F5D01670A}"/>
              </a:ext>
            </a:extLst>
          </p:cNvPr>
          <p:cNvSpPr>
            <a:spLocks noGrp="1"/>
          </p:cNvSpPr>
          <p:nvPr>
            <p:ph idx="1"/>
          </p:nvPr>
        </p:nvSpPr>
        <p:spPr>
          <a:xfrm>
            <a:off x="457200" y="3136900"/>
            <a:ext cx="8293100" cy="3556000"/>
          </a:xfrm>
        </p:spPr>
        <p:txBody>
          <a:bodyPr>
            <a:normAutofit fontScale="92500" lnSpcReduction="20000"/>
          </a:bodyPr>
          <a:lstStyle/>
          <a:p>
            <a:pPr marL="0" indent="0">
              <a:buNone/>
            </a:pPr>
            <a:r>
              <a:rPr lang="en-US" dirty="0"/>
              <a:t>A sound wave travels down a pipe. When it reaches the end what will happen?</a:t>
            </a:r>
          </a:p>
          <a:p>
            <a:pPr marL="514350" indent="-514350">
              <a:buFont typeface="+mj-lt"/>
              <a:buAutoNum type="alphaLcParenR"/>
            </a:pPr>
            <a:r>
              <a:rPr lang="en-US" dirty="0"/>
              <a:t>The wave will keep going into the air in the room</a:t>
            </a:r>
          </a:p>
          <a:p>
            <a:pPr marL="514350" indent="-514350">
              <a:buFont typeface="+mj-lt"/>
              <a:buAutoNum type="alphaLcParenR"/>
            </a:pPr>
            <a:r>
              <a:rPr lang="en-US" dirty="0"/>
              <a:t>The wave will stop at the end of the pipe and reflect back.</a:t>
            </a:r>
          </a:p>
          <a:p>
            <a:pPr marL="514350" indent="-514350">
              <a:buFont typeface="+mj-lt"/>
              <a:buAutoNum type="alphaLcParenR"/>
            </a:pPr>
            <a:r>
              <a:rPr lang="en-US" dirty="0"/>
              <a:t>Some of the energy in the wave will keep going into the room air, and some will reflect back.</a:t>
            </a:r>
          </a:p>
          <a:p>
            <a:pPr marL="514350" indent="-514350">
              <a:buFont typeface="+mj-lt"/>
              <a:buAutoNum type="alphaLcParenR"/>
            </a:pPr>
            <a:r>
              <a:rPr lang="en-US" dirty="0"/>
              <a:t>The pipe will explode</a:t>
            </a:r>
          </a:p>
        </p:txBody>
      </p:sp>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498474" y="423862"/>
            <a:ext cx="8366125" cy="2586037"/>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498725" y="1454150"/>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1003301" y="741362"/>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2" name="Title 1">
            <a:extLst>
              <a:ext uri="{FF2B5EF4-FFF2-40B4-BE49-F238E27FC236}">
                <a16:creationId xmlns:a16="http://schemas.microsoft.com/office/drawing/2014/main" id="{EE7E76A1-DF46-4876-8DD4-2BC8D71ADCBA}"/>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289889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F2773D3-0E3B-4A2A-B624-AC9F5D01670A}"/>
              </a:ext>
            </a:extLst>
          </p:cNvPr>
          <p:cNvSpPr>
            <a:spLocks noGrp="1"/>
          </p:cNvSpPr>
          <p:nvPr>
            <p:ph idx="1"/>
          </p:nvPr>
        </p:nvSpPr>
        <p:spPr>
          <a:xfrm>
            <a:off x="457200" y="3136900"/>
            <a:ext cx="8293100" cy="3556000"/>
          </a:xfrm>
        </p:spPr>
        <p:txBody>
          <a:bodyPr>
            <a:normAutofit/>
          </a:bodyPr>
          <a:lstStyle/>
          <a:p>
            <a:pPr marL="0" indent="0">
              <a:buNone/>
            </a:pPr>
            <a:r>
              <a:rPr lang="en-US" dirty="0"/>
              <a:t>A sound wave travels down a pipe. When it reaches the end of the pipe, Some of the energy in the wave will keep going into the room air, and some will reflect back. How does it reflect back?</a:t>
            </a:r>
          </a:p>
          <a:p>
            <a:pPr marL="0" indent="0">
              <a:buNone/>
            </a:pPr>
            <a:endParaRPr lang="en-US" dirty="0"/>
          </a:p>
        </p:txBody>
      </p:sp>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498474" y="423862"/>
            <a:ext cx="8366125" cy="2586037"/>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498725" y="1454150"/>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1003301" y="741362"/>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2" name="Title 1">
            <a:extLst>
              <a:ext uri="{FF2B5EF4-FFF2-40B4-BE49-F238E27FC236}">
                <a16:creationId xmlns:a16="http://schemas.microsoft.com/office/drawing/2014/main" id="{EE7E76A1-DF46-4876-8DD4-2BC8D71ADCBA}"/>
              </a:ext>
            </a:extLst>
          </p:cNvPr>
          <p:cNvSpPr>
            <a:spLocks noGrp="1"/>
          </p:cNvSpPr>
          <p:nvPr>
            <p:ph type="title"/>
          </p:nvPr>
        </p:nvSpPr>
        <p:spPr/>
        <p:txBody>
          <a:bodyPr/>
          <a:lstStyle/>
          <a:p>
            <a:r>
              <a:rPr lang="en-US" dirty="0"/>
              <a:t>Question</a:t>
            </a:r>
          </a:p>
        </p:txBody>
      </p:sp>
    </p:spTree>
    <p:extLst>
      <p:ext uri="{BB962C8B-B14F-4D97-AF65-F5344CB8AC3E}">
        <p14:creationId xmlns:p14="http://schemas.microsoft.com/office/powerpoint/2010/main" val="1690482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290382" y="1697863"/>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279018" y="594550"/>
            <a:ext cx="8645526" cy="2941130"/>
          </a:xfrm>
          <a:prstGeom prst="rect">
            <a:avLst/>
          </a:prstGeom>
          <a:solidFill>
            <a:schemeClr val="accent1"/>
          </a:solidFill>
          <a:ln w="9525">
            <a:noFill/>
            <a:miter lim="800000"/>
            <a:headEnd/>
            <a:tailEnd/>
          </a:ln>
        </p:spPr>
        <p:txBody>
          <a:bodyPr wrap="none" anchor="ctr"/>
          <a:lstStyle/>
          <a:p>
            <a:endParaRPr lang="en-US" dirty="0"/>
          </a:p>
        </p:txBody>
      </p:sp>
      <p:sp>
        <p:nvSpPr>
          <p:cNvPr id="6" name="Rectangle 41">
            <a:extLst>
              <a:ext uri="{FF2B5EF4-FFF2-40B4-BE49-F238E27FC236}">
                <a16:creationId xmlns:a16="http://schemas.microsoft.com/office/drawing/2014/main" id="{7F9AC09F-78D4-4170-B12A-FB6F27141E7E}"/>
              </a:ext>
            </a:extLst>
          </p:cNvPr>
          <p:cNvSpPr>
            <a:spLocks noChangeArrowheads="1"/>
          </p:cNvSpPr>
          <p:nvPr/>
        </p:nvSpPr>
        <p:spPr bwMode="auto">
          <a:xfrm>
            <a:off x="2839657" y="1745488"/>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7" name="Rectangle 39">
            <a:extLst>
              <a:ext uri="{FF2B5EF4-FFF2-40B4-BE49-F238E27FC236}">
                <a16:creationId xmlns:a16="http://schemas.microsoft.com/office/drawing/2014/main" id="{A881BD98-04A8-458A-8A74-2CAF0F160561}"/>
              </a:ext>
            </a:extLst>
          </p:cNvPr>
          <p:cNvSpPr>
            <a:spLocks noChangeArrowheads="1"/>
          </p:cNvSpPr>
          <p:nvPr/>
        </p:nvSpPr>
        <p:spPr bwMode="auto">
          <a:xfrm>
            <a:off x="842582" y="1740726"/>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9" name="Group 18">
            <a:extLst>
              <a:ext uri="{FF2B5EF4-FFF2-40B4-BE49-F238E27FC236}">
                <a16:creationId xmlns:a16="http://schemas.microsoft.com/office/drawing/2014/main" id="{0F825B6B-DCC7-43D6-B405-16CE972F94EC}"/>
              </a:ext>
            </a:extLst>
          </p:cNvPr>
          <p:cNvGrpSpPr>
            <a:grpSpLocks/>
          </p:cNvGrpSpPr>
          <p:nvPr/>
        </p:nvGrpSpPr>
        <p:grpSpPr bwMode="auto">
          <a:xfrm>
            <a:off x="2279269" y="1624838"/>
            <a:ext cx="4621213" cy="1028700"/>
            <a:chOff x="1098455" y="1454019"/>
            <a:chExt cx="7727044" cy="1028700"/>
          </a:xfrm>
        </p:grpSpPr>
        <p:sp>
          <p:nvSpPr>
            <p:cNvPr id="10" name="Rectangle 43">
              <a:extLst>
                <a:ext uri="{FF2B5EF4-FFF2-40B4-BE49-F238E27FC236}">
                  <a16:creationId xmlns:a16="http://schemas.microsoft.com/office/drawing/2014/main" id="{C5472943-311C-4029-8E40-18BFB1BD89C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1" name="Rectangle 42">
              <a:extLst>
                <a:ext uri="{FF2B5EF4-FFF2-40B4-BE49-F238E27FC236}">
                  <a16:creationId xmlns:a16="http://schemas.microsoft.com/office/drawing/2014/main" id="{A98388A7-56EF-4044-B8BB-46998131BB1D}"/>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274507" y="1707388"/>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414457" y="2750376"/>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783845" y="912050"/>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16" name="Oval 15">
            <a:extLst>
              <a:ext uri="{FF2B5EF4-FFF2-40B4-BE49-F238E27FC236}">
                <a16:creationId xmlns:a16="http://schemas.microsoft.com/office/drawing/2014/main" id="{4E09DCD3-7C8B-449E-AEB8-3D5AAFC53D87}"/>
              </a:ext>
            </a:extLst>
          </p:cNvPr>
          <p:cNvSpPr/>
          <p:nvPr/>
        </p:nvSpPr>
        <p:spPr>
          <a:xfrm>
            <a:off x="2739644" y="179628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44F123F-55F1-4944-9274-473752F783A0}"/>
              </a:ext>
            </a:extLst>
          </p:cNvPr>
          <p:cNvSpPr/>
          <p:nvPr/>
        </p:nvSpPr>
        <p:spPr>
          <a:xfrm>
            <a:off x="2803144" y="2139188"/>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873DC9CF-B919-4F7D-913D-1F881E823B0B}"/>
              </a:ext>
            </a:extLst>
          </p:cNvPr>
          <p:cNvSpPr/>
          <p:nvPr/>
        </p:nvSpPr>
        <p:spPr>
          <a:xfrm>
            <a:off x="2954611" y="2283432"/>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432FE1D-0FAA-46B8-91DE-42C6CC76EB5A}"/>
              </a:ext>
            </a:extLst>
          </p:cNvPr>
          <p:cNvSpPr/>
          <p:nvPr/>
        </p:nvSpPr>
        <p:spPr>
          <a:xfrm>
            <a:off x="3019044" y="1974088"/>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AA74C96D-D84F-4ACF-9EF6-44DCE5B2C107}"/>
              </a:ext>
            </a:extLst>
          </p:cNvPr>
          <p:cNvSpPr/>
          <p:nvPr/>
        </p:nvSpPr>
        <p:spPr>
          <a:xfrm>
            <a:off x="3679444" y="2050288"/>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EAE50F1-8933-47DD-8FAB-D7307BFA2CFD}"/>
              </a:ext>
            </a:extLst>
          </p:cNvPr>
          <p:cNvSpPr/>
          <p:nvPr/>
        </p:nvSpPr>
        <p:spPr>
          <a:xfrm>
            <a:off x="4250944" y="2062988"/>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ED2308BB-3F93-4AD5-B861-B739F8906D54}"/>
              </a:ext>
            </a:extLst>
          </p:cNvPr>
          <p:cNvSpPr/>
          <p:nvPr/>
        </p:nvSpPr>
        <p:spPr>
          <a:xfrm>
            <a:off x="4987544" y="2062988"/>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EA367FDD-BCF8-4FC4-A3E3-02F5BBC6B5FD}"/>
              </a:ext>
            </a:extLst>
          </p:cNvPr>
          <p:cNvSpPr/>
          <p:nvPr/>
        </p:nvSpPr>
        <p:spPr>
          <a:xfrm>
            <a:off x="5711444" y="205028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5739E4D7-6C86-4D2C-9DDB-3534BFC1378C}"/>
              </a:ext>
            </a:extLst>
          </p:cNvPr>
          <p:cNvSpPr/>
          <p:nvPr/>
        </p:nvSpPr>
        <p:spPr>
          <a:xfrm>
            <a:off x="6397244" y="2050288"/>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5BE61775-9C12-4EB0-8E2B-177024A0E757}"/>
              </a:ext>
            </a:extLst>
          </p:cNvPr>
          <p:cNvSpPr/>
          <p:nvPr/>
        </p:nvSpPr>
        <p:spPr>
          <a:xfrm>
            <a:off x="6994144" y="2037588"/>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7" name="Straight Arrow Connector 26">
            <a:extLst>
              <a:ext uri="{FF2B5EF4-FFF2-40B4-BE49-F238E27FC236}">
                <a16:creationId xmlns:a16="http://schemas.microsoft.com/office/drawing/2014/main" id="{E9A391AB-5CE9-42F6-99C7-F9B190354777}"/>
              </a:ext>
            </a:extLst>
          </p:cNvPr>
          <p:cNvCxnSpPr>
            <a:cxnSpLocks/>
          </p:cNvCxnSpPr>
          <p:nvPr/>
        </p:nvCxnSpPr>
        <p:spPr>
          <a:xfrm>
            <a:off x="3236808" y="210854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6B868F9A-B63A-4270-98F0-D0B94907FC35}"/>
              </a:ext>
            </a:extLst>
          </p:cNvPr>
          <p:cNvCxnSpPr>
            <a:cxnSpLocks/>
          </p:cNvCxnSpPr>
          <p:nvPr/>
        </p:nvCxnSpPr>
        <p:spPr>
          <a:xfrm>
            <a:off x="2969758" y="190860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649FC2C-5C14-47FB-BAAB-906C3A37DDC8}"/>
              </a:ext>
            </a:extLst>
          </p:cNvPr>
          <p:cNvCxnSpPr>
            <a:cxnSpLocks/>
          </p:cNvCxnSpPr>
          <p:nvPr/>
        </p:nvCxnSpPr>
        <p:spPr>
          <a:xfrm>
            <a:off x="3038268" y="2270733"/>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A2DD5ED6-BC8F-4789-9A5E-86A70D343F01}"/>
              </a:ext>
            </a:extLst>
          </p:cNvPr>
          <p:cNvCxnSpPr>
            <a:cxnSpLocks/>
          </p:cNvCxnSpPr>
          <p:nvPr/>
        </p:nvCxnSpPr>
        <p:spPr>
          <a:xfrm>
            <a:off x="3182279" y="239796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8EACA333-90D2-4B64-8FE3-714FBFF9863F}"/>
              </a:ext>
            </a:extLst>
          </p:cNvPr>
          <p:cNvCxnSpPr>
            <a:cxnSpLocks/>
          </p:cNvCxnSpPr>
          <p:nvPr/>
        </p:nvCxnSpPr>
        <p:spPr>
          <a:xfrm flipV="1">
            <a:off x="3854796" y="2016266"/>
            <a:ext cx="212522" cy="978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41AE4FE-797C-4C99-9D16-83501E07C8E1}"/>
              </a:ext>
            </a:extLst>
          </p:cNvPr>
          <p:cNvCxnSpPr>
            <a:cxnSpLocks/>
          </p:cNvCxnSpPr>
          <p:nvPr/>
        </p:nvCxnSpPr>
        <p:spPr>
          <a:xfrm flipH="1">
            <a:off x="4142819" y="2234380"/>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CAC3638-78DB-482A-8AF6-6908C1918BA9}"/>
              </a:ext>
            </a:extLst>
          </p:cNvPr>
          <p:cNvCxnSpPr>
            <a:cxnSpLocks/>
          </p:cNvCxnSpPr>
          <p:nvPr/>
        </p:nvCxnSpPr>
        <p:spPr>
          <a:xfrm flipV="1">
            <a:off x="5080987" y="1882042"/>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6BBF2BF-04E5-4F46-B818-F1BD45D4D849}"/>
              </a:ext>
            </a:extLst>
          </p:cNvPr>
          <p:cNvCxnSpPr>
            <a:cxnSpLocks/>
          </p:cNvCxnSpPr>
          <p:nvPr/>
        </p:nvCxnSpPr>
        <p:spPr>
          <a:xfrm flipH="1">
            <a:off x="5636060" y="2234384"/>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7E3302F2-9641-4F89-86ED-896AFD8386BF}"/>
              </a:ext>
            </a:extLst>
          </p:cNvPr>
          <p:cNvCxnSpPr>
            <a:cxnSpLocks/>
          </p:cNvCxnSpPr>
          <p:nvPr/>
        </p:nvCxnSpPr>
        <p:spPr>
          <a:xfrm flipH="1" flipV="1">
            <a:off x="6323957" y="1907209"/>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16983AD-60EE-4076-835F-89420D8CDC12}"/>
              </a:ext>
            </a:extLst>
          </p:cNvPr>
          <p:cNvCxnSpPr>
            <a:cxnSpLocks/>
          </p:cNvCxnSpPr>
          <p:nvPr/>
        </p:nvCxnSpPr>
        <p:spPr>
          <a:xfrm flipV="1">
            <a:off x="7238358" y="2150490"/>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Line 168">
            <a:extLst>
              <a:ext uri="{FF2B5EF4-FFF2-40B4-BE49-F238E27FC236}">
                <a16:creationId xmlns:a16="http://schemas.microsoft.com/office/drawing/2014/main" id="{4213692D-0ED7-4C70-9D7A-1F91D23D88B2}"/>
              </a:ext>
            </a:extLst>
          </p:cNvPr>
          <p:cNvSpPr>
            <a:spLocks noChangeShapeType="1"/>
          </p:cNvSpPr>
          <p:nvPr/>
        </p:nvSpPr>
        <p:spPr bwMode="auto">
          <a:xfrm>
            <a:off x="2968810" y="2799647"/>
            <a:ext cx="44450" cy="1587"/>
          </a:xfrm>
          <a:prstGeom prst="line">
            <a:avLst/>
          </a:prstGeom>
          <a:noFill/>
          <a:ln w="28">
            <a:solidFill>
              <a:srgbClr val="FF0000"/>
            </a:solidFill>
            <a:round/>
            <a:headEnd/>
            <a:tailEnd/>
          </a:ln>
        </p:spPr>
        <p:txBody>
          <a:bodyPr/>
          <a:lstStyle/>
          <a:p>
            <a:endParaRPr lang="en-US" dirty="0"/>
          </a:p>
        </p:txBody>
      </p:sp>
      <p:sp>
        <p:nvSpPr>
          <p:cNvPr id="51" name="Oval 50">
            <a:extLst>
              <a:ext uri="{FF2B5EF4-FFF2-40B4-BE49-F238E27FC236}">
                <a16:creationId xmlns:a16="http://schemas.microsoft.com/office/drawing/2014/main" id="{32E4B543-0351-45BC-BE14-6114288308A2}"/>
              </a:ext>
            </a:extLst>
          </p:cNvPr>
          <p:cNvSpPr/>
          <p:nvPr/>
        </p:nvSpPr>
        <p:spPr>
          <a:xfrm>
            <a:off x="7790865" y="1108041"/>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C01858D-1781-4922-9383-96FE5A2395E0}"/>
              </a:ext>
            </a:extLst>
          </p:cNvPr>
          <p:cNvSpPr/>
          <p:nvPr/>
        </p:nvSpPr>
        <p:spPr>
          <a:xfrm>
            <a:off x="8171823" y="1483360"/>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F4D13ACE-7EA0-46B6-97BA-B27BA489A67E}"/>
              </a:ext>
            </a:extLst>
          </p:cNvPr>
          <p:cNvSpPr/>
          <p:nvPr/>
        </p:nvSpPr>
        <p:spPr>
          <a:xfrm>
            <a:off x="7388543" y="1565125"/>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5C7FD17-5155-4219-88D8-6075DB2C56FC}"/>
              </a:ext>
            </a:extLst>
          </p:cNvPr>
          <p:cNvSpPr/>
          <p:nvPr/>
        </p:nvSpPr>
        <p:spPr>
          <a:xfrm>
            <a:off x="6903263" y="973584"/>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D74EE90-9F10-4E09-A2E7-2DD433BF2D2E}"/>
              </a:ext>
            </a:extLst>
          </p:cNvPr>
          <p:cNvCxnSpPr>
            <a:cxnSpLocks/>
          </p:cNvCxnSpPr>
          <p:nvPr/>
        </p:nvCxnSpPr>
        <p:spPr>
          <a:xfrm flipV="1">
            <a:off x="7884308" y="927095"/>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886D297-2599-46FE-8794-D1C1AA66D924}"/>
              </a:ext>
            </a:extLst>
          </p:cNvPr>
          <p:cNvCxnSpPr>
            <a:cxnSpLocks/>
          </p:cNvCxnSpPr>
          <p:nvPr/>
        </p:nvCxnSpPr>
        <p:spPr>
          <a:xfrm flipH="1">
            <a:off x="8096439" y="1667456"/>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0A5F7C08-2B3C-4EB6-9194-76C7B5D1AD0E}"/>
              </a:ext>
            </a:extLst>
          </p:cNvPr>
          <p:cNvCxnSpPr>
            <a:cxnSpLocks/>
          </p:cNvCxnSpPr>
          <p:nvPr/>
        </p:nvCxnSpPr>
        <p:spPr>
          <a:xfrm flipH="1" flipV="1">
            <a:off x="7315256" y="1422046"/>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5BB7DD-7A3B-4E38-B822-C87A9C2D7AA3}"/>
              </a:ext>
            </a:extLst>
          </p:cNvPr>
          <p:cNvCxnSpPr>
            <a:cxnSpLocks/>
          </p:cNvCxnSpPr>
          <p:nvPr/>
        </p:nvCxnSpPr>
        <p:spPr>
          <a:xfrm flipV="1">
            <a:off x="7147477" y="1086486"/>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72" name="Group 71">
            <a:extLst>
              <a:ext uri="{FF2B5EF4-FFF2-40B4-BE49-F238E27FC236}">
                <a16:creationId xmlns:a16="http://schemas.microsoft.com/office/drawing/2014/main" id="{57591A92-11F9-4682-8CDF-2F83288D261A}"/>
              </a:ext>
            </a:extLst>
          </p:cNvPr>
          <p:cNvGrpSpPr/>
          <p:nvPr/>
        </p:nvGrpSpPr>
        <p:grpSpPr>
          <a:xfrm rot="8990946">
            <a:off x="6871105" y="2212010"/>
            <a:ext cx="1764368" cy="853930"/>
            <a:chOff x="5840602" y="3215780"/>
            <a:chExt cx="1764368" cy="853930"/>
          </a:xfrm>
        </p:grpSpPr>
        <p:sp>
          <p:nvSpPr>
            <p:cNvPr id="59" name="Oval 58">
              <a:extLst>
                <a:ext uri="{FF2B5EF4-FFF2-40B4-BE49-F238E27FC236}">
                  <a16:creationId xmlns:a16="http://schemas.microsoft.com/office/drawing/2014/main" id="{243D3014-180A-4B53-96E9-FC64E0C7D852}"/>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C6630EF-3B84-4549-87DD-55381417E79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48BA9E4-D734-482B-A618-80D585A40200}"/>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8C2FE0D-3B0E-40FD-BF8E-6AF135B39886}"/>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E350A7AF-F008-41A0-A2B8-12FF32BDF8C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FE704C-411E-4F00-9458-3061FCED35D1}"/>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18033F-56BF-4A62-B32B-C89AC01F4E37}"/>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472F7B8-0E22-41D1-BA85-E95846F4DAC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5" name="Group 84">
            <a:extLst>
              <a:ext uri="{FF2B5EF4-FFF2-40B4-BE49-F238E27FC236}">
                <a16:creationId xmlns:a16="http://schemas.microsoft.com/office/drawing/2014/main" id="{81381FAE-5433-431D-8184-29ABA6F71187}"/>
              </a:ext>
            </a:extLst>
          </p:cNvPr>
          <p:cNvGrpSpPr/>
          <p:nvPr/>
        </p:nvGrpSpPr>
        <p:grpSpPr>
          <a:xfrm flipH="1">
            <a:off x="3880691" y="2814730"/>
            <a:ext cx="2457625" cy="869921"/>
            <a:chOff x="4209875" y="3534058"/>
            <a:chExt cx="2457625" cy="869921"/>
          </a:xfrm>
        </p:grpSpPr>
        <p:sp>
          <p:nvSpPr>
            <p:cNvPr id="76" name="Line 168">
              <a:extLst>
                <a:ext uri="{FF2B5EF4-FFF2-40B4-BE49-F238E27FC236}">
                  <a16:creationId xmlns:a16="http://schemas.microsoft.com/office/drawing/2014/main" id="{5C1D288F-A857-4BF4-B52F-3A7CA1BC312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77" name="Oval 76">
              <a:extLst>
                <a:ext uri="{FF2B5EF4-FFF2-40B4-BE49-F238E27FC236}">
                  <a16:creationId xmlns:a16="http://schemas.microsoft.com/office/drawing/2014/main" id="{FD1B03C8-7299-401E-839B-26950FB70892}"/>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3E8B518-297D-4FBA-844F-246A26E022F5}"/>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C8B8A5-BC3C-4AE2-9CB1-0C9C856CD891}"/>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467FD22-61EF-4BED-9000-7B03632F6987}"/>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86527F2-136E-4F6E-A481-EFE37392C3DF}"/>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2378625-B179-4EFD-9A50-13F7C8BD6403}"/>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E62D0B4-16BE-42FD-8050-2016B305118E}"/>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B0E749D-F7C4-45D7-B825-D3D0FBBDB820}"/>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5E34989-0A7A-49CF-A1B7-F38105497213}"/>
              </a:ext>
            </a:extLst>
          </p:cNvPr>
          <p:cNvGrpSpPr/>
          <p:nvPr/>
        </p:nvGrpSpPr>
        <p:grpSpPr>
          <a:xfrm flipH="1" flipV="1">
            <a:off x="3789250" y="520827"/>
            <a:ext cx="2457625" cy="856869"/>
            <a:chOff x="4209875" y="3534058"/>
            <a:chExt cx="2457625" cy="869921"/>
          </a:xfrm>
        </p:grpSpPr>
        <p:sp>
          <p:nvSpPr>
            <p:cNvPr id="87" name="Line 168">
              <a:extLst>
                <a:ext uri="{FF2B5EF4-FFF2-40B4-BE49-F238E27FC236}">
                  <a16:creationId xmlns:a16="http://schemas.microsoft.com/office/drawing/2014/main" id="{89261864-0A11-4D2A-BC55-4E0A1241463A}"/>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88" name="Oval 87">
              <a:extLst>
                <a:ext uri="{FF2B5EF4-FFF2-40B4-BE49-F238E27FC236}">
                  <a16:creationId xmlns:a16="http://schemas.microsoft.com/office/drawing/2014/main" id="{F6FADA1A-B4F1-4758-AB6F-52BF827F3C0C}"/>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AE0CB1D-718A-4515-9AE2-8DAFB958FAD1}"/>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61F7E0-A89A-47F1-8AA7-EF1F180CA595}"/>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0221314A-5A3E-4DFD-9568-889CBC6B2E2B}"/>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C0BD8096-DB3C-47CF-A592-4C0528EA8E09}"/>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E0CEFD4-D062-4DAE-AEEA-B7256C3CC235}"/>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F1A30AE-F616-4350-8EFF-142449D219B3}"/>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7F47EE0-7731-4914-87F9-26579D9CAB9B}"/>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9254B07-B84A-4390-805C-2E3334315CC6}"/>
              </a:ext>
            </a:extLst>
          </p:cNvPr>
          <p:cNvGrpSpPr/>
          <p:nvPr/>
        </p:nvGrpSpPr>
        <p:grpSpPr>
          <a:xfrm rot="20270269">
            <a:off x="1171346" y="852602"/>
            <a:ext cx="1764368" cy="853930"/>
            <a:chOff x="5840602" y="3215780"/>
            <a:chExt cx="1764368" cy="853930"/>
          </a:xfrm>
        </p:grpSpPr>
        <p:sp>
          <p:nvSpPr>
            <p:cNvPr id="107" name="Oval 106">
              <a:extLst>
                <a:ext uri="{FF2B5EF4-FFF2-40B4-BE49-F238E27FC236}">
                  <a16:creationId xmlns:a16="http://schemas.microsoft.com/office/drawing/2014/main" id="{33378D6A-4B8F-4D8F-B3F2-BAE4E493B400}"/>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042AAE4-1A35-48E8-B903-449E5634733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DBF24221-8C81-4845-AD23-A90DE77A8F2A}"/>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CB0232A-62B5-4524-BE1B-1CFD11118BE1}"/>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2F81296E-A54E-496A-8F0A-120E00F6795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80D612D-401A-40B6-9437-6C1CE1304A9D}"/>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1D6D07A-5BBC-450B-972B-FC193FF0BB76}"/>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B3F59D9-BE47-46DC-A88E-F1055CBC1E7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9C2B474F-B4FB-48F6-8F73-F88540DD3786}"/>
              </a:ext>
            </a:extLst>
          </p:cNvPr>
          <p:cNvGrpSpPr/>
          <p:nvPr/>
        </p:nvGrpSpPr>
        <p:grpSpPr>
          <a:xfrm rot="14390946">
            <a:off x="299618" y="2004746"/>
            <a:ext cx="1764368" cy="853930"/>
            <a:chOff x="5840602" y="3215780"/>
            <a:chExt cx="1764368" cy="853930"/>
          </a:xfrm>
        </p:grpSpPr>
        <p:sp>
          <p:nvSpPr>
            <p:cNvPr id="116" name="Oval 115">
              <a:extLst>
                <a:ext uri="{FF2B5EF4-FFF2-40B4-BE49-F238E27FC236}">
                  <a16:creationId xmlns:a16="http://schemas.microsoft.com/office/drawing/2014/main" id="{85C7A1F3-328C-4145-A9DF-29DBC38C7A74}"/>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C5A86DA-8DA9-4ED6-8C24-54240D144E3A}"/>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5B31543-E81E-46A6-A059-B275B2B16F67}"/>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9AE3099-AE70-4429-81D1-1DA44054E1A9}"/>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8C948139-2FF9-4FB9-871B-07668D7DB827}"/>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C1F90F4-106C-424D-BD91-452A017789C9}"/>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188DAEA-8C9B-4D5D-A220-697C83360F3C}"/>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34759E-6EA3-4150-8E46-599E809ACEFB}"/>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4" name="Oval 123">
            <a:extLst>
              <a:ext uri="{FF2B5EF4-FFF2-40B4-BE49-F238E27FC236}">
                <a16:creationId xmlns:a16="http://schemas.microsoft.com/office/drawing/2014/main" id="{AC1D5FDF-52A6-4332-A89E-0C0D6AFE4092}"/>
              </a:ext>
            </a:extLst>
          </p:cNvPr>
          <p:cNvSpPr/>
          <p:nvPr/>
        </p:nvSpPr>
        <p:spPr>
          <a:xfrm>
            <a:off x="2920161" y="313800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AB0DB1B-2EFF-4D1A-8EC4-43C47B167832}"/>
              </a:ext>
            </a:extLst>
          </p:cNvPr>
          <p:cNvSpPr/>
          <p:nvPr/>
        </p:nvSpPr>
        <p:spPr>
          <a:xfrm>
            <a:off x="3459615" y="276961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D11C433-E0F1-401F-B34C-3D0A675B9B90}"/>
              </a:ext>
            </a:extLst>
          </p:cNvPr>
          <p:cNvSpPr/>
          <p:nvPr/>
        </p:nvSpPr>
        <p:spPr>
          <a:xfrm>
            <a:off x="3212783" y="1315189"/>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AC26E3F-8FA3-4682-9D55-89B367614D5A}"/>
              </a:ext>
            </a:extLst>
          </p:cNvPr>
          <p:cNvSpPr/>
          <p:nvPr/>
        </p:nvSpPr>
        <p:spPr>
          <a:xfrm>
            <a:off x="2032559" y="300355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AF30246D-E11C-49C1-936E-1838B991C609}"/>
              </a:ext>
            </a:extLst>
          </p:cNvPr>
          <p:cNvCxnSpPr>
            <a:cxnSpLocks/>
          </p:cNvCxnSpPr>
          <p:nvPr/>
        </p:nvCxnSpPr>
        <p:spPr>
          <a:xfrm flipV="1">
            <a:off x="3013604" y="295706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697D4DF-4655-457F-BD4E-EFC9AABC64C9}"/>
              </a:ext>
            </a:extLst>
          </p:cNvPr>
          <p:cNvCxnSpPr>
            <a:cxnSpLocks/>
          </p:cNvCxnSpPr>
          <p:nvPr/>
        </p:nvCxnSpPr>
        <p:spPr>
          <a:xfrm flipH="1">
            <a:off x="3384232" y="295046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0D7D985-31F9-47A7-A388-A650EFC031EB}"/>
              </a:ext>
            </a:extLst>
          </p:cNvPr>
          <p:cNvCxnSpPr>
            <a:cxnSpLocks/>
          </p:cNvCxnSpPr>
          <p:nvPr/>
        </p:nvCxnSpPr>
        <p:spPr>
          <a:xfrm flipH="1" flipV="1">
            <a:off x="3139496" y="1172110"/>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F5A692B-6072-46EB-8F7C-02D776B606BD}"/>
              </a:ext>
            </a:extLst>
          </p:cNvPr>
          <p:cNvCxnSpPr>
            <a:cxnSpLocks/>
          </p:cNvCxnSpPr>
          <p:nvPr/>
        </p:nvCxnSpPr>
        <p:spPr>
          <a:xfrm flipV="1">
            <a:off x="2276773" y="311645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Line 168">
            <a:extLst>
              <a:ext uri="{FF2B5EF4-FFF2-40B4-BE49-F238E27FC236}">
                <a16:creationId xmlns:a16="http://schemas.microsoft.com/office/drawing/2014/main" id="{7DF7D757-DF9C-4529-AA71-CF043EACAFA0}"/>
              </a:ext>
            </a:extLst>
          </p:cNvPr>
          <p:cNvSpPr>
            <a:spLocks noChangeShapeType="1"/>
          </p:cNvSpPr>
          <p:nvPr/>
        </p:nvSpPr>
        <p:spPr bwMode="auto">
          <a:xfrm>
            <a:off x="195130" y="952559"/>
            <a:ext cx="44450" cy="1587"/>
          </a:xfrm>
          <a:prstGeom prst="line">
            <a:avLst/>
          </a:prstGeom>
          <a:noFill/>
          <a:ln w="28">
            <a:solidFill>
              <a:srgbClr val="FF0000"/>
            </a:solidFill>
            <a:round/>
            <a:headEnd/>
            <a:tailEnd/>
          </a:ln>
        </p:spPr>
        <p:txBody>
          <a:bodyPr/>
          <a:lstStyle/>
          <a:p>
            <a:endParaRPr lang="en-US" dirty="0"/>
          </a:p>
        </p:txBody>
      </p:sp>
      <p:sp>
        <p:nvSpPr>
          <p:cNvPr id="139" name="Oval 138">
            <a:extLst>
              <a:ext uri="{FF2B5EF4-FFF2-40B4-BE49-F238E27FC236}">
                <a16:creationId xmlns:a16="http://schemas.microsoft.com/office/drawing/2014/main" id="{E49B41B9-9413-4334-A047-DA797A73816F}"/>
              </a:ext>
            </a:extLst>
          </p:cNvPr>
          <p:cNvSpPr/>
          <p:nvPr/>
        </p:nvSpPr>
        <p:spPr>
          <a:xfrm>
            <a:off x="685935" y="92252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a:extLst>
              <a:ext uri="{FF2B5EF4-FFF2-40B4-BE49-F238E27FC236}">
                <a16:creationId xmlns:a16="http://schemas.microsoft.com/office/drawing/2014/main" id="{4A41D590-7572-44F5-BAF8-46ACC2A2D4CE}"/>
              </a:ext>
            </a:extLst>
          </p:cNvPr>
          <p:cNvCxnSpPr>
            <a:cxnSpLocks/>
          </p:cNvCxnSpPr>
          <p:nvPr/>
        </p:nvCxnSpPr>
        <p:spPr>
          <a:xfrm flipH="1">
            <a:off x="610552" y="1103376"/>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1" name="Rectangle 41">
            <a:extLst>
              <a:ext uri="{FF2B5EF4-FFF2-40B4-BE49-F238E27FC236}">
                <a16:creationId xmlns:a16="http://schemas.microsoft.com/office/drawing/2014/main" id="{A50DB616-4DD8-4866-93E4-4C6326305A21}"/>
              </a:ext>
            </a:extLst>
          </p:cNvPr>
          <p:cNvSpPr>
            <a:spLocks noChangeArrowheads="1"/>
          </p:cNvSpPr>
          <p:nvPr/>
        </p:nvSpPr>
        <p:spPr bwMode="auto">
          <a:xfrm>
            <a:off x="2289280" y="4520311"/>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142" name="Rectangle 41">
            <a:extLst>
              <a:ext uri="{FF2B5EF4-FFF2-40B4-BE49-F238E27FC236}">
                <a16:creationId xmlns:a16="http://schemas.microsoft.com/office/drawing/2014/main" id="{B8893645-C80C-406D-B56B-A8609717AC1E}"/>
              </a:ext>
            </a:extLst>
          </p:cNvPr>
          <p:cNvSpPr>
            <a:spLocks noChangeArrowheads="1"/>
          </p:cNvSpPr>
          <p:nvPr/>
        </p:nvSpPr>
        <p:spPr bwMode="auto">
          <a:xfrm>
            <a:off x="277916" y="3416998"/>
            <a:ext cx="8646628" cy="2849690"/>
          </a:xfrm>
          <a:prstGeom prst="rect">
            <a:avLst/>
          </a:prstGeom>
          <a:solidFill>
            <a:schemeClr val="accent1"/>
          </a:solidFill>
          <a:ln w="9525">
            <a:noFill/>
            <a:miter lim="800000"/>
            <a:headEnd/>
            <a:tailEnd/>
          </a:ln>
        </p:spPr>
        <p:txBody>
          <a:bodyPr wrap="none" anchor="ctr"/>
          <a:lstStyle/>
          <a:p>
            <a:endParaRPr lang="en-US" dirty="0"/>
          </a:p>
        </p:txBody>
      </p:sp>
      <p:sp>
        <p:nvSpPr>
          <p:cNvPr id="143" name="Rectangle 41">
            <a:extLst>
              <a:ext uri="{FF2B5EF4-FFF2-40B4-BE49-F238E27FC236}">
                <a16:creationId xmlns:a16="http://schemas.microsoft.com/office/drawing/2014/main" id="{F8CFC320-C4B6-4921-BC47-B99057395B28}"/>
              </a:ext>
            </a:extLst>
          </p:cNvPr>
          <p:cNvSpPr>
            <a:spLocks noChangeArrowheads="1"/>
          </p:cNvSpPr>
          <p:nvPr/>
        </p:nvSpPr>
        <p:spPr bwMode="auto">
          <a:xfrm>
            <a:off x="2838555" y="4567936"/>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144" name="Rectangle 39">
            <a:extLst>
              <a:ext uri="{FF2B5EF4-FFF2-40B4-BE49-F238E27FC236}">
                <a16:creationId xmlns:a16="http://schemas.microsoft.com/office/drawing/2014/main" id="{5BCCDE5F-631D-40E7-9CB7-A1864B6796FB}"/>
              </a:ext>
            </a:extLst>
          </p:cNvPr>
          <p:cNvSpPr>
            <a:spLocks noChangeArrowheads="1"/>
          </p:cNvSpPr>
          <p:nvPr/>
        </p:nvSpPr>
        <p:spPr bwMode="auto">
          <a:xfrm>
            <a:off x="5620512" y="4575366"/>
            <a:ext cx="1987296"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145" name="Group 18">
            <a:extLst>
              <a:ext uri="{FF2B5EF4-FFF2-40B4-BE49-F238E27FC236}">
                <a16:creationId xmlns:a16="http://schemas.microsoft.com/office/drawing/2014/main" id="{855AA1CE-D0E6-4DBA-AF01-25C89C3F6EE1}"/>
              </a:ext>
            </a:extLst>
          </p:cNvPr>
          <p:cNvGrpSpPr>
            <a:grpSpLocks/>
          </p:cNvGrpSpPr>
          <p:nvPr/>
        </p:nvGrpSpPr>
        <p:grpSpPr bwMode="auto">
          <a:xfrm>
            <a:off x="2278167" y="4447286"/>
            <a:ext cx="4621213" cy="1028700"/>
            <a:chOff x="1098455" y="1454019"/>
            <a:chExt cx="7727044" cy="1028700"/>
          </a:xfrm>
        </p:grpSpPr>
        <p:sp>
          <p:nvSpPr>
            <p:cNvPr id="146" name="Rectangle 43">
              <a:extLst>
                <a:ext uri="{FF2B5EF4-FFF2-40B4-BE49-F238E27FC236}">
                  <a16:creationId xmlns:a16="http://schemas.microsoft.com/office/drawing/2014/main" id="{FF6DCBFD-5044-4FC9-A4DB-6D378A5CA65F}"/>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147" name="Rectangle 42">
              <a:extLst>
                <a:ext uri="{FF2B5EF4-FFF2-40B4-BE49-F238E27FC236}">
                  <a16:creationId xmlns:a16="http://schemas.microsoft.com/office/drawing/2014/main" id="{FB73BF8E-1B53-4674-A0AA-88D62260DC24}"/>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148" name="Rectangle 45">
            <a:extLst>
              <a:ext uri="{FF2B5EF4-FFF2-40B4-BE49-F238E27FC236}">
                <a16:creationId xmlns:a16="http://schemas.microsoft.com/office/drawing/2014/main" id="{69A0F532-FCB1-49EA-BF3E-0FD9B719811E}"/>
              </a:ext>
            </a:extLst>
          </p:cNvPr>
          <p:cNvSpPr>
            <a:spLocks noChangeArrowheads="1"/>
          </p:cNvSpPr>
          <p:nvPr/>
        </p:nvSpPr>
        <p:spPr bwMode="auto">
          <a:xfrm>
            <a:off x="2273405" y="4529836"/>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49" name="Line 168">
            <a:extLst>
              <a:ext uri="{FF2B5EF4-FFF2-40B4-BE49-F238E27FC236}">
                <a16:creationId xmlns:a16="http://schemas.microsoft.com/office/drawing/2014/main" id="{F9589C23-C936-4096-9B30-44EC3355996F}"/>
              </a:ext>
            </a:extLst>
          </p:cNvPr>
          <p:cNvSpPr>
            <a:spLocks noChangeShapeType="1"/>
          </p:cNvSpPr>
          <p:nvPr/>
        </p:nvSpPr>
        <p:spPr bwMode="auto">
          <a:xfrm>
            <a:off x="4413355" y="5572824"/>
            <a:ext cx="44450" cy="1587"/>
          </a:xfrm>
          <a:prstGeom prst="line">
            <a:avLst/>
          </a:prstGeom>
          <a:noFill/>
          <a:ln w="28">
            <a:solidFill>
              <a:srgbClr val="FF0000"/>
            </a:solidFill>
            <a:round/>
            <a:headEnd/>
            <a:tailEnd/>
          </a:ln>
        </p:spPr>
        <p:txBody>
          <a:bodyPr/>
          <a:lstStyle/>
          <a:p>
            <a:endParaRPr lang="en-US" dirty="0"/>
          </a:p>
        </p:txBody>
      </p:sp>
      <p:sp>
        <p:nvSpPr>
          <p:cNvPr id="150" name="Rectangle 41">
            <a:extLst>
              <a:ext uri="{FF2B5EF4-FFF2-40B4-BE49-F238E27FC236}">
                <a16:creationId xmlns:a16="http://schemas.microsoft.com/office/drawing/2014/main" id="{835F5320-1B8B-49E2-8693-3C19D3BE7887}"/>
              </a:ext>
            </a:extLst>
          </p:cNvPr>
          <p:cNvSpPr>
            <a:spLocks noChangeArrowheads="1"/>
          </p:cNvSpPr>
          <p:nvPr/>
        </p:nvSpPr>
        <p:spPr bwMode="auto">
          <a:xfrm>
            <a:off x="782743" y="3734498"/>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151" name="Oval 150">
            <a:extLst>
              <a:ext uri="{FF2B5EF4-FFF2-40B4-BE49-F238E27FC236}">
                <a16:creationId xmlns:a16="http://schemas.microsoft.com/office/drawing/2014/main" id="{CC5C7426-4375-425A-8376-6B0F4B57BF9D}"/>
              </a:ext>
            </a:extLst>
          </p:cNvPr>
          <p:cNvSpPr/>
          <p:nvPr/>
        </p:nvSpPr>
        <p:spPr>
          <a:xfrm>
            <a:off x="3787054" y="469188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Oval 151">
            <a:extLst>
              <a:ext uri="{FF2B5EF4-FFF2-40B4-BE49-F238E27FC236}">
                <a16:creationId xmlns:a16="http://schemas.microsoft.com/office/drawing/2014/main" id="{E7CBCE4A-F112-4642-8066-FC7753BF4897}"/>
              </a:ext>
            </a:extLst>
          </p:cNvPr>
          <p:cNvSpPr/>
          <p:nvPr/>
        </p:nvSpPr>
        <p:spPr>
          <a:xfrm>
            <a:off x="3265338" y="4900676"/>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F564C753-896A-44C8-BAAB-B8A1FD854DCD}"/>
              </a:ext>
            </a:extLst>
          </p:cNvPr>
          <p:cNvSpPr/>
          <p:nvPr/>
        </p:nvSpPr>
        <p:spPr>
          <a:xfrm>
            <a:off x="3599685" y="5008344"/>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Oval 153">
            <a:extLst>
              <a:ext uri="{FF2B5EF4-FFF2-40B4-BE49-F238E27FC236}">
                <a16:creationId xmlns:a16="http://schemas.microsoft.com/office/drawing/2014/main" id="{0AFDD00D-BD55-4E51-BFC2-02CB81AEBF7B}"/>
              </a:ext>
            </a:extLst>
          </p:cNvPr>
          <p:cNvSpPr/>
          <p:nvPr/>
        </p:nvSpPr>
        <p:spPr>
          <a:xfrm>
            <a:off x="3505622" y="4674616"/>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02E7E6D9-EA84-42F4-BA91-AF59430E049B}"/>
              </a:ext>
            </a:extLst>
          </p:cNvPr>
          <p:cNvSpPr/>
          <p:nvPr/>
        </p:nvSpPr>
        <p:spPr>
          <a:xfrm>
            <a:off x="4031910" y="5019040"/>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Oval 155">
            <a:extLst>
              <a:ext uri="{FF2B5EF4-FFF2-40B4-BE49-F238E27FC236}">
                <a16:creationId xmlns:a16="http://schemas.microsoft.com/office/drawing/2014/main" id="{AAB8AAF5-D502-4110-9756-18CADAA35287}"/>
              </a:ext>
            </a:extLst>
          </p:cNvPr>
          <p:cNvSpPr/>
          <p:nvPr/>
        </p:nvSpPr>
        <p:spPr>
          <a:xfrm>
            <a:off x="6346866" y="5068316"/>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EA126220-90A5-48B5-8BBF-F52EE79C2B24}"/>
              </a:ext>
            </a:extLst>
          </p:cNvPr>
          <p:cNvSpPr/>
          <p:nvPr/>
        </p:nvSpPr>
        <p:spPr>
          <a:xfrm>
            <a:off x="6498250" y="4800092"/>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Oval 157">
            <a:extLst>
              <a:ext uri="{FF2B5EF4-FFF2-40B4-BE49-F238E27FC236}">
                <a16:creationId xmlns:a16="http://schemas.microsoft.com/office/drawing/2014/main" id="{ADF079A5-27B7-4739-A503-FEE66C747313}"/>
              </a:ext>
            </a:extLst>
          </p:cNvPr>
          <p:cNvSpPr/>
          <p:nvPr/>
        </p:nvSpPr>
        <p:spPr>
          <a:xfrm>
            <a:off x="6710086" y="5031232"/>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BCEA0D5-714F-4595-967A-A2CF4EC4A3E9}"/>
              </a:ext>
            </a:extLst>
          </p:cNvPr>
          <p:cNvSpPr/>
          <p:nvPr/>
        </p:nvSpPr>
        <p:spPr>
          <a:xfrm>
            <a:off x="6749710" y="465328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Oval 159">
            <a:extLst>
              <a:ext uri="{FF2B5EF4-FFF2-40B4-BE49-F238E27FC236}">
                <a16:creationId xmlns:a16="http://schemas.microsoft.com/office/drawing/2014/main" id="{91B28832-766A-46F1-ACF2-1CA2A3A4B3A1}"/>
              </a:ext>
            </a:extLst>
          </p:cNvPr>
          <p:cNvSpPr/>
          <p:nvPr/>
        </p:nvSpPr>
        <p:spPr>
          <a:xfrm>
            <a:off x="6993042" y="4860036"/>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1" name="Straight Arrow Connector 160">
            <a:extLst>
              <a:ext uri="{FF2B5EF4-FFF2-40B4-BE49-F238E27FC236}">
                <a16:creationId xmlns:a16="http://schemas.microsoft.com/office/drawing/2014/main" id="{58EDD6F1-5198-4C7F-AB55-F407FBD5EEE7}"/>
              </a:ext>
            </a:extLst>
          </p:cNvPr>
          <p:cNvCxnSpPr>
            <a:cxnSpLocks/>
          </p:cNvCxnSpPr>
          <p:nvPr/>
        </p:nvCxnSpPr>
        <p:spPr>
          <a:xfrm>
            <a:off x="6515354" y="519921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A9BB7AC0-261C-47F5-A416-E4C3064F31F2}"/>
              </a:ext>
            </a:extLst>
          </p:cNvPr>
          <p:cNvCxnSpPr>
            <a:cxnSpLocks/>
          </p:cNvCxnSpPr>
          <p:nvPr/>
        </p:nvCxnSpPr>
        <p:spPr>
          <a:xfrm>
            <a:off x="6943248" y="474324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4342E18D-989E-425E-91F9-D997B9999F3C}"/>
              </a:ext>
            </a:extLst>
          </p:cNvPr>
          <p:cNvCxnSpPr>
            <a:cxnSpLocks/>
          </p:cNvCxnSpPr>
          <p:nvPr/>
        </p:nvCxnSpPr>
        <p:spPr>
          <a:xfrm>
            <a:off x="6950798" y="5154141"/>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7F5C45AA-A1E4-4508-A3CB-AAA16CCC44CB}"/>
              </a:ext>
            </a:extLst>
          </p:cNvPr>
          <p:cNvCxnSpPr>
            <a:cxnSpLocks/>
          </p:cNvCxnSpPr>
          <p:nvPr/>
        </p:nvCxnSpPr>
        <p:spPr>
          <a:xfrm>
            <a:off x="6716857" y="4939998"/>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689C723B-86B8-45C9-A77B-8F4696760385}"/>
              </a:ext>
            </a:extLst>
          </p:cNvPr>
          <p:cNvCxnSpPr>
            <a:cxnSpLocks/>
          </p:cNvCxnSpPr>
          <p:nvPr/>
        </p:nvCxnSpPr>
        <p:spPr>
          <a:xfrm flipH="1" flipV="1">
            <a:off x="3328416" y="4765900"/>
            <a:ext cx="208286"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45D7636A-88F8-494E-89BF-DA5431551A5C}"/>
              </a:ext>
            </a:extLst>
          </p:cNvPr>
          <p:cNvCxnSpPr>
            <a:cxnSpLocks/>
          </p:cNvCxnSpPr>
          <p:nvPr/>
        </p:nvCxnSpPr>
        <p:spPr>
          <a:xfrm flipH="1">
            <a:off x="6872725" y="492271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8AEB3CB-C81F-40B9-90B0-E24C3697DF07}"/>
              </a:ext>
            </a:extLst>
          </p:cNvPr>
          <p:cNvCxnSpPr>
            <a:cxnSpLocks/>
          </p:cNvCxnSpPr>
          <p:nvPr/>
        </p:nvCxnSpPr>
        <p:spPr>
          <a:xfrm flipH="1">
            <a:off x="3901441" y="5169408"/>
            <a:ext cx="195071" cy="1706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9AA6E7C7-1706-4DF8-8436-4E052D1B1E8E}"/>
              </a:ext>
            </a:extLst>
          </p:cNvPr>
          <p:cNvCxnSpPr>
            <a:cxnSpLocks/>
          </p:cNvCxnSpPr>
          <p:nvPr/>
        </p:nvCxnSpPr>
        <p:spPr>
          <a:xfrm flipH="1">
            <a:off x="3511296" y="5105600"/>
            <a:ext cx="9073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06C026E5-B314-46E7-9B52-B1BE4CB0F9DB}"/>
              </a:ext>
            </a:extLst>
          </p:cNvPr>
          <p:cNvCxnSpPr>
            <a:cxnSpLocks/>
          </p:cNvCxnSpPr>
          <p:nvPr/>
        </p:nvCxnSpPr>
        <p:spPr>
          <a:xfrm flipH="1" flipV="1">
            <a:off x="3689383" y="459554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E09CC0A9-DF3C-4955-BF8F-6751373AC384}"/>
              </a:ext>
            </a:extLst>
          </p:cNvPr>
          <p:cNvCxnSpPr>
            <a:cxnSpLocks/>
          </p:cNvCxnSpPr>
          <p:nvPr/>
        </p:nvCxnSpPr>
        <p:spPr>
          <a:xfrm flipH="1" flipV="1">
            <a:off x="3048000" y="4997323"/>
            <a:ext cx="190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1" name="Line 168">
            <a:extLst>
              <a:ext uri="{FF2B5EF4-FFF2-40B4-BE49-F238E27FC236}">
                <a16:creationId xmlns:a16="http://schemas.microsoft.com/office/drawing/2014/main" id="{16D0D26E-6A0D-44C2-BAA4-DFD5081B298B}"/>
              </a:ext>
            </a:extLst>
          </p:cNvPr>
          <p:cNvSpPr>
            <a:spLocks noChangeShapeType="1"/>
          </p:cNvSpPr>
          <p:nvPr/>
        </p:nvSpPr>
        <p:spPr bwMode="auto">
          <a:xfrm>
            <a:off x="2967708" y="5622095"/>
            <a:ext cx="44450" cy="1587"/>
          </a:xfrm>
          <a:prstGeom prst="line">
            <a:avLst/>
          </a:prstGeom>
          <a:noFill/>
          <a:ln w="28">
            <a:solidFill>
              <a:srgbClr val="FF0000"/>
            </a:solidFill>
            <a:round/>
            <a:headEnd/>
            <a:tailEnd/>
          </a:ln>
        </p:spPr>
        <p:txBody>
          <a:bodyPr/>
          <a:lstStyle/>
          <a:p>
            <a:endParaRPr lang="en-US" dirty="0"/>
          </a:p>
        </p:txBody>
      </p:sp>
      <p:sp>
        <p:nvSpPr>
          <p:cNvPr id="172" name="Oval 171">
            <a:extLst>
              <a:ext uri="{FF2B5EF4-FFF2-40B4-BE49-F238E27FC236}">
                <a16:creationId xmlns:a16="http://schemas.microsoft.com/office/drawing/2014/main" id="{BAB96CCE-D7D0-4767-BE24-5A02A9D6D389}"/>
              </a:ext>
            </a:extLst>
          </p:cNvPr>
          <p:cNvSpPr/>
          <p:nvPr/>
        </p:nvSpPr>
        <p:spPr>
          <a:xfrm>
            <a:off x="7789763" y="393048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7E8696B3-3E3A-40D4-8AAB-0A5361EEE4A9}"/>
              </a:ext>
            </a:extLst>
          </p:cNvPr>
          <p:cNvSpPr/>
          <p:nvPr/>
        </p:nvSpPr>
        <p:spPr>
          <a:xfrm>
            <a:off x="8170721" y="430580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Oval 173">
            <a:extLst>
              <a:ext uri="{FF2B5EF4-FFF2-40B4-BE49-F238E27FC236}">
                <a16:creationId xmlns:a16="http://schemas.microsoft.com/office/drawing/2014/main" id="{9EA69D6E-39AD-4430-B2ED-6C644054078A}"/>
              </a:ext>
            </a:extLst>
          </p:cNvPr>
          <p:cNvSpPr/>
          <p:nvPr/>
        </p:nvSpPr>
        <p:spPr>
          <a:xfrm>
            <a:off x="7387441" y="4387573"/>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22ADFF0A-2547-4260-8FBB-C62BC9065FFB}"/>
              </a:ext>
            </a:extLst>
          </p:cNvPr>
          <p:cNvSpPr/>
          <p:nvPr/>
        </p:nvSpPr>
        <p:spPr>
          <a:xfrm>
            <a:off x="6902161" y="379603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6" name="Straight Arrow Connector 175">
            <a:extLst>
              <a:ext uri="{FF2B5EF4-FFF2-40B4-BE49-F238E27FC236}">
                <a16:creationId xmlns:a16="http://schemas.microsoft.com/office/drawing/2014/main" id="{D13E2895-455E-4F48-8A3B-92B5B24FFED2}"/>
              </a:ext>
            </a:extLst>
          </p:cNvPr>
          <p:cNvCxnSpPr>
            <a:cxnSpLocks/>
          </p:cNvCxnSpPr>
          <p:nvPr/>
        </p:nvCxnSpPr>
        <p:spPr>
          <a:xfrm flipV="1">
            <a:off x="7883206" y="374954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572846B6-A5D2-4F71-8D06-4A2CA57BB5E9}"/>
              </a:ext>
            </a:extLst>
          </p:cNvPr>
          <p:cNvCxnSpPr>
            <a:cxnSpLocks/>
          </p:cNvCxnSpPr>
          <p:nvPr/>
        </p:nvCxnSpPr>
        <p:spPr>
          <a:xfrm flipH="1">
            <a:off x="8095337" y="4489904"/>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E660FCFA-13B3-44AC-A018-1958A4329659}"/>
              </a:ext>
            </a:extLst>
          </p:cNvPr>
          <p:cNvCxnSpPr>
            <a:cxnSpLocks/>
          </p:cNvCxnSpPr>
          <p:nvPr/>
        </p:nvCxnSpPr>
        <p:spPr>
          <a:xfrm flipH="1" flipV="1">
            <a:off x="7314154" y="4244494"/>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15176580-2F60-4B56-BD2C-BEB0AE8C2B91}"/>
              </a:ext>
            </a:extLst>
          </p:cNvPr>
          <p:cNvCxnSpPr>
            <a:cxnSpLocks/>
          </p:cNvCxnSpPr>
          <p:nvPr/>
        </p:nvCxnSpPr>
        <p:spPr>
          <a:xfrm flipV="1">
            <a:off x="7146375" y="390893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180" name="Group 179">
            <a:extLst>
              <a:ext uri="{FF2B5EF4-FFF2-40B4-BE49-F238E27FC236}">
                <a16:creationId xmlns:a16="http://schemas.microsoft.com/office/drawing/2014/main" id="{1E04A46F-C9DD-4186-A017-61B724202EAC}"/>
              </a:ext>
            </a:extLst>
          </p:cNvPr>
          <p:cNvGrpSpPr/>
          <p:nvPr/>
        </p:nvGrpSpPr>
        <p:grpSpPr>
          <a:xfrm rot="8990946">
            <a:off x="6870003" y="5034458"/>
            <a:ext cx="1764368" cy="853930"/>
            <a:chOff x="5840602" y="3215780"/>
            <a:chExt cx="1764368" cy="853930"/>
          </a:xfrm>
        </p:grpSpPr>
        <p:sp>
          <p:nvSpPr>
            <p:cNvPr id="181" name="Oval 180">
              <a:extLst>
                <a:ext uri="{FF2B5EF4-FFF2-40B4-BE49-F238E27FC236}">
                  <a16:creationId xmlns:a16="http://schemas.microsoft.com/office/drawing/2014/main" id="{6686B539-97E6-481C-8887-1031FA7B5D28}"/>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Oval 181">
              <a:extLst>
                <a:ext uri="{FF2B5EF4-FFF2-40B4-BE49-F238E27FC236}">
                  <a16:creationId xmlns:a16="http://schemas.microsoft.com/office/drawing/2014/main" id="{E4C345DE-47A7-4361-A760-E046314033A9}"/>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E144CD39-A795-4DC5-AF89-8CBA455007BF}"/>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Oval 183">
              <a:extLst>
                <a:ext uri="{FF2B5EF4-FFF2-40B4-BE49-F238E27FC236}">
                  <a16:creationId xmlns:a16="http://schemas.microsoft.com/office/drawing/2014/main" id="{766750A1-D2F4-47A8-B892-941636C6C373}"/>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5" name="Straight Arrow Connector 184">
              <a:extLst>
                <a:ext uri="{FF2B5EF4-FFF2-40B4-BE49-F238E27FC236}">
                  <a16:creationId xmlns:a16="http://schemas.microsoft.com/office/drawing/2014/main" id="{1FD12904-F849-4613-BDE3-051AF2BC171F}"/>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61CFC80-5FA2-49EE-8486-93D1A1B44DDE}"/>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0401C1B0-5F84-47E1-ACD6-C0B5C04E11FB}"/>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14E8D634-46C7-4DBF-8DC6-EA8748DB0988}"/>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9" name="Group 188">
            <a:extLst>
              <a:ext uri="{FF2B5EF4-FFF2-40B4-BE49-F238E27FC236}">
                <a16:creationId xmlns:a16="http://schemas.microsoft.com/office/drawing/2014/main" id="{FAF2ADAA-2138-4BED-89E4-167B3EF7A5C0}"/>
              </a:ext>
            </a:extLst>
          </p:cNvPr>
          <p:cNvGrpSpPr/>
          <p:nvPr/>
        </p:nvGrpSpPr>
        <p:grpSpPr>
          <a:xfrm flipH="1">
            <a:off x="3879589" y="5637178"/>
            <a:ext cx="2457625" cy="869921"/>
            <a:chOff x="4209875" y="3534058"/>
            <a:chExt cx="2457625" cy="869921"/>
          </a:xfrm>
        </p:grpSpPr>
        <p:sp>
          <p:nvSpPr>
            <p:cNvPr id="190" name="Line 168">
              <a:extLst>
                <a:ext uri="{FF2B5EF4-FFF2-40B4-BE49-F238E27FC236}">
                  <a16:creationId xmlns:a16="http://schemas.microsoft.com/office/drawing/2014/main" id="{AB06BAC0-2936-4770-BF7A-2A9CA7320D25}"/>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191" name="Oval 190">
              <a:extLst>
                <a:ext uri="{FF2B5EF4-FFF2-40B4-BE49-F238E27FC236}">
                  <a16:creationId xmlns:a16="http://schemas.microsoft.com/office/drawing/2014/main" id="{266A60F9-0DD7-49CF-A099-8627331523E0}"/>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Oval 191">
              <a:extLst>
                <a:ext uri="{FF2B5EF4-FFF2-40B4-BE49-F238E27FC236}">
                  <a16:creationId xmlns:a16="http://schemas.microsoft.com/office/drawing/2014/main" id="{402A2E4B-4C18-4B3E-9EDE-49500C5A7390}"/>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68A98286-A340-461D-BF4C-88C0F2E781E4}"/>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Oval 193">
              <a:extLst>
                <a:ext uri="{FF2B5EF4-FFF2-40B4-BE49-F238E27FC236}">
                  <a16:creationId xmlns:a16="http://schemas.microsoft.com/office/drawing/2014/main" id="{BF40105F-9130-4B4B-915C-5EF74DD32740}"/>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5" name="Straight Arrow Connector 194">
              <a:extLst>
                <a:ext uri="{FF2B5EF4-FFF2-40B4-BE49-F238E27FC236}">
                  <a16:creationId xmlns:a16="http://schemas.microsoft.com/office/drawing/2014/main" id="{15A21BC7-8D2D-4C24-8D72-5FAB7AE14A73}"/>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F60BF552-9696-433E-8E7D-731DEDDDEB7F}"/>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6DB001A8-3693-4F69-97D9-E2395702A9E0}"/>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3F8342AA-BA03-4ECB-A934-550180B81008}"/>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9" name="Group 198">
            <a:extLst>
              <a:ext uri="{FF2B5EF4-FFF2-40B4-BE49-F238E27FC236}">
                <a16:creationId xmlns:a16="http://schemas.microsoft.com/office/drawing/2014/main" id="{85862AE0-2B4E-47D7-993A-A332A3B92E4C}"/>
              </a:ext>
            </a:extLst>
          </p:cNvPr>
          <p:cNvGrpSpPr/>
          <p:nvPr/>
        </p:nvGrpSpPr>
        <p:grpSpPr>
          <a:xfrm flipH="1" flipV="1">
            <a:off x="3788148" y="3343275"/>
            <a:ext cx="2457625" cy="856869"/>
            <a:chOff x="4209875" y="3534058"/>
            <a:chExt cx="2457625" cy="869921"/>
          </a:xfrm>
        </p:grpSpPr>
        <p:sp>
          <p:nvSpPr>
            <p:cNvPr id="200" name="Line 168">
              <a:extLst>
                <a:ext uri="{FF2B5EF4-FFF2-40B4-BE49-F238E27FC236}">
                  <a16:creationId xmlns:a16="http://schemas.microsoft.com/office/drawing/2014/main" id="{91CD206F-3755-476E-8E53-A230FCCA9F0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201" name="Oval 200">
              <a:extLst>
                <a:ext uri="{FF2B5EF4-FFF2-40B4-BE49-F238E27FC236}">
                  <a16:creationId xmlns:a16="http://schemas.microsoft.com/office/drawing/2014/main" id="{FF143932-CA65-41AE-B0C0-E6CFC62A06A7}"/>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Oval 201">
              <a:extLst>
                <a:ext uri="{FF2B5EF4-FFF2-40B4-BE49-F238E27FC236}">
                  <a16:creationId xmlns:a16="http://schemas.microsoft.com/office/drawing/2014/main" id="{E2822107-5166-4F89-A270-2210FA83D67A}"/>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08B78221-21D8-4C0C-B0E6-115240979589}"/>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Oval 203">
              <a:extLst>
                <a:ext uri="{FF2B5EF4-FFF2-40B4-BE49-F238E27FC236}">
                  <a16:creationId xmlns:a16="http://schemas.microsoft.com/office/drawing/2014/main" id="{A3B03E85-456F-4441-B80D-773FD291ACDD}"/>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5" name="Straight Arrow Connector 204">
              <a:extLst>
                <a:ext uri="{FF2B5EF4-FFF2-40B4-BE49-F238E27FC236}">
                  <a16:creationId xmlns:a16="http://schemas.microsoft.com/office/drawing/2014/main" id="{803DF586-0593-46AD-A80E-FA3779A10920}"/>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332F3929-A1F8-44DF-A41D-ACB9CC503382}"/>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9CC12E47-AAA0-434C-A5A3-B3BCE8E5F88A}"/>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A3290B7D-54FC-42AA-A54E-942922FB5242}"/>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9" name="Group 208">
            <a:extLst>
              <a:ext uri="{FF2B5EF4-FFF2-40B4-BE49-F238E27FC236}">
                <a16:creationId xmlns:a16="http://schemas.microsoft.com/office/drawing/2014/main" id="{C803D707-E03C-4DB0-B6B8-0E1C388B1B5B}"/>
              </a:ext>
            </a:extLst>
          </p:cNvPr>
          <p:cNvGrpSpPr/>
          <p:nvPr/>
        </p:nvGrpSpPr>
        <p:grpSpPr>
          <a:xfrm rot="20270269">
            <a:off x="1170244" y="3675050"/>
            <a:ext cx="1764368" cy="853930"/>
            <a:chOff x="5840602" y="3215780"/>
            <a:chExt cx="1764368" cy="853930"/>
          </a:xfrm>
        </p:grpSpPr>
        <p:sp>
          <p:nvSpPr>
            <p:cNvPr id="210" name="Oval 209">
              <a:extLst>
                <a:ext uri="{FF2B5EF4-FFF2-40B4-BE49-F238E27FC236}">
                  <a16:creationId xmlns:a16="http://schemas.microsoft.com/office/drawing/2014/main" id="{08896924-1E6A-4678-874D-E37A8D05303D}"/>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B769853D-4F77-479F-B365-A4F56443BDD2}"/>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Oval 211">
              <a:extLst>
                <a:ext uri="{FF2B5EF4-FFF2-40B4-BE49-F238E27FC236}">
                  <a16:creationId xmlns:a16="http://schemas.microsoft.com/office/drawing/2014/main" id="{98396040-26A9-4072-909C-587A63CFD4ED}"/>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97061D9C-91A3-4CAD-8043-6DC91577129A}"/>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4" name="Straight Arrow Connector 213">
              <a:extLst>
                <a:ext uri="{FF2B5EF4-FFF2-40B4-BE49-F238E27FC236}">
                  <a16:creationId xmlns:a16="http://schemas.microsoft.com/office/drawing/2014/main" id="{C128639A-F85F-48BD-8E1D-D615F56F5532}"/>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A3BB13DB-8E1F-4966-8A5D-AEC003372682}"/>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AC6FE295-90D5-458A-83AF-B77580F32398}"/>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CC946281-1602-4FFF-99CF-F1273AE280CA}"/>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18" name="Group 217">
            <a:extLst>
              <a:ext uri="{FF2B5EF4-FFF2-40B4-BE49-F238E27FC236}">
                <a16:creationId xmlns:a16="http://schemas.microsoft.com/office/drawing/2014/main" id="{1B73007D-9081-4C10-AD46-35465A5D8425}"/>
              </a:ext>
            </a:extLst>
          </p:cNvPr>
          <p:cNvGrpSpPr/>
          <p:nvPr/>
        </p:nvGrpSpPr>
        <p:grpSpPr>
          <a:xfrm rot="14390946">
            <a:off x="298516" y="4827194"/>
            <a:ext cx="1764368" cy="853930"/>
            <a:chOff x="5840602" y="3215780"/>
            <a:chExt cx="1764368" cy="853930"/>
          </a:xfrm>
        </p:grpSpPr>
        <p:sp>
          <p:nvSpPr>
            <p:cNvPr id="219" name="Oval 218">
              <a:extLst>
                <a:ext uri="{FF2B5EF4-FFF2-40B4-BE49-F238E27FC236}">
                  <a16:creationId xmlns:a16="http://schemas.microsoft.com/office/drawing/2014/main" id="{A7A811AA-674B-4521-91FF-03B4C3315ED7}"/>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DC8A9022-7DFC-427A-B0F9-7B57EB919E0B}"/>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30908295-39DB-477C-9749-561E1DA16B9C}"/>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EF87F73A-6B98-4104-A721-224C87BF4264}"/>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3" name="Straight Arrow Connector 222">
              <a:extLst>
                <a:ext uri="{FF2B5EF4-FFF2-40B4-BE49-F238E27FC236}">
                  <a16:creationId xmlns:a16="http://schemas.microsoft.com/office/drawing/2014/main" id="{AA8C790B-D95D-4433-8F77-3FBAC3BE5411}"/>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7B2B777E-A31F-4174-9585-E1FC026528E3}"/>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5D8E171D-DF74-4C84-A52F-3C4149797AC8}"/>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30289542-AEFA-4597-BC65-162F97D0A557}"/>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227" name="Oval 226">
            <a:extLst>
              <a:ext uri="{FF2B5EF4-FFF2-40B4-BE49-F238E27FC236}">
                <a16:creationId xmlns:a16="http://schemas.microsoft.com/office/drawing/2014/main" id="{B0EFD68C-F739-4862-9D7E-540D85382B2B}"/>
              </a:ext>
            </a:extLst>
          </p:cNvPr>
          <p:cNvSpPr/>
          <p:nvPr/>
        </p:nvSpPr>
        <p:spPr>
          <a:xfrm>
            <a:off x="2919059" y="5960457"/>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Oval 227">
            <a:extLst>
              <a:ext uri="{FF2B5EF4-FFF2-40B4-BE49-F238E27FC236}">
                <a16:creationId xmlns:a16="http://schemas.microsoft.com/office/drawing/2014/main" id="{D5576BB7-2C6B-4B25-AA5B-C51928F2998E}"/>
              </a:ext>
            </a:extLst>
          </p:cNvPr>
          <p:cNvSpPr/>
          <p:nvPr/>
        </p:nvSpPr>
        <p:spPr>
          <a:xfrm>
            <a:off x="3458513" y="559206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055435F4-8B88-4699-867D-F91F2339233A}"/>
              </a:ext>
            </a:extLst>
          </p:cNvPr>
          <p:cNvSpPr/>
          <p:nvPr/>
        </p:nvSpPr>
        <p:spPr>
          <a:xfrm>
            <a:off x="3211681" y="4137637"/>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2DDA89C-A9C2-4688-B58D-63B662B9FA8B}"/>
              </a:ext>
            </a:extLst>
          </p:cNvPr>
          <p:cNvSpPr/>
          <p:nvPr/>
        </p:nvSpPr>
        <p:spPr>
          <a:xfrm>
            <a:off x="2031457" y="5826000"/>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1" name="Straight Arrow Connector 230">
            <a:extLst>
              <a:ext uri="{FF2B5EF4-FFF2-40B4-BE49-F238E27FC236}">
                <a16:creationId xmlns:a16="http://schemas.microsoft.com/office/drawing/2014/main" id="{045A469F-4B76-4C15-BFC9-B069D85D9D16}"/>
              </a:ext>
            </a:extLst>
          </p:cNvPr>
          <p:cNvCxnSpPr>
            <a:cxnSpLocks/>
          </p:cNvCxnSpPr>
          <p:nvPr/>
        </p:nvCxnSpPr>
        <p:spPr>
          <a:xfrm flipV="1">
            <a:off x="3012502" y="5779511"/>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9C7106F8-F2F5-4E0C-9408-F6B365E7D0B8}"/>
              </a:ext>
            </a:extLst>
          </p:cNvPr>
          <p:cNvCxnSpPr>
            <a:cxnSpLocks/>
          </p:cNvCxnSpPr>
          <p:nvPr/>
        </p:nvCxnSpPr>
        <p:spPr>
          <a:xfrm flipH="1">
            <a:off x="3383130" y="5772912"/>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6A8558A1-6FB8-4D7F-AFDD-35FD07670153}"/>
              </a:ext>
            </a:extLst>
          </p:cNvPr>
          <p:cNvCxnSpPr>
            <a:cxnSpLocks/>
          </p:cNvCxnSpPr>
          <p:nvPr/>
        </p:nvCxnSpPr>
        <p:spPr>
          <a:xfrm flipH="1" flipV="1">
            <a:off x="3138394" y="3994558"/>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B0575DAA-7539-4160-BDA3-04D0B6ACB072}"/>
              </a:ext>
            </a:extLst>
          </p:cNvPr>
          <p:cNvCxnSpPr>
            <a:cxnSpLocks/>
          </p:cNvCxnSpPr>
          <p:nvPr/>
        </p:nvCxnSpPr>
        <p:spPr>
          <a:xfrm flipV="1">
            <a:off x="2275671" y="5938902"/>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5" name="Line 168">
            <a:extLst>
              <a:ext uri="{FF2B5EF4-FFF2-40B4-BE49-F238E27FC236}">
                <a16:creationId xmlns:a16="http://schemas.microsoft.com/office/drawing/2014/main" id="{1525CFB6-2952-4FD6-90BF-8A9869B9CADB}"/>
              </a:ext>
            </a:extLst>
          </p:cNvPr>
          <p:cNvSpPr>
            <a:spLocks noChangeShapeType="1"/>
          </p:cNvSpPr>
          <p:nvPr/>
        </p:nvSpPr>
        <p:spPr bwMode="auto">
          <a:xfrm>
            <a:off x="194028" y="3775007"/>
            <a:ext cx="44450" cy="1587"/>
          </a:xfrm>
          <a:prstGeom prst="line">
            <a:avLst/>
          </a:prstGeom>
          <a:noFill/>
          <a:ln w="28">
            <a:solidFill>
              <a:srgbClr val="FF0000"/>
            </a:solidFill>
            <a:round/>
            <a:headEnd/>
            <a:tailEnd/>
          </a:ln>
        </p:spPr>
        <p:txBody>
          <a:bodyPr/>
          <a:lstStyle/>
          <a:p>
            <a:endParaRPr lang="en-US" dirty="0"/>
          </a:p>
        </p:txBody>
      </p:sp>
      <p:sp>
        <p:nvSpPr>
          <p:cNvPr id="236" name="Oval 235">
            <a:extLst>
              <a:ext uri="{FF2B5EF4-FFF2-40B4-BE49-F238E27FC236}">
                <a16:creationId xmlns:a16="http://schemas.microsoft.com/office/drawing/2014/main" id="{9B3F70D2-A0E2-4642-A37C-B9DE16F90D56}"/>
              </a:ext>
            </a:extLst>
          </p:cNvPr>
          <p:cNvSpPr/>
          <p:nvPr/>
        </p:nvSpPr>
        <p:spPr>
          <a:xfrm>
            <a:off x="684833" y="374497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7" name="Straight Arrow Connector 236">
            <a:extLst>
              <a:ext uri="{FF2B5EF4-FFF2-40B4-BE49-F238E27FC236}">
                <a16:creationId xmlns:a16="http://schemas.microsoft.com/office/drawing/2014/main" id="{81AC4184-4A1A-41BF-BE50-0F705CC89544}"/>
              </a:ext>
            </a:extLst>
          </p:cNvPr>
          <p:cNvCxnSpPr>
            <a:cxnSpLocks/>
          </p:cNvCxnSpPr>
          <p:nvPr/>
        </p:nvCxnSpPr>
        <p:spPr>
          <a:xfrm flipH="1">
            <a:off x="609450" y="392582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4" name="Rectangle 243">
            <a:extLst>
              <a:ext uri="{FF2B5EF4-FFF2-40B4-BE49-F238E27FC236}">
                <a16:creationId xmlns:a16="http://schemas.microsoft.com/office/drawing/2014/main" id="{6C7C7B11-13F4-4F94-B481-67E36B39E182}"/>
              </a:ext>
            </a:extLst>
          </p:cNvPr>
          <p:cNvSpPr/>
          <p:nvPr/>
        </p:nvSpPr>
        <p:spPr>
          <a:xfrm>
            <a:off x="304800" y="3389376"/>
            <a:ext cx="8619744" cy="170688"/>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345234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41">
            <a:extLst>
              <a:ext uri="{FF2B5EF4-FFF2-40B4-BE49-F238E27FC236}">
                <a16:creationId xmlns:a16="http://schemas.microsoft.com/office/drawing/2014/main" id="{DE034C38-4D8A-496C-89C5-CB1F2D3612CD}"/>
              </a:ext>
            </a:extLst>
          </p:cNvPr>
          <p:cNvSpPr>
            <a:spLocks noChangeArrowheads="1"/>
          </p:cNvSpPr>
          <p:nvPr/>
        </p:nvSpPr>
        <p:spPr bwMode="auto">
          <a:xfrm>
            <a:off x="2290382" y="1697863"/>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5" name="Rectangle 41">
            <a:extLst>
              <a:ext uri="{FF2B5EF4-FFF2-40B4-BE49-F238E27FC236}">
                <a16:creationId xmlns:a16="http://schemas.microsoft.com/office/drawing/2014/main" id="{A76EEA42-AD5C-45AF-8666-2BD030FAF2CC}"/>
              </a:ext>
            </a:extLst>
          </p:cNvPr>
          <p:cNvSpPr>
            <a:spLocks noChangeArrowheads="1"/>
          </p:cNvSpPr>
          <p:nvPr/>
        </p:nvSpPr>
        <p:spPr bwMode="auto">
          <a:xfrm>
            <a:off x="279018" y="594550"/>
            <a:ext cx="8645526" cy="2941130"/>
          </a:xfrm>
          <a:prstGeom prst="rect">
            <a:avLst/>
          </a:prstGeom>
          <a:solidFill>
            <a:schemeClr val="accent1"/>
          </a:solidFill>
          <a:ln w="9525">
            <a:noFill/>
            <a:miter lim="800000"/>
            <a:headEnd/>
            <a:tailEnd/>
          </a:ln>
        </p:spPr>
        <p:txBody>
          <a:bodyPr wrap="none" anchor="ctr"/>
          <a:lstStyle/>
          <a:p>
            <a:endParaRPr lang="en-US" dirty="0"/>
          </a:p>
        </p:txBody>
      </p:sp>
      <p:sp>
        <p:nvSpPr>
          <p:cNvPr id="12" name="Rectangle 45">
            <a:extLst>
              <a:ext uri="{FF2B5EF4-FFF2-40B4-BE49-F238E27FC236}">
                <a16:creationId xmlns:a16="http://schemas.microsoft.com/office/drawing/2014/main" id="{FAC863FD-B8B0-4956-9E5A-5B18194298BB}"/>
              </a:ext>
            </a:extLst>
          </p:cNvPr>
          <p:cNvSpPr>
            <a:spLocks noChangeArrowheads="1"/>
          </p:cNvSpPr>
          <p:nvPr/>
        </p:nvSpPr>
        <p:spPr bwMode="auto">
          <a:xfrm>
            <a:off x="2518347" y="1731772"/>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sp>
        <p:nvSpPr>
          <p:cNvPr id="13" name="Line 168">
            <a:extLst>
              <a:ext uri="{FF2B5EF4-FFF2-40B4-BE49-F238E27FC236}">
                <a16:creationId xmlns:a16="http://schemas.microsoft.com/office/drawing/2014/main" id="{9CA2CF55-21B5-4F28-9C39-69DA798E0DE1}"/>
              </a:ext>
            </a:extLst>
          </p:cNvPr>
          <p:cNvSpPr>
            <a:spLocks noChangeShapeType="1"/>
          </p:cNvSpPr>
          <p:nvPr/>
        </p:nvSpPr>
        <p:spPr bwMode="auto">
          <a:xfrm>
            <a:off x="4414457" y="2750376"/>
            <a:ext cx="44450" cy="1587"/>
          </a:xfrm>
          <a:prstGeom prst="line">
            <a:avLst/>
          </a:prstGeom>
          <a:noFill/>
          <a:ln w="28">
            <a:solidFill>
              <a:srgbClr val="FF0000"/>
            </a:solidFill>
            <a:round/>
            <a:headEnd/>
            <a:tailEnd/>
          </a:ln>
        </p:spPr>
        <p:txBody>
          <a:bodyPr/>
          <a:lstStyle/>
          <a:p>
            <a:endParaRPr lang="en-US" dirty="0"/>
          </a:p>
        </p:txBody>
      </p:sp>
      <p:sp>
        <p:nvSpPr>
          <p:cNvPr id="14" name="Rectangle 41">
            <a:extLst>
              <a:ext uri="{FF2B5EF4-FFF2-40B4-BE49-F238E27FC236}">
                <a16:creationId xmlns:a16="http://schemas.microsoft.com/office/drawing/2014/main" id="{1F183EEC-1847-49BE-A99E-A908D094F324}"/>
              </a:ext>
            </a:extLst>
          </p:cNvPr>
          <p:cNvSpPr>
            <a:spLocks noChangeArrowheads="1"/>
          </p:cNvSpPr>
          <p:nvPr/>
        </p:nvSpPr>
        <p:spPr bwMode="auto">
          <a:xfrm>
            <a:off x="783845" y="912050"/>
            <a:ext cx="1498600" cy="2205037"/>
          </a:xfrm>
          <a:prstGeom prst="rect">
            <a:avLst/>
          </a:prstGeom>
          <a:solidFill>
            <a:schemeClr val="accent1"/>
          </a:solidFill>
          <a:ln w="9525">
            <a:noFill/>
            <a:miter lim="800000"/>
            <a:headEnd/>
            <a:tailEnd/>
          </a:ln>
        </p:spPr>
        <p:txBody>
          <a:bodyPr wrap="none" anchor="ctr"/>
          <a:lstStyle/>
          <a:p>
            <a:endParaRPr lang="en-US" dirty="0"/>
          </a:p>
        </p:txBody>
      </p:sp>
      <p:sp>
        <p:nvSpPr>
          <p:cNvPr id="49" name="Line 168">
            <a:extLst>
              <a:ext uri="{FF2B5EF4-FFF2-40B4-BE49-F238E27FC236}">
                <a16:creationId xmlns:a16="http://schemas.microsoft.com/office/drawing/2014/main" id="{4213692D-0ED7-4C70-9D7A-1F91D23D88B2}"/>
              </a:ext>
            </a:extLst>
          </p:cNvPr>
          <p:cNvSpPr>
            <a:spLocks noChangeShapeType="1"/>
          </p:cNvSpPr>
          <p:nvPr/>
        </p:nvSpPr>
        <p:spPr bwMode="auto">
          <a:xfrm>
            <a:off x="2968810" y="2799647"/>
            <a:ext cx="44450" cy="1587"/>
          </a:xfrm>
          <a:prstGeom prst="line">
            <a:avLst/>
          </a:prstGeom>
          <a:noFill/>
          <a:ln w="28">
            <a:solidFill>
              <a:srgbClr val="FF0000"/>
            </a:solidFill>
            <a:round/>
            <a:headEnd/>
            <a:tailEnd/>
          </a:ln>
        </p:spPr>
        <p:txBody>
          <a:bodyPr/>
          <a:lstStyle/>
          <a:p>
            <a:endParaRPr lang="en-US" dirty="0"/>
          </a:p>
        </p:txBody>
      </p:sp>
      <p:sp>
        <p:nvSpPr>
          <p:cNvPr id="51" name="Oval 50">
            <a:extLst>
              <a:ext uri="{FF2B5EF4-FFF2-40B4-BE49-F238E27FC236}">
                <a16:creationId xmlns:a16="http://schemas.microsoft.com/office/drawing/2014/main" id="{32E4B543-0351-45BC-BE14-6114288308A2}"/>
              </a:ext>
            </a:extLst>
          </p:cNvPr>
          <p:cNvSpPr/>
          <p:nvPr/>
        </p:nvSpPr>
        <p:spPr>
          <a:xfrm>
            <a:off x="7790865" y="1108041"/>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CC01858D-1781-4922-9383-96FE5A2395E0}"/>
              </a:ext>
            </a:extLst>
          </p:cNvPr>
          <p:cNvSpPr/>
          <p:nvPr/>
        </p:nvSpPr>
        <p:spPr>
          <a:xfrm>
            <a:off x="8037711" y="15687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5C7FD17-5155-4219-88D8-6075DB2C56FC}"/>
              </a:ext>
            </a:extLst>
          </p:cNvPr>
          <p:cNvSpPr/>
          <p:nvPr/>
        </p:nvSpPr>
        <p:spPr>
          <a:xfrm>
            <a:off x="6903263" y="973584"/>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D74EE90-9F10-4E09-A2E7-2DD433BF2D2E}"/>
              </a:ext>
            </a:extLst>
          </p:cNvPr>
          <p:cNvCxnSpPr>
            <a:cxnSpLocks/>
          </p:cNvCxnSpPr>
          <p:nvPr/>
        </p:nvCxnSpPr>
        <p:spPr>
          <a:xfrm flipV="1">
            <a:off x="7884308" y="927095"/>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45BB7DD-7A3B-4E38-B822-C87A9C2D7AA3}"/>
              </a:ext>
            </a:extLst>
          </p:cNvPr>
          <p:cNvCxnSpPr>
            <a:cxnSpLocks/>
          </p:cNvCxnSpPr>
          <p:nvPr/>
        </p:nvCxnSpPr>
        <p:spPr>
          <a:xfrm flipV="1">
            <a:off x="7147477" y="1086486"/>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243D3014-180A-4B53-96E9-FC64E0C7D852}"/>
              </a:ext>
            </a:extLst>
          </p:cNvPr>
          <p:cNvSpPr/>
          <p:nvPr/>
        </p:nvSpPr>
        <p:spPr>
          <a:xfrm rot="8990946">
            <a:off x="7628499" y="2704167"/>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1C6630EF-3B84-4549-87DD-55381417E797}"/>
              </a:ext>
            </a:extLst>
          </p:cNvPr>
          <p:cNvSpPr/>
          <p:nvPr/>
        </p:nvSpPr>
        <p:spPr>
          <a:xfrm rot="8990946">
            <a:off x="6955529" y="288662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448BA9E4-D734-482B-A618-80D585A40200}"/>
              </a:ext>
            </a:extLst>
          </p:cNvPr>
          <p:cNvSpPr/>
          <p:nvPr/>
        </p:nvSpPr>
        <p:spPr>
          <a:xfrm rot="8990946">
            <a:off x="7746805" y="2106846"/>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38C2FE0D-3B0E-40FD-BF8E-6AF135B39886}"/>
              </a:ext>
            </a:extLst>
          </p:cNvPr>
          <p:cNvSpPr/>
          <p:nvPr/>
        </p:nvSpPr>
        <p:spPr>
          <a:xfrm rot="8990946">
            <a:off x="8463548" y="237460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3" name="Straight Arrow Connector 62">
            <a:extLst>
              <a:ext uri="{FF2B5EF4-FFF2-40B4-BE49-F238E27FC236}">
                <a16:creationId xmlns:a16="http://schemas.microsoft.com/office/drawing/2014/main" id="{E350A7AF-F008-41A0-A2B8-12FF32BDF8C9}"/>
              </a:ext>
            </a:extLst>
          </p:cNvPr>
          <p:cNvCxnSpPr>
            <a:cxnSpLocks/>
          </p:cNvCxnSpPr>
          <p:nvPr/>
        </p:nvCxnSpPr>
        <p:spPr>
          <a:xfrm rot="8990946" flipV="1">
            <a:off x="7838367" y="28948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BAFE704C-411E-4F00-9458-3061FCED35D1}"/>
              </a:ext>
            </a:extLst>
          </p:cNvPr>
          <p:cNvCxnSpPr>
            <a:cxnSpLocks/>
          </p:cNvCxnSpPr>
          <p:nvPr/>
        </p:nvCxnSpPr>
        <p:spPr>
          <a:xfrm rot="8990946" flipH="1">
            <a:off x="7038036" y="2716512"/>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518033F-56BF-4A62-B32B-C89AC01F4E37}"/>
              </a:ext>
            </a:extLst>
          </p:cNvPr>
          <p:cNvCxnSpPr>
            <a:cxnSpLocks/>
          </p:cNvCxnSpPr>
          <p:nvPr/>
        </p:nvCxnSpPr>
        <p:spPr>
          <a:xfrm>
            <a:off x="7886192" y="2343095"/>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A472F7B8-0E22-41D1-BA85-E95846F4DAC4}"/>
              </a:ext>
            </a:extLst>
          </p:cNvPr>
          <p:cNvCxnSpPr>
            <a:cxnSpLocks/>
          </p:cNvCxnSpPr>
          <p:nvPr/>
        </p:nvCxnSpPr>
        <p:spPr>
          <a:xfrm rot="8990946" flipV="1">
            <a:off x="8212519" y="2611005"/>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85" name="Group 84">
            <a:extLst>
              <a:ext uri="{FF2B5EF4-FFF2-40B4-BE49-F238E27FC236}">
                <a16:creationId xmlns:a16="http://schemas.microsoft.com/office/drawing/2014/main" id="{81381FAE-5433-431D-8184-29ABA6F71187}"/>
              </a:ext>
            </a:extLst>
          </p:cNvPr>
          <p:cNvGrpSpPr/>
          <p:nvPr/>
        </p:nvGrpSpPr>
        <p:grpSpPr>
          <a:xfrm flipH="1">
            <a:off x="3880691" y="2814730"/>
            <a:ext cx="2457625" cy="869921"/>
            <a:chOff x="4209875" y="3534058"/>
            <a:chExt cx="2457625" cy="869921"/>
          </a:xfrm>
        </p:grpSpPr>
        <p:sp>
          <p:nvSpPr>
            <p:cNvPr id="76" name="Line 168">
              <a:extLst>
                <a:ext uri="{FF2B5EF4-FFF2-40B4-BE49-F238E27FC236}">
                  <a16:creationId xmlns:a16="http://schemas.microsoft.com/office/drawing/2014/main" id="{5C1D288F-A857-4BF4-B52F-3A7CA1BC3123}"/>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77" name="Oval 76">
              <a:extLst>
                <a:ext uri="{FF2B5EF4-FFF2-40B4-BE49-F238E27FC236}">
                  <a16:creationId xmlns:a16="http://schemas.microsoft.com/office/drawing/2014/main" id="{FD1B03C8-7299-401E-839B-26950FB70892}"/>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Oval 77">
              <a:extLst>
                <a:ext uri="{FF2B5EF4-FFF2-40B4-BE49-F238E27FC236}">
                  <a16:creationId xmlns:a16="http://schemas.microsoft.com/office/drawing/2014/main" id="{03E8B518-297D-4FBA-844F-246A26E022F5}"/>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FCC8B8A5-BC3C-4AE2-9CB1-0C9C856CD891}"/>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3467FD22-61EF-4BED-9000-7B03632F6987}"/>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1" name="Straight Arrow Connector 80">
              <a:extLst>
                <a:ext uri="{FF2B5EF4-FFF2-40B4-BE49-F238E27FC236}">
                  <a16:creationId xmlns:a16="http://schemas.microsoft.com/office/drawing/2014/main" id="{186527F2-136E-4F6E-A481-EFE37392C3DF}"/>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2378625-B179-4EFD-9A50-13F7C8BD6403}"/>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3E62D0B4-16BE-42FD-8050-2016B305118E}"/>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7B0E749D-F7C4-45D7-B825-D3D0FBBDB820}"/>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A5E34989-0A7A-49CF-A1B7-F38105497213}"/>
              </a:ext>
            </a:extLst>
          </p:cNvPr>
          <p:cNvGrpSpPr/>
          <p:nvPr/>
        </p:nvGrpSpPr>
        <p:grpSpPr>
          <a:xfrm flipH="1" flipV="1">
            <a:off x="3789250" y="520827"/>
            <a:ext cx="2457625" cy="856869"/>
            <a:chOff x="4209875" y="3534058"/>
            <a:chExt cx="2457625" cy="869921"/>
          </a:xfrm>
        </p:grpSpPr>
        <p:sp>
          <p:nvSpPr>
            <p:cNvPr id="87" name="Line 168">
              <a:extLst>
                <a:ext uri="{FF2B5EF4-FFF2-40B4-BE49-F238E27FC236}">
                  <a16:creationId xmlns:a16="http://schemas.microsoft.com/office/drawing/2014/main" id="{89261864-0A11-4D2A-BC55-4E0A1241463A}"/>
                </a:ext>
              </a:extLst>
            </p:cNvPr>
            <p:cNvSpPr>
              <a:spLocks noChangeShapeType="1"/>
            </p:cNvSpPr>
            <p:nvPr/>
          </p:nvSpPr>
          <p:spPr bwMode="auto">
            <a:xfrm>
              <a:off x="4481513" y="4402392"/>
              <a:ext cx="44450" cy="1587"/>
            </a:xfrm>
            <a:prstGeom prst="line">
              <a:avLst/>
            </a:prstGeom>
            <a:noFill/>
            <a:ln w="28">
              <a:solidFill>
                <a:srgbClr val="FF0000"/>
              </a:solidFill>
              <a:round/>
              <a:headEnd/>
              <a:tailEnd/>
            </a:ln>
          </p:spPr>
          <p:txBody>
            <a:bodyPr/>
            <a:lstStyle/>
            <a:p>
              <a:endParaRPr lang="en-US" dirty="0"/>
            </a:p>
          </p:txBody>
        </p:sp>
        <p:sp>
          <p:nvSpPr>
            <p:cNvPr id="88" name="Oval 87">
              <a:extLst>
                <a:ext uri="{FF2B5EF4-FFF2-40B4-BE49-F238E27FC236}">
                  <a16:creationId xmlns:a16="http://schemas.microsoft.com/office/drawing/2014/main" id="{F6FADA1A-B4F1-4758-AB6F-52BF827F3C0C}"/>
                </a:ext>
              </a:extLst>
            </p:cNvPr>
            <p:cNvSpPr/>
            <p:nvPr/>
          </p:nvSpPr>
          <p:spPr>
            <a:xfrm>
              <a:off x="4318000" y="3715004"/>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2AE0CB1D-718A-4515-9AE2-8DAFB958FAD1}"/>
                </a:ext>
              </a:extLst>
            </p:cNvPr>
            <p:cNvSpPr/>
            <p:nvPr/>
          </p:nvSpPr>
          <p:spPr>
            <a:xfrm>
              <a:off x="5054600" y="371500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3D61F7E0-A89A-47F1-8AA7-EF1F180CA595}"/>
                </a:ext>
              </a:extLst>
            </p:cNvPr>
            <p:cNvSpPr/>
            <p:nvPr/>
          </p:nvSpPr>
          <p:spPr>
            <a:xfrm>
              <a:off x="5778500" y="3702304"/>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0221314A-5A3E-4DFD-9568-889CBC6B2E2B}"/>
                </a:ext>
              </a:extLst>
            </p:cNvPr>
            <p:cNvSpPr/>
            <p:nvPr/>
          </p:nvSpPr>
          <p:spPr>
            <a:xfrm>
              <a:off x="6464300" y="3702304"/>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C0BD8096-DB3C-47CF-A592-4C0528EA8E09}"/>
                </a:ext>
              </a:extLst>
            </p:cNvPr>
            <p:cNvCxnSpPr>
              <a:cxnSpLocks/>
            </p:cNvCxnSpPr>
            <p:nvPr/>
          </p:nvCxnSpPr>
          <p:spPr>
            <a:xfrm flipH="1">
              <a:off x="4209875" y="3886396"/>
              <a:ext cx="134225" cy="10905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AE0CEFD4-D062-4DAE-AEEA-B7256C3CC235}"/>
                </a:ext>
              </a:extLst>
            </p:cNvPr>
            <p:cNvCxnSpPr>
              <a:cxnSpLocks/>
            </p:cNvCxnSpPr>
            <p:nvPr/>
          </p:nvCxnSpPr>
          <p:spPr>
            <a:xfrm flipV="1">
              <a:off x="5148043" y="3534058"/>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F1A30AE-F616-4350-8EFF-142449D219B3}"/>
                </a:ext>
              </a:extLst>
            </p:cNvPr>
            <p:cNvCxnSpPr>
              <a:cxnSpLocks/>
            </p:cNvCxnSpPr>
            <p:nvPr/>
          </p:nvCxnSpPr>
          <p:spPr>
            <a:xfrm flipH="1">
              <a:off x="5703116" y="3886400"/>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47F47EE0-7731-4914-87F9-26579D9CAB9B}"/>
                </a:ext>
              </a:extLst>
            </p:cNvPr>
            <p:cNvCxnSpPr>
              <a:cxnSpLocks/>
            </p:cNvCxnSpPr>
            <p:nvPr/>
          </p:nvCxnSpPr>
          <p:spPr>
            <a:xfrm flipH="1" flipV="1">
              <a:off x="6391013" y="3559225"/>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6" name="Group 105">
            <a:extLst>
              <a:ext uri="{FF2B5EF4-FFF2-40B4-BE49-F238E27FC236}">
                <a16:creationId xmlns:a16="http://schemas.microsoft.com/office/drawing/2014/main" id="{E9254B07-B84A-4390-805C-2E3334315CC6}"/>
              </a:ext>
            </a:extLst>
          </p:cNvPr>
          <p:cNvGrpSpPr/>
          <p:nvPr/>
        </p:nvGrpSpPr>
        <p:grpSpPr>
          <a:xfrm rot="20270269">
            <a:off x="1171346" y="852602"/>
            <a:ext cx="1764368" cy="853930"/>
            <a:chOff x="5840602" y="3215780"/>
            <a:chExt cx="1764368" cy="853930"/>
          </a:xfrm>
        </p:grpSpPr>
        <p:sp>
          <p:nvSpPr>
            <p:cNvPr id="107" name="Oval 106">
              <a:extLst>
                <a:ext uri="{FF2B5EF4-FFF2-40B4-BE49-F238E27FC236}">
                  <a16:creationId xmlns:a16="http://schemas.microsoft.com/office/drawing/2014/main" id="{33378D6A-4B8F-4D8F-B3F2-BAE4E493B400}"/>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Oval 107">
              <a:extLst>
                <a:ext uri="{FF2B5EF4-FFF2-40B4-BE49-F238E27FC236}">
                  <a16:creationId xmlns:a16="http://schemas.microsoft.com/office/drawing/2014/main" id="{9042AAE4-1A35-48E8-B903-449E56347337}"/>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DBF24221-8C81-4845-AD23-A90DE77A8F2A}"/>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Oval 109">
              <a:extLst>
                <a:ext uri="{FF2B5EF4-FFF2-40B4-BE49-F238E27FC236}">
                  <a16:creationId xmlns:a16="http://schemas.microsoft.com/office/drawing/2014/main" id="{0CB0232A-62B5-4524-BE1B-1CFD11118BE1}"/>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1" name="Straight Arrow Connector 110">
              <a:extLst>
                <a:ext uri="{FF2B5EF4-FFF2-40B4-BE49-F238E27FC236}">
                  <a16:creationId xmlns:a16="http://schemas.microsoft.com/office/drawing/2014/main" id="{2F81296E-A54E-496A-8F0A-120E00F67959}"/>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580D612D-401A-40B6-9437-6C1CE1304A9D}"/>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71D6D07A-5BBC-450B-972B-FC193FF0BB76}"/>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BB3F59D9-BE47-46DC-A88E-F1055CBC1E74}"/>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9C2B474F-B4FB-48F6-8F73-F88540DD3786}"/>
              </a:ext>
            </a:extLst>
          </p:cNvPr>
          <p:cNvGrpSpPr/>
          <p:nvPr/>
        </p:nvGrpSpPr>
        <p:grpSpPr>
          <a:xfrm rot="14390946">
            <a:off x="299618" y="2004746"/>
            <a:ext cx="1764368" cy="853930"/>
            <a:chOff x="5840602" y="3215780"/>
            <a:chExt cx="1764368" cy="853930"/>
          </a:xfrm>
        </p:grpSpPr>
        <p:sp>
          <p:nvSpPr>
            <p:cNvPr id="116" name="Oval 115">
              <a:extLst>
                <a:ext uri="{FF2B5EF4-FFF2-40B4-BE49-F238E27FC236}">
                  <a16:creationId xmlns:a16="http://schemas.microsoft.com/office/drawing/2014/main" id="{85C7A1F3-328C-4145-A9DF-29DBC38C7A74}"/>
                </a:ext>
              </a:extLst>
            </p:cNvPr>
            <p:cNvSpPr/>
            <p:nvPr/>
          </p:nvSpPr>
          <p:spPr>
            <a:xfrm>
              <a:off x="6728204" y="3396726"/>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4C5A86DA-8DA9-4ED6-8C24-54240D144E3A}"/>
                </a:ext>
              </a:extLst>
            </p:cNvPr>
            <p:cNvSpPr/>
            <p:nvPr/>
          </p:nvSpPr>
          <p:spPr>
            <a:xfrm>
              <a:off x="7401770" y="3576973"/>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95B31543-E81E-46A6-A059-B275B2B16F67}"/>
                </a:ext>
              </a:extLst>
            </p:cNvPr>
            <p:cNvSpPr/>
            <p:nvPr/>
          </p:nvSpPr>
          <p:spPr>
            <a:xfrm>
              <a:off x="6325882" y="3853810"/>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09AE3099-AE70-4429-81D1-1DA44054E1A9}"/>
                </a:ext>
              </a:extLst>
            </p:cNvPr>
            <p:cNvSpPr/>
            <p:nvPr/>
          </p:nvSpPr>
          <p:spPr>
            <a:xfrm>
              <a:off x="5840602" y="3262269"/>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0" name="Straight Arrow Connector 119">
              <a:extLst>
                <a:ext uri="{FF2B5EF4-FFF2-40B4-BE49-F238E27FC236}">
                  <a16:creationId xmlns:a16="http://schemas.microsoft.com/office/drawing/2014/main" id="{8C948139-2FF9-4FB9-871B-07668D7DB827}"/>
                </a:ext>
              </a:extLst>
            </p:cNvPr>
            <p:cNvCxnSpPr>
              <a:cxnSpLocks/>
            </p:cNvCxnSpPr>
            <p:nvPr/>
          </p:nvCxnSpPr>
          <p:spPr>
            <a:xfrm flipV="1">
              <a:off x="6821647" y="3215780"/>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CC1F90F4-106C-424D-BD91-452A017789C9}"/>
                </a:ext>
              </a:extLst>
            </p:cNvPr>
            <p:cNvCxnSpPr>
              <a:cxnSpLocks/>
            </p:cNvCxnSpPr>
            <p:nvPr/>
          </p:nvCxnSpPr>
          <p:spPr>
            <a:xfrm flipH="1">
              <a:off x="7326386" y="3761069"/>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8188DAEA-8C9B-4D5D-A220-697C83360F3C}"/>
                </a:ext>
              </a:extLst>
            </p:cNvPr>
            <p:cNvCxnSpPr>
              <a:cxnSpLocks/>
            </p:cNvCxnSpPr>
            <p:nvPr/>
          </p:nvCxnSpPr>
          <p:spPr>
            <a:xfrm rot="12609054">
              <a:off x="6488830" y="3722020"/>
              <a:ext cx="1" cy="1177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534759E-6EA3-4150-8E46-599E809ACEFB}"/>
                </a:ext>
              </a:extLst>
            </p:cNvPr>
            <p:cNvCxnSpPr>
              <a:cxnSpLocks/>
            </p:cNvCxnSpPr>
            <p:nvPr/>
          </p:nvCxnSpPr>
          <p:spPr>
            <a:xfrm flipV="1">
              <a:off x="6084816" y="3375171"/>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24" name="Oval 123">
            <a:extLst>
              <a:ext uri="{FF2B5EF4-FFF2-40B4-BE49-F238E27FC236}">
                <a16:creationId xmlns:a16="http://schemas.microsoft.com/office/drawing/2014/main" id="{AC1D5FDF-52A6-4332-A89E-0C0D6AFE4092}"/>
              </a:ext>
            </a:extLst>
          </p:cNvPr>
          <p:cNvSpPr/>
          <p:nvPr/>
        </p:nvSpPr>
        <p:spPr>
          <a:xfrm>
            <a:off x="2920161" y="3138009"/>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5AB0DB1B-2EFF-4D1A-8EC4-43C47B167832}"/>
              </a:ext>
            </a:extLst>
          </p:cNvPr>
          <p:cNvSpPr/>
          <p:nvPr/>
        </p:nvSpPr>
        <p:spPr>
          <a:xfrm>
            <a:off x="3459615" y="2769616"/>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Oval 125">
            <a:extLst>
              <a:ext uri="{FF2B5EF4-FFF2-40B4-BE49-F238E27FC236}">
                <a16:creationId xmlns:a16="http://schemas.microsoft.com/office/drawing/2014/main" id="{3D11C433-E0F1-401F-B34C-3D0A675B9B90}"/>
              </a:ext>
            </a:extLst>
          </p:cNvPr>
          <p:cNvSpPr/>
          <p:nvPr/>
        </p:nvSpPr>
        <p:spPr>
          <a:xfrm>
            <a:off x="3212783" y="1315189"/>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AAC26E3F-8FA3-4682-9D55-89B367614D5A}"/>
              </a:ext>
            </a:extLst>
          </p:cNvPr>
          <p:cNvSpPr/>
          <p:nvPr/>
        </p:nvSpPr>
        <p:spPr>
          <a:xfrm>
            <a:off x="2032559" y="300355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8" name="Straight Arrow Connector 127">
            <a:extLst>
              <a:ext uri="{FF2B5EF4-FFF2-40B4-BE49-F238E27FC236}">
                <a16:creationId xmlns:a16="http://schemas.microsoft.com/office/drawing/2014/main" id="{AF30246D-E11C-49C1-936E-1838B991C609}"/>
              </a:ext>
            </a:extLst>
          </p:cNvPr>
          <p:cNvCxnSpPr>
            <a:cxnSpLocks/>
          </p:cNvCxnSpPr>
          <p:nvPr/>
        </p:nvCxnSpPr>
        <p:spPr>
          <a:xfrm flipV="1">
            <a:off x="3013604" y="2957063"/>
            <a:ext cx="0" cy="17477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1697D4DF-4655-457F-BD4E-EFC9AABC64C9}"/>
              </a:ext>
            </a:extLst>
          </p:cNvPr>
          <p:cNvCxnSpPr>
            <a:cxnSpLocks/>
          </p:cNvCxnSpPr>
          <p:nvPr/>
        </p:nvCxnSpPr>
        <p:spPr>
          <a:xfrm flipH="1">
            <a:off x="3384232" y="2950464"/>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50D7D985-31F9-47A7-A388-A650EFC031EB}"/>
              </a:ext>
            </a:extLst>
          </p:cNvPr>
          <p:cNvCxnSpPr>
            <a:cxnSpLocks/>
          </p:cNvCxnSpPr>
          <p:nvPr/>
        </p:nvCxnSpPr>
        <p:spPr>
          <a:xfrm flipH="1" flipV="1">
            <a:off x="3139496" y="1172110"/>
            <a:ext cx="107658" cy="14121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7F5A692B-6072-46EB-8F7C-02D776B606BD}"/>
              </a:ext>
            </a:extLst>
          </p:cNvPr>
          <p:cNvCxnSpPr>
            <a:cxnSpLocks/>
          </p:cNvCxnSpPr>
          <p:nvPr/>
        </p:nvCxnSpPr>
        <p:spPr>
          <a:xfrm flipV="1">
            <a:off x="2276773" y="3116454"/>
            <a:ext cx="2432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Line 168">
            <a:extLst>
              <a:ext uri="{FF2B5EF4-FFF2-40B4-BE49-F238E27FC236}">
                <a16:creationId xmlns:a16="http://schemas.microsoft.com/office/drawing/2014/main" id="{7DF7D757-DF9C-4529-AA71-CF043EACAFA0}"/>
              </a:ext>
            </a:extLst>
          </p:cNvPr>
          <p:cNvSpPr>
            <a:spLocks noChangeShapeType="1"/>
          </p:cNvSpPr>
          <p:nvPr/>
        </p:nvSpPr>
        <p:spPr bwMode="auto">
          <a:xfrm>
            <a:off x="195130" y="952559"/>
            <a:ext cx="44450" cy="1587"/>
          </a:xfrm>
          <a:prstGeom prst="line">
            <a:avLst/>
          </a:prstGeom>
          <a:noFill/>
          <a:ln w="28">
            <a:solidFill>
              <a:srgbClr val="FF0000"/>
            </a:solidFill>
            <a:round/>
            <a:headEnd/>
            <a:tailEnd/>
          </a:ln>
        </p:spPr>
        <p:txBody>
          <a:bodyPr/>
          <a:lstStyle/>
          <a:p>
            <a:endParaRPr lang="en-US" dirty="0"/>
          </a:p>
        </p:txBody>
      </p:sp>
      <p:sp>
        <p:nvSpPr>
          <p:cNvPr id="139" name="Oval 138">
            <a:extLst>
              <a:ext uri="{FF2B5EF4-FFF2-40B4-BE49-F238E27FC236}">
                <a16:creationId xmlns:a16="http://schemas.microsoft.com/office/drawing/2014/main" id="{E49B41B9-9413-4334-A047-DA797A73816F}"/>
              </a:ext>
            </a:extLst>
          </p:cNvPr>
          <p:cNvSpPr/>
          <p:nvPr/>
        </p:nvSpPr>
        <p:spPr>
          <a:xfrm>
            <a:off x="685935" y="922528"/>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0" name="Straight Arrow Connector 139">
            <a:extLst>
              <a:ext uri="{FF2B5EF4-FFF2-40B4-BE49-F238E27FC236}">
                <a16:creationId xmlns:a16="http://schemas.microsoft.com/office/drawing/2014/main" id="{4A41D590-7572-44F5-BAF8-46ACC2A2D4CE}"/>
              </a:ext>
            </a:extLst>
          </p:cNvPr>
          <p:cNvCxnSpPr>
            <a:cxnSpLocks/>
          </p:cNvCxnSpPr>
          <p:nvPr/>
        </p:nvCxnSpPr>
        <p:spPr>
          <a:xfrm flipH="1">
            <a:off x="610552" y="1103376"/>
            <a:ext cx="102680" cy="162635"/>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9" name="Oval 238">
            <a:extLst>
              <a:ext uri="{FF2B5EF4-FFF2-40B4-BE49-F238E27FC236}">
                <a16:creationId xmlns:a16="http://schemas.microsoft.com/office/drawing/2014/main" id="{08744D62-9653-478F-8F74-545F9D811114}"/>
              </a:ext>
            </a:extLst>
          </p:cNvPr>
          <p:cNvSpPr/>
          <p:nvPr/>
        </p:nvSpPr>
        <p:spPr>
          <a:xfrm>
            <a:off x="3244510" y="1918208"/>
            <a:ext cx="203200" cy="215900"/>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Oval 239">
            <a:extLst>
              <a:ext uri="{FF2B5EF4-FFF2-40B4-BE49-F238E27FC236}">
                <a16:creationId xmlns:a16="http://schemas.microsoft.com/office/drawing/2014/main" id="{25D7EA3F-540F-4A7E-829D-14C2902DA495}"/>
              </a:ext>
            </a:extLst>
          </p:cNvPr>
          <p:cNvSpPr/>
          <p:nvPr/>
        </p:nvSpPr>
        <p:spPr>
          <a:xfrm>
            <a:off x="2820330" y="2175764"/>
            <a:ext cx="203200" cy="215900"/>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41475FB2-363A-48E8-8129-C295ECBF20B0}"/>
              </a:ext>
            </a:extLst>
          </p:cNvPr>
          <p:cNvSpPr/>
          <p:nvPr/>
        </p:nvSpPr>
        <p:spPr>
          <a:xfrm>
            <a:off x="3118101" y="2320008"/>
            <a:ext cx="203200" cy="2159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Oval 241">
            <a:extLst>
              <a:ext uri="{FF2B5EF4-FFF2-40B4-BE49-F238E27FC236}">
                <a16:creationId xmlns:a16="http://schemas.microsoft.com/office/drawing/2014/main" id="{85308AD8-0C76-412E-9523-6999C0B214CF}"/>
              </a:ext>
            </a:extLst>
          </p:cNvPr>
          <p:cNvSpPr/>
          <p:nvPr/>
        </p:nvSpPr>
        <p:spPr>
          <a:xfrm>
            <a:off x="2816774" y="1852168"/>
            <a:ext cx="203200" cy="215900"/>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E317863D-5219-4698-A048-B39738BDAB79}"/>
              </a:ext>
            </a:extLst>
          </p:cNvPr>
          <p:cNvSpPr/>
          <p:nvPr/>
        </p:nvSpPr>
        <p:spPr>
          <a:xfrm>
            <a:off x="3538134" y="2196592"/>
            <a:ext cx="203200" cy="215900"/>
          </a:xfrm>
          <a:prstGeom prst="ellipse">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2ADEA11F-1A40-450F-865D-A32262FCEFF1}"/>
              </a:ext>
            </a:extLst>
          </p:cNvPr>
          <p:cNvSpPr/>
          <p:nvPr/>
        </p:nvSpPr>
        <p:spPr>
          <a:xfrm>
            <a:off x="7182018" y="2440940"/>
            <a:ext cx="203200" cy="215900"/>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Oval 245">
            <a:extLst>
              <a:ext uri="{FF2B5EF4-FFF2-40B4-BE49-F238E27FC236}">
                <a16:creationId xmlns:a16="http://schemas.microsoft.com/office/drawing/2014/main" id="{B8B48205-38E1-44EB-B8B1-01FEEC18EE71}"/>
              </a:ext>
            </a:extLst>
          </p:cNvPr>
          <p:cNvSpPr/>
          <p:nvPr/>
        </p:nvSpPr>
        <p:spPr>
          <a:xfrm>
            <a:off x="7040794" y="1916684"/>
            <a:ext cx="203200" cy="215900"/>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AA813BC0-881D-4305-B382-43908FF96D8A}"/>
              </a:ext>
            </a:extLst>
          </p:cNvPr>
          <p:cNvSpPr/>
          <p:nvPr/>
        </p:nvSpPr>
        <p:spPr>
          <a:xfrm>
            <a:off x="7423318" y="2306320"/>
            <a:ext cx="203200" cy="215900"/>
          </a:xfrm>
          <a:prstGeom prst="ellipse">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Oval 247">
            <a:extLst>
              <a:ext uri="{FF2B5EF4-FFF2-40B4-BE49-F238E27FC236}">
                <a16:creationId xmlns:a16="http://schemas.microsoft.com/office/drawing/2014/main" id="{B0035058-EF1F-4E19-B521-77849CD303DE}"/>
              </a:ext>
            </a:extLst>
          </p:cNvPr>
          <p:cNvSpPr/>
          <p:nvPr/>
        </p:nvSpPr>
        <p:spPr>
          <a:xfrm>
            <a:off x="7462942" y="1855216"/>
            <a:ext cx="203200" cy="215900"/>
          </a:xfrm>
          <a:prstGeom prst="ellipse">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E4E58468-C426-48E2-AE2D-A12D38251D93}"/>
              </a:ext>
            </a:extLst>
          </p:cNvPr>
          <p:cNvSpPr/>
          <p:nvPr/>
        </p:nvSpPr>
        <p:spPr>
          <a:xfrm>
            <a:off x="7157634" y="2122932"/>
            <a:ext cx="203200" cy="215900"/>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0" name="Straight Arrow Connector 249">
            <a:extLst>
              <a:ext uri="{FF2B5EF4-FFF2-40B4-BE49-F238E27FC236}">
                <a16:creationId xmlns:a16="http://schemas.microsoft.com/office/drawing/2014/main" id="{7AF4DBCB-CF13-444F-8E3C-C1F68E2CA144}"/>
              </a:ext>
            </a:extLst>
          </p:cNvPr>
          <p:cNvCxnSpPr>
            <a:cxnSpLocks/>
          </p:cNvCxnSpPr>
          <p:nvPr/>
        </p:nvCxnSpPr>
        <p:spPr>
          <a:xfrm>
            <a:off x="7569962" y="2413346"/>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DD241EA0-481D-494A-8BF5-019FD2ABD449}"/>
              </a:ext>
            </a:extLst>
          </p:cNvPr>
          <p:cNvCxnSpPr>
            <a:cxnSpLocks/>
          </p:cNvCxnSpPr>
          <p:nvPr/>
        </p:nvCxnSpPr>
        <p:spPr>
          <a:xfrm>
            <a:off x="7656480" y="1945184"/>
            <a:ext cx="645952"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25243D54-675C-467E-8D69-2BC657C76945}"/>
              </a:ext>
            </a:extLst>
          </p:cNvPr>
          <p:cNvCxnSpPr>
            <a:cxnSpLocks/>
          </p:cNvCxnSpPr>
          <p:nvPr/>
        </p:nvCxnSpPr>
        <p:spPr>
          <a:xfrm>
            <a:off x="7310462" y="2624301"/>
            <a:ext cx="151042" cy="14328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4B21151B-4C2E-4CE9-88DE-B81655002BAF}"/>
              </a:ext>
            </a:extLst>
          </p:cNvPr>
          <p:cNvCxnSpPr>
            <a:cxnSpLocks/>
          </p:cNvCxnSpPr>
          <p:nvPr/>
        </p:nvCxnSpPr>
        <p:spPr>
          <a:xfrm flipH="1">
            <a:off x="6851904" y="2251662"/>
            <a:ext cx="34653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E5080E96-5995-4411-A1A7-A35107841729}"/>
              </a:ext>
            </a:extLst>
          </p:cNvPr>
          <p:cNvCxnSpPr>
            <a:cxnSpLocks/>
          </p:cNvCxnSpPr>
          <p:nvPr/>
        </p:nvCxnSpPr>
        <p:spPr>
          <a:xfrm flipV="1">
            <a:off x="2994158" y="1755648"/>
            <a:ext cx="126994" cy="15123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0E0E36C8-DF2B-43FD-B31F-DF01DCEB4238}"/>
              </a:ext>
            </a:extLst>
          </p:cNvPr>
          <p:cNvCxnSpPr>
            <a:cxnSpLocks/>
          </p:cNvCxnSpPr>
          <p:nvPr/>
        </p:nvCxnSpPr>
        <p:spPr>
          <a:xfrm flipH="1" flipV="1">
            <a:off x="6888480" y="1853184"/>
            <a:ext cx="161143" cy="10078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FD20E8A-9D2F-4E2E-ACDF-FC06425E38C0}"/>
              </a:ext>
            </a:extLst>
          </p:cNvPr>
          <p:cNvCxnSpPr>
            <a:cxnSpLocks/>
          </p:cNvCxnSpPr>
          <p:nvPr/>
        </p:nvCxnSpPr>
        <p:spPr>
          <a:xfrm flipH="1" flipV="1">
            <a:off x="3352800" y="2182368"/>
            <a:ext cx="201169" cy="11582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D8BB8D1B-11B8-49D4-9CA9-03656E864F6D}"/>
              </a:ext>
            </a:extLst>
          </p:cNvPr>
          <p:cNvCxnSpPr>
            <a:cxnSpLocks/>
          </p:cNvCxnSpPr>
          <p:nvPr/>
        </p:nvCxnSpPr>
        <p:spPr>
          <a:xfrm flipH="1">
            <a:off x="3041904" y="2417264"/>
            <a:ext cx="9073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9420AB44-BF72-4EF6-A90D-6A97A843818A}"/>
              </a:ext>
            </a:extLst>
          </p:cNvPr>
          <p:cNvCxnSpPr>
            <a:cxnSpLocks/>
          </p:cNvCxnSpPr>
          <p:nvPr/>
        </p:nvCxnSpPr>
        <p:spPr>
          <a:xfrm flipH="1" flipV="1">
            <a:off x="3108960" y="2072810"/>
            <a:ext cx="145537"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C9B269CC-0CC3-48DD-8214-34074C31F76A}"/>
              </a:ext>
            </a:extLst>
          </p:cNvPr>
          <p:cNvCxnSpPr>
            <a:cxnSpLocks/>
          </p:cNvCxnSpPr>
          <p:nvPr/>
        </p:nvCxnSpPr>
        <p:spPr>
          <a:xfrm flipV="1">
            <a:off x="2963960" y="2284604"/>
            <a:ext cx="327880" cy="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DF52A239-06CA-424C-9C9D-12F35868276C}"/>
              </a:ext>
            </a:extLst>
          </p:cNvPr>
          <p:cNvCxnSpPr>
            <a:cxnSpLocks/>
          </p:cNvCxnSpPr>
          <p:nvPr/>
        </p:nvCxnSpPr>
        <p:spPr>
          <a:xfrm flipH="1">
            <a:off x="7967321" y="1728416"/>
            <a:ext cx="100667" cy="15938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61" name="Group 18">
            <a:extLst>
              <a:ext uri="{FF2B5EF4-FFF2-40B4-BE49-F238E27FC236}">
                <a16:creationId xmlns:a16="http://schemas.microsoft.com/office/drawing/2014/main" id="{FE057A1D-A4A3-4A54-86F6-83EDFA08D9C9}"/>
              </a:ext>
            </a:extLst>
          </p:cNvPr>
          <p:cNvGrpSpPr>
            <a:grpSpLocks/>
          </p:cNvGrpSpPr>
          <p:nvPr/>
        </p:nvGrpSpPr>
        <p:grpSpPr bwMode="auto">
          <a:xfrm>
            <a:off x="2515911" y="1624838"/>
            <a:ext cx="4621213" cy="1028700"/>
            <a:chOff x="1098455" y="1454019"/>
            <a:chExt cx="7727044" cy="1028700"/>
          </a:xfrm>
        </p:grpSpPr>
        <p:sp>
          <p:nvSpPr>
            <p:cNvPr id="262" name="Rectangle 43">
              <a:extLst>
                <a:ext uri="{FF2B5EF4-FFF2-40B4-BE49-F238E27FC236}">
                  <a16:creationId xmlns:a16="http://schemas.microsoft.com/office/drawing/2014/main" id="{7729751C-0907-4633-B3B5-1ADE3113CB18}"/>
                </a:ext>
              </a:extLst>
            </p:cNvPr>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263" name="Rectangle 42">
              <a:extLst>
                <a:ext uri="{FF2B5EF4-FFF2-40B4-BE49-F238E27FC236}">
                  <a16:creationId xmlns:a16="http://schemas.microsoft.com/office/drawing/2014/main" id="{D39A8741-B38F-40F6-B555-C78F22717166}"/>
                </a:ext>
              </a:extLst>
            </p:cNvPr>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30" name="TextBox 29">
            <a:extLst>
              <a:ext uri="{FF2B5EF4-FFF2-40B4-BE49-F238E27FC236}">
                <a16:creationId xmlns:a16="http://schemas.microsoft.com/office/drawing/2014/main" id="{E9DA2188-6F2A-4248-A863-9BDB8163AEF1}"/>
              </a:ext>
            </a:extLst>
          </p:cNvPr>
          <p:cNvSpPr txBox="1"/>
          <p:nvPr/>
        </p:nvSpPr>
        <p:spPr>
          <a:xfrm>
            <a:off x="5218176" y="3755136"/>
            <a:ext cx="1856342" cy="369332"/>
          </a:xfrm>
          <a:prstGeom prst="rect">
            <a:avLst/>
          </a:prstGeom>
          <a:noFill/>
        </p:spPr>
        <p:txBody>
          <a:bodyPr wrap="none" rtlCol="0">
            <a:spAutoFit/>
          </a:bodyPr>
          <a:lstStyle/>
          <a:p>
            <a:r>
              <a:rPr lang="en-US" dirty="0"/>
              <a:t>Some reflect back</a:t>
            </a:r>
          </a:p>
        </p:txBody>
      </p:sp>
      <p:cxnSp>
        <p:nvCxnSpPr>
          <p:cNvPr id="37" name="Straight Arrow Connector 36">
            <a:extLst>
              <a:ext uri="{FF2B5EF4-FFF2-40B4-BE49-F238E27FC236}">
                <a16:creationId xmlns:a16="http://schemas.microsoft.com/office/drawing/2014/main" id="{2B40F373-AC44-4A05-945E-2BD4E589F13B}"/>
              </a:ext>
            </a:extLst>
          </p:cNvPr>
          <p:cNvCxnSpPr/>
          <p:nvPr/>
        </p:nvCxnSpPr>
        <p:spPr>
          <a:xfrm flipV="1">
            <a:off x="5815584" y="2414016"/>
            <a:ext cx="1121664" cy="126796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14D38712-6AA8-4EAF-8132-B2FFF78D7991}"/>
              </a:ext>
            </a:extLst>
          </p:cNvPr>
          <p:cNvCxnSpPr>
            <a:cxnSpLocks/>
          </p:cNvCxnSpPr>
          <p:nvPr/>
        </p:nvCxnSpPr>
        <p:spPr>
          <a:xfrm flipH="1" flipV="1">
            <a:off x="7687056" y="2590800"/>
            <a:ext cx="323088" cy="1481328"/>
          </a:xfrm>
          <a:prstGeom prst="straightConnector1">
            <a:avLst/>
          </a:prstGeom>
          <a:ln w="57150">
            <a:solidFill>
              <a:srgbClr val="FFC000"/>
            </a:solidFill>
            <a:tailEnd type="triangle"/>
          </a:ln>
        </p:spPr>
        <p:style>
          <a:lnRef idx="1">
            <a:schemeClr val="accent1"/>
          </a:lnRef>
          <a:fillRef idx="0">
            <a:schemeClr val="accent1"/>
          </a:fillRef>
          <a:effectRef idx="0">
            <a:schemeClr val="accent1"/>
          </a:effectRef>
          <a:fontRef idx="minor">
            <a:schemeClr val="tx1"/>
          </a:fontRef>
        </p:style>
      </p:cxnSp>
      <p:sp>
        <p:nvSpPr>
          <p:cNvPr id="265" name="TextBox 264">
            <a:extLst>
              <a:ext uri="{FF2B5EF4-FFF2-40B4-BE49-F238E27FC236}">
                <a16:creationId xmlns:a16="http://schemas.microsoft.com/office/drawing/2014/main" id="{CA434055-D620-4E4A-88CF-BD0A895B7A04}"/>
              </a:ext>
            </a:extLst>
          </p:cNvPr>
          <p:cNvSpPr txBox="1"/>
          <p:nvPr/>
        </p:nvSpPr>
        <p:spPr>
          <a:xfrm>
            <a:off x="6943344" y="4139184"/>
            <a:ext cx="1838004" cy="369332"/>
          </a:xfrm>
          <a:prstGeom prst="rect">
            <a:avLst/>
          </a:prstGeom>
          <a:noFill/>
        </p:spPr>
        <p:txBody>
          <a:bodyPr wrap="none" rtlCol="0">
            <a:spAutoFit/>
          </a:bodyPr>
          <a:lstStyle/>
          <a:p>
            <a:r>
              <a:rPr lang="en-US" dirty="0"/>
              <a:t>Some Keep Going</a:t>
            </a:r>
          </a:p>
        </p:txBody>
      </p:sp>
    </p:spTree>
    <p:extLst>
      <p:ext uri="{BB962C8B-B14F-4D97-AF65-F5344CB8AC3E}">
        <p14:creationId xmlns:p14="http://schemas.microsoft.com/office/powerpoint/2010/main" val="146563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223.7.1</a:t>
            </a:r>
          </a:p>
        </p:txBody>
      </p:sp>
      <p:sp>
        <p:nvSpPr>
          <p:cNvPr id="77828" name="Rectangle 3"/>
          <p:cNvSpPr>
            <a:spLocks noGrp="1" noChangeArrowheads="1"/>
          </p:cNvSpPr>
          <p:nvPr>
            <p:ph idx="1"/>
          </p:nvPr>
        </p:nvSpPr>
        <p:spPr/>
        <p:txBody>
          <a:bodyPr/>
          <a:lstStyle/>
          <a:p>
            <a:pPr marL="609600" indent="-609600" eaLnBrk="1" hangingPunct="1">
              <a:buFontTx/>
              <a:buNone/>
            </a:pPr>
            <a:r>
              <a:rPr lang="en-US" dirty="0"/>
              <a:t>A pipe, closed at one end, has a displacement node at one end. Why?</a:t>
            </a:r>
          </a:p>
          <a:p>
            <a:pPr marL="609600" indent="-609600" eaLnBrk="1" hangingPunct="1">
              <a:buFontTx/>
              <a:buAutoNum type="alphaLcParenR"/>
            </a:pPr>
            <a:r>
              <a:rPr lang="en-US" dirty="0"/>
              <a:t>The pressure there must match atmospheric pressure</a:t>
            </a:r>
          </a:p>
          <a:p>
            <a:pPr marL="609600" indent="-609600" eaLnBrk="1" hangingPunct="1">
              <a:buFontTx/>
              <a:buAutoNum type="alphaLcParenR"/>
            </a:pPr>
            <a:r>
              <a:rPr lang="en-US" dirty="0"/>
              <a:t>The molecules experience a 3</a:t>
            </a:r>
            <a:r>
              <a:rPr lang="en-US" baseline="30000" dirty="0"/>
              <a:t>rd</a:t>
            </a:r>
            <a:r>
              <a:rPr lang="en-US" dirty="0"/>
              <a:t> law reaction force</a:t>
            </a:r>
          </a:p>
          <a:p>
            <a:pPr marL="609600" indent="-609600" eaLnBrk="1" hangingPunct="1">
              <a:buFontTx/>
              <a:buAutoNum type="alphaLcParenR"/>
            </a:pPr>
            <a:r>
              <a:rPr lang="en-US" dirty="0"/>
              <a:t>The end prevents the molecules from moving in a longitudinal direction</a:t>
            </a: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16</a:t>
            </a:fld>
            <a:endParaRPr lang="en-US"/>
          </a:p>
        </p:txBody>
      </p:sp>
    </p:spTree>
    <p:extLst>
      <p:ext uri="{BB962C8B-B14F-4D97-AF65-F5344CB8AC3E}">
        <p14:creationId xmlns:p14="http://schemas.microsoft.com/office/powerpoint/2010/main" val="581912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1" name="Rectangle 2"/>
          <p:cNvSpPr>
            <a:spLocks noGrp="1" noChangeArrowheads="1"/>
          </p:cNvSpPr>
          <p:nvPr>
            <p:ph type="title"/>
          </p:nvPr>
        </p:nvSpPr>
        <p:spPr/>
        <p:txBody>
          <a:bodyPr/>
          <a:lstStyle/>
          <a:p>
            <a:r>
              <a:rPr lang="en-US" dirty="0"/>
              <a:t>Question 223.7.2</a:t>
            </a:r>
          </a:p>
        </p:txBody>
      </p:sp>
      <p:sp>
        <p:nvSpPr>
          <p:cNvPr id="78852" name="Rectangle 3"/>
          <p:cNvSpPr>
            <a:spLocks noGrp="1" noChangeArrowheads="1"/>
          </p:cNvSpPr>
          <p:nvPr>
            <p:ph idx="1"/>
          </p:nvPr>
        </p:nvSpPr>
        <p:spPr/>
        <p:txBody>
          <a:bodyPr/>
          <a:lstStyle/>
          <a:p>
            <a:pPr marL="609600" indent="-609600" eaLnBrk="1" hangingPunct="1">
              <a:buFontTx/>
              <a:buNone/>
            </a:pPr>
            <a:r>
              <a:rPr lang="en-US" dirty="0"/>
              <a:t>A pipe that is open at both ends has a standing sound wave generated in it. The pipe will have a pressure ____________ at both ends.</a:t>
            </a:r>
          </a:p>
          <a:p>
            <a:pPr marL="609600" indent="-609600" eaLnBrk="1" hangingPunct="1">
              <a:buFontTx/>
              <a:buNone/>
            </a:pPr>
            <a:endParaRPr lang="en-US" dirty="0"/>
          </a:p>
          <a:p>
            <a:pPr marL="609600" indent="-609600" eaLnBrk="1" hangingPunct="1">
              <a:buFontTx/>
              <a:buAutoNum type="alphaLcParenR"/>
            </a:pPr>
            <a:r>
              <a:rPr lang="en-US" dirty="0"/>
              <a:t>Node</a:t>
            </a:r>
          </a:p>
          <a:p>
            <a:pPr marL="609600" indent="-609600" eaLnBrk="1" hangingPunct="1">
              <a:buFontTx/>
              <a:buAutoNum type="alphaLcParenR"/>
            </a:pPr>
            <a:r>
              <a:rPr lang="en-US" dirty="0" err="1"/>
              <a:t>Antinode</a:t>
            </a:r>
            <a:endParaRPr lang="en-US" dirty="0"/>
          </a:p>
          <a:p>
            <a:pPr marL="609600" indent="-609600" eaLnBrk="1" hangingPunct="1">
              <a:buFontTx/>
              <a:buAutoNum type="alphaLcParenR"/>
            </a:pPr>
            <a:r>
              <a:rPr lang="en-US" dirty="0"/>
              <a:t>Neither</a:t>
            </a:r>
          </a:p>
        </p:txBody>
      </p:sp>
      <p:sp>
        <p:nvSpPr>
          <p:cNvPr id="78850" name="Slide Number Placeholder 5"/>
          <p:cNvSpPr>
            <a:spLocks noGrp="1"/>
          </p:cNvSpPr>
          <p:nvPr>
            <p:ph type="sldNum" sz="quarter" idx="12"/>
          </p:nvPr>
        </p:nvSpPr>
        <p:spPr>
          <a:noFill/>
        </p:spPr>
        <p:txBody>
          <a:bodyPr/>
          <a:lstStyle/>
          <a:p>
            <a:fld id="{065A0839-7BAF-41EB-A70B-3F1C3D56D995}" type="slidenum">
              <a:rPr lang="en-US" smtClean="0"/>
              <a:pPr/>
              <a:t>17</a:t>
            </a:fld>
            <a:endParaRPr lang="en-US"/>
          </a:p>
        </p:txBody>
      </p:sp>
    </p:spTree>
    <p:extLst>
      <p:ext uri="{BB962C8B-B14F-4D97-AF65-F5344CB8AC3E}">
        <p14:creationId xmlns:p14="http://schemas.microsoft.com/office/powerpoint/2010/main" val="24287952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223.7.2.5</a:t>
            </a:r>
          </a:p>
        </p:txBody>
      </p:sp>
      <p:sp>
        <p:nvSpPr>
          <p:cNvPr id="77828" name="Rectangle 3"/>
          <p:cNvSpPr>
            <a:spLocks noGrp="1" noChangeArrowheads="1"/>
          </p:cNvSpPr>
          <p:nvPr>
            <p:ph idx="1"/>
          </p:nvPr>
        </p:nvSpPr>
        <p:spPr/>
        <p:txBody>
          <a:bodyPr>
            <a:normAutofit/>
          </a:bodyPr>
          <a:lstStyle/>
          <a:p>
            <a:pPr marL="609600" indent="-609600" eaLnBrk="1" hangingPunct="1">
              <a:buFontTx/>
              <a:buNone/>
            </a:pPr>
            <a:r>
              <a:rPr lang="en-US" dirty="0"/>
              <a:t>A pipe, open on both ends has a tuning fork next to it which is oscillating at the pipe’s second harmonic frequency, How big is the wavelength compared to the pipe length?</a:t>
            </a:r>
          </a:p>
          <a:p>
            <a:pPr marL="609600" indent="-609600" eaLnBrk="1" hangingPunct="1">
              <a:buFontTx/>
              <a:buAutoNum type="alphaLcParenR"/>
            </a:pPr>
            <a:r>
              <a:rPr lang="en-US" dirty="0">
                <a:sym typeface="Symbol"/>
              </a:rPr>
              <a:t> = L/2</a:t>
            </a:r>
          </a:p>
          <a:p>
            <a:pPr marL="609600" indent="-609600">
              <a:buFontTx/>
              <a:buAutoNum type="alphaLcParenR"/>
            </a:pPr>
            <a:r>
              <a:rPr lang="en-US" dirty="0">
                <a:sym typeface="Symbol"/>
              </a:rPr>
              <a:t> = L</a:t>
            </a:r>
          </a:p>
          <a:p>
            <a:pPr marL="609600" indent="-609600">
              <a:buFontTx/>
              <a:buAutoNum type="alphaLcParenR"/>
            </a:pPr>
            <a:r>
              <a:rPr lang="en-US" dirty="0">
                <a:sym typeface="Symbol"/>
              </a:rPr>
              <a:t> = 2L</a:t>
            </a:r>
          </a:p>
          <a:p>
            <a:pPr marL="609600" indent="-609600">
              <a:buFontTx/>
              <a:buAutoNum type="alphaLcParenR"/>
            </a:pPr>
            <a:r>
              <a:rPr lang="en-US" dirty="0">
                <a:sym typeface="Symbol"/>
              </a:rPr>
              <a:t> = (3/2)L</a:t>
            </a:r>
          </a:p>
          <a:p>
            <a:pPr marL="609600" indent="-609600">
              <a:buFontTx/>
              <a:buAutoNum type="alphaLcParenR"/>
            </a:pPr>
            <a:endParaRPr lang="en-US" dirty="0">
              <a:sym typeface="Symbol"/>
            </a:endParaRP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18</a:t>
            </a:fld>
            <a:endParaRPr lang="en-US"/>
          </a:p>
        </p:txBody>
      </p:sp>
    </p:spTree>
    <p:extLst>
      <p:ext uri="{BB962C8B-B14F-4D97-AF65-F5344CB8AC3E}">
        <p14:creationId xmlns:p14="http://schemas.microsoft.com/office/powerpoint/2010/main" val="31423062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9761" name="Picture 2"/>
          <p:cNvPicPr>
            <a:picLocks noChangeAspect="1" noChangeArrowheads="1"/>
          </p:cNvPicPr>
          <p:nvPr/>
        </p:nvPicPr>
        <p:blipFill>
          <a:blip r:embed="rId3" cstate="print"/>
          <a:srcRect/>
          <a:stretch>
            <a:fillRect/>
          </a:stretch>
        </p:blipFill>
        <p:spPr bwMode="auto">
          <a:xfrm>
            <a:off x="2357438" y="2925763"/>
            <a:ext cx="4892675" cy="973137"/>
          </a:xfrm>
          <a:prstGeom prst="rect">
            <a:avLst/>
          </a:prstGeom>
          <a:noFill/>
          <a:ln w="9525">
            <a:noFill/>
            <a:miter lim="800000"/>
            <a:headEnd/>
            <a:tailEnd/>
          </a:ln>
        </p:spPr>
      </p:pic>
      <p:sp>
        <p:nvSpPr>
          <p:cNvPr id="629762" name="Rectangle 41"/>
          <p:cNvSpPr>
            <a:spLocks noChangeArrowheads="1"/>
          </p:cNvSpPr>
          <p:nvPr/>
        </p:nvSpPr>
        <p:spPr bwMode="auto">
          <a:xfrm>
            <a:off x="2509838" y="1527175"/>
            <a:ext cx="2633662" cy="830263"/>
          </a:xfrm>
          <a:prstGeom prst="rect">
            <a:avLst/>
          </a:prstGeom>
          <a:solidFill>
            <a:schemeClr val="accent1"/>
          </a:solidFill>
          <a:ln w="9525">
            <a:noFill/>
            <a:miter lim="800000"/>
            <a:headEnd/>
            <a:tailEnd/>
          </a:ln>
        </p:spPr>
        <p:txBody>
          <a:bodyPr wrap="none" anchor="ctr"/>
          <a:lstStyle/>
          <a:p>
            <a:endParaRPr lang="en-US" dirty="0"/>
          </a:p>
        </p:txBody>
      </p:sp>
      <p:sp>
        <p:nvSpPr>
          <p:cNvPr id="629763" name="Rectangle 41"/>
          <p:cNvSpPr>
            <a:spLocks noChangeArrowheads="1"/>
          </p:cNvSpPr>
          <p:nvPr/>
        </p:nvSpPr>
        <p:spPr bwMode="auto">
          <a:xfrm>
            <a:off x="4511675" y="1554163"/>
            <a:ext cx="2635250" cy="830262"/>
          </a:xfrm>
          <a:prstGeom prst="rect">
            <a:avLst/>
          </a:prstGeom>
          <a:solidFill>
            <a:schemeClr val="accent1"/>
          </a:solidFill>
          <a:ln w="9525">
            <a:noFill/>
            <a:miter lim="800000"/>
            <a:headEnd/>
            <a:tailEnd/>
          </a:ln>
        </p:spPr>
        <p:txBody>
          <a:bodyPr wrap="none" anchor="ctr"/>
          <a:lstStyle/>
          <a:p>
            <a:endParaRPr lang="en-US" dirty="0"/>
          </a:p>
        </p:txBody>
      </p:sp>
      <p:sp>
        <p:nvSpPr>
          <p:cNvPr id="629764" name="TextBox 242"/>
          <p:cNvSpPr txBox="1">
            <a:spLocks noChangeArrowheads="1"/>
          </p:cNvSpPr>
          <p:nvPr/>
        </p:nvSpPr>
        <p:spPr bwMode="auto">
          <a:xfrm>
            <a:off x="163513" y="4800600"/>
            <a:ext cx="1743075" cy="369888"/>
          </a:xfrm>
          <a:prstGeom prst="rect">
            <a:avLst/>
          </a:prstGeom>
          <a:noFill/>
          <a:ln w="9525">
            <a:noFill/>
            <a:miter lim="800000"/>
            <a:headEnd/>
            <a:tailEnd/>
          </a:ln>
        </p:spPr>
        <p:txBody>
          <a:bodyPr wrap="none">
            <a:spAutoFit/>
          </a:bodyPr>
          <a:lstStyle/>
          <a:p>
            <a:r>
              <a:rPr lang="en-US" dirty="0"/>
              <a:t>Pressure Change</a:t>
            </a:r>
          </a:p>
        </p:txBody>
      </p:sp>
      <p:sp>
        <p:nvSpPr>
          <p:cNvPr id="629765" name="Rectangle 41"/>
          <p:cNvSpPr>
            <a:spLocks noChangeArrowheads="1"/>
          </p:cNvSpPr>
          <p:nvPr/>
        </p:nvSpPr>
        <p:spPr bwMode="auto">
          <a:xfrm>
            <a:off x="3059113" y="1574800"/>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234" name="Rectangle 39"/>
          <p:cNvSpPr>
            <a:spLocks noChangeArrowheads="1"/>
          </p:cNvSpPr>
          <p:nvPr/>
        </p:nvSpPr>
        <p:spPr bwMode="auto">
          <a:xfrm>
            <a:off x="1062038" y="1570038"/>
            <a:ext cx="4603750" cy="8016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629767" name="TextBox 405"/>
          <p:cNvSpPr txBox="1">
            <a:spLocks noChangeArrowheads="1"/>
          </p:cNvSpPr>
          <p:nvPr/>
        </p:nvSpPr>
        <p:spPr bwMode="auto">
          <a:xfrm>
            <a:off x="130175" y="2863850"/>
            <a:ext cx="1682750" cy="922338"/>
          </a:xfrm>
          <a:prstGeom prst="rect">
            <a:avLst/>
          </a:prstGeom>
          <a:noFill/>
          <a:ln w="9525">
            <a:noFill/>
            <a:miter lim="800000"/>
            <a:headEnd/>
            <a:tailEnd/>
          </a:ln>
        </p:spPr>
        <p:txBody>
          <a:bodyPr>
            <a:spAutoFit/>
          </a:bodyPr>
          <a:lstStyle/>
          <a:p>
            <a:r>
              <a:rPr lang="en-US" dirty="0"/>
              <a:t>Displacement from Equilibrium</a:t>
            </a:r>
          </a:p>
        </p:txBody>
      </p:sp>
      <p:cxnSp>
        <p:nvCxnSpPr>
          <p:cNvPr id="181" name="Straight Arrow Connector 180"/>
          <p:cNvCxnSpPr/>
          <p:nvPr/>
        </p:nvCxnSpPr>
        <p:spPr>
          <a:xfrm rot="10800000" flipH="1">
            <a:off x="2616200" y="971550"/>
            <a:ext cx="4470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29769" name="TextBox 181"/>
          <p:cNvSpPr txBox="1">
            <a:spLocks noChangeArrowheads="1"/>
          </p:cNvSpPr>
          <p:nvPr/>
        </p:nvSpPr>
        <p:spPr bwMode="auto">
          <a:xfrm>
            <a:off x="4605338" y="293688"/>
            <a:ext cx="423862" cy="585787"/>
          </a:xfrm>
          <a:prstGeom prst="rect">
            <a:avLst/>
          </a:prstGeom>
          <a:noFill/>
          <a:ln w="9525">
            <a:noFill/>
            <a:miter lim="800000"/>
            <a:headEnd/>
            <a:tailEnd/>
          </a:ln>
        </p:spPr>
        <p:txBody>
          <a:bodyPr>
            <a:spAutoFit/>
          </a:bodyPr>
          <a:lstStyle/>
          <a:p>
            <a:r>
              <a:rPr lang="en-US" sz="3200" dirty="0"/>
              <a:t>L</a:t>
            </a:r>
          </a:p>
        </p:txBody>
      </p:sp>
      <p:cxnSp>
        <p:nvCxnSpPr>
          <p:cNvPr id="130" name="Straight Connector 129"/>
          <p:cNvCxnSpPr/>
          <p:nvPr/>
        </p:nvCxnSpPr>
        <p:spPr>
          <a:xfrm>
            <a:off x="1262063" y="5370513"/>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262063" y="3394075"/>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1" name="Straight Connector 210"/>
          <p:cNvCxnSpPr/>
          <p:nvPr/>
        </p:nvCxnSpPr>
        <p:spPr>
          <a:xfrm rot="5400000">
            <a:off x="645319" y="4417219"/>
            <a:ext cx="3543300" cy="1588"/>
          </a:xfrm>
          <a:prstGeom prst="line">
            <a:avLst/>
          </a:prstGeom>
        </p:spPr>
        <p:style>
          <a:lnRef idx="1">
            <a:schemeClr val="accent1"/>
          </a:lnRef>
          <a:fillRef idx="0">
            <a:schemeClr val="accent1"/>
          </a:fillRef>
          <a:effectRef idx="0">
            <a:schemeClr val="accent1"/>
          </a:effectRef>
          <a:fontRef idx="minor">
            <a:schemeClr val="tx1"/>
          </a:fontRef>
        </p:style>
      </p:cxnSp>
      <p:sp>
        <p:nvSpPr>
          <p:cNvPr id="191" name="Rectangle 190"/>
          <p:cNvSpPr/>
          <p:nvPr/>
        </p:nvSpPr>
        <p:spPr>
          <a:xfrm>
            <a:off x="881063" y="1338263"/>
            <a:ext cx="1666875" cy="12573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 name="Group 18"/>
          <p:cNvGrpSpPr>
            <a:grpSpLocks/>
          </p:cNvGrpSpPr>
          <p:nvPr/>
        </p:nvGrpSpPr>
        <p:grpSpPr bwMode="auto">
          <a:xfrm>
            <a:off x="2498725" y="1454150"/>
            <a:ext cx="4621213" cy="1028700"/>
            <a:chOff x="1098455" y="1454019"/>
            <a:chExt cx="7727044" cy="1028700"/>
          </a:xfrm>
        </p:grpSpPr>
        <p:sp>
          <p:nvSpPr>
            <p:cNvPr id="629937"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29938"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629775" name="Rectangle 45"/>
          <p:cNvSpPr>
            <a:spLocks noChangeArrowheads="1"/>
          </p:cNvSpPr>
          <p:nvPr/>
        </p:nvSpPr>
        <p:spPr bwMode="auto">
          <a:xfrm>
            <a:off x="2493963" y="1536700"/>
            <a:ext cx="212725" cy="796925"/>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grpSp>
        <p:nvGrpSpPr>
          <p:cNvPr id="3" name="Group 357"/>
          <p:cNvGrpSpPr>
            <a:grpSpLocks/>
          </p:cNvGrpSpPr>
          <p:nvPr/>
        </p:nvGrpSpPr>
        <p:grpSpPr bwMode="auto">
          <a:xfrm flipH="1">
            <a:off x="2460625" y="5070475"/>
            <a:ext cx="4537075" cy="579438"/>
            <a:chOff x="2460626" y="5070475"/>
            <a:chExt cx="4537075" cy="579438"/>
          </a:xfrm>
        </p:grpSpPr>
        <p:sp>
          <p:nvSpPr>
            <p:cNvPr id="40969" name="Line 9"/>
            <p:cNvSpPr>
              <a:spLocks noChangeShapeType="1"/>
            </p:cNvSpPr>
            <p:nvPr/>
          </p:nvSpPr>
          <p:spPr bwMode="auto">
            <a:xfrm flipV="1">
              <a:off x="2460626" y="53546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0" name="Line 10"/>
            <p:cNvSpPr>
              <a:spLocks noChangeShapeType="1"/>
            </p:cNvSpPr>
            <p:nvPr/>
          </p:nvSpPr>
          <p:spPr bwMode="auto">
            <a:xfrm flipV="1">
              <a:off x="2505076" y="53498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1" name="Line 11"/>
            <p:cNvSpPr>
              <a:spLocks noChangeShapeType="1"/>
            </p:cNvSpPr>
            <p:nvPr/>
          </p:nvSpPr>
          <p:spPr bwMode="auto">
            <a:xfrm flipV="1">
              <a:off x="2551113" y="5345113"/>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2" name="Line 12"/>
            <p:cNvSpPr>
              <a:spLocks noChangeShapeType="1"/>
            </p:cNvSpPr>
            <p:nvPr/>
          </p:nvSpPr>
          <p:spPr bwMode="auto">
            <a:xfrm flipV="1">
              <a:off x="2598738" y="534035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3" name="Line 13"/>
            <p:cNvSpPr>
              <a:spLocks noChangeShapeType="1"/>
            </p:cNvSpPr>
            <p:nvPr/>
          </p:nvSpPr>
          <p:spPr bwMode="auto">
            <a:xfrm flipV="1">
              <a:off x="2643188" y="533717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4" name="Line 14"/>
            <p:cNvSpPr>
              <a:spLocks noChangeShapeType="1"/>
            </p:cNvSpPr>
            <p:nvPr/>
          </p:nvSpPr>
          <p:spPr bwMode="auto">
            <a:xfrm flipV="1">
              <a:off x="2689226" y="53324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5" name="Line 15"/>
            <p:cNvSpPr>
              <a:spLocks noChangeShapeType="1"/>
            </p:cNvSpPr>
            <p:nvPr/>
          </p:nvSpPr>
          <p:spPr bwMode="auto">
            <a:xfrm flipV="1">
              <a:off x="2735263" y="532765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6" name="Line 16"/>
            <p:cNvSpPr>
              <a:spLocks noChangeShapeType="1"/>
            </p:cNvSpPr>
            <p:nvPr/>
          </p:nvSpPr>
          <p:spPr bwMode="auto">
            <a:xfrm flipV="1">
              <a:off x="2781301" y="5322888"/>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7" name="Line 17"/>
            <p:cNvSpPr>
              <a:spLocks noChangeShapeType="1"/>
            </p:cNvSpPr>
            <p:nvPr/>
          </p:nvSpPr>
          <p:spPr bwMode="auto">
            <a:xfrm flipV="1">
              <a:off x="2827338" y="531812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8" name="Line 18"/>
            <p:cNvSpPr>
              <a:spLocks noChangeShapeType="1"/>
            </p:cNvSpPr>
            <p:nvPr/>
          </p:nvSpPr>
          <p:spPr bwMode="auto">
            <a:xfrm flipV="1">
              <a:off x="2873376" y="531336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79" name="Line 19"/>
            <p:cNvSpPr>
              <a:spLocks noChangeShapeType="1"/>
            </p:cNvSpPr>
            <p:nvPr/>
          </p:nvSpPr>
          <p:spPr bwMode="auto">
            <a:xfrm flipV="1">
              <a:off x="2917826" y="5308600"/>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0" name="Line 20"/>
            <p:cNvSpPr>
              <a:spLocks noChangeShapeType="1"/>
            </p:cNvSpPr>
            <p:nvPr/>
          </p:nvSpPr>
          <p:spPr bwMode="auto">
            <a:xfrm flipV="1">
              <a:off x="2963863" y="530542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1" name="Line 21"/>
            <p:cNvSpPr>
              <a:spLocks noChangeShapeType="1"/>
            </p:cNvSpPr>
            <p:nvPr/>
          </p:nvSpPr>
          <p:spPr bwMode="auto">
            <a:xfrm flipV="1">
              <a:off x="3009901" y="53006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2" name="Line 22"/>
            <p:cNvSpPr>
              <a:spLocks noChangeShapeType="1"/>
            </p:cNvSpPr>
            <p:nvPr/>
          </p:nvSpPr>
          <p:spPr bwMode="auto">
            <a:xfrm flipV="1">
              <a:off x="3055938" y="529590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3" name="Line 23"/>
            <p:cNvSpPr>
              <a:spLocks noChangeShapeType="1"/>
            </p:cNvSpPr>
            <p:nvPr/>
          </p:nvSpPr>
          <p:spPr bwMode="auto">
            <a:xfrm flipV="1">
              <a:off x="3101976" y="52911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4" name="Line 24"/>
            <p:cNvSpPr>
              <a:spLocks noChangeShapeType="1"/>
            </p:cNvSpPr>
            <p:nvPr/>
          </p:nvSpPr>
          <p:spPr bwMode="auto">
            <a:xfrm flipV="1">
              <a:off x="3146426" y="5287963"/>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5" name="Line 25"/>
            <p:cNvSpPr>
              <a:spLocks noChangeShapeType="1"/>
            </p:cNvSpPr>
            <p:nvPr/>
          </p:nvSpPr>
          <p:spPr bwMode="auto">
            <a:xfrm flipV="1">
              <a:off x="3194051" y="5283200"/>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6" name="Line 26"/>
            <p:cNvSpPr>
              <a:spLocks noChangeShapeType="1"/>
            </p:cNvSpPr>
            <p:nvPr/>
          </p:nvSpPr>
          <p:spPr bwMode="auto">
            <a:xfrm flipV="1">
              <a:off x="3240088" y="527843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7" name="Line 27"/>
            <p:cNvSpPr>
              <a:spLocks noChangeShapeType="1"/>
            </p:cNvSpPr>
            <p:nvPr/>
          </p:nvSpPr>
          <p:spPr bwMode="auto">
            <a:xfrm flipV="1">
              <a:off x="3284538" y="527367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8" name="Line 28"/>
            <p:cNvSpPr>
              <a:spLocks noChangeShapeType="1"/>
            </p:cNvSpPr>
            <p:nvPr/>
          </p:nvSpPr>
          <p:spPr bwMode="auto">
            <a:xfrm flipV="1">
              <a:off x="3330576" y="5268913"/>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89" name="Line 29"/>
            <p:cNvSpPr>
              <a:spLocks noChangeShapeType="1"/>
            </p:cNvSpPr>
            <p:nvPr/>
          </p:nvSpPr>
          <p:spPr bwMode="auto">
            <a:xfrm flipV="1">
              <a:off x="3378201" y="52657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0" name="Line 30"/>
            <p:cNvSpPr>
              <a:spLocks noChangeShapeType="1"/>
            </p:cNvSpPr>
            <p:nvPr/>
          </p:nvSpPr>
          <p:spPr bwMode="auto">
            <a:xfrm flipV="1">
              <a:off x="3422651" y="52609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1" name="Line 31"/>
            <p:cNvSpPr>
              <a:spLocks noChangeShapeType="1"/>
            </p:cNvSpPr>
            <p:nvPr/>
          </p:nvSpPr>
          <p:spPr bwMode="auto">
            <a:xfrm flipV="1">
              <a:off x="3468688" y="525621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2" name="Line 32"/>
            <p:cNvSpPr>
              <a:spLocks noChangeShapeType="1"/>
            </p:cNvSpPr>
            <p:nvPr/>
          </p:nvSpPr>
          <p:spPr bwMode="auto">
            <a:xfrm flipV="1">
              <a:off x="3514726" y="52530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3" name="Line 33"/>
            <p:cNvSpPr>
              <a:spLocks noChangeShapeType="1"/>
            </p:cNvSpPr>
            <p:nvPr/>
          </p:nvSpPr>
          <p:spPr bwMode="auto">
            <a:xfrm flipV="1">
              <a:off x="3559176" y="524827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4" name="Line 34"/>
            <p:cNvSpPr>
              <a:spLocks noChangeShapeType="1"/>
            </p:cNvSpPr>
            <p:nvPr/>
          </p:nvSpPr>
          <p:spPr bwMode="auto">
            <a:xfrm flipV="1">
              <a:off x="3606801" y="524351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5" name="Line 35"/>
            <p:cNvSpPr>
              <a:spLocks noChangeShapeType="1"/>
            </p:cNvSpPr>
            <p:nvPr/>
          </p:nvSpPr>
          <p:spPr bwMode="auto">
            <a:xfrm flipV="1">
              <a:off x="3651251" y="52403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6" name="Line 36"/>
            <p:cNvSpPr>
              <a:spLocks noChangeShapeType="1"/>
            </p:cNvSpPr>
            <p:nvPr/>
          </p:nvSpPr>
          <p:spPr bwMode="auto">
            <a:xfrm flipV="1">
              <a:off x="3697288" y="523557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7" name="Line 37"/>
            <p:cNvSpPr>
              <a:spLocks noChangeShapeType="1"/>
            </p:cNvSpPr>
            <p:nvPr/>
          </p:nvSpPr>
          <p:spPr bwMode="auto">
            <a:xfrm flipV="1">
              <a:off x="3743326" y="52308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8" name="Line 38"/>
            <p:cNvSpPr>
              <a:spLocks noChangeShapeType="1"/>
            </p:cNvSpPr>
            <p:nvPr/>
          </p:nvSpPr>
          <p:spPr bwMode="auto">
            <a:xfrm flipV="1">
              <a:off x="3789363" y="522763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0999" name="Line 39"/>
            <p:cNvSpPr>
              <a:spLocks noChangeShapeType="1"/>
            </p:cNvSpPr>
            <p:nvPr/>
          </p:nvSpPr>
          <p:spPr bwMode="auto">
            <a:xfrm flipV="1">
              <a:off x="3835401" y="52228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0" name="Line 40"/>
            <p:cNvSpPr>
              <a:spLocks noChangeShapeType="1"/>
            </p:cNvSpPr>
            <p:nvPr/>
          </p:nvSpPr>
          <p:spPr bwMode="auto">
            <a:xfrm flipV="1">
              <a:off x="3881438" y="521970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1" name="Line 41"/>
            <p:cNvSpPr>
              <a:spLocks noChangeShapeType="1"/>
            </p:cNvSpPr>
            <p:nvPr/>
          </p:nvSpPr>
          <p:spPr bwMode="auto">
            <a:xfrm flipV="1">
              <a:off x="3925888" y="5214938"/>
              <a:ext cx="4762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2" name="Line 42"/>
            <p:cNvSpPr>
              <a:spLocks noChangeShapeType="1"/>
            </p:cNvSpPr>
            <p:nvPr/>
          </p:nvSpPr>
          <p:spPr bwMode="auto">
            <a:xfrm flipV="1">
              <a:off x="3973513" y="52117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3" name="Line 43"/>
            <p:cNvSpPr>
              <a:spLocks noChangeShapeType="1"/>
            </p:cNvSpPr>
            <p:nvPr/>
          </p:nvSpPr>
          <p:spPr bwMode="auto">
            <a:xfrm flipV="1">
              <a:off x="4019551" y="520700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4" name="Line 44"/>
            <p:cNvSpPr>
              <a:spLocks noChangeShapeType="1"/>
            </p:cNvSpPr>
            <p:nvPr/>
          </p:nvSpPr>
          <p:spPr bwMode="auto">
            <a:xfrm flipV="1">
              <a:off x="4064001" y="520382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5" name="Line 45"/>
            <p:cNvSpPr>
              <a:spLocks noChangeShapeType="1"/>
            </p:cNvSpPr>
            <p:nvPr/>
          </p:nvSpPr>
          <p:spPr bwMode="auto">
            <a:xfrm flipV="1">
              <a:off x="4110038" y="5199063"/>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6" name="Line 46"/>
            <p:cNvSpPr>
              <a:spLocks noChangeShapeType="1"/>
            </p:cNvSpPr>
            <p:nvPr/>
          </p:nvSpPr>
          <p:spPr bwMode="auto">
            <a:xfrm flipV="1">
              <a:off x="4154488" y="5195888"/>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7" name="Line 47"/>
            <p:cNvSpPr>
              <a:spLocks noChangeShapeType="1"/>
            </p:cNvSpPr>
            <p:nvPr/>
          </p:nvSpPr>
          <p:spPr bwMode="auto">
            <a:xfrm flipV="1">
              <a:off x="4202113" y="51927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8" name="Line 48"/>
            <p:cNvSpPr>
              <a:spLocks noChangeShapeType="1"/>
            </p:cNvSpPr>
            <p:nvPr/>
          </p:nvSpPr>
          <p:spPr bwMode="auto">
            <a:xfrm flipV="1">
              <a:off x="4248151" y="518795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09" name="Line 49"/>
            <p:cNvSpPr>
              <a:spLocks noChangeShapeType="1"/>
            </p:cNvSpPr>
            <p:nvPr/>
          </p:nvSpPr>
          <p:spPr bwMode="auto">
            <a:xfrm flipV="1">
              <a:off x="4292601" y="518477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0" name="Line 50"/>
            <p:cNvSpPr>
              <a:spLocks noChangeShapeType="1"/>
            </p:cNvSpPr>
            <p:nvPr/>
          </p:nvSpPr>
          <p:spPr bwMode="auto">
            <a:xfrm flipV="1">
              <a:off x="4338638" y="5181600"/>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1" name="Line 51"/>
            <p:cNvSpPr>
              <a:spLocks noChangeShapeType="1"/>
            </p:cNvSpPr>
            <p:nvPr/>
          </p:nvSpPr>
          <p:spPr bwMode="auto">
            <a:xfrm flipV="1">
              <a:off x="4386263" y="517842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2" name="Line 52"/>
            <p:cNvSpPr>
              <a:spLocks noChangeShapeType="1"/>
            </p:cNvSpPr>
            <p:nvPr/>
          </p:nvSpPr>
          <p:spPr bwMode="auto">
            <a:xfrm flipV="1">
              <a:off x="4430713" y="517366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3" name="Line 53"/>
            <p:cNvSpPr>
              <a:spLocks noChangeShapeType="1"/>
            </p:cNvSpPr>
            <p:nvPr/>
          </p:nvSpPr>
          <p:spPr bwMode="auto">
            <a:xfrm flipV="1">
              <a:off x="4476751" y="517048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4" name="Line 54"/>
            <p:cNvSpPr>
              <a:spLocks noChangeShapeType="1"/>
            </p:cNvSpPr>
            <p:nvPr/>
          </p:nvSpPr>
          <p:spPr bwMode="auto">
            <a:xfrm flipV="1">
              <a:off x="4522788" y="51673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5" name="Line 55"/>
            <p:cNvSpPr>
              <a:spLocks noChangeShapeType="1"/>
            </p:cNvSpPr>
            <p:nvPr/>
          </p:nvSpPr>
          <p:spPr bwMode="auto">
            <a:xfrm flipV="1">
              <a:off x="4568826" y="51641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6" name="Line 56"/>
            <p:cNvSpPr>
              <a:spLocks noChangeShapeType="1"/>
            </p:cNvSpPr>
            <p:nvPr/>
          </p:nvSpPr>
          <p:spPr bwMode="auto">
            <a:xfrm flipV="1">
              <a:off x="4614863" y="51609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7" name="Line 57"/>
            <p:cNvSpPr>
              <a:spLocks noChangeShapeType="1"/>
            </p:cNvSpPr>
            <p:nvPr/>
          </p:nvSpPr>
          <p:spPr bwMode="auto">
            <a:xfrm flipV="1">
              <a:off x="4660901" y="51577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8" name="Line 58"/>
            <p:cNvSpPr>
              <a:spLocks noChangeShapeType="1"/>
            </p:cNvSpPr>
            <p:nvPr/>
          </p:nvSpPr>
          <p:spPr bwMode="auto">
            <a:xfrm flipV="1">
              <a:off x="4705351" y="5154613"/>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19" name="Line 59"/>
            <p:cNvSpPr>
              <a:spLocks noChangeShapeType="1"/>
            </p:cNvSpPr>
            <p:nvPr/>
          </p:nvSpPr>
          <p:spPr bwMode="auto">
            <a:xfrm flipV="1">
              <a:off x="4751388" y="5149850"/>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0" name="Line 60"/>
            <p:cNvSpPr>
              <a:spLocks noChangeShapeType="1"/>
            </p:cNvSpPr>
            <p:nvPr/>
          </p:nvSpPr>
          <p:spPr bwMode="auto">
            <a:xfrm flipV="1">
              <a:off x="4797426" y="51482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1" name="Line 61"/>
            <p:cNvSpPr>
              <a:spLocks noChangeShapeType="1"/>
            </p:cNvSpPr>
            <p:nvPr/>
          </p:nvSpPr>
          <p:spPr bwMode="auto">
            <a:xfrm flipV="1">
              <a:off x="4843463" y="51450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2" name="Line 62"/>
            <p:cNvSpPr>
              <a:spLocks noChangeShapeType="1"/>
            </p:cNvSpPr>
            <p:nvPr/>
          </p:nvSpPr>
          <p:spPr bwMode="auto">
            <a:xfrm flipV="1">
              <a:off x="4889501" y="5141913"/>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3" name="Line 63"/>
            <p:cNvSpPr>
              <a:spLocks noChangeShapeType="1"/>
            </p:cNvSpPr>
            <p:nvPr/>
          </p:nvSpPr>
          <p:spPr bwMode="auto">
            <a:xfrm flipV="1">
              <a:off x="4933951" y="5138738"/>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4" name="Line 64"/>
            <p:cNvSpPr>
              <a:spLocks noChangeShapeType="1"/>
            </p:cNvSpPr>
            <p:nvPr/>
          </p:nvSpPr>
          <p:spPr bwMode="auto">
            <a:xfrm flipV="1">
              <a:off x="4981576" y="5135563"/>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5" name="Line 65"/>
            <p:cNvSpPr>
              <a:spLocks noChangeShapeType="1"/>
            </p:cNvSpPr>
            <p:nvPr/>
          </p:nvSpPr>
          <p:spPr bwMode="auto">
            <a:xfrm flipV="1">
              <a:off x="5027613" y="51323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6" name="Line 66"/>
            <p:cNvSpPr>
              <a:spLocks noChangeShapeType="1"/>
            </p:cNvSpPr>
            <p:nvPr/>
          </p:nvSpPr>
          <p:spPr bwMode="auto">
            <a:xfrm flipV="1">
              <a:off x="5072063" y="51308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7" name="Line 67"/>
            <p:cNvSpPr>
              <a:spLocks noChangeShapeType="1"/>
            </p:cNvSpPr>
            <p:nvPr/>
          </p:nvSpPr>
          <p:spPr bwMode="auto">
            <a:xfrm flipV="1">
              <a:off x="5118101" y="5127625"/>
              <a:ext cx="47625"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8" name="Line 68"/>
            <p:cNvSpPr>
              <a:spLocks noChangeShapeType="1"/>
            </p:cNvSpPr>
            <p:nvPr/>
          </p:nvSpPr>
          <p:spPr bwMode="auto">
            <a:xfrm flipV="1">
              <a:off x="5165726" y="512445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29" name="Line 69"/>
            <p:cNvSpPr>
              <a:spLocks noChangeShapeType="1"/>
            </p:cNvSpPr>
            <p:nvPr/>
          </p:nvSpPr>
          <p:spPr bwMode="auto">
            <a:xfrm flipV="1">
              <a:off x="5210176" y="5121275"/>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0" name="Line 70"/>
            <p:cNvSpPr>
              <a:spLocks noChangeShapeType="1"/>
            </p:cNvSpPr>
            <p:nvPr/>
          </p:nvSpPr>
          <p:spPr bwMode="auto">
            <a:xfrm flipV="1">
              <a:off x="5256213" y="5119688"/>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1" name="Line 71"/>
            <p:cNvSpPr>
              <a:spLocks noChangeShapeType="1"/>
            </p:cNvSpPr>
            <p:nvPr/>
          </p:nvSpPr>
          <p:spPr bwMode="auto">
            <a:xfrm flipV="1">
              <a:off x="5302251" y="5116513"/>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2" name="Line 72"/>
            <p:cNvSpPr>
              <a:spLocks noChangeShapeType="1"/>
            </p:cNvSpPr>
            <p:nvPr/>
          </p:nvSpPr>
          <p:spPr bwMode="auto">
            <a:xfrm flipV="1">
              <a:off x="5346701" y="511492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3" name="Line 73"/>
            <p:cNvSpPr>
              <a:spLocks noChangeShapeType="1"/>
            </p:cNvSpPr>
            <p:nvPr/>
          </p:nvSpPr>
          <p:spPr bwMode="auto">
            <a:xfrm flipV="1">
              <a:off x="5394326" y="511175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4" name="Line 74"/>
            <p:cNvSpPr>
              <a:spLocks noChangeShapeType="1"/>
            </p:cNvSpPr>
            <p:nvPr/>
          </p:nvSpPr>
          <p:spPr bwMode="auto">
            <a:xfrm flipV="1">
              <a:off x="5438776" y="51101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5" name="Line 75"/>
            <p:cNvSpPr>
              <a:spLocks noChangeShapeType="1"/>
            </p:cNvSpPr>
            <p:nvPr/>
          </p:nvSpPr>
          <p:spPr bwMode="auto">
            <a:xfrm flipV="1">
              <a:off x="5484813" y="51069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6" name="Line 76"/>
            <p:cNvSpPr>
              <a:spLocks noChangeShapeType="1"/>
            </p:cNvSpPr>
            <p:nvPr/>
          </p:nvSpPr>
          <p:spPr bwMode="auto">
            <a:xfrm flipV="1">
              <a:off x="5530851" y="5105400"/>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7" name="Line 77"/>
            <p:cNvSpPr>
              <a:spLocks noChangeShapeType="1"/>
            </p:cNvSpPr>
            <p:nvPr/>
          </p:nvSpPr>
          <p:spPr bwMode="auto">
            <a:xfrm flipV="1">
              <a:off x="5576888" y="510381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8" name="Line 78"/>
            <p:cNvSpPr>
              <a:spLocks noChangeShapeType="1"/>
            </p:cNvSpPr>
            <p:nvPr/>
          </p:nvSpPr>
          <p:spPr bwMode="auto">
            <a:xfrm flipV="1">
              <a:off x="5622926" y="510063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39" name="Line 79"/>
            <p:cNvSpPr>
              <a:spLocks noChangeShapeType="1"/>
            </p:cNvSpPr>
            <p:nvPr/>
          </p:nvSpPr>
          <p:spPr bwMode="auto">
            <a:xfrm flipV="1">
              <a:off x="5668963" y="50990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0" name="Line 80"/>
            <p:cNvSpPr>
              <a:spLocks noChangeShapeType="1"/>
            </p:cNvSpPr>
            <p:nvPr/>
          </p:nvSpPr>
          <p:spPr bwMode="auto">
            <a:xfrm flipV="1">
              <a:off x="5713413" y="50974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1" name="Line 81"/>
            <p:cNvSpPr>
              <a:spLocks noChangeShapeType="1"/>
            </p:cNvSpPr>
            <p:nvPr/>
          </p:nvSpPr>
          <p:spPr bwMode="auto">
            <a:xfrm flipV="1">
              <a:off x="5761038" y="509587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2" name="Line 82"/>
            <p:cNvSpPr>
              <a:spLocks noChangeShapeType="1"/>
            </p:cNvSpPr>
            <p:nvPr/>
          </p:nvSpPr>
          <p:spPr bwMode="auto">
            <a:xfrm flipV="1">
              <a:off x="5807076" y="5092700"/>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3" name="Line 83"/>
            <p:cNvSpPr>
              <a:spLocks noChangeShapeType="1"/>
            </p:cNvSpPr>
            <p:nvPr/>
          </p:nvSpPr>
          <p:spPr bwMode="auto">
            <a:xfrm flipV="1">
              <a:off x="5851526" y="50911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4" name="Line 84"/>
            <p:cNvSpPr>
              <a:spLocks noChangeShapeType="1"/>
            </p:cNvSpPr>
            <p:nvPr/>
          </p:nvSpPr>
          <p:spPr bwMode="auto">
            <a:xfrm flipV="1">
              <a:off x="5897563" y="50895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5" name="Line 85"/>
            <p:cNvSpPr>
              <a:spLocks noChangeShapeType="1"/>
            </p:cNvSpPr>
            <p:nvPr/>
          </p:nvSpPr>
          <p:spPr bwMode="auto">
            <a:xfrm flipV="1">
              <a:off x="5943601" y="5087938"/>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6" name="Line 86"/>
            <p:cNvSpPr>
              <a:spLocks noChangeShapeType="1"/>
            </p:cNvSpPr>
            <p:nvPr/>
          </p:nvSpPr>
          <p:spPr bwMode="auto">
            <a:xfrm flipV="1">
              <a:off x="5989638" y="508635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7" name="Line 87"/>
            <p:cNvSpPr>
              <a:spLocks noChangeShapeType="1"/>
            </p:cNvSpPr>
            <p:nvPr/>
          </p:nvSpPr>
          <p:spPr bwMode="auto">
            <a:xfrm flipV="1">
              <a:off x="6035676" y="50863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8" name="Line 88"/>
            <p:cNvSpPr>
              <a:spLocks noChangeShapeType="1"/>
            </p:cNvSpPr>
            <p:nvPr/>
          </p:nvSpPr>
          <p:spPr bwMode="auto">
            <a:xfrm flipV="1">
              <a:off x="6080126" y="50847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49" name="Line 89"/>
            <p:cNvSpPr>
              <a:spLocks noChangeShapeType="1"/>
            </p:cNvSpPr>
            <p:nvPr/>
          </p:nvSpPr>
          <p:spPr bwMode="auto">
            <a:xfrm flipV="1">
              <a:off x="6126163" y="508317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0" name="Line 90"/>
            <p:cNvSpPr>
              <a:spLocks noChangeShapeType="1"/>
            </p:cNvSpPr>
            <p:nvPr/>
          </p:nvSpPr>
          <p:spPr bwMode="auto">
            <a:xfrm flipV="1">
              <a:off x="6173788" y="508158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1" name="Line 91"/>
            <p:cNvSpPr>
              <a:spLocks noChangeShapeType="1"/>
            </p:cNvSpPr>
            <p:nvPr/>
          </p:nvSpPr>
          <p:spPr bwMode="auto">
            <a:xfrm flipV="1">
              <a:off x="6218238" y="50800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2" name="Line 92"/>
            <p:cNvSpPr>
              <a:spLocks noChangeShapeType="1"/>
            </p:cNvSpPr>
            <p:nvPr/>
          </p:nvSpPr>
          <p:spPr bwMode="auto">
            <a:xfrm flipV="1">
              <a:off x="6264276" y="50784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3" name="Line 93"/>
            <p:cNvSpPr>
              <a:spLocks noChangeShapeType="1"/>
            </p:cNvSpPr>
            <p:nvPr/>
          </p:nvSpPr>
          <p:spPr bwMode="auto">
            <a:xfrm flipV="1">
              <a:off x="6310313" y="507841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4" name="Line 94"/>
            <p:cNvSpPr>
              <a:spLocks noChangeShapeType="1"/>
            </p:cNvSpPr>
            <p:nvPr/>
          </p:nvSpPr>
          <p:spPr bwMode="auto">
            <a:xfrm flipV="1">
              <a:off x="6356351" y="5076825"/>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5" name="Line 95"/>
            <p:cNvSpPr>
              <a:spLocks noChangeShapeType="1"/>
            </p:cNvSpPr>
            <p:nvPr/>
          </p:nvSpPr>
          <p:spPr bwMode="auto">
            <a:xfrm flipV="1">
              <a:off x="6402388" y="50768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6" name="Line 96"/>
            <p:cNvSpPr>
              <a:spLocks noChangeShapeType="1"/>
            </p:cNvSpPr>
            <p:nvPr/>
          </p:nvSpPr>
          <p:spPr bwMode="auto">
            <a:xfrm flipV="1">
              <a:off x="6448426" y="507523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7" name="Line 97"/>
            <p:cNvSpPr>
              <a:spLocks noChangeShapeType="1"/>
            </p:cNvSpPr>
            <p:nvPr/>
          </p:nvSpPr>
          <p:spPr bwMode="auto">
            <a:xfrm flipV="1">
              <a:off x="6492876" y="5075238"/>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8" name="Line 98"/>
            <p:cNvSpPr>
              <a:spLocks noChangeShapeType="1"/>
            </p:cNvSpPr>
            <p:nvPr/>
          </p:nvSpPr>
          <p:spPr bwMode="auto">
            <a:xfrm flipV="1">
              <a:off x="6540501" y="50736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59" name="Line 99"/>
            <p:cNvSpPr>
              <a:spLocks noChangeShapeType="1"/>
            </p:cNvSpPr>
            <p:nvPr/>
          </p:nvSpPr>
          <p:spPr bwMode="auto">
            <a:xfrm flipV="1">
              <a:off x="6584951" y="5073650"/>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0" name="Line 100"/>
            <p:cNvSpPr>
              <a:spLocks noChangeShapeType="1"/>
            </p:cNvSpPr>
            <p:nvPr/>
          </p:nvSpPr>
          <p:spPr bwMode="auto">
            <a:xfrm flipV="1">
              <a:off x="6630988" y="50720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1" name="Line 101"/>
            <p:cNvSpPr>
              <a:spLocks noChangeShapeType="1"/>
            </p:cNvSpPr>
            <p:nvPr/>
          </p:nvSpPr>
          <p:spPr bwMode="auto">
            <a:xfrm flipV="1">
              <a:off x="6677026" y="50720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2" name="Line 102"/>
            <p:cNvSpPr>
              <a:spLocks noChangeShapeType="1"/>
            </p:cNvSpPr>
            <p:nvPr/>
          </p:nvSpPr>
          <p:spPr bwMode="auto">
            <a:xfrm flipV="1">
              <a:off x="6721476" y="50720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3" name="Line 103"/>
            <p:cNvSpPr>
              <a:spLocks noChangeShapeType="1"/>
            </p:cNvSpPr>
            <p:nvPr/>
          </p:nvSpPr>
          <p:spPr bwMode="auto">
            <a:xfrm>
              <a:off x="6769101" y="507206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4" name="Line 104"/>
            <p:cNvSpPr>
              <a:spLocks noChangeShapeType="1"/>
            </p:cNvSpPr>
            <p:nvPr/>
          </p:nvSpPr>
          <p:spPr bwMode="auto">
            <a:xfrm flipV="1">
              <a:off x="6815138" y="50720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5" name="Line 105"/>
            <p:cNvSpPr>
              <a:spLocks noChangeShapeType="1"/>
            </p:cNvSpPr>
            <p:nvPr/>
          </p:nvSpPr>
          <p:spPr bwMode="auto">
            <a:xfrm>
              <a:off x="6859588" y="50720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6" name="Line 106"/>
            <p:cNvSpPr>
              <a:spLocks noChangeShapeType="1"/>
            </p:cNvSpPr>
            <p:nvPr/>
          </p:nvSpPr>
          <p:spPr bwMode="auto">
            <a:xfrm flipV="1">
              <a:off x="6905626" y="507047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7" name="Line 107"/>
            <p:cNvSpPr>
              <a:spLocks noChangeShapeType="1"/>
            </p:cNvSpPr>
            <p:nvPr/>
          </p:nvSpPr>
          <p:spPr bwMode="auto">
            <a:xfrm>
              <a:off x="6953251" y="5070475"/>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8" name="Line 108"/>
            <p:cNvSpPr>
              <a:spLocks noChangeShapeType="1"/>
            </p:cNvSpPr>
            <p:nvPr/>
          </p:nvSpPr>
          <p:spPr bwMode="auto">
            <a:xfrm>
              <a:off x="2460626" y="5359400"/>
              <a:ext cx="44450"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69" name="Line 109"/>
            <p:cNvSpPr>
              <a:spLocks noChangeShapeType="1"/>
            </p:cNvSpPr>
            <p:nvPr/>
          </p:nvSpPr>
          <p:spPr bwMode="auto">
            <a:xfrm>
              <a:off x="2505076" y="53641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0" name="Line 110"/>
            <p:cNvSpPr>
              <a:spLocks noChangeShapeType="1"/>
            </p:cNvSpPr>
            <p:nvPr/>
          </p:nvSpPr>
          <p:spPr bwMode="auto">
            <a:xfrm>
              <a:off x="2551113" y="536892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1" name="Line 111"/>
            <p:cNvSpPr>
              <a:spLocks noChangeShapeType="1"/>
            </p:cNvSpPr>
            <p:nvPr/>
          </p:nvSpPr>
          <p:spPr bwMode="auto">
            <a:xfrm>
              <a:off x="2598738" y="5373688"/>
              <a:ext cx="44450"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2" name="Line 112"/>
            <p:cNvSpPr>
              <a:spLocks noChangeShapeType="1"/>
            </p:cNvSpPr>
            <p:nvPr/>
          </p:nvSpPr>
          <p:spPr bwMode="auto">
            <a:xfrm>
              <a:off x="2643188" y="5378450"/>
              <a:ext cx="2857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3" name="Line 113"/>
            <p:cNvSpPr>
              <a:spLocks noChangeShapeType="1"/>
            </p:cNvSpPr>
            <p:nvPr/>
          </p:nvSpPr>
          <p:spPr bwMode="auto">
            <a:xfrm>
              <a:off x="2884488" y="5402263"/>
              <a:ext cx="333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4" name="Line 114"/>
            <p:cNvSpPr>
              <a:spLocks noChangeShapeType="1"/>
            </p:cNvSpPr>
            <p:nvPr/>
          </p:nvSpPr>
          <p:spPr bwMode="auto">
            <a:xfrm>
              <a:off x="2917826" y="5405438"/>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5" name="Line 115"/>
            <p:cNvSpPr>
              <a:spLocks noChangeShapeType="1"/>
            </p:cNvSpPr>
            <p:nvPr/>
          </p:nvSpPr>
          <p:spPr bwMode="auto">
            <a:xfrm>
              <a:off x="2963863" y="5410200"/>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6" name="Line 116"/>
            <p:cNvSpPr>
              <a:spLocks noChangeShapeType="1"/>
            </p:cNvSpPr>
            <p:nvPr/>
          </p:nvSpPr>
          <p:spPr bwMode="auto">
            <a:xfrm>
              <a:off x="3009901" y="541337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7" name="Line 117"/>
            <p:cNvSpPr>
              <a:spLocks noChangeShapeType="1"/>
            </p:cNvSpPr>
            <p:nvPr/>
          </p:nvSpPr>
          <p:spPr bwMode="auto">
            <a:xfrm>
              <a:off x="3055938" y="5418138"/>
              <a:ext cx="41275"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8" name="Line 118"/>
            <p:cNvSpPr>
              <a:spLocks noChangeShapeType="1"/>
            </p:cNvSpPr>
            <p:nvPr/>
          </p:nvSpPr>
          <p:spPr bwMode="auto">
            <a:xfrm>
              <a:off x="3309938" y="5443538"/>
              <a:ext cx="206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79" name="Line 119"/>
            <p:cNvSpPr>
              <a:spLocks noChangeShapeType="1"/>
            </p:cNvSpPr>
            <p:nvPr/>
          </p:nvSpPr>
          <p:spPr bwMode="auto">
            <a:xfrm>
              <a:off x="3330576" y="5445125"/>
              <a:ext cx="47625"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0" name="Line 120"/>
            <p:cNvSpPr>
              <a:spLocks noChangeShapeType="1"/>
            </p:cNvSpPr>
            <p:nvPr/>
          </p:nvSpPr>
          <p:spPr bwMode="auto">
            <a:xfrm>
              <a:off x="3378201" y="544988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1" name="Line 121"/>
            <p:cNvSpPr>
              <a:spLocks noChangeShapeType="1"/>
            </p:cNvSpPr>
            <p:nvPr/>
          </p:nvSpPr>
          <p:spPr bwMode="auto">
            <a:xfrm>
              <a:off x="3422651" y="54530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2" name="Line 122"/>
            <p:cNvSpPr>
              <a:spLocks noChangeShapeType="1"/>
            </p:cNvSpPr>
            <p:nvPr/>
          </p:nvSpPr>
          <p:spPr bwMode="auto">
            <a:xfrm>
              <a:off x="3468688" y="5457825"/>
              <a:ext cx="46038"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3" name="Line 123"/>
            <p:cNvSpPr>
              <a:spLocks noChangeShapeType="1"/>
            </p:cNvSpPr>
            <p:nvPr/>
          </p:nvSpPr>
          <p:spPr bwMode="auto">
            <a:xfrm>
              <a:off x="3514726" y="5462588"/>
              <a:ext cx="95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4" name="Line 124"/>
            <p:cNvSpPr>
              <a:spLocks noChangeShapeType="1"/>
            </p:cNvSpPr>
            <p:nvPr/>
          </p:nvSpPr>
          <p:spPr bwMode="auto">
            <a:xfrm>
              <a:off x="3736976" y="5483225"/>
              <a:ext cx="63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5" name="Line 125"/>
            <p:cNvSpPr>
              <a:spLocks noChangeShapeType="1"/>
            </p:cNvSpPr>
            <p:nvPr/>
          </p:nvSpPr>
          <p:spPr bwMode="auto">
            <a:xfrm>
              <a:off x="3743326" y="5483225"/>
              <a:ext cx="46037" cy="4763"/>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6" name="Line 126"/>
            <p:cNvSpPr>
              <a:spLocks noChangeShapeType="1"/>
            </p:cNvSpPr>
            <p:nvPr/>
          </p:nvSpPr>
          <p:spPr bwMode="auto">
            <a:xfrm>
              <a:off x="3789363" y="5487988"/>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7" name="Line 127"/>
            <p:cNvSpPr>
              <a:spLocks noChangeShapeType="1"/>
            </p:cNvSpPr>
            <p:nvPr/>
          </p:nvSpPr>
          <p:spPr bwMode="auto">
            <a:xfrm>
              <a:off x="3835401" y="549116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8" name="Line 128"/>
            <p:cNvSpPr>
              <a:spLocks noChangeShapeType="1"/>
            </p:cNvSpPr>
            <p:nvPr/>
          </p:nvSpPr>
          <p:spPr bwMode="auto">
            <a:xfrm>
              <a:off x="3881438" y="549592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89" name="Line 129"/>
            <p:cNvSpPr>
              <a:spLocks noChangeShapeType="1"/>
            </p:cNvSpPr>
            <p:nvPr/>
          </p:nvSpPr>
          <p:spPr bwMode="auto">
            <a:xfrm>
              <a:off x="3925888" y="5499100"/>
              <a:ext cx="2698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0" name="Line 130"/>
            <p:cNvSpPr>
              <a:spLocks noChangeShapeType="1"/>
            </p:cNvSpPr>
            <p:nvPr/>
          </p:nvSpPr>
          <p:spPr bwMode="auto">
            <a:xfrm>
              <a:off x="4168776" y="5519738"/>
              <a:ext cx="333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1" name="Line 131"/>
            <p:cNvSpPr>
              <a:spLocks noChangeShapeType="1"/>
            </p:cNvSpPr>
            <p:nvPr/>
          </p:nvSpPr>
          <p:spPr bwMode="auto">
            <a:xfrm>
              <a:off x="4202113" y="5522913"/>
              <a:ext cx="46038"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2" name="Line 132"/>
            <p:cNvSpPr>
              <a:spLocks noChangeShapeType="1"/>
            </p:cNvSpPr>
            <p:nvPr/>
          </p:nvSpPr>
          <p:spPr bwMode="auto">
            <a:xfrm>
              <a:off x="4248151" y="552767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3" name="Line 133"/>
            <p:cNvSpPr>
              <a:spLocks noChangeShapeType="1"/>
            </p:cNvSpPr>
            <p:nvPr/>
          </p:nvSpPr>
          <p:spPr bwMode="auto">
            <a:xfrm>
              <a:off x="4292601" y="5530850"/>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4" name="Line 134"/>
            <p:cNvSpPr>
              <a:spLocks noChangeShapeType="1"/>
            </p:cNvSpPr>
            <p:nvPr/>
          </p:nvSpPr>
          <p:spPr bwMode="auto">
            <a:xfrm>
              <a:off x="4338638" y="553402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5" name="Line 135"/>
            <p:cNvSpPr>
              <a:spLocks noChangeShapeType="1"/>
            </p:cNvSpPr>
            <p:nvPr/>
          </p:nvSpPr>
          <p:spPr bwMode="auto">
            <a:xfrm>
              <a:off x="4602163" y="5554663"/>
              <a:ext cx="1270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6" name="Line 136"/>
            <p:cNvSpPr>
              <a:spLocks noChangeShapeType="1"/>
            </p:cNvSpPr>
            <p:nvPr/>
          </p:nvSpPr>
          <p:spPr bwMode="auto">
            <a:xfrm>
              <a:off x="4614863" y="555466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7" name="Line 137"/>
            <p:cNvSpPr>
              <a:spLocks noChangeShapeType="1"/>
            </p:cNvSpPr>
            <p:nvPr/>
          </p:nvSpPr>
          <p:spPr bwMode="auto">
            <a:xfrm>
              <a:off x="4660901" y="5557838"/>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8" name="Line 138"/>
            <p:cNvSpPr>
              <a:spLocks noChangeShapeType="1"/>
            </p:cNvSpPr>
            <p:nvPr/>
          </p:nvSpPr>
          <p:spPr bwMode="auto">
            <a:xfrm>
              <a:off x="4705351" y="5561013"/>
              <a:ext cx="46037" cy="4762"/>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099" name="Line 139"/>
            <p:cNvSpPr>
              <a:spLocks noChangeShapeType="1"/>
            </p:cNvSpPr>
            <p:nvPr/>
          </p:nvSpPr>
          <p:spPr bwMode="auto">
            <a:xfrm>
              <a:off x="4751388" y="5565775"/>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0" name="Line 140"/>
            <p:cNvSpPr>
              <a:spLocks noChangeShapeType="1"/>
            </p:cNvSpPr>
            <p:nvPr/>
          </p:nvSpPr>
          <p:spPr bwMode="auto">
            <a:xfrm>
              <a:off x="4797426" y="5568950"/>
              <a:ext cx="222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1" name="Line 141"/>
            <p:cNvSpPr>
              <a:spLocks noChangeShapeType="1"/>
            </p:cNvSpPr>
            <p:nvPr/>
          </p:nvSpPr>
          <p:spPr bwMode="auto">
            <a:xfrm>
              <a:off x="5038726" y="5583238"/>
              <a:ext cx="333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2" name="Line 142"/>
            <p:cNvSpPr>
              <a:spLocks noChangeShapeType="1"/>
            </p:cNvSpPr>
            <p:nvPr/>
          </p:nvSpPr>
          <p:spPr bwMode="auto">
            <a:xfrm>
              <a:off x="5072063" y="5586413"/>
              <a:ext cx="46038"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3" name="Line 143"/>
            <p:cNvSpPr>
              <a:spLocks noChangeShapeType="1"/>
            </p:cNvSpPr>
            <p:nvPr/>
          </p:nvSpPr>
          <p:spPr bwMode="auto">
            <a:xfrm>
              <a:off x="5118101" y="5589588"/>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4" name="Line 144"/>
            <p:cNvSpPr>
              <a:spLocks noChangeShapeType="1"/>
            </p:cNvSpPr>
            <p:nvPr/>
          </p:nvSpPr>
          <p:spPr bwMode="auto">
            <a:xfrm>
              <a:off x="5165726" y="5591175"/>
              <a:ext cx="44450"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5" name="Line 145"/>
            <p:cNvSpPr>
              <a:spLocks noChangeShapeType="1"/>
            </p:cNvSpPr>
            <p:nvPr/>
          </p:nvSpPr>
          <p:spPr bwMode="auto">
            <a:xfrm>
              <a:off x="5210176" y="5594350"/>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6" name="Line 146"/>
            <p:cNvSpPr>
              <a:spLocks noChangeShapeType="1"/>
            </p:cNvSpPr>
            <p:nvPr/>
          </p:nvSpPr>
          <p:spPr bwMode="auto">
            <a:xfrm>
              <a:off x="5256213" y="5597525"/>
              <a:ext cx="158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7" name="Line 147"/>
            <p:cNvSpPr>
              <a:spLocks noChangeShapeType="1"/>
            </p:cNvSpPr>
            <p:nvPr/>
          </p:nvSpPr>
          <p:spPr bwMode="auto">
            <a:xfrm>
              <a:off x="5478463" y="5608638"/>
              <a:ext cx="63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8" name="Line 148"/>
            <p:cNvSpPr>
              <a:spLocks noChangeShapeType="1"/>
            </p:cNvSpPr>
            <p:nvPr/>
          </p:nvSpPr>
          <p:spPr bwMode="auto">
            <a:xfrm>
              <a:off x="5484813" y="56102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09" name="Line 149"/>
            <p:cNvSpPr>
              <a:spLocks noChangeShapeType="1"/>
            </p:cNvSpPr>
            <p:nvPr/>
          </p:nvSpPr>
          <p:spPr bwMode="auto">
            <a:xfrm>
              <a:off x="5530851" y="5611813"/>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0" name="Line 150"/>
            <p:cNvSpPr>
              <a:spLocks noChangeShapeType="1"/>
            </p:cNvSpPr>
            <p:nvPr/>
          </p:nvSpPr>
          <p:spPr bwMode="auto">
            <a:xfrm>
              <a:off x="5576888" y="5613400"/>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1" name="Line 151"/>
            <p:cNvSpPr>
              <a:spLocks noChangeShapeType="1"/>
            </p:cNvSpPr>
            <p:nvPr/>
          </p:nvSpPr>
          <p:spPr bwMode="auto">
            <a:xfrm>
              <a:off x="5622926" y="5614988"/>
              <a:ext cx="46037" cy="3175"/>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2" name="Line 152"/>
            <p:cNvSpPr>
              <a:spLocks noChangeShapeType="1"/>
            </p:cNvSpPr>
            <p:nvPr/>
          </p:nvSpPr>
          <p:spPr bwMode="auto">
            <a:xfrm>
              <a:off x="5668963" y="5618163"/>
              <a:ext cx="30163"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3" name="Line 153"/>
            <p:cNvSpPr>
              <a:spLocks noChangeShapeType="1"/>
            </p:cNvSpPr>
            <p:nvPr/>
          </p:nvSpPr>
          <p:spPr bwMode="auto">
            <a:xfrm>
              <a:off x="5921376" y="5627688"/>
              <a:ext cx="222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4" name="Line 154"/>
            <p:cNvSpPr>
              <a:spLocks noChangeShapeType="1"/>
            </p:cNvSpPr>
            <p:nvPr/>
          </p:nvSpPr>
          <p:spPr bwMode="auto">
            <a:xfrm>
              <a:off x="5943601" y="5629275"/>
              <a:ext cx="46037"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5" name="Line 155"/>
            <p:cNvSpPr>
              <a:spLocks noChangeShapeType="1"/>
            </p:cNvSpPr>
            <p:nvPr/>
          </p:nvSpPr>
          <p:spPr bwMode="auto">
            <a:xfrm>
              <a:off x="5989638" y="5630863"/>
              <a:ext cx="46038"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6" name="Line 156"/>
            <p:cNvSpPr>
              <a:spLocks noChangeShapeType="1"/>
            </p:cNvSpPr>
            <p:nvPr/>
          </p:nvSpPr>
          <p:spPr bwMode="auto">
            <a:xfrm>
              <a:off x="6035676" y="5632450"/>
              <a:ext cx="444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7" name="Line 157"/>
            <p:cNvSpPr>
              <a:spLocks noChangeShapeType="1"/>
            </p:cNvSpPr>
            <p:nvPr/>
          </p:nvSpPr>
          <p:spPr bwMode="auto">
            <a:xfrm>
              <a:off x="6080126" y="5634038"/>
              <a:ext cx="460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8" name="Line 158"/>
            <p:cNvSpPr>
              <a:spLocks noChangeShapeType="1"/>
            </p:cNvSpPr>
            <p:nvPr/>
          </p:nvSpPr>
          <p:spPr bwMode="auto">
            <a:xfrm>
              <a:off x="6126163" y="5634038"/>
              <a:ext cx="190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19" name="Line 159"/>
            <p:cNvSpPr>
              <a:spLocks noChangeShapeType="1"/>
            </p:cNvSpPr>
            <p:nvPr/>
          </p:nvSpPr>
          <p:spPr bwMode="auto">
            <a:xfrm>
              <a:off x="6369051" y="5640388"/>
              <a:ext cx="33337"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0" name="Line 160"/>
            <p:cNvSpPr>
              <a:spLocks noChangeShapeType="1"/>
            </p:cNvSpPr>
            <p:nvPr/>
          </p:nvSpPr>
          <p:spPr bwMode="auto">
            <a:xfrm>
              <a:off x="6402388" y="564197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1" name="Line 161"/>
            <p:cNvSpPr>
              <a:spLocks noChangeShapeType="1"/>
            </p:cNvSpPr>
            <p:nvPr/>
          </p:nvSpPr>
          <p:spPr bwMode="auto">
            <a:xfrm>
              <a:off x="6448426" y="56435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2" name="Line 162"/>
            <p:cNvSpPr>
              <a:spLocks noChangeShapeType="1"/>
            </p:cNvSpPr>
            <p:nvPr/>
          </p:nvSpPr>
          <p:spPr bwMode="auto">
            <a:xfrm>
              <a:off x="6492876" y="5643563"/>
              <a:ext cx="47625"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3" name="Line 163"/>
            <p:cNvSpPr>
              <a:spLocks noChangeShapeType="1"/>
            </p:cNvSpPr>
            <p:nvPr/>
          </p:nvSpPr>
          <p:spPr bwMode="auto">
            <a:xfrm>
              <a:off x="6540501" y="5643563"/>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4" name="Line 164"/>
            <p:cNvSpPr>
              <a:spLocks noChangeShapeType="1"/>
            </p:cNvSpPr>
            <p:nvPr/>
          </p:nvSpPr>
          <p:spPr bwMode="auto">
            <a:xfrm>
              <a:off x="6584951" y="5645150"/>
              <a:ext cx="6350"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5" name="Line 165"/>
            <p:cNvSpPr>
              <a:spLocks noChangeShapeType="1"/>
            </p:cNvSpPr>
            <p:nvPr/>
          </p:nvSpPr>
          <p:spPr bwMode="auto">
            <a:xfrm>
              <a:off x="6815138" y="5646738"/>
              <a:ext cx="44450" cy="1587"/>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6" name="Line 166"/>
            <p:cNvSpPr>
              <a:spLocks noChangeShapeType="1"/>
            </p:cNvSpPr>
            <p:nvPr/>
          </p:nvSpPr>
          <p:spPr bwMode="auto">
            <a:xfrm>
              <a:off x="6859588" y="5648325"/>
              <a:ext cx="46038"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41127" name="Line 167"/>
            <p:cNvSpPr>
              <a:spLocks noChangeShapeType="1"/>
            </p:cNvSpPr>
            <p:nvPr/>
          </p:nvSpPr>
          <p:spPr bwMode="auto">
            <a:xfrm>
              <a:off x="6905626" y="5648325"/>
              <a:ext cx="47625" cy="1588"/>
            </a:xfrm>
            <a:prstGeom prst="line">
              <a:avLst/>
            </a:prstGeom>
            <a:noFill/>
            <a:ln w="28">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grpSp>
      <p:sp>
        <p:nvSpPr>
          <p:cNvPr id="629777" name="Line 168"/>
          <p:cNvSpPr>
            <a:spLocks noChangeShapeType="1"/>
          </p:cNvSpPr>
          <p:nvPr/>
        </p:nvSpPr>
        <p:spPr bwMode="auto">
          <a:xfrm>
            <a:off x="4633913" y="2579688"/>
            <a:ext cx="44450" cy="1587"/>
          </a:xfrm>
          <a:prstGeom prst="line">
            <a:avLst/>
          </a:prstGeom>
          <a:noFill/>
          <a:ln w="28">
            <a:solidFill>
              <a:srgbClr val="FF0000"/>
            </a:solidFill>
            <a:round/>
            <a:headEnd/>
            <a:tailEnd/>
          </a:ln>
        </p:spPr>
        <p:txBody>
          <a:bodyPr/>
          <a:lstStyle/>
          <a:p>
            <a:endParaRPr lang="en-US" dirty="0"/>
          </a:p>
        </p:txBody>
      </p:sp>
    </p:spTree>
    <p:extLst>
      <p:ext uri="{BB962C8B-B14F-4D97-AF65-F5344CB8AC3E}">
        <p14:creationId xmlns:p14="http://schemas.microsoft.com/office/powerpoint/2010/main" val="2333994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44" name="Rectangle 2"/>
          <p:cNvSpPr>
            <a:spLocks noGrp="1" noChangeArrowheads="1"/>
          </p:cNvSpPr>
          <p:nvPr>
            <p:ph type="title"/>
          </p:nvPr>
        </p:nvSpPr>
        <p:spPr/>
        <p:txBody>
          <a:bodyPr>
            <a:normAutofit fontScale="90000"/>
          </a:bodyPr>
          <a:lstStyle/>
          <a:p>
            <a:r>
              <a:rPr lang="en-US" dirty="0"/>
              <a:t>Question 223.6.3 Question 123.23.2</a:t>
            </a:r>
          </a:p>
        </p:txBody>
      </p:sp>
      <p:sp>
        <p:nvSpPr>
          <p:cNvPr id="727045" name="Rectangle 3"/>
          <p:cNvSpPr>
            <a:spLocks noGrp="1" noChangeArrowheads="1"/>
          </p:cNvSpPr>
          <p:nvPr>
            <p:ph type="body" idx="1"/>
          </p:nvPr>
        </p:nvSpPr>
        <p:spPr>
          <a:xfrm>
            <a:off x="457200" y="2122714"/>
            <a:ext cx="8229600" cy="4525963"/>
          </a:xfrm>
        </p:spPr>
        <p:txBody>
          <a:bodyPr>
            <a:normAutofit/>
          </a:bodyPr>
          <a:lstStyle/>
          <a:p>
            <a:pPr marL="609600" indent="-609600" eaLnBrk="1" hangingPunct="1">
              <a:buFontTx/>
              <a:buNone/>
            </a:pPr>
            <a:r>
              <a:rPr lang="en-US" dirty="0"/>
              <a:t>A wave travels across a boundary between two different weight ropes. If it goes from the heavier to the lighter rope, the wave speed</a:t>
            </a:r>
          </a:p>
          <a:p>
            <a:pPr marL="990600" lvl="1" indent="-533400" eaLnBrk="1" hangingPunct="1">
              <a:buFontTx/>
              <a:buAutoNum type="alphaLcParenR"/>
            </a:pPr>
            <a:r>
              <a:rPr lang="en-US" sz="2000" dirty="0"/>
              <a:t>Increases</a:t>
            </a:r>
          </a:p>
          <a:p>
            <a:pPr marL="990600" lvl="1" indent="-533400" eaLnBrk="1" hangingPunct="1">
              <a:buFontTx/>
              <a:buAutoNum type="alphaLcParenR"/>
            </a:pPr>
            <a:r>
              <a:rPr lang="en-US" sz="2000" dirty="0"/>
              <a:t>Decreases</a:t>
            </a:r>
          </a:p>
          <a:p>
            <a:pPr marL="990600" lvl="1" indent="-533400" eaLnBrk="1" hangingPunct="1">
              <a:buFontTx/>
              <a:buAutoNum type="alphaLcParenR"/>
            </a:pPr>
            <a:r>
              <a:rPr lang="en-US" sz="2000" dirty="0"/>
              <a:t>Stays the same</a:t>
            </a:r>
          </a:p>
          <a:p>
            <a:pPr marL="990600" lvl="1" indent="-533400" eaLnBrk="1" hangingPunct="1">
              <a:buFontTx/>
              <a:buAutoNum type="alphaLcParenR"/>
            </a:pPr>
            <a:r>
              <a:rPr lang="en-US" sz="2000" dirty="0"/>
              <a:t>Can’t tell</a:t>
            </a:r>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 t="56057" r="819" b="31558"/>
          <a:stretch/>
        </p:blipFill>
        <p:spPr bwMode="auto">
          <a:xfrm>
            <a:off x="2189844" y="1026883"/>
            <a:ext cx="7086600" cy="1240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1596571" y="1407373"/>
            <a:ext cx="1277258" cy="355702"/>
          </a:xfrm>
          <a:custGeom>
            <a:avLst/>
            <a:gdLst>
              <a:gd name="connsiteX0" fmla="*/ 1277258 w 1277258"/>
              <a:gd name="connsiteY0" fmla="*/ 319331 h 355207"/>
              <a:gd name="connsiteX1" fmla="*/ 914400 w 1277258"/>
              <a:gd name="connsiteY1" fmla="*/ 304817 h 355207"/>
              <a:gd name="connsiteX2" fmla="*/ 653143 w 1277258"/>
              <a:gd name="connsiteY2" fmla="*/ 17 h 355207"/>
              <a:gd name="connsiteX3" fmla="*/ 348343 w 1277258"/>
              <a:gd name="connsiteY3" fmla="*/ 319331 h 355207"/>
              <a:gd name="connsiteX4" fmla="*/ 0 w 1277258"/>
              <a:gd name="connsiteY4" fmla="*/ 333845 h 355207"/>
              <a:gd name="connsiteX0" fmla="*/ 1277258 w 1277258"/>
              <a:gd name="connsiteY0" fmla="*/ 319826 h 355702"/>
              <a:gd name="connsiteX1" fmla="*/ 899886 w 1277258"/>
              <a:gd name="connsiteY1" fmla="*/ 247255 h 355702"/>
              <a:gd name="connsiteX2" fmla="*/ 653143 w 1277258"/>
              <a:gd name="connsiteY2" fmla="*/ 512 h 355702"/>
              <a:gd name="connsiteX3" fmla="*/ 348343 w 1277258"/>
              <a:gd name="connsiteY3" fmla="*/ 319826 h 355702"/>
              <a:gd name="connsiteX4" fmla="*/ 0 w 1277258"/>
              <a:gd name="connsiteY4" fmla="*/ 334340 h 35570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77258" h="355702">
                <a:moveTo>
                  <a:pt x="1277258" y="319826"/>
                </a:moveTo>
                <a:cubicBezTo>
                  <a:pt x="1147838" y="339178"/>
                  <a:pt x="1003905" y="300474"/>
                  <a:pt x="899886" y="247255"/>
                </a:cubicBezTo>
                <a:cubicBezTo>
                  <a:pt x="795867" y="194036"/>
                  <a:pt x="745067" y="-11583"/>
                  <a:pt x="653143" y="512"/>
                </a:cubicBezTo>
                <a:cubicBezTo>
                  <a:pt x="561219" y="12607"/>
                  <a:pt x="457200" y="264188"/>
                  <a:pt x="348343" y="319826"/>
                </a:cubicBezTo>
                <a:cubicBezTo>
                  <a:pt x="239486" y="375464"/>
                  <a:pt x="119743" y="354902"/>
                  <a:pt x="0" y="334340"/>
                </a:cubicBezTo>
              </a:path>
            </a:pathLst>
          </a:custGeom>
          <a:noFill/>
          <a:ln w="76200">
            <a:solidFill>
              <a:srgbClr val="21E5E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p:cNvCxnSpPr/>
          <p:nvPr/>
        </p:nvCxnSpPr>
        <p:spPr>
          <a:xfrm>
            <a:off x="2612571" y="1407373"/>
            <a:ext cx="682172"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507374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91" name="TextBox 312"/>
          <p:cNvSpPr txBox="1">
            <a:spLocks noChangeArrowheads="1"/>
          </p:cNvSpPr>
          <p:nvPr/>
        </p:nvSpPr>
        <p:spPr bwMode="auto">
          <a:xfrm>
            <a:off x="4686300" y="-33338"/>
            <a:ext cx="357188" cy="585788"/>
          </a:xfrm>
          <a:prstGeom prst="rect">
            <a:avLst/>
          </a:prstGeom>
          <a:solidFill>
            <a:schemeClr val="bg1"/>
          </a:solidFill>
          <a:ln w="9525">
            <a:noFill/>
            <a:miter lim="800000"/>
            <a:headEnd/>
            <a:tailEnd/>
          </a:ln>
        </p:spPr>
        <p:txBody>
          <a:bodyPr wrap="none">
            <a:spAutoFit/>
          </a:bodyPr>
          <a:lstStyle/>
          <a:p>
            <a:r>
              <a:rPr lang="en-US" sz="3200" dirty="0"/>
              <a:t>L</a:t>
            </a:r>
          </a:p>
        </p:txBody>
      </p:sp>
      <p:grpSp>
        <p:nvGrpSpPr>
          <p:cNvPr id="2" name="Group 548"/>
          <p:cNvGrpSpPr>
            <a:grpSpLocks/>
          </p:cNvGrpSpPr>
          <p:nvPr/>
        </p:nvGrpSpPr>
        <p:grpSpPr bwMode="auto">
          <a:xfrm>
            <a:off x="-482600" y="2070100"/>
            <a:ext cx="9877425" cy="3857625"/>
            <a:chOff x="-3386667" y="155109"/>
            <a:chExt cx="13264233" cy="6643624"/>
          </a:xfrm>
        </p:grpSpPr>
        <p:cxnSp>
          <p:nvCxnSpPr>
            <p:cNvPr id="12" name="Straight Arrow Connector 11"/>
            <p:cNvCxnSpPr/>
            <p:nvPr/>
          </p:nvCxnSpPr>
          <p:spPr>
            <a:xfrm rot="10800000" flipH="1">
              <a:off x="2614429" y="155109"/>
              <a:ext cx="4472575" cy="2735"/>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 name="Group 211"/>
            <p:cNvGrpSpPr>
              <a:grpSpLocks/>
            </p:cNvGrpSpPr>
            <p:nvPr/>
          </p:nvGrpSpPr>
          <p:grpSpPr bwMode="auto">
            <a:xfrm>
              <a:off x="3608614" y="5218489"/>
              <a:ext cx="2775857" cy="696685"/>
              <a:chOff x="5281613" y="5646738"/>
              <a:chExt cx="1438276" cy="628649"/>
            </a:xfrm>
          </p:grpSpPr>
          <p:sp>
            <p:nvSpPr>
              <p:cNvPr id="67911"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912"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913"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914"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915"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916"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917"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918"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919"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920"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921"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922"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923"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924"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925"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926"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927"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928"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929"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930"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931"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932"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933"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934"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935"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936"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937"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938"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939"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940"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941"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942"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943"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944"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945"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946"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947"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948"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949"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950"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951"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952"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953"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954"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955"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956"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957"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958"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959"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960"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961"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962"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963"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964"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965"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966"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967"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968"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969"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970"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971"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972"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973"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974"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975"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976"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977"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978"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979"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980"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981"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982"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983"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984"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985"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986"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987"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988"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989"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990"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991"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992"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993"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994"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995"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996"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997"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998"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999"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8000"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8001"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8002"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8003"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8004"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8005"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8006"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8007"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8008"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11" name="Straight Arrow Connector 310"/>
            <p:cNvCxnSpPr/>
            <p:nvPr/>
          </p:nvCxnSpPr>
          <p:spPr>
            <a:xfrm flipV="1">
              <a:off x="2629351" y="2692263"/>
              <a:ext cx="4261525" cy="8203"/>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86" name="Object 2"/>
            <p:cNvGraphicFramePr>
              <a:graphicFrameLocks noChangeAspect="1"/>
            </p:cNvGraphicFramePr>
            <p:nvPr/>
          </p:nvGraphicFramePr>
          <p:xfrm>
            <a:off x="4858559" y="2775826"/>
            <a:ext cx="278306" cy="682401"/>
          </p:xfrm>
          <a:graphic>
            <a:graphicData uri="http://schemas.openxmlformats.org/presentationml/2006/ole">
              <mc:AlternateContent xmlns:mc="http://schemas.openxmlformats.org/markup-compatibility/2006">
                <mc:Choice xmlns:v="urn:schemas-microsoft-com:vml" Requires="v">
                  <p:oleObj spid="_x0000_s2050" name="Equation" r:id="rId3" imgW="266400" imgH="393480" progId="Equation.3">
                    <p:embed/>
                  </p:oleObj>
                </mc:Choice>
                <mc:Fallback>
                  <p:oleObj name="Equation" r:id="rId3" imgW="266400" imgH="393480" progId="Equation.3">
                    <p:embed/>
                    <p:pic>
                      <p:nvPicPr>
                        <p:cNvPr id="6758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8559" y="2775826"/>
                          <a:ext cx="278306" cy="68240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8" name="Object 4"/>
            <p:cNvGraphicFramePr>
              <a:graphicFrameLocks noChangeAspect="1"/>
            </p:cNvGraphicFramePr>
            <p:nvPr/>
          </p:nvGraphicFramePr>
          <p:xfrm>
            <a:off x="4787447" y="6117696"/>
            <a:ext cx="277813" cy="681037"/>
          </p:xfrm>
          <a:graphic>
            <a:graphicData uri="http://schemas.openxmlformats.org/presentationml/2006/ole">
              <mc:AlternateContent xmlns:mc="http://schemas.openxmlformats.org/markup-compatibility/2006">
                <mc:Choice xmlns:v="urn:schemas-microsoft-com:vml" Requires="v">
                  <p:oleObj spid="_x0000_s2051" name="Equation" r:id="rId5" imgW="266400" imgH="393480" progId="Equation.3">
                    <p:embed/>
                  </p:oleObj>
                </mc:Choice>
                <mc:Fallback>
                  <p:oleObj name="Equation" r:id="rId5" imgW="266400" imgH="393480" progId="Equation.3">
                    <p:embed/>
                    <p:pic>
                      <p:nvPicPr>
                        <p:cNvPr id="67588"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87447" y="6117696"/>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7589" name="Object 5"/>
            <p:cNvGraphicFramePr>
              <a:graphicFrameLocks noChangeAspect="1"/>
            </p:cNvGraphicFramePr>
            <p:nvPr/>
          </p:nvGraphicFramePr>
          <p:xfrm>
            <a:off x="7314749" y="3187634"/>
            <a:ext cx="214313" cy="528637"/>
          </p:xfrm>
          <a:graphic>
            <a:graphicData uri="http://schemas.openxmlformats.org/presentationml/2006/ole">
              <mc:AlternateContent xmlns:mc="http://schemas.openxmlformats.org/markup-compatibility/2006">
                <mc:Choice xmlns:v="urn:schemas-microsoft-com:vml" Requires="v">
                  <p:oleObj spid="_x0000_s2052" name="Equation" r:id="rId7" imgW="266400" imgH="393480" progId="Equation.3">
                    <p:embed/>
                  </p:oleObj>
                </mc:Choice>
                <mc:Fallback>
                  <p:oleObj name="Equation" r:id="rId7" imgW="266400" imgH="393480" progId="Equation.3">
                    <p:embed/>
                    <p:pic>
                      <p:nvPicPr>
                        <p:cNvPr id="67589"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314749" y="3187634"/>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5" name="Straight Arrow Connector 324"/>
            <p:cNvCxnSpPr/>
            <p:nvPr/>
          </p:nvCxnSpPr>
          <p:spPr>
            <a:xfrm flipV="1">
              <a:off x="2791370" y="5576635"/>
              <a:ext cx="692845" cy="10936"/>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90" name="Object 6"/>
            <p:cNvGraphicFramePr>
              <a:graphicFrameLocks noChangeAspect="1"/>
            </p:cNvGraphicFramePr>
            <p:nvPr/>
          </p:nvGraphicFramePr>
          <p:xfrm>
            <a:off x="7071030" y="5288669"/>
            <a:ext cx="215165" cy="527461"/>
          </p:xfrm>
          <a:graphic>
            <a:graphicData uri="http://schemas.openxmlformats.org/presentationml/2006/ole">
              <mc:AlternateContent xmlns:mc="http://schemas.openxmlformats.org/markup-compatibility/2006">
                <mc:Choice xmlns:v="urn:schemas-microsoft-com:vml" Requires="v">
                  <p:oleObj spid="_x0000_s2053" name="Equation" r:id="rId9" imgW="266400" imgH="393480" progId="Equation.3">
                    <p:embed/>
                  </p:oleObj>
                </mc:Choice>
                <mc:Fallback>
                  <p:oleObj name="Equation" r:id="rId9" imgW="266400" imgH="393480" progId="Equation.3">
                    <p:embed/>
                    <p:pic>
                      <p:nvPicPr>
                        <p:cNvPr id="6759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71030" y="5288669"/>
                          <a:ext cx="215165" cy="5274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7597" name="Rectangle 41"/>
            <p:cNvSpPr>
              <a:spLocks noChangeArrowheads="1"/>
            </p:cNvSpPr>
            <p:nvPr/>
          </p:nvSpPr>
          <p:spPr bwMode="auto">
            <a:xfrm>
              <a:off x="2390196" y="458395"/>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7598" name="Rectangle 41"/>
            <p:cNvSpPr>
              <a:spLocks noChangeArrowheads="1"/>
            </p:cNvSpPr>
            <p:nvPr/>
          </p:nvSpPr>
          <p:spPr bwMode="auto">
            <a:xfrm>
              <a:off x="4393167" y="485610"/>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7599" name="Rectangle 41"/>
            <p:cNvSpPr>
              <a:spLocks noChangeArrowheads="1"/>
            </p:cNvSpPr>
            <p:nvPr/>
          </p:nvSpPr>
          <p:spPr bwMode="auto">
            <a:xfrm>
              <a:off x="2939971" y="507401"/>
              <a:ext cx="3162280" cy="831124"/>
            </a:xfrm>
            <a:prstGeom prst="rect">
              <a:avLst/>
            </a:prstGeom>
            <a:solidFill>
              <a:schemeClr val="accent1"/>
            </a:solidFill>
            <a:ln w="9525">
              <a:noFill/>
              <a:miter lim="800000"/>
              <a:headEnd/>
              <a:tailEnd/>
            </a:ln>
          </p:spPr>
          <p:txBody>
            <a:bodyPr wrap="none" anchor="ctr"/>
            <a:lstStyle/>
            <a:p>
              <a:endParaRPr lang="en-US" dirty="0"/>
            </a:p>
          </p:txBody>
        </p:sp>
        <p:sp>
          <p:nvSpPr>
            <p:cNvPr id="67600" name="Line 168"/>
            <p:cNvSpPr>
              <a:spLocks noChangeShapeType="1"/>
            </p:cNvSpPr>
            <p:nvPr/>
          </p:nvSpPr>
          <p:spPr bwMode="auto">
            <a:xfrm>
              <a:off x="4514981" y="1511671"/>
              <a:ext cx="44450" cy="1588"/>
            </a:xfrm>
            <a:prstGeom prst="line">
              <a:avLst/>
            </a:prstGeom>
            <a:noFill/>
            <a:ln w="28">
              <a:solidFill>
                <a:srgbClr val="FF0000"/>
              </a:solidFill>
              <a:round/>
              <a:headEnd/>
              <a:tailEnd/>
            </a:ln>
          </p:spPr>
          <p:txBody>
            <a:bodyPr/>
            <a:lstStyle/>
            <a:p>
              <a:endParaRPr lang="en-US" dirty="0"/>
            </a:p>
          </p:txBody>
        </p:sp>
        <p:sp>
          <p:nvSpPr>
            <p:cNvPr id="338" name="Rectangle 39"/>
            <p:cNvSpPr>
              <a:spLocks noChangeArrowheads="1"/>
            </p:cNvSpPr>
            <p:nvPr/>
          </p:nvSpPr>
          <p:spPr bwMode="auto">
            <a:xfrm>
              <a:off x="1060326" y="491392"/>
              <a:ext cx="4604748" cy="801062"/>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sp>
          <p:nvSpPr>
            <p:cNvPr id="332" name="Rectangle 331"/>
            <p:cNvSpPr/>
            <p:nvPr/>
          </p:nvSpPr>
          <p:spPr>
            <a:xfrm>
              <a:off x="761870" y="269937"/>
              <a:ext cx="1667089" cy="12576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67603" name="Rectangle 45"/>
            <p:cNvSpPr>
              <a:spLocks noChangeArrowheads="1"/>
            </p:cNvSpPr>
            <p:nvPr/>
          </p:nvSpPr>
          <p:spPr bwMode="auto">
            <a:xfrm>
              <a:off x="2374315" y="469281"/>
              <a:ext cx="214170" cy="796833"/>
            </a:xfrm>
            <a:prstGeom prst="rect">
              <a:avLst/>
            </a:prstGeom>
            <a:gradFill rotWithShape="1">
              <a:gsLst>
                <a:gs pos="0">
                  <a:srgbClr val="595959"/>
                </a:gs>
                <a:gs pos="50000">
                  <a:srgbClr val="C0C0C0"/>
                </a:gs>
                <a:gs pos="100000">
                  <a:srgbClr val="595959"/>
                </a:gs>
              </a:gsLst>
              <a:lin ang="5400000" scaled="1"/>
            </a:gradFill>
            <a:ln w="9525">
              <a:solidFill>
                <a:schemeClr val="tx1"/>
              </a:solidFill>
              <a:miter lim="800000"/>
              <a:headEnd/>
              <a:tailEnd/>
            </a:ln>
          </p:spPr>
          <p:txBody>
            <a:bodyPr wrap="none" anchor="ctr"/>
            <a:lstStyle/>
            <a:p>
              <a:r>
                <a:rPr lang="en-US" dirty="0"/>
                <a:t>	</a:t>
              </a:r>
            </a:p>
          </p:txBody>
        </p:sp>
        <p:grpSp>
          <p:nvGrpSpPr>
            <p:cNvPr id="4" name="Group 18"/>
            <p:cNvGrpSpPr>
              <a:grpSpLocks/>
            </p:cNvGrpSpPr>
            <p:nvPr/>
          </p:nvGrpSpPr>
          <p:grpSpPr bwMode="auto">
            <a:xfrm>
              <a:off x="2379339" y="386004"/>
              <a:ext cx="4620986" cy="1028700"/>
              <a:chOff x="1098455" y="1454019"/>
              <a:chExt cx="7727044" cy="1028700"/>
            </a:xfrm>
          </p:grpSpPr>
          <p:sp>
            <p:nvSpPr>
              <p:cNvPr id="67909"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7910"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pic>
          <p:nvPicPr>
            <p:cNvPr id="67605" name="Picture 9"/>
            <p:cNvPicPr>
              <a:picLocks noChangeAspect="1" noChangeArrowheads="1"/>
            </p:cNvPicPr>
            <p:nvPr/>
          </p:nvPicPr>
          <p:blipFill>
            <a:blip r:embed="rId10" cstate="print"/>
            <a:srcRect/>
            <a:stretch>
              <a:fillRect/>
            </a:stretch>
          </p:blipFill>
          <p:spPr bwMode="auto">
            <a:xfrm>
              <a:off x="2628901" y="1651681"/>
              <a:ext cx="4278086" cy="973137"/>
            </a:xfrm>
            <a:prstGeom prst="rect">
              <a:avLst/>
            </a:prstGeom>
            <a:noFill/>
            <a:ln w="9525">
              <a:noFill/>
              <a:miter lim="800000"/>
              <a:headEnd/>
              <a:tailEnd/>
            </a:ln>
          </p:spPr>
        </p:pic>
        <p:pic>
          <p:nvPicPr>
            <p:cNvPr id="67606" name="Picture 10"/>
            <p:cNvPicPr>
              <a:picLocks noChangeAspect="1" noChangeArrowheads="1"/>
            </p:cNvPicPr>
            <p:nvPr/>
          </p:nvPicPr>
          <p:blipFill>
            <a:blip r:embed="rId11" cstate="print"/>
            <a:srcRect/>
            <a:stretch>
              <a:fillRect/>
            </a:stretch>
          </p:blipFill>
          <p:spPr bwMode="auto">
            <a:xfrm>
              <a:off x="2664279" y="3380241"/>
              <a:ext cx="4226378" cy="1044575"/>
            </a:xfrm>
            <a:prstGeom prst="rect">
              <a:avLst/>
            </a:prstGeom>
            <a:noFill/>
            <a:ln w="9525">
              <a:noFill/>
              <a:miter lim="800000"/>
              <a:headEnd/>
              <a:tailEnd/>
            </a:ln>
          </p:spPr>
        </p:pic>
        <p:pic>
          <p:nvPicPr>
            <p:cNvPr id="67607" name="Picture 11"/>
            <p:cNvPicPr>
              <a:picLocks noChangeAspect="1" noChangeArrowheads="1"/>
            </p:cNvPicPr>
            <p:nvPr/>
          </p:nvPicPr>
          <p:blipFill>
            <a:blip r:embed="rId12" cstate="print"/>
            <a:srcRect/>
            <a:stretch>
              <a:fillRect/>
            </a:stretch>
          </p:blipFill>
          <p:spPr bwMode="auto">
            <a:xfrm>
              <a:off x="2717573" y="4941281"/>
              <a:ext cx="4320041" cy="1165225"/>
            </a:xfrm>
            <a:prstGeom prst="rect">
              <a:avLst/>
            </a:prstGeom>
            <a:noFill/>
            <a:ln w="9525">
              <a:noFill/>
              <a:miter lim="800000"/>
              <a:headEnd/>
              <a:tailEnd/>
            </a:ln>
          </p:spPr>
        </p:pic>
        <p:grpSp>
          <p:nvGrpSpPr>
            <p:cNvPr id="5" name="Group 13"/>
            <p:cNvGrpSpPr>
              <a:grpSpLocks/>
            </p:cNvGrpSpPr>
            <p:nvPr/>
          </p:nvGrpSpPr>
          <p:grpSpPr bwMode="auto">
            <a:xfrm>
              <a:off x="-3386667" y="1894716"/>
              <a:ext cx="13264233" cy="577552"/>
              <a:chOff x="5281613" y="5646738"/>
              <a:chExt cx="1438276" cy="628649"/>
            </a:xfrm>
          </p:grpSpPr>
          <p:sp>
            <p:nvSpPr>
              <p:cNvPr id="67811"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812"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813"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814"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815"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816"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817"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818"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819"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820"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821"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822"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823"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824"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825"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826"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827"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828"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829"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830"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831"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832"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833"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834"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835"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836"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837"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838"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839"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840"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841"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842"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843"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844"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845"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846"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847"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848"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849"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850"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851"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852"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853"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854"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855"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856"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857"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858"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859"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860"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861"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862"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863"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864"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865"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866"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867"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868"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869"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870"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871"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872"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873"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874"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875"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876"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877"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878"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879"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880"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881"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882"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883"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884"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885"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886"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887"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888"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889"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890"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891"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892"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893"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894"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895"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896"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897"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898"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899"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900"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901"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902"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903"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904"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905"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906"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907"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sp>
            <p:nvSpPr>
              <p:cNvPr id="67908"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grpSp>
        <p:grpSp>
          <p:nvGrpSpPr>
            <p:cNvPr id="6" name="Group 112"/>
            <p:cNvGrpSpPr>
              <a:grpSpLocks/>
            </p:cNvGrpSpPr>
            <p:nvPr/>
          </p:nvGrpSpPr>
          <p:grpSpPr bwMode="auto">
            <a:xfrm>
              <a:off x="2775857" y="3575964"/>
              <a:ext cx="5301343" cy="653141"/>
              <a:chOff x="5281613" y="5646738"/>
              <a:chExt cx="1438276" cy="628649"/>
            </a:xfrm>
          </p:grpSpPr>
          <p:sp>
            <p:nvSpPr>
              <p:cNvPr id="67713"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714"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715"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716"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717"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718"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719"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720"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721"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722"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723"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724"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725"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726"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727"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728"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729"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730"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731"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732"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733"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734"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735"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736"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737"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738"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739"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740"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741"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742"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743"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744"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745"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746"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747"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748"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749"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750"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751"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752"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753"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754"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755"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756"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757"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758"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759"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760"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761"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762"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763"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764"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765"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766"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767"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768"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769"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770"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771"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772"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773"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774"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775"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776"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777"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778"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779"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780"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781"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782"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783"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784"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785"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786"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787"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788"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789"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790"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791"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792"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793"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794"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795"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796"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797"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798"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799"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800"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801"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802"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803"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804"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805"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806"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807"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808"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809"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810"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7" name="Group 112"/>
            <p:cNvGrpSpPr>
              <a:grpSpLocks/>
            </p:cNvGrpSpPr>
            <p:nvPr/>
          </p:nvGrpSpPr>
          <p:grpSpPr bwMode="auto">
            <a:xfrm>
              <a:off x="2843590" y="5201561"/>
              <a:ext cx="3235477" cy="653141"/>
              <a:chOff x="5281613" y="5646738"/>
              <a:chExt cx="1438276" cy="628649"/>
            </a:xfrm>
          </p:grpSpPr>
          <p:sp>
            <p:nvSpPr>
              <p:cNvPr id="67615"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7616"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7617"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7618"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7619"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7620"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7621"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7622"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7623"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7624"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7625"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7626"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7627"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7628"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7629"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7630"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7631"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7632"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7633"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7634"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7635"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7636"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7637"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7638"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7639"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7640"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7641"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7642"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7643"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7644"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7645"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7646"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7647"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7648"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7649"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7650"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7651"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7652"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7653"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7654"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7655"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7656"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7657"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7658"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7659"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7660"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7661"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7662"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7663"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7664"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7665"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7666"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7667"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7668"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7669"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7670"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7671"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7672"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7673"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7674"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7675"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7676"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7677"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7678"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7679"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7680"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7681"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7682"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7683"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7684"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7685"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7686"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7687"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7688"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7689"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7690"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7691"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7692"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7693"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7694"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7695"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7696"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7697"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7698"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7699"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7700"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7701"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7702"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7703"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7704"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7705"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7706"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7707"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7708"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7709"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7710"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7711"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7712"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20" name="Straight Arrow Connector 319"/>
            <p:cNvCxnSpPr/>
            <p:nvPr/>
          </p:nvCxnSpPr>
          <p:spPr>
            <a:xfrm flipV="1">
              <a:off x="6803470" y="3859682"/>
              <a:ext cx="1240724" cy="13669"/>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8" name="Straight Arrow Connector 327"/>
            <p:cNvCxnSpPr/>
            <p:nvPr/>
          </p:nvCxnSpPr>
          <p:spPr>
            <a:xfrm flipV="1">
              <a:off x="6215086" y="5535624"/>
              <a:ext cx="744009"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7587" name="Object 3"/>
            <p:cNvGraphicFramePr>
              <a:graphicFrameLocks noChangeAspect="1"/>
            </p:cNvGraphicFramePr>
            <p:nvPr/>
          </p:nvGraphicFramePr>
          <p:xfrm>
            <a:off x="4597400" y="4379913"/>
            <a:ext cx="461963" cy="684212"/>
          </p:xfrm>
          <a:graphic>
            <a:graphicData uri="http://schemas.openxmlformats.org/presentationml/2006/ole">
              <mc:AlternateContent xmlns:mc="http://schemas.openxmlformats.org/markup-compatibility/2006">
                <mc:Choice xmlns:v="urn:schemas-microsoft-com:vml" Requires="v">
                  <p:oleObj spid="_x0000_s2054" name="Equation" r:id="rId13" imgW="266400" imgH="393480" progId="Equation.3">
                    <p:embed/>
                  </p:oleObj>
                </mc:Choice>
                <mc:Fallback>
                  <p:oleObj name="Equation" r:id="rId13" imgW="266400" imgH="393480" progId="Equation.3">
                    <p:embed/>
                    <p:pic>
                      <p:nvPicPr>
                        <p:cNvPr id="67587" name="Object 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597400" y="4379913"/>
                          <a:ext cx="461963" cy="68421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4" name="Straight Arrow Connector 323"/>
            <p:cNvCxnSpPr/>
            <p:nvPr/>
          </p:nvCxnSpPr>
          <p:spPr>
            <a:xfrm>
              <a:off x="2804161" y="6109765"/>
              <a:ext cx="4308425" cy="19139"/>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14" name="Straight Arrow Connector 313"/>
            <p:cNvCxnSpPr/>
            <p:nvPr/>
          </p:nvCxnSpPr>
          <p:spPr>
            <a:xfrm flipV="1">
              <a:off x="2650670" y="4384610"/>
              <a:ext cx="4240206" cy="30073"/>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8788385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0" name="Straight Connector 129"/>
          <p:cNvCxnSpPr/>
          <p:nvPr/>
        </p:nvCxnSpPr>
        <p:spPr>
          <a:xfrm>
            <a:off x="1262063" y="5370513"/>
            <a:ext cx="7839075" cy="15875"/>
          </a:xfrm>
          <a:prstGeom prst="line">
            <a:avLst/>
          </a:prstGeom>
        </p:spPr>
        <p:style>
          <a:lnRef idx="1">
            <a:schemeClr val="accent1"/>
          </a:lnRef>
          <a:fillRef idx="0">
            <a:schemeClr val="accent1"/>
          </a:fillRef>
          <a:effectRef idx="0">
            <a:schemeClr val="accent1"/>
          </a:effectRef>
          <a:fontRef idx="minor">
            <a:schemeClr val="tx1"/>
          </a:fontRef>
        </p:style>
      </p:cxnSp>
      <p:cxnSp>
        <p:nvCxnSpPr>
          <p:cNvPr id="246" name="Straight Connector 245"/>
          <p:cNvCxnSpPr/>
          <p:nvPr/>
        </p:nvCxnSpPr>
        <p:spPr>
          <a:xfrm>
            <a:off x="1262063" y="3394075"/>
            <a:ext cx="7839075" cy="15875"/>
          </a:xfrm>
          <a:prstGeom prst="line">
            <a:avLst/>
          </a:prstGeom>
        </p:spPr>
        <p:style>
          <a:lnRef idx="1">
            <a:schemeClr val="accent1"/>
          </a:lnRef>
          <a:fillRef idx="0">
            <a:schemeClr val="accent1"/>
          </a:fillRef>
          <a:effectRef idx="0">
            <a:schemeClr val="accent1"/>
          </a:effectRef>
          <a:fontRef idx="minor">
            <a:schemeClr val="tx1"/>
          </a:fontRef>
        </p:style>
      </p:cxnSp>
      <p:grpSp>
        <p:nvGrpSpPr>
          <p:cNvPr id="2" name="Group 188"/>
          <p:cNvGrpSpPr>
            <a:grpSpLocks/>
          </p:cNvGrpSpPr>
          <p:nvPr/>
        </p:nvGrpSpPr>
        <p:grpSpPr bwMode="auto">
          <a:xfrm>
            <a:off x="958850" y="1258888"/>
            <a:ext cx="6192838" cy="4930775"/>
            <a:chOff x="130632" y="293908"/>
            <a:chExt cx="7021281" cy="5895414"/>
          </a:xfrm>
        </p:grpSpPr>
        <p:sp>
          <p:nvSpPr>
            <p:cNvPr id="625668" name="Rectangle 41"/>
            <p:cNvSpPr>
              <a:spLocks noChangeArrowheads="1"/>
            </p:cNvSpPr>
            <p:nvPr/>
          </p:nvSpPr>
          <p:spPr bwMode="auto">
            <a:xfrm>
              <a:off x="2509128" y="1526410"/>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25669" name="Rectangle 41"/>
            <p:cNvSpPr>
              <a:spLocks noChangeArrowheads="1"/>
            </p:cNvSpPr>
            <p:nvPr/>
          </p:nvSpPr>
          <p:spPr bwMode="auto">
            <a:xfrm>
              <a:off x="4512099" y="1553625"/>
              <a:ext cx="2634337" cy="831124"/>
            </a:xfrm>
            <a:prstGeom prst="rect">
              <a:avLst/>
            </a:prstGeom>
            <a:solidFill>
              <a:schemeClr val="accent1"/>
            </a:solidFill>
            <a:ln w="9525">
              <a:noFill/>
              <a:miter lim="800000"/>
              <a:headEnd/>
              <a:tailEnd/>
            </a:ln>
          </p:spPr>
          <p:txBody>
            <a:bodyPr wrap="none" anchor="ctr"/>
            <a:lstStyle/>
            <a:p>
              <a:endParaRPr lang="en-US" dirty="0"/>
            </a:p>
          </p:txBody>
        </p:sp>
        <p:sp>
          <p:nvSpPr>
            <p:cNvPr id="625670" name="TextBox 242"/>
            <p:cNvSpPr txBox="1">
              <a:spLocks noChangeArrowheads="1"/>
            </p:cNvSpPr>
            <p:nvPr/>
          </p:nvSpPr>
          <p:spPr bwMode="auto">
            <a:xfrm>
              <a:off x="163280" y="4800684"/>
              <a:ext cx="1742849" cy="369332"/>
            </a:xfrm>
            <a:prstGeom prst="rect">
              <a:avLst/>
            </a:prstGeom>
            <a:noFill/>
            <a:ln w="9525">
              <a:noFill/>
              <a:miter lim="800000"/>
              <a:headEnd/>
              <a:tailEnd/>
            </a:ln>
          </p:spPr>
          <p:txBody>
            <a:bodyPr wrap="none">
              <a:spAutoFit/>
            </a:bodyPr>
            <a:lstStyle/>
            <a:p>
              <a:r>
                <a:rPr lang="en-US" dirty="0"/>
                <a:t>Pressure Change</a:t>
              </a:r>
            </a:p>
          </p:txBody>
        </p:sp>
        <p:sp>
          <p:nvSpPr>
            <p:cNvPr id="625671" name="Rectangle 41"/>
            <p:cNvSpPr>
              <a:spLocks noChangeArrowheads="1"/>
            </p:cNvSpPr>
            <p:nvPr/>
          </p:nvSpPr>
          <p:spPr bwMode="auto">
            <a:xfrm>
              <a:off x="3058903" y="1575416"/>
              <a:ext cx="3162280" cy="831124"/>
            </a:xfrm>
            <a:prstGeom prst="rect">
              <a:avLst/>
            </a:prstGeom>
            <a:solidFill>
              <a:schemeClr val="accent1"/>
            </a:solidFill>
            <a:ln w="9525">
              <a:noFill/>
              <a:miter lim="800000"/>
              <a:headEnd/>
              <a:tailEnd/>
            </a:ln>
          </p:spPr>
          <p:txBody>
            <a:bodyPr wrap="none" anchor="ctr"/>
            <a:lstStyle/>
            <a:p>
              <a:endParaRPr lang="en-US" dirty="0"/>
            </a:p>
          </p:txBody>
        </p:sp>
        <p:sp>
          <p:nvSpPr>
            <p:cNvPr id="234" name="Rectangle 39"/>
            <p:cNvSpPr>
              <a:spLocks noChangeArrowheads="1"/>
            </p:cNvSpPr>
            <p:nvPr/>
          </p:nvSpPr>
          <p:spPr bwMode="auto">
            <a:xfrm>
              <a:off x="2580251" y="1569413"/>
              <a:ext cx="4571662" cy="800987"/>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3" name="Group 18"/>
            <p:cNvGrpSpPr>
              <a:grpSpLocks/>
            </p:cNvGrpSpPr>
            <p:nvPr/>
          </p:nvGrpSpPr>
          <p:grpSpPr bwMode="auto">
            <a:xfrm>
              <a:off x="2498271" y="1454019"/>
              <a:ext cx="4620986" cy="1028700"/>
              <a:chOff x="1098455" y="1454019"/>
              <a:chExt cx="7727044" cy="1028700"/>
            </a:xfrm>
          </p:grpSpPr>
          <p:sp>
            <p:nvSpPr>
              <p:cNvPr id="625851"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25852"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sp>
          <p:nvSpPr>
            <p:cNvPr id="625674" name="TextBox 405"/>
            <p:cNvSpPr txBox="1">
              <a:spLocks noChangeArrowheads="1"/>
            </p:cNvSpPr>
            <p:nvPr/>
          </p:nvSpPr>
          <p:spPr bwMode="auto">
            <a:xfrm>
              <a:off x="130632" y="2863067"/>
              <a:ext cx="1972391" cy="1104107"/>
            </a:xfrm>
            <a:prstGeom prst="rect">
              <a:avLst/>
            </a:prstGeom>
            <a:noFill/>
            <a:ln w="9525">
              <a:noFill/>
              <a:miter lim="800000"/>
              <a:headEnd/>
              <a:tailEnd/>
            </a:ln>
          </p:spPr>
          <p:txBody>
            <a:bodyPr>
              <a:spAutoFit/>
            </a:bodyPr>
            <a:lstStyle/>
            <a:p>
              <a:r>
                <a:rPr lang="en-US" dirty="0"/>
                <a:t>Displacement from Equilibrium</a:t>
              </a:r>
            </a:p>
          </p:txBody>
        </p:sp>
        <p:cxnSp>
          <p:nvCxnSpPr>
            <p:cNvPr id="181" name="Straight Arrow Connector 180"/>
            <p:cNvCxnSpPr/>
            <p:nvPr/>
          </p:nvCxnSpPr>
          <p:spPr>
            <a:xfrm rot="10800000" flipH="1">
              <a:off x="2616249" y="971519"/>
              <a:ext cx="4470869" cy="1899"/>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sp>
          <p:nvSpPr>
            <p:cNvPr id="625676" name="TextBox 181"/>
            <p:cNvSpPr txBox="1">
              <a:spLocks noChangeArrowheads="1"/>
            </p:cNvSpPr>
            <p:nvPr/>
          </p:nvSpPr>
          <p:spPr bwMode="auto">
            <a:xfrm>
              <a:off x="4604582" y="293908"/>
              <a:ext cx="424618" cy="584775"/>
            </a:xfrm>
            <a:prstGeom prst="rect">
              <a:avLst/>
            </a:prstGeom>
            <a:noFill/>
            <a:ln w="9525">
              <a:noFill/>
              <a:miter lim="800000"/>
              <a:headEnd/>
              <a:tailEnd/>
            </a:ln>
          </p:spPr>
          <p:txBody>
            <a:bodyPr>
              <a:spAutoFit/>
            </a:bodyPr>
            <a:lstStyle/>
            <a:p>
              <a:r>
                <a:rPr lang="en-US" sz="3200" dirty="0"/>
                <a:t>L</a:t>
              </a:r>
            </a:p>
          </p:txBody>
        </p:sp>
        <p:pic>
          <p:nvPicPr>
            <p:cNvPr id="625677" name="Picture 2"/>
            <p:cNvPicPr>
              <a:picLocks noChangeAspect="1" noChangeArrowheads="1"/>
            </p:cNvPicPr>
            <p:nvPr/>
          </p:nvPicPr>
          <p:blipFill>
            <a:blip r:embed="rId3" cstate="print"/>
            <a:srcRect/>
            <a:stretch>
              <a:fillRect/>
            </a:stretch>
          </p:blipFill>
          <p:spPr bwMode="auto">
            <a:xfrm>
              <a:off x="2400299" y="2941637"/>
              <a:ext cx="4572001" cy="973137"/>
            </a:xfrm>
            <a:prstGeom prst="rect">
              <a:avLst/>
            </a:prstGeom>
            <a:noFill/>
            <a:ln w="9525">
              <a:noFill/>
              <a:miter lim="800000"/>
              <a:headEnd/>
              <a:tailEnd/>
            </a:ln>
          </p:spPr>
        </p:pic>
        <p:cxnSp>
          <p:nvCxnSpPr>
            <p:cNvPr id="211" name="Straight Connector 210"/>
            <p:cNvCxnSpPr/>
            <p:nvPr/>
          </p:nvCxnSpPr>
          <p:spPr>
            <a:xfrm rot="5400000">
              <a:off x="645511" y="4416571"/>
              <a:ext cx="3543702" cy="1800"/>
            </a:xfrm>
            <a:prstGeom prst="line">
              <a:avLst/>
            </a:prstGeom>
          </p:spPr>
          <p:style>
            <a:lnRef idx="1">
              <a:schemeClr val="accent1"/>
            </a:lnRef>
            <a:fillRef idx="0">
              <a:schemeClr val="accent1"/>
            </a:fillRef>
            <a:effectRef idx="0">
              <a:schemeClr val="accent1"/>
            </a:effectRef>
            <a:fontRef idx="minor">
              <a:schemeClr val="tx1"/>
            </a:fontRef>
          </p:style>
        </p:cxnSp>
        <p:grpSp>
          <p:nvGrpSpPr>
            <p:cNvPr id="4" name="Group 197"/>
            <p:cNvGrpSpPr>
              <a:grpSpLocks/>
            </p:cNvGrpSpPr>
            <p:nvPr/>
          </p:nvGrpSpPr>
          <p:grpSpPr bwMode="auto">
            <a:xfrm>
              <a:off x="2538413" y="4981575"/>
              <a:ext cx="4357687" cy="776287"/>
              <a:chOff x="2538413" y="4981575"/>
              <a:chExt cx="4357687" cy="776287"/>
            </a:xfrm>
          </p:grpSpPr>
          <p:sp>
            <p:nvSpPr>
              <p:cNvPr id="38921" name="Line 9"/>
              <p:cNvSpPr>
                <a:spLocks noChangeShapeType="1"/>
              </p:cNvSpPr>
              <p:nvPr/>
            </p:nvSpPr>
            <p:spPr bwMode="auto">
              <a:xfrm flipV="1">
                <a:off x="2538854" y="5356067"/>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2" name="Line 10"/>
              <p:cNvSpPr>
                <a:spLocks noChangeShapeType="1"/>
              </p:cNvSpPr>
              <p:nvPr/>
            </p:nvSpPr>
            <p:spPr bwMode="auto">
              <a:xfrm flipV="1">
                <a:off x="2582051" y="5346578"/>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3" name="Line 11"/>
              <p:cNvSpPr>
                <a:spLocks noChangeShapeType="1"/>
              </p:cNvSpPr>
              <p:nvPr/>
            </p:nvSpPr>
            <p:spPr bwMode="auto">
              <a:xfrm flipV="1">
                <a:off x="2627048" y="5333290"/>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4" name="Line 12"/>
              <p:cNvSpPr>
                <a:spLocks noChangeShapeType="1"/>
              </p:cNvSpPr>
              <p:nvPr/>
            </p:nvSpPr>
            <p:spPr bwMode="auto">
              <a:xfrm flipV="1">
                <a:off x="2670245" y="5320005"/>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5" name="Line 13"/>
              <p:cNvSpPr>
                <a:spLocks noChangeShapeType="1"/>
              </p:cNvSpPr>
              <p:nvPr/>
            </p:nvSpPr>
            <p:spPr bwMode="auto">
              <a:xfrm flipV="1">
                <a:off x="2713442" y="5306717"/>
                <a:ext cx="44996"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6" name="Line 14"/>
              <p:cNvSpPr>
                <a:spLocks noChangeShapeType="1"/>
              </p:cNvSpPr>
              <p:nvPr/>
            </p:nvSpPr>
            <p:spPr bwMode="auto">
              <a:xfrm flipV="1">
                <a:off x="2758438" y="529722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7" name="Line 15"/>
              <p:cNvSpPr>
                <a:spLocks noChangeShapeType="1"/>
              </p:cNvSpPr>
              <p:nvPr/>
            </p:nvSpPr>
            <p:spPr bwMode="auto">
              <a:xfrm flipV="1">
                <a:off x="2801635" y="5283941"/>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8" name="Line 16"/>
              <p:cNvSpPr>
                <a:spLocks noChangeShapeType="1"/>
              </p:cNvSpPr>
              <p:nvPr/>
            </p:nvSpPr>
            <p:spPr bwMode="auto">
              <a:xfrm flipV="1">
                <a:off x="2846632" y="5272552"/>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29" name="Line 17"/>
              <p:cNvSpPr>
                <a:spLocks noChangeShapeType="1"/>
              </p:cNvSpPr>
              <p:nvPr/>
            </p:nvSpPr>
            <p:spPr bwMode="auto">
              <a:xfrm flipV="1">
                <a:off x="2889829" y="5259266"/>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0" name="Line 18"/>
              <p:cNvSpPr>
                <a:spLocks noChangeShapeType="1"/>
              </p:cNvSpPr>
              <p:nvPr/>
            </p:nvSpPr>
            <p:spPr bwMode="auto">
              <a:xfrm flipV="1">
                <a:off x="2934825" y="5249775"/>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1" name="Line 19"/>
              <p:cNvSpPr>
                <a:spLocks noChangeShapeType="1"/>
              </p:cNvSpPr>
              <p:nvPr/>
            </p:nvSpPr>
            <p:spPr bwMode="auto">
              <a:xfrm flipV="1">
                <a:off x="2978022" y="5236489"/>
                <a:ext cx="449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2" name="Line 20"/>
              <p:cNvSpPr>
                <a:spLocks noChangeShapeType="1"/>
              </p:cNvSpPr>
              <p:nvPr/>
            </p:nvSpPr>
            <p:spPr bwMode="auto">
              <a:xfrm flipV="1">
                <a:off x="3023019" y="5225101"/>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3" name="Line 21"/>
              <p:cNvSpPr>
                <a:spLocks noChangeShapeType="1"/>
              </p:cNvSpPr>
              <p:nvPr/>
            </p:nvSpPr>
            <p:spPr bwMode="auto">
              <a:xfrm flipV="1">
                <a:off x="3066216" y="5213713"/>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4" name="Line 22"/>
              <p:cNvSpPr>
                <a:spLocks noChangeShapeType="1"/>
              </p:cNvSpPr>
              <p:nvPr/>
            </p:nvSpPr>
            <p:spPr bwMode="auto">
              <a:xfrm flipV="1">
                <a:off x="3111212" y="5202324"/>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5" name="Line 23"/>
              <p:cNvSpPr>
                <a:spLocks noChangeShapeType="1"/>
              </p:cNvSpPr>
              <p:nvPr/>
            </p:nvSpPr>
            <p:spPr bwMode="auto">
              <a:xfrm flipV="1">
                <a:off x="3154409" y="519093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6" name="Line 24"/>
              <p:cNvSpPr>
                <a:spLocks noChangeShapeType="1"/>
              </p:cNvSpPr>
              <p:nvPr/>
            </p:nvSpPr>
            <p:spPr bwMode="auto">
              <a:xfrm flipV="1">
                <a:off x="3197605" y="5181445"/>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7" name="Line 25"/>
              <p:cNvSpPr>
                <a:spLocks noChangeShapeType="1"/>
              </p:cNvSpPr>
              <p:nvPr/>
            </p:nvSpPr>
            <p:spPr bwMode="auto">
              <a:xfrm flipV="1">
                <a:off x="3242603" y="517005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8" name="Line 26"/>
              <p:cNvSpPr>
                <a:spLocks noChangeShapeType="1"/>
              </p:cNvSpPr>
              <p:nvPr/>
            </p:nvSpPr>
            <p:spPr bwMode="auto">
              <a:xfrm flipV="1">
                <a:off x="3285799" y="5160566"/>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39" name="Line 27"/>
              <p:cNvSpPr>
                <a:spLocks noChangeShapeType="1"/>
              </p:cNvSpPr>
              <p:nvPr/>
            </p:nvSpPr>
            <p:spPr bwMode="auto">
              <a:xfrm flipV="1">
                <a:off x="3330795" y="5149178"/>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0" name="Line 28"/>
              <p:cNvSpPr>
                <a:spLocks noChangeShapeType="1"/>
              </p:cNvSpPr>
              <p:nvPr/>
            </p:nvSpPr>
            <p:spPr bwMode="auto">
              <a:xfrm flipV="1">
                <a:off x="3373992" y="5139687"/>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1" name="Line 29"/>
              <p:cNvSpPr>
                <a:spLocks noChangeShapeType="1"/>
              </p:cNvSpPr>
              <p:nvPr/>
            </p:nvSpPr>
            <p:spPr bwMode="auto">
              <a:xfrm flipV="1">
                <a:off x="3418990" y="5130197"/>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2" name="Line 30"/>
              <p:cNvSpPr>
                <a:spLocks noChangeShapeType="1"/>
              </p:cNvSpPr>
              <p:nvPr/>
            </p:nvSpPr>
            <p:spPr bwMode="auto">
              <a:xfrm flipV="1">
                <a:off x="3462186" y="5120706"/>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3" name="Line 31"/>
              <p:cNvSpPr>
                <a:spLocks noChangeShapeType="1"/>
              </p:cNvSpPr>
              <p:nvPr/>
            </p:nvSpPr>
            <p:spPr bwMode="auto">
              <a:xfrm flipV="1">
                <a:off x="3507182" y="5111217"/>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4" name="Line 32"/>
              <p:cNvSpPr>
                <a:spLocks noChangeShapeType="1"/>
              </p:cNvSpPr>
              <p:nvPr/>
            </p:nvSpPr>
            <p:spPr bwMode="auto">
              <a:xfrm flipV="1">
                <a:off x="3550379" y="5101726"/>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5" name="Line 33"/>
              <p:cNvSpPr>
                <a:spLocks noChangeShapeType="1"/>
              </p:cNvSpPr>
              <p:nvPr/>
            </p:nvSpPr>
            <p:spPr bwMode="auto">
              <a:xfrm flipV="1">
                <a:off x="3595376" y="509413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6" name="Line 34"/>
              <p:cNvSpPr>
                <a:spLocks noChangeShapeType="1"/>
              </p:cNvSpPr>
              <p:nvPr/>
            </p:nvSpPr>
            <p:spPr bwMode="auto">
              <a:xfrm flipV="1">
                <a:off x="3638573" y="5084644"/>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7" name="Line 35"/>
              <p:cNvSpPr>
                <a:spLocks noChangeShapeType="1"/>
              </p:cNvSpPr>
              <p:nvPr/>
            </p:nvSpPr>
            <p:spPr bwMode="auto">
              <a:xfrm flipV="1">
                <a:off x="3683569" y="5075153"/>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8" name="Line 36"/>
              <p:cNvSpPr>
                <a:spLocks noChangeShapeType="1"/>
              </p:cNvSpPr>
              <p:nvPr/>
            </p:nvSpPr>
            <p:spPr bwMode="auto">
              <a:xfrm flipV="1">
                <a:off x="3726766" y="5067560"/>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49" name="Line 37"/>
              <p:cNvSpPr>
                <a:spLocks noChangeShapeType="1"/>
              </p:cNvSpPr>
              <p:nvPr/>
            </p:nvSpPr>
            <p:spPr bwMode="auto">
              <a:xfrm flipV="1">
                <a:off x="3769963" y="5059968"/>
                <a:ext cx="449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0" name="Line 38"/>
              <p:cNvSpPr>
                <a:spLocks noChangeShapeType="1"/>
              </p:cNvSpPr>
              <p:nvPr/>
            </p:nvSpPr>
            <p:spPr bwMode="auto">
              <a:xfrm flipV="1">
                <a:off x="3814960" y="5054274"/>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1" name="Line 39"/>
              <p:cNvSpPr>
                <a:spLocks noChangeShapeType="1"/>
              </p:cNvSpPr>
              <p:nvPr/>
            </p:nvSpPr>
            <p:spPr bwMode="auto">
              <a:xfrm flipV="1">
                <a:off x="3858157" y="5044783"/>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2" name="Line 40"/>
              <p:cNvSpPr>
                <a:spLocks noChangeShapeType="1"/>
              </p:cNvSpPr>
              <p:nvPr/>
            </p:nvSpPr>
            <p:spPr bwMode="auto">
              <a:xfrm flipV="1">
                <a:off x="3903153" y="5039090"/>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3" name="Line 41"/>
              <p:cNvSpPr>
                <a:spLocks noChangeShapeType="1"/>
              </p:cNvSpPr>
              <p:nvPr/>
            </p:nvSpPr>
            <p:spPr bwMode="auto">
              <a:xfrm flipV="1">
                <a:off x="3946350" y="5033395"/>
                <a:ext cx="44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4" name="Line 42"/>
              <p:cNvSpPr>
                <a:spLocks noChangeShapeType="1"/>
              </p:cNvSpPr>
              <p:nvPr/>
            </p:nvSpPr>
            <p:spPr bwMode="auto">
              <a:xfrm flipV="1">
                <a:off x="3991347" y="502580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5" name="Line 43"/>
              <p:cNvSpPr>
                <a:spLocks noChangeShapeType="1"/>
              </p:cNvSpPr>
              <p:nvPr/>
            </p:nvSpPr>
            <p:spPr bwMode="auto">
              <a:xfrm flipV="1">
                <a:off x="4034544" y="5022007"/>
                <a:ext cx="44996"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6" name="Line 44"/>
              <p:cNvSpPr>
                <a:spLocks noChangeShapeType="1"/>
              </p:cNvSpPr>
              <p:nvPr/>
            </p:nvSpPr>
            <p:spPr bwMode="auto">
              <a:xfrm flipV="1">
                <a:off x="4079540" y="5016313"/>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7" name="Line 45"/>
              <p:cNvSpPr>
                <a:spLocks noChangeShapeType="1"/>
              </p:cNvSpPr>
              <p:nvPr/>
            </p:nvSpPr>
            <p:spPr bwMode="auto">
              <a:xfrm flipV="1">
                <a:off x="4122737" y="501251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8" name="Line 46"/>
              <p:cNvSpPr>
                <a:spLocks noChangeShapeType="1"/>
              </p:cNvSpPr>
              <p:nvPr/>
            </p:nvSpPr>
            <p:spPr bwMode="auto">
              <a:xfrm flipV="1">
                <a:off x="4167734" y="5006822"/>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59" name="Line 47"/>
              <p:cNvSpPr>
                <a:spLocks noChangeShapeType="1"/>
              </p:cNvSpPr>
              <p:nvPr/>
            </p:nvSpPr>
            <p:spPr bwMode="auto">
              <a:xfrm flipV="1">
                <a:off x="4210931" y="5003026"/>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0" name="Line 48"/>
              <p:cNvSpPr>
                <a:spLocks noChangeShapeType="1"/>
              </p:cNvSpPr>
              <p:nvPr/>
            </p:nvSpPr>
            <p:spPr bwMode="auto">
              <a:xfrm flipV="1">
                <a:off x="4254128" y="4999230"/>
                <a:ext cx="44996"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1" name="Line 49"/>
              <p:cNvSpPr>
                <a:spLocks noChangeShapeType="1"/>
              </p:cNvSpPr>
              <p:nvPr/>
            </p:nvSpPr>
            <p:spPr bwMode="auto">
              <a:xfrm flipV="1">
                <a:off x="4299124" y="4995434"/>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2" name="Line 50"/>
              <p:cNvSpPr>
                <a:spLocks noChangeShapeType="1"/>
              </p:cNvSpPr>
              <p:nvPr/>
            </p:nvSpPr>
            <p:spPr bwMode="auto">
              <a:xfrm flipV="1">
                <a:off x="4342321" y="499163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3" name="Line 51"/>
              <p:cNvSpPr>
                <a:spLocks noChangeShapeType="1"/>
              </p:cNvSpPr>
              <p:nvPr/>
            </p:nvSpPr>
            <p:spPr bwMode="auto">
              <a:xfrm flipV="1">
                <a:off x="4387318" y="4989740"/>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4" name="Line 52"/>
              <p:cNvSpPr>
                <a:spLocks noChangeShapeType="1"/>
              </p:cNvSpPr>
              <p:nvPr/>
            </p:nvSpPr>
            <p:spPr bwMode="auto">
              <a:xfrm flipV="1">
                <a:off x="4430515" y="4987841"/>
                <a:ext cx="44996"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5" name="Line 53"/>
              <p:cNvSpPr>
                <a:spLocks noChangeShapeType="1"/>
              </p:cNvSpPr>
              <p:nvPr/>
            </p:nvSpPr>
            <p:spPr bwMode="auto">
              <a:xfrm flipV="1">
                <a:off x="4475511" y="4985944"/>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6" name="Line 54"/>
              <p:cNvSpPr>
                <a:spLocks noChangeShapeType="1"/>
              </p:cNvSpPr>
              <p:nvPr/>
            </p:nvSpPr>
            <p:spPr bwMode="auto">
              <a:xfrm flipV="1">
                <a:off x="4518708" y="4984045"/>
                <a:ext cx="449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7" name="Line 55"/>
              <p:cNvSpPr>
                <a:spLocks noChangeShapeType="1"/>
              </p:cNvSpPr>
              <p:nvPr/>
            </p:nvSpPr>
            <p:spPr bwMode="auto">
              <a:xfrm flipV="1">
                <a:off x="4563705"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8" name="Line 56"/>
              <p:cNvSpPr>
                <a:spLocks noChangeShapeType="1"/>
              </p:cNvSpPr>
              <p:nvPr/>
            </p:nvSpPr>
            <p:spPr bwMode="auto">
              <a:xfrm flipV="1">
                <a:off x="4606902" y="4982148"/>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69" name="Line 57"/>
              <p:cNvSpPr>
                <a:spLocks noChangeShapeType="1"/>
              </p:cNvSpPr>
              <p:nvPr/>
            </p:nvSpPr>
            <p:spPr bwMode="auto">
              <a:xfrm flipV="1">
                <a:off x="4651898"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0" name="Line 58"/>
              <p:cNvSpPr>
                <a:spLocks noChangeShapeType="1"/>
              </p:cNvSpPr>
              <p:nvPr/>
            </p:nvSpPr>
            <p:spPr bwMode="auto">
              <a:xfrm>
                <a:off x="4695095"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1" name="Line 59"/>
              <p:cNvSpPr>
                <a:spLocks noChangeShapeType="1"/>
              </p:cNvSpPr>
              <p:nvPr/>
            </p:nvSpPr>
            <p:spPr bwMode="auto">
              <a:xfrm>
                <a:off x="4738291" y="4982148"/>
                <a:ext cx="449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2" name="Line 60"/>
              <p:cNvSpPr>
                <a:spLocks noChangeShapeType="1"/>
              </p:cNvSpPr>
              <p:nvPr/>
            </p:nvSpPr>
            <p:spPr bwMode="auto">
              <a:xfrm>
                <a:off x="4783289" y="4982148"/>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3" name="Line 61"/>
              <p:cNvSpPr>
                <a:spLocks noChangeShapeType="1"/>
              </p:cNvSpPr>
              <p:nvPr/>
            </p:nvSpPr>
            <p:spPr bwMode="auto">
              <a:xfrm>
                <a:off x="4826485" y="4982148"/>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4" name="Line 62"/>
              <p:cNvSpPr>
                <a:spLocks noChangeShapeType="1"/>
              </p:cNvSpPr>
              <p:nvPr/>
            </p:nvSpPr>
            <p:spPr bwMode="auto">
              <a:xfrm>
                <a:off x="4871482" y="4984045"/>
                <a:ext cx="431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5" name="Line 63"/>
              <p:cNvSpPr>
                <a:spLocks noChangeShapeType="1"/>
              </p:cNvSpPr>
              <p:nvPr/>
            </p:nvSpPr>
            <p:spPr bwMode="auto">
              <a:xfrm>
                <a:off x="4914678" y="4985944"/>
                <a:ext cx="449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6" name="Line 64"/>
              <p:cNvSpPr>
                <a:spLocks noChangeShapeType="1"/>
              </p:cNvSpPr>
              <p:nvPr/>
            </p:nvSpPr>
            <p:spPr bwMode="auto">
              <a:xfrm>
                <a:off x="4959676" y="4987841"/>
                <a:ext cx="43197"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7" name="Line 65"/>
              <p:cNvSpPr>
                <a:spLocks noChangeShapeType="1"/>
              </p:cNvSpPr>
              <p:nvPr/>
            </p:nvSpPr>
            <p:spPr bwMode="auto">
              <a:xfrm>
                <a:off x="5002872" y="4989740"/>
                <a:ext cx="44996"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8" name="Line 66"/>
              <p:cNvSpPr>
                <a:spLocks noChangeShapeType="1"/>
              </p:cNvSpPr>
              <p:nvPr/>
            </p:nvSpPr>
            <p:spPr bwMode="auto">
              <a:xfrm>
                <a:off x="5047869" y="4991637"/>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79" name="Line 67"/>
              <p:cNvSpPr>
                <a:spLocks noChangeShapeType="1"/>
              </p:cNvSpPr>
              <p:nvPr/>
            </p:nvSpPr>
            <p:spPr bwMode="auto">
              <a:xfrm>
                <a:off x="5091065" y="4995434"/>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0" name="Line 68"/>
              <p:cNvSpPr>
                <a:spLocks noChangeShapeType="1"/>
              </p:cNvSpPr>
              <p:nvPr/>
            </p:nvSpPr>
            <p:spPr bwMode="auto">
              <a:xfrm>
                <a:off x="5136063" y="4999230"/>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1" name="Line 69"/>
              <p:cNvSpPr>
                <a:spLocks noChangeShapeType="1"/>
              </p:cNvSpPr>
              <p:nvPr/>
            </p:nvSpPr>
            <p:spPr bwMode="auto">
              <a:xfrm>
                <a:off x="5179259" y="5003026"/>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2" name="Line 70"/>
              <p:cNvSpPr>
                <a:spLocks noChangeShapeType="1"/>
              </p:cNvSpPr>
              <p:nvPr/>
            </p:nvSpPr>
            <p:spPr bwMode="auto">
              <a:xfrm>
                <a:off x="5222456" y="5006822"/>
                <a:ext cx="44996"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3" name="Line 71"/>
              <p:cNvSpPr>
                <a:spLocks noChangeShapeType="1"/>
              </p:cNvSpPr>
              <p:nvPr/>
            </p:nvSpPr>
            <p:spPr bwMode="auto">
              <a:xfrm>
                <a:off x="5267452" y="5012517"/>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4" name="Line 72"/>
              <p:cNvSpPr>
                <a:spLocks noChangeShapeType="1"/>
              </p:cNvSpPr>
              <p:nvPr/>
            </p:nvSpPr>
            <p:spPr bwMode="auto">
              <a:xfrm>
                <a:off x="5312450" y="5016313"/>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5" name="Line 73"/>
              <p:cNvSpPr>
                <a:spLocks noChangeShapeType="1"/>
              </p:cNvSpPr>
              <p:nvPr/>
            </p:nvSpPr>
            <p:spPr bwMode="auto">
              <a:xfrm>
                <a:off x="5355646" y="5022007"/>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6" name="Line 74"/>
              <p:cNvSpPr>
                <a:spLocks noChangeShapeType="1"/>
              </p:cNvSpPr>
              <p:nvPr/>
            </p:nvSpPr>
            <p:spPr bwMode="auto">
              <a:xfrm>
                <a:off x="5398843" y="5025803"/>
                <a:ext cx="44996"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7" name="Line 75"/>
              <p:cNvSpPr>
                <a:spLocks noChangeShapeType="1"/>
              </p:cNvSpPr>
              <p:nvPr/>
            </p:nvSpPr>
            <p:spPr bwMode="auto">
              <a:xfrm>
                <a:off x="5443839" y="5033395"/>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8" name="Line 76"/>
              <p:cNvSpPr>
                <a:spLocks noChangeShapeType="1"/>
              </p:cNvSpPr>
              <p:nvPr/>
            </p:nvSpPr>
            <p:spPr bwMode="auto">
              <a:xfrm>
                <a:off x="5487036" y="5039090"/>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89" name="Line 77"/>
              <p:cNvSpPr>
                <a:spLocks noChangeShapeType="1"/>
              </p:cNvSpPr>
              <p:nvPr/>
            </p:nvSpPr>
            <p:spPr bwMode="auto">
              <a:xfrm>
                <a:off x="5532033" y="5044783"/>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0" name="Line 78"/>
              <p:cNvSpPr>
                <a:spLocks noChangeShapeType="1"/>
              </p:cNvSpPr>
              <p:nvPr/>
            </p:nvSpPr>
            <p:spPr bwMode="auto">
              <a:xfrm>
                <a:off x="5575230" y="5054274"/>
                <a:ext cx="44996"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1" name="Line 79"/>
              <p:cNvSpPr>
                <a:spLocks noChangeShapeType="1"/>
              </p:cNvSpPr>
              <p:nvPr/>
            </p:nvSpPr>
            <p:spPr bwMode="auto">
              <a:xfrm>
                <a:off x="5620226" y="5059968"/>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2" name="Line 80"/>
              <p:cNvSpPr>
                <a:spLocks noChangeShapeType="1"/>
              </p:cNvSpPr>
              <p:nvPr/>
            </p:nvSpPr>
            <p:spPr bwMode="auto">
              <a:xfrm>
                <a:off x="5663423" y="5067560"/>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3" name="Line 81"/>
              <p:cNvSpPr>
                <a:spLocks noChangeShapeType="1"/>
              </p:cNvSpPr>
              <p:nvPr/>
            </p:nvSpPr>
            <p:spPr bwMode="auto">
              <a:xfrm>
                <a:off x="5706620" y="5075153"/>
                <a:ext cx="449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4" name="Line 82"/>
              <p:cNvSpPr>
                <a:spLocks noChangeShapeType="1"/>
              </p:cNvSpPr>
              <p:nvPr/>
            </p:nvSpPr>
            <p:spPr bwMode="auto">
              <a:xfrm>
                <a:off x="5751617" y="5084644"/>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5" name="Line 83"/>
              <p:cNvSpPr>
                <a:spLocks noChangeShapeType="1"/>
              </p:cNvSpPr>
              <p:nvPr/>
            </p:nvSpPr>
            <p:spPr bwMode="auto">
              <a:xfrm>
                <a:off x="5796613" y="5094133"/>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6" name="Line 84"/>
              <p:cNvSpPr>
                <a:spLocks noChangeShapeType="1"/>
              </p:cNvSpPr>
              <p:nvPr/>
            </p:nvSpPr>
            <p:spPr bwMode="auto">
              <a:xfrm>
                <a:off x="5839810" y="5101726"/>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7" name="Line 85"/>
              <p:cNvSpPr>
                <a:spLocks noChangeShapeType="1"/>
              </p:cNvSpPr>
              <p:nvPr/>
            </p:nvSpPr>
            <p:spPr bwMode="auto">
              <a:xfrm>
                <a:off x="5883007" y="5111217"/>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8" name="Line 86"/>
              <p:cNvSpPr>
                <a:spLocks noChangeShapeType="1"/>
              </p:cNvSpPr>
              <p:nvPr/>
            </p:nvSpPr>
            <p:spPr bwMode="auto">
              <a:xfrm>
                <a:off x="5928004" y="5120706"/>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8999" name="Line 87"/>
              <p:cNvSpPr>
                <a:spLocks noChangeShapeType="1"/>
              </p:cNvSpPr>
              <p:nvPr/>
            </p:nvSpPr>
            <p:spPr bwMode="auto">
              <a:xfrm>
                <a:off x="5971201" y="5130197"/>
                <a:ext cx="44996"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0" name="Line 88"/>
              <p:cNvSpPr>
                <a:spLocks noChangeShapeType="1"/>
              </p:cNvSpPr>
              <p:nvPr/>
            </p:nvSpPr>
            <p:spPr bwMode="auto">
              <a:xfrm>
                <a:off x="6016197" y="5139687"/>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1" name="Line 89"/>
              <p:cNvSpPr>
                <a:spLocks noChangeShapeType="1"/>
              </p:cNvSpPr>
              <p:nvPr/>
            </p:nvSpPr>
            <p:spPr bwMode="auto">
              <a:xfrm>
                <a:off x="6059394" y="5149178"/>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2" name="Line 90"/>
              <p:cNvSpPr>
                <a:spLocks noChangeShapeType="1"/>
              </p:cNvSpPr>
              <p:nvPr/>
            </p:nvSpPr>
            <p:spPr bwMode="auto">
              <a:xfrm>
                <a:off x="6104391" y="5160566"/>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3" name="Line 91"/>
              <p:cNvSpPr>
                <a:spLocks noChangeShapeType="1"/>
              </p:cNvSpPr>
              <p:nvPr/>
            </p:nvSpPr>
            <p:spPr bwMode="auto">
              <a:xfrm>
                <a:off x="6147588" y="5170056"/>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4" name="Line 92"/>
              <p:cNvSpPr>
                <a:spLocks noChangeShapeType="1"/>
              </p:cNvSpPr>
              <p:nvPr/>
            </p:nvSpPr>
            <p:spPr bwMode="auto">
              <a:xfrm>
                <a:off x="6190785" y="5181445"/>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5" name="Line 93"/>
              <p:cNvSpPr>
                <a:spLocks noChangeShapeType="1"/>
              </p:cNvSpPr>
              <p:nvPr/>
            </p:nvSpPr>
            <p:spPr bwMode="auto">
              <a:xfrm>
                <a:off x="6235781" y="5190936"/>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6" name="Line 94"/>
              <p:cNvSpPr>
                <a:spLocks noChangeShapeType="1"/>
              </p:cNvSpPr>
              <p:nvPr/>
            </p:nvSpPr>
            <p:spPr bwMode="auto">
              <a:xfrm>
                <a:off x="6280778" y="5202324"/>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7" name="Line 95"/>
              <p:cNvSpPr>
                <a:spLocks noChangeShapeType="1"/>
              </p:cNvSpPr>
              <p:nvPr/>
            </p:nvSpPr>
            <p:spPr bwMode="auto">
              <a:xfrm>
                <a:off x="6323975" y="5213713"/>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8" name="Line 96"/>
              <p:cNvSpPr>
                <a:spLocks noChangeShapeType="1"/>
              </p:cNvSpPr>
              <p:nvPr/>
            </p:nvSpPr>
            <p:spPr bwMode="auto">
              <a:xfrm>
                <a:off x="6367172" y="5225101"/>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09" name="Line 97"/>
              <p:cNvSpPr>
                <a:spLocks noChangeShapeType="1"/>
              </p:cNvSpPr>
              <p:nvPr/>
            </p:nvSpPr>
            <p:spPr bwMode="auto">
              <a:xfrm>
                <a:off x="6412168" y="5236489"/>
                <a:ext cx="449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0" name="Line 98"/>
              <p:cNvSpPr>
                <a:spLocks noChangeShapeType="1"/>
              </p:cNvSpPr>
              <p:nvPr/>
            </p:nvSpPr>
            <p:spPr bwMode="auto">
              <a:xfrm>
                <a:off x="6457165" y="5249775"/>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1" name="Line 99"/>
              <p:cNvSpPr>
                <a:spLocks noChangeShapeType="1"/>
              </p:cNvSpPr>
              <p:nvPr/>
            </p:nvSpPr>
            <p:spPr bwMode="auto">
              <a:xfrm>
                <a:off x="6500362" y="5259266"/>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2" name="Line 100"/>
              <p:cNvSpPr>
                <a:spLocks noChangeShapeType="1"/>
              </p:cNvSpPr>
              <p:nvPr/>
            </p:nvSpPr>
            <p:spPr bwMode="auto">
              <a:xfrm>
                <a:off x="6543559" y="5272552"/>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3" name="Line 101"/>
              <p:cNvSpPr>
                <a:spLocks noChangeShapeType="1"/>
              </p:cNvSpPr>
              <p:nvPr/>
            </p:nvSpPr>
            <p:spPr bwMode="auto">
              <a:xfrm>
                <a:off x="6588555" y="5283941"/>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4" name="Line 102"/>
              <p:cNvSpPr>
                <a:spLocks noChangeShapeType="1"/>
              </p:cNvSpPr>
              <p:nvPr/>
            </p:nvSpPr>
            <p:spPr bwMode="auto">
              <a:xfrm>
                <a:off x="6631751" y="529722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5" name="Line 103"/>
              <p:cNvSpPr>
                <a:spLocks noChangeShapeType="1"/>
              </p:cNvSpPr>
              <p:nvPr/>
            </p:nvSpPr>
            <p:spPr bwMode="auto">
              <a:xfrm>
                <a:off x="6674948" y="5306717"/>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6" name="Line 104"/>
              <p:cNvSpPr>
                <a:spLocks noChangeShapeType="1"/>
              </p:cNvSpPr>
              <p:nvPr/>
            </p:nvSpPr>
            <p:spPr bwMode="auto">
              <a:xfrm>
                <a:off x="6719945" y="5320005"/>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7" name="Line 105"/>
              <p:cNvSpPr>
                <a:spLocks noChangeShapeType="1"/>
              </p:cNvSpPr>
              <p:nvPr/>
            </p:nvSpPr>
            <p:spPr bwMode="auto">
              <a:xfrm>
                <a:off x="6764942" y="5333290"/>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8" name="Line 106"/>
              <p:cNvSpPr>
                <a:spLocks noChangeShapeType="1"/>
              </p:cNvSpPr>
              <p:nvPr/>
            </p:nvSpPr>
            <p:spPr bwMode="auto">
              <a:xfrm>
                <a:off x="6808138" y="5346578"/>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19" name="Line 107"/>
              <p:cNvSpPr>
                <a:spLocks noChangeShapeType="1"/>
              </p:cNvSpPr>
              <p:nvPr/>
            </p:nvSpPr>
            <p:spPr bwMode="auto">
              <a:xfrm>
                <a:off x="6851335" y="5356067"/>
                <a:ext cx="449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0" name="Line 108"/>
              <p:cNvSpPr>
                <a:spLocks noChangeShapeType="1"/>
              </p:cNvSpPr>
              <p:nvPr/>
            </p:nvSpPr>
            <p:spPr bwMode="auto">
              <a:xfrm>
                <a:off x="2538854" y="5369354"/>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1" name="Line 109"/>
              <p:cNvSpPr>
                <a:spLocks noChangeShapeType="1"/>
              </p:cNvSpPr>
              <p:nvPr/>
            </p:nvSpPr>
            <p:spPr bwMode="auto">
              <a:xfrm>
                <a:off x="2582051" y="5382640"/>
                <a:ext cx="37798"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2" name="Line 110"/>
              <p:cNvSpPr>
                <a:spLocks noChangeShapeType="1"/>
              </p:cNvSpPr>
              <p:nvPr/>
            </p:nvSpPr>
            <p:spPr bwMode="auto">
              <a:xfrm>
                <a:off x="2700842" y="5414908"/>
                <a:ext cx="12600"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3" name="Line 111"/>
              <p:cNvSpPr>
                <a:spLocks noChangeShapeType="1"/>
              </p:cNvSpPr>
              <p:nvPr/>
            </p:nvSpPr>
            <p:spPr bwMode="auto">
              <a:xfrm>
                <a:off x="2713442" y="5418704"/>
                <a:ext cx="44996"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4" name="Line 112"/>
              <p:cNvSpPr>
                <a:spLocks noChangeShapeType="1"/>
              </p:cNvSpPr>
              <p:nvPr/>
            </p:nvSpPr>
            <p:spPr bwMode="auto">
              <a:xfrm>
                <a:off x="2758438" y="5431990"/>
                <a:ext cx="23399"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5" name="Line 113"/>
              <p:cNvSpPr>
                <a:spLocks noChangeShapeType="1"/>
              </p:cNvSpPr>
              <p:nvPr/>
            </p:nvSpPr>
            <p:spPr bwMode="auto">
              <a:xfrm>
                <a:off x="2862830" y="5460462"/>
                <a:ext cx="26999"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6" name="Line 114"/>
              <p:cNvSpPr>
                <a:spLocks noChangeShapeType="1"/>
              </p:cNvSpPr>
              <p:nvPr/>
            </p:nvSpPr>
            <p:spPr bwMode="auto">
              <a:xfrm>
                <a:off x="2889829" y="5466156"/>
                <a:ext cx="44996"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7" name="Line 115"/>
              <p:cNvSpPr>
                <a:spLocks noChangeShapeType="1"/>
              </p:cNvSpPr>
              <p:nvPr/>
            </p:nvSpPr>
            <p:spPr bwMode="auto">
              <a:xfrm>
                <a:off x="2934825" y="5479443"/>
                <a:ext cx="107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8" name="Line 116"/>
              <p:cNvSpPr>
                <a:spLocks noChangeShapeType="1"/>
              </p:cNvSpPr>
              <p:nvPr/>
            </p:nvSpPr>
            <p:spPr bwMode="auto">
              <a:xfrm>
                <a:off x="3028418" y="5502219"/>
                <a:ext cx="37798"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29" name="Line 117"/>
              <p:cNvSpPr>
                <a:spLocks noChangeShapeType="1"/>
              </p:cNvSpPr>
              <p:nvPr/>
            </p:nvSpPr>
            <p:spPr bwMode="auto">
              <a:xfrm>
                <a:off x="3066216" y="5513608"/>
                <a:ext cx="44996"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0" name="Line 118"/>
              <p:cNvSpPr>
                <a:spLocks noChangeShapeType="1"/>
              </p:cNvSpPr>
              <p:nvPr/>
            </p:nvSpPr>
            <p:spPr bwMode="auto">
              <a:xfrm>
                <a:off x="3192206" y="5545875"/>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1" name="Line 119"/>
              <p:cNvSpPr>
                <a:spLocks noChangeShapeType="1"/>
              </p:cNvSpPr>
              <p:nvPr/>
            </p:nvSpPr>
            <p:spPr bwMode="auto">
              <a:xfrm>
                <a:off x="3197605" y="5547773"/>
                <a:ext cx="449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2" name="Line 120"/>
              <p:cNvSpPr>
                <a:spLocks noChangeShapeType="1"/>
              </p:cNvSpPr>
              <p:nvPr/>
            </p:nvSpPr>
            <p:spPr bwMode="auto">
              <a:xfrm>
                <a:off x="3242603" y="5559162"/>
                <a:ext cx="34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3" name="Line 121"/>
              <p:cNvSpPr>
                <a:spLocks noChangeShapeType="1"/>
              </p:cNvSpPr>
              <p:nvPr/>
            </p:nvSpPr>
            <p:spPr bwMode="auto">
              <a:xfrm>
                <a:off x="3363193" y="5587632"/>
                <a:ext cx="107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4" name="Line 122"/>
              <p:cNvSpPr>
                <a:spLocks noChangeShapeType="1"/>
              </p:cNvSpPr>
              <p:nvPr/>
            </p:nvSpPr>
            <p:spPr bwMode="auto">
              <a:xfrm>
                <a:off x="3373992" y="5589531"/>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5" name="Line 123"/>
              <p:cNvSpPr>
                <a:spLocks noChangeShapeType="1"/>
              </p:cNvSpPr>
              <p:nvPr/>
            </p:nvSpPr>
            <p:spPr bwMode="auto">
              <a:xfrm>
                <a:off x="3418990" y="5599021"/>
                <a:ext cx="28798"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6" name="Line 124"/>
              <p:cNvSpPr>
                <a:spLocks noChangeShapeType="1"/>
              </p:cNvSpPr>
              <p:nvPr/>
            </p:nvSpPr>
            <p:spPr bwMode="auto">
              <a:xfrm>
                <a:off x="3535980" y="5625594"/>
                <a:ext cx="14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7" name="Line 125"/>
              <p:cNvSpPr>
                <a:spLocks noChangeShapeType="1"/>
              </p:cNvSpPr>
              <p:nvPr/>
            </p:nvSpPr>
            <p:spPr bwMode="auto">
              <a:xfrm>
                <a:off x="3550379" y="5627492"/>
                <a:ext cx="449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8" name="Line 126"/>
              <p:cNvSpPr>
                <a:spLocks noChangeShapeType="1"/>
              </p:cNvSpPr>
              <p:nvPr/>
            </p:nvSpPr>
            <p:spPr bwMode="auto">
              <a:xfrm>
                <a:off x="3595376" y="5636982"/>
                <a:ext cx="26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39" name="Line 127"/>
              <p:cNvSpPr>
                <a:spLocks noChangeShapeType="1"/>
              </p:cNvSpPr>
              <p:nvPr/>
            </p:nvSpPr>
            <p:spPr bwMode="auto">
              <a:xfrm>
                <a:off x="3712367" y="5659759"/>
                <a:ext cx="143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0" name="Line 128"/>
              <p:cNvSpPr>
                <a:spLocks noChangeShapeType="1"/>
              </p:cNvSpPr>
              <p:nvPr/>
            </p:nvSpPr>
            <p:spPr bwMode="auto">
              <a:xfrm>
                <a:off x="3726766" y="5663555"/>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1" name="Line 129"/>
              <p:cNvSpPr>
                <a:spLocks noChangeShapeType="1"/>
              </p:cNvSpPr>
              <p:nvPr/>
            </p:nvSpPr>
            <p:spPr bwMode="auto">
              <a:xfrm>
                <a:off x="3769963" y="5671147"/>
                <a:ext cx="32398"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2" name="Line 130"/>
              <p:cNvSpPr>
                <a:spLocks noChangeShapeType="1"/>
              </p:cNvSpPr>
              <p:nvPr/>
            </p:nvSpPr>
            <p:spPr bwMode="auto">
              <a:xfrm>
                <a:off x="3894154" y="5692027"/>
                <a:ext cx="89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3" name="Line 131"/>
              <p:cNvSpPr>
                <a:spLocks noChangeShapeType="1"/>
              </p:cNvSpPr>
              <p:nvPr/>
            </p:nvSpPr>
            <p:spPr bwMode="auto">
              <a:xfrm>
                <a:off x="3903153" y="5693924"/>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4" name="Line 132"/>
              <p:cNvSpPr>
                <a:spLocks noChangeShapeType="1"/>
              </p:cNvSpPr>
              <p:nvPr/>
            </p:nvSpPr>
            <p:spPr bwMode="auto">
              <a:xfrm>
                <a:off x="3946350" y="5699619"/>
                <a:ext cx="37798"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5" name="Line 133"/>
              <p:cNvSpPr>
                <a:spLocks noChangeShapeType="1"/>
              </p:cNvSpPr>
              <p:nvPr/>
            </p:nvSpPr>
            <p:spPr bwMode="auto">
              <a:xfrm>
                <a:off x="4079540" y="5716701"/>
                <a:ext cx="431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6" name="Line 134"/>
              <p:cNvSpPr>
                <a:spLocks noChangeShapeType="1"/>
              </p:cNvSpPr>
              <p:nvPr/>
            </p:nvSpPr>
            <p:spPr bwMode="auto">
              <a:xfrm>
                <a:off x="4122737" y="5722396"/>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7" name="Line 135"/>
              <p:cNvSpPr>
                <a:spLocks noChangeShapeType="1"/>
              </p:cNvSpPr>
              <p:nvPr/>
            </p:nvSpPr>
            <p:spPr bwMode="auto">
              <a:xfrm>
                <a:off x="4167734" y="5728089"/>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8" name="Line 136"/>
              <p:cNvSpPr>
                <a:spLocks noChangeShapeType="1"/>
              </p:cNvSpPr>
              <p:nvPr/>
            </p:nvSpPr>
            <p:spPr bwMode="auto">
              <a:xfrm>
                <a:off x="4268527" y="5737580"/>
                <a:ext cx="305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49" name="Line 137"/>
              <p:cNvSpPr>
                <a:spLocks noChangeShapeType="1"/>
              </p:cNvSpPr>
              <p:nvPr/>
            </p:nvSpPr>
            <p:spPr bwMode="auto">
              <a:xfrm>
                <a:off x="4299124" y="5739478"/>
                <a:ext cx="431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0" name="Line 138"/>
              <p:cNvSpPr>
                <a:spLocks noChangeShapeType="1"/>
              </p:cNvSpPr>
              <p:nvPr/>
            </p:nvSpPr>
            <p:spPr bwMode="auto">
              <a:xfrm>
                <a:off x="4342321" y="5743274"/>
                <a:ext cx="23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1" name="Line 139"/>
              <p:cNvSpPr>
                <a:spLocks noChangeShapeType="1"/>
              </p:cNvSpPr>
              <p:nvPr/>
            </p:nvSpPr>
            <p:spPr bwMode="auto">
              <a:xfrm>
                <a:off x="4462912" y="5750866"/>
                <a:ext cx="125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2" name="Line 140"/>
              <p:cNvSpPr>
                <a:spLocks noChangeShapeType="1"/>
              </p:cNvSpPr>
              <p:nvPr/>
            </p:nvSpPr>
            <p:spPr bwMode="auto">
              <a:xfrm>
                <a:off x="4475511" y="5752765"/>
                <a:ext cx="43197"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3" name="Line 141"/>
              <p:cNvSpPr>
                <a:spLocks noChangeShapeType="1"/>
              </p:cNvSpPr>
              <p:nvPr/>
            </p:nvSpPr>
            <p:spPr bwMode="auto">
              <a:xfrm>
                <a:off x="4518708" y="5752765"/>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4" name="Line 142"/>
              <p:cNvSpPr>
                <a:spLocks noChangeShapeType="1"/>
              </p:cNvSpPr>
              <p:nvPr/>
            </p:nvSpPr>
            <p:spPr bwMode="auto">
              <a:xfrm>
                <a:off x="4657298" y="5756561"/>
                <a:ext cx="377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5" name="Line 143"/>
              <p:cNvSpPr>
                <a:spLocks noChangeShapeType="1"/>
              </p:cNvSpPr>
              <p:nvPr/>
            </p:nvSpPr>
            <p:spPr bwMode="auto">
              <a:xfrm>
                <a:off x="4695095" y="5756561"/>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6" name="Line 144"/>
              <p:cNvSpPr>
                <a:spLocks noChangeShapeType="1"/>
              </p:cNvSpPr>
              <p:nvPr/>
            </p:nvSpPr>
            <p:spPr bwMode="auto">
              <a:xfrm flipV="1">
                <a:off x="4738291" y="5756561"/>
                <a:ext cx="17999"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7" name="Line 145"/>
              <p:cNvSpPr>
                <a:spLocks noChangeShapeType="1"/>
              </p:cNvSpPr>
              <p:nvPr/>
            </p:nvSpPr>
            <p:spPr bwMode="auto">
              <a:xfrm flipV="1">
                <a:off x="4855283" y="5754662"/>
                <a:ext cx="16198"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8" name="Line 146"/>
              <p:cNvSpPr>
                <a:spLocks noChangeShapeType="1"/>
              </p:cNvSpPr>
              <p:nvPr/>
            </p:nvSpPr>
            <p:spPr bwMode="auto">
              <a:xfrm flipV="1">
                <a:off x="4871482" y="5752765"/>
                <a:ext cx="43197"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59" name="Line 147"/>
              <p:cNvSpPr>
                <a:spLocks noChangeShapeType="1"/>
              </p:cNvSpPr>
              <p:nvPr/>
            </p:nvSpPr>
            <p:spPr bwMode="auto">
              <a:xfrm flipV="1">
                <a:off x="4914678" y="5752765"/>
                <a:ext cx="37798"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0" name="Line 148"/>
              <p:cNvSpPr>
                <a:spLocks noChangeShapeType="1"/>
              </p:cNvSpPr>
              <p:nvPr/>
            </p:nvSpPr>
            <p:spPr bwMode="auto">
              <a:xfrm flipV="1">
                <a:off x="5049669" y="5743274"/>
                <a:ext cx="41396"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1" name="Line 149"/>
              <p:cNvSpPr>
                <a:spLocks noChangeShapeType="1"/>
              </p:cNvSpPr>
              <p:nvPr/>
            </p:nvSpPr>
            <p:spPr bwMode="auto">
              <a:xfrm flipV="1">
                <a:off x="5091065" y="5739478"/>
                <a:ext cx="44997"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2" name="Line 150"/>
              <p:cNvSpPr>
                <a:spLocks noChangeShapeType="1"/>
              </p:cNvSpPr>
              <p:nvPr/>
            </p:nvSpPr>
            <p:spPr bwMode="auto">
              <a:xfrm flipV="1">
                <a:off x="5136063" y="5739478"/>
                <a:ext cx="107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3" name="Line 151"/>
              <p:cNvSpPr>
                <a:spLocks noChangeShapeType="1"/>
              </p:cNvSpPr>
              <p:nvPr/>
            </p:nvSpPr>
            <p:spPr bwMode="auto">
              <a:xfrm flipV="1">
                <a:off x="5242254" y="5728089"/>
                <a:ext cx="25198"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4" name="Line 152"/>
              <p:cNvSpPr>
                <a:spLocks noChangeShapeType="1"/>
              </p:cNvSpPr>
              <p:nvPr/>
            </p:nvSpPr>
            <p:spPr bwMode="auto">
              <a:xfrm flipV="1">
                <a:off x="5267452" y="5722396"/>
                <a:ext cx="449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5" name="Line 153"/>
              <p:cNvSpPr>
                <a:spLocks noChangeShapeType="1"/>
              </p:cNvSpPr>
              <p:nvPr/>
            </p:nvSpPr>
            <p:spPr bwMode="auto">
              <a:xfrm flipV="1">
                <a:off x="5312450" y="5718600"/>
                <a:ext cx="25198"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6" name="Line 154"/>
              <p:cNvSpPr>
                <a:spLocks noChangeShapeType="1"/>
              </p:cNvSpPr>
              <p:nvPr/>
            </p:nvSpPr>
            <p:spPr bwMode="auto">
              <a:xfrm flipV="1">
                <a:off x="5431241" y="5705313"/>
                <a:ext cx="125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7" name="Line 155"/>
              <p:cNvSpPr>
                <a:spLocks noChangeShapeType="1"/>
              </p:cNvSpPr>
              <p:nvPr/>
            </p:nvSpPr>
            <p:spPr bwMode="auto">
              <a:xfrm flipV="1">
                <a:off x="5443839" y="5699619"/>
                <a:ext cx="43197"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8" name="Line 156"/>
              <p:cNvSpPr>
                <a:spLocks noChangeShapeType="1"/>
              </p:cNvSpPr>
              <p:nvPr/>
            </p:nvSpPr>
            <p:spPr bwMode="auto">
              <a:xfrm flipV="1">
                <a:off x="5487036" y="5693924"/>
                <a:ext cx="35997"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69" name="Line 157"/>
              <p:cNvSpPr>
                <a:spLocks noChangeShapeType="1"/>
              </p:cNvSpPr>
              <p:nvPr/>
            </p:nvSpPr>
            <p:spPr bwMode="auto">
              <a:xfrm flipV="1">
                <a:off x="5614827" y="5678740"/>
                <a:ext cx="53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0" name="Line 158"/>
              <p:cNvSpPr>
                <a:spLocks noChangeShapeType="1"/>
              </p:cNvSpPr>
              <p:nvPr/>
            </p:nvSpPr>
            <p:spPr bwMode="auto">
              <a:xfrm flipV="1">
                <a:off x="5620226" y="5671147"/>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1" name="Line 159"/>
              <p:cNvSpPr>
                <a:spLocks noChangeShapeType="1"/>
              </p:cNvSpPr>
              <p:nvPr/>
            </p:nvSpPr>
            <p:spPr bwMode="auto">
              <a:xfrm flipV="1">
                <a:off x="5663423" y="5663555"/>
                <a:ext cx="43197"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2" name="Line 160"/>
              <p:cNvSpPr>
                <a:spLocks noChangeShapeType="1"/>
              </p:cNvSpPr>
              <p:nvPr/>
            </p:nvSpPr>
            <p:spPr bwMode="auto">
              <a:xfrm flipV="1">
                <a:off x="5794814" y="5646473"/>
                <a:ext cx="1799" cy="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3" name="Line 161"/>
              <p:cNvSpPr>
                <a:spLocks noChangeShapeType="1"/>
              </p:cNvSpPr>
              <p:nvPr/>
            </p:nvSpPr>
            <p:spPr bwMode="auto">
              <a:xfrm flipV="1">
                <a:off x="5796613" y="5636982"/>
                <a:ext cx="43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4" name="Line 162"/>
              <p:cNvSpPr>
                <a:spLocks noChangeShapeType="1"/>
              </p:cNvSpPr>
              <p:nvPr/>
            </p:nvSpPr>
            <p:spPr bwMode="auto">
              <a:xfrm flipV="1">
                <a:off x="5839810" y="5627492"/>
                <a:ext cx="41398"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5" name="Line 163"/>
              <p:cNvSpPr>
                <a:spLocks noChangeShapeType="1"/>
              </p:cNvSpPr>
              <p:nvPr/>
            </p:nvSpPr>
            <p:spPr bwMode="auto">
              <a:xfrm flipV="1">
                <a:off x="5969400" y="5608512"/>
                <a:ext cx="1800" cy="189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6" name="Line 164"/>
              <p:cNvSpPr>
                <a:spLocks noChangeShapeType="1"/>
              </p:cNvSpPr>
              <p:nvPr/>
            </p:nvSpPr>
            <p:spPr bwMode="auto">
              <a:xfrm flipV="1">
                <a:off x="5971201" y="5599021"/>
                <a:ext cx="44996"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7" name="Line 165"/>
              <p:cNvSpPr>
                <a:spLocks noChangeShapeType="1"/>
              </p:cNvSpPr>
              <p:nvPr/>
            </p:nvSpPr>
            <p:spPr bwMode="auto">
              <a:xfrm flipV="1">
                <a:off x="6016197" y="5589531"/>
                <a:ext cx="395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8" name="Line 166"/>
              <p:cNvSpPr>
                <a:spLocks noChangeShapeType="1"/>
              </p:cNvSpPr>
              <p:nvPr/>
            </p:nvSpPr>
            <p:spPr bwMode="auto">
              <a:xfrm flipV="1">
                <a:off x="6140388" y="5568651"/>
                <a:ext cx="71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79" name="Line 167"/>
              <p:cNvSpPr>
                <a:spLocks noChangeShapeType="1"/>
              </p:cNvSpPr>
              <p:nvPr/>
            </p:nvSpPr>
            <p:spPr bwMode="auto">
              <a:xfrm flipV="1">
                <a:off x="6147588" y="5559162"/>
                <a:ext cx="43197" cy="9490"/>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0" name="Line 168"/>
              <p:cNvSpPr>
                <a:spLocks noChangeShapeType="1"/>
              </p:cNvSpPr>
              <p:nvPr/>
            </p:nvSpPr>
            <p:spPr bwMode="auto">
              <a:xfrm flipV="1">
                <a:off x="6190785" y="5549671"/>
                <a:ext cx="341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1" name="Line 169"/>
              <p:cNvSpPr>
                <a:spLocks noChangeShapeType="1"/>
              </p:cNvSpPr>
              <p:nvPr/>
            </p:nvSpPr>
            <p:spPr bwMode="auto">
              <a:xfrm flipV="1">
                <a:off x="6309576" y="5524996"/>
                <a:ext cx="143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2" name="Line 170"/>
              <p:cNvSpPr>
                <a:spLocks noChangeShapeType="1"/>
              </p:cNvSpPr>
              <p:nvPr/>
            </p:nvSpPr>
            <p:spPr bwMode="auto">
              <a:xfrm flipV="1">
                <a:off x="6323975" y="5513608"/>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3" name="Line 171"/>
              <p:cNvSpPr>
                <a:spLocks noChangeShapeType="1"/>
              </p:cNvSpPr>
              <p:nvPr/>
            </p:nvSpPr>
            <p:spPr bwMode="auto">
              <a:xfrm flipV="1">
                <a:off x="6367172" y="5507913"/>
                <a:ext cx="25198" cy="5695"/>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4" name="Line 172"/>
              <p:cNvSpPr>
                <a:spLocks noChangeShapeType="1"/>
              </p:cNvSpPr>
              <p:nvPr/>
            </p:nvSpPr>
            <p:spPr bwMode="auto">
              <a:xfrm flipV="1">
                <a:off x="6473363" y="5479443"/>
                <a:ext cx="26999" cy="5694"/>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5" name="Line 173"/>
              <p:cNvSpPr>
                <a:spLocks noChangeShapeType="1"/>
              </p:cNvSpPr>
              <p:nvPr/>
            </p:nvSpPr>
            <p:spPr bwMode="auto">
              <a:xfrm flipV="1">
                <a:off x="6500362" y="5466156"/>
                <a:ext cx="43197" cy="13287"/>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6" name="Line 174"/>
              <p:cNvSpPr>
                <a:spLocks noChangeShapeType="1"/>
              </p:cNvSpPr>
              <p:nvPr/>
            </p:nvSpPr>
            <p:spPr bwMode="auto">
              <a:xfrm flipV="1">
                <a:off x="6543559" y="5462359"/>
                <a:ext cx="12599" cy="379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7" name="Line 175"/>
              <p:cNvSpPr>
                <a:spLocks noChangeShapeType="1"/>
              </p:cNvSpPr>
              <p:nvPr/>
            </p:nvSpPr>
            <p:spPr bwMode="auto">
              <a:xfrm flipV="1">
                <a:off x="6637152" y="5431990"/>
                <a:ext cx="37797" cy="9491"/>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8" name="Line 176"/>
              <p:cNvSpPr>
                <a:spLocks noChangeShapeType="1"/>
              </p:cNvSpPr>
              <p:nvPr/>
            </p:nvSpPr>
            <p:spPr bwMode="auto">
              <a:xfrm flipV="1">
                <a:off x="6674948" y="5418704"/>
                <a:ext cx="43197" cy="13286"/>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89" name="Line 177"/>
              <p:cNvSpPr>
                <a:spLocks noChangeShapeType="1"/>
              </p:cNvSpPr>
              <p:nvPr/>
            </p:nvSpPr>
            <p:spPr bwMode="auto">
              <a:xfrm flipV="1">
                <a:off x="6799140" y="5394029"/>
                <a:ext cx="8999" cy="1899"/>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90" name="Line 178"/>
              <p:cNvSpPr>
                <a:spLocks noChangeShapeType="1"/>
              </p:cNvSpPr>
              <p:nvPr/>
            </p:nvSpPr>
            <p:spPr bwMode="auto">
              <a:xfrm flipV="1">
                <a:off x="6808138" y="5382640"/>
                <a:ext cx="43197" cy="11388"/>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sp>
            <p:nvSpPr>
              <p:cNvPr id="39091" name="Line 179"/>
              <p:cNvSpPr>
                <a:spLocks noChangeShapeType="1"/>
              </p:cNvSpPr>
              <p:nvPr/>
            </p:nvSpPr>
            <p:spPr bwMode="auto">
              <a:xfrm flipV="1">
                <a:off x="6851335" y="5375048"/>
                <a:ext cx="28798" cy="7592"/>
              </a:xfrm>
              <a:prstGeom prst="line">
                <a:avLst/>
              </a:prstGeom>
              <a:noFill/>
              <a:ln w="12">
                <a:solidFill>
                  <a:schemeClr val="bg1">
                    <a:lumMod val="50000"/>
                  </a:schemeClr>
                </a:solidFill>
                <a:prstDash val="solid"/>
                <a:round/>
                <a:headEnd/>
                <a:tailEnd/>
              </a:ln>
            </p:spPr>
            <p:txBody>
              <a:bodyPr/>
              <a:lstStyle/>
              <a:p>
                <a:pPr fontAlgn="auto">
                  <a:spcBef>
                    <a:spcPts val="0"/>
                  </a:spcBef>
                  <a:spcAft>
                    <a:spcPts val="0"/>
                  </a:spcAft>
                  <a:defRPr/>
                </a:pPr>
                <a:endParaRPr lang="en-US" dirty="0">
                  <a:latin typeface="+mn-lt"/>
                </a:endParaRPr>
              </a:p>
            </p:txBody>
          </p:sp>
        </p:grpSp>
      </p:grpSp>
      <p:pic>
        <p:nvPicPr>
          <p:cNvPr id="94209" name="Picture 1"/>
          <p:cNvPicPr>
            <a:picLocks noChangeAspect="1" noChangeArrowheads="1"/>
          </p:cNvPicPr>
          <p:nvPr/>
        </p:nvPicPr>
        <p:blipFill>
          <a:blip r:embed="rId4" cstate="print"/>
          <a:srcRect/>
          <a:stretch>
            <a:fillRect/>
          </a:stretch>
        </p:blipFill>
        <p:spPr bwMode="auto">
          <a:xfrm>
            <a:off x="468313" y="917575"/>
            <a:ext cx="8207375" cy="5021263"/>
          </a:xfrm>
          <a:prstGeom prst="rect">
            <a:avLst/>
          </a:prstGeom>
          <a:noFill/>
          <a:ln w="9525">
            <a:noFill/>
            <a:miter lim="800000"/>
            <a:headEnd/>
            <a:tailEnd/>
          </a:ln>
          <a:effectLst/>
        </p:spPr>
      </p:pic>
    </p:spTree>
    <p:extLst>
      <p:ext uri="{BB962C8B-B14F-4D97-AF65-F5344CB8AC3E}">
        <p14:creationId xmlns:p14="http://schemas.microsoft.com/office/powerpoint/2010/main" val="16638217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Rectangle 326"/>
          <p:cNvSpPr/>
          <p:nvPr/>
        </p:nvSpPr>
        <p:spPr>
          <a:xfrm>
            <a:off x="0" y="0"/>
            <a:ext cx="9144000" cy="6858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pic>
        <p:nvPicPr>
          <p:cNvPr id="66570" name="Picture 2"/>
          <p:cNvPicPr>
            <a:picLocks noChangeAspect="1" noChangeArrowheads="1"/>
          </p:cNvPicPr>
          <p:nvPr/>
        </p:nvPicPr>
        <p:blipFill>
          <a:blip r:embed="rId3" cstate="print"/>
          <a:srcRect/>
          <a:stretch>
            <a:fillRect/>
          </a:stretch>
        </p:blipFill>
        <p:spPr bwMode="auto">
          <a:xfrm>
            <a:off x="2498725" y="3397250"/>
            <a:ext cx="4718050" cy="1042988"/>
          </a:xfrm>
          <a:prstGeom prst="rect">
            <a:avLst/>
          </a:prstGeom>
          <a:noFill/>
          <a:ln w="9525">
            <a:noFill/>
            <a:miter lim="800000"/>
            <a:headEnd/>
            <a:tailEnd/>
          </a:ln>
        </p:spPr>
      </p:pic>
      <p:pic>
        <p:nvPicPr>
          <p:cNvPr id="66571" name="Picture 3"/>
          <p:cNvPicPr>
            <a:picLocks noChangeAspect="1" noChangeArrowheads="1"/>
          </p:cNvPicPr>
          <p:nvPr/>
        </p:nvPicPr>
        <p:blipFill>
          <a:blip r:embed="rId4" cstate="print"/>
          <a:srcRect/>
          <a:stretch>
            <a:fillRect/>
          </a:stretch>
        </p:blipFill>
        <p:spPr bwMode="auto">
          <a:xfrm>
            <a:off x="2471738" y="1798638"/>
            <a:ext cx="4679950" cy="973137"/>
          </a:xfrm>
          <a:prstGeom prst="rect">
            <a:avLst/>
          </a:prstGeom>
          <a:noFill/>
          <a:ln w="9525">
            <a:noFill/>
            <a:miter lim="800000"/>
            <a:headEnd/>
            <a:tailEnd/>
          </a:ln>
        </p:spPr>
      </p:pic>
      <p:pic>
        <p:nvPicPr>
          <p:cNvPr id="66572" name="Picture 4"/>
          <p:cNvPicPr>
            <a:picLocks noChangeAspect="1" noChangeArrowheads="1"/>
          </p:cNvPicPr>
          <p:nvPr/>
        </p:nvPicPr>
        <p:blipFill>
          <a:blip r:embed="rId5" cstate="print"/>
          <a:srcRect/>
          <a:stretch>
            <a:fillRect/>
          </a:stretch>
        </p:blipFill>
        <p:spPr bwMode="auto">
          <a:xfrm>
            <a:off x="2776538" y="4870450"/>
            <a:ext cx="4440237" cy="1165225"/>
          </a:xfrm>
          <a:prstGeom prst="rect">
            <a:avLst/>
          </a:prstGeom>
          <a:noFill/>
          <a:ln w="9525">
            <a:noFill/>
            <a:miter lim="800000"/>
            <a:headEnd/>
            <a:tailEnd/>
          </a:ln>
        </p:spPr>
      </p:pic>
      <p:sp>
        <p:nvSpPr>
          <p:cNvPr id="66573" name="Rectangle 41"/>
          <p:cNvSpPr>
            <a:spLocks noChangeArrowheads="1"/>
          </p:cNvSpPr>
          <p:nvPr/>
        </p:nvSpPr>
        <p:spPr bwMode="auto">
          <a:xfrm>
            <a:off x="2509838" y="595313"/>
            <a:ext cx="2633662" cy="831850"/>
          </a:xfrm>
          <a:prstGeom prst="rect">
            <a:avLst/>
          </a:prstGeom>
          <a:solidFill>
            <a:schemeClr val="accent1"/>
          </a:solidFill>
          <a:ln w="9525">
            <a:noFill/>
            <a:miter lim="800000"/>
            <a:headEnd/>
            <a:tailEnd/>
          </a:ln>
        </p:spPr>
        <p:txBody>
          <a:bodyPr wrap="none" anchor="ctr"/>
          <a:lstStyle/>
          <a:p>
            <a:endParaRPr lang="en-US" dirty="0"/>
          </a:p>
        </p:txBody>
      </p:sp>
      <p:sp>
        <p:nvSpPr>
          <p:cNvPr id="66574" name="Rectangle 41"/>
          <p:cNvSpPr>
            <a:spLocks noChangeArrowheads="1"/>
          </p:cNvSpPr>
          <p:nvPr/>
        </p:nvSpPr>
        <p:spPr bwMode="auto">
          <a:xfrm>
            <a:off x="4511675" y="622300"/>
            <a:ext cx="2635250" cy="831850"/>
          </a:xfrm>
          <a:prstGeom prst="rect">
            <a:avLst/>
          </a:prstGeom>
          <a:solidFill>
            <a:schemeClr val="accent1"/>
          </a:solidFill>
          <a:ln w="9525">
            <a:noFill/>
            <a:miter lim="800000"/>
            <a:headEnd/>
            <a:tailEnd/>
          </a:ln>
        </p:spPr>
        <p:txBody>
          <a:bodyPr wrap="none" anchor="ctr"/>
          <a:lstStyle/>
          <a:p>
            <a:endParaRPr lang="en-US" dirty="0"/>
          </a:p>
        </p:txBody>
      </p:sp>
      <p:sp>
        <p:nvSpPr>
          <p:cNvPr id="66575" name="Rectangle 41"/>
          <p:cNvSpPr>
            <a:spLocks noChangeArrowheads="1"/>
          </p:cNvSpPr>
          <p:nvPr/>
        </p:nvSpPr>
        <p:spPr bwMode="auto">
          <a:xfrm>
            <a:off x="3059113" y="644525"/>
            <a:ext cx="3162300" cy="831850"/>
          </a:xfrm>
          <a:prstGeom prst="rect">
            <a:avLst/>
          </a:prstGeom>
          <a:solidFill>
            <a:schemeClr val="accent1"/>
          </a:solidFill>
          <a:ln w="9525">
            <a:noFill/>
            <a:miter lim="800000"/>
            <a:headEnd/>
            <a:tailEnd/>
          </a:ln>
        </p:spPr>
        <p:txBody>
          <a:bodyPr wrap="none" anchor="ctr"/>
          <a:lstStyle/>
          <a:p>
            <a:endParaRPr lang="en-US" dirty="0"/>
          </a:p>
        </p:txBody>
      </p:sp>
      <p:sp>
        <p:nvSpPr>
          <p:cNvPr id="8" name="Rectangle 39"/>
          <p:cNvSpPr>
            <a:spLocks noChangeArrowheads="1"/>
          </p:cNvSpPr>
          <p:nvPr/>
        </p:nvSpPr>
        <p:spPr bwMode="auto">
          <a:xfrm>
            <a:off x="2579688" y="639763"/>
            <a:ext cx="4572000" cy="800100"/>
          </a:xfrm>
          <a:prstGeom prst="rect">
            <a:avLst/>
          </a:prstGeom>
          <a:gradFill rotWithShape="1">
            <a:gsLst>
              <a:gs pos="0">
                <a:schemeClr val="accent1"/>
              </a:gs>
              <a:gs pos="50000">
                <a:schemeClr val="accent1">
                  <a:gamma/>
                  <a:shade val="46275"/>
                  <a:invGamma/>
                </a:schemeClr>
              </a:gs>
              <a:gs pos="100000">
                <a:schemeClr val="accent1"/>
              </a:gs>
            </a:gsLst>
            <a:lin ang="0" scaled="1"/>
          </a:gradFill>
          <a:ln w="9525">
            <a:noFill/>
            <a:miter lim="800000"/>
            <a:headEnd/>
            <a:tailEnd/>
          </a:ln>
          <a:effectLst/>
        </p:spPr>
        <p:txBody>
          <a:bodyPr wrap="none" anchor="ctr"/>
          <a:lstStyle/>
          <a:p>
            <a:pPr fontAlgn="auto">
              <a:spcBef>
                <a:spcPts val="0"/>
              </a:spcBef>
              <a:spcAft>
                <a:spcPts val="0"/>
              </a:spcAft>
              <a:defRPr/>
            </a:pPr>
            <a:endParaRPr lang="en-US" dirty="0">
              <a:latin typeface="+mn-lt"/>
            </a:endParaRPr>
          </a:p>
        </p:txBody>
      </p:sp>
      <p:grpSp>
        <p:nvGrpSpPr>
          <p:cNvPr id="2" name="Group 8"/>
          <p:cNvGrpSpPr>
            <a:grpSpLocks/>
          </p:cNvGrpSpPr>
          <p:nvPr/>
        </p:nvGrpSpPr>
        <p:grpSpPr bwMode="auto">
          <a:xfrm>
            <a:off x="2498725" y="523875"/>
            <a:ext cx="4621213" cy="1028700"/>
            <a:chOff x="1098455" y="1454019"/>
            <a:chExt cx="7727044" cy="1028700"/>
          </a:xfrm>
        </p:grpSpPr>
        <p:sp>
          <p:nvSpPr>
            <p:cNvPr id="66884" name="Rectangle 43"/>
            <p:cNvSpPr>
              <a:spLocks noChangeArrowheads="1"/>
            </p:cNvSpPr>
            <p:nvPr/>
          </p:nvSpPr>
          <p:spPr bwMode="auto">
            <a:xfrm>
              <a:off x="1098455" y="2350456"/>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sp>
          <p:nvSpPr>
            <p:cNvPr id="66885" name="Rectangle 42"/>
            <p:cNvSpPr>
              <a:spLocks noChangeArrowheads="1"/>
            </p:cNvSpPr>
            <p:nvPr/>
          </p:nvSpPr>
          <p:spPr bwMode="auto">
            <a:xfrm>
              <a:off x="1098455" y="1454019"/>
              <a:ext cx="7727044" cy="132263"/>
            </a:xfrm>
            <a:prstGeom prst="rect">
              <a:avLst/>
            </a:prstGeom>
            <a:gradFill rotWithShape="1">
              <a:gsLst>
                <a:gs pos="0">
                  <a:srgbClr val="595959"/>
                </a:gs>
                <a:gs pos="100000">
                  <a:srgbClr val="C0C0C0"/>
                </a:gs>
              </a:gsLst>
              <a:lin ang="18900000" scaled="1"/>
            </a:gradFill>
            <a:ln w="9525">
              <a:solidFill>
                <a:schemeClr val="tx1"/>
              </a:solidFill>
              <a:miter lim="800000"/>
              <a:headEnd/>
              <a:tailEnd/>
            </a:ln>
          </p:spPr>
          <p:txBody>
            <a:bodyPr wrap="none" anchor="ctr"/>
            <a:lstStyle/>
            <a:p>
              <a:endParaRPr lang="en-US" dirty="0"/>
            </a:p>
          </p:txBody>
        </p:sp>
      </p:grpSp>
      <p:cxnSp>
        <p:nvCxnSpPr>
          <p:cNvPr id="12" name="Straight Arrow Connector 11"/>
          <p:cNvCxnSpPr/>
          <p:nvPr/>
        </p:nvCxnSpPr>
        <p:spPr>
          <a:xfrm rot="10800000" flipH="1">
            <a:off x="2616200" y="155575"/>
            <a:ext cx="4470400" cy="1588"/>
          </a:xfrm>
          <a:prstGeom prst="straightConnector1">
            <a:avLst/>
          </a:prstGeom>
          <a:ln w="25400">
            <a:solidFill>
              <a:schemeClr val="tx1"/>
            </a:solidFill>
            <a:headEnd type="arrow"/>
            <a:tailEnd type="arrow"/>
          </a:ln>
        </p:spPr>
        <p:style>
          <a:lnRef idx="1">
            <a:schemeClr val="accent1"/>
          </a:lnRef>
          <a:fillRef idx="0">
            <a:schemeClr val="accent1"/>
          </a:fillRef>
          <a:effectRef idx="0">
            <a:schemeClr val="accent1"/>
          </a:effectRef>
          <a:fontRef idx="minor">
            <a:schemeClr val="tx1"/>
          </a:fontRef>
        </p:style>
      </p:cxnSp>
      <p:grpSp>
        <p:nvGrpSpPr>
          <p:cNvPr id="3" name="Group 13"/>
          <p:cNvGrpSpPr>
            <a:grpSpLocks/>
          </p:cNvGrpSpPr>
          <p:nvPr/>
        </p:nvGrpSpPr>
        <p:grpSpPr bwMode="auto">
          <a:xfrm>
            <a:off x="1109663" y="1992313"/>
            <a:ext cx="7429500" cy="603250"/>
            <a:chOff x="5281613" y="5646738"/>
            <a:chExt cx="1438276" cy="628649"/>
          </a:xfrm>
        </p:grpSpPr>
        <p:sp>
          <p:nvSpPr>
            <p:cNvPr id="66786"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787"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788"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789"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790"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791"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792"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793"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794"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795"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796"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797"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798"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799"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800"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801"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802"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803"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804"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805"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806"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807"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808"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809"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810"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811"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812"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813"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814"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815"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816"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817"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818"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819"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820"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821"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822"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823"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824"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825"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826"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827"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828"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829"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830"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831"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832"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833"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834"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835"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836"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837"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838"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839"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840"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841"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842"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843"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844"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845"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846"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847"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848"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849"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850"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851"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852"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853"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854"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855"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856"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857"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858"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859"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860"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861"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862"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863"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864"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865"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866"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867"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868"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869"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870"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871"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872"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873"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874"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875"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876"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877"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878"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879"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880"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881"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882"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883"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4" name="Group 112"/>
          <p:cNvGrpSpPr>
            <a:grpSpLocks/>
          </p:cNvGrpSpPr>
          <p:nvPr/>
        </p:nvGrpSpPr>
        <p:grpSpPr bwMode="auto">
          <a:xfrm>
            <a:off x="1404938" y="3576638"/>
            <a:ext cx="4619625" cy="652462"/>
            <a:chOff x="5281613" y="5646738"/>
            <a:chExt cx="1438276" cy="628649"/>
          </a:xfrm>
        </p:grpSpPr>
        <p:sp>
          <p:nvSpPr>
            <p:cNvPr id="66688"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689"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690"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691"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692"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693"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694"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695"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696"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697"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698"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699"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700"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701"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702"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703"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704"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705"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706"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707"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708"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709"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710"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711"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712"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713"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714"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715"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716"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717"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718"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719"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720"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721"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722"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723"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724"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725"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726"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727"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728"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729"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730"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731"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732"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733"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734"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735"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736"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737"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738"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739"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740"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741"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742"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743"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744"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745"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746"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747"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748"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749"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750"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751"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752"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753"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754"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755"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756"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757"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758"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759"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760"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761"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762"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763"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764"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765"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766"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767"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768"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769"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770"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771"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772"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773"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774"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775"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776"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777"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778"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779"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780"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781"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782"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783"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784"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785"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grpSp>
        <p:nvGrpSpPr>
          <p:cNvPr id="5" name="Group 211"/>
          <p:cNvGrpSpPr>
            <a:grpSpLocks/>
          </p:cNvGrpSpPr>
          <p:nvPr/>
        </p:nvGrpSpPr>
        <p:grpSpPr bwMode="auto">
          <a:xfrm>
            <a:off x="3608388" y="5100638"/>
            <a:ext cx="2776537" cy="695325"/>
            <a:chOff x="5281613" y="5646738"/>
            <a:chExt cx="1438276" cy="628649"/>
          </a:xfrm>
        </p:grpSpPr>
        <p:sp>
          <p:nvSpPr>
            <p:cNvPr id="66590" name="Line 9"/>
            <p:cNvSpPr>
              <a:spLocks noChangeShapeType="1"/>
            </p:cNvSpPr>
            <p:nvPr/>
          </p:nvSpPr>
          <p:spPr bwMode="auto">
            <a:xfrm flipV="1">
              <a:off x="5281613" y="5940425"/>
              <a:ext cx="14288" cy="20637"/>
            </a:xfrm>
            <a:prstGeom prst="line">
              <a:avLst/>
            </a:prstGeom>
            <a:noFill/>
            <a:ln w="28575">
              <a:solidFill>
                <a:srgbClr val="000040"/>
              </a:solidFill>
              <a:round/>
              <a:headEnd/>
              <a:tailEnd/>
            </a:ln>
          </p:spPr>
          <p:txBody>
            <a:bodyPr/>
            <a:lstStyle/>
            <a:p>
              <a:endParaRPr lang="en-US" dirty="0"/>
            </a:p>
          </p:txBody>
        </p:sp>
        <p:sp>
          <p:nvSpPr>
            <p:cNvPr id="66591" name="Line 10"/>
            <p:cNvSpPr>
              <a:spLocks noChangeShapeType="1"/>
            </p:cNvSpPr>
            <p:nvPr/>
          </p:nvSpPr>
          <p:spPr bwMode="auto">
            <a:xfrm flipV="1">
              <a:off x="5295901" y="5921375"/>
              <a:ext cx="14288" cy="19050"/>
            </a:xfrm>
            <a:prstGeom prst="line">
              <a:avLst/>
            </a:prstGeom>
            <a:noFill/>
            <a:ln w="28575">
              <a:solidFill>
                <a:srgbClr val="000040"/>
              </a:solidFill>
              <a:round/>
              <a:headEnd/>
              <a:tailEnd/>
            </a:ln>
          </p:spPr>
          <p:txBody>
            <a:bodyPr/>
            <a:lstStyle/>
            <a:p>
              <a:endParaRPr lang="en-US" dirty="0"/>
            </a:p>
          </p:txBody>
        </p:sp>
        <p:sp>
          <p:nvSpPr>
            <p:cNvPr id="66592" name="Line 11"/>
            <p:cNvSpPr>
              <a:spLocks noChangeShapeType="1"/>
            </p:cNvSpPr>
            <p:nvPr/>
          </p:nvSpPr>
          <p:spPr bwMode="auto">
            <a:xfrm flipV="1">
              <a:off x="5310188" y="5900738"/>
              <a:ext cx="14288" cy="20637"/>
            </a:xfrm>
            <a:prstGeom prst="line">
              <a:avLst/>
            </a:prstGeom>
            <a:noFill/>
            <a:ln w="28575">
              <a:solidFill>
                <a:srgbClr val="000040"/>
              </a:solidFill>
              <a:round/>
              <a:headEnd/>
              <a:tailEnd/>
            </a:ln>
          </p:spPr>
          <p:txBody>
            <a:bodyPr/>
            <a:lstStyle/>
            <a:p>
              <a:endParaRPr lang="en-US" dirty="0"/>
            </a:p>
          </p:txBody>
        </p:sp>
        <p:sp>
          <p:nvSpPr>
            <p:cNvPr id="66593" name="Line 12"/>
            <p:cNvSpPr>
              <a:spLocks noChangeShapeType="1"/>
            </p:cNvSpPr>
            <p:nvPr/>
          </p:nvSpPr>
          <p:spPr bwMode="auto">
            <a:xfrm flipV="1">
              <a:off x="5324476" y="5881688"/>
              <a:ext cx="14288" cy="19050"/>
            </a:xfrm>
            <a:prstGeom prst="line">
              <a:avLst/>
            </a:prstGeom>
            <a:noFill/>
            <a:ln w="28575">
              <a:solidFill>
                <a:srgbClr val="000040"/>
              </a:solidFill>
              <a:round/>
              <a:headEnd/>
              <a:tailEnd/>
            </a:ln>
          </p:spPr>
          <p:txBody>
            <a:bodyPr/>
            <a:lstStyle/>
            <a:p>
              <a:endParaRPr lang="en-US" dirty="0"/>
            </a:p>
          </p:txBody>
        </p:sp>
        <p:sp>
          <p:nvSpPr>
            <p:cNvPr id="66594" name="Line 13"/>
            <p:cNvSpPr>
              <a:spLocks noChangeShapeType="1"/>
            </p:cNvSpPr>
            <p:nvPr/>
          </p:nvSpPr>
          <p:spPr bwMode="auto">
            <a:xfrm flipV="1">
              <a:off x="5338763" y="5862638"/>
              <a:ext cx="15875" cy="19050"/>
            </a:xfrm>
            <a:prstGeom prst="line">
              <a:avLst/>
            </a:prstGeom>
            <a:noFill/>
            <a:ln w="28575">
              <a:solidFill>
                <a:srgbClr val="000040"/>
              </a:solidFill>
              <a:round/>
              <a:headEnd/>
              <a:tailEnd/>
            </a:ln>
          </p:spPr>
          <p:txBody>
            <a:bodyPr/>
            <a:lstStyle/>
            <a:p>
              <a:endParaRPr lang="en-US" dirty="0"/>
            </a:p>
          </p:txBody>
        </p:sp>
        <p:sp>
          <p:nvSpPr>
            <p:cNvPr id="66595" name="Line 14"/>
            <p:cNvSpPr>
              <a:spLocks noChangeShapeType="1"/>
            </p:cNvSpPr>
            <p:nvPr/>
          </p:nvSpPr>
          <p:spPr bwMode="auto">
            <a:xfrm flipV="1">
              <a:off x="5354638" y="5845175"/>
              <a:ext cx="14288" cy="17462"/>
            </a:xfrm>
            <a:prstGeom prst="line">
              <a:avLst/>
            </a:prstGeom>
            <a:noFill/>
            <a:ln w="28575">
              <a:solidFill>
                <a:srgbClr val="000040"/>
              </a:solidFill>
              <a:round/>
              <a:headEnd/>
              <a:tailEnd/>
            </a:ln>
          </p:spPr>
          <p:txBody>
            <a:bodyPr/>
            <a:lstStyle/>
            <a:p>
              <a:endParaRPr lang="en-US" dirty="0"/>
            </a:p>
          </p:txBody>
        </p:sp>
        <p:sp>
          <p:nvSpPr>
            <p:cNvPr id="66596" name="Line 15"/>
            <p:cNvSpPr>
              <a:spLocks noChangeShapeType="1"/>
            </p:cNvSpPr>
            <p:nvPr/>
          </p:nvSpPr>
          <p:spPr bwMode="auto">
            <a:xfrm flipV="1">
              <a:off x="5368926" y="5826125"/>
              <a:ext cx="14288" cy="19050"/>
            </a:xfrm>
            <a:prstGeom prst="line">
              <a:avLst/>
            </a:prstGeom>
            <a:noFill/>
            <a:ln w="28575">
              <a:solidFill>
                <a:srgbClr val="000040"/>
              </a:solidFill>
              <a:round/>
              <a:headEnd/>
              <a:tailEnd/>
            </a:ln>
          </p:spPr>
          <p:txBody>
            <a:bodyPr/>
            <a:lstStyle/>
            <a:p>
              <a:endParaRPr lang="en-US" dirty="0"/>
            </a:p>
          </p:txBody>
        </p:sp>
        <p:sp>
          <p:nvSpPr>
            <p:cNvPr id="66597" name="Line 16"/>
            <p:cNvSpPr>
              <a:spLocks noChangeShapeType="1"/>
            </p:cNvSpPr>
            <p:nvPr/>
          </p:nvSpPr>
          <p:spPr bwMode="auto">
            <a:xfrm flipV="1">
              <a:off x="5383213" y="5808663"/>
              <a:ext cx="14288" cy="17462"/>
            </a:xfrm>
            <a:prstGeom prst="line">
              <a:avLst/>
            </a:prstGeom>
            <a:noFill/>
            <a:ln w="28575">
              <a:solidFill>
                <a:srgbClr val="000040"/>
              </a:solidFill>
              <a:round/>
              <a:headEnd/>
              <a:tailEnd/>
            </a:ln>
          </p:spPr>
          <p:txBody>
            <a:bodyPr/>
            <a:lstStyle/>
            <a:p>
              <a:endParaRPr lang="en-US" dirty="0"/>
            </a:p>
          </p:txBody>
        </p:sp>
        <p:sp>
          <p:nvSpPr>
            <p:cNvPr id="66598" name="Line 17"/>
            <p:cNvSpPr>
              <a:spLocks noChangeShapeType="1"/>
            </p:cNvSpPr>
            <p:nvPr/>
          </p:nvSpPr>
          <p:spPr bwMode="auto">
            <a:xfrm flipV="1">
              <a:off x="5397501" y="5791200"/>
              <a:ext cx="15875" cy="17462"/>
            </a:xfrm>
            <a:prstGeom prst="line">
              <a:avLst/>
            </a:prstGeom>
            <a:noFill/>
            <a:ln w="28575">
              <a:solidFill>
                <a:srgbClr val="000040"/>
              </a:solidFill>
              <a:round/>
              <a:headEnd/>
              <a:tailEnd/>
            </a:ln>
          </p:spPr>
          <p:txBody>
            <a:bodyPr/>
            <a:lstStyle/>
            <a:p>
              <a:endParaRPr lang="en-US" dirty="0"/>
            </a:p>
          </p:txBody>
        </p:sp>
        <p:sp>
          <p:nvSpPr>
            <p:cNvPr id="66599" name="Line 18"/>
            <p:cNvSpPr>
              <a:spLocks noChangeShapeType="1"/>
            </p:cNvSpPr>
            <p:nvPr/>
          </p:nvSpPr>
          <p:spPr bwMode="auto">
            <a:xfrm flipV="1">
              <a:off x="5413376" y="5775325"/>
              <a:ext cx="14288" cy="15875"/>
            </a:xfrm>
            <a:prstGeom prst="line">
              <a:avLst/>
            </a:prstGeom>
            <a:noFill/>
            <a:ln w="28575">
              <a:solidFill>
                <a:srgbClr val="000040"/>
              </a:solidFill>
              <a:round/>
              <a:headEnd/>
              <a:tailEnd/>
            </a:ln>
          </p:spPr>
          <p:txBody>
            <a:bodyPr/>
            <a:lstStyle/>
            <a:p>
              <a:endParaRPr lang="en-US" dirty="0"/>
            </a:p>
          </p:txBody>
        </p:sp>
        <p:sp>
          <p:nvSpPr>
            <p:cNvPr id="66600" name="Line 19"/>
            <p:cNvSpPr>
              <a:spLocks noChangeShapeType="1"/>
            </p:cNvSpPr>
            <p:nvPr/>
          </p:nvSpPr>
          <p:spPr bwMode="auto">
            <a:xfrm flipV="1">
              <a:off x="5427663" y="5759450"/>
              <a:ext cx="14288" cy="15875"/>
            </a:xfrm>
            <a:prstGeom prst="line">
              <a:avLst/>
            </a:prstGeom>
            <a:noFill/>
            <a:ln w="28575">
              <a:solidFill>
                <a:srgbClr val="000040"/>
              </a:solidFill>
              <a:round/>
              <a:headEnd/>
              <a:tailEnd/>
            </a:ln>
          </p:spPr>
          <p:txBody>
            <a:bodyPr/>
            <a:lstStyle/>
            <a:p>
              <a:endParaRPr lang="en-US" dirty="0"/>
            </a:p>
          </p:txBody>
        </p:sp>
        <p:sp>
          <p:nvSpPr>
            <p:cNvPr id="66601" name="Line 20"/>
            <p:cNvSpPr>
              <a:spLocks noChangeShapeType="1"/>
            </p:cNvSpPr>
            <p:nvPr/>
          </p:nvSpPr>
          <p:spPr bwMode="auto">
            <a:xfrm flipV="1">
              <a:off x="5441951" y="5745163"/>
              <a:ext cx="15875" cy="14287"/>
            </a:xfrm>
            <a:prstGeom prst="line">
              <a:avLst/>
            </a:prstGeom>
            <a:noFill/>
            <a:ln w="28575">
              <a:solidFill>
                <a:srgbClr val="000040"/>
              </a:solidFill>
              <a:round/>
              <a:headEnd/>
              <a:tailEnd/>
            </a:ln>
          </p:spPr>
          <p:txBody>
            <a:bodyPr/>
            <a:lstStyle/>
            <a:p>
              <a:endParaRPr lang="en-US" dirty="0"/>
            </a:p>
          </p:txBody>
        </p:sp>
        <p:sp>
          <p:nvSpPr>
            <p:cNvPr id="66602" name="Line 21"/>
            <p:cNvSpPr>
              <a:spLocks noChangeShapeType="1"/>
            </p:cNvSpPr>
            <p:nvPr/>
          </p:nvSpPr>
          <p:spPr bwMode="auto">
            <a:xfrm flipV="1">
              <a:off x="5457826" y="5730875"/>
              <a:ext cx="14288" cy="14287"/>
            </a:xfrm>
            <a:prstGeom prst="line">
              <a:avLst/>
            </a:prstGeom>
            <a:noFill/>
            <a:ln w="28575">
              <a:solidFill>
                <a:srgbClr val="000040"/>
              </a:solidFill>
              <a:round/>
              <a:headEnd/>
              <a:tailEnd/>
            </a:ln>
          </p:spPr>
          <p:txBody>
            <a:bodyPr/>
            <a:lstStyle/>
            <a:p>
              <a:endParaRPr lang="en-US" dirty="0"/>
            </a:p>
          </p:txBody>
        </p:sp>
        <p:sp>
          <p:nvSpPr>
            <p:cNvPr id="66603" name="Line 22"/>
            <p:cNvSpPr>
              <a:spLocks noChangeShapeType="1"/>
            </p:cNvSpPr>
            <p:nvPr/>
          </p:nvSpPr>
          <p:spPr bwMode="auto">
            <a:xfrm flipV="1">
              <a:off x="5472113" y="5718175"/>
              <a:ext cx="14288" cy="12700"/>
            </a:xfrm>
            <a:prstGeom prst="line">
              <a:avLst/>
            </a:prstGeom>
            <a:noFill/>
            <a:ln w="28575">
              <a:solidFill>
                <a:srgbClr val="000040"/>
              </a:solidFill>
              <a:round/>
              <a:headEnd/>
              <a:tailEnd/>
            </a:ln>
          </p:spPr>
          <p:txBody>
            <a:bodyPr/>
            <a:lstStyle/>
            <a:p>
              <a:endParaRPr lang="en-US" dirty="0"/>
            </a:p>
          </p:txBody>
        </p:sp>
        <p:sp>
          <p:nvSpPr>
            <p:cNvPr id="66604" name="Line 23"/>
            <p:cNvSpPr>
              <a:spLocks noChangeShapeType="1"/>
            </p:cNvSpPr>
            <p:nvPr/>
          </p:nvSpPr>
          <p:spPr bwMode="auto">
            <a:xfrm flipV="1">
              <a:off x="5486401" y="5705475"/>
              <a:ext cx="14288" cy="12700"/>
            </a:xfrm>
            <a:prstGeom prst="line">
              <a:avLst/>
            </a:prstGeom>
            <a:noFill/>
            <a:ln w="28575">
              <a:solidFill>
                <a:srgbClr val="000040"/>
              </a:solidFill>
              <a:round/>
              <a:headEnd/>
              <a:tailEnd/>
            </a:ln>
          </p:spPr>
          <p:txBody>
            <a:bodyPr/>
            <a:lstStyle/>
            <a:p>
              <a:endParaRPr lang="en-US" dirty="0"/>
            </a:p>
          </p:txBody>
        </p:sp>
        <p:sp>
          <p:nvSpPr>
            <p:cNvPr id="66605" name="Line 24"/>
            <p:cNvSpPr>
              <a:spLocks noChangeShapeType="1"/>
            </p:cNvSpPr>
            <p:nvPr/>
          </p:nvSpPr>
          <p:spPr bwMode="auto">
            <a:xfrm flipV="1">
              <a:off x="5500688" y="5694363"/>
              <a:ext cx="14288" cy="11112"/>
            </a:xfrm>
            <a:prstGeom prst="line">
              <a:avLst/>
            </a:prstGeom>
            <a:noFill/>
            <a:ln w="28575">
              <a:solidFill>
                <a:srgbClr val="000040"/>
              </a:solidFill>
              <a:round/>
              <a:headEnd/>
              <a:tailEnd/>
            </a:ln>
          </p:spPr>
          <p:txBody>
            <a:bodyPr/>
            <a:lstStyle/>
            <a:p>
              <a:endParaRPr lang="en-US" dirty="0"/>
            </a:p>
          </p:txBody>
        </p:sp>
        <p:sp>
          <p:nvSpPr>
            <p:cNvPr id="66606" name="Line 25"/>
            <p:cNvSpPr>
              <a:spLocks noChangeShapeType="1"/>
            </p:cNvSpPr>
            <p:nvPr/>
          </p:nvSpPr>
          <p:spPr bwMode="auto">
            <a:xfrm flipV="1">
              <a:off x="5514976" y="5684838"/>
              <a:ext cx="15875" cy="9525"/>
            </a:xfrm>
            <a:prstGeom prst="line">
              <a:avLst/>
            </a:prstGeom>
            <a:noFill/>
            <a:ln w="28575">
              <a:solidFill>
                <a:srgbClr val="000040"/>
              </a:solidFill>
              <a:round/>
              <a:headEnd/>
              <a:tailEnd/>
            </a:ln>
          </p:spPr>
          <p:txBody>
            <a:bodyPr/>
            <a:lstStyle/>
            <a:p>
              <a:endParaRPr lang="en-US" dirty="0"/>
            </a:p>
          </p:txBody>
        </p:sp>
        <p:sp>
          <p:nvSpPr>
            <p:cNvPr id="66607" name="Line 26"/>
            <p:cNvSpPr>
              <a:spLocks noChangeShapeType="1"/>
            </p:cNvSpPr>
            <p:nvPr/>
          </p:nvSpPr>
          <p:spPr bwMode="auto">
            <a:xfrm flipV="1">
              <a:off x="5530851" y="5675313"/>
              <a:ext cx="14288" cy="9525"/>
            </a:xfrm>
            <a:prstGeom prst="line">
              <a:avLst/>
            </a:prstGeom>
            <a:noFill/>
            <a:ln w="28575">
              <a:solidFill>
                <a:srgbClr val="000040"/>
              </a:solidFill>
              <a:round/>
              <a:headEnd/>
              <a:tailEnd/>
            </a:ln>
          </p:spPr>
          <p:txBody>
            <a:bodyPr/>
            <a:lstStyle/>
            <a:p>
              <a:endParaRPr lang="en-US" dirty="0"/>
            </a:p>
          </p:txBody>
        </p:sp>
        <p:sp>
          <p:nvSpPr>
            <p:cNvPr id="66608" name="Line 27"/>
            <p:cNvSpPr>
              <a:spLocks noChangeShapeType="1"/>
            </p:cNvSpPr>
            <p:nvPr/>
          </p:nvSpPr>
          <p:spPr bwMode="auto">
            <a:xfrm flipV="1">
              <a:off x="5545138" y="5667375"/>
              <a:ext cx="14288" cy="7937"/>
            </a:xfrm>
            <a:prstGeom prst="line">
              <a:avLst/>
            </a:prstGeom>
            <a:noFill/>
            <a:ln w="28575">
              <a:solidFill>
                <a:srgbClr val="000040"/>
              </a:solidFill>
              <a:round/>
              <a:headEnd/>
              <a:tailEnd/>
            </a:ln>
          </p:spPr>
          <p:txBody>
            <a:bodyPr/>
            <a:lstStyle/>
            <a:p>
              <a:endParaRPr lang="en-US" dirty="0"/>
            </a:p>
          </p:txBody>
        </p:sp>
        <p:sp>
          <p:nvSpPr>
            <p:cNvPr id="66609" name="Line 28"/>
            <p:cNvSpPr>
              <a:spLocks noChangeShapeType="1"/>
            </p:cNvSpPr>
            <p:nvPr/>
          </p:nvSpPr>
          <p:spPr bwMode="auto">
            <a:xfrm flipV="1">
              <a:off x="5559426" y="5661025"/>
              <a:ext cx="15875" cy="6350"/>
            </a:xfrm>
            <a:prstGeom prst="line">
              <a:avLst/>
            </a:prstGeom>
            <a:noFill/>
            <a:ln w="28575">
              <a:solidFill>
                <a:srgbClr val="000040"/>
              </a:solidFill>
              <a:round/>
              <a:headEnd/>
              <a:tailEnd/>
            </a:ln>
          </p:spPr>
          <p:txBody>
            <a:bodyPr/>
            <a:lstStyle/>
            <a:p>
              <a:endParaRPr lang="en-US" dirty="0"/>
            </a:p>
          </p:txBody>
        </p:sp>
        <p:sp>
          <p:nvSpPr>
            <p:cNvPr id="66610" name="Line 29"/>
            <p:cNvSpPr>
              <a:spLocks noChangeShapeType="1"/>
            </p:cNvSpPr>
            <p:nvPr/>
          </p:nvSpPr>
          <p:spPr bwMode="auto">
            <a:xfrm flipV="1">
              <a:off x="5575301" y="5656263"/>
              <a:ext cx="14288" cy="4762"/>
            </a:xfrm>
            <a:prstGeom prst="line">
              <a:avLst/>
            </a:prstGeom>
            <a:noFill/>
            <a:ln w="28575">
              <a:solidFill>
                <a:srgbClr val="000040"/>
              </a:solidFill>
              <a:round/>
              <a:headEnd/>
              <a:tailEnd/>
            </a:ln>
          </p:spPr>
          <p:txBody>
            <a:bodyPr/>
            <a:lstStyle/>
            <a:p>
              <a:endParaRPr lang="en-US" dirty="0"/>
            </a:p>
          </p:txBody>
        </p:sp>
        <p:sp>
          <p:nvSpPr>
            <p:cNvPr id="66611" name="Line 30"/>
            <p:cNvSpPr>
              <a:spLocks noChangeShapeType="1"/>
            </p:cNvSpPr>
            <p:nvPr/>
          </p:nvSpPr>
          <p:spPr bwMode="auto">
            <a:xfrm flipV="1">
              <a:off x="5589588" y="5651500"/>
              <a:ext cx="14288" cy="4762"/>
            </a:xfrm>
            <a:prstGeom prst="line">
              <a:avLst/>
            </a:prstGeom>
            <a:noFill/>
            <a:ln w="28575">
              <a:solidFill>
                <a:srgbClr val="000040"/>
              </a:solidFill>
              <a:round/>
              <a:headEnd/>
              <a:tailEnd/>
            </a:ln>
          </p:spPr>
          <p:txBody>
            <a:bodyPr/>
            <a:lstStyle/>
            <a:p>
              <a:endParaRPr lang="en-US" dirty="0"/>
            </a:p>
          </p:txBody>
        </p:sp>
        <p:sp>
          <p:nvSpPr>
            <p:cNvPr id="66612" name="Line 31"/>
            <p:cNvSpPr>
              <a:spLocks noChangeShapeType="1"/>
            </p:cNvSpPr>
            <p:nvPr/>
          </p:nvSpPr>
          <p:spPr bwMode="auto">
            <a:xfrm flipV="1">
              <a:off x="5603876" y="5649913"/>
              <a:ext cx="14288" cy="1587"/>
            </a:xfrm>
            <a:prstGeom prst="line">
              <a:avLst/>
            </a:prstGeom>
            <a:noFill/>
            <a:ln w="28575">
              <a:solidFill>
                <a:srgbClr val="000040"/>
              </a:solidFill>
              <a:round/>
              <a:headEnd/>
              <a:tailEnd/>
            </a:ln>
          </p:spPr>
          <p:txBody>
            <a:bodyPr/>
            <a:lstStyle/>
            <a:p>
              <a:endParaRPr lang="en-US" dirty="0"/>
            </a:p>
          </p:txBody>
        </p:sp>
        <p:sp>
          <p:nvSpPr>
            <p:cNvPr id="66613" name="Line 32"/>
            <p:cNvSpPr>
              <a:spLocks noChangeShapeType="1"/>
            </p:cNvSpPr>
            <p:nvPr/>
          </p:nvSpPr>
          <p:spPr bwMode="auto">
            <a:xfrm flipV="1">
              <a:off x="5618163" y="5648325"/>
              <a:ext cx="15875" cy="1587"/>
            </a:xfrm>
            <a:prstGeom prst="line">
              <a:avLst/>
            </a:prstGeom>
            <a:noFill/>
            <a:ln w="28575">
              <a:solidFill>
                <a:srgbClr val="000040"/>
              </a:solidFill>
              <a:round/>
              <a:headEnd/>
              <a:tailEnd/>
            </a:ln>
          </p:spPr>
          <p:txBody>
            <a:bodyPr/>
            <a:lstStyle/>
            <a:p>
              <a:endParaRPr lang="en-US" dirty="0"/>
            </a:p>
          </p:txBody>
        </p:sp>
        <p:sp>
          <p:nvSpPr>
            <p:cNvPr id="66614" name="Line 33"/>
            <p:cNvSpPr>
              <a:spLocks noChangeShapeType="1"/>
            </p:cNvSpPr>
            <p:nvPr/>
          </p:nvSpPr>
          <p:spPr bwMode="auto">
            <a:xfrm flipV="1">
              <a:off x="5634038" y="5646738"/>
              <a:ext cx="14288" cy="1587"/>
            </a:xfrm>
            <a:prstGeom prst="line">
              <a:avLst/>
            </a:prstGeom>
            <a:noFill/>
            <a:ln w="28575">
              <a:solidFill>
                <a:srgbClr val="000040"/>
              </a:solidFill>
              <a:round/>
              <a:headEnd/>
              <a:tailEnd/>
            </a:ln>
          </p:spPr>
          <p:txBody>
            <a:bodyPr/>
            <a:lstStyle/>
            <a:p>
              <a:endParaRPr lang="en-US" dirty="0"/>
            </a:p>
          </p:txBody>
        </p:sp>
        <p:sp>
          <p:nvSpPr>
            <p:cNvPr id="66615" name="Line 34"/>
            <p:cNvSpPr>
              <a:spLocks noChangeShapeType="1"/>
            </p:cNvSpPr>
            <p:nvPr/>
          </p:nvSpPr>
          <p:spPr bwMode="auto">
            <a:xfrm>
              <a:off x="5648326" y="5646738"/>
              <a:ext cx="14288" cy="1587"/>
            </a:xfrm>
            <a:prstGeom prst="line">
              <a:avLst/>
            </a:prstGeom>
            <a:noFill/>
            <a:ln w="28575">
              <a:solidFill>
                <a:srgbClr val="000040"/>
              </a:solidFill>
              <a:round/>
              <a:headEnd/>
              <a:tailEnd/>
            </a:ln>
          </p:spPr>
          <p:txBody>
            <a:bodyPr/>
            <a:lstStyle/>
            <a:p>
              <a:endParaRPr lang="en-US" dirty="0"/>
            </a:p>
          </p:txBody>
        </p:sp>
        <p:sp>
          <p:nvSpPr>
            <p:cNvPr id="66616" name="Line 35"/>
            <p:cNvSpPr>
              <a:spLocks noChangeShapeType="1"/>
            </p:cNvSpPr>
            <p:nvPr/>
          </p:nvSpPr>
          <p:spPr bwMode="auto">
            <a:xfrm>
              <a:off x="5662613" y="5648325"/>
              <a:ext cx="14288" cy="1587"/>
            </a:xfrm>
            <a:prstGeom prst="line">
              <a:avLst/>
            </a:prstGeom>
            <a:noFill/>
            <a:ln w="28575">
              <a:solidFill>
                <a:srgbClr val="000040"/>
              </a:solidFill>
              <a:round/>
              <a:headEnd/>
              <a:tailEnd/>
            </a:ln>
          </p:spPr>
          <p:txBody>
            <a:bodyPr/>
            <a:lstStyle/>
            <a:p>
              <a:endParaRPr lang="en-US" dirty="0"/>
            </a:p>
          </p:txBody>
        </p:sp>
        <p:sp>
          <p:nvSpPr>
            <p:cNvPr id="66617" name="Line 36"/>
            <p:cNvSpPr>
              <a:spLocks noChangeShapeType="1"/>
            </p:cNvSpPr>
            <p:nvPr/>
          </p:nvSpPr>
          <p:spPr bwMode="auto">
            <a:xfrm>
              <a:off x="5676901" y="5649913"/>
              <a:ext cx="15875" cy="4762"/>
            </a:xfrm>
            <a:prstGeom prst="line">
              <a:avLst/>
            </a:prstGeom>
            <a:noFill/>
            <a:ln w="28575">
              <a:solidFill>
                <a:srgbClr val="000040"/>
              </a:solidFill>
              <a:round/>
              <a:headEnd/>
              <a:tailEnd/>
            </a:ln>
          </p:spPr>
          <p:txBody>
            <a:bodyPr/>
            <a:lstStyle/>
            <a:p>
              <a:endParaRPr lang="en-US" dirty="0"/>
            </a:p>
          </p:txBody>
        </p:sp>
        <p:sp>
          <p:nvSpPr>
            <p:cNvPr id="66618" name="Line 37"/>
            <p:cNvSpPr>
              <a:spLocks noChangeShapeType="1"/>
            </p:cNvSpPr>
            <p:nvPr/>
          </p:nvSpPr>
          <p:spPr bwMode="auto">
            <a:xfrm>
              <a:off x="5692776" y="5654675"/>
              <a:ext cx="14288" cy="4762"/>
            </a:xfrm>
            <a:prstGeom prst="line">
              <a:avLst/>
            </a:prstGeom>
            <a:noFill/>
            <a:ln w="28575">
              <a:solidFill>
                <a:srgbClr val="000040"/>
              </a:solidFill>
              <a:round/>
              <a:headEnd/>
              <a:tailEnd/>
            </a:ln>
          </p:spPr>
          <p:txBody>
            <a:bodyPr/>
            <a:lstStyle/>
            <a:p>
              <a:endParaRPr lang="en-US" dirty="0"/>
            </a:p>
          </p:txBody>
        </p:sp>
        <p:sp>
          <p:nvSpPr>
            <p:cNvPr id="66619" name="Line 38"/>
            <p:cNvSpPr>
              <a:spLocks noChangeShapeType="1"/>
            </p:cNvSpPr>
            <p:nvPr/>
          </p:nvSpPr>
          <p:spPr bwMode="auto">
            <a:xfrm>
              <a:off x="5707063" y="5659438"/>
              <a:ext cx="14288" cy="4762"/>
            </a:xfrm>
            <a:prstGeom prst="line">
              <a:avLst/>
            </a:prstGeom>
            <a:noFill/>
            <a:ln w="28575">
              <a:solidFill>
                <a:srgbClr val="000040"/>
              </a:solidFill>
              <a:round/>
              <a:headEnd/>
              <a:tailEnd/>
            </a:ln>
          </p:spPr>
          <p:txBody>
            <a:bodyPr/>
            <a:lstStyle/>
            <a:p>
              <a:endParaRPr lang="en-US" dirty="0"/>
            </a:p>
          </p:txBody>
        </p:sp>
        <p:sp>
          <p:nvSpPr>
            <p:cNvPr id="66620" name="Line 39"/>
            <p:cNvSpPr>
              <a:spLocks noChangeShapeType="1"/>
            </p:cNvSpPr>
            <p:nvPr/>
          </p:nvSpPr>
          <p:spPr bwMode="auto">
            <a:xfrm>
              <a:off x="5721351" y="5664200"/>
              <a:ext cx="14288" cy="7937"/>
            </a:xfrm>
            <a:prstGeom prst="line">
              <a:avLst/>
            </a:prstGeom>
            <a:noFill/>
            <a:ln w="28575">
              <a:solidFill>
                <a:srgbClr val="000040"/>
              </a:solidFill>
              <a:round/>
              <a:headEnd/>
              <a:tailEnd/>
            </a:ln>
          </p:spPr>
          <p:txBody>
            <a:bodyPr/>
            <a:lstStyle/>
            <a:p>
              <a:endParaRPr lang="en-US" dirty="0"/>
            </a:p>
          </p:txBody>
        </p:sp>
        <p:sp>
          <p:nvSpPr>
            <p:cNvPr id="66621" name="Line 40"/>
            <p:cNvSpPr>
              <a:spLocks noChangeShapeType="1"/>
            </p:cNvSpPr>
            <p:nvPr/>
          </p:nvSpPr>
          <p:spPr bwMode="auto">
            <a:xfrm>
              <a:off x="5735638" y="5672138"/>
              <a:ext cx="15875" cy="7937"/>
            </a:xfrm>
            <a:prstGeom prst="line">
              <a:avLst/>
            </a:prstGeom>
            <a:noFill/>
            <a:ln w="28575">
              <a:solidFill>
                <a:srgbClr val="000040"/>
              </a:solidFill>
              <a:round/>
              <a:headEnd/>
              <a:tailEnd/>
            </a:ln>
          </p:spPr>
          <p:txBody>
            <a:bodyPr/>
            <a:lstStyle/>
            <a:p>
              <a:endParaRPr lang="en-US" dirty="0"/>
            </a:p>
          </p:txBody>
        </p:sp>
        <p:sp>
          <p:nvSpPr>
            <p:cNvPr id="66622" name="Line 41"/>
            <p:cNvSpPr>
              <a:spLocks noChangeShapeType="1"/>
            </p:cNvSpPr>
            <p:nvPr/>
          </p:nvSpPr>
          <p:spPr bwMode="auto">
            <a:xfrm>
              <a:off x="5751513" y="5680075"/>
              <a:ext cx="14288" cy="9525"/>
            </a:xfrm>
            <a:prstGeom prst="line">
              <a:avLst/>
            </a:prstGeom>
            <a:noFill/>
            <a:ln w="28575">
              <a:solidFill>
                <a:srgbClr val="000040"/>
              </a:solidFill>
              <a:round/>
              <a:headEnd/>
              <a:tailEnd/>
            </a:ln>
          </p:spPr>
          <p:txBody>
            <a:bodyPr/>
            <a:lstStyle/>
            <a:p>
              <a:endParaRPr lang="en-US" dirty="0"/>
            </a:p>
          </p:txBody>
        </p:sp>
        <p:sp>
          <p:nvSpPr>
            <p:cNvPr id="66623" name="Line 42"/>
            <p:cNvSpPr>
              <a:spLocks noChangeShapeType="1"/>
            </p:cNvSpPr>
            <p:nvPr/>
          </p:nvSpPr>
          <p:spPr bwMode="auto">
            <a:xfrm>
              <a:off x="5765801" y="5689600"/>
              <a:ext cx="14288" cy="9525"/>
            </a:xfrm>
            <a:prstGeom prst="line">
              <a:avLst/>
            </a:prstGeom>
            <a:noFill/>
            <a:ln w="28575">
              <a:solidFill>
                <a:srgbClr val="000040"/>
              </a:solidFill>
              <a:round/>
              <a:headEnd/>
              <a:tailEnd/>
            </a:ln>
          </p:spPr>
          <p:txBody>
            <a:bodyPr/>
            <a:lstStyle/>
            <a:p>
              <a:endParaRPr lang="en-US" dirty="0"/>
            </a:p>
          </p:txBody>
        </p:sp>
        <p:sp>
          <p:nvSpPr>
            <p:cNvPr id="66624" name="Line 43"/>
            <p:cNvSpPr>
              <a:spLocks noChangeShapeType="1"/>
            </p:cNvSpPr>
            <p:nvPr/>
          </p:nvSpPr>
          <p:spPr bwMode="auto">
            <a:xfrm>
              <a:off x="5780088" y="5699125"/>
              <a:ext cx="14288" cy="12700"/>
            </a:xfrm>
            <a:prstGeom prst="line">
              <a:avLst/>
            </a:prstGeom>
            <a:noFill/>
            <a:ln w="28575">
              <a:solidFill>
                <a:srgbClr val="000040"/>
              </a:solidFill>
              <a:round/>
              <a:headEnd/>
              <a:tailEnd/>
            </a:ln>
          </p:spPr>
          <p:txBody>
            <a:bodyPr/>
            <a:lstStyle/>
            <a:p>
              <a:endParaRPr lang="en-US" dirty="0"/>
            </a:p>
          </p:txBody>
        </p:sp>
        <p:sp>
          <p:nvSpPr>
            <p:cNvPr id="66625" name="Line 44"/>
            <p:cNvSpPr>
              <a:spLocks noChangeShapeType="1"/>
            </p:cNvSpPr>
            <p:nvPr/>
          </p:nvSpPr>
          <p:spPr bwMode="auto">
            <a:xfrm>
              <a:off x="5794376" y="5711825"/>
              <a:ext cx="15875" cy="12700"/>
            </a:xfrm>
            <a:prstGeom prst="line">
              <a:avLst/>
            </a:prstGeom>
            <a:noFill/>
            <a:ln w="28575">
              <a:solidFill>
                <a:srgbClr val="000040"/>
              </a:solidFill>
              <a:round/>
              <a:headEnd/>
              <a:tailEnd/>
            </a:ln>
          </p:spPr>
          <p:txBody>
            <a:bodyPr/>
            <a:lstStyle/>
            <a:p>
              <a:endParaRPr lang="en-US" dirty="0"/>
            </a:p>
          </p:txBody>
        </p:sp>
        <p:sp>
          <p:nvSpPr>
            <p:cNvPr id="66626" name="Line 45"/>
            <p:cNvSpPr>
              <a:spLocks noChangeShapeType="1"/>
            </p:cNvSpPr>
            <p:nvPr/>
          </p:nvSpPr>
          <p:spPr bwMode="auto">
            <a:xfrm>
              <a:off x="5810251" y="5724525"/>
              <a:ext cx="14288" cy="12700"/>
            </a:xfrm>
            <a:prstGeom prst="line">
              <a:avLst/>
            </a:prstGeom>
            <a:noFill/>
            <a:ln w="28575">
              <a:solidFill>
                <a:srgbClr val="000040"/>
              </a:solidFill>
              <a:round/>
              <a:headEnd/>
              <a:tailEnd/>
            </a:ln>
          </p:spPr>
          <p:txBody>
            <a:bodyPr/>
            <a:lstStyle/>
            <a:p>
              <a:endParaRPr lang="en-US" dirty="0"/>
            </a:p>
          </p:txBody>
        </p:sp>
        <p:sp>
          <p:nvSpPr>
            <p:cNvPr id="66627" name="Line 46"/>
            <p:cNvSpPr>
              <a:spLocks noChangeShapeType="1"/>
            </p:cNvSpPr>
            <p:nvPr/>
          </p:nvSpPr>
          <p:spPr bwMode="auto">
            <a:xfrm>
              <a:off x="5824538" y="5737225"/>
              <a:ext cx="14288" cy="14287"/>
            </a:xfrm>
            <a:prstGeom prst="line">
              <a:avLst/>
            </a:prstGeom>
            <a:noFill/>
            <a:ln w="28575">
              <a:solidFill>
                <a:srgbClr val="000040"/>
              </a:solidFill>
              <a:round/>
              <a:headEnd/>
              <a:tailEnd/>
            </a:ln>
          </p:spPr>
          <p:txBody>
            <a:bodyPr/>
            <a:lstStyle/>
            <a:p>
              <a:endParaRPr lang="en-US" dirty="0"/>
            </a:p>
          </p:txBody>
        </p:sp>
        <p:sp>
          <p:nvSpPr>
            <p:cNvPr id="66628" name="Line 47"/>
            <p:cNvSpPr>
              <a:spLocks noChangeShapeType="1"/>
            </p:cNvSpPr>
            <p:nvPr/>
          </p:nvSpPr>
          <p:spPr bwMode="auto">
            <a:xfrm>
              <a:off x="5838826" y="5751513"/>
              <a:ext cx="14288" cy="15875"/>
            </a:xfrm>
            <a:prstGeom prst="line">
              <a:avLst/>
            </a:prstGeom>
            <a:noFill/>
            <a:ln w="28575">
              <a:solidFill>
                <a:srgbClr val="000040"/>
              </a:solidFill>
              <a:round/>
              <a:headEnd/>
              <a:tailEnd/>
            </a:ln>
          </p:spPr>
          <p:txBody>
            <a:bodyPr/>
            <a:lstStyle/>
            <a:p>
              <a:endParaRPr lang="en-US" dirty="0"/>
            </a:p>
          </p:txBody>
        </p:sp>
        <p:sp>
          <p:nvSpPr>
            <p:cNvPr id="66629" name="Line 48"/>
            <p:cNvSpPr>
              <a:spLocks noChangeShapeType="1"/>
            </p:cNvSpPr>
            <p:nvPr/>
          </p:nvSpPr>
          <p:spPr bwMode="auto">
            <a:xfrm>
              <a:off x="5853113" y="5767388"/>
              <a:ext cx="15875" cy="15875"/>
            </a:xfrm>
            <a:prstGeom prst="line">
              <a:avLst/>
            </a:prstGeom>
            <a:noFill/>
            <a:ln w="28575">
              <a:solidFill>
                <a:srgbClr val="000040"/>
              </a:solidFill>
              <a:round/>
              <a:headEnd/>
              <a:tailEnd/>
            </a:ln>
          </p:spPr>
          <p:txBody>
            <a:bodyPr/>
            <a:lstStyle/>
            <a:p>
              <a:endParaRPr lang="en-US" dirty="0"/>
            </a:p>
          </p:txBody>
        </p:sp>
        <p:sp>
          <p:nvSpPr>
            <p:cNvPr id="66630" name="Line 49"/>
            <p:cNvSpPr>
              <a:spLocks noChangeShapeType="1"/>
            </p:cNvSpPr>
            <p:nvPr/>
          </p:nvSpPr>
          <p:spPr bwMode="auto">
            <a:xfrm>
              <a:off x="5868988" y="5783263"/>
              <a:ext cx="14288" cy="15875"/>
            </a:xfrm>
            <a:prstGeom prst="line">
              <a:avLst/>
            </a:prstGeom>
            <a:noFill/>
            <a:ln w="28575">
              <a:solidFill>
                <a:srgbClr val="000040"/>
              </a:solidFill>
              <a:round/>
              <a:headEnd/>
              <a:tailEnd/>
            </a:ln>
          </p:spPr>
          <p:txBody>
            <a:bodyPr/>
            <a:lstStyle/>
            <a:p>
              <a:endParaRPr lang="en-US" dirty="0"/>
            </a:p>
          </p:txBody>
        </p:sp>
        <p:sp>
          <p:nvSpPr>
            <p:cNvPr id="66631" name="Line 50"/>
            <p:cNvSpPr>
              <a:spLocks noChangeShapeType="1"/>
            </p:cNvSpPr>
            <p:nvPr/>
          </p:nvSpPr>
          <p:spPr bwMode="auto">
            <a:xfrm>
              <a:off x="5883276" y="5799138"/>
              <a:ext cx="14288" cy="17462"/>
            </a:xfrm>
            <a:prstGeom prst="line">
              <a:avLst/>
            </a:prstGeom>
            <a:noFill/>
            <a:ln w="28575">
              <a:solidFill>
                <a:srgbClr val="000040"/>
              </a:solidFill>
              <a:round/>
              <a:headEnd/>
              <a:tailEnd/>
            </a:ln>
          </p:spPr>
          <p:txBody>
            <a:bodyPr/>
            <a:lstStyle/>
            <a:p>
              <a:endParaRPr lang="en-US" dirty="0"/>
            </a:p>
          </p:txBody>
        </p:sp>
        <p:sp>
          <p:nvSpPr>
            <p:cNvPr id="66632" name="Line 51"/>
            <p:cNvSpPr>
              <a:spLocks noChangeShapeType="1"/>
            </p:cNvSpPr>
            <p:nvPr/>
          </p:nvSpPr>
          <p:spPr bwMode="auto">
            <a:xfrm>
              <a:off x="5897563" y="5816600"/>
              <a:ext cx="14288" cy="17462"/>
            </a:xfrm>
            <a:prstGeom prst="line">
              <a:avLst/>
            </a:prstGeom>
            <a:noFill/>
            <a:ln w="28575">
              <a:solidFill>
                <a:srgbClr val="000040"/>
              </a:solidFill>
              <a:round/>
              <a:headEnd/>
              <a:tailEnd/>
            </a:ln>
          </p:spPr>
          <p:txBody>
            <a:bodyPr/>
            <a:lstStyle/>
            <a:p>
              <a:endParaRPr lang="en-US" dirty="0"/>
            </a:p>
          </p:txBody>
        </p:sp>
        <p:sp>
          <p:nvSpPr>
            <p:cNvPr id="66633" name="Line 52"/>
            <p:cNvSpPr>
              <a:spLocks noChangeShapeType="1"/>
            </p:cNvSpPr>
            <p:nvPr/>
          </p:nvSpPr>
          <p:spPr bwMode="auto">
            <a:xfrm>
              <a:off x="5911851" y="5834063"/>
              <a:ext cx="15875" cy="19050"/>
            </a:xfrm>
            <a:prstGeom prst="line">
              <a:avLst/>
            </a:prstGeom>
            <a:noFill/>
            <a:ln w="28575">
              <a:solidFill>
                <a:srgbClr val="000040"/>
              </a:solidFill>
              <a:round/>
              <a:headEnd/>
              <a:tailEnd/>
            </a:ln>
          </p:spPr>
          <p:txBody>
            <a:bodyPr/>
            <a:lstStyle/>
            <a:p>
              <a:endParaRPr lang="en-US" dirty="0"/>
            </a:p>
          </p:txBody>
        </p:sp>
        <p:sp>
          <p:nvSpPr>
            <p:cNvPr id="66634" name="Line 53"/>
            <p:cNvSpPr>
              <a:spLocks noChangeShapeType="1"/>
            </p:cNvSpPr>
            <p:nvPr/>
          </p:nvSpPr>
          <p:spPr bwMode="auto">
            <a:xfrm>
              <a:off x="5927726" y="5853113"/>
              <a:ext cx="14288" cy="19050"/>
            </a:xfrm>
            <a:prstGeom prst="line">
              <a:avLst/>
            </a:prstGeom>
            <a:noFill/>
            <a:ln w="28575">
              <a:solidFill>
                <a:srgbClr val="000040"/>
              </a:solidFill>
              <a:round/>
              <a:headEnd/>
              <a:tailEnd/>
            </a:ln>
          </p:spPr>
          <p:txBody>
            <a:bodyPr/>
            <a:lstStyle/>
            <a:p>
              <a:endParaRPr lang="en-US" dirty="0"/>
            </a:p>
          </p:txBody>
        </p:sp>
        <p:sp>
          <p:nvSpPr>
            <p:cNvPr id="66635" name="Line 54"/>
            <p:cNvSpPr>
              <a:spLocks noChangeShapeType="1"/>
            </p:cNvSpPr>
            <p:nvPr/>
          </p:nvSpPr>
          <p:spPr bwMode="auto">
            <a:xfrm>
              <a:off x="5942013" y="5872163"/>
              <a:ext cx="14288" cy="19050"/>
            </a:xfrm>
            <a:prstGeom prst="line">
              <a:avLst/>
            </a:prstGeom>
            <a:noFill/>
            <a:ln w="28575">
              <a:solidFill>
                <a:srgbClr val="000040"/>
              </a:solidFill>
              <a:round/>
              <a:headEnd/>
              <a:tailEnd/>
            </a:ln>
          </p:spPr>
          <p:txBody>
            <a:bodyPr/>
            <a:lstStyle/>
            <a:p>
              <a:endParaRPr lang="en-US" dirty="0"/>
            </a:p>
          </p:txBody>
        </p:sp>
        <p:sp>
          <p:nvSpPr>
            <p:cNvPr id="66636" name="Line 55"/>
            <p:cNvSpPr>
              <a:spLocks noChangeShapeType="1"/>
            </p:cNvSpPr>
            <p:nvPr/>
          </p:nvSpPr>
          <p:spPr bwMode="auto">
            <a:xfrm>
              <a:off x="5956301" y="5891213"/>
              <a:ext cx="15875" cy="20637"/>
            </a:xfrm>
            <a:prstGeom prst="line">
              <a:avLst/>
            </a:prstGeom>
            <a:noFill/>
            <a:ln w="28575">
              <a:solidFill>
                <a:srgbClr val="000040"/>
              </a:solidFill>
              <a:round/>
              <a:headEnd/>
              <a:tailEnd/>
            </a:ln>
          </p:spPr>
          <p:txBody>
            <a:bodyPr/>
            <a:lstStyle/>
            <a:p>
              <a:endParaRPr lang="en-US" dirty="0"/>
            </a:p>
          </p:txBody>
        </p:sp>
        <p:sp>
          <p:nvSpPr>
            <p:cNvPr id="66637" name="Line 56"/>
            <p:cNvSpPr>
              <a:spLocks noChangeShapeType="1"/>
            </p:cNvSpPr>
            <p:nvPr/>
          </p:nvSpPr>
          <p:spPr bwMode="auto">
            <a:xfrm>
              <a:off x="5972176" y="5911850"/>
              <a:ext cx="14288" cy="19050"/>
            </a:xfrm>
            <a:prstGeom prst="line">
              <a:avLst/>
            </a:prstGeom>
            <a:noFill/>
            <a:ln w="28575">
              <a:solidFill>
                <a:srgbClr val="000040"/>
              </a:solidFill>
              <a:round/>
              <a:headEnd/>
              <a:tailEnd/>
            </a:ln>
          </p:spPr>
          <p:txBody>
            <a:bodyPr/>
            <a:lstStyle/>
            <a:p>
              <a:endParaRPr lang="en-US" dirty="0"/>
            </a:p>
          </p:txBody>
        </p:sp>
        <p:sp>
          <p:nvSpPr>
            <p:cNvPr id="66638" name="Line 57"/>
            <p:cNvSpPr>
              <a:spLocks noChangeShapeType="1"/>
            </p:cNvSpPr>
            <p:nvPr/>
          </p:nvSpPr>
          <p:spPr bwMode="auto">
            <a:xfrm>
              <a:off x="5986463" y="5930900"/>
              <a:ext cx="14288" cy="19050"/>
            </a:xfrm>
            <a:prstGeom prst="line">
              <a:avLst/>
            </a:prstGeom>
            <a:noFill/>
            <a:ln w="28575">
              <a:solidFill>
                <a:srgbClr val="000040"/>
              </a:solidFill>
              <a:round/>
              <a:headEnd/>
              <a:tailEnd/>
            </a:ln>
          </p:spPr>
          <p:txBody>
            <a:bodyPr/>
            <a:lstStyle/>
            <a:p>
              <a:endParaRPr lang="en-US" dirty="0"/>
            </a:p>
          </p:txBody>
        </p:sp>
        <p:sp>
          <p:nvSpPr>
            <p:cNvPr id="66639" name="Line 58"/>
            <p:cNvSpPr>
              <a:spLocks noChangeShapeType="1"/>
            </p:cNvSpPr>
            <p:nvPr/>
          </p:nvSpPr>
          <p:spPr bwMode="auto">
            <a:xfrm>
              <a:off x="6000751" y="5949950"/>
              <a:ext cx="14288" cy="20637"/>
            </a:xfrm>
            <a:prstGeom prst="line">
              <a:avLst/>
            </a:prstGeom>
            <a:noFill/>
            <a:ln w="28575">
              <a:solidFill>
                <a:srgbClr val="000040"/>
              </a:solidFill>
              <a:round/>
              <a:headEnd/>
              <a:tailEnd/>
            </a:ln>
          </p:spPr>
          <p:txBody>
            <a:bodyPr/>
            <a:lstStyle/>
            <a:p>
              <a:endParaRPr lang="en-US" dirty="0"/>
            </a:p>
          </p:txBody>
        </p:sp>
        <p:sp>
          <p:nvSpPr>
            <p:cNvPr id="66640" name="Line 59"/>
            <p:cNvSpPr>
              <a:spLocks noChangeShapeType="1"/>
            </p:cNvSpPr>
            <p:nvPr/>
          </p:nvSpPr>
          <p:spPr bwMode="auto">
            <a:xfrm>
              <a:off x="6015038" y="5970588"/>
              <a:ext cx="14288" cy="19050"/>
            </a:xfrm>
            <a:prstGeom prst="line">
              <a:avLst/>
            </a:prstGeom>
            <a:noFill/>
            <a:ln w="28575">
              <a:solidFill>
                <a:srgbClr val="000040"/>
              </a:solidFill>
              <a:round/>
              <a:headEnd/>
              <a:tailEnd/>
            </a:ln>
          </p:spPr>
          <p:txBody>
            <a:bodyPr/>
            <a:lstStyle/>
            <a:p>
              <a:endParaRPr lang="en-US" dirty="0"/>
            </a:p>
          </p:txBody>
        </p:sp>
        <p:sp>
          <p:nvSpPr>
            <p:cNvPr id="66641" name="Line 60"/>
            <p:cNvSpPr>
              <a:spLocks noChangeShapeType="1"/>
            </p:cNvSpPr>
            <p:nvPr/>
          </p:nvSpPr>
          <p:spPr bwMode="auto">
            <a:xfrm>
              <a:off x="6029326" y="5989638"/>
              <a:ext cx="15875" cy="20637"/>
            </a:xfrm>
            <a:prstGeom prst="line">
              <a:avLst/>
            </a:prstGeom>
            <a:noFill/>
            <a:ln w="28575">
              <a:solidFill>
                <a:srgbClr val="000040"/>
              </a:solidFill>
              <a:round/>
              <a:headEnd/>
              <a:tailEnd/>
            </a:ln>
          </p:spPr>
          <p:txBody>
            <a:bodyPr/>
            <a:lstStyle/>
            <a:p>
              <a:endParaRPr lang="en-US" dirty="0"/>
            </a:p>
          </p:txBody>
        </p:sp>
        <p:sp>
          <p:nvSpPr>
            <p:cNvPr id="66642" name="Line 61"/>
            <p:cNvSpPr>
              <a:spLocks noChangeShapeType="1"/>
            </p:cNvSpPr>
            <p:nvPr/>
          </p:nvSpPr>
          <p:spPr bwMode="auto">
            <a:xfrm>
              <a:off x="6045201" y="6010275"/>
              <a:ext cx="14288" cy="19050"/>
            </a:xfrm>
            <a:prstGeom prst="line">
              <a:avLst/>
            </a:prstGeom>
            <a:noFill/>
            <a:ln w="28575">
              <a:solidFill>
                <a:srgbClr val="000040"/>
              </a:solidFill>
              <a:round/>
              <a:headEnd/>
              <a:tailEnd/>
            </a:ln>
          </p:spPr>
          <p:txBody>
            <a:bodyPr/>
            <a:lstStyle/>
            <a:p>
              <a:endParaRPr lang="en-US" dirty="0"/>
            </a:p>
          </p:txBody>
        </p:sp>
        <p:sp>
          <p:nvSpPr>
            <p:cNvPr id="66643" name="Line 62"/>
            <p:cNvSpPr>
              <a:spLocks noChangeShapeType="1"/>
            </p:cNvSpPr>
            <p:nvPr/>
          </p:nvSpPr>
          <p:spPr bwMode="auto">
            <a:xfrm>
              <a:off x="6059488" y="6029325"/>
              <a:ext cx="14288" cy="19050"/>
            </a:xfrm>
            <a:prstGeom prst="line">
              <a:avLst/>
            </a:prstGeom>
            <a:noFill/>
            <a:ln w="28575">
              <a:solidFill>
                <a:srgbClr val="000040"/>
              </a:solidFill>
              <a:round/>
              <a:headEnd/>
              <a:tailEnd/>
            </a:ln>
          </p:spPr>
          <p:txBody>
            <a:bodyPr/>
            <a:lstStyle/>
            <a:p>
              <a:endParaRPr lang="en-US" dirty="0"/>
            </a:p>
          </p:txBody>
        </p:sp>
        <p:sp>
          <p:nvSpPr>
            <p:cNvPr id="66644" name="Line 63"/>
            <p:cNvSpPr>
              <a:spLocks noChangeShapeType="1"/>
            </p:cNvSpPr>
            <p:nvPr/>
          </p:nvSpPr>
          <p:spPr bwMode="auto">
            <a:xfrm>
              <a:off x="6073776" y="6048375"/>
              <a:ext cx="15875" cy="19050"/>
            </a:xfrm>
            <a:prstGeom prst="line">
              <a:avLst/>
            </a:prstGeom>
            <a:noFill/>
            <a:ln w="28575">
              <a:solidFill>
                <a:srgbClr val="000040"/>
              </a:solidFill>
              <a:round/>
              <a:headEnd/>
              <a:tailEnd/>
            </a:ln>
          </p:spPr>
          <p:txBody>
            <a:bodyPr/>
            <a:lstStyle/>
            <a:p>
              <a:endParaRPr lang="en-US" dirty="0"/>
            </a:p>
          </p:txBody>
        </p:sp>
        <p:sp>
          <p:nvSpPr>
            <p:cNvPr id="66645" name="Line 64"/>
            <p:cNvSpPr>
              <a:spLocks noChangeShapeType="1"/>
            </p:cNvSpPr>
            <p:nvPr/>
          </p:nvSpPr>
          <p:spPr bwMode="auto">
            <a:xfrm>
              <a:off x="6089651" y="6067425"/>
              <a:ext cx="14288" cy="19050"/>
            </a:xfrm>
            <a:prstGeom prst="line">
              <a:avLst/>
            </a:prstGeom>
            <a:noFill/>
            <a:ln w="28575">
              <a:solidFill>
                <a:srgbClr val="000040"/>
              </a:solidFill>
              <a:round/>
              <a:headEnd/>
              <a:tailEnd/>
            </a:ln>
          </p:spPr>
          <p:txBody>
            <a:bodyPr/>
            <a:lstStyle/>
            <a:p>
              <a:endParaRPr lang="en-US" dirty="0"/>
            </a:p>
          </p:txBody>
        </p:sp>
        <p:sp>
          <p:nvSpPr>
            <p:cNvPr id="66646" name="Line 65"/>
            <p:cNvSpPr>
              <a:spLocks noChangeShapeType="1"/>
            </p:cNvSpPr>
            <p:nvPr/>
          </p:nvSpPr>
          <p:spPr bwMode="auto">
            <a:xfrm>
              <a:off x="6103938" y="6086475"/>
              <a:ext cx="14288" cy="17462"/>
            </a:xfrm>
            <a:prstGeom prst="line">
              <a:avLst/>
            </a:prstGeom>
            <a:noFill/>
            <a:ln w="28575">
              <a:solidFill>
                <a:srgbClr val="000040"/>
              </a:solidFill>
              <a:round/>
              <a:headEnd/>
              <a:tailEnd/>
            </a:ln>
          </p:spPr>
          <p:txBody>
            <a:bodyPr/>
            <a:lstStyle/>
            <a:p>
              <a:endParaRPr lang="en-US" dirty="0"/>
            </a:p>
          </p:txBody>
        </p:sp>
        <p:sp>
          <p:nvSpPr>
            <p:cNvPr id="66647" name="Line 66"/>
            <p:cNvSpPr>
              <a:spLocks noChangeShapeType="1"/>
            </p:cNvSpPr>
            <p:nvPr/>
          </p:nvSpPr>
          <p:spPr bwMode="auto">
            <a:xfrm>
              <a:off x="6118226" y="6103938"/>
              <a:ext cx="14288" cy="17462"/>
            </a:xfrm>
            <a:prstGeom prst="line">
              <a:avLst/>
            </a:prstGeom>
            <a:noFill/>
            <a:ln w="28575">
              <a:solidFill>
                <a:srgbClr val="000040"/>
              </a:solidFill>
              <a:round/>
              <a:headEnd/>
              <a:tailEnd/>
            </a:ln>
          </p:spPr>
          <p:txBody>
            <a:bodyPr/>
            <a:lstStyle/>
            <a:p>
              <a:endParaRPr lang="en-US" dirty="0"/>
            </a:p>
          </p:txBody>
        </p:sp>
        <p:sp>
          <p:nvSpPr>
            <p:cNvPr id="66648" name="Line 67"/>
            <p:cNvSpPr>
              <a:spLocks noChangeShapeType="1"/>
            </p:cNvSpPr>
            <p:nvPr/>
          </p:nvSpPr>
          <p:spPr bwMode="auto">
            <a:xfrm>
              <a:off x="6132513" y="6121400"/>
              <a:ext cx="15875" cy="17462"/>
            </a:xfrm>
            <a:prstGeom prst="line">
              <a:avLst/>
            </a:prstGeom>
            <a:noFill/>
            <a:ln w="28575">
              <a:solidFill>
                <a:srgbClr val="000040"/>
              </a:solidFill>
              <a:round/>
              <a:headEnd/>
              <a:tailEnd/>
            </a:ln>
          </p:spPr>
          <p:txBody>
            <a:bodyPr/>
            <a:lstStyle/>
            <a:p>
              <a:endParaRPr lang="en-US" dirty="0"/>
            </a:p>
          </p:txBody>
        </p:sp>
        <p:sp>
          <p:nvSpPr>
            <p:cNvPr id="66649" name="Line 68"/>
            <p:cNvSpPr>
              <a:spLocks noChangeShapeType="1"/>
            </p:cNvSpPr>
            <p:nvPr/>
          </p:nvSpPr>
          <p:spPr bwMode="auto">
            <a:xfrm>
              <a:off x="6148388" y="6138863"/>
              <a:ext cx="14288" cy="15875"/>
            </a:xfrm>
            <a:prstGeom prst="line">
              <a:avLst/>
            </a:prstGeom>
            <a:noFill/>
            <a:ln w="28575">
              <a:solidFill>
                <a:srgbClr val="000040"/>
              </a:solidFill>
              <a:round/>
              <a:headEnd/>
              <a:tailEnd/>
            </a:ln>
          </p:spPr>
          <p:txBody>
            <a:bodyPr/>
            <a:lstStyle/>
            <a:p>
              <a:endParaRPr lang="en-US" dirty="0"/>
            </a:p>
          </p:txBody>
        </p:sp>
        <p:sp>
          <p:nvSpPr>
            <p:cNvPr id="66650" name="Line 69"/>
            <p:cNvSpPr>
              <a:spLocks noChangeShapeType="1"/>
            </p:cNvSpPr>
            <p:nvPr/>
          </p:nvSpPr>
          <p:spPr bwMode="auto">
            <a:xfrm>
              <a:off x="6162676" y="6154738"/>
              <a:ext cx="14288" cy="14287"/>
            </a:xfrm>
            <a:prstGeom prst="line">
              <a:avLst/>
            </a:prstGeom>
            <a:noFill/>
            <a:ln w="28575">
              <a:solidFill>
                <a:srgbClr val="000040"/>
              </a:solidFill>
              <a:round/>
              <a:headEnd/>
              <a:tailEnd/>
            </a:ln>
          </p:spPr>
          <p:txBody>
            <a:bodyPr/>
            <a:lstStyle/>
            <a:p>
              <a:endParaRPr lang="en-US" dirty="0"/>
            </a:p>
          </p:txBody>
        </p:sp>
        <p:sp>
          <p:nvSpPr>
            <p:cNvPr id="66651" name="Line 70"/>
            <p:cNvSpPr>
              <a:spLocks noChangeShapeType="1"/>
            </p:cNvSpPr>
            <p:nvPr/>
          </p:nvSpPr>
          <p:spPr bwMode="auto">
            <a:xfrm>
              <a:off x="6176963" y="6169025"/>
              <a:ext cx="14288" cy="15875"/>
            </a:xfrm>
            <a:prstGeom prst="line">
              <a:avLst/>
            </a:prstGeom>
            <a:noFill/>
            <a:ln w="28575">
              <a:solidFill>
                <a:srgbClr val="000040"/>
              </a:solidFill>
              <a:round/>
              <a:headEnd/>
              <a:tailEnd/>
            </a:ln>
          </p:spPr>
          <p:txBody>
            <a:bodyPr/>
            <a:lstStyle/>
            <a:p>
              <a:endParaRPr lang="en-US" dirty="0"/>
            </a:p>
          </p:txBody>
        </p:sp>
        <p:sp>
          <p:nvSpPr>
            <p:cNvPr id="66652" name="Line 71"/>
            <p:cNvSpPr>
              <a:spLocks noChangeShapeType="1"/>
            </p:cNvSpPr>
            <p:nvPr/>
          </p:nvSpPr>
          <p:spPr bwMode="auto">
            <a:xfrm>
              <a:off x="6191251" y="6184900"/>
              <a:ext cx="14288" cy="12700"/>
            </a:xfrm>
            <a:prstGeom prst="line">
              <a:avLst/>
            </a:prstGeom>
            <a:noFill/>
            <a:ln w="28575">
              <a:solidFill>
                <a:srgbClr val="000040"/>
              </a:solidFill>
              <a:round/>
              <a:headEnd/>
              <a:tailEnd/>
            </a:ln>
          </p:spPr>
          <p:txBody>
            <a:bodyPr/>
            <a:lstStyle/>
            <a:p>
              <a:endParaRPr lang="en-US" dirty="0"/>
            </a:p>
          </p:txBody>
        </p:sp>
        <p:sp>
          <p:nvSpPr>
            <p:cNvPr id="66653" name="Line 72"/>
            <p:cNvSpPr>
              <a:spLocks noChangeShapeType="1"/>
            </p:cNvSpPr>
            <p:nvPr/>
          </p:nvSpPr>
          <p:spPr bwMode="auto">
            <a:xfrm>
              <a:off x="6205538" y="6197600"/>
              <a:ext cx="15875" cy="12700"/>
            </a:xfrm>
            <a:prstGeom prst="line">
              <a:avLst/>
            </a:prstGeom>
            <a:noFill/>
            <a:ln w="28575">
              <a:solidFill>
                <a:srgbClr val="000040"/>
              </a:solidFill>
              <a:round/>
              <a:headEnd/>
              <a:tailEnd/>
            </a:ln>
          </p:spPr>
          <p:txBody>
            <a:bodyPr/>
            <a:lstStyle/>
            <a:p>
              <a:endParaRPr lang="en-US" dirty="0"/>
            </a:p>
          </p:txBody>
        </p:sp>
        <p:sp>
          <p:nvSpPr>
            <p:cNvPr id="66654" name="Line 73"/>
            <p:cNvSpPr>
              <a:spLocks noChangeShapeType="1"/>
            </p:cNvSpPr>
            <p:nvPr/>
          </p:nvSpPr>
          <p:spPr bwMode="auto">
            <a:xfrm>
              <a:off x="6221413" y="6210300"/>
              <a:ext cx="14288" cy="11112"/>
            </a:xfrm>
            <a:prstGeom prst="line">
              <a:avLst/>
            </a:prstGeom>
            <a:noFill/>
            <a:ln w="28575">
              <a:solidFill>
                <a:srgbClr val="000040"/>
              </a:solidFill>
              <a:round/>
              <a:headEnd/>
              <a:tailEnd/>
            </a:ln>
          </p:spPr>
          <p:txBody>
            <a:bodyPr/>
            <a:lstStyle/>
            <a:p>
              <a:endParaRPr lang="en-US" dirty="0"/>
            </a:p>
          </p:txBody>
        </p:sp>
        <p:sp>
          <p:nvSpPr>
            <p:cNvPr id="66655" name="Line 74"/>
            <p:cNvSpPr>
              <a:spLocks noChangeShapeType="1"/>
            </p:cNvSpPr>
            <p:nvPr/>
          </p:nvSpPr>
          <p:spPr bwMode="auto">
            <a:xfrm>
              <a:off x="6235701" y="6221413"/>
              <a:ext cx="14288" cy="11112"/>
            </a:xfrm>
            <a:prstGeom prst="line">
              <a:avLst/>
            </a:prstGeom>
            <a:noFill/>
            <a:ln w="28575">
              <a:solidFill>
                <a:srgbClr val="000040"/>
              </a:solidFill>
              <a:round/>
              <a:headEnd/>
              <a:tailEnd/>
            </a:ln>
          </p:spPr>
          <p:txBody>
            <a:bodyPr/>
            <a:lstStyle/>
            <a:p>
              <a:endParaRPr lang="en-US" dirty="0"/>
            </a:p>
          </p:txBody>
        </p:sp>
        <p:sp>
          <p:nvSpPr>
            <p:cNvPr id="66656" name="Line 75"/>
            <p:cNvSpPr>
              <a:spLocks noChangeShapeType="1"/>
            </p:cNvSpPr>
            <p:nvPr/>
          </p:nvSpPr>
          <p:spPr bwMode="auto">
            <a:xfrm>
              <a:off x="6249988" y="6232525"/>
              <a:ext cx="15875" cy="9525"/>
            </a:xfrm>
            <a:prstGeom prst="line">
              <a:avLst/>
            </a:prstGeom>
            <a:noFill/>
            <a:ln w="28575">
              <a:solidFill>
                <a:srgbClr val="000040"/>
              </a:solidFill>
              <a:round/>
              <a:headEnd/>
              <a:tailEnd/>
            </a:ln>
          </p:spPr>
          <p:txBody>
            <a:bodyPr/>
            <a:lstStyle/>
            <a:p>
              <a:endParaRPr lang="en-US" dirty="0"/>
            </a:p>
          </p:txBody>
        </p:sp>
        <p:sp>
          <p:nvSpPr>
            <p:cNvPr id="66657" name="Line 76"/>
            <p:cNvSpPr>
              <a:spLocks noChangeShapeType="1"/>
            </p:cNvSpPr>
            <p:nvPr/>
          </p:nvSpPr>
          <p:spPr bwMode="auto">
            <a:xfrm>
              <a:off x="6265863" y="6242050"/>
              <a:ext cx="14288" cy="7937"/>
            </a:xfrm>
            <a:prstGeom prst="line">
              <a:avLst/>
            </a:prstGeom>
            <a:noFill/>
            <a:ln w="28575">
              <a:solidFill>
                <a:srgbClr val="000040"/>
              </a:solidFill>
              <a:round/>
              <a:headEnd/>
              <a:tailEnd/>
            </a:ln>
          </p:spPr>
          <p:txBody>
            <a:bodyPr/>
            <a:lstStyle/>
            <a:p>
              <a:endParaRPr lang="en-US" dirty="0"/>
            </a:p>
          </p:txBody>
        </p:sp>
        <p:sp>
          <p:nvSpPr>
            <p:cNvPr id="66658" name="Line 77"/>
            <p:cNvSpPr>
              <a:spLocks noChangeShapeType="1"/>
            </p:cNvSpPr>
            <p:nvPr/>
          </p:nvSpPr>
          <p:spPr bwMode="auto">
            <a:xfrm>
              <a:off x="6280151" y="6249988"/>
              <a:ext cx="14288" cy="6350"/>
            </a:xfrm>
            <a:prstGeom prst="line">
              <a:avLst/>
            </a:prstGeom>
            <a:noFill/>
            <a:ln w="28575">
              <a:solidFill>
                <a:srgbClr val="000040"/>
              </a:solidFill>
              <a:round/>
              <a:headEnd/>
              <a:tailEnd/>
            </a:ln>
          </p:spPr>
          <p:txBody>
            <a:bodyPr/>
            <a:lstStyle/>
            <a:p>
              <a:endParaRPr lang="en-US" dirty="0"/>
            </a:p>
          </p:txBody>
        </p:sp>
        <p:sp>
          <p:nvSpPr>
            <p:cNvPr id="66659" name="Line 78"/>
            <p:cNvSpPr>
              <a:spLocks noChangeShapeType="1"/>
            </p:cNvSpPr>
            <p:nvPr/>
          </p:nvSpPr>
          <p:spPr bwMode="auto">
            <a:xfrm>
              <a:off x="6294438" y="6256338"/>
              <a:ext cx="14288" cy="6350"/>
            </a:xfrm>
            <a:prstGeom prst="line">
              <a:avLst/>
            </a:prstGeom>
            <a:noFill/>
            <a:ln w="28575">
              <a:solidFill>
                <a:srgbClr val="000040"/>
              </a:solidFill>
              <a:round/>
              <a:headEnd/>
              <a:tailEnd/>
            </a:ln>
          </p:spPr>
          <p:txBody>
            <a:bodyPr/>
            <a:lstStyle/>
            <a:p>
              <a:endParaRPr lang="en-US" dirty="0"/>
            </a:p>
          </p:txBody>
        </p:sp>
        <p:sp>
          <p:nvSpPr>
            <p:cNvPr id="66660" name="Line 79"/>
            <p:cNvSpPr>
              <a:spLocks noChangeShapeType="1"/>
            </p:cNvSpPr>
            <p:nvPr/>
          </p:nvSpPr>
          <p:spPr bwMode="auto">
            <a:xfrm>
              <a:off x="6308726" y="6262688"/>
              <a:ext cx="15875" cy="4762"/>
            </a:xfrm>
            <a:prstGeom prst="line">
              <a:avLst/>
            </a:prstGeom>
            <a:noFill/>
            <a:ln w="28575">
              <a:solidFill>
                <a:srgbClr val="000040"/>
              </a:solidFill>
              <a:round/>
              <a:headEnd/>
              <a:tailEnd/>
            </a:ln>
          </p:spPr>
          <p:txBody>
            <a:bodyPr/>
            <a:lstStyle/>
            <a:p>
              <a:endParaRPr lang="en-US" dirty="0"/>
            </a:p>
          </p:txBody>
        </p:sp>
        <p:sp>
          <p:nvSpPr>
            <p:cNvPr id="66661" name="Line 80"/>
            <p:cNvSpPr>
              <a:spLocks noChangeShapeType="1"/>
            </p:cNvSpPr>
            <p:nvPr/>
          </p:nvSpPr>
          <p:spPr bwMode="auto">
            <a:xfrm>
              <a:off x="6324601" y="6267450"/>
              <a:ext cx="14288" cy="3175"/>
            </a:xfrm>
            <a:prstGeom prst="line">
              <a:avLst/>
            </a:prstGeom>
            <a:noFill/>
            <a:ln w="28575">
              <a:solidFill>
                <a:srgbClr val="000040"/>
              </a:solidFill>
              <a:round/>
              <a:headEnd/>
              <a:tailEnd/>
            </a:ln>
          </p:spPr>
          <p:txBody>
            <a:bodyPr/>
            <a:lstStyle/>
            <a:p>
              <a:endParaRPr lang="en-US" dirty="0"/>
            </a:p>
          </p:txBody>
        </p:sp>
        <p:sp>
          <p:nvSpPr>
            <p:cNvPr id="66662" name="Line 81"/>
            <p:cNvSpPr>
              <a:spLocks noChangeShapeType="1"/>
            </p:cNvSpPr>
            <p:nvPr/>
          </p:nvSpPr>
          <p:spPr bwMode="auto">
            <a:xfrm>
              <a:off x="6338888" y="6270625"/>
              <a:ext cx="14288" cy="3175"/>
            </a:xfrm>
            <a:prstGeom prst="line">
              <a:avLst/>
            </a:prstGeom>
            <a:noFill/>
            <a:ln w="28575">
              <a:solidFill>
                <a:srgbClr val="000040"/>
              </a:solidFill>
              <a:round/>
              <a:headEnd/>
              <a:tailEnd/>
            </a:ln>
          </p:spPr>
          <p:txBody>
            <a:bodyPr/>
            <a:lstStyle/>
            <a:p>
              <a:endParaRPr lang="en-US" dirty="0"/>
            </a:p>
          </p:txBody>
        </p:sp>
        <p:sp>
          <p:nvSpPr>
            <p:cNvPr id="66663" name="Line 82"/>
            <p:cNvSpPr>
              <a:spLocks noChangeShapeType="1"/>
            </p:cNvSpPr>
            <p:nvPr/>
          </p:nvSpPr>
          <p:spPr bwMode="auto">
            <a:xfrm>
              <a:off x="6353176" y="6273800"/>
              <a:ext cx="14288" cy="1587"/>
            </a:xfrm>
            <a:prstGeom prst="line">
              <a:avLst/>
            </a:prstGeom>
            <a:noFill/>
            <a:ln w="28575">
              <a:solidFill>
                <a:srgbClr val="000040"/>
              </a:solidFill>
              <a:round/>
              <a:headEnd/>
              <a:tailEnd/>
            </a:ln>
          </p:spPr>
          <p:txBody>
            <a:bodyPr/>
            <a:lstStyle/>
            <a:p>
              <a:endParaRPr lang="en-US" dirty="0"/>
            </a:p>
          </p:txBody>
        </p:sp>
        <p:sp>
          <p:nvSpPr>
            <p:cNvPr id="66664" name="Line 83"/>
            <p:cNvSpPr>
              <a:spLocks noChangeShapeType="1"/>
            </p:cNvSpPr>
            <p:nvPr/>
          </p:nvSpPr>
          <p:spPr bwMode="auto">
            <a:xfrm flipV="1">
              <a:off x="6367463" y="6273800"/>
              <a:ext cx="15875" cy="1587"/>
            </a:xfrm>
            <a:prstGeom prst="line">
              <a:avLst/>
            </a:prstGeom>
            <a:noFill/>
            <a:ln w="28575">
              <a:solidFill>
                <a:srgbClr val="000040"/>
              </a:solidFill>
              <a:round/>
              <a:headEnd/>
              <a:tailEnd/>
            </a:ln>
          </p:spPr>
          <p:txBody>
            <a:bodyPr/>
            <a:lstStyle/>
            <a:p>
              <a:endParaRPr lang="en-US" dirty="0"/>
            </a:p>
          </p:txBody>
        </p:sp>
        <p:sp>
          <p:nvSpPr>
            <p:cNvPr id="66665" name="Line 84"/>
            <p:cNvSpPr>
              <a:spLocks noChangeShapeType="1"/>
            </p:cNvSpPr>
            <p:nvPr/>
          </p:nvSpPr>
          <p:spPr bwMode="auto">
            <a:xfrm flipV="1">
              <a:off x="6383338" y="6272213"/>
              <a:ext cx="14288" cy="1587"/>
            </a:xfrm>
            <a:prstGeom prst="line">
              <a:avLst/>
            </a:prstGeom>
            <a:noFill/>
            <a:ln w="28575">
              <a:solidFill>
                <a:srgbClr val="000040"/>
              </a:solidFill>
              <a:round/>
              <a:headEnd/>
              <a:tailEnd/>
            </a:ln>
          </p:spPr>
          <p:txBody>
            <a:bodyPr/>
            <a:lstStyle/>
            <a:p>
              <a:endParaRPr lang="en-US" dirty="0"/>
            </a:p>
          </p:txBody>
        </p:sp>
        <p:sp>
          <p:nvSpPr>
            <p:cNvPr id="66666" name="Line 85"/>
            <p:cNvSpPr>
              <a:spLocks noChangeShapeType="1"/>
            </p:cNvSpPr>
            <p:nvPr/>
          </p:nvSpPr>
          <p:spPr bwMode="auto">
            <a:xfrm flipV="1">
              <a:off x="6397626" y="6269038"/>
              <a:ext cx="14288" cy="3175"/>
            </a:xfrm>
            <a:prstGeom prst="line">
              <a:avLst/>
            </a:prstGeom>
            <a:noFill/>
            <a:ln w="28575">
              <a:solidFill>
                <a:srgbClr val="000040"/>
              </a:solidFill>
              <a:round/>
              <a:headEnd/>
              <a:tailEnd/>
            </a:ln>
          </p:spPr>
          <p:txBody>
            <a:bodyPr/>
            <a:lstStyle/>
            <a:p>
              <a:endParaRPr lang="en-US" dirty="0"/>
            </a:p>
          </p:txBody>
        </p:sp>
        <p:sp>
          <p:nvSpPr>
            <p:cNvPr id="66667" name="Line 86"/>
            <p:cNvSpPr>
              <a:spLocks noChangeShapeType="1"/>
            </p:cNvSpPr>
            <p:nvPr/>
          </p:nvSpPr>
          <p:spPr bwMode="auto">
            <a:xfrm flipV="1">
              <a:off x="6411913" y="6264275"/>
              <a:ext cx="14288" cy="4762"/>
            </a:xfrm>
            <a:prstGeom prst="line">
              <a:avLst/>
            </a:prstGeom>
            <a:noFill/>
            <a:ln w="28575">
              <a:solidFill>
                <a:srgbClr val="000040"/>
              </a:solidFill>
              <a:round/>
              <a:headEnd/>
              <a:tailEnd/>
            </a:ln>
          </p:spPr>
          <p:txBody>
            <a:bodyPr/>
            <a:lstStyle/>
            <a:p>
              <a:endParaRPr lang="en-US" dirty="0"/>
            </a:p>
          </p:txBody>
        </p:sp>
        <p:sp>
          <p:nvSpPr>
            <p:cNvPr id="66668" name="Line 87"/>
            <p:cNvSpPr>
              <a:spLocks noChangeShapeType="1"/>
            </p:cNvSpPr>
            <p:nvPr/>
          </p:nvSpPr>
          <p:spPr bwMode="auto">
            <a:xfrm flipV="1">
              <a:off x="6426201" y="6259513"/>
              <a:ext cx="15875" cy="4762"/>
            </a:xfrm>
            <a:prstGeom prst="line">
              <a:avLst/>
            </a:prstGeom>
            <a:noFill/>
            <a:ln w="28575">
              <a:solidFill>
                <a:srgbClr val="000040"/>
              </a:solidFill>
              <a:round/>
              <a:headEnd/>
              <a:tailEnd/>
            </a:ln>
          </p:spPr>
          <p:txBody>
            <a:bodyPr/>
            <a:lstStyle/>
            <a:p>
              <a:endParaRPr lang="en-US" dirty="0"/>
            </a:p>
          </p:txBody>
        </p:sp>
        <p:sp>
          <p:nvSpPr>
            <p:cNvPr id="66669" name="Line 88"/>
            <p:cNvSpPr>
              <a:spLocks noChangeShapeType="1"/>
            </p:cNvSpPr>
            <p:nvPr/>
          </p:nvSpPr>
          <p:spPr bwMode="auto">
            <a:xfrm flipV="1">
              <a:off x="6442076" y="6253163"/>
              <a:ext cx="14288" cy="6350"/>
            </a:xfrm>
            <a:prstGeom prst="line">
              <a:avLst/>
            </a:prstGeom>
            <a:noFill/>
            <a:ln w="28575">
              <a:solidFill>
                <a:srgbClr val="000040"/>
              </a:solidFill>
              <a:round/>
              <a:headEnd/>
              <a:tailEnd/>
            </a:ln>
          </p:spPr>
          <p:txBody>
            <a:bodyPr/>
            <a:lstStyle/>
            <a:p>
              <a:endParaRPr lang="en-US" dirty="0"/>
            </a:p>
          </p:txBody>
        </p:sp>
        <p:sp>
          <p:nvSpPr>
            <p:cNvPr id="66670" name="Line 89"/>
            <p:cNvSpPr>
              <a:spLocks noChangeShapeType="1"/>
            </p:cNvSpPr>
            <p:nvPr/>
          </p:nvSpPr>
          <p:spPr bwMode="auto">
            <a:xfrm flipV="1">
              <a:off x="6456363" y="6245225"/>
              <a:ext cx="14288" cy="7937"/>
            </a:xfrm>
            <a:prstGeom prst="line">
              <a:avLst/>
            </a:prstGeom>
            <a:noFill/>
            <a:ln w="28575">
              <a:solidFill>
                <a:srgbClr val="000040"/>
              </a:solidFill>
              <a:round/>
              <a:headEnd/>
              <a:tailEnd/>
            </a:ln>
          </p:spPr>
          <p:txBody>
            <a:bodyPr/>
            <a:lstStyle/>
            <a:p>
              <a:endParaRPr lang="en-US" dirty="0"/>
            </a:p>
          </p:txBody>
        </p:sp>
        <p:sp>
          <p:nvSpPr>
            <p:cNvPr id="66671" name="Line 90"/>
            <p:cNvSpPr>
              <a:spLocks noChangeShapeType="1"/>
            </p:cNvSpPr>
            <p:nvPr/>
          </p:nvSpPr>
          <p:spPr bwMode="auto">
            <a:xfrm flipV="1">
              <a:off x="6470651" y="6237288"/>
              <a:ext cx="15875" cy="7937"/>
            </a:xfrm>
            <a:prstGeom prst="line">
              <a:avLst/>
            </a:prstGeom>
            <a:noFill/>
            <a:ln w="28575">
              <a:solidFill>
                <a:srgbClr val="000040"/>
              </a:solidFill>
              <a:round/>
              <a:headEnd/>
              <a:tailEnd/>
            </a:ln>
          </p:spPr>
          <p:txBody>
            <a:bodyPr/>
            <a:lstStyle/>
            <a:p>
              <a:endParaRPr lang="en-US" dirty="0"/>
            </a:p>
          </p:txBody>
        </p:sp>
        <p:sp>
          <p:nvSpPr>
            <p:cNvPr id="66672" name="Line 91"/>
            <p:cNvSpPr>
              <a:spLocks noChangeShapeType="1"/>
            </p:cNvSpPr>
            <p:nvPr/>
          </p:nvSpPr>
          <p:spPr bwMode="auto">
            <a:xfrm flipV="1">
              <a:off x="6486526" y="6226175"/>
              <a:ext cx="14288" cy="11112"/>
            </a:xfrm>
            <a:prstGeom prst="line">
              <a:avLst/>
            </a:prstGeom>
            <a:noFill/>
            <a:ln w="28575">
              <a:solidFill>
                <a:srgbClr val="000040"/>
              </a:solidFill>
              <a:round/>
              <a:headEnd/>
              <a:tailEnd/>
            </a:ln>
          </p:spPr>
          <p:txBody>
            <a:bodyPr/>
            <a:lstStyle/>
            <a:p>
              <a:endParaRPr lang="en-US" dirty="0"/>
            </a:p>
          </p:txBody>
        </p:sp>
        <p:sp>
          <p:nvSpPr>
            <p:cNvPr id="66673" name="Line 92"/>
            <p:cNvSpPr>
              <a:spLocks noChangeShapeType="1"/>
            </p:cNvSpPr>
            <p:nvPr/>
          </p:nvSpPr>
          <p:spPr bwMode="auto">
            <a:xfrm flipV="1">
              <a:off x="6500813" y="6215063"/>
              <a:ext cx="14288" cy="11112"/>
            </a:xfrm>
            <a:prstGeom prst="line">
              <a:avLst/>
            </a:prstGeom>
            <a:noFill/>
            <a:ln w="28575">
              <a:solidFill>
                <a:srgbClr val="000040"/>
              </a:solidFill>
              <a:round/>
              <a:headEnd/>
              <a:tailEnd/>
            </a:ln>
          </p:spPr>
          <p:txBody>
            <a:bodyPr/>
            <a:lstStyle/>
            <a:p>
              <a:endParaRPr lang="en-US" dirty="0"/>
            </a:p>
          </p:txBody>
        </p:sp>
        <p:sp>
          <p:nvSpPr>
            <p:cNvPr id="66674" name="Line 93"/>
            <p:cNvSpPr>
              <a:spLocks noChangeShapeType="1"/>
            </p:cNvSpPr>
            <p:nvPr/>
          </p:nvSpPr>
          <p:spPr bwMode="auto">
            <a:xfrm flipV="1">
              <a:off x="6515101" y="6203950"/>
              <a:ext cx="14288" cy="11112"/>
            </a:xfrm>
            <a:prstGeom prst="line">
              <a:avLst/>
            </a:prstGeom>
            <a:noFill/>
            <a:ln w="28575">
              <a:solidFill>
                <a:srgbClr val="000040"/>
              </a:solidFill>
              <a:round/>
              <a:headEnd/>
              <a:tailEnd/>
            </a:ln>
          </p:spPr>
          <p:txBody>
            <a:bodyPr/>
            <a:lstStyle/>
            <a:p>
              <a:endParaRPr lang="en-US" dirty="0"/>
            </a:p>
          </p:txBody>
        </p:sp>
        <p:sp>
          <p:nvSpPr>
            <p:cNvPr id="66675" name="Line 94"/>
            <p:cNvSpPr>
              <a:spLocks noChangeShapeType="1"/>
            </p:cNvSpPr>
            <p:nvPr/>
          </p:nvSpPr>
          <p:spPr bwMode="auto">
            <a:xfrm flipV="1">
              <a:off x="6529388" y="6191250"/>
              <a:ext cx="14288" cy="12700"/>
            </a:xfrm>
            <a:prstGeom prst="line">
              <a:avLst/>
            </a:prstGeom>
            <a:noFill/>
            <a:ln w="28575">
              <a:solidFill>
                <a:srgbClr val="000040"/>
              </a:solidFill>
              <a:round/>
              <a:headEnd/>
              <a:tailEnd/>
            </a:ln>
          </p:spPr>
          <p:txBody>
            <a:bodyPr/>
            <a:lstStyle/>
            <a:p>
              <a:endParaRPr lang="en-US" dirty="0"/>
            </a:p>
          </p:txBody>
        </p:sp>
        <p:sp>
          <p:nvSpPr>
            <p:cNvPr id="66676" name="Line 95"/>
            <p:cNvSpPr>
              <a:spLocks noChangeShapeType="1"/>
            </p:cNvSpPr>
            <p:nvPr/>
          </p:nvSpPr>
          <p:spPr bwMode="auto">
            <a:xfrm flipV="1">
              <a:off x="6543676" y="6176963"/>
              <a:ext cx="15875" cy="14287"/>
            </a:xfrm>
            <a:prstGeom prst="line">
              <a:avLst/>
            </a:prstGeom>
            <a:noFill/>
            <a:ln w="28575">
              <a:solidFill>
                <a:srgbClr val="000040"/>
              </a:solidFill>
              <a:round/>
              <a:headEnd/>
              <a:tailEnd/>
            </a:ln>
          </p:spPr>
          <p:txBody>
            <a:bodyPr/>
            <a:lstStyle/>
            <a:p>
              <a:endParaRPr lang="en-US" dirty="0"/>
            </a:p>
          </p:txBody>
        </p:sp>
        <p:sp>
          <p:nvSpPr>
            <p:cNvPr id="66677" name="Line 96"/>
            <p:cNvSpPr>
              <a:spLocks noChangeShapeType="1"/>
            </p:cNvSpPr>
            <p:nvPr/>
          </p:nvSpPr>
          <p:spPr bwMode="auto">
            <a:xfrm flipV="1">
              <a:off x="6559551" y="6162675"/>
              <a:ext cx="14288" cy="14287"/>
            </a:xfrm>
            <a:prstGeom prst="line">
              <a:avLst/>
            </a:prstGeom>
            <a:noFill/>
            <a:ln w="28575">
              <a:solidFill>
                <a:srgbClr val="000040"/>
              </a:solidFill>
              <a:round/>
              <a:headEnd/>
              <a:tailEnd/>
            </a:ln>
          </p:spPr>
          <p:txBody>
            <a:bodyPr/>
            <a:lstStyle/>
            <a:p>
              <a:endParaRPr lang="en-US" dirty="0"/>
            </a:p>
          </p:txBody>
        </p:sp>
        <p:sp>
          <p:nvSpPr>
            <p:cNvPr id="66678" name="Line 97"/>
            <p:cNvSpPr>
              <a:spLocks noChangeShapeType="1"/>
            </p:cNvSpPr>
            <p:nvPr/>
          </p:nvSpPr>
          <p:spPr bwMode="auto">
            <a:xfrm flipV="1">
              <a:off x="6573838" y="6146800"/>
              <a:ext cx="14288" cy="15875"/>
            </a:xfrm>
            <a:prstGeom prst="line">
              <a:avLst/>
            </a:prstGeom>
            <a:noFill/>
            <a:ln w="28575">
              <a:solidFill>
                <a:srgbClr val="000040"/>
              </a:solidFill>
              <a:round/>
              <a:headEnd/>
              <a:tailEnd/>
            </a:ln>
          </p:spPr>
          <p:txBody>
            <a:bodyPr/>
            <a:lstStyle/>
            <a:p>
              <a:endParaRPr lang="en-US" dirty="0"/>
            </a:p>
          </p:txBody>
        </p:sp>
        <p:sp>
          <p:nvSpPr>
            <p:cNvPr id="66679" name="Line 98"/>
            <p:cNvSpPr>
              <a:spLocks noChangeShapeType="1"/>
            </p:cNvSpPr>
            <p:nvPr/>
          </p:nvSpPr>
          <p:spPr bwMode="auto">
            <a:xfrm flipV="1">
              <a:off x="6588126" y="6129338"/>
              <a:ext cx="14288" cy="17462"/>
            </a:xfrm>
            <a:prstGeom prst="line">
              <a:avLst/>
            </a:prstGeom>
            <a:noFill/>
            <a:ln w="28575">
              <a:solidFill>
                <a:srgbClr val="000040"/>
              </a:solidFill>
              <a:round/>
              <a:headEnd/>
              <a:tailEnd/>
            </a:ln>
          </p:spPr>
          <p:txBody>
            <a:bodyPr/>
            <a:lstStyle/>
            <a:p>
              <a:endParaRPr lang="en-US" dirty="0"/>
            </a:p>
          </p:txBody>
        </p:sp>
        <p:sp>
          <p:nvSpPr>
            <p:cNvPr id="66680" name="Line 99"/>
            <p:cNvSpPr>
              <a:spLocks noChangeShapeType="1"/>
            </p:cNvSpPr>
            <p:nvPr/>
          </p:nvSpPr>
          <p:spPr bwMode="auto">
            <a:xfrm flipV="1">
              <a:off x="6602413" y="6113463"/>
              <a:ext cx="15875" cy="15875"/>
            </a:xfrm>
            <a:prstGeom prst="line">
              <a:avLst/>
            </a:prstGeom>
            <a:noFill/>
            <a:ln w="28575">
              <a:solidFill>
                <a:srgbClr val="000040"/>
              </a:solidFill>
              <a:round/>
              <a:headEnd/>
              <a:tailEnd/>
            </a:ln>
          </p:spPr>
          <p:txBody>
            <a:bodyPr/>
            <a:lstStyle/>
            <a:p>
              <a:endParaRPr lang="en-US" dirty="0"/>
            </a:p>
          </p:txBody>
        </p:sp>
        <p:sp>
          <p:nvSpPr>
            <p:cNvPr id="66681" name="Line 100"/>
            <p:cNvSpPr>
              <a:spLocks noChangeShapeType="1"/>
            </p:cNvSpPr>
            <p:nvPr/>
          </p:nvSpPr>
          <p:spPr bwMode="auto">
            <a:xfrm flipV="1">
              <a:off x="6618288" y="6094413"/>
              <a:ext cx="14288" cy="19050"/>
            </a:xfrm>
            <a:prstGeom prst="line">
              <a:avLst/>
            </a:prstGeom>
            <a:noFill/>
            <a:ln w="28575">
              <a:solidFill>
                <a:srgbClr val="000040"/>
              </a:solidFill>
              <a:round/>
              <a:headEnd/>
              <a:tailEnd/>
            </a:ln>
          </p:spPr>
          <p:txBody>
            <a:bodyPr/>
            <a:lstStyle/>
            <a:p>
              <a:endParaRPr lang="en-US" dirty="0"/>
            </a:p>
          </p:txBody>
        </p:sp>
        <p:sp>
          <p:nvSpPr>
            <p:cNvPr id="66682" name="Line 101"/>
            <p:cNvSpPr>
              <a:spLocks noChangeShapeType="1"/>
            </p:cNvSpPr>
            <p:nvPr/>
          </p:nvSpPr>
          <p:spPr bwMode="auto">
            <a:xfrm flipV="1">
              <a:off x="6632576" y="6076950"/>
              <a:ext cx="14288" cy="17462"/>
            </a:xfrm>
            <a:prstGeom prst="line">
              <a:avLst/>
            </a:prstGeom>
            <a:noFill/>
            <a:ln w="28575">
              <a:solidFill>
                <a:srgbClr val="000040"/>
              </a:solidFill>
              <a:round/>
              <a:headEnd/>
              <a:tailEnd/>
            </a:ln>
          </p:spPr>
          <p:txBody>
            <a:bodyPr/>
            <a:lstStyle/>
            <a:p>
              <a:endParaRPr lang="en-US" dirty="0"/>
            </a:p>
          </p:txBody>
        </p:sp>
        <p:sp>
          <p:nvSpPr>
            <p:cNvPr id="66683" name="Line 102"/>
            <p:cNvSpPr>
              <a:spLocks noChangeShapeType="1"/>
            </p:cNvSpPr>
            <p:nvPr/>
          </p:nvSpPr>
          <p:spPr bwMode="auto">
            <a:xfrm flipV="1">
              <a:off x="6646863" y="6057900"/>
              <a:ext cx="15875" cy="19050"/>
            </a:xfrm>
            <a:prstGeom prst="line">
              <a:avLst/>
            </a:prstGeom>
            <a:noFill/>
            <a:ln w="28575">
              <a:solidFill>
                <a:srgbClr val="000040"/>
              </a:solidFill>
              <a:round/>
              <a:headEnd/>
              <a:tailEnd/>
            </a:ln>
          </p:spPr>
          <p:txBody>
            <a:bodyPr/>
            <a:lstStyle/>
            <a:p>
              <a:endParaRPr lang="en-US" dirty="0"/>
            </a:p>
          </p:txBody>
        </p:sp>
        <p:sp>
          <p:nvSpPr>
            <p:cNvPr id="66684" name="Line 103"/>
            <p:cNvSpPr>
              <a:spLocks noChangeShapeType="1"/>
            </p:cNvSpPr>
            <p:nvPr/>
          </p:nvSpPr>
          <p:spPr bwMode="auto">
            <a:xfrm flipV="1">
              <a:off x="6662738" y="6038850"/>
              <a:ext cx="14288" cy="19050"/>
            </a:xfrm>
            <a:prstGeom prst="line">
              <a:avLst/>
            </a:prstGeom>
            <a:noFill/>
            <a:ln w="28575">
              <a:solidFill>
                <a:srgbClr val="000040"/>
              </a:solidFill>
              <a:round/>
              <a:headEnd/>
              <a:tailEnd/>
            </a:ln>
          </p:spPr>
          <p:txBody>
            <a:bodyPr/>
            <a:lstStyle/>
            <a:p>
              <a:endParaRPr lang="en-US" dirty="0"/>
            </a:p>
          </p:txBody>
        </p:sp>
        <p:sp>
          <p:nvSpPr>
            <p:cNvPr id="66685" name="Line 104"/>
            <p:cNvSpPr>
              <a:spLocks noChangeShapeType="1"/>
            </p:cNvSpPr>
            <p:nvPr/>
          </p:nvSpPr>
          <p:spPr bwMode="auto">
            <a:xfrm flipV="1">
              <a:off x="6677026" y="6019800"/>
              <a:ext cx="14288" cy="19050"/>
            </a:xfrm>
            <a:prstGeom prst="line">
              <a:avLst/>
            </a:prstGeom>
            <a:noFill/>
            <a:ln w="28575">
              <a:solidFill>
                <a:srgbClr val="000040"/>
              </a:solidFill>
              <a:round/>
              <a:headEnd/>
              <a:tailEnd/>
            </a:ln>
          </p:spPr>
          <p:txBody>
            <a:bodyPr/>
            <a:lstStyle/>
            <a:p>
              <a:endParaRPr lang="en-US" dirty="0"/>
            </a:p>
          </p:txBody>
        </p:sp>
        <p:sp>
          <p:nvSpPr>
            <p:cNvPr id="66686" name="Line 105"/>
            <p:cNvSpPr>
              <a:spLocks noChangeShapeType="1"/>
            </p:cNvSpPr>
            <p:nvPr/>
          </p:nvSpPr>
          <p:spPr bwMode="auto">
            <a:xfrm flipV="1">
              <a:off x="6691313" y="6000750"/>
              <a:ext cx="14288" cy="19050"/>
            </a:xfrm>
            <a:prstGeom prst="line">
              <a:avLst/>
            </a:prstGeom>
            <a:noFill/>
            <a:ln w="28575">
              <a:solidFill>
                <a:srgbClr val="000040"/>
              </a:solidFill>
              <a:round/>
              <a:headEnd/>
              <a:tailEnd/>
            </a:ln>
          </p:spPr>
          <p:txBody>
            <a:bodyPr/>
            <a:lstStyle/>
            <a:p>
              <a:endParaRPr lang="en-US" dirty="0"/>
            </a:p>
          </p:txBody>
        </p:sp>
        <p:sp>
          <p:nvSpPr>
            <p:cNvPr id="66687" name="Line 106"/>
            <p:cNvSpPr>
              <a:spLocks noChangeShapeType="1"/>
            </p:cNvSpPr>
            <p:nvPr/>
          </p:nvSpPr>
          <p:spPr bwMode="auto">
            <a:xfrm flipV="1">
              <a:off x="6705601" y="5980113"/>
              <a:ext cx="14288" cy="20637"/>
            </a:xfrm>
            <a:prstGeom prst="line">
              <a:avLst/>
            </a:prstGeom>
            <a:noFill/>
            <a:ln w="28575">
              <a:solidFill>
                <a:srgbClr val="000040"/>
              </a:solidFill>
              <a:round/>
              <a:headEnd/>
              <a:tailEnd/>
            </a:ln>
          </p:spPr>
          <p:txBody>
            <a:bodyPr/>
            <a:lstStyle/>
            <a:p>
              <a:endParaRPr lang="en-US" dirty="0"/>
            </a:p>
          </p:txBody>
        </p:sp>
      </p:grpSp>
      <p:cxnSp>
        <p:nvCxnSpPr>
          <p:cNvPr id="311" name="Straight Arrow Connector 310"/>
          <p:cNvCxnSpPr/>
          <p:nvPr/>
        </p:nvCxnSpPr>
        <p:spPr>
          <a:xfrm flipV="1">
            <a:off x="2628900" y="2673350"/>
            <a:ext cx="4273550" cy="26988"/>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2" name="Object 2"/>
          <p:cNvGraphicFramePr>
            <a:graphicFrameLocks noChangeAspect="1"/>
          </p:cNvGraphicFramePr>
          <p:nvPr/>
        </p:nvGraphicFramePr>
        <p:xfrm>
          <a:off x="4689475" y="2776538"/>
          <a:ext cx="277813" cy="681037"/>
        </p:xfrm>
        <a:graphic>
          <a:graphicData uri="http://schemas.openxmlformats.org/presentationml/2006/ole">
            <mc:AlternateContent xmlns:mc="http://schemas.openxmlformats.org/markup-compatibility/2006">
              <mc:Choice xmlns:v="urn:schemas-microsoft-com:vml" Requires="v">
                <p:oleObj spid="_x0000_s3074" name="Equation" r:id="rId6" imgW="266400" imgH="393480" progId="Equation.3">
                  <p:embed/>
                </p:oleObj>
              </mc:Choice>
              <mc:Fallback>
                <p:oleObj name="Equation" r:id="rId6" imgW="266400" imgH="393480" progId="Equation.3">
                  <p:embed/>
                  <p:pic>
                    <p:nvPicPr>
                      <p:cNvPr id="66562"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89475" y="2776538"/>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6583" name="TextBox 312"/>
          <p:cNvSpPr txBox="1">
            <a:spLocks noChangeArrowheads="1"/>
          </p:cNvSpPr>
          <p:nvPr/>
        </p:nvSpPr>
        <p:spPr bwMode="auto">
          <a:xfrm>
            <a:off x="4686300" y="-33338"/>
            <a:ext cx="357188" cy="585788"/>
          </a:xfrm>
          <a:prstGeom prst="rect">
            <a:avLst/>
          </a:prstGeom>
          <a:solidFill>
            <a:schemeClr val="bg1"/>
          </a:solidFill>
          <a:ln w="9525">
            <a:noFill/>
            <a:miter lim="800000"/>
            <a:headEnd/>
            <a:tailEnd/>
          </a:ln>
        </p:spPr>
        <p:txBody>
          <a:bodyPr wrap="none">
            <a:spAutoFit/>
          </a:bodyPr>
          <a:lstStyle/>
          <a:p>
            <a:r>
              <a:rPr lang="en-US" sz="3200" dirty="0"/>
              <a:t>L</a:t>
            </a:r>
          </a:p>
        </p:txBody>
      </p:sp>
      <p:cxnSp>
        <p:nvCxnSpPr>
          <p:cNvPr id="314" name="Straight Arrow Connector 313"/>
          <p:cNvCxnSpPr/>
          <p:nvPr/>
        </p:nvCxnSpPr>
        <p:spPr>
          <a:xfrm flipV="1">
            <a:off x="2651125" y="4475163"/>
            <a:ext cx="4271963" cy="25400"/>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3" name="Object 3"/>
          <p:cNvGraphicFramePr>
            <a:graphicFrameLocks noChangeAspect="1"/>
          </p:cNvGraphicFramePr>
          <p:nvPr/>
        </p:nvGraphicFramePr>
        <p:xfrm>
          <a:off x="4706938" y="4567238"/>
          <a:ext cx="241300" cy="309562"/>
        </p:xfrm>
        <a:graphic>
          <a:graphicData uri="http://schemas.openxmlformats.org/presentationml/2006/ole">
            <mc:AlternateContent xmlns:mc="http://schemas.openxmlformats.org/markup-compatibility/2006">
              <mc:Choice xmlns:v="urn:schemas-microsoft-com:vml" Requires="v">
                <p:oleObj spid="_x0000_s3075" name="Equation" r:id="rId8" imgW="139680" imgH="177480" progId="Equation.3">
                  <p:embed/>
                </p:oleObj>
              </mc:Choice>
              <mc:Fallback>
                <p:oleObj name="Equation" r:id="rId8" imgW="139680" imgH="177480" progId="Equation.3">
                  <p:embed/>
                  <p:pic>
                    <p:nvPicPr>
                      <p:cNvPr id="66563"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706938" y="4567238"/>
                        <a:ext cx="241300" cy="3095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4" name="Object 4"/>
          <p:cNvGraphicFramePr>
            <a:graphicFrameLocks noChangeAspect="1"/>
          </p:cNvGraphicFramePr>
          <p:nvPr/>
        </p:nvGraphicFramePr>
        <p:xfrm>
          <a:off x="4787900" y="5999163"/>
          <a:ext cx="277813" cy="681037"/>
        </p:xfrm>
        <a:graphic>
          <a:graphicData uri="http://schemas.openxmlformats.org/presentationml/2006/ole">
            <mc:AlternateContent xmlns:mc="http://schemas.openxmlformats.org/markup-compatibility/2006">
              <mc:Choice xmlns:v="urn:schemas-microsoft-com:vml" Requires="v">
                <p:oleObj spid="_x0000_s3076" name="Equation" r:id="rId10" imgW="266400" imgH="393480" progId="Equation.3">
                  <p:embed/>
                </p:oleObj>
              </mc:Choice>
              <mc:Fallback>
                <p:oleObj name="Equation" r:id="rId10" imgW="266400" imgH="393480" progId="Equation.3">
                  <p:embed/>
                  <p:pic>
                    <p:nvPicPr>
                      <p:cNvPr id="66564" name="Object 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4787900" y="5999163"/>
                        <a:ext cx="277813" cy="6810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17" name="Straight Arrow Connector 316"/>
          <p:cNvCxnSpPr/>
          <p:nvPr/>
        </p:nvCxnSpPr>
        <p:spPr>
          <a:xfrm flipV="1">
            <a:off x="1398588" y="4164013"/>
            <a:ext cx="1279525"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0" name="Straight Arrow Connector 319"/>
          <p:cNvCxnSpPr/>
          <p:nvPr/>
        </p:nvCxnSpPr>
        <p:spPr>
          <a:xfrm flipV="1">
            <a:off x="6057900" y="3940175"/>
            <a:ext cx="1279525" cy="0"/>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5" name="Object 8"/>
          <p:cNvGraphicFramePr>
            <a:graphicFrameLocks noChangeAspect="1"/>
          </p:cNvGraphicFramePr>
          <p:nvPr/>
        </p:nvGraphicFramePr>
        <p:xfrm>
          <a:off x="2022475" y="3624263"/>
          <a:ext cx="214313" cy="528637"/>
        </p:xfrm>
        <a:graphic>
          <a:graphicData uri="http://schemas.openxmlformats.org/presentationml/2006/ole">
            <mc:AlternateContent xmlns:mc="http://schemas.openxmlformats.org/markup-compatibility/2006">
              <mc:Choice xmlns:v="urn:schemas-microsoft-com:vml" Requires="v">
                <p:oleObj spid="_x0000_s3077" name="Equation" r:id="rId12" imgW="266400" imgH="393480" progId="Equation.3">
                  <p:embed/>
                </p:oleObj>
              </mc:Choice>
              <mc:Fallback>
                <p:oleObj name="Equation" r:id="rId12" imgW="266400" imgH="393480" progId="Equation.3">
                  <p:embed/>
                  <p:pic>
                    <p:nvPicPr>
                      <p:cNvPr id="66565"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22475" y="3624263"/>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66566" name="Object 6"/>
          <p:cNvGraphicFramePr>
            <a:graphicFrameLocks noChangeAspect="1"/>
          </p:cNvGraphicFramePr>
          <p:nvPr/>
        </p:nvGraphicFramePr>
        <p:xfrm>
          <a:off x="7416800" y="3678238"/>
          <a:ext cx="214313" cy="528637"/>
        </p:xfrm>
        <a:graphic>
          <a:graphicData uri="http://schemas.openxmlformats.org/presentationml/2006/ole">
            <mc:AlternateContent xmlns:mc="http://schemas.openxmlformats.org/markup-compatibility/2006">
              <mc:Choice xmlns:v="urn:schemas-microsoft-com:vml" Requires="v">
                <p:oleObj spid="_x0000_s3078" name="Equation" r:id="rId14" imgW="266400" imgH="393480" progId="Equation.3">
                  <p:embed/>
                </p:oleObj>
              </mc:Choice>
              <mc:Fallback>
                <p:oleObj name="Equation" r:id="rId14" imgW="266400" imgH="393480" progId="Equation.3">
                  <p:embed/>
                  <p:pic>
                    <p:nvPicPr>
                      <p:cNvPr id="66566" name="Object 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416800" y="3678238"/>
                        <a:ext cx="214313"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4" name="Straight Arrow Connector 323"/>
          <p:cNvCxnSpPr/>
          <p:nvPr/>
        </p:nvCxnSpPr>
        <p:spPr>
          <a:xfrm flipV="1">
            <a:off x="2803525" y="5965825"/>
            <a:ext cx="4271963" cy="26988"/>
          </a:xfrm>
          <a:prstGeom prst="straightConnector1">
            <a:avLst/>
          </a:prstGeom>
          <a:ln w="25400">
            <a:solidFill>
              <a:srgbClr val="FF0000"/>
            </a:solidFill>
            <a:headEnd type="arrow"/>
            <a:tailEnd type="arrow"/>
          </a:ln>
        </p:spPr>
        <p:style>
          <a:lnRef idx="1">
            <a:schemeClr val="accent1"/>
          </a:lnRef>
          <a:fillRef idx="0">
            <a:schemeClr val="accent1"/>
          </a:fillRef>
          <a:effectRef idx="0">
            <a:schemeClr val="accent1"/>
          </a:effectRef>
          <a:fontRef idx="minor">
            <a:schemeClr val="tx1"/>
          </a:fontRef>
        </p:style>
      </p:cxnSp>
      <p:cxnSp>
        <p:nvCxnSpPr>
          <p:cNvPr id="325" name="Straight Arrow Connector 324"/>
          <p:cNvCxnSpPr/>
          <p:nvPr/>
        </p:nvCxnSpPr>
        <p:spPr>
          <a:xfrm flipV="1">
            <a:off x="2792413" y="5459413"/>
            <a:ext cx="690562" cy="11112"/>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7" name="Object 7"/>
          <p:cNvGraphicFramePr>
            <a:graphicFrameLocks noChangeAspect="1"/>
          </p:cNvGraphicFramePr>
          <p:nvPr/>
        </p:nvGraphicFramePr>
        <p:xfrm>
          <a:off x="2484438" y="5165725"/>
          <a:ext cx="215900" cy="527050"/>
        </p:xfrm>
        <a:graphic>
          <a:graphicData uri="http://schemas.openxmlformats.org/presentationml/2006/ole">
            <mc:AlternateContent xmlns:mc="http://schemas.openxmlformats.org/markup-compatibility/2006">
              <mc:Choice xmlns:v="urn:schemas-microsoft-com:vml" Requires="v">
                <p:oleObj spid="_x0000_s3079" name="Equation" r:id="rId15" imgW="266400" imgH="393480" progId="Equation.3">
                  <p:embed/>
                </p:oleObj>
              </mc:Choice>
              <mc:Fallback>
                <p:oleObj name="Equation" r:id="rId15" imgW="266400" imgH="393480" progId="Equation.3">
                  <p:embed/>
                  <p:pic>
                    <p:nvPicPr>
                      <p:cNvPr id="66567" name="Object 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484438" y="5165725"/>
                        <a:ext cx="215900" cy="5270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cxnSp>
        <p:nvCxnSpPr>
          <p:cNvPr id="328" name="Straight Arrow Connector 327"/>
          <p:cNvCxnSpPr/>
          <p:nvPr/>
        </p:nvCxnSpPr>
        <p:spPr>
          <a:xfrm flipV="1">
            <a:off x="6519863" y="5448300"/>
            <a:ext cx="692150" cy="11113"/>
          </a:xfrm>
          <a:prstGeom prst="straightConnector1">
            <a:avLst/>
          </a:prstGeom>
          <a:ln w="25400">
            <a:solidFill>
              <a:schemeClr val="bg1">
                <a:lumMod val="50000"/>
              </a:schemeClr>
            </a:solidFill>
            <a:headEnd type="arrow"/>
            <a:tailEnd type="arrow"/>
          </a:ln>
        </p:spPr>
        <p:style>
          <a:lnRef idx="1">
            <a:schemeClr val="accent1"/>
          </a:lnRef>
          <a:fillRef idx="0">
            <a:schemeClr val="accent1"/>
          </a:fillRef>
          <a:effectRef idx="0">
            <a:schemeClr val="accent1"/>
          </a:effectRef>
          <a:fontRef idx="minor">
            <a:schemeClr val="tx1"/>
          </a:fontRef>
        </p:style>
      </p:cxnSp>
      <p:graphicFrame>
        <p:nvGraphicFramePr>
          <p:cNvPr id="66568" name="Object 8"/>
          <p:cNvGraphicFramePr>
            <a:graphicFrameLocks noChangeAspect="1"/>
          </p:cNvGraphicFramePr>
          <p:nvPr/>
        </p:nvGraphicFramePr>
        <p:xfrm>
          <a:off x="7273925" y="5186363"/>
          <a:ext cx="215900" cy="528637"/>
        </p:xfrm>
        <a:graphic>
          <a:graphicData uri="http://schemas.openxmlformats.org/presentationml/2006/ole">
            <mc:AlternateContent xmlns:mc="http://schemas.openxmlformats.org/markup-compatibility/2006">
              <mc:Choice xmlns:v="urn:schemas-microsoft-com:vml" Requires="v">
                <p:oleObj spid="_x0000_s3080" name="Equation" r:id="rId16" imgW="266400" imgH="393480" progId="Equation.3">
                  <p:embed/>
                </p:oleObj>
              </mc:Choice>
              <mc:Fallback>
                <p:oleObj name="Equation" r:id="rId16" imgW="266400" imgH="393480" progId="Equation.3">
                  <p:embed/>
                  <p:pic>
                    <p:nvPicPr>
                      <p:cNvPr id="66568"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7273925" y="5186363"/>
                        <a:ext cx="215900" cy="52863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955090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223.7.2.6</a:t>
            </a:r>
          </a:p>
        </p:txBody>
      </p:sp>
      <p:sp>
        <p:nvSpPr>
          <p:cNvPr id="77828" name="Rectangle 3"/>
          <p:cNvSpPr>
            <a:spLocks noGrp="1" noChangeArrowheads="1"/>
          </p:cNvSpPr>
          <p:nvPr>
            <p:ph idx="1"/>
          </p:nvPr>
        </p:nvSpPr>
        <p:spPr/>
        <p:txBody>
          <a:bodyPr>
            <a:normAutofit fontScale="92500" lnSpcReduction="20000"/>
          </a:bodyPr>
          <a:lstStyle/>
          <a:p>
            <a:pPr marL="609600" indent="-609600" eaLnBrk="1" hangingPunct="1">
              <a:buFontTx/>
              <a:buNone/>
            </a:pPr>
            <a:r>
              <a:rPr lang="en-US" dirty="0"/>
              <a:t>A pipe, open on both ends has a tuning fork next to it which is oscillating at the pipe’s second harmonic frequency. The pipe is 30cm long? The speed of sound is 343m/s. What is the frequency we will hear?</a:t>
            </a:r>
          </a:p>
          <a:p>
            <a:pPr marL="609600" indent="-609600">
              <a:buFontTx/>
              <a:buAutoNum type="alphaLcParenR"/>
            </a:pPr>
            <a:r>
              <a:rPr lang="en-US" dirty="0">
                <a:sym typeface="Symbol"/>
              </a:rPr>
              <a:t>286Hz</a:t>
            </a:r>
          </a:p>
          <a:p>
            <a:pPr marL="609600" indent="-609600">
              <a:buFontTx/>
              <a:buAutoNum type="alphaLcParenR"/>
            </a:pPr>
            <a:r>
              <a:rPr lang="en-US" dirty="0">
                <a:sym typeface="Symbol"/>
              </a:rPr>
              <a:t>572Hz</a:t>
            </a:r>
          </a:p>
          <a:p>
            <a:pPr marL="609600" indent="-609600">
              <a:buFontTx/>
              <a:buAutoNum type="alphaLcParenR"/>
            </a:pPr>
            <a:r>
              <a:rPr lang="en-US" dirty="0">
                <a:sym typeface="Symbol"/>
              </a:rPr>
              <a:t>1143Hz</a:t>
            </a:r>
          </a:p>
          <a:p>
            <a:pPr marL="609600" indent="-609600">
              <a:buFontTx/>
              <a:buAutoNum type="alphaLcParenR"/>
            </a:pPr>
            <a:r>
              <a:rPr lang="en-US" dirty="0">
                <a:sym typeface="Symbol"/>
              </a:rPr>
              <a:t>1715Hz</a:t>
            </a:r>
          </a:p>
          <a:p>
            <a:pPr marL="609600" indent="-609600">
              <a:buFontTx/>
              <a:buAutoNum type="alphaLcParenR"/>
            </a:pPr>
            <a:r>
              <a:rPr lang="en-US" dirty="0">
                <a:sym typeface="Symbol"/>
              </a:rPr>
              <a:t>2287Hz</a:t>
            </a: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23</a:t>
            </a:fld>
            <a:endParaRPr lang="en-US"/>
          </a:p>
        </p:txBody>
      </p:sp>
    </p:spTree>
    <p:extLst>
      <p:ext uri="{BB962C8B-B14F-4D97-AF65-F5344CB8AC3E}">
        <p14:creationId xmlns:p14="http://schemas.microsoft.com/office/powerpoint/2010/main" val="315584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7" name="Rectangle 2"/>
          <p:cNvSpPr>
            <a:spLocks noGrp="1" noChangeArrowheads="1"/>
          </p:cNvSpPr>
          <p:nvPr>
            <p:ph type="title"/>
          </p:nvPr>
        </p:nvSpPr>
        <p:spPr/>
        <p:txBody>
          <a:bodyPr/>
          <a:lstStyle/>
          <a:p>
            <a:r>
              <a:rPr lang="en-US" dirty="0"/>
              <a:t>Question 223.7.2.7</a:t>
            </a:r>
          </a:p>
        </p:txBody>
      </p:sp>
      <p:sp>
        <p:nvSpPr>
          <p:cNvPr id="77828" name="Rectangle 3"/>
          <p:cNvSpPr>
            <a:spLocks noGrp="1" noChangeArrowheads="1"/>
          </p:cNvSpPr>
          <p:nvPr>
            <p:ph idx="1"/>
          </p:nvPr>
        </p:nvSpPr>
        <p:spPr/>
        <p:txBody>
          <a:bodyPr>
            <a:normAutofit fontScale="92500" lnSpcReduction="10000"/>
          </a:bodyPr>
          <a:lstStyle/>
          <a:p>
            <a:pPr marL="609600" indent="-609600" eaLnBrk="1" hangingPunct="1">
              <a:buFontTx/>
              <a:buNone/>
            </a:pPr>
            <a:r>
              <a:rPr lang="en-US" dirty="0"/>
              <a:t>A pipe,  closed on one end has a tuning fork next to it which is oscillating at the pipe’s second harmonic frequency, How big is the wavelength compared to the pipe length?</a:t>
            </a:r>
          </a:p>
          <a:p>
            <a:pPr marL="609600" indent="-609600">
              <a:buFontTx/>
              <a:buAutoNum type="alphaLcParenR"/>
            </a:pPr>
            <a:r>
              <a:rPr lang="en-US" dirty="0">
                <a:sym typeface="Symbol"/>
              </a:rPr>
              <a:t>286Hz</a:t>
            </a:r>
          </a:p>
          <a:p>
            <a:pPr marL="609600" indent="-609600">
              <a:buFontTx/>
              <a:buAutoNum type="alphaLcParenR"/>
            </a:pPr>
            <a:r>
              <a:rPr lang="en-US" dirty="0">
                <a:sym typeface="Symbol"/>
              </a:rPr>
              <a:t>572Hz</a:t>
            </a:r>
          </a:p>
          <a:p>
            <a:pPr marL="609600" indent="-609600">
              <a:buFontTx/>
              <a:buAutoNum type="alphaLcParenR"/>
            </a:pPr>
            <a:r>
              <a:rPr lang="en-US" dirty="0">
                <a:sym typeface="Symbol"/>
              </a:rPr>
              <a:t>1143Hz</a:t>
            </a:r>
          </a:p>
          <a:p>
            <a:pPr marL="609600" indent="-609600">
              <a:buFontTx/>
              <a:buAutoNum type="alphaLcParenR"/>
            </a:pPr>
            <a:r>
              <a:rPr lang="en-US" dirty="0">
                <a:sym typeface="Symbol"/>
              </a:rPr>
              <a:t>1715Hz</a:t>
            </a:r>
          </a:p>
          <a:p>
            <a:pPr marL="609600" indent="-609600">
              <a:buFontTx/>
              <a:buAutoNum type="alphaLcParenR"/>
            </a:pPr>
            <a:r>
              <a:rPr lang="en-US" dirty="0">
                <a:sym typeface="Symbol"/>
              </a:rPr>
              <a:t>2287Hz</a:t>
            </a:r>
          </a:p>
          <a:p>
            <a:pPr marL="609600" indent="-609600">
              <a:buFontTx/>
              <a:buAutoNum type="alphaLcParenR"/>
            </a:pPr>
            <a:endParaRPr lang="en-US" dirty="0">
              <a:sym typeface="Symbol"/>
            </a:endParaRPr>
          </a:p>
          <a:p>
            <a:pPr marL="609600" indent="-609600">
              <a:buFontTx/>
              <a:buAutoNum type="alphaLcParenR"/>
            </a:pPr>
            <a:endParaRPr lang="en-US" dirty="0">
              <a:sym typeface="Symbol"/>
            </a:endParaRPr>
          </a:p>
          <a:p>
            <a:pPr marL="609600" indent="-609600" eaLnBrk="1" hangingPunct="1">
              <a:buFontTx/>
              <a:buAutoNum type="alphaLcParenR"/>
            </a:pPr>
            <a:endParaRPr lang="en-US" dirty="0">
              <a:sym typeface="Symbol"/>
            </a:endParaRPr>
          </a:p>
        </p:txBody>
      </p:sp>
      <p:sp>
        <p:nvSpPr>
          <p:cNvPr id="77826" name="Slide Number Placeholder 5"/>
          <p:cNvSpPr>
            <a:spLocks noGrp="1"/>
          </p:cNvSpPr>
          <p:nvPr>
            <p:ph type="sldNum" sz="quarter" idx="12"/>
          </p:nvPr>
        </p:nvSpPr>
        <p:spPr>
          <a:noFill/>
        </p:spPr>
        <p:txBody>
          <a:bodyPr/>
          <a:lstStyle/>
          <a:p>
            <a:fld id="{5A04DC55-1A9C-4D43-BBEB-AF35C6998B75}" type="slidenum">
              <a:rPr lang="en-US" smtClean="0"/>
              <a:pPr/>
              <a:t>24</a:t>
            </a:fld>
            <a:endParaRPr lang="en-US"/>
          </a:p>
        </p:txBody>
      </p:sp>
    </p:spTree>
    <p:extLst>
      <p:ext uri="{BB962C8B-B14F-4D97-AF65-F5344CB8AC3E}">
        <p14:creationId xmlns:p14="http://schemas.microsoft.com/office/powerpoint/2010/main" val="7404143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2"/>
          <p:cNvSpPr>
            <a:spLocks noGrp="1" noChangeArrowheads="1"/>
          </p:cNvSpPr>
          <p:nvPr>
            <p:ph type="title"/>
          </p:nvPr>
        </p:nvSpPr>
        <p:spPr/>
        <p:txBody>
          <a:bodyPr/>
          <a:lstStyle/>
          <a:p>
            <a:r>
              <a:rPr lang="en-US" dirty="0"/>
              <a:t>Question 223.7.4</a:t>
            </a:r>
          </a:p>
        </p:txBody>
      </p:sp>
      <p:sp>
        <p:nvSpPr>
          <p:cNvPr id="80900" name="Rectangle 3"/>
          <p:cNvSpPr>
            <a:spLocks noGrp="1" noChangeArrowheads="1"/>
          </p:cNvSpPr>
          <p:nvPr>
            <p:ph idx="1"/>
          </p:nvPr>
        </p:nvSpPr>
        <p:spPr/>
        <p:txBody>
          <a:bodyPr/>
          <a:lstStyle/>
          <a:p>
            <a:pPr marL="533400" indent="-533400" eaLnBrk="1" hangingPunct="1">
              <a:lnSpc>
                <a:spcPct val="90000"/>
              </a:lnSpc>
              <a:buFontTx/>
              <a:buNone/>
            </a:pPr>
            <a:r>
              <a:rPr lang="en-US" sz="2800"/>
              <a:t>You have designed a support structure, but you find you have a device placed on the structure that excites a longitudinal natural frequency of a support strut. To dampen this effect you could</a:t>
            </a:r>
          </a:p>
          <a:p>
            <a:pPr marL="533400" indent="-533400" eaLnBrk="1" hangingPunct="1">
              <a:lnSpc>
                <a:spcPct val="90000"/>
              </a:lnSpc>
              <a:buFontTx/>
              <a:buAutoNum type="arabicPeriod"/>
            </a:pPr>
            <a:r>
              <a:rPr lang="en-US" sz="2800"/>
              <a:t>Clamp the strut at a non resonant point</a:t>
            </a:r>
          </a:p>
          <a:p>
            <a:pPr marL="533400" indent="-533400" eaLnBrk="1" hangingPunct="1">
              <a:lnSpc>
                <a:spcPct val="90000"/>
              </a:lnSpc>
              <a:buFontTx/>
              <a:buAutoNum type="arabicPeriod"/>
            </a:pPr>
            <a:r>
              <a:rPr lang="en-US" sz="2800"/>
              <a:t>Apply glue to the end where the struts fastens</a:t>
            </a:r>
          </a:p>
          <a:p>
            <a:pPr marL="533400" indent="-533400" eaLnBrk="1" hangingPunct="1">
              <a:lnSpc>
                <a:spcPct val="90000"/>
              </a:lnSpc>
              <a:buFontTx/>
              <a:buAutoNum type="arabicPeriod"/>
            </a:pPr>
            <a:r>
              <a:rPr lang="en-US" sz="2800"/>
              <a:t>Add a device that superposes another frequency on the strut</a:t>
            </a:r>
          </a:p>
          <a:p>
            <a:pPr marL="533400" indent="-533400" eaLnBrk="1" hangingPunct="1">
              <a:lnSpc>
                <a:spcPct val="90000"/>
              </a:lnSpc>
              <a:buFontTx/>
              <a:buAutoNum type="arabicPeriod"/>
            </a:pPr>
            <a:r>
              <a:rPr lang="en-US" sz="2800"/>
              <a:t>Can’t tell</a:t>
            </a:r>
          </a:p>
          <a:p>
            <a:pPr marL="533400" indent="-533400" eaLnBrk="1" hangingPunct="1">
              <a:lnSpc>
                <a:spcPct val="90000"/>
              </a:lnSpc>
            </a:pPr>
            <a:endParaRPr lang="en-US" sz="2800"/>
          </a:p>
        </p:txBody>
      </p:sp>
      <p:sp>
        <p:nvSpPr>
          <p:cNvPr id="80898" name="Slide Number Placeholder 5"/>
          <p:cNvSpPr>
            <a:spLocks noGrp="1"/>
          </p:cNvSpPr>
          <p:nvPr>
            <p:ph type="sldNum" sz="quarter" idx="12"/>
          </p:nvPr>
        </p:nvSpPr>
        <p:spPr>
          <a:noFill/>
        </p:spPr>
        <p:txBody>
          <a:bodyPr/>
          <a:lstStyle/>
          <a:p>
            <a:fld id="{56DE3A01-1A34-4F53-9F3D-35C41E47E61D}" type="slidenum">
              <a:rPr lang="en-US" smtClean="0"/>
              <a:pPr/>
              <a:t>25</a:t>
            </a:fld>
            <a:endParaRPr lang="en-US"/>
          </a:p>
        </p:txBody>
      </p:sp>
    </p:spTree>
    <p:extLst>
      <p:ext uri="{BB962C8B-B14F-4D97-AF65-F5344CB8AC3E}">
        <p14:creationId xmlns:p14="http://schemas.microsoft.com/office/powerpoint/2010/main" val="11871657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3" name="Rectangle 2"/>
          <p:cNvSpPr>
            <a:spLocks noGrp="1" noChangeArrowheads="1"/>
          </p:cNvSpPr>
          <p:nvPr>
            <p:ph type="title"/>
          </p:nvPr>
        </p:nvSpPr>
        <p:spPr/>
        <p:txBody>
          <a:bodyPr/>
          <a:lstStyle/>
          <a:p>
            <a:r>
              <a:rPr lang="en-US" dirty="0"/>
              <a:t>Question </a:t>
            </a:r>
            <a:r>
              <a:rPr lang="en-US"/>
              <a:t>223.7.5 </a:t>
            </a:r>
            <a:endParaRPr lang="en-US" dirty="0"/>
          </a:p>
        </p:txBody>
      </p:sp>
      <p:sp>
        <p:nvSpPr>
          <p:cNvPr id="81924" name="Rectangle 3"/>
          <p:cNvSpPr>
            <a:spLocks noGrp="1" noChangeArrowheads="1"/>
          </p:cNvSpPr>
          <p:nvPr>
            <p:ph idx="1"/>
          </p:nvPr>
        </p:nvSpPr>
        <p:spPr/>
        <p:txBody>
          <a:bodyPr/>
          <a:lstStyle/>
          <a:p>
            <a:pPr marL="609600" indent="-609600" eaLnBrk="1" hangingPunct="1">
              <a:lnSpc>
                <a:spcPct val="90000"/>
              </a:lnSpc>
              <a:buFontTx/>
              <a:buNone/>
            </a:pPr>
            <a:r>
              <a:rPr lang="en-US" sz="2400"/>
              <a:t>Suppose you have designed a large telescope with a whopping 6m diameter primary mirror. The telescope will be mounted on a motorized platform. Should you be concerned about vibration ruining your imagery?</a:t>
            </a:r>
          </a:p>
          <a:p>
            <a:pPr marL="609600" indent="-609600" eaLnBrk="1" hangingPunct="1">
              <a:lnSpc>
                <a:spcPct val="90000"/>
              </a:lnSpc>
              <a:buFontTx/>
              <a:buAutoNum type="alphaLcParenR"/>
            </a:pPr>
            <a:r>
              <a:rPr lang="en-US" sz="2400"/>
              <a:t>No, the curved circular shape of the mirror precludes any longitudinal or transverse waves.</a:t>
            </a:r>
          </a:p>
          <a:p>
            <a:pPr marL="609600" indent="-609600" eaLnBrk="1" hangingPunct="1">
              <a:lnSpc>
                <a:spcPct val="90000"/>
              </a:lnSpc>
              <a:buFontTx/>
              <a:buAutoNum type="alphaLcParenR"/>
            </a:pPr>
            <a:r>
              <a:rPr lang="en-US" sz="2400"/>
              <a:t>Yes there are normal modes of oscillation in any structure</a:t>
            </a:r>
          </a:p>
          <a:p>
            <a:pPr marL="609600" indent="-609600" eaLnBrk="1" hangingPunct="1">
              <a:lnSpc>
                <a:spcPct val="90000"/>
              </a:lnSpc>
              <a:buFontTx/>
              <a:buAutoNum type="alphaLcParenR"/>
            </a:pPr>
            <a:r>
              <a:rPr lang="en-US" sz="2400"/>
              <a:t>No. the motor will produce longitudinal waves, such as a long thin structure like a rod can support.</a:t>
            </a:r>
          </a:p>
        </p:txBody>
      </p:sp>
      <p:sp>
        <p:nvSpPr>
          <p:cNvPr id="81922" name="Slide Number Placeholder 5"/>
          <p:cNvSpPr>
            <a:spLocks noGrp="1"/>
          </p:cNvSpPr>
          <p:nvPr>
            <p:ph type="sldNum" sz="quarter" idx="12"/>
          </p:nvPr>
        </p:nvSpPr>
        <p:spPr>
          <a:noFill/>
        </p:spPr>
        <p:txBody>
          <a:bodyPr/>
          <a:lstStyle/>
          <a:p>
            <a:fld id="{B1E063D5-32A5-4E0B-81C5-339BFC6521C2}" type="slidenum">
              <a:rPr lang="en-US" smtClean="0"/>
              <a:pPr/>
              <a:t>26</a:t>
            </a:fld>
            <a:endParaRPr lang="en-US"/>
          </a:p>
        </p:txBody>
      </p:sp>
    </p:spTree>
    <p:extLst>
      <p:ext uri="{BB962C8B-B14F-4D97-AF65-F5344CB8AC3E}">
        <p14:creationId xmlns:p14="http://schemas.microsoft.com/office/powerpoint/2010/main" val="6440853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4"/>
          <p:cNvSpPr>
            <a:spLocks noGrp="1" noChangeArrowheads="1"/>
          </p:cNvSpPr>
          <p:nvPr>
            <p:ph type="title"/>
          </p:nvPr>
        </p:nvSpPr>
        <p:spPr/>
        <p:txBody>
          <a:bodyPr/>
          <a:lstStyle/>
          <a:p>
            <a:pPr eaLnBrk="1" hangingPunct="1"/>
            <a:r>
              <a:rPr lang="en-US"/>
              <a:t>Clamped Rod</a:t>
            </a:r>
          </a:p>
        </p:txBody>
      </p:sp>
      <p:grpSp>
        <p:nvGrpSpPr>
          <p:cNvPr id="2" name="Group 14"/>
          <p:cNvGrpSpPr>
            <a:grpSpLocks/>
          </p:cNvGrpSpPr>
          <p:nvPr/>
        </p:nvGrpSpPr>
        <p:grpSpPr bwMode="auto">
          <a:xfrm>
            <a:off x="0" y="1654175"/>
            <a:ext cx="9144000" cy="2586038"/>
            <a:chOff x="0" y="1042"/>
            <a:chExt cx="5760" cy="1629"/>
          </a:xfrm>
        </p:grpSpPr>
        <p:sp>
          <p:nvSpPr>
            <p:cNvPr id="22532" name="AutoShape 5"/>
            <p:cNvSpPr>
              <a:spLocks noChangeArrowheads="1"/>
            </p:cNvSpPr>
            <p:nvPr/>
          </p:nvSpPr>
          <p:spPr bwMode="auto">
            <a:xfrm rot="-5400000">
              <a:off x="2940" y="-297"/>
              <a:ext cx="191" cy="4735"/>
            </a:xfrm>
            <a:prstGeom prst="can">
              <a:avLst>
                <a:gd name="adj" fmla="val 23987"/>
              </a:avLst>
            </a:prstGeom>
            <a:gradFill rotWithShape="1">
              <a:gsLst>
                <a:gs pos="0">
                  <a:srgbClr val="969696"/>
                </a:gs>
                <a:gs pos="100000">
                  <a:schemeClr val="bg1"/>
                </a:gs>
              </a:gsLst>
              <a:lin ang="0" scaled="1"/>
            </a:gradFill>
            <a:ln w="9525">
              <a:solidFill>
                <a:schemeClr val="tx1"/>
              </a:solidFill>
              <a:round/>
              <a:headEnd/>
              <a:tailEnd/>
            </a:ln>
          </p:spPr>
          <p:txBody>
            <a:bodyPr wrap="none" anchor="ctr"/>
            <a:lstStyle/>
            <a:p>
              <a:endParaRPr lang="en-US"/>
            </a:p>
          </p:txBody>
        </p:sp>
        <p:sp>
          <p:nvSpPr>
            <p:cNvPr id="22533" name="Rectangle 6"/>
            <p:cNvSpPr>
              <a:spLocks noChangeArrowheads="1"/>
            </p:cNvSpPr>
            <p:nvPr/>
          </p:nvSpPr>
          <p:spPr bwMode="auto">
            <a:xfrm>
              <a:off x="2939" y="1564"/>
              <a:ext cx="192" cy="402"/>
            </a:xfrm>
            <a:prstGeom prst="rect">
              <a:avLst/>
            </a:prstGeom>
            <a:gradFill rotWithShape="1">
              <a:gsLst>
                <a:gs pos="0">
                  <a:srgbClr val="969696"/>
                </a:gs>
                <a:gs pos="100000">
                  <a:srgbClr val="454545"/>
                </a:gs>
              </a:gsLst>
              <a:lin ang="0" scaled="1"/>
            </a:gradFill>
            <a:ln w="9525" algn="ctr">
              <a:solidFill>
                <a:schemeClr val="tx1"/>
              </a:solidFill>
              <a:miter lim="800000"/>
              <a:headEnd/>
              <a:tailEnd/>
            </a:ln>
          </p:spPr>
          <p:txBody>
            <a:bodyPr wrap="none" anchor="ctr"/>
            <a:lstStyle/>
            <a:p>
              <a:endParaRPr lang="en-US"/>
            </a:p>
          </p:txBody>
        </p:sp>
        <p:sp>
          <p:nvSpPr>
            <p:cNvPr id="22534" name="Rectangle 7"/>
            <p:cNvSpPr>
              <a:spLocks noChangeArrowheads="1"/>
            </p:cNvSpPr>
            <p:nvPr/>
          </p:nvSpPr>
          <p:spPr bwMode="auto">
            <a:xfrm>
              <a:off x="2834" y="2176"/>
              <a:ext cx="384" cy="439"/>
            </a:xfrm>
            <a:prstGeom prst="rect">
              <a:avLst/>
            </a:prstGeom>
            <a:gradFill rotWithShape="1">
              <a:gsLst>
                <a:gs pos="0">
                  <a:srgbClr val="454545"/>
                </a:gs>
                <a:gs pos="100000">
                  <a:srgbClr val="969696"/>
                </a:gs>
              </a:gsLst>
              <a:lin ang="2700000" scaled="1"/>
            </a:gradFill>
            <a:ln w="9525" algn="ctr">
              <a:solidFill>
                <a:schemeClr val="tx1"/>
              </a:solidFill>
              <a:miter lim="800000"/>
              <a:headEnd/>
              <a:tailEnd/>
            </a:ln>
          </p:spPr>
          <p:txBody>
            <a:bodyPr wrap="none" anchor="ctr"/>
            <a:lstStyle/>
            <a:p>
              <a:endParaRPr lang="en-US"/>
            </a:p>
          </p:txBody>
        </p:sp>
        <p:sp>
          <p:nvSpPr>
            <p:cNvPr id="22535" name="Rectangle 8"/>
            <p:cNvSpPr>
              <a:spLocks noChangeArrowheads="1"/>
            </p:cNvSpPr>
            <p:nvPr/>
          </p:nvSpPr>
          <p:spPr bwMode="auto">
            <a:xfrm>
              <a:off x="658" y="2615"/>
              <a:ext cx="4873" cy="56"/>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22536" name="Line 9"/>
            <p:cNvSpPr>
              <a:spLocks noChangeShapeType="1"/>
            </p:cNvSpPr>
            <p:nvPr/>
          </p:nvSpPr>
          <p:spPr bwMode="auto">
            <a:xfrm>
              <a:off x="402" y="1783"/>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37" name="Text Box 10"/>
            <p:cNvSpPr txBox="1">
              <a:spLocks noChangeArrowheads="1"/>
            </p:cNvSpPr>
            <p:nvPr/>
          </p:nvSpPr>
          <p:spPr bwMode="auto">
            <a:xfrm>
              <a:off x="0" y="1293"/>
              <a:ext cx="1483" cy="404"/>
            </a:xfrm>
            <a:prstGeom prst="rect">
              <a:avLst/>
            </a:prstGeom>
            <a:noFill/>
            <a:ln w="9525" algn="ctr">
              <a:noFill/>
              <a:miter lim="800000"/>
              <a:headEnd/>
              <a:tailEnd/>
            </a:ln>
          </p:spPr>
          <p:txBody>
            <a:bodyPr>
              <a:spAutoFit/>
            </a:bodyPr>
            <a:lstStyle/>
            <a:p>
              <a:r>
                <a:rPr lang="en-US"/>
                <a:t>Atoms can move longitudinally here</a:t>
              </a:r>
            </a:p>
          </p:txBody>
        </p:sp>
        <p:sp>
          <p:nvSpPr>
            <p:cNvPr id="22538" name="Text Box 11"/>
            <p:cNvSpPr txBox="1">
              <a:spLocks noChangeArrowheads="1"/>
            </p:cNvSpPr>
            <p:nvPr/>
          </p:nvSpPr>
          <p:spPr bwMode="auto">
            <a:xfrm>
              <a:off x="2345" y="1042"/>
              <a:ext cx="1483" cy="404"/>
            </a:xfrm>
            <a:prstGeom prst="rect">
              <a:avLst/>
            </a:prstGeom>
            <a:noFill/>
            <a:ln w="9525" algn="ctr">
              <a:noFill/>
              <a:miter lim="800000"/>
              <a:headEnd/>
              <a:tailEnd/>
            </a:ln>
          </p:spPr>
          <p:txBody>
            <a:bodyPr>
              <a:spAutoFit/>
            </a:bodyPr>
            <a:lstStyle/>
            <a:p>
              <a:r>
                <a:rPr lang="en-US"/>
                <a:t>The clamp prevents movement here</a:t>
              </a:r>
            </a:p>
          </p:txBody>
        </p:sp>
        <p:sp>
          <p:nvSpPr>
            <p:cNvPr id="22539" name="Line 12"/>
            <p:cNvSpPr>
              <a:spLocks noChangeShapeType="1"/>
            </p:cNvSpPr>
            <p:nvPr/>
          </p:nvSpPr>
          <p:spPr bwMode="auto">
            <a:xfrm>
              <a:off x="5026" y="1797"/>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2540" name="Text Box 13"/>
            <p:cNvSpPr txBox="1">
              <a:spLocks noChangeArrowheads="1"/>
            </p:cNvSpPr>
            <p:nvPr/>
          </p:nvSpPr>
          <p:spPr bwMode="auto">
            <a:xfrm>
              <a:off x="4277" y="1307"/>
              <a:ext cx="1483" cy="404"/>
            </a:xfrm>
            <a:prstGeom prst="rect">
              <a:avLst/>
            </a:prstGeom>
            <a:noFill/>
            <a:ln w="9525" algn="ctr">
              <a:noFill/>
              <a:miter lim="800000"/>
              <a:headEnd/>
              <a:tailEnd/>
            </a:ln>
          </p:spPr>
          <p:txBody>
            <a:bodyPr>
              <a:spAutoFit/>
            </a:bodyPr>
            <a:lstStyle/>
            <a:p>
              <a:r>
                <a:rPr lang="en-US"/>
                <a:t>Atoms can move longitudinally here</a:t>
              </a:r>
            </a:p>
          </p:txBody>
        </p:sp>
      </p:grpSp>
    </p:spTree>
    <p:extLst>
      <p:ext uri="{BB962C8B-B14F-4D97-AF65-F5344CB8AC3E}">
        <p14:creationId xmlns:p14="http://schemas.microsoft.com/office/powerpoint/2010/main" val="237197614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pPr eaLnBrk="1" hangingPunct="1"/>
            <a:r>
              <a:rPr lang="en-US"/>
              <a:t>Clamped Rod: Center Clamp</a:t>
            </a:r>
          </a:p>
        </p:txBody>
      </p:sp>
      <p:sp>
        <p:nvSpPr>
          <p:cNvPr id="23555" name="Rectangle 3"/>
          <p:cNvSpPr>
            <a:spLocks noGrp="1" noChangeArrowheads="1"/>
          </p:cNvSpPr>
          <p:nvPr>
            <p:ph type="body" idx="1"/>
          </p:nvPr>
        </p:nvSpPr>
        <p:spPr/>
        <p:txBody>
          <a:bodyPr/>
          <a:lstStyle/>
          <a:p>
            <a:pPr eaLnBrk="1" hangingPunct="1"/>
            <a:endParaRPr lang="en-US"/>
          </a:p>
        </p:txBody>
      </p:sp>
      <p:pic>
        <p:nvPicPr>
          <p:cNvPr id="23556" name="Picture 4"/>
          <p:cNvPicPr>
            <a:picLocks noChangeAspect="1" noChangeArrowheads="1"/>
          </p:cNvPicPr>
          <p:nvPr/>
        </p:nvPicPr>
        <p:blipFill>
          <a:blip r:embed="rId2" cstate="print"/>
          <a:srcRect/>
          <a:stretch>
            <a:fillRect/>
          </a:stretch>
        </p:blipFill>
        <p:spPr bwMode="auto">
          <a:xfrm>
            <a:off x="2105025" y="2298700"/>
            <a:ext cx="4514850" cy="2981325"/>
          </a:xfrm>
          <a:prstGeom prst="rect">
            <a:avLst/>
          </a:prstGeom>
          <a:noFill/>
          <a:ln w="9525" algn="ctr">
            <a:noFill/>
            <a:miter lim="800000"/>
            <a:headEnd/>
            <a:tailEnd/>
          </a:ln>
        </p:spPr>
      </p:pic>
    </p:spTree>
    <p:extLst>
      <p:ext uri="{BB962C8B-B14F-4D97-AF65-F5344CB8AC3E}">
        <p14:creationId xmlns:p14="http://schemas.microsoft.com/office/powerpoint/2010/main" val="9743205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t>Clamped Rod</a:t>
            </a:r>
          </a:p>
        </p:txBody>
      </p:sp>
      <p:grpSp>
        <p:nvGrpSpPr>
          <p:cNvPr id="2" name="Group 13"/>
          <p:cNvGrpSpPr>
            <a:grpSpLocks/>
          </p:cNvGrpSpPr>
          <p:nvPr/>
        </p:nvGrpSpPr>
        <p:grpSpPr bwMode="auto">
          <a:xfrm>
            <a:off x="0" y="1654175"/>
            <a:ext cx="9144000" cy="2586038"/>
            <a:chOff x="0" y="1042"/>
            <a:chExt cx="5760" cy="1629"/>
          </a:xfrm>
        </p:grpSpPr>
        <p:sp>
          <p:nvSpPr>
            <p:cNvPr id="24580" name="AutoShape 4"/>
            <p:cNvSpPr>
              <a:spLocks noChangeArrowheads="1"/>
            </p:cNvSpPr>
            <p:nvPr/>
          </p:nvSpPr>
          <p:spPr bwMode="auto">
            <a:xfrm rot="-5400000">
              <a:off x="2940" y="-297"/>
              <a:ext cx="191" cy="4735"/>
            </a:xfrm>
            <a:prstGeom prst="can">
              <a:avLst>
                <a:gd name="adj" fmla="val 23987"/>
              </a:avLst>
            </a:prstGeom>
            <a:gradFill rotWithShape="1">
              <a:gsLst>
                <a:gs pos="0">
                  <a:srgbClr val="969696"/>
                </a:gs>
                <a:gs pos="100000">
                  <a:schemeClr val="bg1"/>
                </a:gs>
              </a:gsLst>
              <a:lin ang="0" scaled="1"/>
            </a:gradFill>
            <a:ln w="9525">
              <a:solidFill>
                <a:schemeClr val="tx1"/>
              </a:solidFill>
              <a:round/>
              <a:headEnd/>
              <a:tailEnd/>
            </a:ln>
          </p:spPr>
          <p:txBody>
            <a:bodyPr wrap="none" anchor="ctr"/>
            <a:lstStyle/>
            <a:p>
              <a:endParaRPr lang="en-US"/>
            </a:p>
          </p:txBody>
        </p:sp>
        <p:sp>
          <p:nvSpPr>
            <p:cNvPr id="24581" name="Rectangle 5"/>
            <p:cNvSpPr>
              <a:spLocks noChangeArrowheads="1"/>
            </p:cNvSpPr>
            <p:nvPr/>
          </p:nvSpPr>
          <p:spPr bwMode="auto">
            <a:xfrm>
              <a:off x="2075" y="1564"/>
              <a:ext cx="192" cy="402"/>
            </a:xfrm>
            <a:prstGeom prst="rect">
              <a:avLst/>
            </a:prstGeom>
            <a:gradFill rotWithShape="1">
              <a:gsLst>
                <a:gs pos="0">
                  <a:srgbClr val="969696"/>
                </a:gs>
                <a:gs pos="100000">
                  <a:srgbClr val="454545"/>
                </a:gs>
              </a:gsLst>
              <a:lin ang="0" scaled="1"/>
            </a:gradFill>
            <a:ln w="9525" algn="ctr">
              <a:solidFill>
                <a:schemeClr val="tx1"/>
              </a:solidFill>
              <a:miter lim="800000"/>
              <a:headEnd/>
              <a:tailEnd/>
            </a:ln>
          </p:spPr>
          <p:txBody>
            <a:bodyPr wrap="none" anchor="ctr"/>
            <a:lstStyle/>
            <a:p>
              <a:endParaRPr lang="en-US"/>
            </a:p>
          </p:txBody>
        </p:sp>
        <p:sp>
          <p:nvSpPr>
            <p:cNvPr id="24582" name="Rectangle 6"/>
            <p:cNvSpPr>
              <a:spLocks noChangeArrowheads="1"/>
            </p:cNvSpPr>
            <p:nvPr/>
          </p:nvSpPr>
          <p:spPr bwMode="auto">
            <a:xfrm>
              <a:off x="1970" y="2176"/>
              <a:ext cx="384" cy="439"/>
            </a:xfrm>
            <a:prstGeom prst="rect">
              <a:avLst/>
            </a:prstGeom>
            <a:gradFill rotWithShape="1">
              <a:gsLst>
                <a:gs pos="0">
                  <a:srgbClr val="454545"/>
                </a:gs>
                <a:gs pos="100000">
                  <a:srgbClr val="969696"/>
                </a:gs>
              </a:gsLst>
              <a:lin ang="2700000" scaled="1"/>
            </a:gradFill>
            <a:ln w="9525" algn="ctr">
              <a:solidFill>
                <a:schemeClr val="tx1"/>
              </a:solidFill>
              <a:miter lim="800000"/>
              <a:headEnd/>
              <a:tailEnd/>
            </a:ln>
          </p:spPr>
          <p:txBody>
            <a:bodyPr wrap="none" anchor="ctr"/>
            <a:lstStyle/>
            <a:p>
              <a:endParaRPr lang="en-US"/>
            </a:p>
          </p:txBody>
        </p:sp>
        <p:sp>
          <p:nvSpPr>
            <p:cNvPr id="24583" name="Rectangle 7"/>
            <p:cNvSpPr>
              <a:spLocks noChangeArrowheads="1"/>
            </p:cNvSpPr>
            <p:nvPr/>
          </p:nvSpPr>
          <p:spPr bwMode="auto">
            <a:xfrm>
              <a:off x="658" y="2615"/>
              <a:ext cx="4873" cy="56"/>
            </a:xfrm>
            <a:prstGeom prst="rect">
              <a:avLst/>
            </a:prstGeom>
            <a:solidFill>
              <a:schemeClr val="accent1"/>
            </a:solidFill>
            <a:ln w="9525" algn="ctr">
              <a:solidFill>
                <a:schemeClr val="tx1"/>
              </a:solidFill>
              <a:miter lim="800000"/>
              <a:headEnd/>
              <a:tailEnd/>
            </a:ln>
          </p:spPr>
          <p:txBody>
            <a:bodyPr wrap="none" anchor="ctr"/>
            <a:lstStyle/>
            <a:p>
              <a:endParaRPr lang="en-US"/>
            </a:p>
          </p:txBody>
        </p:sp>
        <p:sp>
          <p:nvSpPr>
            <p:cNvPr id="24584" name="Line 8"/>
            <p:cNvSpPr>
              <a:spLocks noChangeShapeType="1"/>
            </p:cNvSpPr>
            <p:nvPr/>
          </p:nvSpPr>
          <p:spPr bwMode="auto">
            <a:xfrm>
              <a:off x="402" y="1783"/>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85" name="Text Box 9"/>
            <p:cNvSpPr txBox="1">
              <a:spLocks noChangeArrowheads="1"/>
            </p:cNvSpPr>
            <p:nvPr/>
          </p:nvSpPr>
          <p:spPr bwMode="auto">
            <a:xfrm>
              <a:off x="0" y="1293"/>
              <a:ext cx="1483" cy="404"/>
            </a:xfrm>
            <a:prstGeom prst="rect">
              <a:avLst/>
            </a:prstGeom>
            <a:noFill/>
            <a:ln w="9525" algn="ctr">
              <a:noFill/>
              <a:miter lim="800000"/>
              <a:headEnd/>
              <a:tailEnd/>
            </a:ln>
          </p:spPr>
          <p:txBody>
            <a:bodyPr>
              <a:spAutoFit/>
            </a:bodyPr>
            <a:lstStyle/>
            <a:p>
              <a:r>
                <a:rPr lang="en-US"/>
                <a:t>Atoms can move longitudinally here</a:t>
              </a:r>
            </a:p>
          </p:txBody>
        </p:sp>
        <p:sp>
          <p:nvSpPr>
            <p:cNvPr id="24586" name="Text Box 10"/>
            <p:cNvSpPr txBox="1">
              <a:spLocks noChangeArrowheads="1"/>
            </p:cNvSpPr>
            <p:nvPr/>
          </p:nvSpPr>
          <p:spPr bwMode="auto">
            <a:xfrm>
              <a:off x="1650" y="1042"/>
              <a:ext cx="1483" cy="404"/>
            </a:xfrm>
            <a:prstGeom prst="rect">
              <a:avLst/>
            </a:prstGeom>
            <a:noFill/>
            <a:ln w="9525" algn="ctr">
              <a:noFill/>
              <a:miter lim="800000"/>
              <a:headEnd/>
              <a:tailEnd/>
            </a:ln>
          </p:spPr>
          <p:txBody>
            <a:bodyPr>
              <a:spAutoFit/>
            </a:bodyPr>
            <a:lstStyle/>
            <a:p>
              <a:r>
                <a:rPr lang="en-US"/>
                <a:t>The clamp prevents movement here</a:t>
              </a:r>
            </a:p>
          </p:txBody>
        </p:sp>
        <p:sp>
          <p:nvSpPr>
            <p:cNvPr id="24587" name="Line 11"/>
            <p:cNvSpPr>
              <a:spLocks noChangeShapeType="1"/>
            </p:cNvSpPr>
            <p:nvPr/>
          </p:nvSpPr>
          <p:spPr bwMode="auto">
            <a:xfrm>
              <a:off x="5026" y="1797"/>
              <a:ext cx="512" cy="0"/>
            </a:xfrm>
            <a:prstGeom prst="line">
              <a:avLst/>
            </a:prstGeom>
            <a:noFill/>
            <a:ln w="9525">
              <a:solidFill>
                <a:schemeClr val="tx1"/>
              </a:solidFill>
              <a:round/>
              <a:headEnd type="triangle" w="med" len="med"/>
              <a:tailEnd type="triangle" w="med" len="med"/>
            </a:ln>
          </p:spPr>
          <p:txBody>
            <a:bodyPr wrap="none" anchor="ctr"/>
            <a:lstStyle/>
            <a:p>
              <a:endParaRPr lang="en-US"/>
            </a:p>
          </p:txBody>
        </p:sp>
        <p:sp>
          <p:nvSpPr>
            <p:cNvPr id="24588" name="Text Box 12"/>
            <p:cNvSpPr txBox="1">
              <a:spLocks noChangeArrowheads="1"/>
            </p:cNvSpPr>
            <p:nvPr/>
          </p:nvSpPr>
          <p:spPr bwMode="auto">
            <a:xfrm>
              <a:off x="4277" y="1307"/>
              <a:ext cx="1483" cy="404"/>
            </a:xfrm>
            <a:prstGeom prst="rect">
              <a:avLst/>
            </a:prstGeom>
            <a:noFill/>
            <a:ln w="9525" algn="ctr">
              <a:noFill/>
              <a:miter lim="800000"/>
              <a:headEnd/>
              <a:tailEnd/>
            </a:ln>
          </p:spPr>
          <p:txBody>
            <a:bodyPr>
              <a:spAutoFit/>
            </a:bodyPr>
            <a:lstStyle/>
            <a:p>
              <a:r>
                <a:rPr lang="en-US"/>
                <a:t>Atoms can move longitudinally here</a:t>
              </a:r>
            </a:p>
          </p:txBody>
        </p:sp>
      </p:grpSp>
    </p:spTree>
    <p:extLst>
      <p:ext uri="{BB962C8B-B14F-4D97-AF65-F5344CB8AC3E}">
        <p14:creationId xmlns:p14="http://schemas.microsoft.com/office/powerpoint/2010/main" val="13663881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title"/>
          </p:nvPr>
        </p:nvSpPr>
        <p:spPr/>
        <p:txBody>
          <a:bodyPr/>
          <a:lstStyle/>
          <a:p>
            <a:r>
              <a:rPr lang="en-US" dirty="0"/>
              <a:t>Question 223.6.2</a:t>
            </a:r>
          </a:p>
        </p:txBody>
      </p:sp>
      <p:sp>
        <p:nvSpPr>
          <p:cNvPr id="53252" name="Rectangle 3"/>
          <p:cNvSpPr>
            <a:spLocks noGrp="1" noChangeArrowheads="1"/>
          </p:cNvSpPr>
          <p:nvPr>
            <p:ph idx="1"/>
          </p:nvPr>
        </p:nvSpPr>
        <p:spPr>
          <a:xfrm>
            <a:off x="442686" y="2151743"/>
            <a:ext cx="8229600" cy="4525963"/>
          </a:xfrm>
        </p:spPr>
        <p:txBody>
          <a:bodyPr/>
          <a:lstStyle/>
          <a:p>
            <a:pPr marL="609600" indent="-609600" eaLnBrk="1" hangingPunct="1">
              <a:buFontTx/>
              <a:buNone/>
            </a:pPr>
            <a:r>
              <a:rPr lang="en-US" dirty="0"/>
              <a:t>A wave travels across a boundary between two different weight ropes. If it goes from the lighter to the heavier rope, the reflected wave</a:t>
            </a:r>
          </a:p>
          <a:p>
            <a:pPr marL="609600" indent="-609600" eaLnBrk="1" hangingPunct="1">
              <a:buFontTx/>
              <a:buAutoNum type="alphaLcParenR"/>
            </a:pPr>
            <a:r>
              <a:rPr lang="en-US" dirty="0"/>
              <a:t>Is inverted</a:t>
            </a:r>
          </a:p>
          <a:p>
            <a:pPr marL="609600" indent="-609600" eaLnBrk="1" hangingPunct="1">
              <a:buFontTx/>
              <a:buAutoNum type="alphaLcParenR"/>
            </a:pPr>
            <a:r>
              <a:rPr lang="en-US" dirty="0"/>
              <a:t>Is not inverted</a:t>
            </a:r>
          </a:p>
          <a:p>
            <a:pPr marL="609600" indent="-609600" eaLnBrk="1" hangingPunct="1">
              <a:buFontTx/>
              <a:buAutoNum type="alphaLcParenR"/>
            </a:pPr>
            <a:r>
              <a:rPr lang="en-US" dirty="0"/>
              <a:t>Can’t tell</a:t>
            </a:r>
          </a:p>
        </p:txBody>
      </p:sp>
      <p:sp>
        <p:nvSpPr>
          <p:cNvPr id="53250" name="Slide Number Placeholder 5"/>
          <p:cNvSpPr>
            <a:spLocks noGrp="1"/>
          </p:cNvSpPr>
          <p:nvPr>
            <p:ph type="sldNum" sz="quarter" idx="12"/>
          </p:nvPr>
        </p:nvSpPr>
        <p:spPr>
          <a:noFill/>
        </p:spPr>
        <p:txBody>
          <a:bodyPr/>
          <a:lstStyle/>
          <a:p>
            <a:fld id="{74CD2813-E4C4-402A-A221-FA93E480D86C}" type="slidenum">
              <a:rPr lang="en-US" smtClean="0"/>
              <a:pPr/>
              <a:t>3</a:t>
            </a:fld>
            <a:endParaRPr lang="en-US"/>
          </a:p>
        </p:txBody>
      </p:sp>
      <p:pic>
        <p:nvPicPr>
          <p:cNvPr id="510054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19" t="56057" r="819" b="31558"/>
          <a:stretch/>
        </p:blipFill>
        <p:spPr bwMode="auto">
          <a:xfrm flipH="1">
            <a:off x="1348015" y="1103085"/>
            <a:ext cx="7086600" cy="1240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Freeform 3"/>
          <p:cNvSpPr/>
          <p:nvPr/>
        </p:nvSpPr>
        <p:spPr>
          <a:xfrm>
            <a:off x="1943100" y="1457246"/>
            <a:ext cx="1152525" cy="335503"/>
          </a:xfrm>
          <a:custGeom>
            <a:avLst/>
            <a:gdLst>
              <a:gd name="connsiteX0" fmla="*/ 1152525 w 1152525"/>
              <a:gd name="connsiteY0" fmla="*/ 314404 h 335503"/>
              <a:gd name="connsiteX1" fmla="*/ 933450 w 1152525"/>
              <a:gd name="connsiteY1" fmla="*/ 257254 h 335503"/>
              <a:gd name="connsiteX2" fmla="*/ 781050 w 1152525"/>
              <a:gd name="connsiteY2" fmla="*/ 79 h 335503"/>
              <a:gd name="connsiteX3" fmla="*/ 571500 w 1152525"/>
              <a:gd name="connsiteY3" fmla="*/ 285829 h 335503"/>
              <a:gd name="connsiteX4" fmla="*/ 0 w 1152525"/>
              <a:gd name="connsiteY4" fmla="*/ 333454 h 3355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2525" h="335503">
                <a:moveTo>
                  <a:pt x="1152525" y="314404"/>
                </a:moveTo>
                <a:cubicBezTo>
                  <a:pt x="1073943" y="312022"/>
                  <a:pt x="995362" y="309641"/>
                  <a:pt x="933450" y="257254"/>
                </a:cubicBezTo>
                <a:cubicBezTo>
                  <a:pt x="871538" y="204867"/>
                  <a:pt x="841375" y="-4684"/>
                  <a:pt x="781050" y="79"/>
                </a:cubicBezTo>
                <a:cubicBezTo>
                  <a:pt x="720725" y="4841"/>
                  <a:pt x="701675" y="230267"/>
                  <a:pt x="571500" y="285829"/>
                </a:cubicBezTo>
                <a:cubicBezTo>
                  <a:pt x="441325" y="341391"/>
                  <a:pt x="220662" y="337422"/>
                  <a:pt x="0" y="333454"/>
                </a:cubicBezTo>
              </a:path>
            </a:pathLst>
          </a:cu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3095625" y="1533525"/>
            <a:ext cx="41910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67736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t>Clamped Rod: L/4 Clamp</a:t>
            </a:r>
          </a:p>
        </p:txBody>
      </p:sp>
      <p:sp>
        <p:nvSpPr>
          <p:cNvPr id="25603" name="Rectangle 3"/>
          <p:cNvSpPr>
            <a:spLocks noGrp="1" noChangeArrowheads="1"/>
          </p:cNvSpPr>
          <p:nvPr>
            <p:ph type="body" idx="1"/>
          </p:nvPr>
        </p:nvSpPr>
        <p:spPr/>
        <p:txBody>
          <a:bodyPr/>
          <a:lstStyle/>
          <a:p>
            <a:pPr eaLnBrk="1" hangingPunct="1"/>
            <a:endParaRPr lang="en-US"/>
          </a:p>
        </p:txBody>
      </p:sp>
      <p:pic>
        <p:nvPicPr>
          <p:cNvPr id="25604" name="Picture 4"/>
          <p:cNvPicPr>
            <a:picLocks noChangeAspect="1" noChangeArrowheads="1"/>
          </p:cNvPicPr>
          <p:nvPr/>
        </p:nvPicPr>
        <p:blipFill>
          <a:blip r:embed="rId2" cstate="print"/>
          <a:srcRect/>
          <a:stretch>
            <a:fillRect/>
          </a:stretch>
        </p:blipFill>
        <p:spPr bwMode="auto">
          <a:xfrm>
            <a:off x="1554163" y="1739900"/>
            <a:ext cx="5930900" cy="3916363"/>
          </a:xfrm>
          <a:prstGeom prst="rect">
            <a:avLst/>
          </a:prstGeom>
          <a:noFill/>
          <a:ln w="9525" algn="ctr">
            <a:noFill/>
            <a:miter lim="800000"/>
            <a:headEnd/>
            <a:tailEnd/>
          </a:ln>
        </p:spPr>
      </p:pic>
    </p:spTree>
    <p:extLst>
      <p:ext uri="{BB962C8B-B14F-4D97-AF65-F5344CB8AC3E}">
        <p14:creationId xmlns:p14="http://schemas.microsoft.com/office/powerpoint/2010/main" val="30845180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t>Drum Head</a:t>
            </a:r>
          </a:p>
        </p:txBody>
      </p:sp>
      <p:pic>
        <p:nvPicPr>
          <p:cNvPr id="10" name="Picture 9" descr="Drum_vibration_mode01.gif"/>
          <p:cNvPicPr>
            <a:picLocks noChangeAspect="1"/>
          </p:cNvPicPr>
          <p:nvPr/>
        </p:nvPicPr>
        <p:blipFill>
          <a:blip r:embed="rId3" cstate="print"/>
          <a:stretch>
            <a:fillRect/>
          </a:stretch>
        </p:blipFill>
        <p:spPr>
          <a:xfrm>
            <a:off x="914400" y="1943100"/>
            <a:ext cx="2362200" cy="1238250"/>
          </a:xfrm>
          <a:prstGeom prst="rect">
            <a:avLst/>
          </a:prstGeom>
        </p:spPr>
      </p:pic>
      <p:pic>
        <p:nvPicPr>
          <p:cNvPr id="12" name="Picture 11" descr="Drum_vibration_mode03.gif"/>
          <p:cNvPicPr>
            <a:picLocks noChangeAspect="1"/>
          </p:cNvPicPr>
          <p:nvPr/>
        </p:nvPicPr>
        <p:blipFill>
          <a:blip r:embed="rId4" cstate="print"/>
          <a:stretch>
            <a:fillRect/>
          </a:stretch>
        </p:blipFill>
        <p:spPr>
          <a:xfrm>
            <a:off x="3771900" y="1943100"/>
            <a:ext cx="2381250" cy="1238250"/>
          </a:xfrm>
          <a:prstGeom prst="rect">
            <a:avLst/>
          </a:prstGeom>
        </p:spPr>
      </p:pic>
      <p:pic>
        <p:nvPicPr>
          <p:cNvPr id="13" name="Picture 12" descr="Drum_vibration_mode11.gif"/>
          <p:cNvPicPr>
            <a:picLocks noChangeAspect="1"/>
          </p:cNvPicPr>
          <p:nvPr/>
        </p:nvPicPr>
        <p:blipFill>
          <a:blip r:embed="rId5" cstate="print"/>
          <a:stretch>
            <a:fillRect/>
          </a:stretch>
        </p:blipFill>
        <p:spPr>
          <a:xfrm>
            <a:off x="6477000" y="1943100"/>
            <a:ext cx="2362200" cy="1238250"/>
          </a:xfrm>
          <a:prstGeom prst="rect">
            <a:avLst/>
          </a:prstGeom>
        </p:spPr>
      </p:pic>
      <p:pic>
        <p:nvPicPr>
          <p:cNvPr id="14" name="Picture 13" descr="Drum_vibration_mode21.gif"/>
          <p:cNvPicPr>
            <a:picLocks noChangeAspect="1"/>
          </p:cNvPicPr>
          <p:nvPr/>
        </p:nvPicPr>
        <p:blipFill>
          <a:blip r:embed="rId6" cstate="print"/>
          <a:stretch>
            <a:fillRect/>
          </a:stretch>
        </p:blipFill>
        <p:spPr>
          <a:xfrm>
            <a:off x="914400" y="4343400"/>
            <a:ext cx="2362200" cy="1238250"/>
          </a:xfrm>
          <a:prstGeom prst="rect">
            <a:avLst/>
          </a:prstGeom>
        </p:spPr>
      </p:pic>
      <p:pic>
        <p:nvPicPr>
          <p:cNvPr id="15" name="Picture 14" descr="Drum_vibration_mode22.gif"/>
          <p:cNvPicPr>
            <a:picLocks noChangeAspect="1"/>
          </p:cNvPicPr>
          <p:nvPr/>
        </p:nvPicPr>
        <p:blipFill>
          <a:blip r:embed="rId7" cstate="print"/>
          <a:stretch>
            <a:fillRect/>
          </a:stretch>
        </p:blipFill>
        <p:spPr>
          <a:xfrm>
            <a:off x="3781425" y="4343400"/>
            <a:ext cx="2362200" cy="1238250"/>
          </a:xfrm>
          <a:prstGeom prst="rect">
            <a:avLst/>
          </a:prstGeom>
        </p:spPr>
      </p:pic>
      <p:pic>
        <p:nvPicPr>
          <p:cNvPr id="16" name="Picture 15" descr="Drum_vibration_mode23.gif"/>
          <p:cNvPicPr>
            <a:picLocks noChangeAspect="1"/>
          </p:cNvPicPr>
          <p:nvPr/>
        </p:nvPicPr>
        <p:blipFill>
          <a:blip r:embed="rId8" cstate="print"/>
          <a:stretch>
            <a:fillRect/>
          </a:stretch>
        </p:blipFill>
        <p:spPr>
          <a:xfrm>
            <a:off x="6467475" y="4343400"/>
            <a:ext cx="2381250" cy="1238250"/>
          </a:xfrm>
          <a:prstGeom prst="rect">
            <a:avLst/>
          </a:prstGeom>
        </p:spPr>
      </p:pic>
    </p:spTree>
    <p:extLst>
      <p:ext uri="{BB962C8B-B14F-4D97-AF65-F5344CB8AC3E}">
        <p14:creationId xmlns:p14="http://schemas.microsoft.com/office/powerpoint/2010/main" val="309204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5" name="Rectangle 2"/>
          <p:cNvSpPr>
            <a:spLocks noGrp="1" noChangeArrowheads="1"/>
          </p:cNvSpPr>
          <p:nvPr>
            <p:ph type="title"/>
          </p:nvPr>
        </p:nvSpPr>
        <p:spPr/>
        <p:txBody>
          <a:bodyPr/>
          <a:lstStyle/>
          <a:p>
            <a:r>
              <a:rPr lang="en-US" dirty="0"/>
              <a:t>Question 223.7.3</a:t>
            </a:r>
          </a:p>
        </p:txBody>
      </p:sp>
      <p:sp>
        <p:nvSpPr>
          <p:cNvPr id="79876" name="Rectangle 3"/>
          <p:cNvSpPr>
            <a:spLocks noGrp="1" noChangeArrowheads="1"/>
          </p:cNvSpPr>
          <p:nvPr>
            <p:ph idx="1"/>
          </p:nvPr>
        </p:nvSpPr>
        <p:spPr/>
        <p:txBody>
          <a:bodyPr/>
          <a:lstStyle/>
          <a:p>
            <a:pPr marL="609600" indent="-609600" eaLnBrk="1" hangingPunct="1">
              <a:buFontTx/>
              <a:buNone/>
            </a:pPr>
            <a:r>
              <a:rPr lang="en-US" dirty="0"/>
              <a:t>Sound that produces standing wave frequencies that are not related by integer multiples is called</a:t>
            </a:r>
          </a:p>
          <a:p>
            <a:pPr marL="990600" lvl="1" indent="-533400" eaLnBrk="1" hangingPunct="1">
              <a:buFontTx/>
              <a:buAutoNum type="alphaLcParenR"/>
            </a:pPr>
            <a:r>
              <a:rPr lang="en-US" dirty="0"/>
              <a:t>Atonal</a:t>
            </a:r>
          </a:p>
          <a:p>
            <a:pPr marL="990600" lvl="1" indent="-533400" eaLnBrk="1" hangingPunct="1">
              <a:buFontTx/>
              <a:buAutoNum type="alphaLcParenR"/>
            </a:pPr>
            <a:r>
              <a:rPr lang="en-US" dirty="0"/>
              <a:t>Noise</a:t>
            </a:r>
          </a:p>
          <a:p>
            <a:pPr marL="990600" lvl="1" indent="-533400" eaLnBrk="1" hangingPunct="1">
              <a:buFontTx/>
              <a:buAutoNum type="alphaLcParenR"/>
            </a:pPr>
            <a:r>
              <a:rPr lang="en-US" dirty="0"/>
              <a:t>Circle of 5ths</a:t>
            </a:r>
          </a:p>
          <a:p>
            <a:pPr marL="990600" lvl="1" indent="-533400" eaLnBrk="1" hangingPunct="1">
              <a:buFontTx/>
              <a:buAutoNum type="alphaLcParenR"/>
            </a:pPr>
            <a:r>
              <a:rPr lang="en-US" dirty="0"/>
              <a:t>Guns n Roses</a:t>
            </a:r>
          </a:p>
          <a:p>
            <a:pPr marL="990600" lvl="1" indent="-533400" eaLnBrk="1" hangingPunct="1">
              <a:buFontTx/>
              <a:buAutoNum type="alphaLcParenR"/>
            </a:pPr>
            <a:r>
              <a:rPr lang="en-US" dirty="0"/>
              <a:t>Can’t tell</a:t>
            </a:r>
          </a:p>
        </p:txBody>
      </p:sp>
      <p:sp>
        <p:nvSpPr>
          <p:cNvPr id="79874" name="Slide Number Placeholder 5"/>
          <p:cNvSpPr>
            <a:spLocks noGrp="1"/>
          </p:cNvSpPr>
          <p:nvPr>
            <p:ph type="sldNum" sz="quarter" idx="12"/>
          </p:nvPr>
        </p:nvSpPr>
        <p:spPr>
          <a:noFill/>
        </p:spPr>
        <p:txBody>
          <a:bodyPr/>
          <a:lstStyle/>
          <a:p>
            <a:fld id="{B67075D8-6D99-4CDD-B335-536597771E2C}" type="slidenum">
              <a:rPr lang="en-US" smtClean="0"/>
              <a:pPr/>
              <a:t>32</a:t>
            </a:fld>
            <a:endParaRPr lang="en-US"/>
          </a:p>
        </p:txBody>
      </p:sp>
    </p:spTree>
    <p:extLst>
      <p:ext uri="{BB962C8B-B14F-4D97-AF65-F5344CB8AC3E}">
        <p14:creationId xmlns:p14="http://schemas.microsoft.com/office/powerpoint/2010/main" val="258532173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6" name="Rectangle 1735"/>
          <p:cNvSpPr/>
          <p:nvPr/>
        </p:nvSpPr>
        <p:spPr>
          <a:xfrm>
            <a:off x="2589213" y="3433763"/>
            <a:ext cx="3935412" cy="1379537"/>
          </a:xfrm>
          <a:prstGeom prst="rect">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2" name="Rectangle 1"/>
          <p:cNvSpPr/>
          <p:nvPr/>
        </p:nvSpPr>
        <p:spPr>
          <a:xfrm>
            <a:off x="1611313" y="2735263"/>
            <a:ext cx="217487" cy="27432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351"/>
          <p:cNvGrpSpPr>
            <a:grpSpLocks/>
          </p:cNvGrpSpPr>
          <p:nvPr/>
        </p:nvGrpSpPr>
        <p:grpSpPr bwMode="auto">
          <a:xfrm>
            <a:off x="7321550" y="2733675"/>
            <a:ext cx="220663" cy="2754313"/>
            <a:chOff x="7095445" y="1578246"/>
            <a:chExt cx="219755" cy="2754875"/>
          </a:xfrm>
        </p:grpSpPr>
        <p:sp>
          <p:nvSpPr>
            <p:cNvPr id="3" name="Rectangle 2"/>
            <p:cNvSpPr/>
            <p:nvPr/>
          </p:nvSpPr>
          <p:spPr>
            <a:xfrm>
              <a:off x="7095445" y="1578246"/>
              <a:ext cx="219755" cy="1241678"/>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7095445" y="2819924"/>
              <a:ext cx="219755" cy="30645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7095445" y="3126375"/>
              <a:ext cx="219755" cy="1206746"/>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35908" name="Rectangle 5"/>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5909" name="Rectangle 6"/>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5910" name="Rectangle 7"/>
          <p:cNvSpPr>
            <a:spLocks noChangeArrowheads="1"/>
          </p:cNvSpPr>
          <p:nvPr/>
        </p:nvSpPr>
        <p:spPr bwMode="auto">
          <a:xfrm>
            <a:off x="1839913"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cxnSp>
        <p:nvCxnSpPr>
          <p:cNvPr id="1738" name="Straight Arrow Connector 1737"/>
          <p:cNvCxnSpPr/>
          <p:nvPr/>
        </p:nvCxnSpPr>
        <p:spPr>
          <a:xfrm rot="5400000">
            <a:off x="1650207" y="3177381"/>
            <a:ext cx="1441450" cy="185737"/>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sp>
        <p:nvSpPr>
          <p:cNvPr id="635912" name="TextBox 1740"/>
          <p:cNvSpPr txBox="1">
            <a:spLocks noChangeArrowheads="1"/>
          </p:cNvSpPr>
          <p:nvPr/>
        </p:nvSpPr>
        <p:spPr bwMode="auto">
          <a:xfrm>
            <a:off x="4181475" y="5492750"/>
            <a:ext cx="1114425" cy="460375"/>
          </a:xfrm>
          <a:prstGeom prst="rect">
            <a:avLst/>
          </a:prstGeom>
          <a:noFill/>
          <a:ln w="9525">
            <a:noFill/>
            <a:miter lim="800000"/>
            <a:headEnd/>
            <a:tailEnd/>
          </a:ln>
        </p:spPr>
        <p:txBody>
          <a:bodyPr wrap="none">
            <a:spAutoFit/>
          </a:bodyPr>
          <a:lstStyle/>
          <a:p>
            <a:r>
              <a:rPr lang="en-US" sz="2400" i="1"/>
              <a:t>Mirrors</a:t>
            </a:r>
          </a:p>
        </p:txBody>
      </p:sp>
      <p:sp>
        <p:nvSpPr>
          <p:cNvPr id="1743" name="Freeform 1742"/>
          <p:cNvSpPr/>
          <p:nvPr/>
        </p:nvSpPr>
        <p:spPr>
          <a:xfrm>
            <a:off x="1860550" y="5556250"/>
            <a:ext cx="2293938" cy="185738"/>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noFill/>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744" name="Freeform 1743"/>
          <p:cNvSpPr/>
          <p:nvPr/>
        </p:nvSpPr>
        <p:spPr>
          <a:xfrm flipH="1">
            <a:off x="5362575" y="5554663"/>
            <a:ext cx="1890713" cy="219075"/>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noFill/>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35915" name="TextBox 1745"/>
          <p:cNvSpPr txBox="1">
            <a:spLocks noChangeArrowheads="1"/>
          </p:cNvSpPr>
          <p:nvPr/>
        </p:nvSpPr>
        <p:spPr bwMode="auto">
          <a:xfrm>
            <a:off x="1408113" y="1633538"/>
            <a:ext cx="3225800" cy="830262"/>
          </a:xfrm>
          <a:prstGeom prst="rect">
            <a:avLst/>
          </a:prstGeom>
          <a:noFill/>
          <a:ln w="9525">
            <a:noFill/>
            <a:miter lim="800000"/>
            <a:headEnd/>
            <a:tailEnd/>
          </a:ln>
        </p:spPr>
        <p:txBody>
          <a:bodyPr>
            <a:spAutoFit/>
          </a:bodyPr>
          <a:lstStyle/>
          <a:p>
            <a:r>
              <a:rPr lang="en-US" sz="2400" i="1"/>
              <a:t>A flash from a light bulb gets the wave started</a:t>
            </a:r>
          </a:p>
        </p:txBody>
      </p:sp>
      <p:sp>
        <p:nvSpPr>
          <p:cNvPr id="1751" name="Explosion 1 1750"/>
          <p:cNvSpPr/>
          <p:nvPr/>
        </p:nvSpPr>
        <p:spPr>
          <a:xfrm>
            <a:off x="1890713" y="3821113"/>
            <a:ext cx="650875" cy="681037"/>
          </a:xfrm>
          <a:prstGeom prst="irregularSeal1">
            <a:avLst/>
          </a:prstGeom>
          <a:solidFill>
            <a:srgbClr val="F6684C"/>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7" name="Group 1751"/>
          <p:cNvGrpSpPr>
            <a:grpSpLocks/>
          </p:cNvGrpSpPr>
          <p:nvPr/>
        </p:nvGrpSpPr>
        <p:grpSpPr bwMode="auto">
          <a:xfrm>
            <a:off x="2400300" y="4003675"/>
            <a:ext cx="1830388" cy="279400"/>
            <a:chOff x="3441733" y="5039131"/>
            <a:chExt cx="1828999" cy="741977"/>
          </a:xfrm>
        </p:grpSpPr>
        <p:sp>
          <p:nvSpPr>
            <p:cNvPr id="636481"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482"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483"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484"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485"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486"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487"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488"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489"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490"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491"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492"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493"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494"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495"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496"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497"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498"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499"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500"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501"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502"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503"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504"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505"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506"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507"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508"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509"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510"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511"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512"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513"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514"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515"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516"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517"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518"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519"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520"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521"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522"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523"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524"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525"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526"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527"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528"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529"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530"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531"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532"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533"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534"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535"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536"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537"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538"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539"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540"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541"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542"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543"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544"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545"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546"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547"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548"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549"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550"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551"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552"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553"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554"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555"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556"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557"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558"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559"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560"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561"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562"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563"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564"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565"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566"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567"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568"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569"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570"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571"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572"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573"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574"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575"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576"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577"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578"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579"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580"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581"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582"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583"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584"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585"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586"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587"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588"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589"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590"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591"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592"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593"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594"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595"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596"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597"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598"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599"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600"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601"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602"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603"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604"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605"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606"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607"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608"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609"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610"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611"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612"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613"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614"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615"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616"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617"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618"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619"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620"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621"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622"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623"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624"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625"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626"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627"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628"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629"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630"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631"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632"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633"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634"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635"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636"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637"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638"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639"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640"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641"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642"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643"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644"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645"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646"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647"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648"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649"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650"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651"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652"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653"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654"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655"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656"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657"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658"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659"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660"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661"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662"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663"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664"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665"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666"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667"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668"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669"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670"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671"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672"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673"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674"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675"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676"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677"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678"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679"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grpSp>
        <p:nvGrpSpPr>
          <p:cNvPr id="8" name="Group 1951"/>
          <p:cNvGrpSpPr>
            <a:grpSpLocks/>
          </p:cNvGrpSpPr>
          <p:nvPr/>
        </p:nvGrpSpPr>
        <p:grpSpPr bwMode="auto">
          <a:xfrm>
            <a:off x="4227513" y="4016375"/>
            <a:ext cx="1828800" cy="279400"/>
            <a:chOff x="3441733" y="5039131"/>
            <a:chExt cx="1828999" cy="741977"/>
          </a:xfrm>
        </p:grpSpPr>
        <p:sp>
          <p:nvSpPr>
            <p:cNvPr id="636282"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283"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284"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285"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286"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287"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288"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289"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290"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291"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292"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293"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294"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295"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296"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297"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298"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299"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300"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301"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302"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303"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304"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305"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306"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307"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308"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309"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310"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311"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312"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313"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314"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315"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316"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317"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318"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319"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320"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321"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322"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323"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324"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325"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326"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327"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328"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329"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330"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331"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332"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333"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334"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335"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336"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337"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338"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339"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340"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341"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342"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343"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344"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345"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346"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347"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348"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349"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350"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351"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352"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353"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354"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355"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356"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357"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358"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359"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360"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361"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362"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363"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364"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365"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366"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367"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368"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369"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370"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371"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372"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373"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374"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375"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376"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377"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378"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379"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380"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381"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382"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383"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384"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385"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386"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387"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388"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389"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390"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391"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392"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393"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394"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395"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396"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397"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398"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399"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400"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401"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402"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403"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404"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405"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406"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407"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408"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409"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410"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411"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412"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413"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414"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415"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416"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417"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418"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419"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420"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421"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422"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423"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424"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425"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426"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427"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428"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429"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430"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431"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432"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433"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434"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435"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436"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437"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438"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439"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440"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441"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442"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443"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444"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445"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446"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447"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448"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449"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450"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451"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452"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453"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454"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455"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456"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457"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458"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459"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460"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461"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462"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463"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464"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465"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466"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467"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468"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469"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470"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471"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472"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473"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474"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475"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476"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477"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478"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479"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480"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cxnSp>
        <p:nvCxnSpPr>
          <p:cNvPr id="2153" name="Straight Arrow Connector 2152"/>
          <p:cNvCxnSpPr/>
          <p:nvPr/>
        </p:nvCxnSpPr>
        <p:spPr>
          <a:xfrm rot="16200000" flipH="1">
            <a:off x="6385719" y="3169444"/>
            <a:ext cx="1038225" cy="636587"/>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grpSp>
        <p:nvGrpSpPr>
          <p:cNvPr id="9" name="Group 1951"/>
          <p:cNvGrpSpPr>
            <a:grpSpLocks/>
          </p:cNvGrpSpPr>
          <p:nvPr/>
        </p:nvGrpSpPr>
        <p:grpSpPr bwMode="auto">
          <a:xfrm>
            <a:off x="5448300" y="4014788"/>
            <a:ext cx="1830388" cy="279400"/>
            <a:chOff x="3441733" y="5039131"/>
            <a:chExt cx="1828999" cy="741977"/>
          </a:xfrm>
        </p:grpSpPr>
        <p:sp>
          <p:nvSpPr>
            <p:cNvPr id="636083"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084"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085"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086"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087"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088"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089"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090"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091"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092"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093"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094"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095"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096"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097"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098"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099"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100"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101"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102"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103"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104"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105"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106"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107"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108"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109"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110"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111"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112"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113"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114"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115"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116"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117"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118"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119"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120"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121"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122"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123"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124"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125"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126"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127"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128"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129"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130"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131"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132"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133"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134"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135"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136"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6137"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6138"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6139"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6140"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6141"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6142"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6143"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6144"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6145"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6146"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6147"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6148"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6149"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6150"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6151"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6152"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6153"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6154"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6155"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6156"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6157"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6158"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6159"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6160"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6161"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6162"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6163"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6164"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6165"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6166"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6167"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6168"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6169"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6170"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6171"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6172"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6173"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6174"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6175"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6176"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6177"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6178"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6179"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6180"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6181"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6182"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6183"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6184"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6185"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6186"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6187"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6188"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6189"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6190"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6191"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6192"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6193"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6194"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6195"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6196"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6197"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6198"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6199"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6200"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6201"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6202"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6203"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6204"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6205"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6206"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6207"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6208"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6209"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6210"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6211"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6212"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6213"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6214"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6215"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6216"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6217"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6218"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6219"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6220"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6221"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6222"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6223"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6224"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6225"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6226"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6227"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6228"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6229"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6230"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6231"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6232"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6233"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6234"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6235"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6236"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6237"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6238"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6239"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6240"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6241"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6242"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6243"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6244"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6245"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6246"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6247"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6248"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6249"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6250"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6251"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6252"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6253"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6254"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6255"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6256"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6257"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6258"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6259"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6260"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6261"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6262"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6263"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6264"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6265"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6266"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6267"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6268"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6269"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6270"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6271"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6272"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6273"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6274"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6275"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6276"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6277"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6278"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6279"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6280"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6281"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sp>
        <p:nvSpPr>
          <p:cNvPr id="635921" name="TextBox 2356"/>
          <p:cNvSpPr txBox="1">
            <a:spLocks noChangeArrowheads="1"/>
          </p:cNvSpPr>
          <p:nvPr/>
        </p:nvSpPr>
        <p:spPr bwMode="auto">
          <a:xfrm>
            <a:off x="5032375" y="1708150"/>
            <a:ext cx="3225800" cy="1200150"/>
          </a:xfrm>
          <a:prstGeom prst="rect">
            <a:avLst/>
          </a:prstGeom>
          <a:noFill/>
          <a:ln w="9525">
            <a:noFill/>
            <a:miter lim="800000"/>
            <a:headEnd/>
            <a:tailEnd/>
          </a:ln>
        </p:spPr>
        <p:txBody>
          <a:bodyPr>
            <a:spAutoFit/>
          </a:bodyPr>
          <a:lstStyle/>
          <a:p>
            <a:r>
              <a:rPr lang="en-US" sz="2400" i="1"/>
              <a:t>Reflected wave is inverted and forms a standing wave</a:t>
            </a:r>
          </a:p>
        </p:txBody>
      </p:sp>
      <p:sp>
        <p:nvSpPr>
          <p:cNvPr id="635922" name="Line 126"/>
          <p:cNvSpPr>
            <a:spLocks noChangeShapeType="1"/>
          </p:cNvSpPr>
          <p:nvPr/>
        </p:nvSpPr>
        <p:spPr bwMode="auto">
          <a:xfrm flipV="1">
            <a:off x="5667375" y="4283075"/>
            <a:ext cx="1588" cy="0"/>
          </a:xfrm>
          <a:prstGeom prst="line">
            <a:avLst/>
          </a:prstGeom>
          <a:noFill/>
          <a:ln w="28575">
            <a:solidFill>
              <a:srgbClr val="FF0000"/>
            </a:solidFill>
            <a:round/>
            <a:headEnd/>
            <a:tailEnd/>
          </a:ln>
        </p:spPr>
        <p:txBody>
          <a:bodyPr/>
          <a:lstStyle/>
          <a:p>
            <a:endParaRPr lang="en-US"/>
          </a:p>
        </p:txBody>
      </p:sp>
      <p:sp>
        <p:nvSpPr>
          <p:cNvPr id="635923" name="Line 127"/>
          <p:cNvSpPr>
            <a:spLocks noChangeShapeType="1"/>
          </p:cNvSpPr>
          <p:nvPr/>
        </p:nvSpPr>
        <p:spPr bwMode="auto">
          <a:xfrm flipV="1">
            <a:off x="5668963" y="4273550"/>
            <a:ext cx="9525" cy="9525"/>
          </a:xfrm>
          <a:prstGeom prst="line">
            <a:avLst/>
          </a:prstGeom>
          <a:noFill/>
          <a:ln w="28575">
            <a:solidFill>
              <a:srgbClr val="FF0000"/>
            </a:solidFill>
            <a:round/>
            <a:headEnd/>
            <a:tailEnd/>
          </a:ln>
        </p:spPr>
        <p:txBody>
          <a:bodyPr/>
          <a:lstStyle/>
          <a:p>
            <a:endParaRPr lang="en-US"/>
          </a:p>
        </p:txBody>
      </p:sp>
      <p:sp>
        <p:nvSpPr>
          <p:cNvPr id="635924" name="Line 128"/>
          <p:cNvSpPr>
            <a:spLocks noChangeShapeType="1"/>
          </p:cNvSpPr>
          <p:nvPr/>
        </p:nvSpPr>
        <p:spPr bwMode="auto">
          <a:xfrm flipV="1">
            <a:off x="5678488" y="4271963"/>
            <a:ext cx="1587" cy="1587"/>
          </a:xfrm>
          <a:prstGeom prst="line">
            <a:avLst/>
          </a:prstGeom>
          <a:noFill/>
          <a:ln w="28575">
            <a:solidFill>
              <a:srgbClr val="FF0000"/>
            </a:solidFill>
            <a:round/>
            <a:headEnd/>
            <a:tailEnd/>
          </a:ln>
        </p:spPr>
        <p:txBody>
          <a:bodyPr/>
          <a:lstStyle/>
          <a:p>
            <a:endParaRPr lang="en-US"/>
          </a:p>
        </p:txBody>
      </p:sp>
      <p:sp>
        <p:nvSpPr>
          <p:cNvPr id="635925" name="Line 129"/>
          <p:cNvSpPr>
            <a:spLocks noChangeShapeType="1"/>
          </p:cNvSpPr>
          <p:nvPr/>
        </p:nvSpPr>
        <p:spPr bwMode="auto">
          <a:xfrm flipV="1">
            <a:off x="5691188" y="4252913"/>
            <a:ext cx="6350" cy="6350"/>
          </a:xfrm>
          <a:prstGeom prst="line">
            <a:avLst/>
          </a:prstGeom>
          <a:noFill/>
          <a:ln w="28575">
            <a:solidFill>
              <a:srgbClr val="FF0000"/>
            </a:solidFill>
            <a:round/>
            <a:headEnd/>
            <a:tailEnd/>
          </a:ln>
        </p:spPr>
        <p:txBody>
          <a:bodyPr/>
          <a:lstStyle/>
          <a:p>
            <a:endParaRPr lang="en-US"/>
          </a:p>
        </p:txBody>
      </p:sp>
      <p:sp>
        <p:nvSpPr>
          <p:cNvPr id="635926" name="Line 130"/>
          <p:cNvSpPr>
            <a:spLocks noChangeShapeType="1"/>
          </p:cNvSpPr>
          <p:nvPr/>
        </p:nvSpPr>
        <p:spPr bwMode="auto">
          <a:xfrm flipV="1">
            <a:off x="5697538" y="4246563"/>
            <a:ext cx="4762" cy="6350"/>
          </a:xfrm>
          <a:prstGeom prst="line">
            <a:avLst/>
          </a:prstGeom>
          <a:noFill/>
          <a:ln w="28575">
            <a:solidFill>
              <a:srgbClr val="FF0000"/>
            </a:solidFill>
            <a:round/>
            <a:headEnd/>
            <a:tailEnd/>
          </a:ln>
        </p:spPr>
        <p:txBody>
          <a:bodyPr/>
          <a:lstStyle/>
          <a:p>
            <a:endParaRPr lang="en-US"/>
          </a:p>
        </p:txBody>
      </p:sp>
      <p:sp>
        <p:nvSpPr>
          <p:cNvPr id="635927" name="Line 131"/>
          <p:cNvSpPr>
            <a:spLocks noChangeShapeType="1"/>
          </p:cNvSpPr>
          <p:nvPr/>
        </p:nvSpPr>
        <p:spPr bwMode="auto">
          <a:xfrm flipV="1">
            <a:off x="5713413" y="4229100"/>
            <a:ext cx="1587" cy="4763"/>
          </a:xfrm>
          <a:prstGeom prst="line">
            <a:avLst/>
          </a:prstGeom>
          <a:noFill/>
          <a:ln w="28575">
            <a:solidFill>
              <a:srgbClr val="FF0000"/>
            </a:solidFill>
            <a:round/>
            <a:headEnd/>
            <a:tailEnd/>
          </a:ln>
        </p:spPr>
        <p:txBody>
          <a:bodyPr/>
          <a:lstStyle/>
          <a:p>
            <a:endParaRPr lang="en-US"/>
          </a:p>
        </p:txBody>
      </p:sp>
      <p:sp>
        <p:nvSpPr>
          <p:cNvPr id="635928" name="Line 132"/>
          <p:cNvSpPr>
            <a:spLocks noChangeShapeType="1"/>
          </p:cNvSpPr>
          <p:nvPr/>
        </p:nvSpPr>
        <p:spPr bwMode="auto">
          <a:xfrm flipV="1">
            <a:off x="5715000" y="4219575"/>
            <a:ext cx="7938" cy="9525"/>
          </a:xfrm>
          <a:prstGeom prst="line">
            <a:avLst/>
          </a:prstGeom>
          <a:noFill/>
          <a:ln w="28575">
            <a:solidFill>
              <a:srgbClr val="FF0000"/>
            </a:solidFill>
            <a:round/>
            <a:headEnd/>
            <a:tailEnd/>
          </a:ln>
        </p:spPr>
        <p:txBody>
          <a:bodyPr/>
          <a:lstStyle/>
          <a:p>
            <a:endParaRPr lang="en-US"/>
          </a:p>
        </p:txBody>
      </p:sp>
      <p:sp>
        <p:nvSpPr>
          <p:cNvPr id="635929" name="Line 133"/>
          <p:cNvSpPr>
            <a:spLocks noChangeShapeType="1"/>
          </p:cNvSpPr>
          <p:nvPr/>
        </p:nvSpPr>
        <p:spPr bwMode="auto">
          <a:xfrm flipV="1">
            <a:off x="5732463" y="4203700"/>
            <a:ext cx="1587" cy="1588"/>
          </a:xfrm>
          <a:prstGeom prst="line">
            <a:avLst/>
          </a:prstGeom>
          <a:noFill/>
          <a:ln w="28575">
            <a:solidFill>
              <a:srgbClr val="FF0000"/>
            </a:solidFill>
            <a:round/>
            <a:headEnd/>
            <a:tailEnd/>
          </a:ln>
        </p:spPr>
        <p:txBody>
          <a:bodyPr/>
          <a:lstStyle/>
          <a:p>
            <a:endParaRPr lang="en-US"/>
          </a:p>
        </p:txBody>
      </p:sp>
      <p:sp>
        <p:nvSpPr>
          <p:cNvPr id="635930" name="Line 134"/>
          <p:cNvSpPr>
            <a:spLocks noChangeShapeType="1"/>
          </p:cNvSpPr>
          <p:nvPr/>
        </p:nvSpPr>
        <p:spPr bwMode="auto">
          <a:xfrm flipV="1">
            <a:off x="5734050" y="4192588"/>
            <a:ext cx="7938" cy="11112"/>
          </a:xfrm>
          <a:prstGeom prst="line">
            <a:avLst/>
          </a:prstGeom>
          <a:noFill/>
          <a:ln w="28575">
            <a:solidFill>
              <a:srgbClr val="FF0000"/>
            </a:solidFill>
            <a:round/>
            <a:headEnd/>
            <a:tailEnd/>
          </a:ln>
        </p:spPr>
        <p:txBody>
          <a:bodyPr/>
          <a:lstStyle/>
          <a:p>
            <a:endParaRPr lang="en-US"/>
          </a:p>
        </p:txBody>
      </p:sp>
      <p:sp>
        <p:nvSpPr>
          <p:cNvPr id="635931" name="Line 135"/>
          <p:cNvSpPr>
            <a:spLocks noChangeShapeType="1"/>
          </p:cNvSpPr>
          <p:nvPr/>
        </p:nvSpPr>
        <p:spPr bwMode="auto">
          <a:xfrm flipV="1">
            <a:off x="5749925" y="4175125"/>
            <a:ext cx="3175" cy="3175"/>
          </a:xfrm>
          <a:prstGeom prst="line">
            <a:avLst/>
          </a:prstGeom>
          <a:noFill/>
          <a:ln w="28575">
            <a:solidFill>
              <a:srgbClr val="FF0000"/>
            </a:solidFill>
            <a:round/>
            <a:headEnd/>
            <a:tailEnd/>
          </a:ln>
        </p:spPr>
        <p:txBody>
          <a:bodyPr/>
          <a:lstStyle/>
          <a:p>
            <a:endParaRPr lang="en-US"/>
          </a:p>
        </p:txBody>
      </p:sp>
      <p:sp>
        <p:nvSpPr>
          <p:cNvPr id="635932" name="Line 136"/>
          <p:cNvSpPr>
            <a:spLocks noChangeShapeType="1"/>
          </p:cNvSpPr>
          <p:nvPr/>
        </p:nvSpPr>
        <p:spPr bwMode="auto">
          <a:xfrm flipV="1">
            <a:off x="5753100" y="4165600"/>
            <a:ext cx="6350" cy="9525"/>
          </a:xfrm>
          <a:prstGeom prst="line">
            <a:avLst/>
          </a:prstGeom>
          <a:noFill/>
          <a:ln w="28575">
            <a:solidFill>
              <a:srgbClr val="FF0000"/>
            </a:solidFill>
            <a:round/>
            <a:headEnd/>
            <a:tailEnd/>
          </a:ln>
        </p:spPr>
        <p:txBody>
          <a:bodyPr/>
          <a:lstStyle/>
          <a:p>
            <a:endParaRPr lang="en-US"/>
          </a:p>
        </p:txBody>
      </p:sp>
      <p:sp>
        <p:nvSpPr>
          <p:cNvPr id="635933" name="Line 137"/>
          <p:cNvSpPr>
            <a:spLocks noChangeShapeType="1"/>
          </p:cNvSpPr>
          <p:nvPr/>
        </p:nvSpPr>
        <p:spPr bwMode="auto">
          <a:xfrm flipV="1">
            <a:off x="5768975" y="4148138"/>
            <a:ext cx="1588" cy="3175"/>
          </a:xfrm>
          <a:prstGeom prst="line">
            <a:avLst/>
          </a:prstGeom>
          <a:noFill/>
          <a:ln w="28575">
            <a:solidFill>
              <a:srgbClr val="FF0000"/>
            </a:solidFill>
            <a:round/>
            <a:headEnd/>
            <a:tailEnd/>
          </a:ln>
        </p:spPr>
        <p:txBody>
          <a:bodyPr/>
          <a:lstStyle/>
          <a:p>
            <a:endParaRPr lang="en-US"/>
          </a:p>
        </p:txBody>
      </p:sp>
      <p:sp>
        <p:nvSpPr>
          <p:cNvPr id="635934" name="Line 138"/>
          <p:cNvSpPr>
            <a:spLocks noChangeShapeType="1"/>
          </p:cNvSpPr>
          <p:nvPr/>
        </p:nvSpPr>
        <p:spPr bwMode="auto">
          <a:xfrm flipV="1">
            <a:off x="5770563" y="4138613"/>
            <a:ext cx="7937" cy="9525"/>
          </a:xfrm>
          <a:prstGeom prst="line">
            <a:avLst/>
          </a:prstGeom>
          <a:noFill/>
          <a:ln w="28575">
            <a:solidFill>
              <a:srgbClr val="FF0000"/>
            </a:solidFill>
            <a:round/>
            <a:headEnd/>
            <a:tailEnd/>
          </a:ln>
        </p:spPr>
        <p:txBody>
          <a:bodyPr/>
          <a:lstStyle/>
          <a:p>
            <a:endParaRPr lang="en-US"/>
          </a:p>
        </p:txBody>
      </p:sp>
      <p:sp>
        <p:nvSpPr>
          <p:cNvPr id="635935" name="Line 139"/>
          <p:cNvSpPr>
            <a:spLocks noChangeShapeType="1"/>
          </p:cNvSpPr>
          <p:nvPr/>
        </p:nvSpPr>
        <p:spPr bwMode="auto">
          <a:xfrm flipV="1">
            <a:off x="5786438" y="4119563"/>
            <a:ext cx="3175" cy="4762"/>
          </a:xfrm>
          <a:prstGeom prst="line">
            <a:avLst/>
          </a:prstGeom>
          <a:noFill/>
          <a:ln w="28575">
            <a:solidFill>
              <a:srgbClr val="FF0000"/>
            </a:solidFill>
            <a:round/>
            <a:headEnd/>
            <a:tailEnd/>
          </a:ln>
        </p:spPr>
        <p:txBody>
          <a:bodyPr/>
          <a:lstStyle/>
          <a:p>
            <a:endParaRPr lang="en-US"/>
          </a:p>
        </p:txBody>
      </p:sp>
      <p:sp>
        <p:nvSpPr>
          <p:cNvPr id="635936" name="Line 140"/>
          <p:cNvSpPr>
            <a:spLocks noChangeShapeType="1"/>
          </p:cNvSpPr>
          <p:nvPr/>
        </p:nvSpPr>
        <p:spPr bwMode="auto">
          <a:xfrm flipV="1">
            <a:off x="5789613" y="4110038"/>
            <a:ext cx="6350" cy="9525"/>
          </a:xfrm>
          <a:prstGeom prst="line">
            <a:avLst/>
          </a:prstGeom>
          <a:noFill/>
          <a:ln w="28575">
            <a:solidFill>
              <a:srgbClr val="FF0000"/>
            </a:solidFill>
            <a:round/>
            <a:headEnd/>
            <a:tailEnd/>
          </a:ln>
        </p:spPr>
        <p:txBody>
          <a:bodyPr/>
          <a:lstStyle/>
          <a:p>
            <a:endParaRPr lang="en-US"/>
          </a:p>
        </p:txBody>
      </p:sp>
      <p:sp>
        <p:nvSpPr>
          <p:cNvPr id="635937" name="Line 141"/>
          <p:cNvSpPr>
            <a:spLocks noChangeShapeType="1"/>
          </p:cNvSpPr>
          <p:nvPr/>
        </p:nvSpPr>
        <p:spPr bwMode="auto">
          <a:xfrm flipV="1">
            <a:off x="5805488" y="4094163"/>
            <a:ext cx="3175" cy="3175"/>
          </a:xfrm>
          <a:prstGeom prst="line">
            <a:avLst/>
          </a:prstGeom>
          <a:noFill/>
          <a:ln w="28575">
            <a:solidFill>
              <a:srgbClr val="FF0000"/>
            </a:solidFill>
            <a:round/>
            <a:headEnd/>
            <a:tailEnd/>
          </a:ln>
        </p:spPr>
        <p:txBody>
          <a:bodyPr/>
          <a:lstStyle/>
          <a:p>
            <a:endParaRPr lang="en-US"/>
          </a:p>
        </p:txBody>
      </p:sp>
      <p:sp>
        <p:nvSpPr>
          <p:cNvPr id="635938" name="Line 142"/>
          <p:cNvSpPr>
            <a:spLocks noChangeShapeType="1"/>
          </p:cNvSpPr>
          <p:nvPr/>
        </p:nvSpPr>
        <p:spPr bwMode="auto">
          <a:xfrm flipV="1">
            <a:off x="5808663" y="4084638"/>
            <a:ext cx="7937" cy="9525"/>
          </a:xfrm>
          <a:prstGeom prst="line">
            <a:avLst/>
          </a:prstGeom>
          <a:noFill/>
          <a:ln w="28575">
            <a:solidFill>
              <a:srgbClr val="FF0000"/>
            </a:solidFill>
            <a:round/>
            <a:headEnd/>
            <a:tailEnd/>
          </a:ln>
        </p:spPr>
        <p:txBody>
          <a:bodyPr/>
          <a:lstStyle/>
          <a:p>
            <a:endParaRPr lang="en-US"/>
          </a:p>
        </p:txBody>
      </p:sp>
      <p:sp>
        <p:nvSpPr>
          <p:cNvPr id="635939" name="Line 143"/>
          <p:cNvSpPr>
            <a:spLocks noChangeShapeType="1"/>
          </p:cNvSpPr>
          <p:nvPr/>
        </p:nvSpPr>
        <p:spPr bwMode="auto">
          <a:xfrm flipV="1">
            <a:off x="5826125" y="4060825"/>
            <a:ext cx="9525" cy="9525"/>
          </a:xfrm>
          <a:prstGeom prst="line">
            <a:avLst/>
          </a:prstGeom>
          <a:noFill/>
          <a:ln w="28575">
            <a:solidFill>
              <a:srgbClr val="FF0000"/>
            </a:solidFill>
            <a:round/>
            <a:headEnd/>
            <a:tailEnd/>
          </a:ln>
        </p:spPr>
        <p:txBody>
          <a:bodyPr/>
          <a:lstStyle/>
          <a:p>
            <a:endParaRPr lang="en-US"/>
          </a:p>
        </p:txBody>
      </p:sp>
      <p:sp>
        <p:nvSpPr>
          <p:cNvPr id="635940" name="Line 144"/>
          <p:cNvSpPr>
            <a:spLocks noChangeShapeType="1"/>
          </p:cNvSpPr>
          <p:nvPr/>
        </p:nvSpPr>
        <p:spPr bwMode="auto">
          <a:xfrm flipV="1">
            <a:off x="5835650" y="4057650"/>
            <a:ext cx="1588" cy="3175"/>
          </a:xfrm>
          <a:prstGeom prst="line">
            <a:avLst/>
          </a:prstGeom>
          <a:noFill/>
          <a:ln w="28575">
            <a:solidFill>
              <a:srgbClr val="FF0000"/>
            </a:solidFill>
            <a:round/>
            <a:headEnd/>
            <a:tailEnd/>
          </a:ln>
        </p:spPr>
        <p:txBody>
          <a:bodyPr/>
          <a:lstStyle/>
          <a:p>
            <a:endParaRPr lang="en-US"/>
          </a:p>
        </p:txBody>
      </p:sp>
      <p:sp>
        <p:nvSpPr>
          <p:cNvPr id="635941" name="Line 145"/>
          <p:cNvSpPr>
            <a:spLocks noChangeShapeType="1"/>
          </p:cNvSpPr>
          <p:nvPr/>
        </p:nvSpPr>
        <p:spPr bwMode="auto">
          <a:xfrm flipV="1">
            <a:off x="5849938" y="4041775"/>
            <a:ext cx="4762" cy="3175"/>
          </a:xfrm>
          <a:prstGeom prst="line">
            <a:avLst/>
          </a:prstGeom>
          <a:noFill/>
          <a:ln w="28575">
            <a:solidFill>
              <a:srgbClr val="FF0000"/>
            </a:solidFill>
            <a:round/>
            <a:headEnd/>
            <a:tailEnd/>
          </a:ln>
        </p:spPr>
        <p:txBody>
          <a:bodyPr/>
          <a:lstStyle/>
          <a:p>
            <a:endParaRPr lang="en-US"/>
          </a:p>
        </p:txBody>
      </p:sp>
      <p:sp>
        <p:nvSpPr>
          <p:cNvPr id="635942" name="Line 146"/>
          <p:cNvSpPr>
            <a:spLocks noChangeShapeType="1"/>
          </p:cNvSpPr>
          <p:nvPr/>
        </p:nvSpPr>
        <p:spPr bwMode="auto">
          <a:xfrm flipV="1">
            <a:off x="5854700" y="4033838"/>
            <a:ext cx="7938" cy="7937"/>
          </a:xfrm>
          <a:prstGeom prst="line">
            <a:avLst/>
          </a:prstGeom>
          <a:noFill/>
          <a:ln w="28575">
            <a:solidFill>
              <a:srgbClr val="FF0000"/>
            </a:solidFill>
            <a:round/>
            <a:headEnd/>
            <a:tailEnd/>
          </a:ln>
        </p:spPr>
        <p:txBody>
          <a:bodyPr/>
          <a:lstStyle/>
          <a:p>
            <a:endParaRPr lang="en-US"/>
          </a:p>
        </p:txBody>
      </p:sp>
      <p:sp>
        <p:nvSpPr>
          <p:cNvPr id="635943" name="Line 147"/>
          <p:cNvSpPr>
            <a:spLocks noChangeShapeType="1"/>
          </p:cNvSpPr>
          <p:nvPr/>
        </p:nvSpPr>
        <p:spPr bwMode="auto">
          <a:xfrm flipV="1">
            <a:off x="5862638" y="4033838"/>
            <a:ext cx="1587" cy="1587"/>
          </a:xfrm>
          <a:prstGeom prst="line">
            <a:avLst/>
          </a:prstGeom>
          <a:noFill/>
          <a:ln w="28575">
            <a:solidFill>
              <a:srgbClr val="FF0000"/>
            </a:solidFill>
            <a:round/>
            <a:headEnd/>
            <a:tailEnd/>
          </a:ln>
        </p:spPr>
        <p:txBody>
          <a:bodyPr/>
          <a:lstStyle/>
          <a:p>
            <a:endParaRPr lang="en-US"/>
          </a:p>
        </p:txBody>
      </p:sp>
      <p:sp>
        <p:nvSpPr>
          <p:cNvPr id="635944" name="Line 148"/>
          <p:cNvSpPr>
            <a:spLocks noChangeShapeType="1"/>
          </p:cNvSpPr>
          <p:nvPr/>
        </p:nvSpPr>
        <p:spPr bwMode="auto">
          <a:xfrm flipV="1">
            <a:off x="5878513" y="4022725"/>
            <a:ext cx="3175" cy="1588"/>
          </a:xfrm>
          <a:prstGeom prst="line">
            <a:avLst/>
          </a:prstGeom>
          <a:noFill/>
          <a:ln w="28575">
            <a:solidFill>
              <a:srgbClr val="FF0000"/>
            </a:solidFill>
            <a:round/>
            <a:headEnd/>
            <a:tailEnd/>
          </a:ln>
        </p:spPr>
        <p:txBody>
          <a:bodyPr/>
          <a:lstStyle/>
          <a:p>
            <a:endParaRPr lang="en-US"/>
          </a:p>
        </p:txBody>
      </p:sp>
      <p:sp>
        <p:nvSpPr>
          <p:cNvPr id="635945" name="Line 149"/>
          <p:cNvSpPr>
            <a:spLocks noChangeShapeType="1"/>
          </p:cNvSpPr>
          <p:nvPr/>
        </p:nvSpPr>
        <p:spPr bwMode="auto">
          <a:xfrm flipV="1">
            <a:off x="5881688" y="4019550"/>
            <a:ext cx="9525" cy="3175"/>
          </a:xfrm>
          <a:prstGeom prst="line">
            <a:avLst/>
          </a:prstGeom>
          <a:noFill/>
          <a:ln w="28575">
            <a:solidFill>
              <a:srgbClr val="FF0000"/>
            </a:solidFill>
            <a:round/>
            <a:headEnd/>
            <a:tailEnd/>
          </a:ln>
        </p:spPr>
        <p:txBody>
          <a:bodyPr/>
          <a:lstStyle/>
          <a:p>
            <a:endParaRPr lang="en-US"/>
          </a:p>
        </p:txBody>
      </p:sp>
      <p:sp>
        <p:nvSpPr>
          <p:cNvPr id="635946" name="Line 150"/>
          <p:cNvSpPr>
            <a:spLocks noChangeShapeType="1"/>
          </p:cNvSpPr>
          <p:nvPr/>
        </p:nvSpPr>
        <p:spPr bwMode="auto">
          <a:xfrm flipV="1">
            <a:off x="5891213" y="4016375"/>
            <a:ext cx="6350" cy="3175"/>
          </a:xfrm>
          <a:prstGeom prst="line">
            <a:avLst/>
          </a:prstGeom>
          <a:noFill/>
          <a:ln w="28575">
            <a:solidFill>
              <a:srgbClr val="FF0000"/>
            </a:solidFill>
            <a:round/>
            <a:headEnd/>
            <a:tailEnd/>
          </a:ln>
        </p:spPr>
        <p:txBody>
          <a:bodyPr/>
          <a:lstStyle/>
          <a:p>
            <a:endParaRPr lang="en-US"/>
          </a:p>
        </p:txBody>
      </p:sp>
      <p:sp>
        <p:nvSpPr>
          <p:cNvPr id="635947" name="Line 151"/>
          <p:cNvSpPr>
            <a:spLocks noChangeShapeType="1"/>
          </p:cNvSpPr>
          <p:nvPr/>
        </p:nvSpPr>
        <p:spPr bwMode="auto">
          <a:xfrm>
            <a:off x="5916613" y="4014788"/>
            <a:ext cx="1587" cy="1587"/>
          </a:xfrm>
          <a:prstGeom prst="line">
            <a:avLst/>
          </a:prstGeom>
          <a:noFill/>
          <a:ln w="28575">
            <a:solidFill>
              <a:srgbClr val="FF0000"/>
            </a:solidFill>
            <a:round/>
            <a:headEnd/>
            <a:tailEnd/>
          </a:ln>
        </p:spPr>
        <p:txBody>
          <a:bodyPr/>
          <a:lstStyle/>
          <a:p>
            <a:endParaRPr lang="en-US"/>
          </a:p>
        </p:txBody>
      </p:sp>
      <p:sp>
        <p:nvSpPr>
          <p:cNvPr id="635948" name="Line 152"/>
          <p:cNvSpPr>
            <a:spLocks noChangeShapeType="1"/>
          </p:cNvSpPr>
          <p:nvPr/>
        </p:nvSpPr>
        <p:spPr bwMode="auto">
          <a:xfrm>
            <a:off x="5918200" y="4014788"/>
            <a:ext cx="9525" cy="1587"/>
          </a:xfrm>
          <a:prstGeom prst="line">
            <a:avLst/>
          </a:prstGeom>
          <a:noFill/>
          <a:ln w="28575">
            <a:solidFill>
              <a:srgbClr val="FF0000"/>
            </a:solidFill>
            <a:round/>
            <a:headEnd/>
            <a:tailEnd/>
          </a:ln>
        </p:spPr>
        <p:txBody>
          <a:bodyPr/>
          <a:lstStyle/>
          <a:p>
            <a:endParaRPr lang="en-US"/>
          </a:p>
        </p:txBody>
      </p:sp>
      <p:sp>
        <p:nvSpPr>
          <p:cNvPr id="635949" name="Line 153"/>
          <p:cNvSpPr>
            <a:spLocks noChangeShapeType="1"/>
          </p:cNvSpPr>
          <p:nvPr/>
        </p:nvSpPr>
        <p:spPr bwMode="auto">
          <a:xfrm>
            <a:off x="5927725" y="4016375"/>
            <a:ext cx="9525" cy="3175"/>
          </a:xfrm>
          <a:prstGeom prst="line">
            <a:avLst/>
          </a:prstGeom>
          <a:noFill/>
          <a:ln w="28575">
            <a:solidFill>
              <a:srgbClr val="FF0000"/>
            </a:solidFill>
            <a:round/>
            <a:headEnd/>
            <a:tailEnd/>
          </a:ln>
        </p:spPr>
        <p:txBody>
          <a:bodyPr/>
          <a:lstStyle/>
          <a:p>
            <a:endParaRPr lang="en-US"/>
          </a:p>
        </p:txBody>
      </p:sp>
      <p:sp>
        <p:nvSpPr>
          <p:cNvPr id="635950" name="Line 154"/>
          <p:cNvSpPr>
            <a:spLocks noChangeShapeType="1"/>
          </p:cNvSpPr>
          <p:nvPr/>
        </p:nvSpPr>
        <p:spPr bwMode="auto">
          <a:xfrm>
            <a:off x="5954713" y="4027488"/>
            <a:ext cx="1587" cy="0"/>
          </a:xfrm>
          <a:prstGeom prst="line">
            <a:avLst/>
          </a:prstGeom>
          <a:noFill/>
          <a:ln w="28575">
            <a:solidFill>
              <a:srgbClr val="FF0000"/>
            </a:solidFill>
            <a:round/>
            <a:headEnd/>
            <a:tailEnd/>
          </a:ln>
        </p:spPr>
        <p:txBody>
          <a:bodyPr/>
          <a:lstStyle/>
          <a:p>
            <a:endParaRPr lang="en-US"/>
          </a:p>
        </p:txBody>
      </p:sp>
      <p:sp>
        <p:nvSpPr>
          <p:cNvPr id="635951" name="Line 155"/>
          <p:cNvSpPr>
            <a:spLocks noChangeShapeType="1"/>
          </p:cNvSpPr>
          <p:nvPr/>
        </p:nvSpPr>
        <p:spPr bwMode="auto">
          <a:xfrm>
            <a:off x="5956300" y="4027488"/>
            <a:ext cx="9525" cy="6350"/>
          </a:xfrm>
          <a:prstGeom prst="line">
            <a:avLst/>
          </a:prstGeom>
          <a:noFill/>
          <a:ln w="28575">
            <a:solidFill>
              <a:srgbClr val="FF0000"/>
            </a:solidFill>
            <a:round/>
            <a:headEnd/>
            <a:tailEnd/>
          </a:ln>
        </p:spPr>
        <p:txBody>
          <a:bodyPr/>
          <a:lstStyle/>
          <a:p>
            <a:endParaRPr lang="en-US"/>
          </a:p>
        </p:txBody>
      </p:sp>
      <p:sp>
        <p:nvSpPr>
          <p:cNvPr id="635952" name="Line 156"/>
          <p:cNvSpPr>
            <a:spLocks noChangeShapeType="1"/>
          </p:cNvSpPr>
          <p:nvPr/>
        </p:nvSpPr>
        <p:spPr bwMode="auto">
          <a:xfrm>
            <a:off x="5965825" y="4033838"/>
            <a:ext cx="3175" cy="4762"/>
          </a:xfrm>
          <a:prstGeom prst="line">
            <a:avLst/>
          </a:prstGeom>
          <a:noFill/>
          <a:ln w="28575">
            <a:solidFill>
              <a:srgbClr val="FF0000"/>
            </a:solidFill>
            <a:round/>
            <a:headEnd/>
            <a:tailEnd/>
          </a:ln>
        </p:spPr>
        <p:txBody>
          <a:bodyPr/>
          <a:lstStyle/>
          <a:p>
            <a:endParaRPr lang="en-US"/>
          </a:p>
        </p:txBody>
      </p:sp>
      <p:sp>
        <p:nvSpPr>
          <p:cNvPr id="635953" name="Line 157"/>
          <p:cNvSpPr>
            <a:spLocks noChangeShapeType="1"/>
          </p:cNvSpPr>
          <p:nvPr/>
        </p:nvSpPr>
        <p:spPr bwMode="auto">
          <a:xfrm>
            <a:off x="5981700" y="4049713"/>
            <a:ext cx="1588" cy="1587"/>
          </a:xfrm>
          <a:prstGeom prst="line">
            <a:avLst/>
          </a:prstGeom>
          <a:noFill/>
          <a:ln w="28575">
            <a:solidFill>
              <a:srgbClr val="FF0000"/>
            </a:solidFill>
            <a:round/>
            <a:headEnd/>
            <a:tailEnd/>
          </a:ln>
        </p:spPr>
        <p:txBody>
          <a:bodyPr/>
          <a:lstStyle/>
          <a:p>
            <a:endParaRPr lang="en-US"/>
          </a:p>
        </p:txBody>
      </p:sp>
      <p:sp>
        <p:nvSpPr>
          <p:cNvPr id="635954" name="Line 158"/>
          <p:cNvSpPr>
            <a:spLocks noChangeShapeType="1"/>
          </p:cNvSpPr>
          <p:nvPr/>
        </p:nvSpPr>
        <p:spPr bwMode="auto">
          <a:xfrm>
            <a:off x="5983288" y="4051300"/>
            <a:ext cx="9525" cy="9525"/>
          </a:xfrm>
          <a:prstGeom prst="line">
            <a:avLst/>
          </a:prstGeom>
          <a:noFill/>
          <a:ln w="28575">
            <a:solidFill>
              <a:srgbClr val="FF0000"/>
            </a:solidFill>
            <a:round/>
            <a:headEnd/>
            <a:tailEnd/>
          </a:ln>
        </p:spPr>
        <p:txBody>
          <a:bodyPr/>
          <a:lstStyle/>
          <a:p>
            <a:endParaRPr lang="en-US"/>
          </a:p>
        </p:txBody>
      </p:sp>
      <p:sp>
        <p:nvSpPr>
          <p:cNvPr id="635955" name="Line 159"/>
          <p:cNvSpPr>
            <a:spLocks noChangeShapeType="1"/>
          </p:cNvSpPr>
          <p:nvPr/>
        </p:nvSpPr>
        <p:spPr bwMode="auto">
          <a:xfrm>
            <a:off x="5992813" y="4060825"/>
            <a:ext cx="1587" cy="0"/>
          </a:xfrm>
          <a:prstGeom prst="line">
            <a:avLst/>
          </a:prstGeom>
          <a:noFill/>
          <a:ln w="28575">
            <a:solidFill>
              <a:srgbClr val="FF0000"/>
            </a:solidFill>
            <a:round/>
            <a:headEnd/>
            <a:tailEnd/>
          </a:ln>
        </p:spPr>
        <p:txBody>
          <a:bodyPr/>
          <a:lstStyle/>
          <a:p>
            <a:endParaRPr lang="en-US"/>
          </a:p>
        </p:txBody>
      </p:sp>
      <p:sp>
        <p:nvSpPr>
          <p:cNvPr id="635956" name="Line 160"/>
          <p:cNvSpPr>
            <a:spLocks noChangeShapeType="1"/>
          </p:cNvSpPr>
          <p:nvPr/>
        </p:nvSpPr>
        <p:spPr bwMode="auto">
          <a:xfrm>
            <a:off x="6005513" y="4075113"/>
            <a:ext cx="6350" cy="7937"/>
          </a:xfrm>
          <a:prstGeom prst="line">
            <a:avLst/>
          </a:prstGeom>
          <a:noFill/>
          <a:ln w="28575">
            <a:solidFill>
              <a:srgbClr val="FF0000"/>
            </a:solidFill>
            <a:round/>
            <a:headEnd/>
            <a:tailEnd/>
          </a:ln>
        </p:spPr>
        <p:txBody>
          <a:bodyPr/>
          <a:lstStyle/>
          <a:p>
            <a:endParaRPr lang="en-US"/>
          </a:p>
        </p:txBody>
      </p:sp>
      <p:sp>
        <p:nvSpPr>
          <p:cNvPr id="635957" name="Line 161"/>
          <p:cNvSpPr>
            <a:spLocks noChangeShapeType="1"/>
          </p:cNvSpPr>
          <p:nvPr/>
        </p:nvSpPr>
        <p:spPr bwMode="auto">
          <a:xfrm>
            <a:off x="6011863" y="4083050"/>
            <a:ext cx="3175" cy="4763"/>
          </a:xfrm>
          <a:prstGeom prst="line">
            <a:avLst/>
          </a:prstGeom>
          <a:noFill/>
          <a:ln w="28575">
            <a:solidFill>
              <a:srgbClr val="FF0000"/>
            </a:solidFill>
            <a:round/>
            <a:headEnd/>
            <a:tailEnd/>
          </a:ln>
        </p:spPr>
        <p:txBody>
          <a:bodyPr/>
          <a:lstStyle/>
          <a:p>
            <a:endParaRPr lang="en-US"/>
          </a:p>
        </p:txBody>
      </p:sp>
      <p:sp>
        <p:nvSpPr>
          <p:cNvPr id="635958" name="Line 162"/>
          <p:cNvSpPr>
            <a:spLocks noChangeShapeType="1"/>
          </p:cNvSpPr>
          <p:nvPr/>
        </p:nvSpPr>
        <p:spPr bwMode="auto">
          <a:xfrm>
            <a:off x="6026150" y="4100513"/>
            <a:ext cx="3175" cy="6350"/>
          </a:xfrm>
          <a:prstGeom prst="line">
            <a:avLst/>
          </a:prstGeom>
          <a:noFill/>
          <a:ln w="28575">
            <a:solidFill>
              <a:srgbClr val="FF0000"/>
            </a:solidFill>
            <a:round/>
            <a:headEnd/>
            <a:tailEnd/>
          </a:ln>
        </p:spPr>
        <p:txBody>
          <a:bodyPr/>
          <a:lstStyle/>
          <a:p>
            <a:endParaRPr lang="en-US"/>
          </a:p>
        </p:txBody>
      </p:sp>
      <p:sp>
        <p:nvSpPr>
          <p:cNvPr id="635959" name="Line 163"/>
          <p:cNvSpPr>
            <a:spLocks noChangeShapeType="1"/>
          </p:cNvSpPr>
          <p:nvPr/>
        </p:nvSpPr>
        <p:spPr bwMode="auto">
          <a:xfrm>
            <a:off x="6029325" y="4106863"/>
            <a:ext cx="6350" cy="7937"/>
          </a:xfrm>
          <a:prstGeom prst="line">
            <a:avLst/>
          </a:prstGeom>
          <a:noFill/>
          <a:ln w="28575">
            <a:solidFill>
              <a:srgbClr val="FF0000"/>
            </a:solidFill>
            <a:round/>
            <a:headEnd/>
            <a:tailEnd/>
          </a:ln>
        </p:spPr>
        <p:txBody>
          <a:bodyPr/>
          <a:lstStyle/>
          <a:p>
            <a:endParaRPr lang="en-US"/>
          </a:p>
        </p:txBody>
      </p:sp>
      <p:sp>
        <p:nvSpPr>
          <p:cNvPr id="635960" name="Line 164"/>
          <p:cNvSpPr>
            <a:spLocks noChangeShapeType="1"/>
          </p:cNvSpPr>
          <p:nvPr/>
        </p:nvSpPr>
        <p:spPr bwMode="auto">
          <a:xfrm>
            <a:off x="6043613" y="4129088"/>
            <a:ext cx="4762" cy="4762"/>
          </a:xfrm>
          <a:prstGeom prst="line">
            <a:avLst/>
          </a:prstGeom>
          <a:noFill/>
          <a:ln w="28575">
            <a:solidFill>
              <a:srgbClr val="FF0000"/>
            </a:solidFill>
            <a:round/>
            <a:headEnd/>
            <a:tailEnd/>
          </a:ln>
        </p:spPr>
        <p:txBody>
          <a:bodyPr/>
          <a:lstStyle/>
          <a:p>
            <a:endParaRPr lang="en-US"/>
          </a:p>
        </p:txBody>
      </p:sp>
      <p:sp>
        <p:nvSpPr>
          <p:cNvPr id="635961" name="Line 165"/>
          <p:cNvSpPr>
            <a:spLocks noChangeShapeType="1"/>
          </p:cNvSpPr>
          <p:nvPr/>
        </p:nvSpPr>
        <p:spPr bwMode="auto">
          <a:xfrm>
            <a:off x="6048375" y="4133850"/>
            <a:ext cx="4763" cy="7938"/>
          </a:xfrm>
          <a:prstGeom prst="line">
            <a:avLst/>
          </a:prstGeom>
          <a:noFill/>
          <a:ln w="28575">
            <a:solidFill>
              <a:srgbClr val="FF0000"/>
            </a:solidFill>
            <a:round/>
            <a:headEnd/>
            <a:tailEnd/>
          </a:ln>
        </p:spPr>
        <p:txBody>
          <a:bodyPr/>
          <a:lstStyle/>
          <a:p>
            <a:endParaRPr lang="en-US"/>
          </a:p>
        </p:txBody>
      </p:sp>
      <p:sp>
        <p:nvSpPr>
          <p:cNvPr id="635962" name="Line 166"/>
          <p:cNvSpPr>
            <a:spLocks noChangeShapeType="1"/>
          </p:cNvSpPr>
          <p:nvPr/>
        </p:nvSpPr>
        <p:spPr bwMode="auto">
          <a:xfrm>
            <a:off x="6062663" y="4156075"/>
            <a:ext cx="4762" cy="6350"/>
          </a:xfrm>
          <a:prstGeom prst="line">
            <a:avLst/>
          </a:prstGeom>
          <a:noFill/>
          <a:ln w="28575">
            <a:solidFill>
              <a:srgbClr val="FF0000"/>
            </a:solidFill>
            <a:round/>
            <a:headEnd/>
            <a:tailEnd/>
          </a:ln>
        </p:spPr>
        <p:txBody>
          <a:bodyPr/>
          <a:lstStyle/>
          <a:p>
            <a:endParaRPr lang="en-US"/>
          </a:p>
        </p:txBody>
      </p:sp>
      <p:sp>
        <p:nvSpPr>
          <p:cNvPr id="635963" name="Line 167"/>
          <p:cNvSpPr>
            <a:spLocks noChangeShapeType="1"/>
          </p:cNvSpPr>
          <p:nvPr/>
        </p:nvSpPr>
        <p:spPr bwMode="auto">
          <a:xfrm>
            <a:off x="6067425" y="4162425"/>
            <a:ext cx="4763" cy="6350"/>
          </a:xfrm>
          <a:prstGeom prst="line">
            <a:avLst/>
          </a:prstGeom>
          <a:noFill/>
          <a:ln w="28575">
            <a:solidFill>
              <a:srgbClr val="FF0000"/>
            </a:solidFill>
            <a:round/>
            <a:headEnd/>
            <a:tailEnd/>
          </a:ln>
        </p:spPr>
        <p:txBody>
          <a:bodyPr/>
          <a:lstStyle/>
          <a:p>
            <a:endParaRPr lang="en-US"/>
          </a:p>
        </p:txBody>
      </p:sp>
      <p:sp>
        <p:nvSpPr>
          <p:cNvPr id="635964" name="Line 168"/>
          <p:cNvSpPr>
            <a:spLocks noChangeShapeType="1"/>
          </p:cNvSpPr>
          <p:nvPr/>
        </p:nvSpPr>
        <p:spPr bwMode="auto">
          <a:xfrm>
            <a:off x="6080125" y="4183063"/>
            <a:ext cx="4763" cy="6350"/>
          </a:xfrm>
          <a:prstGeom prst="line">
            <a:avLst/>
          </a:prstGeom>
          <a:noFill/>
          <a:ln w="28575">
            <a:solidFill>
              <a:srgbClr val="FF0000"/>
            </a:solidFill>
            <a:round/>
            <a:headEnd/>
            <a:tailEnd/>
          </a:ln>
        </p:spPr>
        <p:txBody>
          <a:bodyPr/>
          <a:lstStyle/>
          <a:p>
            <a:endParaRPr lang="en-US"/>
          </a:p>
        </p:txBody>
      </p:sp>
      <p:sp>
        <p:nvSpPr>
          <p:cNvPr id="635965" name="Line 169"/>
          <p:cNvSpPr>
            <a:spLocks noChangeShapeType="1"/>
          </p:cNvSpPr>
          <p:nvPr/>
        </p:nvSpPr>
        <p:spPr bwMode="auto">
          <a:xfrm>
            <a:off x="6084888" y="4189413"/>
            <a:ext cx="4762" cy="7937"/>
          </a:xfrm>
          <a:prstGeom prst="line">
            <a:avLst/>
          </a:prstGeom>
          <a:noFill/>
          <a:ln w="28575">
            <a:solidFill>
              <a:srgbClr val="FF0000"/>
            </a:solidFill>
            <a:round/>
            <a:headEnd/>
            <a:tailEnd/>
          </a:ln>
        </p:spPr>
        <p:txBody>
          <a:bodyPr/>
          <a:lstStyle/>
          <a:p>
            <a:endParaRPr lang="en-US"/>
          </a:p>
        </p:txBody>
      </p:sp>
      <p:sp>
        <p:nvSpPr>
          <p:cNvPr id="635966" name="Line 170"/>
          <p:cNvSpPr>
            <a:spLocks noChangeShapeType="1"/>
          </p:cNvSpPr>
          <p:nvPr/>
        </p:nvSpPr>
        <p:spPr bwMode="auto">
          <a:xfrm>
            <a:off x="6099175" y="4210050"/>
            <a:ext cx="4763" cy="6350"/>
          </a:xfrm>
          <a:prstGeom prst="line">
            <a:avLst/>
          </a:prstGeom>
          <a:noFill/>
          <a:ln w="28575">
            <a:solidFill>
              <a:srgbClr val="FF0000"/>
            </a:solidFill>
            <a:round/>
            <a:headEnd/>
            <a:tailEnd/>
          </a:ln>
        </p:spPr>
        <p:txBody>
          <a:bodyPr/>
          <a:lstStyle/>
          <a:p>
            <a:endParaRPr lang="en-US"/>
          </a:p>
        </p:txBody>
      </p:sp>
      <p:sp>
        <p:nvSpPr>
          <p:cNvPr id="635967" name="Line 171"/>
          <p:cNvSpPr>
            <a:spLocks noChangeShapeType="1"/>
          </p:cNvSpPr>
          <p:nvPr/>
        </p:nvSpPr>
        <p:spPr bwMode="auto">
          <a:xfrm>
            <a:off x="6103938" y="4216400"/>
            <a:ext cx="4762" cy="7938"/>
          </a:xfrm>
          <a:prstGeom prst="line">
            <a:avLst/>
          </a:prstGeom>
          <a:noFill/>
          <a:ln w="28575">
            <a:solidFill>
              <a:srgbClr val="FF0000"/>
            </a:solidFill>
            <a:round/>
            <a:headEnd/>
            <a:tailEnd/>
          </a:ln>
        </p:spPr>
        <p:txBody>
          <a:bodyPr/>
          <a:lstStyle/>
          <a:p>
            <a:endParaRPr lang="en-US"/>
          </a:p>
        </p:txBody>
      </p:sp>
      <p:sp>
        <p:nvSpPr>
          <p:cNvPr id="635968" name="Line 172"/>
          <p:cNvSpPr>
            <a:spLocks noChangeShapeType="1"/>
          </p:cNvSpPr>
          <p:nvPr/>
        </p:nvSpPr>
        <p:spPr bwMode="auto">
          <a:xfrm>
            <a:off x="6118225" y="4237038"/>
            <a:ext cx="4763" cy="4762"/>
          </a:xfrm>
          <a:prstGeom prst="line">
            <a:avLst/>
          </a:prstGeom>
          <a:noFill/>
          <a:ln w="28575">
            <a:solidFill>
              <a:srgbClr val="FF0000"/>
            </a:solidFill>
            <a:round/>
            <a:headEnd/>
            <a:tailEnd/>
          </a:ln>
        </p:spPr>
        <p:txBody>
          <a:bodyPr/>
          <a:lstStyle/>
          <a:p>
            <a:endParaRPr lang="en-US"/>
          </a:p>
        </p:txBody>
      </p:sp>
      <p:sp>
        <p:nvSpPr>
          <p:cNvPr id="635969" name="Line 173"/>
          <p:cNvSpPr>
            <a:spLocks noChangeShapeType="1"/>
          </p:cNvSpPr>
          <p:nvPr/>
        </p:nvSpPr>
        <p:spPr bwMode="auto">
          <a:xfrm>
            <a:off x="6122988" y="4241800"/>
            <a:ext cx="6350" cy="7938"/>
          </a:xfrm>
          <a:prstGeom prst="line">
            <a:avLst/>
          </a:prstGeom>
          <a:noFill/>
          <a:ln w="28575">
            <a:solidFill>
              <a:srgbClr val="FF0000"/>
            </a:solidFill>
            <a:round/>
            <a:headEnd/>
            <a:tailEnd/>
          </a:ln>
        </p:spPr>
        <p:txBody>
          <a:bodyPr/>
          <a:lstStyle/>
          <a:p>
            <a:endParaRPr lang="en-US"/>
          </a:p>
        </p:txBody>
      </p:sp>
      <p:sp>
        <p:nvSpPr>
          <p:cNvPr id="635970" name="Line 174"/>
          <p:cNvSpPr>
            <a:spLocks noChangeShapeType="1"/>
          </p:cNvSpPr>
          <p:nvPr/>
        </p:nvSpPr>
        <p:spPr bwMode="auto">
          <a:xfrm>
            <a:off x="6140450" y="4262438"/>
            <a:ext cx="1588" cy="1587"/>
          </a:xfrm>
          <a:prstGeom prst="line">
            <a:avLst/>
          </a:prstGeom>
          <a:noFill/>
          <a:ln w="28575">
            <a:solidFill>
              <a:srgbClr val="FF0000"/>
            </a:solidFill>
            <a:round/>
            <a:headEnd/>
            <a:tailEnd/>
          </a:ln>
        </p:spPr>
        <p:txBody>
          <a:bodyPr/>
          <a:lstStyle/>
          <a:p>
            <a:endParaRPr lang="en-US"/>
          </a:p>
        </p:txBody>
      </p:sp>
      <p:sp>
        <p:nvSpPr>
          <p:cNvPr id="635971" name="Line 175"/>
          <p:cNvSpPr>
            <a:spLocks noChangeShapeType="1"/>
          </p:cNvSpPr>
          <p:nvPr/>
        </p:nvSpPr>
        <p:spPr bwMode="auto">
          <a:xfrm>
            <a:off x="6140450" y="4264025"/>
            <a:ext cx="9525" cy="9525"/>
          </a:xfrm>
          <a:prstGeom prst="line">
            <a:avLst/>
          </a:prstGeom>
          <a:noFill/>
          <a:ln w="28575">
            <a:solidFill>
              <a:srgbClr val="FF0000"/>
            </a:solidFill>
            <a:round/>
            <a:headEnd/>
            <a:tailEnd/>
          </a:ln>
        </p:spPr>
        <p:txBody>
          <a:bodyPr/>
          <a:lstStyle/>
          <a:p>
            <a:endParaRPr lang="en-US"/>
          </a:p>
        </p:txBody>
      </p:sp>
      <p:sp>
        <p:nvSpPr>
          <p:cNvPr id="635972" name="Line 176"/>
          <p:cNvSpPr>
            <a:spLocks noChangeShapeType="1"/>
          </p:cNvSpPr>
          <p:nvPr/>
        </p:nvSpPr>
        <p:spPr bwMode="auto">
          <a:xfrm>
            <a:off x="6149975" y="4273550"/>
            <a:ext cx="1588" cy="1588"/>
          </a:xfrm>
          <a:prstGeom prst="line">
            <a:avLst/>
          </a:prstGeom>
          <a:noFill/>
          <a:ln w="28575">
            <a:solidFill>
              <a:srgbClr val="FF0000"/>
            </a:solidFill>
            <a:round/>
            <a:headEnd/>
            <a:tailEnd/>
          </a:ln>
        </p:spPr>
        <p:txBody>
          <a:bodyPr/>
          <a:lstStyle/>
          <a:p>
            <a:endParaRPr lang="en-US"/>
          </a:p>
        </p:txBody>
      </p:sp>
      <p:sp>
        <p:nvSpPr>
          <p:cNvPr id="635973" name="Line 177"/>
          <p:cNvSpPr>
            <a:spLocks noChangeShapeType="1"/>
          </p:cNvSpPr>
          <p:nvPr/>
        </p:nvSpPr>
        <p:spPr bwMode="auto">
          <a:xfrm>
            <a:off x="6165850" y="4286250"/>
            <a:ext cx="3175" cy="3175"/>
          </a:xfrm>
          <a:prstGeom prst="line">
            <a:avLst/>
          </a:prstGeom>
          <a:noFill/>
          <a:ln w="28575">
            <a:solidFill>
              <a:srgbClr val="FF0000"/>
            </a:solidFill>
            <a:round/>
            <a:headEnd/>
            <a:tailEnd/>
          </a:ln>
        </p:spPr>
        <p:txBody>
          <a:bodyPr/>
          <a:lstStyle/>
          <a:p>
            <a:endParaRPr lang="en-US"/>
          </a:p>
        </p:txBody>
      </p:sp>
      <p:sp>
        <p:nvSpPr>
          <p:cNvPr id="635974" name="Line 178"/>
          <p:cNvSpPr>
            <a:spLocks noChangeShapeType="1"/>
          </p:cNvSpPr>
          <p:nvPr/>
        </p:nvSpPr>
        <p:spPr bwMode="auto">
          <a:xfrm>
            <a:off x="6169025" y="4289425"/>
            <a:ext cx="7938" cy="6350"/>
          </a:xfrm>
          <a:prstGeom prst="line">
            <a:avLst/>
          </a:prstGeom>
          <a:noFill/>
          <a:ln w="28575">
            <a:solidFill>
              <a:srgbClr val="FF0000"/>
            </a:solidFill>
            <a:round/>
            <a:headEnd/>
            <a:tailEnd/>
          </a:ln>
        </p:spPr>
        <p:txBody>
          <a:bodyPr/>
          <a:lstStyle/>
          <a:p>
            <a:endParaRPr lang="en-US"/>
          </a:p>
        </p:txBody>
      </p:sp>
      <p:sp>
        <p:nvSpPr>
          <p:cNvPr id="635975" name="Line 179"/>
          <p:cNvSpPr>
            <a:spLocks noChangeShapeType="1"/>
          </p:cNvSpPr>
          <p:nvPr/>
        </p:nvSpPr>
        <p:spPr bwMode="auto">
          <a:xfrm>
            <a:off x="6176963" y="4295775"/>
            <a:ext cx="3175" cy="1588"/>
          </a:xfrm>
          <a:prstGeom prst="line">
            <a:avLst/>
          </a:prstGeom>
          <a:noFill/>
          <a:ln w="28575">
            <a:solidFill>
              <a:srgbClr val="FF0000"/>
            </a:solidFill>
            <a:round/>
            <a:headEnd/>
            <a:tailEnd/>
          </a:ln>
        </p:spPr>
        <p:txBody>
          <a:bodyPr/>
          <a:lstStyle/>
          <a:p>
            <a:endParaRPr lang="en-US"/>
          </a:p>
        </p:txBody>
      </p:sp>
      <p:sp>
        <p:nvSpPr>
          <p:cNvPr id="635976" name="Line 180"/>
          <p:cNvSpPr>
            <a:spLocks noChangeShapeType="1"/>
          </p:cNvSpPr>
          <p:nvPr/>
        </p:nvSpPr>
        <p:spPr bwMode="auto">
          <a:xfrm>
            <a:off x="6197600" y="4305300"/>
            <a:ext cx="7938" cy="3175"/>
          </a:xfrm>
          <a:prstGeom prst="line">
            <a:avLst/>
          </a:prstGeom>
          <a:noFill/>
          <a:ln w="28575">
            <a:solidFill>
              <a:srgbClr val="FF0000"/>
            </a:solidFill>
            <a:round/>
            <a:headEnd/>
            <a:tailEnd/>
          </a:ln>
        </p:spPr>
        <p:txBody>
          <a:bodyPr/>
          <a:lstStyle/>
          <a:p>
            <a:endParaRPr lang="en-US"/>
          </a:p>
        </p:txBody>
      </p:sp>
      <p:sp>
        <p:nvSpPr>
          <p:cNvPr id="635977" name="Line 181"/>
          <p:cNvSpPr>
            <a:spLocks noChangeShapeType="1"/>
          </p:cNvSpPr>
          <p:nvPr/>
        </p:nvSpPr>
        <p:spPr bwMode="auto">
          <a:xfrm>
            <a:off x="6205538" y="4308475"/>
            <a:ext cx="9525" cy="0"/>
          </a:xfrm>
          <a:prstGeom prst="line">
            <a:avLst/>
          </a:prstGeom>
          <a:noFill/>
          <a:ln w="28575">
            <a:solidFill>
              <a:srgbClr val="FF0000"/>
            </a:solidFill>
            <a:round/>
            <a:headEnd/>
            <a:tailEnd/>
          </a:ln>
        </p:spPr>
        <p:txBody>
          <a:bodyPr/>
          <a:lstStyle/>
          <a:p>
            <a:endParaRPr lang="en-US"/>
          </a:p>
        </p:txBody>
      </p:sp>
      <p:sp>
        <p:nvSpPr>
          <p:cNvPr id="635978" name="Line 182"/>
          <p:cNvSpPr>
            <a:spLocks noChangeShapeType="1"/>
          </p:cNvSpPr>
          <p:nvPr/>
        </p:nvSpPr>
        <p:spPr bwMode="auto">
          <a:xfrm>
            <a:off x="6215063" y="4308475"/>
            <a:ext cx="3175" cy="1588"/>
          </a:xfrm>
          <a:prstGeom prst="line">
            <a:avLst/>
          </a:prstGeom>
          <a:noFill/>
          <a:ln w="28575">
            <a:solidFill>
              <a:srgbClr val="FF0000"/>
            </a:solidFill>
            <a:round/>
            <a:headEnd/>
            <a:tailEnd/>
          </a:ln>
        </p:spPr>
        <p:txBody>
          <a:bodyPr/>
          <a:lstStyle/>
          <a:p>
            <a:endParaRPr lang="en-US"/>
          </a:p>
        </p:txBody>
      </p:sp>
      <p:sp>
        <p:nvSpPr>
          <p:cNvPr id="635979" name="Line 183"/>
          <p:cNvSpPr>
            <a:spLocks noChangeShapeType="1"/>
          </p:cNvSpPr>
          <p:nvPr/>
        </p:nvSpPr>
        <p:spPr bwMode="auto">
          <a:xfrm flipV="1">
            <a:off x="6237288" y="4305300"/>
            <a:ext cx="4762" cy="1588"/>
          </a:xfrm>
          <a:prstGeom prst="line">
            <a:avLst/>
          </a:prstGeom>
          <a:noFill/>
          <a:ln w="28575">
            <a:solidFill>
              <a:srgbClr val="FF0000"/>
            </a:solidFill>
            <a:round/>
            <a:headEnd/>
            <a:tailEnd/>
          </a:ln>
        </p:spPr>
        <p:txBody>
          <a:bodyPr/>
          <a:lstStyle/>
          <a:p>
            <a:endParaRPr lang="en-US"/>
          </a:p>
        </p:txBody>
      </p:sp>
      <p:sp>
        <p:nvSpPr>
          <p:cNvPr id="635980" name="Line 184"/>
          <p:cNvSpPr>
            <a:spLocks noChangeShapeType="1"/>
          </p:cNvSpPr>
          <p:nvPr/>
        </p:nvSpPr>
        <p:spPr bwMode="auto">
          <a:xfrm flipV="1">
            <a:off x="6242050" y="4302125"/>
            <a:ext cx="9525" cy="3175"/>
          </a:xfrm>
          <a:prstGeom prst="line">
            <a:avLst/>
          </a:prstGeom>
          <a:noFill/>
          <a:ln w="28575">
            <a:solidFill>
              <a:srgbClr val="FF0000"/>
            </a:solidFill>
            <a:round/>
            <a:headEnd/>
            <a:tailEnd/>
          </a:ln>
        </p:spPr>
        <p:txBody>
          <a:bodyPr/>
          <a:lstStyle/>
          <a:p>
            <a:endParaRPr lang="en-US"/>
          </a:p>
        </p:txBody>
      </p:sp>
      <p:sp>
        <p:nvSpPr>
          <p:cNvPr id="635981" name="Line 185"/>
          <p:cNvSpPr>
            <a:spLocks noChangeShapeType="1"/>
          </p:cNvSpPr>
          <p:nvPr/>
        </p:nvSpPr>
        <p:spPr bwMode="auto">
          <a:xfrm flipV="1">
            <a:off x="6251575" y="4298950"/>
            <a:ext cx="3175" cy="3175"/>
          </a:xfrm>
          <a:prstGeom prst="line">
            <a:avLst/>
          </a:prstGeom>
          <a:noFill/>
          <a:ln w="28575">
            <a:solidFill>
              <a:srgbClr val="FF0000"/>
            </a:solidFill>
            <a:round/>
            <a:headEnd/>
            <a:tailEnd/>
          </a:ln>
        </p:spPr>
        <p:txBody>
          <a:bodyPr/>
          <a:lstStyle/>
          <a:p>
            <a:endParaRPr lang="en-US"/>
          </a:p>
        </p:txBody>
      </p:sp>
      <p:sp>
        <p:nvSpPr>
          <p:cNvPr id="635982" name="Line 186"/>
          <p:cNvSpPr>
            <a:spLocks noChangeShapeType="1"/>
          </p:cNvSpPr>
          <p:nvPr/>
        </p:nvSpPr>
        <p:spPr bwMode="auto">
          <a:xfrm flipV="1">
            <a:off x="6270625" y="4283075"/>
            <a:ext cx="9525" cy="6350"/>
          </a:xfrm>
          <a:prstGeom prst="line">
            <a:avLst/>
          </a:prstGeom>
          <a:noFill/>
          <a:ln w="28575">
            <a:solidFill>
              <a:srgbClr val="FF0000"/>
            </a:solidFill>
            <a:round/>
            <a:headEnd/>
            <a:tailEnd/>
          </a:ln>
        </p:spPr>
        <p:txBody>
          <a:bodyPr/>
          <a:lstStyle/>
          <a:p>
            <a:endParaRPr lang="en-US"/>
          </a:p>
        </p:txBody>
      </p:sp>
      <p:sp>
        <p:nvSpPr>
          <p:cNvPr id="635983" name="Line 187"/>
          <p:cNvSpPr>
            <a:spLocks noChangeShapeType="1"/>
          </p:cNvSpPr>
          <p:nvPr/>
        </p:nvSpPr>
        <p:spPr bwMode="auto">
          <a:xfrm flipV="1">
            <a:off x="6280150" y="4276725"/>
            <a:ext cx="4763" cy="6350"/>
          </a:xfrm>
          <a:prstGeom prst="line">
            <a:avLst/>
          </a:prstGeom>
          <a:noFill/>
          <a:ln w="28575">
            <a:solidFill>
              <a:srgbClr val="FF0000"/>
            </a:solidFill>
            <a:round/>
            <a:headEnd/>
            <a:tailEnd/>
          </a:ln>
        </p:spPr>
        <p:txBody>
          <a:bodyPr/>
          <a:lstStyle/>
          <a:p>
            <a:endParaRPr lang="en-US"/>
          </a:p>
        </p:txBody>
      </p:sp>
      <p:sp>
        <p:nvSpPr>
          <p:cNvPr id="635984" name="Line 188"/>
          <p:cNvSpPr>
            <a:spLocks noChangeShapeType="1"/>
          </p:cNvSpPr>
          <p:nvPr/>
        </p:nvSpPr>
        <p:spPr bwMode="auto">
          <a:xfrm flipV="1">
            <a:off x="6296025" y="4264025"/>
            <a:ext cx="1588" cy="1588"/>
          </a:xfrm>
          <a:prstGeom prst="line">
            <a:avLst/>
          </a:prstGeom>
          <a:noFill/>
          <a:ln w="28575">
            <a:solidFill>
              <a:srgbClr val="FF0000"/>
            </a:solidFill>
            <a:round/>
            <a:headEnd/>
            <a:tailEnd/>
          </a:ln>
        </p:spPr>
        <p:txBody>
          <a:bodyPr/>
          <a:lstStyle/>
          <a:p>
            <a:endParaRPr lang="en-US"/>
          </a:p>
        </p:txBody>
      </p:sp>
      <p:sp>
        <p:nvSpPr>
          <p:cNvPr id="635985" name="Line 189"/>
          <p:cNvSpPr>
            <a:spLocks noChangeShapeType="1"/>
          </p:cNvSpPr>
          <p:nvPr/>
        </p:nvSpPr>
        <p:spPr bwMode="auto">
          <a:xfrm flipV="1">
            <a:off x="6297613" y="4252913"/>
            <a:ext cx="9525" cy="11112"/>
          </a:xfrm>
          <a:prstGeom prst="line">
            <a:avLst/>
          </a:prstGeom>
          <a:noFill/>
          <a:ln w="28575">
            <a:solidFill>
              <a:srgbClr val="FF0000"/>
            </a:solidFill>
            <a:round/>
            <a:headEnd/>
            <a:tailEnd/>
          </a:ln>
        </p:spPr>
        <p:txBody>
          <a:bodyPr/>
          <a:lstStyle/>
          <a:p>
            <a:endParaRPr lang="en-US"/>
          </a:p>
        </p:txBody>
      </p:sp>
      <p:sp>
        <p:nvSpPr>
          <p:cNvPr id="635986" name="Line 190"/>
          <p:cNvSpPr>
            <a:spLocks noChangeShapeType="1"/>
          </p:cNvSpPr>
          <p:nvPr/>
        </p:nvSpPr>
        <p:spPr bwMode="auto">
          <a:xfrm flipV="1">
            <a:off x="6307138" y="4252913"/>
            <a:ext cx="1587" cy="0"/>
          </a:xfrm>
          <a:prstGeom prst="line">
            <a:avLst/>
          </a:prstGeom>
          <a:noFill/>
          <a:ln w="28575">
            <a:solidFill>
              <a:srgbClr val="FF0000"/>
            </a:solidFill>
            <a:round/>
            <a:headEnd/>
            <a:tailEnd/>
          </a:ln>
        </p:spPr>
        <p:txBody>
          <a:bodyPr/>
          <a:lstStyle/>
          <a:p>
            <a:endParaRPr lang="en-US"/>
          </a:p>
        </p:txBody>
      </p:sp>
      <p:sp>
        <p:nvSpPr>
          <p:cNvPr id="635987" name="Line 191"/>
          <p:cNvSpPr>
            <a:spLocks noChangeShapeType="1"/>
          </p:cNvSpPr>
          <p:nvPr/>
        </p:nvSpPr>
        <p:spPr bwMode="auto">
          <a:xfrm flipV="1">
            <a:off x="6318250" y="4229100"/>
            <a:ext cx="7938" cy="9525"/>
          </a:xfrm>
          <a:prstGeom prst="line">
            <a:avLst/>
          </a:prstGeom>
          <a:noFill/>
          <a:ln w="28575">
            <a:solidFill>
              <a:srgbClr val="FF0000"/>
            </a:solidFill>
            <a:round/>
            <a:headEnd/>
            <a:tailEnd/>
          </a:ln>
        </p:spPr>
        <p:txBody>
          <a:bodyPr/>
          <a:lstStyle/>
          <a:p>
            <a:endParaRPr lang="en-US"/>
          </a:p>
        </p:txBody>
      </p:sp>
      <p:sp>
        <p:nvSpPr>
          <p:cNvPr id="635988" name="Line 192"/>
          <p:cNvSpPr>
            <a:spLocks noChangeShapeType="1"/>
          </p:cNvSpPr>
          <p:nvPr/>
        </p:nvSpPr>
        <p:spPr bwMode="auto">
          <a:xfrm flipV="1">
            <a:off x="6326188" y="4225925"/>
            <a:ext cx="1587" cy="3175"/>
          </a:xfrm>
          <a:prstGeom prst="line">
            <a:avLst/>
          </a:prstGeom>
          <a:noFill/>
          <a:ln w="28575">
            <a:solidFill>
              <a:srgbClr val="FF0000"/>
            </a:solidFill>
            <a:round/>
            <a:headEnd/>
            <a:tailEnd/>
          </a:ln>
        </p:spPr>
        <p:txBody>
          <a:bodyPr/>
          <a:lstStyle/>
          <a:p>
            <a:endParaRPr lang="en-US"/>
          </a:p>
        </p:txBody>
      </p:sp>
      <p:sp>
        <p:nvSpPr>
          <p:cNvPr id="635989" name="Line 193"/>
          <p:cNvSpPr>
            <a:spLocks noChangeShapeType="1"/>
          </p:cNvSpPr>
          <p:nvPr/>
        </p:nvSpPr>
        <p:spPr bwMode="auto">
          <a:xfrm flipV="1">
            <a:off x="6337300" y="4203700"/>
            <a:ext cx="6350" cy="7938"/>
          </a:xfrm>
          <a:prstGeom prst="line">
            <a:avLst/>
          </a:prstGeom>
          <a:noFill/>
          <a:ln w="28575">
            <a:solidFill>
              <a:srgbClr val="FF0000"/>
            </a:solidFill>
            <a:round/>
            <a:headEnd/>
            <a:tailEnd/>
          </a:ln>
        </p:spPr>
        <p:txBody>
          <a:bodyPr/>
          <a:lstStyle/>
          <a:p>
            <a:endParaRPr lang="en-US"/>
          </a:p>
        </p:txBody>
      </p:sp>
      <p:sp>
        <p:nvSpPr>
          <p:cNvPr id="635990" name="Line 194"/>
          <p:cNvSpPr>
            <a:spLocks noChangeShapeType="1"/>
          </p:cNvSpPr>
          <p:nvPr/>
        </p:nvSpPr>
        <p:spPr bwMode="auto">
          <a:xfrm flipV="1">
            <a:off x="6343650" y="4198938"/>
            <a:ext cx="3175" cy="4762"/>
          </a:xfrm>
          <a:prstGeom prst="line">
            <a:avLst/>
          </a:prstGeom>
          <a:noFill/>
          <a:ln w="28575">
            <a:solidFill>
              <a:srgbClr val="FF0000"/>
            </a:solidFill>
            <a:round/>
            <a:headEnd/>
            <a:tailEnd/>
          </a:ln>
        </p:spPr>
        <p:txBody>
          <a:bodyPr/>
          <a:lstStyle/>
          <a:p>
            <a:endParaRPr lang="en-US"/>
          </a:p>
        </p:txBody>
      </p:sp>
      <p:sp>
        <p:nvSpPr>
          <p:cNvPr id="635991" name="Line 195"/>
          <p:cNvSpPr>
            <a:spLocks noChangeShapeType="1"/>
          </p:cNvSpPr>
          <p:nvPr/>
        </p:nvSpPr>
        <p:spPr bwMode="auto">
          <a:xfrm flipV="1">
            <a:off x="6356350" y="4175125"/>
            <a:ext cx="6350" cy="9525"/>
          </a:xfrm>
          <a:prstGeom prst="line">
            <a:avLst/>
          </a:prstGeom>
          <a:noFill/>
          <a:ln w="28575">
            <a:solidFill>
              <a:srgbClr val="FF0000"/>
            </a:solidFill>
            <a:round/>
            <a:headEnd/>
            <a:tailEnd/>
          </a:ln>
        </p:spPr>
        <p:txBody>
          <a:bodyPr/>
          <a:lstStyle/>
          <a:p>
            <a:endParaRPr lang="en-US"/>
          </a:p>
        </p:txBody>
      </p:sp>
      <p:sp>
        <p:nvSpPr>
          <p:cNvPr id="635992" name="Line 196"/>
          <p:cNvSpPr>
            <a:spLocks noChangeShapeType="1"/>
          </p:cNvSpPr>
          <p:nvPr/>
        </p:nvSpPr>
        <p:spPr bwMode="auto">
          <a:xfrm flipV="1">
            <a:off x="6362700" y="4171950"/>
            <a:ext cx="3175" cy="3175"/>
          </a:xfrm>
          <a:prstGeom prst="line">
            <a:avLst/>
          </a:prstGeom>
          <a:noFill/>
          <a:ln w="28575">
            <a:solidFill>
              <a:srgbClr val="FF0000"/>
            </a:solidFill>
            <a:round/>
            <a:headEnd/>
            <a:tailEnd/>
          </a:ln>
        </p:spPr>
        <p:txBody>
          <a:bodyPr/>
          <a:lstStyle/>
          <a:p>
            <a:endParaRPr lang="en-US"/>
          </a:p>
        </p:txBody>
      </p:sp>
      <p:sp>
        <p:nvSpPr>
          <p:cNvPr id="635993" name="Line 107"/>
          <p:cNvSpPr>
            <a:spLocks noChangeShapeType="1"/>
          </p:cNvSpPr>
          <p:nvPr/>
        </p:nvSpPr>
        <p:spPr bwMode="auto">
          <a:xfrm flipV="1">
            <a:off x="6369050" y="4144963"/>
            <a:ext cx="9525" cy="14287"/>
          </a:xfrm>
          <a:prstGeom prst="line">
            <a:avLst/>
          </a:prstGeom>
          <a:noFill/>
          <a:ln w="28575">
            <a:solidFill>
              <a:srgbClr val="FF0000"/>
            </a:solidFill>
            <a:round/>
            <a:headEnd/>
            <a:tailEnd/>
          </a:ln>
        </p:spPr>
        <p:txBody>
          <a:bodyPr/>
          <a:lstStyle/>
          <a:p>
            <a:endParaRPr lang="en-US"/>
          </a:p>
        </p:txBody>
      </p:sp>
      <p:sp>
        <p:nvSpPr>
          <p:cNvPr id="635994" name="Line 108"/>
          <p:cNvSpPr>
            <a:spLocks noChangeShapeType="1"/>
          </p:cNvSpPr>
          <p:nvPr/>
        </p:nvSpPr>
        <p:spPr bwMode="auto">
          <a:xfrm flipV="1">
            <a:off x="6388100" y="4132263"/>
            <a:ext cx="1588" cy="0"/>
          </a:xfrm>
          <a:prstGeom prst="line">
            <a:avLst/>
          </a:prstGeom>
          <a:noFill/>
          <a:ln w="28575">
            <a:solidFill>
              <a:srgbClr val="FF0000"/>
            </a:solidFill>
            <a:round/>
            <a:headEnd/>
            <a:tailEnd/>
          </a:ln>
        </p:spPr>
        <p:txBody>
          <a:bodyPr/>
          <a:lstStyle/>
          <a:p>
            <a:endParaRPr lang="en-US"/>
          </a:p>
        </p:txBody>
      </p:sp>
      <p:sp>
        <p:nvSpPr>
          <p:cNvPr id="635995" name="Line 109"/>
          <p:cNvSpPr>
            <a:spLocks noChangeShapeType="1"/>
          </p:cNvSpPr>
          <p:nvPr/>
        </p:nvSpPr>
        <p:spPr bwMode="auto">
          <a:xfrm flipV="1">
            <a:off x="6388100" y="4117975"/>
            <a:ext cx="9525" cy="14288"/>
          </a:xfrm>
          <a:prstGeom prst="line">
            <a:avLst/>
          </a:prstGeom>
          <a:noFill/>
          <a:ln w="28575">
            <a:solidFill>
              <a:srgbClr val="FF0000"/>
            </a:solidFill>
            <a:round/>
            <a:headEnd/>
            <a:tailEnd/>
          </a:ln>
        </p:spPr>
        <p:txBody>
          <a:bodyPr/>
          <a:lstStyle/>
          <a:p>
            <a:endParaRPr lang="en-US"/>
          </a:p>
        </p:txBody>
      </p:sp>
      <p:sp>
        <p:nvSpPr>
          <p:cNvPr id="635996" name="Line 110"/>
          <p:cNvSpPr>
            <a:spLocks noChangeShapeType="1"/>
          </p:cNvSpPr>
          <p:nvPr/>
        </p:nvSpPr>
        <p:spPr bwMode="auto">
          <a:xfrm flipV="1">
            <a:off x="6407150" y="4103688"/>
            <a:ext cx="1588" cy="1587"/>
          </a:xfrm>
          <a:prstGeom prst="line">
            <a:avLst/>
          </a:prstGeom>
          <a:noFill/>
          <a:ln w="28575">
            <a:solidFill>
              <a:srgbClr val="FF0000"/>
            </a:solidFill>
            <a:round/>
            <a:headEnd/>
            <a:tailEnd/>
          </a:ln>
        </p:spPr>
        <p:txBody>
          <a:bodyPr/>
          <a:lstStyle/>
          <a:p>
            <a:endParaRPr lang="en-US"/>
          </a:p>
        </p:txBody>
      </p:sp>
      <p:sp>
        <p:nvSpPr>
          <p:cNvPr id="635997" name="Line 111"/>
          <p:cNvSpPr>
            <a:spLocks noChangeShapeType="1"/>
          </p:cNvSpPr>
          <p:nvPr/>
        </p:nvSpPr>
        <p:spPr bwMode="auto">
          <a:xfrm flipV="1">
            <a:off x="6407150" y="4092575"/>
            <a:ext cx="9525" cy="12700"/>
          </a:xfrm>
          <a:prstGeom prst="line">
            <a:avLst/>
          </a:prstGeom>
          <a:noFill/>
          <a:ln w="28575">
            <a:solidFill>
              <a:srgbClr val="FF0000"/>
            </a:solidFill>
            <a:round/>
            <a:headEnd/>
            <a:tailEnd/>
          </a:ln>
        </p:spPr>
        <p:txBody>
          <a:bodyPr/>
          <a:lstStyle/>
          <a:p>
            <a:endParaRPr lang="en-US"/>
          </a:p>
        </p:txBody>
      </p:sp>
      <p:sp>
        <p:nvSpPr>
          <p:cNvPr id="635998" name="Line 112"/>
          <p:cNvSpPr>
            <a:spLocks noChangeShapeType="1"/>
          </p:cNvSpPr>
          <p:nvPr/>
        </p:nvSpPr>
        <p:spPr bwMode="auto">
          <a:xfrm flipV="1">
            <a:off x="6416675" y="4090988"/>
            <a:ext cx="1588" cy="1587"/>
          </a:xfrm>
          <a:prstGeom prst="line">
            <a:avLst/>
          </a:prstGeom>
          <a:noFill/>
          <a:ln w="28575">
            <a:solidFill>
              <a:srgbClr val="FF0000"/>
            </a:solidFill>
            <a:round/>
            <a:headEnd/>
            <a:tailEnd/>
          </a:ln>
        </p:spPr>
        <p:txBody>
          <a:bodyPr/>
          <a:lstStyle/>
          <a:p>
            <a:endParaRPr lang="en-US"/>
          </a:p>
        </p:txBody>
      </p:sp>
      <p:sp>
        <p:nvSpPr>
          <p:cNvPr id="635999" name="Line 113"/>
          <p:cNvSpPr>
            <a:spLocks noChangeShapeType="1"/>
          </p:cNvSpPr>
          <p:nvPr/>
        </p:nvSpPr>
        <p:spPr bwMode="auto">
          <a:xfrm flipV="1">
            <a:off x="6426200" y="4068763"/>
            <a:ext cx="7938" cy="9525"/>
          </a:xfrm>
          <a:prstGeom prst="line">
            <a:avLst/>
          </a:prstGeom>
          <a:noFill/>
          <a:ln w="28575">
            <a:solidFill>
              <a:srgbClr val="FF0000"/>
            </a:solidFill>
            <a:round/>
            <a:headEnd/>
            <a:tailEnd/>
          </a:ln>
        </p:spPr>
        <p:txBody>
          <a:bodyPr/>
          <a:lstStyle/>
          <a:p>
            <a:endParaRPr lang="en-US"/>
          </a:p>
        </p:txBody>
      </p:sp>
      <p:sp>
        <p:nvSpPr>
          <p:cNvPr id="636000" name="Line 114"/>
          <p:cNvSpPr>
            <a:spLocks noChangeShapeType="1"/>
          </p:cNvSpPr>
          <p:nvPr/>
        </p:nvSpPr>
        <p:spPr bwMode="auto">
          <a:xfrm flipV="1">
            <a:off x="6434138" y="4065588"/>
            <a:ext cx="3175" cy="3175"/>
          </a:xfrm>
          <a:prstGeom prst="line">
            <a:avLst/>
          </a:prstGeom>
          <a:noFill/>
          <a:ln w="28575">
            <a:solidFill>
              <a:srgbClr val="FF0000"/>
            </a:solidFill>
            <a:round/>
            <a:headEnd/>
            <a:tailEnd/>
          </a:ln>
        </p:spPr>
        <p:txBody>
          <a:bodyPr/>
          <a:lstStyle/>
          <a:p>
            <a:endParaRPr lang="en-US"/>
          </a:p>
        </p:txBody>
      </p:sp>
      <p:sp>
        <p:nvSpPr>
          <p:cNvPr id="636001" name="Line 115"/>
          <p:cNvSpPr>
            <a:spLocks noChangeShapeType="1"/>
          </p:cNvSpPr>
          <p:nvPr/>
        </p:nvSpPr>
        <p:spPr bwMode="auto">
          <a:xfrm flipV="1">
            <a:off x="6448425" y="4048125"/>
            <a:ext cx="4763" cy="4763"/>
          </a:xfrm>
          <a:prstGeom prst="line">
            <a:avLst/>
          </a:prstGeom>
          <a:noFill/>
          <a:ln w="28575">
            <a:solidFill>
              <a:srgbClr val="FF0000"/>
            </a:solidFill>
            <a:round/>
            <a:headEnd/>
            <a:tailEnd/>
          </a:ln>
        </p:spPr>
        <p:txBody>
          <a:bodyPr/>
          <a:lstStyle/>
          <a:p>
            <a:endParaRPr lang="en-US"/>
          </a:p>
        </p:txBody>
      </p:sp>
      <p:sp>
        <p:nvSpPr>
          <p:cNvPr id="636002" name="Line 116"/>
          <p:cNvSpPr>
            <a:spLocks noChangeShapeType="1"/>
          </p:cNvSpPr>
          <p:nvPr/>
        </p:nvSpPr>
        <p:spPr bwMode="auto">
          <a:xfrm flipV="1">
            <a:off x="6453188" y="4040188"/>
            <a:ext cx="7937" cy="7937"/>
          </a:xfrm>
          <a:prstGeom prst="line">
            <a:avLst/>
          </a:prstGeom>
          <a:noFill/>
          <a:ln w="28575">
            <a:solidFill>
              <a:srgbClr val="FF0000"/>
            </a:solidFill>
            <a:round/>
            <a:headEnd/>
            <a:tailEnd/>
          </a:ln>
        </p:spPr>
        <p:txBody>
          <a:bodyPr/>
          <a:lstStyle/>
          <a:p>
            <a:endParaRPr lang="en-US"/>
          </a:p>
        </p:txBody>
      </p:sp>
      <p:sp>
        <p:nvSpPr>
          <p:cNvPr id="636003" name="Line 117"/>
          <p:cNvSpPr>
            <a:spLocks noChangeShapeType="1"/>
          </p:cNvSpPr>
          <p:nvPr/>
        </p:nvSpPr>
        <p:spPr bwMode="auto">
          <a:xfrm flipV="1">
            <a:off x="6475413" y="4024313"/>
            <a:ext cx="4762" cy="4762"/>
          </a:xfrm>
          <a:prstGeom prst="line">
            <a:avLst/>
          </a:prstGeom>
          <a:noFill/>
          <a:ln w="28575">
            <a:solidFill>
              <a:srgbClr val="FF0000"/>
            </a:solidFill>
            <a:round/>
            <a:headEnd/>
            <a:tailEnd/>
          </a:ln>
        </p:spPr>
        <p:txBody>
          <a:bodyPr/>
          <a:lstStyle/>
          <a:p>
            <a:endParaRPr lang="en-US"/>
          </a:p>
        </p:txBody>
      </p:sp>
      <p:sp>
        <p:nvSpPr>
          <p:cNvPr id="636004" name="Line 118"/>
          <p:cNvSpPr>
            <a:spLocks noChangeShapeType="1"/>
          </p:cNvSpPr>
          <p:nvPr/>
        </p:nvSpPr>
        <p:spPr bwMode="auto">
          <a:xfrm flipV="1">
            <a:off x="6480175" y="4019550"/>
            <a:ext cx="9525" cy="4763"/>
          </a:xfrm>
          <a:prstGeom prst="line">
            <a:avLst/>
          </a:prstGeom>
          <a:noFill/>
          <a:ln w="28575">
            <a:solidFill>
              <a:srgbClr val="FF0000"/>
            </a:solidFill>
            <a:round/>
            <a:headEnd/>
            <a:tailEnd/>
          </a:ln>
        </p:spPr>
        <p:txBody>
          <a:bodyPr/>
          <a:lstStyle/>
          <a:p>
            <a:endParaRPr lang="en-US"/>
          </a:p>
        </p:txBody>
      </p:sp>
      <p:sp>
        <p:nvSpPr>
          <p:cNvPr id="636005" name="Line 119"/>
          <p:cNvSpPr>
            <a:spLocks noChangeShapeType="1"/>
          </p:cNvSpPr>
          <p:nvPr/>
        </p:nvSpPr>
        <p:spPr bwMode="auto">
          <a:xfrm flipV="1">
            <a:off x="6489700" y="4019550"/>
            <a:ext cx="1588" cy="0"/>
          </a:xfrm>
          <a:prstGeom prst="line">
            <a:avLst/>
          </a:prstGeom>
          <a:noFill/>
          <a:ln w="28575">
            <a:solidFill>
              <a:srgbClr val="FF0000"/>
            </a:solidFill>
            <a:round/>
            <a:headEnd/>
            <a:tailEnd/>
          </a:ln>
        </p:spPr>
        <p:txBody>
          <a:bodyPr/>
          <a:lstStyle/>
          <a:p>
            <a:endParaRPr lang="en-US"/>
          </a:p>
        </p:txBody>
      </p:sp>
      <p:sp>
        <p:nvSpPr>
          <p:cNvPr id="636006" name="Line 120"/>
          <p:cNvSpPr>
            <a:spLocks noChangeShapeType="1"/>
          </p:cNvSpPr>
          <p:nvPr/>
        </p:nvSpPr>
        <p:spPr bwMode="auto">
          <a:xfrm flipV="1">
            <a:off x="6510338" y="4011613"/>
            <a:ext cx="7937" cy="1587"/>
          </a:xfrm>
          <a:prstGeom prst="line">
            <a:avLst/>
          </a:prstGeom>
          <a:noFill/>
          <a:ln w="28575">
            <a:solidFill>
              <a:srgbClr val="FF0000"/>
            </a:solidFill>
            <a:round/>
            <a:headEnd/>
            <a:tailEnd/>
          </a:ln>
        </p:spPr>
        <p:txBody>
          <a:bodyPr/>
          <a:lstStyle/>
          <a:p>
            <a:endParaRPr lang="en-US"/>
          </a:p>
        </p:txBody>
      </p:sp>
      <p:sp>
        <p:nvSpPr>
          <p:cNvPr id="636007" name="Line 121"/>
          <p:cNvSpPr>
            <a:spLocks noChangeShapeType="1"/>
          </p:cNvSpPr>
          <p:nvPr/>
        </p:nvSpPr>
        <p:spPr bwMode="auto">
          <a:xfrm flipV="1">
            <a:off x="6518275" y="4011613"/>
            <a:ext cx="7938" cy="0"/>
          </a:xfrm>
          <a:prstGeom prst="line">
            <a:avLst/>
          </a:prstGeom>
          <a:noFill/>
          <a:ln w="28575">
            <a:solidFill>
              <a:srgbClr val="FF0000"/>
            </a:solidFill>
            <a:round/>
            <a:headEnd/>
            <a:tailEnd/>
          </a:ln>
        </p:spPr>
        <p:txBody>
          <a:bodyPr/>
          <a:lstStyle/>
          <a:p>
            <a:endParaRPr lang="en-US"/>
          </a:p>
        </p:txBody>
      </p:sp>
      <p:sp>
        <p:nvSpPr>
          <p:cNvPr id="636008" name="Line 122"/>
          <p:cNvSpPr>
            <a:spLocks noChangeShapeType="1"/>
          </p:cNvSpPr>
          <p:nvPr/>
        </p:nvSpPr>
        <p:spPr bwMode="auto">
          <a:xfrm>
            <a:off x="6526213" y="4011613"/>
            <a:ext cx="3175" cy="1587"/>
          </a:xfrm>
          <a:prstGeom prst="line">
            <a:avLst/>
          </a:prstGeom>
          <a:noFill/>
          <a:ln w="28575">
            <a:solidFill>
              <a:srgbClr val="FF0000"/>
            </a:solidFill>
            <a:round/>
            <a:headEnd/>
            <a:tailEnd/>
          </a:ln>
        </p:spPr>
        <p:txBody>
          <a:bodyPr/>
          <a:lstStyle/>
          <a:p>
            <a:endParaRPr lang="en-US"/>
          </a:p>
        </p:txBody>
      </p:sp>
      <p:sp>
        <p:nvSpPr>
          <p:cNvPr id="636009" name="Line 123"/>
          <p:cNvSpPr>
            <a:spLocks noChangeShapeType="1"/>
          </p:cNvSpPr>
          <p:nvPr/>
        </p:nvSpPr>
        <p:spPr bwMode="auto">
          <a:xfrm>
            <a:off x="6548438" y="4017963"/>
            <a:ext cx="6350" cy="1587"/>
          </a:xfrm>
          <a:prstGeom prst="line">
            <a:avLst/>
          </a:prstGeom>
          <a:noFill/>
          <a:ln w="28575">
            <a:solidFill>
              <a:srgbClr val="FF0000"/>
            </a:solidFill>
            <a:round/>
            <a:headEnd/>
            <a:tailEnd/>
          </a:ln>
        </p:spPr>
        <p:txBody>
          <a:bodyPr/>
          <a:lstStyle/>
          <a:p>
            <a:endParaRPr lang="en-US"/>
          </a:p>
        </p:txBody>
      </p:sp>
      <p:sp>
        <p:nvSpPr>
          <p:cNvPr id="636010" name="Line 124"/>
          <p:cNvSpPr>
            <a:spLocks noChangeShapeType="1"/>
          </p:cNvSpPr>
          <p:nvPr/>
        </p:nvSpPr>
        <p:spPr bwMode="auto">
          <a:xfrm>
            <a:off x="6554788" y="4019550"/>
            <a:ext cx="9525" cy="4763"/>
          </a:xfrm>
          <a:prstGeom prst="line">
            <a:avLst/>
          </a:prstGeom>
          <a:noFill/>
          <a:ln w="28575">
            <a:solidFill>
              <a:srgbClr val="FF0000"/>
            </a:solidFill>
            <a:round/>
            <a:headEnd/>
            <a:tailEnd/>
          </a:ln>
        </p:spPr>
        <p:txBody>
          <a:bodyPr/>
          <a:lstStyle/>
          <a:p>
            <a:endParaRPr lang="en-US"/>
          </a:p>
        </p:txBody>
      </p:sp>
      <p:sp>
        <p:nvSpPr>
          <p:cNvPr id="636011" name="Line 125"/>
          <p:cNvSpPr>
            <a:spLocks noChangeShapeType="1"/>
          </p:cNvSpPr>
          <p:nvPr/>
        </p:nvSpPr>
        <p:spPr bwMode="auto">
          <a:xfrm>
            <a:off x="6564313" y="4024313"/>
            <a:ext cx="1587" cy="3175"/>
          </a:xfrm>
          <a:prstGeom prst="line">
            <a:avLst/>
          </a:prstGeom>
          <a:noFill/>
          <a:ln w="28575">
            <a:solidFill>
              <a:srgbClr val="FF0000"/>
            </a:solidFill>
            <a:round/>
            <a:headEnd/>
            <a:tailEnd/>
          </a:ln>
        </p:spPr>
        <p:txBody>
          <a:bodyPr/>
          <a:lstStyle/>
          <a:p>
            <a:endParaRPr lang="en-US"/>
          </a:p>
        </p:txBody>
      </p:sp>
      <p:sp>
        <p:nvSpPr>
          <p:cNvPr id="636012" name="Line 126"/>
          <p:cNvSpPr>
            <a:spLocks noChangeShapeType="1"/>
          </p:cNvSpPr>
          <p:nvPr/>
        </p:nvSpPr>
        <p:spPr bwMode="auto">
          <a:xfrm>
            <a:off x="6580188" y="4037013"/>
            <a:ext cx="1587" cy="1587"/>
          </a:xfrm>
          <a:prstGeom prst="line">
            <a:avLst/>
          </a:prstGeom>
          <a:noFill/>
          <a:ln w="28575">
            <a:solidFill>
              <a:srgbClr val="FF0000"/>
            </a:solidFill>
            <a:round/>
            <a:headEnd/>
            <a:tailEnd/>
          </a:ln>
        </p:spPr>
        <p:txBody>
          <a:bodyPr/>
          <a:lstStyle/>
          <a:p>
            <a:endParaRPr lang="en-US"/>
          </a:p>
        </p:txBody>
      </p:sp>
      <p:sp>
        <p:nvSpPr>
          <p:cNvPr id="636013" name="Line 127"/>
          <p:cNvSpPr>
            <a:spLocks noChangeShapeType="1"/>
          </p:cNvSpPr>
          <p:nvPr/>
        </p:nvSpPr>
        <p:spPr bwMode="auto">
          <a:xfrm>
            <a:off x="6581775" y="4038600"/>
            <a:ext cx="9525" cy="9525"/>
          </a:xfrm>
          <a:prstGeom prst="line">
            <a:avLst/>
          </a:prstGeom>
          <a:noFill/>
          <a:ln w="28575">
            <a:solidFill>
              <a:srgbClr val="FF0000"/>
            </a:solidFill>
            <a:round/>
            <a:headEnd/>
            <a:tailEnd/>
          </a:ln>
        </p:spPr>
        <p:txBody>
          <a:bodyPr/>
          <a:lstStyle/>
          <a:p>
            <a:endParaRPr lang="en-US"/>
          </a:p>
        </p:txBody>
      </p:sp>
      <p:sp>
        <p:nvSpPr>
          <p:cNvPr id="636014" name="Line 128"/>
          <p:cNvSpPr>
            <a:spLocks noChangeShapeType="1"/>
          </p:cNvSpPr>
          <p:nvPr/>
        </p:nvSpPr>
        <p:spPr bwMode="auto">
          <a:xfrm>
            <a:off x="6591300" y="4048125"/>
            <a:ext cx="1588" cy="1588"/>
          </a:xfrm>
          <a:prstGeom prst="line">
            <a:avLst/>
          </a:prstGeom>
          <a:noFill/>
          <a:ln w="28575">
            <a:solidFill>
              <a:srgbClr val="FF0000"/>
            </a:solidFill>
            <a:round/>
            <a:headEnd/>
            <a:tailEnd/>
          </a:ln>
        </p:spPr>
        <p:txBody>
          <a:bodyPr/>
          <a:lstStyle/>
          <a:p>
            <a:endParaRPr lang="en-US"/>
          </a:p>
        </p:txBody>
      </p:sp>
      <p:sp>
        <p:nvSpPr>
          <p:cNvPr id="636015" name="Line 129"/>
          <p:cNvSpPr>
            <a:spLocks noChangeShapeType="1"/>
          </p:cNvSpPr>
          <p:nvPr/>
        </p:nvSpPr>
        <p:spPr bwMode="auto">
          <a:xfrm>
            <a:off x="6604000" y="4062413"/>
            <a:ext cx="6350" cy="6350"/>
          </a:xfrm>
          <a:prstGeom prst="line">
            <a:avLst/>
          </a:prstGeom>
          <a:noFill/>
          <a:ln w="28575">
            <a:solidFill>
              <a:srgbClr val="FF0000"/>
            </a:solidFill>
            <a:round/>
            <a:headEnd/>
            <a:tailEnd/>
          </a:ln>
        </p:spPr>
        <p:txBody>
          <a:bodyPr/>
          <a:lstStyle/>
          <a:p>
            <a:endParaRPr lang="en-US"/>
          </a:p>
        </p:txBody>
      </p:sp>
      <p:sp>
        <p:nvSpPr>
          <p:cNvPr id="636016" name="Line 130"/>
          <p:cNvSpPr>
            <a:spLocks noChangeShapeType="1"/>
          </p:cNvSpPr>
          <p:nvPr/>
        </p:nvSpPr>
        <p:spPr bwMode="auto">
          <a:xfrm>
            <a:off x="6610350" y="4068763"/>
            <a:ext cx="4763" cy="6350"/>
          </a:xfrm>
          <a:prstGeom prst="line">
            <a:avLst/>
          </a:prstGeom>
          <a:noFill/>
          <a:ln w="28575">
            <a:solidFill>
              <a:srgbClr val="FF0000"/>
            </a:solidFill>
            <a:round/>
            <a:headEnd/>
            <a:tailEnd/>
          </a:ln>
        </p:spPr>
        <p:txBody>
          <a:bodyPr/>
          <a:lstStyle/>
          <a:p>
            <a:endParaRPr lang="en-US"/>
          </a:p>
        </p:txBody>
      </p:sp>
      <p:sp>
        <p:nvSpPr>
          <p:cNvPr id="636017" name="Line 131"/>
          <p:cNvSpPr>
            <a:spLocks noChangeShapeType="1"/>
          </p:cNvSpPr>
          <p:nvPr/>
        </p:nvSpPr>
        <p:spPr bwMode="auto">
          <a:xfrm>
            <a:off x="6626225" y="4087813"/>
            <a:ext cx="1588" cy="4762"/>
          </a:xfrm>
          <a:prstGeom prst="line">
            <a:avLst/>
          </a:prstGeom>
          <a:noFill/>
          <a:ln w="28575">
            <a:solidFill>
              <a:srgbClr val="FF0000"/>
            </a:solidFill>
            <a:round/>
            <a:headEnd/>
            <a:tailEnd/>
          </a:ln>
        </p:spPr>
        <p:txBody>
          <a:bodyPr/>
          <a:lstStyle/>
          <a:p>
            <a:endParaRPr lang="en-US"/>
          </a:p>
        </p:txBody>
      </p:sp>
      <p:sp>
        <p:nvSpPr>
          <p:cNvPr id="636018" name="Line 132"/>
          <p:cNvSpPr>
            <a:spLocks noChangeShapeType="1"/>
          </p:cNvSpPr>
          <p:nvPr/>
        </p:nvSpPr>
        <p:spPr bwMode="auto">
          <a:xfrm>
            <a:off x="6627813" y="4092575"/>
            <a:ext cx="7937" cy="9525"/>
          </a:xfrm>
          <a:prstGeom prst="line">
            <a:avLst/>
          </a:prstGeom>
          <a:noFill/>
          <a:ln w="28575">
            <a:solidFill>
              <a:srgbClr val="FF0000"/>
            </a:solidFill>
            <a:round/>
            <a:headEnd/>
            <a:tailEnd/>
          </a:ln>
        </p:spPr>
        <p:txBody>
          <a:bodyPr/>
          <a:lstStyle/>
          <a:p>
            <a:endParaRPr lang="en-US"/>
          </a:p>
        </p:txBody>
      </p:sp>
      <p:sp>
        <p:nvSpPr>
          <p:cNvPr id="636019" name="Line 133"/>
          <p:cNvSpPr>
            <a:spLocks noChangeShapeType="1"/>
          </p:cNvSpPr>
          <p:nvPr/>
        </p:nvSpPr>
        <p:spPr bwMode="auto">
          <a:xfrm>
            <a:off x="6645275" y="4114800"/>
            <a:ext cx="1588" cy="3175"/>
          </a:xfrm>
          <a:prstGeom prst="line">
            <a:avLst/>
          </a:prstGeom>
          <a:noFill/>
          <a:ln w="28575">
            <a:solidFill>
              <a:srgbClr val="FF0000"/>
            </a:solidFill>
            <a:round/>
            <a:headEnd/>
            <a:tailEnd/>
          </a:ln>
        </p:spPr>
        <p:txBody>
          <a:bodyPr/>
          <a:lstStyle/>
          <a:p>
            <a:endParaRPr lang="en-US"/>
          </a:p>
        </p:txBody>
      </p:sp>
      <p:sp>
        <p:nvSpPr>
          <p:cNvPr id="636020" name="Line 134"/>
          <p:cNvSpPr>
            <a:spLocks noChangeShapeType="1"/>
          </p:cNvSpPr>
          <p:nvPr/>
        </p:nvSpPr>
        <p:spPr bwMode="auto">
          <a:xfrm>
            <a:off x="6646863" y="4117975"/>
            <a:ext cx="7937" cy="11113"/>
          </a:xfrm>
          <a:prstGeom prst="line">
            <a:avLst/>
          </a:prstGeom>
          <a:noFill/>
          <a:ln w="28575">
            <a:solidFill>
              <a:srgbClr val="FF0000"/>
            </a:solidFill>
            <a:round/>
            <a:headEnd/>
            <a:tailEnd/>
          </a:ln>
        </p:spPr>
        <p:txBody>
          <a:bodyPr/>
          <a:lstStyle/>
          <a:p>
            <a:endParaRPr lang="en-US"/>
          </a:p>
        </p:txBody>
      </p:sp>
      <p:sp>
        <p:nvSpPr>
          <p:cNvPr id="636021" name="Line 135"/>
          <p:cNvSpPr>
            <a:spLocks noChangeShapeType="1"/>
          </p:cNvSpPr>
          <p:nvPr/>
        </p:nvSpPr>
        <p:spPr bwMode="auto">
          <a:xfrm>
            <a:off x="6662738" y="4141788"/>
            <a:ext cx="3175" cy="3175"/>
          </a:xfrm>
          <a:prstGeom prst="line">
            <a:avLst/>
          </a:prstGeom>
          <a:noFill/>
          <a:ln w="28575">
            <a:solidFill>
              <a:srgbClr val="FF0000"/>
            </a:solidFill>
            <a:round/>
            <a:headEnd/>
            <a:tailEnd/>
          </a:ln>
        </p:spPr>
        <p:txBody>
          <a:bodyPr/>
          <a:lstStyle/>
          <a:p>
            <a:endParaRPr lang="en-US"/>
          </a:p>
        </p:txBody>
      </p:sp>
      <p:sp>
        <p:nvSpPr>
          <p:cNvPr id="636022" name="Line 136"/>
          <p:cNvSpPr>
            <a:spLocks noChangeShapeType="1"/>
          </p:cNvSpPr>
          <p:nvPr/>
        </p:nvSpPr>
        <p:spPr bwMode="auto">
          <a:xfrm>
            <a:off x="6665913" y="4144963"/>
            <a:ext cx="6350" cy="11112"/>
          </a:xfrm>
          <a:prstGeom prst="line">
            <a:avLst/>
          </a:prstGeom>
          <a:noFill/>
          <a:ln w="28575">
            <a:solidFill>
              <a:srgbClr val="FF0000"/>
            </a:solidFill>
            <a:round/>
            <a:headEnd/>
            <a:tailEnd/>
          </a:ln>
        </p:spPr>
        <p:txBody>
          <a:bodyPr/>
          <a:lstStyle/>
          <a:p>
            <a:endParaRPr lang="en-US"/>
          </a:p>
        </p:txBody>
      </p:sp>
      <p:sp>
        <p:nvSpPr>
          <p:cNvPr id="636023" name="Line 137"/>
          <p:cNvSpPr>
            <a:spLocks noChangeShapeType="1"/>
          </p:cNvSpPr>
          <p:nvPr/>
        </p:nvSpPr>
        <p:spPr bwMode="auto">
          <a:xfrm>
            <a:off x="6681788" y="4170363"/>
            <a:ext cx="1587" cy="3175"/>
          </a:xfrm>
          <a:prstGeom prst="line">
            <a:avLst/>
          </a:prstGeom>
          <a:noFill/>
          <a:ln w="28575">
            <a:solidFill>
              <a:srgbClr val="FF0000"/>
            </a:solidFill>
            <a:round/>
            <a:headEnd/>
            <a:tailEnd/>
          </a:ln>
        </p:spPr>
        <p:txBody>
          <a:bodyPr/>
          <a:lstStyle/>
          <a:p>
            <a:endParaRPr lang="en-US"/>
          </a:p>
        </p:txBody>
      </p:sp>
      <p:sp>
        <p:nvSpPr>
          <p:cNvPr id="636024" name="Line 138"/>
          <p:cNvSpPr>
            <a:spLocks noChangeShapeType="1"/>
          </p:cNvSpPr>
          <p:nvPr/>
        </p:nvSpPr>
        <p:spPr bwMode="auto">
          <a:xfrm>
            <a:off x="6683375" y="4173538"/>
            <a:ext cx="7938" cy="9525"/>
          </a:xfrm>
          <a:prstGeom prst="line">
            <a:avLst/>
          </a:prstGeom>
          <a:noFill/>
          <a:ln w="28575">
            <a:solidFill>
              <a:srgbClr val="FF0000"/>
            </a:solidFill>
            <a:round/>
            <a:headEnd/>
            <a:tailEnd/>
          </a:ln>
        </p:spPr>
        <p:txBody>
          <a:bodyPr/>
          <a:lstStyle/>
          <a:p>
            <a:endParaRPr lang="en-US"/>
          </a:p>
        </p:txBody>
      </p:sp>
      <p:sp>
        <p:nvSpPr>
          <p:cNvPr id="636025" name="Line 139"/>
          <p:cNvSpPr>
            <a:spLocks noChangeShapeType="1"/>
          </p:cNvSpPr>
          <p:nvPr/>
        </p:nvSpPr>
        <p:spPr bwMode="auto">
          <a:xfrm>
            <a:off x="6699250" y="4197350"/>
            <a:ext cx="3175" cy="3175"/>
          </a:xfrm>
          <a:prstGeom prst="line">
            <a:avLst/>
          </a:prstGeom>
          <a:noFill/>
          <a:ln w="28575">
            <a:solidFill>
              <a:srgbClr val="FF0000"/>
            </a:solidFill>
            <a:round/>
            <a:headEnd/>
            <a:tailEnd/>
          </a:ln>
        </p:spPr>
        <p:txBody>
          <a:bodyPr/>
          <a:lstStyle/>
          <a:p>
            <a:endParaRPr lang="en-US"/>
          </a:p>
        </p:txBody>
      </p:sp>
      <p:sp>
        <p:nvSpPr>
          <p:cNvPr id="636026" name="Line 140"/>
          <p:cNvSpPr>
            <a:spLocks noChangeShapeType="1"/>
          </p:cNvSpPr>
          <p:nvPr/>
        </p:nvSpPr>
        <p:spPr bwMode="auto">
          <a:xfrm>
            <a:off x="6702425" y="4200525"/>
            <a:ext cx="6350" cy="9525"/>
          </a:xfrm>
          <a:prstGeom prst="line">
            <a:avLst/>
          </a:prstGeom>
          <a:noFill/>
          <a:ln w="28575">
            <a:solidFill>
              <a:srgbClr val="FF0000"/>
            </a:solidFill>
            <a:round/>
            <a:headEnd/>
            <a:tailEnd/>
          </a:ln>
        </p:spPr>
        <p:txBody>
          <a:bodyPr/>
          <a:lstStyle/>
          <a:p>
            <a:endParaRPr lang="en-US"/>
          </a:p>
        </p:txBody>
      </p:sp>
      <p:sp>
        <p:nvSpPr>
          <p:cNvPr id="636027" name="Line 141"/>
          <p:cNvSpPr>
            <a:spLocks noChangeShapeType="1"/>
          </p:cNvSpPr>
          <p:nvPr/>
        </p:nvSpPr>
        <p:spPr bwMode="auto">
          <a:xfrm>
            <a:off x="6718300" y="4224338"/>
            <a:ext cx="3175" cy="1587"/>
          </a:xfrm>
          <a:prstGeom prst="line">
            <a:avLst/>
          </a:prstGeom>
          <a:noFill/>
          <a:ln w="28575">
            <a:solidFill>
              <a:srgbClr val="FF0000"/>
            </a:solidFill>
            <a:round/>
            <a:headEnd/>
            <a:tailEnd/>
          </a:ln>
        </p:spPr>
        <p:txBody>
          <a:bodyPr/>
          <a:lstStyle/>
          <a:p>
            <a:endParaRPr lang="en-US"/>
          </a:p>
        </p:txBody>
      </p:sp>
      <p:sp>
        <p:nvSpPr>
          <p:cNvPr id="636028" name="Line 142"/>
          <p:cNvSpPr>
            <a:spLocks noChangeShapeType="1"/>
          </p:cNvSpPr>
          <p:nvPr/>
        </p:nvSpPr>
        <p:spPr bwMode="auto">
          <a:xfrm>
            <a:off x="6721475" y="4225925"/>
            <a:ext cx="7938" cy="11113"/>
          </a:xfrm>
          <a:prstGeom prst="line">
            <a:avLst/>
          </a:prstGeom>
          <a:noFill/>
          <a:ln w="28575">
            <a:solidFill>
              <a:srgbClr val="FF0000"/>
            </a:solidFill>
            <a:round/>
            <a:headEnd/>
            <a:tailEnd/>
          </a:ln>
        </p:spPr>
        <p:txBody>
          <a:bodyPr/>
          <a:lstStyle/>
          <a:p>
            <a:endParaRPr lang="en-US"/>
          </a:p>
        </p:txBody>
      </p:sp>
      <p:sp>
        <p:nvSpPr>
          <p:cNvPr id="636029" name="Line 143"/>
          <p:cNvSpPr>
            <a:spLocks noChangeShapeType="1"/>
          </p:cNvSpPr>
          <p:nvPr/>
        </p:nvSpPr>
        <p:spPr bwMode="auto">
          <a:xfrm>
            <a:off x="6738938" y="4251325"/>
            <a:ext cx="9525" cy="9525"/>
          </a:xfrm>
          <a:prstGeom prst="line">
            <a:avLst/>
          </a:prstGeom>
          <a:noFill/>
          <a:ln w="28575">
            <a:solidFill>
              <a:srgbClr val="FF0000"/>
            </a:solidFill>
            <a:round/>
            <a:headEnd/>
            <a:tailEnd/>
          </a:ln>
        </p:spPr>
        <p:txBody>
          <a:bodyPr/>
          <a:lstStyle/>
          <a:p>
            <a:endParaRPr lang="en-US"/>
          </a:p>
        </p:txBody>
      </p:sp>
      <p:sp>
        <p:nvSpPr>
          <p:cNvPr id="636030" name="Line 144"/>
          <p:cNvSpPr>
            <a:spLocks noChangeShapeType="1"/>
          </p:cNvSpPr>
          <p:nvPr/>
        </p:nvSpPr>
        <p:spPr bwMode="auto">
          <a:xfrm>
            <a:off x="6748463" y="4260850"/>
            <a:ext cx="1587" cy="3175"/>
          </a:xfrm>
          <a:prstGeom prst="line">
            <a:avLst/>
          </a:prstGeom>
          <a:noFill/>
          <a:ln w="28575">
            <a:solidFill>
              <a:srgbClr val="FF0000"/>
            </a:solidFill>
            <a:round/>
            <a:headEnd/>
            <a:tailEnd/>
          </a:ln>
        </p:spPr>
        <p:txBody>
          <a:bodyPr/>
          <a:lstStyle/>
          <a:p>
            <a:endParaRPr lang="en-US"/>
          </a:p>
        </p:txBody>
      </p:sp>
      <p:sp>
        <p:nvSpPr>
          <p:cNvPr id="636031" name="Line 145"/>
          <p:cNvSpPr>
            <a:spLocks noChangeShapeType="1"/>
          </p:cNvSpPr>
          <p:nvPr/>
        </p:nvSpPr>
        <p:spPr bwMode="auto">
          <a:xfrm>
            <a:off x="6762750" y="4275138"/>
            <a:ext cx="4763" cy="4762"/>
          </a:xfrm>
          <a:prstGeom prst="line">
            <a:avLst/>
          </a:prstGeom>
          <a:noFill/>
          <a:ln w="28575">
            <a:solidFill>
              <a:srgbClr val="FF0000"/>
            </a:solidFill>
            <a:round/>
            <a:headEnd/>
            <a:tailEnd/>
          </a:ln>
        </p:spPr>
        <p:txBody>
          <a:bodyPr/>
          <a:lstStyle/>
          <a:p>
            <a:endParaRPr lang="en-US"/>
          </a:p>
        </p:txBody>
      </p:sp>
      <p:sp>
        <p:nvSpPr>
          <p:cNvPr id="636032" name="Line 146"/>
          <p:cNvSpPr>
            <a:spLocks noChangeShapeType="1"/>
          </p:cNvSpPr>
          <p:nvPr/>
        </p:nvSpPr>
        <p:spPr bwMode="auto">
          <a:xfrm>
            <a:off x="6767513" y="4279900"/>
            <a:ext cx="7937" cy="7938"/>
          </a:xfrm>
          <a:prstGeom prst="line">
            <a:avLst/>
          </a:prstGeom>
          <a:noFill/>
          <a:ln w="28575">
            <a:solidFill>
              <a:srgbClr val="FF0000"/>
            </a:solidFill>
            <a:round/>
            <a:headEnd/>
            <a:tailEnd/>
          </a:ln>
        </p:spPr>
        <p:txBody>
          <a:bodyPr/>
          <a:lstStyle/>
          <a:p>
            <a:endParaRPr lang="en-US"/>
          </a:p>
        </p:txBody>
      </p:sp>
      <p:sp>
        <p:nvSpPr>
          <p:cNvPr id="636033" name="Line 147"/>
          <p:cNvSpPr>
            <a:spLocks noChangeShapeType="1"/>
          </p:cNvSpPr>
          <p:nvPr/>
        </p:nvSpPr>
        <p:spPr bwMode="auto">
          <a:xfrm>
            <a:off x="6775450" y="4286250"/>
            <a:ext cx="1588" cy="1588"/>
          </a:xfrm>
          <a:prstGeom prst="line">
            <a:avLst/>
          </a:prstGeom>
          <a:noFill/>
          <a:ln w="28575">
            <a:solidFill>
              <a:srgbClr val="FF0000"/>
            </a:solidFill>
            <a:round/>
            <a:headEnd/>
            <a:tailEnd/>
          </a:ln>
        </p:spPr>
        <p:txBody>
          <a:bodyPr/>
          <a:lstStyle/>
          <a:p>
            <a:endParaRPr lang="en-US"/>
          </a:p>
        </p:txBody>
      </p:sp>
      <p:sp>
        <p:nvSpPr>
          <p:cNvPr id="636034" name="Line 148"/>
          <p:cNvSpPr>
            <a:spLocks noChangeShapeType="1"/>
          </p:cNvSpPr>
          <p:nvPr/>
        </p:nvSpPr>
        <p:spPr bwMode="auto">
          <a:xfrm>
            <a:off x="6791325" y="4297363"/>
            <a:ext cx="3175" cy="1587"/>
          </a:xfrm>
          <a:prstGeom prst="line">
            <a:avLst/>
          </a:prstGeom>
          <a:noFill/>
          <a:ln w="28575">
            <a:solidFill>
              <a:srgbClr val="FF0000"/>
            </a:solidFill>
            <a:round/>
            <a:headEnd/>
            <a:tailEnd/>
          </a:ln>
        </p:spPr>
        <p:txBody>
          <a:bodyPr/>
          <a:lstStyle/>
          <a:p>
            <a:endParaRPr lang="en-US"/>
          </a:p>
        </p:txBody>
      </p:sp>
      <p:sp>
        <p:nvSpPr>
          <p:cNvPr id="636035" name="Line 149"/>
          <p:cNvSpPr>
            <a:spLocks noChangeShapeType="1"/>
          </p:cNvSpPr>
          <p:nvPr/>
        </p:nvSpPr>
        <p:spPr bwMode="auto">
          <a:xfrm>
            <a:off x="6794500" y="4298950"/>
            <a:ext cx="9525" cy="3175"/>
          </a:xfrm>
          <a:prstGeom prst="line">
            <a:avLst/>
          </a:prstGeom>
          <a:noFill/>
          <a:ln w="28575">
            <a:solidFill>
              <a:srgbClr val="FF0000"/>
            </a:solidFill>
            <a:round/>
            <a:headEnd/>
            <a:tailEnd/>
          </a:ln>
        </p:spPr>
        <p:txBody>
          <a:bodyPr/>
          <a:lstStyle/>
          <a:p>
            <a:endParaRPr lang="en-US"/>
          </a:p>
        </p:txBody>
      </p:sp>
      <p:sp>
        <p:nvSpPr>
          <p:cNvPr id="636036" name="Line 150"/>
          <p:cNvSpPr>
            <a:spLocks noChangeShapeType="1"/>
          </p:cNvSpPr>
          <p:nvPr/>
        </p:nvSpPr>
        <p:spPr bwMode="auto">
          <a:xfrm>
            <a:off x="6804025" y="4302125"/>
            <a:ext cx="6350" cy="1588"/>
          </a:xfrm>
          <a:prstGeom prst="line">
            <a:avLst/>
          </a:prstGeom>
          <a:noFill/>
          <a:ln w="28575">
            <a:solidFill>
              <a:srgbClr val="FF0000"/>
            </a:solidFill>
            <a:round/>
            <a:headEnd/>
            <a:tailEnd/>
          </a:ln>
        </p:spPr>
        <p:txBody>
          <a:bodyPr/>
          <a:lstStyle/>
          <a:p>
            <a:endParaRPr lang="en-US"/>
          </a:p>
        </p:txBody>
      </p:sp>
      <p:sp>
        <p:nvSpPr>
          <p:cNvPr id="636037" name="Line 151"/>
          <p:cNvSpPr>
            <a:spLocks noChangeShapeType="1"/>
          </p:cNvSpPr>
          <p:nvPr/>
        </p:nvSpPr>
        <p:spPr bwMode="auto">
          <a:xfrm flipV="1">
            <a:off x="6829425" y="4305300"/>
            <a:ext cx="1588" cy="1588"/>
          </a:xfrm>
          <a:prstGeom prst="line">
            <a:avLst/>
          </a:prstGeom>
          <a:noFill/>
          <a:ln w="28575">
            <a:solidFill>
              <a:srgbClr val="FF0000"/>
            </a:solidFill>
            <a:round/>
            <a:headEnd/>
            <a:tailEnd/>
          </a:ln>
        </p:spPr>
        <p:txBody>
          <a:bodyPr/>
          <a:lstStyle/>
          <a:p>
            <a:endParaRPr lang="en-US"/>
          </a:p>
        </p:txBody>
      </p:sp>
      <p:sp>
        <p:nvSpPr>
          <p:cNvPr id="636038" name="Line 152"/>
          <p:cNvSpPr>
            <a:spLocks noChangeShapeType="1"/>
          </p:cNvSpPr>
          <p:nvPr/>
        </p:nvSpPr>
        <p:spPr bwMode="auto">
          <a:xfrm flipV="1">
            <a:off x="6831013" y="4305300"/>
            <a:ext cx="9525" cy="1588"/>
          </a:xfrm>
          <a:prstGeom prst="line">
            <a:avLst/>
          </a:prstGeom>
          <a:noFill/>
          <a:ln w="28575">
            <a:solidFill>
              <a:srgbClr val="FF0000"/>
            </a:solidFill>
            <a:round/>
            <a:headEnd/>
            <a:tailEnd/>
          </a:ln>
        </p:spPr>
        <p:txBody>
          <a:bodyPr/>
          <a:lstStyle/>
          <a:p>
            <a:endParaRPr lang="en-US"/>
          </a:p>
        </p:txBody>
      </p:sp>
      <p:sp>
        <p:nvSpPr>
          <p:cNvPr id="636039" name="Line 153"/>
          <p:cNvSpPr>
            <a:spLocks noChangeShapeType="1"/>
          </p:cNvSpPr>
          <p:nvPr/>
        </p:nvSpPr>
        <p:spPr bwMode="auto">
          <a:xfrm flipV="1">
            <a:off x="6840538" y="4302125"/>
            <a:ext cx="9525" cy="3175"/>
          </a:xfrm>
          <a:prstGeom prst="line">
            <a:avLst/>
          </a:prstGeom>
          <a:noFill/>
          <a:ln w="28575">
            <a:solidFill>
              <a:srgbClr val="FF0000"/>
            </a:solidFill>
            <a:round/>
            <a:headEnd/>
            <a:tailEnd/>
          </a:ln>
        </p:spPr>
        <p:txBody>
          <a:bodyPr/>
          <a:lstStyle/>
          <a:p>
            <a:endParaRPr lang="en-US"/>
          </a:p>
        </p:txBody>
      </p:sp>
      <p:sp>
        <p:nvSpPr>
          <p:cNvPr id="636040" name="Line 154"/>
          <p:cNvSpPr>
            <a:spLocks noChangeShapeType="1"/>
          </p:cNvSpPr>
          <p:nvPr/>
        </p:nvSpPr>
        <p:spPr bwMode="auto">
          <a:xfrm flipV="1">
            <a:off x="6867525" y="4294188"/>
            <a:ext cx="1588" cy="0"/>
          </a:xfrm>
          <a:prstGeom prst="line">
            <a:avLst/>
          </a:prstGeom>
          <a:noFill/>
          <a:ln w="28575">
            <a:solidFill>
              <a:srgbClr val="FF0000"/>
            </a:solidFill>
            <a:round/>
            <a:headEnd/>
            <a:tailEnd/>
          </a:ln>
        </p:spPr>
        <p:txBody>
          <a:bodyPr/>
          <a:lstStyle/>
          <a:p>
            <a:endParaRPr lang="en-US"/>
          </a:p>
        </p:txBody>
      </p:sp>
      <p:sp>
        <p:nvSpPr>
          <p:cNvPr id="636041" name="Line 155"/>
          <p:cNvSpPr>
            <a:spLocks noChangeShapeType="1"/>
          </p:cNvSpPr>
          <p:nvPr/>
        </p:nvSpPr>
        <p:spPr bwMode="auto">
          <a:xfrm flipV="1">
            <a:off x="6869113" y="4287838"/>
            <a:ext cx="9525" cy="6350"/>
          </a:xfrm>
          <a:prstGeom prst="line">
            <a:avLst/>
          </a:prstGeom>
          <a:noFill/>
          <a:ln w="28575">
            <a:solidFill>
              <a:srgbClr val="FF0000"/>
            </a:solidFill>
            <a:round/>
            <a:headEnd/>
            <a:tailEnd/>
          </a:ln>
        </p:spPr>
        <p:txBody>
          <a:bodyPr/>
          <a:lstStyle/>
          <a:p>
            <a:endParaRPr lang="en-US"/>
          </a:p>
        </p:txBody>
      </p:sp>
      <p:sp>
        <p:nvSpPr>
          <p:cNvPr id="636042" name="Line 156"/>
          <p:cNvSpPr>
            <a:spLocks noChangeShapeType="1"/>
          </p:cNvSpPr>
          <p:nvPr/>
        </p:nvSpPr>
        <p:spPr bwMode="auto">
          <a:xfrm flipV="1">
            <a:off x="6878638" y="4283075"/>
            <a:ext cx="3175" cy="4763"/>
          </a:xfrm>
          <a:prstGeom prst="line">
            <a:avLst/>
          </a:prstGeom>
          <a:noFill/>
          <a:ln w="28575">
            <a:solidFill>
              <a:srgbClr val="FF0000"/>
            </a:solidFill>
            <a:round/>
            <a:headEnd/>
            <a:tailEnd/>
          </a:ln>
        </p:spPr>
        <p:txBody>
          <a:bodyPr/>
          <a:lstStyle/>
          <a:p>
            <a:endParaRPr lang="en-US"/>
          </a:p>
        </p:txBody>
      </p:sp>
      <p:sp>
        <p:nvSpPr>
          <p:cNvPr id="636043" name="Line 157"/>
          <p:cNvSpPr>
            <a:spLocks noChangeShapeType="1"/>
          </p:cNvSpPr>
          <p:nvPr/>
        </p:nvSpPr>
        <p:spPr bwMode="auto">
          <a:xfrm flipV="1">
            <a:off x="6894513" y="4270375"/>
            <a:ext cx="1587" cy="1588"/>
          </a:xfrm>
          <a:prstGeom prst="line">
            <a:avLst/>
          </a:prstGeom>
          <a:noFill/>
          <a:ln w="28575">
            <a:solidFill>
              <a:srgbClr val="FF0000"/>
            </a:solidFill>
            <a:round/>
            <a:headEnd/>
            <a:tailEnd/>
          </a:ln>
        </p:spPr>
        <p:txBody>
          <a:bodyPr/>
          <a:lstStyle/>
          <a:p>
            <a:endParaRPr lang="en-US"/>
          </a:p>
        </p:txBody>
      </p:sp>
      <p:sp>
        <p:nvSpPr>
          <p:cNvPr id="636044" name="Line 158"/>
          <p:cNvSpPr>
            <a:spLocks noChangeShapeType="1"/>
          </p:cNvSpPr>
          <p:nvPr/>
        </p:nvSpPr>
        <p:spPr bwMode="auto">
          <a:xfrm flipV="1">
            <a:off x="6896100" y="4260850"/>
            <a:ext cx="9525" cy="9525"/>
          </a:xfrm>
          <a:prstGeom prst="line">
            <a:avLst/>
          </a:prstGeom>
          <a:noFill/>
          <a:ln w="28575">
            <a:solidFill>
              <a:srgbClr val="FF0000"/>
            </a:solidFill>
            <a:round/>
            <a:headEnd/>
            <a:tailEnd/>
          </a:ln>
        </p:spPr>
        <p:txBody>
          <a:bodyPr/>
          <a:lstStyle/>
          <a:p>
            <a:endParaRPr lang="en-US"/>
          </a:p>
        </p:txBody>
      </p:sp>
      <p:sp>
        <p:nvSpPr>
          <p:cNvPr id="636045" name="Line 159"/>
          <p:cNvSpPr>
            <a:spLocks noChangeShapeType="1"/>
          </p:cNvSpPr>
          <p:nvPr/>
        </p:nvSpPr>
        <p:spPr bwMode="auto">
          <a:xfrm flipV="1">
            <a:off x="6905625" y="4259263"/>
            <a:ext cx="1588" cy="1587"/>
          </a:xfrm>
          <a:prstGeom prst="line">
            <a:avLst/>
          </a:prstGeom>
          <a:noFill/>
          <a:ln w="28575">
            <a:solidFill>
              <a:srgbClr val="FF0000"/>
            </a:solidFill>
            <a:round/>
            <a:headEnd/>
            <a:tailEnd/>
          </a:ln>
        </p:spPr>
        <p:txBody>
          <a:bodyPr/>
          <a:lstStyle/>
          <a:p>
            <a:endParaRPr lang="en-US"/>
          </a:p>
        </p:txBody>
      </p:sp>
      <p:sp>
        <p:nvSpPr>
          <p:cNvPr id="636046" name="Line 160"/>
          <p:cNvSpPr>
            <a:spLocks noChangeShapeType="1"/>
          </p:cNvSpPr>
          <p:nvPr/>
        </p:nvSpPr>
        <p:spPr bwMode="auto">
          <a:xfrm flipV="1">
            <a:off x="6918325" y="4238625"/>
            <a:ext cx="6350" cy="7938"/>
          </a:xfrm>
          <a:prstGeom prst="line">
            <a:avLst/>
          </a:prstGeom>
          <a:noFill/>
          <a:ln w="28575">
            <a:solidFill>
              <a:srgbClr val="FF0000"/>
            </a:solidFill>
            <a:round/>
            <a:headEnd/>
            <a:tailEnd/>
          </a:ln>
        </p:spPr>
        <p:txBody>
          <a:bodyPr/>
          <a:lstStyle/>
          <a:p>
            <a:endParaRPr lang="en-US"/>
          </a:p>
        </p:txBody>
      </p:sp>
      <p:sp>
        <p:nvSpPr>
          <p:cNvPr id="636047" name="Line 161"/>
          <p:cNvSpPr>
            <a:spLocks noChangeShapeType="1"/>
          </p:cNvSpPr>
          <p:nvPr/>
        </p:nvSpPr>
        <p:spPr bwMode="auto">
          <a:xfrm flipV="1">
            <a:off x="6924675" y="4233863"/>
            <a:ext cx="3175" cy="4762"/>
          </a:xfrm>
          <a:prstGeom prst="line">
            <a:avLst/>
          </a:prstGeom>
          <a:noFill/>
          <a:ln w="28575">
            <a:solidFill>
              <a:srgbClr val="FF0000"/>
            </a:solidFill>
            <a:round/>
            <a:headEnd/>
            <a:tailEnd/>
          </a:ln>
        </p:spPr>
        <p:txBody>
          <a:bodyPr/>
          <a:lstStyle/>
          <a:p>
            <a:endParaRPr lang="en-US"/>
          </a:p>
        </p:txBody>
      </p:sp>
      <p:sp>
        <p:nvSpPr>
          <p:cNvPr id="636048" name="Line 162"/>
          <p:cNvSpPr>
            <a:spLocks noChangeShapeType="1"/>
          </p:cNvSpPr>
          <p:nvPr/>
        </p:nvSpPr>
        <p:spPr bwMode="auto">
          <a:xfrm flipV="1">
            <a:off x="6938963" y="4213225"/>
            <a:ext cx="3175" cy="6350"/>
          </a:xfrm>
          <a:prstGeom prst="line">
            <a:avLst/>
          </a:prstGeom>
          <a:noFill/>
          <a:ln w="28575">
            <a:solidFill>
              <a:srgbClr val="FF0000"/>
            </a:solidFill>
            <a:round/>
            <a:headEnd/>
            <a:tailEnd/>
          </a:ln>
        </p:spPr>
        <p:txBody>
          <a:bodyPr/>
          <a:lstStyle/>
          <a:p>
            <a:endParaRPr lang="en-US"/>
          </a:p>
        </p:txBody>
      </p:sp>
      <p:sp>
        <p:nvSpPr>
          <p:cNvPr id="636049" name="Line 163"/>
          <p:cNvSpPr>
            <a:spLocks noChangeShapeType="1"/>
          </p:cNvSpPr>
          <p:nvPr/>
        </p:nvSpPr>
        <p:spPr bwMode="auto">
          <a:xfrm flipV="1">
            <a:off x="6942138" y="4206875"/>
            <a:ext cx="6350" cy="6350"/>
          </a:xfrm>
          <a:prstGeom prst="line">
            <a:avLst/>
          </a:prstGeom>
          <a:noFill/>
          <a:ln w="28575">
            <a:solidFill>
              <a:srgbClr val="FF0000"/>
            </a:solidFill>
            <a:round/>
            <a:headEnd/>
            <a:tailEnd/>
          </a:ln>
        </p:spPr>
        <p:txBody>
          <a:bodyPr/>
          <a:lstStyle/>
          <a:p>
            <a:endParaRPr lang="en-US"/>
          </a:p>
        </p:txBody>
      </p:sp>
      <p:sp>
        <p:nvSpPr>
          <p:cNvPr id="636050" name="Line 164"/>
          <p:cNvSpPr>
            <a:spLocks noChangeShapeType="1"/>
          </p:cNvSpPr>
          <p:nvPr/>
        </p:nvSpPr>
        <p:spPr bwMode="auto">
          <a:xfrm flipV="1">
            <a:off x="6956425" y="4186238"/>
            <a:ext cx="4763" cy="6350"/>
          </a:xfrm>
          <a:prstGeom prst="line">
            <a:avLst/>
          </a:prstGeom>
          <a:noFill/>
          <a:ln w="28575">
            <a:solidFill>
              <a:srgbClr val="FF0000"/>
            </a:solidFill>
            <a:round/>
            <a:headEnd/>
            <a:tailEnd/>
          </a:ln>
        </p:spPr>
        <p:txBody>
          <a:bodyPr/>
          <a:lstStyle/>
          <a:p>
            <a:endParaRPr lang="en-US"/>
          </a:p>
        </p:txBody>
      </p:sp>
      <p:sp>
        <p:nvSpPr>
          <p:cNvPr id="636051" name="Line 165"/>
          <p:cNvSpPr>
            <a:spLocks noChangeShapeType="1"/>
          </p:cNvSpPr>
          <p:nvPr/>
        </p:nvSpPr>
        <p:spPr bwMode="auto">
          <a:xfrm flipV="1">
            <a:off x="6961188" y="4179888"/>
            <a:ext cx="4762" cy="6350"/>
          </a:xfrm>
          <a:prstGeom prst="line">
            <a:avLst/>
          </a:prstGeom>
          <a:noFill/>
          <a:ln w="28575">
            <a:solidFill>
              <a:srgbClr val="FF0000"/>
            </a:solidFill>
            <a:round/>
            <a:headEnd/>
            <a:tailEnd/>
          </a:ln>
        </p:spPr>
        <p:txBody>
          <a:bodyPr/>
          <a:lstStyle/>
          <a:p>
            <a:endParaRPr lang="en-US"/>
          </a:p>
        </p:txBody>
      </p:sp>
      <p:sp>
        <p:nvSpPr>
          <p:cNvPr id="636052" name="Line 166"/>
          <p:cNvSpPr>
            <a:spLocks noChangeShapeType="1"/>
          </p:cNvSpPr>
          <p:nvPr/>
        </p:nvSpPr>
        <p:spPr bwMode="auto">
          <a:xfrm flipV="1">
            <a:off x="6975475" y="4159250"/>
            <a:ext cx="4763" cy="6350"/>
          </a:xfrm>
          <a:prstGeom prst="line">
            <a:avLst/>
          </a:prstGeom>
          <a:noFill/>
          <a:ln w="28575">
            <a:solidFill>
              <a:srgbClr val="FF0000"/>
            </a:solidFill>
            <a:round/>
            <a:headEnd/>
            <a:tailEnd/>
          </a:ln>
        </p:spPr>
        <p:txBody>
          <a:bodyPr/>
          <a:lstStyle/>
          <a:p>
            <a:endParaRPr lang="en-US"/>
          </a:p>
        </p:txBody>
      </p:sp>
      <p:sp>
        <p:nvSpPr>
          <p:cNvPr id="636053" name="Line 167"/>
          <p:cNvSpPr>
            <a:spLocks noChangeShapeType="1"/>
          </p:cNvSpPr>
          <p:nvPr/>
        </p:nvSpPr>
        <p:spPr bwMode="auto">
          <a:xfrm flipV="1">
            <a:off x="6980238" y="4151313"/>
            <a:ext cx="4762" cy="7937"/>
          </a:xfrm>
          <a:prstGeom prst="line">
            <a:avLst/>
          </a:prstGeom>
          <a:noFill/>
          <a:ln w="28575">
            <a:solidFill>
              <a:srgbClr val="FF0000"/>
            </a:solidFill>
            <a:round/>
            <a:headEnd/>
            <a:tailEnd/>
          </a:ln>
        </p:spPr>
        <p:txBody>
          <a:bodyPr/>
          <a:lstStyle/>
          <a:p>
            <a:endParaRPr lang="en-US"/>
          </a:p>
        </p:txBody>
      </p:sp>
      <p:sp>
        <p:nvSpPr>
          <p:cNvPr id="636054" name="Line 168"/>
          <p:cNvSpPr>
            <a:spLocks noChangeShapeType="1"/>
          </p:cNvSpPr>
          <p:nvPr/>
        </p:nvSpPr>
        <p:spPr bwMode="auto">
          <a:xfrm flipV="1">
            <a:off x="6992938" y="4132263"/>
            <a:ext cx="4762" cy="6350"/>
          </a:xfrm>
          <a:prstGeom prst="line">
            <a:avLst/>
          </a:prstGeom>
          <a:noFill/>
          <a:ln w="28575">
            <a:solidFill>
              <a:srgbClr val="FF0000"/>
            </a:solidFill>
            <a:round/>
            <a:headEnd/>
            <a:tailEnd/>
          </a:ln>
        </p:spPr>
        <p:txBody>
          <a:bodyPr/>
          <a:lstStyle/>
          <a:p>
            <a:endParaRPr lang="en-US"/>
          </a:p>
        </p:txBody>
      </p:sp>
      <p:sp>
        <p:nvSpPr>
          <p:cNvPr id="636055" name="Line 169"/>
          <p:cNvSpPr>
            <a:spLocks noChangeShapeType="1"/>
          </p:cNvSpPr>
          <p:nvPr/>
        </p:nvSpPr>
        <p:spPr bwMode="auto">
          <a:xfrm flipV="1">
            <a:off x="6997700" y="4124325"/>
            <a:ext cx="4763" cy="7938"/>
          </a:xfrm>
          <a:prstGeom prst="line">
            <a:avLst/>
          </a:prstGeom>
          <a:noFill/>
          <a:ln w="28575">
            <a:solidFill>
              <a:srgbClr val="FF0000"/>
            </a:solidFill>
            <a:round/>
            <a:headEnd/>
            <a:tailEnd/>
          </a:ln>
        </p:spPr>
        <p:txBody>
          <a:bodyPr/>
          <a:lstStyle/>
          <a:p>
            <a:endParaRPr lang="en-US"/>
          </a:p>
        </p:txBody>
      </p:sp>
      <p:sp>
        <p:nvSpPr>
          <p:cNvPr id="636056" name="Line 170"/>
          <p:cNvSpPr>
            <a:spLocks noChangeShapeType="1"/>
          </p:cNvSpPr>
          <p:nvPr/>
        </p:nvSpPr>
        <p:spPr bwMode="auto">
          <a:xfrm flipV="1">
            <a:off x="7011988" y="4105275"/>
            <a:ext cx="4762" cy="6350"/>
          </a:xfrm>
          <a:prstGeom prst="line">
            <a:avLst/>
          </a:prstGeom>
          <a:noFill/>
          <a:ln w="28575">
            <a:solidFill>
              <a:srgbClr val="FF0000"/>
            </a:solidFill>
            <a:round/>
            <a:headEnd/>
            <a:tailEnd/>
          </a:ln>
        </p:spPr>
        <p:txBody>
          <a:bodyPr/>
          <a:lstStyle/>
          <a:p>
            <a:endParaRPr lang="en-US"/>
          </a:p>
        </p:txBody>
      </p:sp>
      <p:sp>
        <p:nvSpPr>
          <p:cNvPr id="636057" name="Line 171"/>
          <p:cNvSpPr>
            <a:spLocks noChangeShapeType="1"/>
          </p:cNvSpPr>
          <p:nvPr/>
        </p:nvSpPr>
        <p:spPr bwMode="auto">
          <a:xfrm flipV="1">
            <a:off x="7016750" y="4097338"/>
            <a:ext cx="4763" cy="7937"/>
          </a:xfrm>
          <a:prstGeom prst="line">
            <a:avLst/>
          </a:prstGeom>
          <a:noFill/>
          <a:ln w="28575">
            <a:solidFill>
              <a:srgbClr val="FF0000"/>
            </a:solidFill>
            <a:round/>
            <a:headEnd/>
            <a:tailEnd/>
          </a:ln>
        </p:spPr>
        <p:txBody>
          <a:bodyPr/>
          <a:lstStyle/>
          <a:p>
            <a:endParaRPr lang="en-US"/>
          </a:p>
        </p:txBody>
      </p:sp>
      <p:sp>
        <p:nvSpPr>
          <p:cNvPr id="636058" name="Line 172"/>
          <p:cNvSpPr>
            <a:spLocks noChangeShapeType="1"/>
          </p:cNvSpPr>
          <p:nvPr/>
        </p:nvSpPr>
        <p:spPr bwMode="auto">
          <a:xfrm flipV="1">
            <a:off x="7031038" y="4079875"/>
            <a:ext cx="4762" cy="4763"/>
          </a:xfrm>
          <a:prstGeom prst="line">
            <a:avLst/>
          </a:prstGeom>
          <a:noFill/>
          <a:ln w="28575">
            <a:solidFill>
              <a:srgbClr val="FF0000"/>
            </a:solidFill>
            <a:round/>
            <a:headEnd/>
            <a:tailEnd/>
          </a:ln>
        </p:spPr>
        <p:txBody>
          <a:bodyPr/>
          <a:lstStyle/>
          <a:p>
            <a:endParaRPr lang="en-US"/>
          </a:p>
        </p:txBody>
      </p:sp>
      <p:sp>
        <p:nvSpPr>
          <p:cNvPr id="636059" name="Line 173"/>
          <p:cNvSpPr>
            <a:spLocks noChangeShapeType="1"/>
          </p:cNvSpPr>
          <p:nvPr/>
        </p:nvSpPr>
        <p:spPr bwMode="auto">
          <a:xfrm flipV="1">
            <a:off x="7035800" y="4070350"/>
            <a:ext cx="6350" cy="9525"/>
          </a:xfrm>
          <a:prstGeom prst="line">
            <a:avLst/>
          </a:prstGeom>
          <a:noFill/>
          <a:ln w="28575">
            <a:solidFill>
              <a:srgbClr val="FF0000"/>
            </a:solidFill>
            <a:round/>
            <a:headEnd/>
            <a:tailEnd/>
          </a:ln>
        </p:spPr>
        <p:txBody>
          <a:bodyPr/>
          <a:lstStyle/>
          <a:p>
            <a:endParaRPr lang="en-US"/>
          </a:p>
        </p:txBody>
      </p:sp>
      <p:sp>
        <p:nvSpPr>
          <p:cNvPr id="636060" name="Line 174"/>
          <p:cNvSpPr>
            <a:spLocks noChangeShapeType="1"/>
          </p:cNvSpPr>
          <p:nvPr/>
        </p:nvSpPr>
        <p:spPr bwMode="auto">
          <a:xfrm flipV="1">
            <a:off x="7053263" y="4057650"/>
            <a:ext cx="1587" cy="0"/>
          </a:xfrm>
          <a:prstGeom prst="line">
            <a:avLst/>
          </a:prstGeom>
          <a:noFill/>
          <a:ln w="28575">
            <a:solidFill>
              <a:srgbClr val="FF0000"/>
            </a:solidFill>
            <a:round/>
            <a:headEnd/>
            <a:tailEnd/>
          </a:ln>
        </p:spPr>
        <p:txBody>
          <a:bodyPr/>
          <a:lstStyle/>
          <a:p>
            <a:endParaRPr lang="en-US"/>
          </a:p>
        </p:txBody>
      </p:sp>
      <p:sp>
        <p:nvSpPr>
          <p:cNvPr id="636061" name="Line 175"/>
          <p:cNvSpPr>
            <a:spLocks noChangeShapeType="1"/>
          </p:cNvSpPr>
          <p:nvPr/>
        </p:nvSpPr>
        <p:spPr bwMode="auto">
          <a:xfrm flipV="1">
            <a:off x="7053263" y="4048125"/>
            <a:ext cx="9525" cy="9525"/>
          </a:xfrm>
          <a:prstGeom prst="line">
            <a:avLst/>
          </a:prstGeom>
          <a:noFill/>
          <a:ln w="28575">
            <a:solidFill>
              <a:srgbClr val="FF0000"/>
            </a:solidFill>
            <a:round/>
            <a:headEnd/>
            <a:tailEnd/>
          </a:ln>
        </p:spPr>
        <p:txBody>
          <a:bodyPr/>
          <a:lstStyle/>
          <a:p>
            <a:endParaRPr lang="en-US"/>
          </a:p>
        </p:txBody>
      </p:sp>
      <p:sp>
        <p:nvSpPr>
          <p:cNvPr id="636062" name="Line 176"/>
          <p:cNvSpPr>
            <a:spLocks noChangeShapeType="1"/>
          </p:cNvSpPr>
          <p:nvPr/>
        </p:nvSpPr>
        <p:spPr bwMode="auto">
          <a:xfrm flipV="1">
            <a:off x="7062788" y="4046538"/>
            <a:ext cx="1587" cy="1587"/>
          </a:xfrm>
          <a:prstGeom prst="line">
            <a:avLst/>
          </a:prstGeom>
          <a:noFill/>
          <a:ln w="28575">
            <a:solidFill>
              <a:srgbClr val="FF0000"/>
            </a:solidFill>
            <a:round/>
            <a:headEnd/>
            <a:tailEnd/>
          </a:ln>
        </p:spPr>
        <p:txBody>
          <a:bodyPr/>
          <a:lstStyle/>
          <a:p>
            <a:endParaRPr lang="en-US"/>
          </a:p>
        </p:txBody>
      </p:sp>
      <p:sp>
        <p:nvSpPr>
          <p:cNvPr id="636063" name="Line 177"/>
          <p:cNvSpPr>
            <a:spLocks noChangeShapeType="1"/>
          </p:cNvSpPr>
          <p:nvPr/>
        </p:nvSpPr>
        <p:spPr bwMode="auto">
          <a:xfrm flipV="1">
            <a:off x="7078663" y="4032250"/>
            <a:ext cx="3175" cy="1588"/>
          </a:xfrm>
          <a:prstGeom prst="line">
            <a:avLst/>
          </a:prstGeom>
          <a:noFill/>
          <a:ln w="28575">
            <a:solidFill>
              <a:srgbClr val="FF0000"/>
            </a:solidFill>
            <a:round/>
            <a:headEnd/>
            <a:tailEnd/>
          </a:ln>
        </p:spPr>
        <p:txBody>
          <a:bodyPr/>
          <a:lstStyle/>
          <a:p>
            <a:endParaRPr lang="en-US"/>
          </a:p>
        </p:txBody>
      </p:sp>
      <p:sp>
        <p:nvSpPr>
          <p:cNvPr id="636064" name="Line 178"/>
          <p:cNvSpPr>
            <a:spLocks noChangeShapeType="1"/>
          </p:cNvSpPr>
          <p:nvPr/>
        </p:nvSpPr>
        <p:spPr bwMode="auto">
          <a:xfrm flipV="1">
            <a:off x="7081838" y="4024313"/>
            <a:ext cx="7937" cy="7937"/>
          </a:xfrm>
          <a:prstGeom prst="line">
            <a:avLst/>
          </a:prstGeom>
          <a:noFill/>
          <a:ln w="28575">
            <a:solidFill>
              <a:srgbClr val="FF0000"/>
            </a:solidFill>
            <a:round/>
            <a:headEnd/>
            <a:tailEnd/>
          </a:ln>
        </p:spPr>
        <p:txBody>
          <a:bodyPr/>
          <a:lstStyle/>
          <a:p>
            <a:endParaRPr lang="en-US"/>
          </a:p>
        </p:txBody>
      </p:sp>
      <p:sp>
        <p:nvSpPr>
          <p:cNvPr id="636065" name="Line 179"/>
          <p:cNvSpPr>
            <a:spLocks noChangeShapeType="1"/>
          </p:cNvSpPr>
          <p:nvPr/>
        </p:nvSpPr>
        <p:spPr bwMode="auto">
          <a:xfrm flipV="1">
            <a:off x="7089775" y="4024313"/>
            <a:ext cx="3175" cy="0"/>
          </a:xfrm>
          <a:prstGeom prst="line">
            <a:avLst/>
          </a:prstGeom>
          <a:noFill/>
          <a:ln w="28575">
            <a:solidFill>
              <a:srgbClr val="FF0000"/>
            </a:solidFill>
            <a:round/>
            <a:headEnd/>
            <a:tailEnd/>
          </a:ln>
        </p:spPr>
        <p:txBody>
          <a:bodyPr/>
          <a:lstStyle/>
          <a:p>
            <a:endParaRPr lang="en-US"/>
          </a:p>
        </p:txBody>
      </p:sp>
      <p:sp>
        <p:nvSpPr>
          <p:cNvPr id="636066" name="Line 180"/>
          <p:cNvSpPr>
            <a:spLocks noChangeShapeType="1"/>
          </p:cNvSpPr>
          <p:nvPr/>
        </p:nvSpPr>
        <p:spPr bwMode="auto">
          <a:xfrm flipV="1">
            <a:off x="7110413" y="4013200"/>
            <a:ext cx="7937" cy="1588"/>
          </a:xfrm>
          <a:prstGeom prst="line">
            <a:avLst/>
          </a:prstGeom>
          <a:noFill/>
          <a:ln w="28575">
            <a:solidFill>
              <a:srgbClr val="FF0000"/>
            </a:solidFill>
            <a:round/>
            <a:headEnd/>
            <a:tailEnd/>
          </a:ln>
        </p:spPr>
        <p:txBody>
          <a:bodyPr/>
          <a:lstStyle/>
          <a:p>
            <a:endParaRPr lang="en-US"/>
          </a:p>
        </p:txBody>
      </p:sp>
      <p:sp>
        <p:nvSpPr>
          <p:cNvPr id="636067" name="Line 181"/>
          <p:cNvSpPr>
            <a:spLocks noChangeShapeType="1"/>
          </p:cNvSpPr>
          <p:nvPr/>
        </p:nvSpPr>
        <p:spPr bwMode="auto">
          <a:xfrm flipV="1">
            <a:off x="7118350" y="4011613"/>
            <a:ext cx="9525" cy="1587"/>
          </a:xfrm>
          <a:prstGeom prst="line">
            <a:avLst/>
          </a:prstGeom>
          <a:noFill/>
          <a:ln w="28575">
            <a:solidFill>
              <a:srgbClr val="FF0000"/>
            </a:solidFill>
            <a:round/>
            <a:headEnd/>
            <a:tailEnd/>
          </a:ln>
        </p:spPr>
        <p:txBody>
          <a:bodyPr/>
          <a:lstStyle/>
          <a:p>
            <a:endParaRPr lang="en-US"/>
          </a:p>
        </p:txBody>
      </p:sp>
      <p:sp>
        <p:nvSpPr>
          <p:cNvPr id="636068" name="Line 182"/>
          <p:cNvSpPr>
            <a:spLocks noChangeShapeType="1"/>
          </p:cNvSpPr>
          <p:nvPr/>
        </p:nvSpPr>
        <p:spPr bwMode="auto">
          <a:xfrm flipV="1">
            <a:off x="7127875" y="4011613"/>
            <a:ext cx="3175" cy="0"/>
          </a:xfrm>
          <a:prstGeom prst="line">
            <a:avLst/>
          </a:prstGeom>
          <a:noFill/>
          <a:ln w="28575">
            <a:solidFill>
              <a:srgbClr val="FF0000"/>
            </a:solidFill>
            <a:round/>
            <a:headEnd/>
            <a:tailEnd/>
          </a:ln>
        </p:spPr>
        <p:txBody>
          <a:bodyPr/>
          <a:lstStyle/>
          <a:p>
            <a:endParaRPr lang="en-US"/>
          </a:p>
        </p:txBody>
      </p:sp>
      <p:sp>
        <p:nvSpPr>
          <p:cNvPr id="636069" name="Line 183"/>
          <p:cNvSpPr>
            <a:spLocks noChangeShapeType="1"/>
          </p:cNvSpPr>
          <p:nvPr/>
        </p:nvSpPr>
        <p:spPr bwMode="auto">
          <a:xfrm>
            <a:off x="7150100" y="4014788"/>
            <a:ext cx="4763" cy="1587"/>
          </a:xfrm>
          <a:prstGeom prst="line">
            <a:avLst/>
          </a:prstGeom>
          <a:noFill/>
          <a:ln w="28575">
            <a:solidFill>
              <a:srgbClr val="FF0000"/>
            </a:solidFill>
            <a:round/>
            <a:headEnd/>
            <a:tailEnd/>
          </a:ln>
        </p:spPr>
        <p:txBody>
          <a:bodyPr/>
          <a:lstStyle/>
          <a:p>
            <a:endParaRPr lang="en-US"/>
          </a:p>
        </p:txBody>
      </p:sp>
      <p:sp>
        <p:nvSpPr>
          <p:cNvPr id="636070" name="Line 184"/>
          <p:cNvSpPr>
            <a:spLocks noChangeShapeType="1"/>
          </p:cNvSpPr>
          <p:nvPr/>
        </p:nvSpPr>
        <p:spPr bwMode="auto">
          <a:xfrm>
            <a:off x="7154863" y="4016375"/>
            <a:ext cx="9525" cy="3175"/>
          </a:xfrm>
          <a:prstGeom prst="line">
            <a:avLst/>
          </a:prstGeom>
          <a:noFill/>
          <a:ln w="28575">
            <a:solidFill>
              <a:srgbClr val="FF0000"/>
            </a:solidFill>
            <a:round/>
            <a:headEnd/>
            <a:tailEnd/>
          </a:ln>
        </p:spPr>
        <p:txBody>
          <a:bodyPr/>
          <a:lstStyle/>
          <a:p>
            <a:endParaRPr lang="en-US"/>
          </a:p>
        </p:txBody>
      </p:sp>
      <p:sp>
        <p:nvSpPr>
          <p:cNvPr id="636071" name="Line 185"/>
          <p:cNvSpPr>
            <a:spLocks noChangeShapeType="1"/>
          </p:cNvSpPr>
          <p:nvPr/>
        </p:nvSpPr>
        <p:spPr bwMode="auto">
          <a:xfrm>
            <a:off x="7164388" y="4019550"/>
            <a:ext cx="3175" cy="3175"/>
          </a:xfrm>
          <a:prstGeom prst="line">
            <a:avLst/>
          </a:prstGeom>
          <a:noFill/>
          <a:ln w="28575">
            <a:solidFill>
              <a:srgbClr val="FF0000"/>
            </a:solidFill>
            <a:round/>
            <a:headEnd/>
            <a:tailEnd/>
          </a:ln>
        </p:spPr>
        <p:txBody>
          <a:bodyPr/>
          <a:lstStyle/>
          <a:p>
            <a:endParaRPr lang="en-US"/>
          </a:p>
        </p:txBody>
      </p:sp>
      <p:sp>
        <p:nvSpPr>
          <p:cNvPr id="636072" name="Line 186"/>
          <p:cNvSpPr>
            <a:spLocks noChangeShapeType="1"/>
          </p:cNvSpPr>
          <p:nvPr/>
        </p:nvSpPr>
        <p:spPr bwMode="auto">
          <a:xfrm>
            <a:off x="7183438" y="4032250"/>
            <a:ext cx="9525" cy="6350"/>
          </a:xfrm>
          <a:prstGeom prst="line">
            <a:avLst/>
          </a:prstGeom>
          <a:noFill/>
          <a:ln w="28575">
            <a:solidFill>
              <a:srgbClr val="FF0000"/>
            </a:solidFill>
            <a:round/>
            <a:headEnd/>
            <a:tailEnd/>
          </a:ln>
        </p:spPr>
        <p:txBody>
          <a:bodyPr/>
          <a:lstStyle/>
          <a:p>
            <a:endParaRPr lang="en-US"/>
          </a:p>
        </p:txBody>
      </p:sp>
      <p:sp>
        <p:nvSpPr>
          <p:cNvPr id="636073" name="Line 187"/>
          <p:cNvSpPr>
            <a:spLocks noChangeShapeType="1"/>
          </p:cNvSpPr>
          <p:nvPr/>
        </p:nvSpPr>
        <p:spPr bwMode="auto">
          <a:xfrm>
            <a:off x="7192963" y="4038600"/>
            <a:ext cx="4762" cy="4763"/>
          </a:xfrm>
          <a:prstGeom prst="line">
            <a:avLst/>
          </a:prstGeom>
          <a:noFill/>
          <a:ln w="28575">
            <a:solidFill>
              <a:srgbClr val="FF0000"/>
            </a:solidFill>
            <a:round/>
            <a:headEnd/>
            <a:tailEnd/>
          </a:ln>
        </p:spPr>
        <p:txBody>
          <a:bodyPr/>
          <a:lstStyle/>
          <a:p>
            <a:endParaRPr lang="en-US"/>
          </a:p>
        </p:txBody>
      </p:sp>
      <p:sp>
        <p:nvSpPr>
          <p:cNvPr id="636074" name="Line 188"/>
          <p:cNvSpPr>
            <a:spLocks noChangeShapeType="1"/>
          </p:cNvSpPr>
          <p:nvPr/>
        </p:nvSpPr>
        <p:spPr bwMode="auto">
          <a:xfrm>
            <a:off x="7208838" y="4056063"/>
            <a:ext cx="1587" cy="1587"/>
          </a:xfrm>
          <a:prstGeom prst="line">
            <a:avLst/>
          </a:prstGeom>
          <a:noFill/>
          <a:ln w="28575">
            <a:solidFill>
              <a:srgbClr val="FF0000"/>
            </a:solidFill>
            <a:round/>
            <a:headEnd/>
            <a:tailEnd/>
          </a:ln>
        </p:spPr>
        <p:txBody>
          <a:bodyPr/>
          <a:lstStyle/>
          <a:p>
            <a:endParaRPr lang="en-US"/>
          </a:p>
        </p:txBody>
      </p:sp>
      <p:sp>
        <p:nvSpPr>
          <p:cNvPr id="636075" name="Line 189"/>
          <p:cNvSpPr>
            <a:spLocks noChangeShapeType="1"/>
          </p:cNvSpPr>
          <p:nvPr/>
        </p:nvSpPr>
        <p:spPr bwMode="auto">
          <a:xfrm>
            <a:off x="7210425" y="4057650"/>
            <a:ext cx="9525" cy="11113"/>
          </a:xfrm>
          <a:prstGeom prst="line">
            <a:avLst/>
          </a:prstGeom>
          <a:noFill/>
          <a:ln w="28575">
            <a:solidFill>
              <a:srgbClr val="FF0000"/>
            </a:solidFill>
            <a:round/>
            <a:headEnd/>
            <a:tailEnd/>
          </a:ln>
        </p:spPr>
        <p:txBody>
          <a:bodyPr/>
          <a:lstStyle/>
          <a:p>
            <a:endParaRPr lang="en-US"/>
          </a:p>
        </p:txBody>
      </p:sp>
      <p:sp>
        <p:nvSpPr>
          <p:cNvPr id="636076" name="Line 190"/>
          <p:cNvSpPr>
            <a:spLocks noChangeShapeType="1"/>
          </p:cNvSpPr>
          <p:nvPr/>
        </p:nvSpPr>
        <p:spPr bwMode="auto">
          <a:xfrm>
            <a:off x="7219950" y="4068763"/>
            <a:ext cx="1588" cy="0"/>
          </a:xfrm>
          <a:prstGeom prst="line">
            <a:avLst/>
          </a:prstGeom>
          <a:noFill/>
          <a:ln w="28575">
            <a:solidFill>
              <a:srgbClr val="FF0000"/>
            </a:solidFill>
            <a:round/>
            <a:headEnd/>
            <a:tailEnd/>
          </a:ln>
        </p:spPr>
        <p:txBody>
          <a:bodyPr/>
          <a:lstStyle/>
          <a:p>
            <a:endParaRPr lang="en-US"/>
          </a:p>
        </p:txBody>
      </p:sp>
      <p:sp>
        <p:nvSpPr>
          <p:cNvPr id="636077" name="Line 191"/>
          <p:cNvSpPr>
            <a:spLocks noChangeShapeType="1"/>
          </p:cNvSpPr>
          <p:nvPr/>
        </p:nvSpPr>
        <p:spPr bwMode="auto">
          <a:xfrm>
            <a:off x="7231063" y="4083050"/>
            <a:ext cx="7937" cy="9525"/>
          </a:xfrm>
          <a:prstGeom prst="line">
            <a:avLst/>
          </a:prstGeom>
          <a:noFill/>
          <a:ln w="28575">
            <a:solidFill>
              <a:srgbClr val="FF0000"/>
            </a:solidFill>
            <a:round/>
            <a:headEnd/>
            <a:tailEnd/>
          </a:ln>
        </p:spPr>
        <p:txBody>
          <a:bodyPr/>
          <a:lstStyle/>
          <a:p>
            <a:endParaRPr lang="en-US"/>
          </a:p>
        </p:txBody>
      </p:sp>
      <p:sp>
        <p:nvSpPr>
          <p:cNvPr id="636078" name="Line 192"/>
          <p:cNvSpPr>
            <a:spLocks noChangeShapeType="1"/>
          </p:cNvSpPr>
          <p:nvPr/>
        </p:nvSpPr>
        <p:spPr bwMode="auto">
          <a:xfrm>
            <a:off x="7239000" y="4092575"/>
            <a:ext cx="1588" cy="3175"/>
          </a:xfrm>
          <a:prstGeom prst="line">
            <a:avLst/>
          </a:prstGeom>
          <a:noFill/>
          <a:ln w="28575">
            <a:solidFill>
              <a:srgbClr val="FF0000"/>
            </a:solidFill>
            <a:round/>
            <a:headEnd/>
            <a:tailEnd/>
          </a:ln>
        </p:spPr>
        <p:txBody>
          <a:bodyPr/>
          <a:lstStyle/>
          <a:p>
            <a:endParaRPr lang="en-US"/>
          </a:p>
        </p:txBody>
      </p:sp>
      <p:sp>
        <p:nvSpPr>
          <p:cNvPr id="636079" name="Line 193"/>
          <p:cNvSpPr>
            <a:spLocks noChangeShapeType="1"/>
          </p:cNvSpPr>
          <p:nvPr/>
        </p:nvSpPr>
        <p:spPr bwMode="auto">
          <a:xfrm>
            <a:off x="7250113" y="4108450"/>
            <a:ext cx="6350" cy="9525"/>
          </a:xfrm>
          <a:prstGeom prst="line">
            <a:avLst/>
          </a:prstGeom>
          <a:noFill/>
          <a:ln w="28575">
            <a:solidFill>
              <a:srgbClr val="FF0000"/>
            </a:solidFill>
            <a:round/>
            <a:headEnd/>
            <a:tailEnd/>
          </a:ln>
        </p:spPr>
        <p:txBody>
          <a:bodyPr/>
          <a:lstStyle/>
          <a:p>
            <a:endParaRPr lang="en-US"/>
          </a:p>
        </p:txBody>
      </p:sp>
      <p:sp>
        <p:nvSpPr>
          <p:cNvPr id="636080" name="Line 194"/>
          <p:cNvSpPr>
            <a:spLocks noChangeShapeType="1"/>
          </p:cNvSpPr>
          <p:nvPr/>
        </p:nvSpPr>
        <p:spPr bwMode="auto">
          <a:xfrm>
            <a:off x="7256463" y="4117975"/>
            <a:ext cx="3175" cy="4763"/>
          </a:xfrm>
          <a:prstGeom prst="line">
            <a:avLst/>
          </a:prstGeom>
          <a:noFill/>
          <a:ln w="28575">
            <a:solidFill>
              <a:srgbClr val="FF0000"/>
            </a:solidFill>
            <a:round/>
            <a:headEnd/>
            <a:tailEnd/>
          </a:ln>
        </p:spPr>
        <p:txBody>
          <a:bodyPr/>
          <a:lstStyle/>
          <a:p>
            <a:endParaRPr lang="en-US"/>
          </a:p>
        </p:txBody>
      </p:sp>
      <p:sp>
        <p:nvSpPr>
          <p:cNvPr id="636081" name="Line 195"/>
          <p:cNvSpPr>
            <a:spLocks noChangeShapeType="1"/>
          </p:cNvSpPr>
          <p:nvPr/>
        </p:nvSpPr>
        <p:spPr bwMode="auto">
          <a:xfrm>
            <a:off x="7269163" y="4135438"/>
            <a:ext cx="6350" cy="9525"/>
          </a:xfrm>
          <a:prstGeom prst="line">
            <a:avLst/>
          </a:prstGeom>
          <a:noFill/>
          <a:ln w="28575">
            <a:solidFill>
              <a:srgbClr val="FF0000"/>
            </a:solidFill>
            <a:round/>
            <a:headEnd/>
            <a:tailEnd/>
          </a:ln>
        </p:spPr>
        <p:txBody>
          <a:bodyPr/>
          <a:lstStyle/>
          <a:p>
            <a:endParaRPr lang="en-US"/>
          </a:p>
        </p:txBody>
      </p:sp>
      <p:sp>
        <p:nvSpPr>
          <p:cNvPr id="636082" name="Line 196"/>
          <p:cNvSpPr>
            <a:spLocks noChangeShapeType="1"/>
          </p:cNvSpPr>
          <p:nvPr/>
        </p:nvSpPr>
        <p:spPr bwMode="auto">
          <a:xfrm>
            <a:off x="7275513" y="4144963"/>
            <a:ext cx="3175" cy="4762"/>
          </a:xfrm>
          <a:prstGeom prst="line">
            <a:avLst/>
          </a:prstGeom>
          <a:noFill/>
          <a:ln w="28575">
            <a:solidFill>
              <a:srgbClr val="FF0000"/>
            </a:solidFill>
            <a:round/>
            <a:headEnd/>
            <a:tailEnd/>
          </a:ln>
        </p:spPr>
        <p:txBody>
          <a:bodyPr/>
          <a:lstStyle/>
          <a:p>
            <a:endParaRPr lang="en-US"/>
          </a:p>
        </p:txBody>
      </p:sp>
    </p:spTree>
    <p:extLst>
      <p:ext uri="{BB962C8B-B14F-4D97-AF65-F5344CB8AC3E}">
        <p14:creationId xmlns:p14="http://schemas.microsoft.com/office/powerpoint/2010/main" val="42918439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27188" y="2735263"/>
            <a:ext cx="215900" cy="2743200"/>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nvGrpSpPr>
          <p:cNvPr id="6" name="Group 1351"/>
          <p:cNvGrpSpPr>
            <a:grpSpLocks/>
          </p:cNvGrpSpPr>
          <p:nvPr/>
        </p:nvGrpSpPr>
        <p:grpSpPr bwMode="auto">
          <a:xfrm>
            <a:off x="7335838" y="2733675"/>
            <a:ext cx="220662" cy="2754313"/>
            <a:chOff x="7095445" y="1578246"/>
            <a:chExt cx="219755" cy="2754875"/>
          </a:xfrm>
        </p:grpSpPr>
        <p:sp>
          <p:nvSpPr>
            <p:cNvPr id="3" name="Rectangle 2"/>
            <p:cNvSpPr/>
            <p:nvPr/>
          </p:nvSpPr>
          <p:spPr>
            <a:xfrm>
              <a:off x="7095445" y="1578246"/>
              <a:ext cx="219755" cy="1241678"/>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4" name="Rectangle 3"/>
            <p:cNvSpPr/>
            <p:nvPr/>
          </p:nvSpPr>
          <p:spPr>
            <a:xfrm>
              <a:off x="7095445" y="2819924"/>
              <a:ext cx="219755" cy="306451"/>
            </a:xfrm>
            <a:prstGeom prst="rect">
              <a:avLst/>
            </a:prstGeom>
            <a:solidFill>
              <a:srgbClr val="C0C0C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sp>
          <p:nvSpPr>
            <p:cNvPr id="5" name="Rectangle 4"/>
            <p:cNvSpPr/>
            <p:nvPr/>
          </p:nvSpPr>
          <p:spPr>
            <a:xfrm>
              <a:off x="7095445" y="3126375"/>
              <a:ext cx="219755" cy="1206746"/>
            </a:xfrm>
            <a:prstGeom prst="rect">
              <a:avLst/>
            </a:prstGeom>
            <a:solidFill>
              <a:srgbClr val="969696"/>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grpSp>
      <p:sp>
        <p:nvSpPr>
          <p:cNvPr id="636931" name="Rectangle 5"/>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6932" name="Rectangle 6"/>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sp>
        <p:nvSpPr>
          <p:cNvPr id="636933" name="Rectangle 7"/>
          <p:cNvSpPr>
            <a:spLocks noChangeArrowheads="1"/>
          </p:cNvSpPr>
          <p:nvPr/>
        </p:nvSpPr>
        <p:spPr bwMode="auto">
          <a:xfrm>
            <a:off x="1855788" y="3481388"/>
            <a:ext cx="19050" cy="15875"/>
          </a:xfrm>
          <a:prstGeom prst="rect">
            <a:avLst/>
          </a:prstGeom>
          <a:solidFill>
            <a:srgbClr val="FFFFFF"/>
          </a:solidFill>
          <a:ln w="9525">
            <a:noFill/>
            <a:miter lim="800000"/>
            <a:headEnd/>
            <a:tailEnd/>
          </a:ln>
        </p:spPr>
        <p:txBody>
          <a:bodyPr wrap="none" lIns="0" tIns="0" rIns="0" bIns="0">
            <a:spAutoFit/>
          </a:bodyPr>
          <a:lstStyle/>
          <a:p>
            <a:endParaRPr lang="en-US">
              <a:cs typeface="Arial" charset="0"/>
            </a:endParaRPr>
          </a:p>
        </p:txBody>
      </p:sp>
      <p:grpSp>
        <p:nvGrpSpPr>
          <p:cNvPr id="7" name="Group 394"/>
          <p:cNvGrpSpPr>
            <a:grpSpLocks/>
          </p:cNvGrpSpPr>
          <p:nvPr/>
        </p:nvGrpSpPr>
        <p:grpSpPr bwMode="auto">
          <a:xfrm>
            <a:off x="1847850" y="3746500"/>
            <a:ext cx="1828800" cy="742950"/>
            <a:chOff x="2073275" y="2591774"/>
            <a:chExt cx="1828999" cy="741977"/>
          </a:xfrm>
        </p:grpSpPr>
        <p:grpSp>
          <p:nvGrpSpPr>
            <p:cNvPr id="8" name="Group 203"/>
            <p:cNvGrpSpPr>
              <a:grpSpLocks/>
            </p:cNvGrpSpPr>
            <p:nvPr/>
          </p:nvGrpSpPr>
          <p:grpSpPr bwMode="auto">
            <a:xfrm>
              <a:off x="2073275" y="2600326"/>
              <a:ext cx="915988" cy="733425"/>
              <a:chOff x="2073275" y="2600326"/>
              <a:chExt cx="915988" cy="733425"/>
            </a:xfrm>
          </p:grpSpPr>
          <p:sp>
            <p:nvSpPr>
              <p:cNvPr id="69441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9441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9441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9441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9442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9442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9442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9442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9442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9442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9442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9442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9442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9442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9443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9443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9443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9443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9443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9443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9443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9443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9443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9443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9444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9444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9444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9444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9444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9444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9444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9444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9444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9444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9445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9445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9445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9445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9445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9445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9445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9445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9445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9445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9446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9446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9446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9446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9446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9446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9446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9446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9446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9446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9447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9447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9447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9447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9447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9447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9447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9447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9447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9447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9448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9448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9448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9448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9448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9448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9448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9448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9448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9448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9449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9449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9449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9449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9449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9449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9449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9449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9449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9449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9450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9450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9450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9450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9450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9450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9450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9450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9450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9450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9451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9451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9451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9451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9451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9451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9451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9451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9451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9451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9452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9452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9452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9452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9452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9452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9452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9452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9452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9452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9453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9453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9453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9453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9453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9453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9453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9453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9453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9453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9454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9454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9454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9454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9454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9454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9454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9454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9454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9454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9455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9455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9455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9455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9455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9455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9455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9455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9455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9455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9456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9456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9456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9456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9456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9456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9456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9456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9456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9456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9457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9457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9457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9457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9457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9457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9457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9457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9457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9457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9458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9458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9458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9458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9458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9458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9458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9458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9458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9458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9459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9459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9459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9459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9459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9459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9459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9459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9459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9459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9460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9460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9460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9460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9460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9" name="Group 204"/>
            <p:cNvGrpSpPr>
              <a:grpSpLocks/>
            </p:cNvGrpSpPr>
            <p:nvPr/>
          </p:nvGrpSpPr>
          <p:grpSpPr bwMode="auto">
            <a:xfrm flipV="1">
              <a:off x="2986286" y="2591774"/>
              <a:ext cx="915988" cy="733425"/>
              <a:chOff x="2073275" y="2600326"/>
              <a:chExt cx="915988" cy="733425"/>
            </a:xfrm>
          </p:grpSpPr>
          <p:sp>
            <p:nvSpPr>
              <p:cNvPr id="63790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90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90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91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91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91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91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91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91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91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91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91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91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92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92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92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92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92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92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92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92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92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92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93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93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93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93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93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93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93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93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93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93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94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94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94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94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94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94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94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94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94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94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95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95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9427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9427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9427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9427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9427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9427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9427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9427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9428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9428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9428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9428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9428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9428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9428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9428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9428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9428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9429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9429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9429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9429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9429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9429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9429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9429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9429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9429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9430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9430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9430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9430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9430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9430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9430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9430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9430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9430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9431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9431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9431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9431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9431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9431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9431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9431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9431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9431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9432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9432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9432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9432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9432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9432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9432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9432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9432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9432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9433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9433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9433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9433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9433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9433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9433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9433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9433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9433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9434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9434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9434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9434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9434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9434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9434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9434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9434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9434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9435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9435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9435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9435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9435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9435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9435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9435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9435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9435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9436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9436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9436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9436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9436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9436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9436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9436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9436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9436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9437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9437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9437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9437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9437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9437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9437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9437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9437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9437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9438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9438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9438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9438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9438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9438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9438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9438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9438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9438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9439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9439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9439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9439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9439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9439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9439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9439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9439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9439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9440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9440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9440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9440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9440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9440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9440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9440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9440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9440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9441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9441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9441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9441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9441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9441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0" name="Group 395"/>
          <p:cNvGrpSpPr>
            <a:grpSpLocks/>
          </p:cNvGrpSpPr>
          <p:nvPr/>
        </p:nvGrpSpPr>
        <p:grpSpPr bwMode="auto">
          <a:xfrm>
            <a:off x="3676650" y="3741738"/>
            <a:ext cx="1828800" cy="742950"/>
            <a:chOff x="2073275" y="2591774"/>
            <a:chExt cx="1828999" cy="741977"/>
          </a:xfrm>
        </p:grpSpPr>
        <p:grpSp>
          <p:nvGrpSpPr>
            <p:cNvPr id="11" name="Group 203"/>
            <p:cNvGrpSpPr>
              <a:grpSpLocks/>
            </p:cNvGrpSpPr>
            <p:nvPr/>
          </p:nvGrpSpPr>
          <p:grpSpPr bwMode="auto">
            <a:xfrm>
              <a:off x="2073275" y="2600326"/>
              <a:ext cx="915988" cy="733425"/>
              <a:chOff x="2073275" y="2600326"/>
              <a:chExt cx="915988" cy="733425"/>
            </a:xfrm>
          </p:grpSpPr>
          <p:sp>
            <p:nvSpPr>
              <p:cNvPr id="63771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71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71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71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72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72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72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72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72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72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72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72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72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72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73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73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73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73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73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73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73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73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73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73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74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74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74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74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74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74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74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74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74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74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75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75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75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75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75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75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75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75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75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75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76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76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76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76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76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76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76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76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76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76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77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77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77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77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77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77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77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77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77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77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78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78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78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78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78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78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78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78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78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78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79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79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79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79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79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79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79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79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79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79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80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80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80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80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80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80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80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80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80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80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81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81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81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81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81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81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81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81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81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81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82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82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82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82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82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82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82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82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82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82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83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83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83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83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83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83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83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83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83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83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84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84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84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84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84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84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84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84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84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84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85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85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85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85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85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85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85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85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85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85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86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86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86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86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86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86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86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86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86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86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87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87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87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87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87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87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87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87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87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87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88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88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88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88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88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88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88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88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88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88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89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89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89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89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89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89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89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89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89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89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90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90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90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90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90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12" name="Group 204"/>
            <p:cNvGrpSpPr>
              <a:grpSpLocks/>
            </p:cNvGrpSpPr>
            <p:nvPr/>
          </p:nvGrpSpPr>
          <p:grpSpPr bwMode="auto">
            <a:xfrm flipV="1">
              <a:off x="2986286" y="2591774"/>
              <a:ext cx="915988" cy="733425"/>
              <a:chOff x="2073275" y="2600326"/>
              <a:chExt cx="915988" cy="733425"/>
            </a:xfrm>
          </p:grpSpPr>
          <p:sp>
            <p:nvSpPr>
              <p:cNvPr id="63752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52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52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53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53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53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53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53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53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53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53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53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53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54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54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54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54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54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54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54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54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54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54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55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55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55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55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55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55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55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55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55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55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56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56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56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56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56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56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56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56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56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56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57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57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57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57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57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57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57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57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57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57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58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58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58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58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58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58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58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58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58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58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59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59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59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59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59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59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59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59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59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59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60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60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60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60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60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60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60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60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60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60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61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61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61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61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61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61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61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61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61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61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62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62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62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62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62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62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62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62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62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62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63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63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63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63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63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63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63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63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63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63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64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64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64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64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64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64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64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64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64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64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65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65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65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65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65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65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65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65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65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65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66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66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66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66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66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66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66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66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66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66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67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67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67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67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67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67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67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67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67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67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68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68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68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68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68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68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68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68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68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68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69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69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69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69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69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69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69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69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69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69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70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70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70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70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70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70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70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70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70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70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71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71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71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71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71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71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3" name="Group 776"/>
          <p:cNvGrpSpPr>
            <a:grpSpLocks/>
          </p:cNvGrpSpPr>
          <p:nvPr/>
        </p:nvGrpSpPr>
        <p:grpSpPr bwMode="auto">
          <a:xfrm>
            <a:off x="5505450" y="3732213"/>
            <a:ext cx="1828800" cy="742950"/>
            <a:chOff x="2073275" y="2591774"/>
            <a:chExt cx="1828999" cy="741977"/>
          </a:xfrm>
        </p:grpSpPr>
        <p:grpSp>
          <p:nvGrpSpPr>
            <p:cNvPr id="14" name="Group 203"/>
            <p:cNvGrpSpPr>
              <a:grpSpLocks/>
            </p:cNvGrpSpPr>
            <p:nvPr/>
          </p:nvGrpSpPr>
          <p:grpSpPr bwMode="auto">
            <a:xfrm>
              <a:off x="2073275" y="2600326"/>
              <a:ext cx="915988" cy="733425"/>
              <a:chOff x="2073275" y="2600326"/>
              <a:chExt cx="915988" cy="733425"/>
            </a:xfrm>
          </p:grpSpPr>
          <p:sp>
            <p:nvSpPr>
              <p:cNvPr id="637336"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337"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338"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339"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340"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341"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342"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343"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344"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345"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346"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347"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348"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349"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350"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351"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352"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353"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354"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355"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356"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357"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358"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359"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360"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361"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362"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363"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364"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365"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366"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367"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368"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369"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370"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371"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372"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373"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374"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375"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376"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377"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378"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379"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380"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381"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382"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383"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384"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385"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386"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387"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388"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389"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390"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391"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392"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393"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394"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395"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396"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397"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398"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399"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400"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401"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402"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403"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404"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405"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406"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407"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408"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409"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410"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411"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412"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413"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414"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415"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416"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417"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418"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419"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420"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421"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422"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423"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424"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425"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426"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427"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428"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429"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430"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431"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432"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433"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434"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435"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436"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437"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438"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439"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440"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441"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442"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443"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444"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445"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446"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447"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448"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449"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450"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451"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452"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453"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454"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455"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456"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457"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458"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459"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460"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461"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462"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463"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464"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465"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466"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467"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468"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469"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470"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471"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472"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473"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474"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475"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476"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477"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478"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479"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480"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481"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482"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483"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484"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485"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486"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487"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488"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489"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490"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491"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492"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493"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494"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495"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496"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497"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498"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499"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500"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501"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502"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503"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504"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505"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506"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507"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508"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509"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510"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511"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512"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513"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514"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515"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516"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517"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518"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519"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520"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521"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522"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523"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524"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nvGrpSpPr>
            <p:cNvPr id="15" name="Group 204"/>
            <p:cNvGrpSpPr>
              <a:grpSpLocks/>
            </p:cNvGrpSpPr>
            <p:nvPr/>
          </p:nvGrpSpPr>
          <p:grpSpPr bwMode="auto">
            <a:xfrm flipV="1">
              <a:off x="2986286" y="2591774"/>
              <a:ext cx="915988" cy="733425"/>
              <a:chOff x="2073275" y="2600326"/>
              <a:chExt cx="915988" cy="733425"/>
            </a:xfrm>
          </p:grpSpPr>
          <p:sp>
            <p:nvSpPr>
              <p:cNvPr id="637147" name="Line 8"/>
              <p:cNvSpPr>
                <a:spLocks noChangeShapeType="1"/>
              </p:cNvSpPr>
              <p:nvPr/>
            </p:nvSpPr>
            <p:spPr bwMode="auto">
              <a:xfrm flipV="1">
                <a:off x="2073275" y="2932113"/>
                <a:ext cx="9525" cy="34925"/>
              </a:xfrm>
              <a:prstGeom prst="line">
                <a:avLst/>
              </a:prstGeom>
              <a:noFill/>
              <a:ln w="28575">
                <a:solidFill>
                  <a:srgbClr val="FF0000"/>
                </a:solidFill>
                <a:round/>
                <a:headEnd/>
                <a:tailEnd/>
              </a:ln>
            </p:spPr>
            <p:txBody>
              <a:bodyPr/>
              <a:lstStyle/>
              <a:p>
                <a:endParaRPr lang="en-US"/>
              </a:p>
            </p:txBody>
          </p:sp>
          <p:sp>
            <p:nvSpPr>
              <p:cNvPr id="637148" name="Line 9"/>
              <p:cNvSpPr>
                <a:spLocks noChangeShapeType="1"/>
              </p:cNvSpPr>
              <p:nvPr/>
            </p:nvSpPr>
            <p:spPr bwMode="auto">
              <a:xfrm flipV="1">
                <a:off x="2082800" y="2897188"/>
                <a:ext cx="9525" cy="34925"/>
              </a:xfrm>
              <a:prstGeom prst="line">
                <a:avLst/>
              </a:prstGeom>
              <a:noFill/>
              <a:ln w="28575">
                <a:solidFill>
                  <a:srgbClr val="FF0000"/>
                </a:solidFill>
                <a:round/>
                <a:headEnd/>
                <a:tailEnd/>
              </a:ln>
            </p:spPr>
            <p:txBody>
              <a:bodyPr/>
              <a:lstStyle/>
              <a:p>
                <a:endParaRPr lang="en-US"/>
              </a:p>
            </p:txBody>
          </p:sp>
          <p:sp>
            <p:nvSpPr>
              <p:cNvPr id="637149" name="Line 10"/>
              <p:cNvSpPr>
                <a:spLocks noChangeShapeType="1"/>
              </p:cNvSpPr>
              <p:nvPr/>
            </p:nvSpPr>
            <p:spPr bwMode="auto">
              <a:xfrm flipV="1">
                <a:off x="2092325" y="2862263"/>
                <a:ext cx="9525" cy="34925"/>
              </a:xfrm>
              <a:prstGeom prst="line">
                <a:avLst/>
              </a:prstGeom>
              <a:noFill/>
              <a:ln w="28575">
                <a:solidFill>
                  <a:srgbClr val="FF0000"/>
                </a:solidFill>
                <a:round/>
                <a:headEnd/>
                <a:tailEnd/>
              </a:ln>
            </p:spPr>
            <p:txBody>
              <a:bodyPr/>
              <a:lstStyle/>
              <a:p>
                <a:endParaRPr lang="en-US"/>
              </a:p>
            </p:txBody>
          </p:sp>
          <p:sp>
            <p:nvSpPr>
              <p:cNvPr id="637150" name="Line 11"/>
              <p:cNvSpPr>
                <a:spLocks noChangeShapeType="1"/>
              </p:cNvSpPr>
              <p:nvPr/>
            </p:nvSpPr>
            <p:spPr bwMode="auto">
              <a:xfrm flipV="1">
                <a:off x="2101850" y="2830513"/>
                <a:ext cx="9525" cy="31750"/>
              </a:xfrm>
              <a:prstGeom prst="line">
                <a:avLst/>
              </a:prstGeom>
              <a:noFill/>
              <a:ln w="28575">
                <a:solidFill>
                  <a:srgbClr val="FF0000"/>
                </a:solidFill>
                <a:round/>
                <a:headEnd/>
                <a:tailEnd/>
              </a:ln>
            </p:spPr>
            <p:txBody>
              <a:bodyPr/>
              <a:lstStyle/>
              <a:p>
                <a:endParaRPr lang="en-US"/>
              </a:p>
            </p:txBody>
          </p:sp>
          <p:sp>
            <p:nvSpPr>
              <p:cNvPr id="637151" name="Line 12"/>
              <p:cNvSpPr>
                <a:spLocks noChangeShapeType="1"/>
              </p:cNvSpPr>
              <p:nvPr/>
            </p:nvSpPr>
            <p:spPr bwMode="auto">
              <a:xfrm flipV="1">
                <a:off x="2111375" y="2798763"/>
                <a:ext cx="9525" cy="31750"/>
              </a:xfrm>
              <a:prstGeom prst="line">
                <a:avLst/>
              </a:prstGeom>
              <a:noFill/>
              <a:ln w="28575">
                <a:solidFill>
                  <a:srgbClr val="FF0000"/>
                </a:solidFill>
                <a:round/>
                <a:headEnd/>
                <a:tailEnd/>
              </a:ln>
            </p:spPr>
            <p:txBody>
              <a:bodyPr/>
              <a:lstStyle/>
              <a:p>
                <a:endParaRPr lang="en-US"/>
              </a:p>
            </p:txBody>
          </p:sp>
          <p:sp>
            <p:nvSpPr>
              <p:cNvPr id="637152" name="Line 13"/>
              <p:cNvSpPr>
                <a:spLocks noChangeShapeType="1"/>
              </p:cNvSpPr>
              <p:nvPr/>
            </p:nvSpPr>
            <p:spPr bwMode="auto">
              <a:xfrm flipV="1">
                <a:off x="2120900" y="2768601"/>
                <a:ext cx="7938" cy="30163"/>
              </a:xfrm>
              <a:prstGeom prst="line">
                <a:avLst/>
              </a:prstGeom>
              <a:noFill/>
              <a:ln w="28575">
                <a:solidFill>
                  <a:srgbClr val="FF0000"/>
                </a:solidFill>
                <a:round/>
                <a:headEnd/>
                <a:tailEnd/>
              </a:ln>
            </p:spPr>
            <p:txBody>
              <a:bodyPr/>
              <a:lstStyle/>
              <a:p>
                <a:endParaRPr lang="en-US"/>
              </a:p>
            </p:txBody>
          </p:sp>
          <p:sp>
            <p:nvSpPr>
              <p:cNvPr id="637153" name="Line 14"/>
              <p:cNvSpPr>
                <a:spLocks noChangeShapeType="1"/>
              </p:cNvSpPr>
              <p:nvPr/>
            </p:nvSpPr>
            <p:spPr bwMode="auto">
              <a:xfrm flipV="1">
                <a:off x="2128838" y="2740026"/>
                <a:ext cx="9525" cy="28575"/>
              </a:xfrm>
              <a:prstGeom prst="line">
                <a:avLst/>
              </a:prstGeom>
              <a:noFill/>
              <a:ln w="28575">
                <a:solidFill>
                  <a:srgbClr val="FF0000"/>
                </a:solidFill>
                <a:round/>
                <a:headEnd/>
                <a:tailEnd/>
              </a:ln>
            </p:spPr>
            <p:txBody>
              <a:bodyPr/>
              <a:lstStyle/>
              <a:p>
                <a:endParaRPr lang="en-US"/>
              </a:p>
            </p:txBody>
          </p:sp>
          <p:sp>
            <p:nvSpPr>
              <p:cNvPr id="637154" name="Line 15"/>
              <p:cNvSpPr>
                <a:spLocks noChangeShapeType="1"/>
              </p:cNvSpPr>
              <p:nvPr/>
            </p:nvSpPr>
            <p:spPr bwMode="auto">
              <a:xfrm flipV="1">
                <a:off x="2138363" y="2713038"/>
                <a:ext cx="9525" cy="26988"/>
              </a:xfrm>
              <a:prstGeom prst="line">
                <a:avLst/>
              </a:prstGeom>
              <a:noFill/>
              <a:ln w="28575">
                <a:solidFill>
                  <a:srgbClr val="FF0000"/>
                </a:solidFill>
                <a:round/>
                <a:headEnd/>
                <a:tailEnd/>
              </a:ln>
            </p:spPr>
            <p:txBody>
              <a:bodyPr/>
              <a:lstStyle/>
              <a:p>
                <a:endParaRPr lang="en-US"/>
              </a:p>
            </p:txBody>
          </p:sp>
          <p:sp>
            <p:nvSpPr>
              <p:cNvPr id="637155" name="Line 16"/>
              <p:cNvSpPr>
                <a:spLocks noChangeShapeType="1"/>
              </p:cNvSpPr>
              <p:nvPr/>
            </p:nvSpPr>
            <p:spPr bwMode="auto">
              <a:xfrm flipV="1">
                <a:off x="2147888" y="2689226"/>
                <a:ext cx="9525" cy="23813"/>
              </a:xfrm>
              <a:prstGeom prst="line">
                <a:avLst/>
              </a:prstGeom>
              <a:noFill/>
              <a:ln w="28575">
                <a:solidFill>
                  <a:srgbClr val="FF0000"/>
                </a:solidFill>
                <a:round/>
                <a:headEnd/>
                <a:tailEnd/>
              </a:ln>
            </p:spPr>
            <p:txBody>
              <a:bodyPr/>
              <a:lstStyle/>
              <a:p>
                <a:endParaRPr lang="en-US"/>
              </a:p>
            </p:txBody>
          </p:sp>
          <p:sp>
            <p:nvSpPr>
              <p:cNvPr id="637156" name="Line 17"/>
              <p:cNvSpPr>
                <a:spLocks noChangeShapeType="1"/>
              </p:cNvSpPr>
              <p:nvPr/>
            </p:nvSpPr>
            <p:spPr bwMode="auto">
              <a:xfrm flipV="1">
                <a:off x="2157413" y="2667001"/>
                <a:ext cx="9525" cy="22225"/>
              </a:xfrm>
              <a:prstGeom prst="line">
                <a:avLst/>
              </a:prstGeom>
              <a:noFill/>
              <a:ln w="28575">
                <a:solidFill>
                  <a:srgbClr val="FF0000"/>
                </a:solidFill>
                <a:round/>
                <a:headEnd/>
                <a:tailEnd/>
              </a:ln>
            </p:spPr>
            <p:txBody>
              <a:bodyPr/>
              <a:lstStyle/>
              <a:p>
                <a:endParaRPr lang="en-US"/>
              </a:p>
            </p:txBody>
          </p:sp>
          <p:sp>
            <p:nvSpPr>
              <p:cNvPr id="637157" name="Line 18"/>
              <p:cNvSpPr>
                <a:spLocks noChangeShapeType="1"/>
              </p:cNvSpPr>
              <p:nvPr/>
            </p:nvSpPr>
            <p:spPr bwMode="auto">
              <a:xfrm flipV="1">
                <a:off x="2166938" y="2647951"/>
                <a:ext cx="7938" cy="19050"/>
              </a:xfrm>
              <a:prstGeom prst="line">
                <a:avLst/>
              </a:prstGeom>
              <a:noFill/>
              <a:ln w="28575">
                <a:solidFill>
                  <a:srgbClr val="FF0000"/>
                </a:solidFill>
                <a:round/>
                <a:headEnd/>
                <a:tailEnd/>
              </a:ln>
            </p:spPr>
            <p:txBody>
              <a:bodyPr/>
              <a:lstStyle/>
              <a:p>
                <a:endParaRPr lang="en-US"/>
              </a:p>
            </p:txBody>
          </p:sp>
          <p:sp>
            <p:nvSpPr>
              <p:cNvPr id="637158" name="Line 19"/>
              <p:cNvSpPr>
                <a:spLocks noChangeShapeType="1"/>
              </p:cNvSpPr>
              <p:nvPr/>
            </p:nvSpPr>
            <p:spPr bwMode="auto">
              <a:xfrm flipV="1">
                <a:off x="2174875" y="2632076"/>
                <a:ext cx="9525" cy="15875"/>
              </a:xfrm>
              <a:prstGeom prst="line">
                <a:avLst/>
              </a:prstGeom>
              <a:noFill/>
              <a:ln w="28575">
                <a:solidFill>
                  <a:srgbClr val="FF0000"/>
                </a:solidFill>
                <a:round/>
                <a:headEnd/>
                <a:tailEnd/>
              </a:ln>
            </p:spPr>
            <p:txBody>
              <a:bodyPr/>
              <a:lstStyle/>
              <a:p>
                <a:endParaRPr lang="en-US"/>
              </a:p>
            </p:txBody>
          </p:sp>
          <p:sp>
            <p:nvSpPr>
              <p:cNvPr id="637159" name="Line 20"/>
              <p:cNvSpPr>
                <a:spLocks noChangeShapeType="1"/>
              </p:cNvSpPr>
              <p:nvPr/>
            </p:nvSpPr>
            <p:spPr bwMode="auto">
              <a:xfrm flipV="1">
                <a:off x="2184400" y="2619376"/>
                <a:ext cx="9525" cy="12700"/>
              </a:xfrm>
              <a:prstGeom prst="line">
                <a:avLst/>
              </a:prstGeom>
              <a:noFill/>
              <a:ln w="28575">
                <a:solidFill>
                  <a:srgbClr val="FF0000"/>
                </a:solidFill>
                <a:round/>
                <a:headEnd/>
                <a:tailEnd/>
              </a:ln>
            </p:spPr>
            <p:txBody>
              <a:bodyPr/>
              <a:lstStyle/>
              <a:p>
                <a:endParaRPr lang="en-US"/>
              </a:p>
            </p:txBody>
          </p:sp>
          <p:sp>
            <p:nvSpPr>
              <p:cNvPr id="637160" name="Line 21"/>
              <p:cNvSpPr>
                <a:spLocks noChangeShapeType="1"/>
              </p:cNvSpPr>
              <p:nvPr/>
            </p:nvSpPr>
            <p:spPr bwMode="auto">
              <a:xfrm flipV="1">
                <a:off x="2193925" y="2609851"/>
                <a:ext cx="9525" cy="9525"/>
              </a:xfrm>
              <a:prstGeom prst="line">
                <a:avLst/>
              </a:prstGeom>
              <a:noFill/>
              <a:ln w="28575">
                <a:solidFill>
                  <a:srgbClr val="FF0000"/>
                </a:solidFill>
                <a:round/>
                <a:headEnd/>
                <a:tailEnd/>
              </a:ln>
            </p:spPr>
            <p:txBody>
              <a:bodyPr/>
              <a:lstStyle/>
              <a:p>
                <a:endParaRPr lang="en-US"/>
              </a:p>
            </p:txBody>
          </p:sp>
          <p:sp>
            <p:nvSpPr>
              <p:cNvPr id="637161" name="Line 22"/>
              <p:cNvSpPr>
                <a:spLocks noChangeShapeType="1"/>
              </p:cNvSpPr>
              <p:nvPr/>
            </p:nvSpPr>
            <p:spPr bwMode="auto">
              <a:xfrm flipV="1">
                <a:off x="2203450" y="2603501"/>
                <a:ext cx="9525" cy="6350"/>
              </a:xfrm>
              <a:prstGeom prst="line">
                <a:avLst/>
              </a:prstGeom>
              <a:noFill/>
              <a:ln w="28575">
                <a:solidFill>
                  <a:srgbClr val="FF0000"/>
                </a:solidFill>
                <a:round/>
                <a:headEnd/>
                <a:tailEnd/>
              </a:ln>
            </p:spPr>
            <p:txBody>
              <a:bodyPr/>
              <a:lstStyle/>
              <a:p>
                <a:endParaRPr lang="en-US"/>
              </a:p>
            </p:txBody>
          </p:sp>
          <p:sp>
            <p:nvSpPr>
              <p:cNvPr id="637162" name="Line 23"/>
              <p:cNvSpPr>
                <a:spLocks noChangeShapeType="1"/>
              </p:cNvSpPr>
              <p:nvPr/>
            </p:nvSpPr>
            <p:spPr bwMode="auto">
              <a:xfrm flipV="1">
                <a:off x="2212975" y="2600326"/>
                <a:ext cx="9525" cy="3175"/>
              </a:xfrm>
              <a:prstGeom prst="line">
                <a:avLst/>
              </a:prstGeom>
              <a:noFill/>
              <a:ln w="28575">
                <a:solidFill>
                  <a:srgbClr val="FF0000"/>
                </a:solidFill>
                <a:round/>
                <a:headEnd/>
                <a:tailEnd/>
              </a:ln>
            </p:spPr>
            <p:txBody>
              <a:bodyPr/>
              <a:lstStyle/>
              <a:p>
                <a:endParaRPr lang="en-US"/>
              </a:p>
            </p:txBody>
          </p:sp>
          <p:sp>
            <p:nvSpPr>
              <p:cNvPr id="637163" name="Line 24"/>
              <p:cNvSpPr>
                <a:spLocks noChangeShapeType="1"/>
              </p:cNvSpPr>
              <p:nvPr/>
            </p:nvSpPr>
            <p:spPr bwMode="auto">
              <a:xfrm>
                <a:off x="2222500" y="2600326"/>
                <a:ext cx="7938" cy="1588"/>
              </a:xfrm>
              <a:prstGeom prst="line">
                <a:avLst/>
              </a:prstGeom>
              <a:noFill/>
              <a:ln w="28575">
                <a:solidFill>
                  <a:srgbClr val="FF0000"/>
                </a:solidFill>
                <a:round/>
                <a:headEnd/>
                <a:tailEnd/>
              </a:ln>
            </p:spPr>
            <p:txBody>
              <a:bodyPr/>
              <a:lstStyle/>
              <a:p>
                <a:endParaRPr lang="en-US"/>
              </a:p>
            </p:txBody>
          </p:sp>
          <p:sp>
            <p:nvSpPr>
              <p:cNvPr id="637164" name="Line 25"/>
              <p:cNvSpPr>
                <a:spLocks noChangeShapeType="1"/>
              </p:cNvSpPr>
              <p:nvPr/>
            </p:nvSpPr>
            <p:spPr bwMode="auto">
              <a:xfrm>
                <a:off x="2230438" y="2600326"/>
                <a:ext cx="9525" cy="3175"/>
              </a:xfrm>
              <a:prstGeom prst="line">
                <a:avLst/>
              </a:prstGeom>
              <a:noFill/>
              <a:ln w="28575">
                <a:solidFill>
                  <a:srgbClr val="FF0000"/>
                </a:solidFill>
                <a:round/>
                <a:headEnd/>
                <a:tailEnd/>
              </a:ln>
            </p:spPr>
            <p:txBody>
              <a:bodyPr/>
              <a:lstStyle/>
              <a:p>
                <a:endParaRPr lang="en-US"/>
              </a:p>
            </p:txBody>
          </p:sp>
          <p:sp>
            <p:nvSpPr>
              <p:cNvPr id="637165" name="Line 26"/>
              <p:cNvSpPr>
                <a:spLocks noChangeShapeType="1"/>
              </p:cNvSpPr>
              <p:nvPr/>
            </p:nvSpPr>
            <p:spPr bwMode="auto">
              <a:xfrm>
                <a:off x="2239963" y="2603501"/>
                <a:ext cx="9525" cy="6350"/>
              </a:xfrm>
              <a:prstGeom prst="line">
                <a:avLst/>
              </a:prstGeom>
              <a:noFill/>
              <a:ln w="28575">
                <a:solidFill>
                  <a:srgbClr val="FF0000"/>
                </a:solidFill>
                <a:round/>
                <a:headEnd/>
                <a:tailEnd/>
              </a:ln>
            </p:spPr>
            <p:txBody>
              <a:bodyPr/>
              <a:lstStyle/>
              <a:p>
                <a:endParaRPr lang="en-US"/>
              </a:p>
            </p:txBody>
          </p:sp>
          <p:sp>
            <p:nvSpPr>
              <p:cNvPr id="637166" name="Line 27"/>
              <p:cNvSpPr>
                <a:spLocks noChangeShapeType="1"/>
              </p:cNvSpPr>
              <p:nvPr/>
            </p:nvSpPr>
            <p:spPr bwMode="auto">
              <a:xfrm>
                <a:off x="2249488" y="2609851"/>
                <a:ext cx="9525" cy="9525"/>
              </a:xfrm>
              <a:prstGeom prst="line">
                <a:avLst/>
              </a:prstGeom>
              <a:noFill/>
              <a:ln w="28575">
                <a:solidFill>
                  <a:srgbClr val="FF0000"/>
                </a:solidFill>
                <a:round/>
                <a:headEnd/>
                <a:tailEnd/>
              </a:ln>
            </p:spPr>
            <p:txBody>
              <a:bodyPr/>
              <a:lstStyle/>
              <a:p>
                <a:endParaRPr lang="en-US"/>
              </a:p>
            </p:txBody>
          </p:sp>
          <p:sp>
            <p:nvSpPr>
              <p:cNvPr id="637167" name="Line 28"/>
              <p:cNvSpPr>
                <a:spLocks noChangeShapeType="1"/>
              </p:cNvSpPr>
              <p:nvPr/>
            </p:nvSpPr>
            <p:spPr bwMode="auto">
              <a:xfrm>
                <a:off x="2259013" y="2619376"/>
                <a:ext cx="9525" cy="12700"/>
              </a:xfrm>
              <a:prstGeom prst="line">
                <a:avLst/>
              </a:prstGeom>
              <a:noFill/>
              <a:ln w="28575">
                <a:solidFill>
                  <a:srgbClr val="FF0000"/>
                </a:solidFill>
                <a:round/>
                <a:headEnd/>
                <a:tailEnd/>
              </a:ln>
            </p:spPr>
            <p:txBody>
              <a:bodyPr/>
              <a:lstStyle/>
              <a:p>
                <a:endParaRPr lang="en-US"/>
              </a:p>
            </p:txBody>
          </p:sp>
          <p:sp>
            <p:nvSpPr>
              <p:cNvPr id="637168" name="Line 29"/>
              <p:cNvSpPr>
                <a:spLocks noChangeShapeType="1"/>
              </p:cNvSpPr>
              <p:nvPr/>
            </p:nvSpPr>
            <p:spPr bwMode="auto">
              <a:xfrm>
                <a:off x="2268538" y="2632076"/>
                <a:ext cx="7938" cy="15875"/>
              </a:xfrm>
              <a:prstGeom prst="line">
                <a:avLst/>
              </a:prstGeom>
              <a:noFill/>
              <a:ln w="28575">
                <a:solidFill>
                  <a:srgbClr val="FF0000"/>
                </a:solidFill>
                <a:round/>
                <a:headEnd/>
                <a:tailEnd/>
              </a:ln>
            </p:spPr>
            <p:txBody>
              <a:bodyPr/>
              <a:lstStyle/>
              <a:p>
                <a:endParaRPr lang="en-US"/>
              </a:p>
            </p:txBody>
          </p:sp>
          <p:sp>
            <p:nvSpPr>
              <p:cNvPr id="637169" name="Line 30"/>
              <p:cNvSpPr>
                <a:spLocks noChangeShapeType="1"/>
              </p:cNvSpPr>
              <p:nvPr/>
            </p:nvSpPr>
            <p:spPr bwMode="auto">
              <a:xfrm>
                <a:off x="2276475" y="2647951"/>
                <a:ext cx="9525" cy="19050"/>
              </a:xfrm>
              <a:prstGeom prst="line">
                <a:avLst/>
              </a:prstGeom>
              <a:noFill/>
              <a:ln w="28575">
                <a:solidFill>
                  <a:srgbClr val="FF0000"/>
                </a:solidFill>
                <a:round/>
                <a:headEnd/>
                <a:tailEnd/>
              </a:ln>
            </p:spPr>
            <p:txBody>
              <a:bodyPr/>
              <a:lstStyle/>
              <a:p>
                <a:endParaRPr lang="en-US"/>
              </a:p>
            </p:txBody>
          </p:sp>
          <p:sp>
            <p:nvSpPr>
              <p:cNvPr id="637170" name="Line 31"/>
              <p:cNvSpPr>
                <a:spLocks noChangeShapeType="1"/>
              </p:cNvSpPr>
              <p:nvPr/>
            </p:nvSpPr>
            <p:spPr bwMode="auto">
              <a:xfrm>
                <a:off x="2286000" y="2667001"/>
                <a:ext cx="9525" cy="22225"/>
              </a:xfrm>
              <a:prstGeom prst="line">
                <a:avLst/>
              </a:prstGeom>
              <a:noFill/>
              <a:ln w="28575">
                <a:solidFill>
                  <a:srgbClr val="FF0000"/>
                </a:solidFill>
                <a:round/>
                <a:headEnd/>
                <a:tailEnd/>
              </a:ln>
            </p:spPr>
            <p:txBody>
              <a:bodyPr/>
              <a:lstStyle/>
              <a:p>
                <a:endParaRPr lang="en-US"/>
              </a:p>
            </p:txBody>
          </p:sp>
          <p:sp>
            <p:nvSpPr>
              <p:cNvPr id="637171" name="Line 32"/>
              <p:cNvSpPr>
                <a:spLocks noChangeShapeType="1"/>
              </p:cNvSpPr>
              <p:nvPr/>
            </p:nvSpPr>
            <p:spPr bwMode="auto">
              <a:xfrm>
                <a:off x="2295525" y="2689226"/>
                <a:ext cx="9525" cy="23813"/>
              </a:xfrm>
              <a:prstGeom prst="line">
                <a:avLst/>
              </a:prstGeom>
              <a:noFill/>
              <a:ln w="28575">
                <a:solidFill>
                  <a:srgbClr val="FF0000"/>
                </a:solidFill>
                <a:round/>
                <a:headEnd/>
                <a:tailEnd/>
              </a:ln>
            </p:spPr>
            <p:txBody>
              <a:bodyPr/>
              <a:lstStyle/>
              <a:p>
                <a:endParaRPr lang="en-US"/>
              </a:p>
            </p:txBody>
          </p:sp>
          <p:sp>
            <p:nvSpPr>
              <p:cNvPr id="637172" name="Line 33"/>
              <p:cNvSpPr>
                <a:spLocks noChangeShapeType="1"/>
              </p:cNvSpPr>
              <p:nvPr/>
            </p:nvSpPr>
            <p:spPr bwMode="auto">
              <a:xfrm>
                <a:off x="2305050" y="2713038"/>
                <a:ext cx="9525" cy="26988"/>
              </a:xfrm>
              <a:prstGeom prst="line">
                <a:avLst/>
              </a:prstGeom>
              <a:noFill/>
              <a:ln w="28575">
                <a:solidFill>
                  <a:srgbClr val="FF0000"/>
                </a:solidFill>
                <a:round/>
                <a:headEnd/>
                <a:tailEnd/>
              </a:ln>
            </p:spPr>
            <p:txBody>
              <a:bodyPr/>
              <a:lstStyle/>
              <a:p>
                <a:endParaRPr lang="en-US"/>
              </a:p>
            </p:txBody>
          </p:sp>
          <p:sp>
            <p:nvSpPr>
              <p:cNvPr id="637173" name="Line 34"/>
              <p:cNvSpPr>
                <a:spLocks noChangeShapeType="1"/>
              </p:cNvSpPr>
              <p:nvPr/>
            </p:nvSpPr>
            <p:spPr bwMode="auto">
              <a:xfrm>
                <a:off x="2314575" y="2740026"/>
                <a:ext cx="9525" cy="28575"/>
              </a:xfrm>
              <a:prstGeom prst="line">
                <a:avLst/>
              </a:prstGeom>
              <a:noFill/>
              <a:ln w="28575">
                <a:solidFill>
                  <a:srgbClr val="FF0000"/>
                </a:solidFill>
                <a:round/>
                <a:headEnd/>
                <a:tailEnd/>
              </a:ln>
            </p:spPr>
            <p:txBody>
              <a:bodyPr/>
              <a:lstStyle/>
              <a:p>
                <a:endParaRPr lang="en-US"/>
              </a:p>
            </p:txBody>
          </p:sp>
          <p:sp>
            <p:nvSpPr>
              <p:cNvPr id="637174" name="Line 35"/>
              <p:cNvSpPr>
                <a:spLocks noChangeShapeType="1"/>
              </p:cNvSpPr>
              <p:nvPr/>
            </p:nvSpPr>
            <p:spPr bwMode="auto">
              <a:xfrm>
                <a:off x="2324100" y="2768601"/>
                <a:ext cx="7938" cy="30163"/>
              </a:xfrm>
              <a:prstGeom prst="line">
                <a:avLst/>
              </a:prstGeom>
              <a:noFill/>
              <a:ln w="28575">
                <a:solidFill>
                  <a:srgbClr val="FF0000"/>
                </a:solidFill>
                <a:round/>
                <a:headEnd/>
                <a:tailEnd/>
              </a:ln>
            </p:spPr>
            <p:txBody>
              <a:bodyPr/>
              <a:lstStyle/>
              <a:p>
                <a:endParaRPr lang="en-US"/>
              </a:p>
            </p:txBody>
          </p:sp>
          <p:sp>
            <p:nvSpPr>
              <p:cNvPr id="637175" name="Line 36"/>
              <p:cNvSpPr>
                <a:spLocks noChangeShapeType="1"/>
              </p:cNvSpPr>
              <p:nvPr/>
            </p:nvSpPr>
            <p:spPr bwMode="auto">
              <a:xfrm>
                <a:off x="2332038" y="2798763"/>
                <a:ext cx="9525" cy="31750"/>
              </a:xfrm>
              <a:prstGeom prst="line">
                <a:avLst/>
              </a:prstGeom>
              <a:noFill/>
              <a:ln w="28575">
                <a:solidFill>
                  <a:srgbClr val="FF0000"/>
                </a:solidFill>
                <a:round/>
                <a:headEnd/>
                <a:tailEnd/>
              </a:ln>
            </p:spPr>
            <p:txBody>
              <a:bodyPr/>
              <a:lstStyle/>
              <a:p>
                <a:endParaRPr lang="en-US"/>
              </a:p>
            </p:txBody>
          </p:sp>
          <p:sp>
            <p:nvSpPr>
              <p:cNvPr id="637176" name="Line 37"/>
              <p:cNvSpPr>
                <a:spLocks noChangeShapeType="1"/>
              </p:cNvSpPr>
              <p:nvPr/>
            </p:nvSpPr>
            <p:spPr bwMode="auto">
              <a:xfrm>
                <a:off x="2341563" y="2830513"/>
                <a:ext cx="9525" cy="31750"/>
              </a:xfrm>
              <a:prstGeom prst="line">
                <a:avLst/>
              </a:prstGeom>
              <a:noFill/>
              <a:ln w="28575">
                <a:solidFill>
                  <a:srgbClr val="FF0000"/>
                </a:solidFill>
                <a:round/>
                <a:headEnd/>
                <a:tailEnd/>
              </a:ln>
            </p:spPr>
            <p:txBody>
              <a:bodyPr/>
              <a:lstStyle/>
              <a:p>
                <a:endParaRPr lang="en-US"/>
              </a:p>
            </p:txBody>
          </p:sp>
          <p:sp>
            <p:nvSpPr>
              <p:cNvPr id="637177" name="Line 38"/>
              <p:cNvSpPr>
                <a:spLocks noChangeShapeType="1"/>
              </p:cNvSpPr>
              <p:nvPr/>
            </p:nvSpPr>
            <p:spPr bwMode="auto">
              <a:xfrm>
                <a:off x="2351088" y="2862263"/>
                <a:ext cx="9525" cy="34925"/>
              </a:xfrm>
              <a:prstGeom prst="line">
                <a:avLst/>
              </a:prstGeom>
              <a:noFill/>
              <a:ln w="28575">
                <a:solidFill>
                  <a:srgbClr val="FF0000"/>
                </a:solidFill>
                <a:round/>
                <a:headEnd/>
                <a:tailEnd/>
              </a:ln>
            </p:spPr>
            <p:txBody>
              <a:bodyPr/>
              <a:lstStyle/>
              <a:p>
                <a:endParaRPr lang="en-US"/>
              </a:p>
            </p:txBody>
          </p:sp>
          <p:sp>
            <p:nvSpPr>
              <p:cNvPr id="637178" name="Line 39"/>
              <p:cNvSpPr>
                <a:spLocks noChangeShapeType="1"/>
              </p:cNvSpPr>
              <p:nvPr/>
            </p:nvSpPr>
            <p:spPr bwMode="auto">
              <a:xfrm>
                <a:off x="2360613" y="2897188"/>
                <a:ext cx="9525" cy="34925"/>
              </a:xfrm>
              <a:prstGeom prst="line">
                <a:avLst/>
              </a:prstGeom>
              <a:noFill/>
              <a:ln w="28575">
                <a:solidFill>
                  <a:srgbClr val="FF0000"/>
                </a:solidFill>
                <a:round/>
                <a:headEnd/>
                <a:tailEnd/>
              </a:ln>
            </p:spPr>
            <p:txBody>
              <a:bodyPr/>
              <a:lstStyle/>
              <a:p>
                <a:endParaRPr lang="en-US"/>
              </a:p>
            </p:txBody>
          </p:sp>
          <p:sp>
            <p:nvSpPr>
              <p:cNvPr id="637179" name="Line 40"/>
              <p:cNvSpPr>
                <a:spLocks noChangeShapeType="1"/>
              </p:cNvSpPr>
              <p:nvPr/>
            </p:nvSpPr>
            <p:spPr bwMode="auto">
              <a:xfrm>
                <a:off x="2370138" y="2932113"/>
                <a:ext cx="7938" cy="34925"/>
              </a:xfrm>
              <a:prstGeom prst="line">
                <a:avLst/>
              </a:prstGeom>
              <a:noFill/>
              <a:ln w="28575">
                <a:solidFill>
                  <a:srgbClr val="FF0000"/>
                </a:solidFill>
                <a:round/>
                <a:headEnd/>
                <a:tailEnd/>
              </a:ln>
            </p:spPr>
            <p:txBody>
              <a:bodyPr/>
              <a:lstStyle/>
              <a:p>
                <a:endParaRPr lang="en-US"/>
              </a:p>
            </p:txBody>
          </p:sp>
          <p:sp>
            <p:nvSpPr>
              <p:cNvPr id="637180" name="Line 41"/>
              <p:cNvSpPr>
                <a:spLocks noChangeShapeType="1"/>
              </p:cNvSpPr>
              <p:nvPr/>
            </p:nvSpPr>
            <p:spPr bwMode="auto">
              <a:xfrm>
                <a:off x="2378075" y="2967038"/>
                <a:ext cx="9525" cy="33338"/>
              </a:xfrm>
              <a:prstGeom prst="line">
                <a:avLst/>
              </a:prstGeom>
              <a:noFill/>
              <a:ln w="28575">
                <a:solidFill>
                  <a:srgbClr val="FF0000"/>
                </a:solidFill>
                <a:round/>
                <a:headEnd/>
                <a:tailEnd/>
              </a:ln>
            </p:spPr>
            <p:txBody>
              <a:bodyPr/>
              <a:lstStyle/>
              <a:p>
                <a:endParaRPr lang="en-US"/>
              </a:p>
            </p:txBody>
          </p:sp>
          <p:sp>
            <p:nvSpPr>
              <p:cNvPr id="637181" name="Line 42"/>
              <p:cNvSpPr>
                <a:spLocks noChangeShapeType="1"/>
              </p:cNvSpPr>
              <p:nvPr/>
            </p:nvSpPr>
            <p:spPr bwMode="auto">
              <a:xfrm>
                <a:off x="2387600" y="3000376"/>
                <a:ext cx="9525" cy="34925"/>
              </a:xfrm>
              <a:prstGeom prst="line">
                <a:avLst/>
              </a:prstGeom>
              <a:noFill/>
              <a:ln w="28575">
                <a:solidFill>
                  <a:srgbClr val="FF0000"/>
                </a:solidFill>
                <a:round/>
                <a:headEnd/>
                <a:tailEnd/>
              </a:ln>
            </p:spPr>
            <p:txBody>
              <a:bodyPr/>
              <a:lstStyle/>
              <a:p>
                <a:endParaRPr lang="en-US"/>
              </a:p>
            </p:txBody>
          </p:sp>
          <p:sp>
            <p:nvSpPr>
              <p:cNvPr id="637182" name="Line 43"/>
              <p:cNvSpPr>
                <a:spLocks noChangeShapeType="1"/>
              </p:cNvSpPr>
              <p:nvPr/>
            </p:nvSpPr>
            <p:spPr bwMode="auto">
              <a:xfrm>
                <a:off x="2397125" y="3035301"/>
                <a:ext cx="9525" cy="33338"/>
              </a:xfrm>
              <a:prstGeom prst="line">
                <a:avLst/>
              </a:prstGeom>
              <a:noFill/>
              <a:ln w="28575">
                <a:solidFill>
                  <a:srgbClr val="FF0000"/>
                </a:solidFill>
                <a:round/>
                <a:headEnd/>
                <a:tailEnd/>
              </a:ln>
            </p:spPr>
            <p:txBody>
              <a:bodyPr/>
              <a:lstStyle/>
              <a:p>
                <a:endParaRPr lang="en-US"/>
              </a:p>
            </p:txBody>
          </p:sp>
          <p:sp>
            <p:nvSpPr>
              <p:cNvPr id="637183" name="Line 44"/>
              <p:cNvSpPr>
                <a:spLocks noChangeShapeType="1"/>
              </p:cNvSpPr>
              <p:nvPr/>
            </p:nvSpPr>
            <p:spPr bwMode="auto">
              <a:xfrm>
                <a:off x="2406650" y="3068638"/>
                <a:ext cx="9525" cy="33338"/>
              </a:xfrm>
              <a:prstGeom prst="line">
                <a:avLst/>
              </a:prstGeom>
              <a:noFill/>
              <a:ln w="28575">
                <a:solidFill>
                  <a:srgbClr val="FF0000"/>
                </a:solidFill>
                <a:round/>
                <a:headEnd/>
                <a:tailEnd/>
              </a:ln>
            </p:spPr>
            <p:txBody>
              <a:bodyPr/>
              <a:lstStyle/>
              <a:p>
                <a:endParaRPr lang="en-US"/>
              </a:p>
            </p:txBody>
          </p:sp>
          <p:sp>
            <p:nvSpPr>
              <p:cNvPr id="637184" name="Line 45"/>
              <p:cNvSpPr>
                <a:spLocks noChangeShapeType="1"/>
              </p:cNvSpPr>
              <p:nvPr/>
            </p:nvSpPr>
            <p:spPr bwMode="auto">
              <a:xfrm>
                <a:off x="2416175" y="3101976"/>
                <a:ext cx="9525" cy="31750"/>
              </a:xfrm>
              <a:prstGeom prst="line">
                <a:avLst/>
              </a:prstGeom>
              <a:noFill/>
              <a:ln w="28575">
                <a:solidFill>
                  <a:srgbClr val="FF0000"/>
                </a:solidFill>
                <a:round/>
                <a:headEnd/>
                <a:tailEnd/>
              </a:ln>
            </p:spPr>
            <p:txBody>
              <a:bodyPr/>
              <a:lstStyle/>
              <a:p>
                <a:endParaRPr lang="en-US"/>
              </a:p>
            </p:txBody>
          </p:sp>
          <p:sp>
            <p:nvSpPr>
              <p:cNvPr id="637185" name="Line 46"/>
              <p:cNvSpPr>
                <a:spLocks noChangeShapeType="1"/>
              </p:cNvSpPr>
              <p:nvPr/>
            </p:nvSpPr>
            <p:spPr bwMode="auto">
              <a:xfrm>
                <a:off x="2425700" y="3133726"/>
                <a:ext cx="7938" cy="30163"/>
              </a:xfrm>
              <a:prstGeom prst="line">
                <a:avLst/>
              </a:prstGeom>
              <a:noFill/>
              <a:ln w="28575">
                <a:solidFill>
                  <a:srgbClr val="FF0000"/>
                </a:solidFill>
                <a:round/>
                <a:headEnd/>
                <a:tailEnd/>
              </a:ln>
            </p:spPr>
            <p:txBody>
              <a:bodyPr/>
              <a:lstStyle/>
              <a:p>
                <a:endParaRPr lang="en-US"/>
              </a:p>
            </p:txBody>
          </p:sp>
          <p:sp>
            <p:nvSpPr>
              <p:cNvPr id="637186" name="Line 47"/>
              <p:cNvSpPr>
                <a:spLocks noChangeShapeType="1"/>
              </p:cNvSpPr>
              <p:nvPr/>
            </p:nvSpPr>
            <p:spPr bwMode="auto">
              <a:xfrm>
                <a:off x="2433638" y="3163888"/>
                <a:ext cx="9525" cy="28575"/>
              </a:xfrm>
              <a:prstGeom prst="line">
                <a:avLst/>
              </a:prstGeom>
              <a:noFill/>
              <a:ln w="28575">
                <a:solidFill>
                  <a:srgbClr val="FF0000"/>
                </a:solidFill>
                <a:round/>
                <a:headEnd/>
                <a:tailEnd/>
              </a:ln>
            </p:spPr>
            <p:txBody>
              <a:bodyPr/>
              <a:lstStyle/>
              <a:p>
                <a:endParaRPr lang="en-US"/>
              </a:p>
            </p:txBody>
          </p:sp>
          <p:sp>
            <p:nvSpPr>
              <p:cNvPr id="637187" name="Line 48"/>
              <p:cNvSpPr>
                <a:spLocks noChangeShapeType="1"/>
              </p:cNvSpPr>
              <p:nvPr/>
            </p:nvSpPr>
            <p:spPr bwMode="auto">
              <a:xfrm>
                <a:off x="2443163" y="3192463"/>
                <a:ext cx="9525" cy="26988"/>
              </a:xfrm>
              <a:prstGeom prst="line">
                <a:avLst/>
              </a:prstGeom>
              <a:noFill/>
              <a:ln w="28575">
                <a:solidFill>
                  <a:srgbClr val="FF0000"/>
                </a:solidFill>
                <a:round/>
                <a:headEnd/>
                <a:tailEnd/>
              </a:ln>
            </p:spPr>
            <p:txBody>
              <a:bodyPr/>
              <a:lstStyle/>
              <a:p>
                <a:endParaRPr lang="en-US"/>
              </a:p>
            </p:txBody>
          </p:sp>
          <p:sp>
            <p:nvSpPr>
              <p:cNvPr id="637188" name="Line 49"/>
              <p:cNvSpPr>
                <a:spLocks noChangeShapeType="1"/>
              </p:cNvSpPr>
              <p:nvPr/>
            </p:nvSpPr>
            <p:spPr bwMode="auto">
              <a:xfrm>
                <a:off x="2452688" y="3219451"/>
                <a:ext cx="9525" cy="23813"/>
              </a:xfrm>
              <a:prstGeom prst="line">
                <a:avLst/>
              </a:prstGeom>
              <a:noFill/>
              <a:ln w="28575">
                <a:solidFill>
                  <a:srgbClr val="FF0000"/>
                </a:solidFill>
                <a:round/>
                <a:headEnd/>
                <a:tailEnd/>
              </a:ln>
            </p:spPr>
            <p:txBody>
              <a:bodyPr/>
              <a:lstStyle/>
              <a:p>
                <a:endParaRPr lang="en-US"/>
              </a:p>
            </p:txBody>
          </p:sp>
          <p:sp>
            <p:nvSpPr>
              <p:cNvPr id="637189" name="Line 50"/>
              <p:cNvSpPr>
                <a:spLocks noChangeShapeType="1"/>
              </p:cNvSpPr>
              <p:nvPr/>
            </p:nvSpPr>
            <p:spPr bwMode="auto">
              <a:xfrm>
                <a:off x="2462213" y="3243263"/>
                <a:ext cx="9525" cy="22225"/>
              </a:xfrm>
              <a:prstGeom prst="line">
                <a:avLst/>
              </a:prstGeom>
              <a:noFill/>
              <a:ln w="28575">
                <a:solidFill>
                  <a:srgbClr val="FF0000"/>
                </a:solidFill>
                <a:round/>
                <a:headEnd/>
                <a:tailEnd/>
              </a:ln>
            </p:spPr>
            <p:txBody>
              <a:bodyPr/>
              <a:lstStyle/>
              <a:p>
                <a:endParaRPr lang="en-US"/>
              </a:p>
            </p:txBody>
          </p:sp>
          <p:sp>
            <p:nvSpPr>
              <p:cNvPr id="637190" name="Line 51"/>
              <p:cNvSpPr>
                <a:spLocks noChangeShapeType="1"/>
              </p:cNvSpPr>
              <p:nvPr/>
            </p:nvSpPr>
            <p:spPr bwMode="auto">
              <a:xfrm>
                <a:off x="2471738" y="3265488"/>
                <a:ext cx="7938" cy="17463"/>
              </a:xfrm>
              <a:prstGeom prst="line">
                <a:avLst/>
              </a:prstGeom>
              <a:noFill/>
              <a:ln w="28575">
                <a:solidFill>
                  <a:srgbClr val="FF0000"/>
                </a:solidFill>
                <a:round/>
                <a:headEnd/>
                <a:tailEnd/>
              </a:ln>
            </p:spPr>
            <p:txBody>
              <a:bodyPr/>
              <a:lstStyle/>
              <a:p>
                <a:endParaRPr lang="en-US"/>
              </a:p>
            </p:txBody>
          </p:sp>
          <p:sp>
            <p:nvSpPr>
              <p:cNvPr id="637191" name="Line 52"/>
              <p:cNvSpPr>
                <a:spLocks noChangeShapeType="1"/>
              </p:cNvSpPr>
              <p:nvPr/>
            </p:nvSpPr>
            <p:spPr bwMode="auto">
              <a:xfrm>
                <a:off x="2479675" y="3282951"/>
                <a:ext cx="9525" cy="17463"/>
              </a:xfrm>
              <a:prstGeom prst="line">
                <a:avLst/>
              </a:prstGeom>
              <a:noFill/>
              <a:ln w="28575">
                <a:solidFill>
                  <a:srgbClr val="FF0000"/>
                </a:solidFill>
                <a:round/>
                <a:headEnd/>
                <a:tailEnd/>
              </a:ln>
            </p:spPr>
            <p:txBody>
              <a:bodyPr/>
              <a:lstStyle/>
              <a:p>
                <a:endParaRPr lang="en-US"/>
              </a:p>
            </p:txBody>
          </p:sp>
          <p:sp>
            <p:nvSpPr>
              <p:cNvPr id="637192" name="Line 53"/>
              <p:cNvSpPr>
                <a:spLocks noChangeShapeType="1"/>
              </p:cNvSpPr>
              <p:nvPr/>
            </p:nvSpPr>
            <p:spPr bwMode="auto">
              <a:xfrm>
                <a:off x="2489200" y="3300413"/>
                <a:ext cx="9525" cy="12700"/>
              </a:xfrm>
              <a:prstGeom prst="line">
                <a:avLst/>
              </a:prstGeom>
              <a:noFill/>
              <a:ln w="28575">
                <a:solidFill>
                  <a:srgbClr val="FF0000"/>
                </a:solidFill>
                <a:round/>
                <a:headEnd/>
                <a:tailEnd/>
              </a:ln>
            </p:spPr>
            <p:txBody>
              <a:bodyPr/>
              <a:lstStyle/>
              <a:p>
                <a:endParaRPr lang="en-US"/>
              </a:p>
            </p:txBody>
          </p:sp>
          <p:sp>
            <p:nvSpPr>
              <p:cNvPr id="637193" name="Line 54"/>
              <p:cNvSpPr>
                <a:spLocks noChangeShapeType="1"/>
              </p:cNvSpPr>
              <p:nvPr/>
            </p:nvSpPr>
            <p:spPr bwMode="auto">
              <a:xfrm>
                <a:off x="2498725" y="3313113"/>
                <a:ext cx="9525" cy="9525"/>
              </a:xfrm>
              <a:prstGeom prst="line">
                <a:avLst/>
              </a:prstGeom>
              <a:noFill/>
              <a:ln w="28575">
                <a:solidFill>
                  <a:srgbClr val="FF0000"/>
                </a:solidFill>
                <a:round/>
                <a:headEnd/>
                <a:tailEnd/>
              </a:ln>
            </p:spPr>
            <p:txBody>
              <a:bodyPr/>
              <a:lstStyle/>
              <a:p>
                <a:endParaRPr lang="en-US"/>
              </a:p>
            </p:txBody>
          </p:sp>
          <p:sp>
            <p:nvSpPr>
              <p:cNvPr id="637194" name="Line 55"/>
              <p:cNvSpPr>
                <a:spLocks noChangeShapeType="1"/>
              </p:cNvSpPr>
              <p:nvPr/>
            </p:nvSpPr>
            <p:spPr bwMode="auto">
              <a:xfrm>
                <a:off x="2508250" y="3322638"/>
                <a:ext cx="9525" cy="6350"/>
              </a:xfrm>
              <a:prstGeom prst="line">
                <a:avLst/>
              </a:prstGeom>
              <a:noFill/>
              <a:ln w="28575">
                <a:solidFill>
                  <a:srgbClr val="FF0000"/>
                </a:solidFill>
                <a:round/>
                <a:headEnd/>
                <a:tailEnd/>
              </a:ln>
            </p:spPr>
            <p:txBody>
              <a:bodyPr/>
              <a:lstStyle/>
              <a:p>
                <a:endParaRPr lang="en-US"/>
              </a:p>
            </p:txBody>
          </p:sp>
          <p:sp>
            <p:nvSpPr>
              <p:cNvPr id="637195" name="Line 56"/>
              <p:cNvSpPr>
                <a:spLocks noChangeShapeType="1"/>
              </p:cNvSpPr>
              <p:nvPr/>
            </p:nvSpPr>
            <p:spPr bwMode="auto">
              <a:xfrm>
                <a:off x="2517775" y="3328988"/>
                <a:ext cx="9525" cy="3175"/>
              </a:xfrm>
              <a:prstGeom prst="line">
                <a:avLst/>
              </a:prstGeom>
              <a:noFill/>
              <a:ln w="28575">
                <a:solidFill>
                  <a:srgbClr val="FF0000"/>
                </a:solidFill>
                <a:round/>
                <a:headEnd/>
                <a:tailEnd/>
              </a:ln>
            </p:spPr>
            <p:txBody>
              <a:bodyPr/>
              <a:lstStyle/>
              <a:p>
                <a:endParaRPr lang="en-US"/>
              </a:p>
            </p:txBody>
          </p:sp>
          <p:sp>
            <p:nvSpPr>
              <p:cNvPr id="637196" name="Line 57"/>
              <p:cNvSpPr>
                <a:spLocks noChangeShapeType="1"/>
              </p:cNvSpPr>
              <p:nvPr/>
            </p:nvSpPr>
            <p:spPr bwMode="auto">
              <a:xfrm>
                <a:off x="2527300" y="3332163"/>
                <a:ext cx="7938" cy="1588"/>
              </a:xfrm>
              <a:prstGeom prst="line">
                <a:avLst/>
              </a:prstGeom>
              <a:noFill/>
              <a:ln w="28575">
                <a:solidFill>
                  <a:srgbClr val="FF0000"/>
                </a:solidFill>
                <a:round/>
                <a:headEnd/>
                <a:tailEnd/>
              </a:ln>
            </p:spPr>
            <p:txBody>
              <a:bodyPr/>
              <a:lstStyle/>
              <a:p>
                <a:endParaRPr lang="en-US"/>
              </a:p>
            </p:txBody>
          </p:sp>
          <p:sp>
            <p:nvSpPr>
              <p:cNvPr id="637197" name="Line 58"/>
              <p:cNvSpPr>
                <a:spLocks noChangeShapeType="1"/>
              </p:cNvSpPr>
              <p:nvPr/>
            </p:nvSpPr>
            <p:spPr bwMode="auto">
              <a:xfrm flipV="1">
                <a:off x="2535238" y="3328988"/>
                <a:ext cx="9525" cy="3175"/>
              </a:xfrm>
              <a:prstGeom prst="line">
                <a:avLst/>
              </a:prstGeom>
              <a:noFill/>
              <a:ln w="28575">
                <a:solidFill>
                  <a:srgbClr val="FF0000"/>
                </a:solidFill>
                <a:round/>
                <a:headEnd/>
                <a:tailEnd/>
              </a:ln>
            </p:spPr>
            <p:txBody>
              <a:bodyPr/>
              <a:lstStyle/>
              <a:p>
                <a:endParaRPr lang="en-US"/>
              </a:p>
            </p:txBody>
          </p:sp>
          <p:sp>
            <p:nvSpPr>
              <p:cNvPr id="637198" name="Line 59"/>
              <p:cNvSpPr>
                <a:spLocks noChangeShapeType="1"/>
              </p:cNvSpPr>
              <p:nvPr/>
            </p:nvSpPr>
            <p:spPr bwMode="auto">
              <a:xfrm flipV="1">
                <a:off x="2544763" y="3322638"/>
                <a:ext cx="9525" cy="6350"/>
              </a:xfrm>
              <a:prstGeom prst="line">
                <a:avLst/>
              </a:prstGeom>
              <a:noFill/>
              <a:ln w="28575">
                <a:solidFill>
                  <a:srgbClr val="FF0000"/>
                </a:solidFill>
                <a:round/>
                <a:headEnd/>
                <a:tailEnd/>
              </a:ln>
            </p:spPr>
            <p:txBody>
              <a:bodyPr/>
              <a:lstStyle/>
              <a:p>
                <a:endParaRPr lang="en-US"/>
              </a:p>
            </p:txBody>
          </p:sp>
          <p:sp>
            <p:nvSpPr>
              <p:cNvPr id="637199" name="Line 60"/>
              <p:cNvSpPr>
                <a:spLocks noChangeShapeType="1"/>
              </p:cNvSpPr>
              <p:nvPr/>
            </p:nvSpPr>
            <p:spPr bwMode="auto">
              <a:xfrm flipV="1">
                <a:off x="2554288" y="3313113"/>
                <a:ext cx="9525" cy="9525"/>
              </a:xfrm>
              <a:prstGeom prst="line">
                <a:avLst/>
              </a:prstGeom>
              <a:noFill/>
              <a:ln w="28575">
                <a:solidFill>
                  <a:srgbClr val="FF0000"/>
                </a:solidFill>
                <a:round/>
                <a:headEnd/>
                <a:tailEnd/>
              </a:ln>
            </p:spPr>
            <p:txBody>
              <a:bodyPr/>
              <a:lstStyle/>
              <a:p>
                <a:endParaRPr lang="en-US"/>
              </a:p>
            </p:txBody>
          </p:sp>
          <p:sp>
            <p:nvSpPr>
              <p:cNvPr id="637200" name="Line 61"/>
              <p:cNvSpPr>
                <a:spLocks noChangeShapeType="1"/>
              </p:cNvSpPr>
              <p:nvPr/>
            </p:nvSpPr>
            <p:spPr bwMode="auto">
              <a:xfrm flipV="1">
                <a:off x="2563813" y="3300413"/>
                <a:ext cx="9525" cy="12700"/>
              </a:xfrm>
              <a:prstGeom prst="line">
                <a:avLst/>
              </a:prstGeom>
              <a:noFill/>
              <a:ln w="28575">
                <a:solidFill>
                  <a:srgbClr val="FF0000"/>
                </a:solidFill>
                <a:round/>
                <a:headEnd/>
                <a:tailEnd/>
              </a:ln>
            </p:spPr>
            <p:txBody>
              <a:bodyPr/>
              <a:lstStyle/>
              <a:p>
                <a:endParaRPr lang="en-US"/>
              </a:p>
            </p:txBody>
          </p:sp>
          <p:sp>
            <p:nvSpPr>
              <p:cNvPr id="637201" name="Line 62"/>
              <p:cNvSpPr>
                <a:spLocks noChangeShapeType="1"/>
              </p:cNvSpPr>
              <p:nvPr/>
            </p:nvSpPr>
            <p:spPr bwMode="auto">
              <a:xfrm flipV="1">
                <a:off x="2573338" y="3282951"/>
                <a:ext cx="9525" cy="17463"/>
              </a:xfrm>
              <a:prstGeom prst="line">
                <a:avLst/>
              </a:prstGeom>
              <a:noFill/>
              <a:ln w="28575">
                <a:solidFill>
                  <a:srgbClr val="FF0000"/>
                </a:solidFill>
                <a:round/>
                <a:headEnd/>
                <a:tailEnd/>
              </a:ln>
            </p:spPr>
            <p:txBody>
              <a:bodyPr/>
              <a:lstStyle/>
              <a:p>
                <a:endParaRPr lang="en-US"/>
              </a:p>
            </p:txBody>
          </p:sp>
          <p:sp>
            <p:nvSpPr>
              <p:cNvPr id="637202" name="Line 63"/>
              <p:cNvSpPr>
                <a:spLocks noChangeShapeType="1"/>
              </p:cNvSpPr>
              <p:nvPr/>
            </p:nvSpPr>
            <p:spPr bwMode="auto">
              <a:xfrm flipV="1">
                <a:off x="2582863" y="3265488"/>
                <a:ext cx="7938" cy="17463"/>
              </a:xfrm>
              <a:prstGeom prst="line">
                <a:avLst/>
              </a:prstGeom>
              <a:noFill/>
              <a:ln w="28575">
                <a:solidFill>
                  <a:srgbClr val="FF0000"/>
                </a:solidFill>
                <a:round/>
                <a:headEnd/>
                <a:tailEnd/>
              </a:ln>
            </p:spPr>
            <p:txBody>
              <a:bodyPr/>
              <a:lstStyle/>
              <a:p>
                <a:endParaRPr lang="en-US"/>
              </a:p>
            </p:txBody>
          </p:sp>
          <p:sp>
            <p:nvSpPr>
              <p:cNvPr id="637203" name="Line 64"/>
              <p:cNvSpPr>
                <a:spLocks noChangeShapeType="1"/>
              </p:cNvSpPr>
              <p:nvPr/>
            </p:nvSpPr>
            <p:spPr bwMode="auto">
              <a:xfrm flipV="1">
                <a:off x="2590800" y="3243263"/>
                <a:ext cx="9525" cy="22225"/>
              </a:xfrm>
              <a:prstGeom prst="line">
                <a:avLst/>
              </a:prstGeom>
              <a:noFill/>
              <a:ln w="28575">
                <a:solidFill>
                  <a:srgbClr val="FF0000"/>
                </a:solidFill>
                <a:round/>
                <a:headEnd/>
                <a:tailEnd/>
              </a:ln>
            </p:spPr>
            <p:txBody>
              <a:bodyPr/>
              <a:lstStyle/>
              <a:p>
                <a:endParaRPr lang="en-US"/>
              </a:p>
            </p:txBody>
          </p:sp>
          <p:sp>
            <p:nvSpPr>
              <p:cNvPr id="637204" name="Line 65"/>
              <p:cNvSpPr>
                <a:spLocks noChangeShapeType="1"/>
              </p:cNvSpPr>
              <p:nvPr/>
            </p:nvSpPr>
            <p:spPr bwMode="auto">
              <a:xfrm flipV="1">
                <a:off x="2600325" y="3219451"/>
                <a:ext cx="9525" cy="23813"/>
              </a:xfrm>
              <a:prstGeom prst="line">
                <a:avLst/>
              </a:prstGeom>
              <a:noFill/>
              <a:ln w="28575">
                <a:solidFill>
                  <a:srgbClr val="FF0000"/>
                </a:solidFill>
                <a:round/>
                <a:headEnd/>
                <a:tailEnd/>
              </a:ln>
            </p:spPr>
            <p:txBody>
              <a:bodyPr/>
              <a:lstStyle/>
              <a:p>
                <a:endParaRPr lang="en-US"/>
              </a:p>
            </p:txBody>
          </p:sp>
          <p:sp>
            <p:nvSpPr>
              <p:cNvPr id="637205" name="Line 66"/>
              <p:cNvSpPr>
                <a:spLocks noChangeShapeType="1"/>
              </p:cNvSpPr>
              <p:nvPr/>
            </p:nvSpPr>
            <p:spPr bwMode="auto">
              <a:xfrm flipV="1">
                <a:off x="2609850" y="3192463"/>
                <a:ext cx="9525" cy="26988"/>
              </a:xfrm>
              <a:prstGeom prst="line">
                <a:avLst/>
              </a:prstGeom>
              <a:noFill/>
              <a:ln w="28575">
                <a:solidFill>
                  <a:srgbClr val="FF0000"/>
                </a:solidFill>
                <a:round/>
                <a:headEnd/>
                <a:tailEnd/>
              </a:ln>
            </p:spPr>
            <p:txBody>
              <a:bodyPr/>
              <a:lstStyle/>
              <a:p>
                <a:endParaRPr lang="en-US"/>
              </a:p>
            </p:txBody>
          </p:sp>
          <p:sp>
            <p:nvSpPr>
              <p:cNvPr id="637206" name="Line 67"/>
              <p:cNvSpPr>
                <a:spLocks noChangeShapeType="1"/>
              </p:cNvSpPr>
              <p:nvPr/>
            </p:nvSpPr>
            <p:spPr bwMode="auto">
              <a:xfrm flipV="1">
                <a:off x="2619375" y="3163888"/>
                <a:ext cx="9525" cy="28575"/>
              </a:xfrm>
              <a:prstGeom prst="line">
                <a:avLst/>
              </a:prstGeom>
              <a:noFill/>
              <a:ln w="28575">
                <a:solidFill>
                  <a:srgbClr val="FF0000"/>
                </a:solidFill>
                <a:round/>
                <a:headEnd/>
                <a:tailEnd/>
              </a:ln>
            </p:spPr>
            <p:txBody>
              <a:bodyPr/>
              <a:lstStyle/>
              <a:p>
                <a:endParaRPr lang="en-US"/>
              </a:p>
            </p:txBody>
          </p:sp>
          <p:sp>
            <p:nvSpPr>
              <p:cNvPr id="637207" name="Line 68"/>
              <p:cNvSpPr>
                <a:spLocks noChangeShapeType="1"/>
              </p:cNvSpPr>
              <p:nvPr/>
            </p:nvSpPr>
            <p:spPr bwMode="auto">
              <a:xfrm flipV="1">
                <a:off x="2628900" y="3133726"/>
                <a:ext cx="7938" cy="30163"/>
              </a:xfrm>
              <a:prstGeom prst="line">
                <a:avLst/>
              </a:prstGeom>
              <a:noFill/>
              <a:ln w="28575">
                <a:solidFill>
                  <a:srgbClr val="FF0000"/>
                </a:solidFill>
                <a:round/>
                <a:headEnd/>
                <a:tailEnd/>
              </a:ln>
            </p:spPr>
            <p:txBody>
              <a:bodyPr/>
              <a:lstStyle/>
              <a:p>
                <a:endParaRPr lang="en-US"/>
              </a:p>
            </p:txBody>
          </p:sp>
          <p:sp>
            <p:nvSpPr>
              <p:cNvPr id="637208" name="Line 69"/>
              <p:cNvSpPr>
                <a:spLocks noChangeShapeType="1"/>
              </p:cNvSpPr>
              <p:nvPr/>
            </p:nvSpPr>
            <p:spPr bwMode="auto">
              <a:xfrm flipV="1">
                <a:off x="2636838" y="3101976"/>
                <a:ext cx="9525" cy="31750"/>
              </a:xfrm>
              <a:prstGeom prst="line">
                <a:avLst/>
              </a:prstGeom>
              <a:noFill/>
              <a:ln w="28575">
                <a:solidFill>
                  <a:srgbClr val="FF0000"/>
                </a:solidFill>
                <a:round/>
                <a:headEnd/>
                <a:tailEnd/>
              </a:ln>
            </p:spPr>
            <p:txBody>
              <a:bodyPr/>
              <a:lstStyle/>
              <a:p>
                <a:endParaRPr lang="en-US"/>
              </a:p>
            </p:txBody>
          </p:sp>
          <p:sp>
            <p:nvSpPr>
              <p:cNvPr id="637209" name="Line 70"/>
              <p:cNvSpPr>
                <a:spLocks noChangeShapeType="1"/>
              </p:cNvSpPr>
              <p:nvPr/>
            </p:nvSpPr>
            <p:spPr bwMode="auto">
              <a:xfrm flipV="1">
                <a:off x="2646363" y="3068638"/>
                <a:ext cx="9525" cy="33338"/>
              </a:xfrm>
              <a:prstGeom prst="line">
                <a:avLst/>
              </a:prstGeom>
              <a:noFill/>
              <a:ln w="28575">
                <a:solidFill>
                  <a:srgbClr val="FF0000"/>
                </a:solidFill>
                <a:round/>
                <a:headEnd/>
                <a:tailEnd/>
              </a:ln>
            </p:spPr>
            <p:txBody>
              <a:bodyPr/>
              <a:lstStyle/>
              <a:p>
                <a:endParaRPr lang="en-US"/>
              </a:p>
            </p:txBody>
          </p:sp>
          <p:sp>
            <p:nvSpPr>
              <p:cNvPr id="637210" name="Line 71"/>
              <p:cNvSpPr>
                <a:spLocks noChangeShapeType="1"/>
              </p:cNvSpPr>
              <p:nvPr/>
            </p:nvSpPr>
            <p:spPr bwMode="auto">
              <a:xfrm flipV="1">
                <a:off x="2655888" y="3035301"/>
                <a:ext cx="9525" cy="33338"/>
              </a:xfrm>
              <a:prstGeom prst="line">
                <a:avLst/>
              </a:prstGeom>
              <a:noFill/>
              <a:ln w="28575">
                <a:solidFill>
                  <a:srgbClr val="FF0000"/>
                </a:solidFill>
                <a:round/>
                <a:headEnd/>
                <a:tailEnd/>
              </a:ln>
            </p:spPr>
            <p:txBody>
              <a:bodyPr/>
              <a:lstStyle/>
              <a:p>
                <a:endParaRPr lang="en-US"/>
              </a:p>
            </p:txBody>
          </p:sp>
          <p:sp>
            <p:nvSpPr>
              <p:cNvPr id="637211" name="Line 72"/>
              <p:cNvSpPr>
                <a:spLocks noChangeShapeType="1"/>
              </p:cNvSpPr>
              <p:nvPr/>
            </p:nvSpPr>
            <p:spPr bwMode="auto">
              <a:xfrm flipV="1">
                <a:off x="2665413" y="3000376"/>
                <a:ext cx="9525" cy="34925"/>
              </a:xfrm>
              <a:prstGeom prst="line">
                <a:avLst/>
              </a:prstGeom>
              <a:noFill/>
              <a:ln w="28575">
                <a:solidFill>
                  <a:srgbClr val="FF0000"/>
                </a:solidFill>
                <a:round/>
                <a:headEnd/>
                <a:tailEnd/>
              </a:ln>
            </p:spPr>
            <p:txBody>
              <a:bodyPr/>
              <a:lstStyle/>
              <a:p>
                <a:endParaRPr lang="en-US"/>
              </a:p>
            </p:txBody>
          </p:sp>
          <p:sp>
            <p:nvSpPr>
              <p:cNvPr id="637212" name="Line 73"/>
              <p:cNvSpPr>
                <a:spLocks noChangeShapeType="1"/>
              </p:cNvSpPr>
              <p:nvPr/>
            </p:nvSpPr>
            <p:spPr bwMode="auto">
              <a:xfrm flipV="1">
                <a:off x="2674938" y="2967038"/>
                <a:ext cx="9525" cy="33338"/>
              </a:xfrm>
              <a:prstGeom prst="line">
                <a:avLst/>
              </a:prstGeom>
              <a:noFill/>
              <a:ln w="28575">
                <a:solidFill>
                  <a:srgbClr val="FF0000"/>
                </a:solidFill>
                <a:round/>
                <a:headEnd/>
                <a:tailEnd/>
              </a:ln>
            </p:spPr>
            <p:txBody>
              <a:bodyPr/>
              <a:lstStyle/>
              <a:p>
                <a:endParaRPr lang="en-US"/>
              </a:p>
            </p:txBody>
          </p:sp>
          <p:sp>
            <p:nvSpPr>
              <p:cNvPr id="637213" name="Line 74"/>
              <p:cNvSpPr>
                <a:spLocks noChangeShapeType="1"/>
              </p:cNvSpPr>
              <p:nvPr/>
            </p:nvSpPr>
            <p:spPr bwMode="auto">
              <a:xfrm flipV="1">
                <a:off x="2684463" y="2932113"/>
                <a:ext cx="7938" cy="34925"/>
              </a:xfrm>
              <a:prstGeom prst="line">
                <a:avLst/>
              </a:prstGeom>
              <a:noFill/>
              <a:ln w="28575">
                <a:solidFill>
                  <a:srgbClr val="FF0000"/>
                </a:solidFill>
                <a:round/>
                <a:headEnd/>
                <a:tailEnd/>
              </a:ln>
            </p:spPr>
            <p:txBody>
              <a:bodyPr/>
              <a:lstStyle/>
              <a:p>
                <a:endParaRPr lang="en-US"/>
              </a:p>
            </p:txBody>
          </p:sp>
          <p:sp>
            <p:nvSpPr>
              <p:cNvPr id="637214" name="Line 75"/>
              <p:cNvSpPr>
                <a:spLocks noChangeShapeType="1"/>
              </p:cNvSpPr>
              <p:nvPr/>
            </p:nvSpPr>
            <p:spPr bwMode="auto">
              <a:xfrm flipV="1">
                <a:off x="2692400" y="2897188"/>
                <a:ext cx="9525" cy="34925"/>
              </a:xfrm>
              <a:prstGeom prst="line">
                <a:avLst/>
              </a:prstGeom>
              <a:noFill/>
              <a:ln w="28575">
                <a:solidFill>
                  <a:srgbClr val="FF0000"/>
                </a:solidFill>
                <a:round/>
                <a:headEnd/>
                <a:tailEnd/>
              </a:ln>
            </p:spPr>
            <p:txBody>
              <a:bodyPr/>
              <a:lstStyle/>
              <a:p>
                <a:endParaRPr lang="en-US"/>
              </a:p>
            </p:txBody>
          </p:sp>
          <p:sp>
            <p:nvSpPr>
              <p:cNvPr id="637215" name="Line 76"/>
              <p:cNvSpPr>
                <a:spLocks noChangeShapeType="1"/>
              </p:cNvSpPr>
              <p:nvPr/>
            </p:nvSpPr>
            <p:spPr bwMode="auto">
              <a:xfrm flipV="1">
                <a:off x="2701925" y="2862263"/>
                <a:ext cx="9525" cy="34925"/>
              </a:xfrm>
              <a:prstGeom prst="line">
                <a:avLst/>
              </a:prstGeom>
              <a:noFill/>
              <a:ln w="28575">
                <a:solidFill>
                  <a:srgbClr val="FF0000"/>
                </a:solidFill>
                <a:round/>
                <a:headEnd/>
                <a:tailEnd/>
              </a:ln>
            </p:spPr>
            <p:txBody>
              <a:bodyPr/>
              <a:lstStyle/>
              <a:p>
                <a:endParaRPr lang="en-US"/>
              </a:p>
            </p:txBody>
          </p:sp>
          <p:sp>
            <p:nvSpPr>
              <p:cNvPr id="637216" name="Line 77"/>
              <p:cNvSpPr>
                <a:spLocks noChangeShapeType="1"/>
              </p:cNvSpPr>
              <p:nvPr/>
            </p:nvSpPr>
            <p:spPr bwMode="auto">
              <a:xfrm flipV="1">
                <a:off x="2711450" y="2830513"/>
                <a:ext cx="9525" cy="31750"/>
              </a:xfrm>
              <a:prstGeom prst="line">
                <a:avLst/>
              </a:prstGeom>
              <a:noFill/>
              <a:ln w="28575">
                <a:solidFill>
                  <a:srgbClr val="FF0000"/>
                </a:solidFill>
                <a:round/>
                <a:headEnd/>
                <a:tailEnd/>
              </a:ln>
            </p:spPr>
            <p:txBody>
              <a:bodyPr/>
              <a:lstStyle/>
              <a:p>
                <a:endParaRPr lang="en-US"/>
              </a:p>
            </p:txBody>
          </p:sp>
          <p:sp>
            <p:nvSpPr>
              <p:cNvPr id="637217" name="Line 78"/>
              <p:cNvSpPr>
                <a:spLocks noChangeShapeType="1"/>
              </p:cNvSpPr>
              <p:nvPr/>
            </p:nvSpPr>
            <p:spPr bwMode="auto">
              <a:xfrm flipV="1">
                <a:off x="2720975" y="2798763"/>
                <a:ext cx="9525" cy="31750"/>
              </a:xfrm>
              <a:prstGeom prst="line">
                <a:avLst/>
              </a:prstGeom>
              <a:noFill/>
              <a:ln w="28575">
                <a:solidFill>
                  <a:srgbClr val="FF0000"/>
                </a:solidFill>
                <a:round/>
                <a:headEnd/>
                <a:tailEnd/>
              </a:ln>
            </p:spPr>
            <p:txBody>
              <a:bodyPr/>
              <a:lstStyle/>
              <a:p>
                <a:endParaRPr lang="en-US"/>
              </a:p>
            </p:txBody>
          </p:sp>
          <p:sp>
            <p:nvSpPr>
              <p:cNvPr id="637218" name="Line 79"/>
              <p:cNvSpPr>
                <a:spLocks noChangeShapeType="1"/>
              </p:cNvSpPr>
              <p:nvPr/>
            </p:nvSpPr>
            <p:spPr bwMode="auto">
              <a:xfrm flipV="1">
                <a:off x="2730500" y="2768601"/>
                <a:ext cx="9525" cy="30163"/>
              </a:xfrm>
              <a:prstGeom prst="line">
                <a:avLst/>
              </a:prstGeom>
              <a:noFill/>
              <a:ln w="28575">
                <a:solidFill>
                  <a:srgbClr val="FF0000"/>
                </a:solidFill>
                <a:round/>
                <a:headEnd/>
                <a:tailEnd/>
              </a:ln>
            </p:spPr>
            <p:txBody>
              <a:bodyPr/>
              <a:lstStyle/>
              <a:p>
                <a:endParaRPr lang="en-US"/>
              </a:p>
            </p:txBody>
          </p:sp>
          <p:sp>
            <p:nvSpPr>
              <p:cNvPr id="637219" name="Line 80"/>
              <p:cNvSpPr>
                <a:spLocks noChangeShapeType="1"/>
              </p:cNvSpPr>
              <p:nvPr/>
            </p:nvSpPr>
            <p:spPr bwMode="auto">
              <a:xfrm flipV="1">
                <a:off x="2740025" y="2740026"/>
                <a:ext cx="7938" cy="28575"/>
              </a:xfrm>
              <a:prstGeom prst="line">
                <a:avLst/>
              </a:prstGeom>
              <a:noFill/>
              <a:ln w="28575">
                <a:solidFill>
                  <a:srgbClr val="FF0000"/>
                </a:solidFill>
                <a:round/>
                <a:headEnd/>
                <a:tailEnd/>
              </a:ln>
            </p:spPr>
            <p:txBody>
              <a:bodyPr/>
              <a:lstStyle/>
              <a:p>
                <a:endParaRPr lang="en-US"/>
              </a:p>
            </p:txBody>
          </p:sp>
          <p:sp>
            <p:nvSpPr>
              <p:cNvPr id="637220" name="Line 81"/>
              <p:cNvSpPr>
                <a:spLocks noChangeShapeType="1"/>
              </p:cNvSpPr>
              <p:nvPr/>
            </p:nvSpPr>
            <p:spPr bwMode="auto">
              <a:xfrm flipV="1">
                <a:off x="2747963" y="2713038"/>
                <a:ext cx="9525" cy="26988"/>
              </a:xfrm>
              <a:prstGeom prst="line">
                <a:avLst/>
              </a:prstGeom>
              <a:noFill/>
              <a:ln w="28575">
                <a:solidFill>
                  <a:srgbClr val="FF0000"/>
                </a:solidFill>
                <a:round/>
                <a:headEnd/>
                <a:tailEnd/>
              </a:ln>
            </p:spPr>
            <p:txBody>
              <a:bodyPr/>
              <a:lstStyle/>
              <a:p>
                <a:endParaRPr lang="en-US"/>
              </a:p>
            </p:txBody>
          </p:sp>
          <p:sp>
            <p:nvSpPr>
              <p:cNvPr id="637221" name="Line 82"/>
              <p:cNvSpPr>
                <a:spLocks noChangeShapeType="1"/>
              </p:cNvSpPr>
              <p:nvPr/>
            </p:nvSpPr>
            <p:spPr bwMode="auto">
              <a:xfrm flipV="1">
                <a:off x="2757488" y="2689226"/>
                <a:ext cx="9525" cy="23813"/>
              </a:xfrm>
              <a:prstGeom prst="line">
                <a:avLst/>
              </a:prstGeom>
              <a:noFill/>
              <a:ln w="28575">
                <a:solidFill>
                  <a:srgbClr val="FF0000"/>
                </a:solidFill>
                <a:round/>
                <a:headEnd/>
                <a:tailEnd/>
              </a:ln>
            </p:spPr>
            <p:txBody>
              <a:bodyPr/>
              <a:lstStyle/>
              <a:p>
                <a:endParaRPr lang="en-US"/>
              </a:p>
            </p:txBody>
          </p:sp>
          <p:sp>
            <p:nvSpPr>
              <p:cNvPr id="637222" name="Line 83"/>
              <p:cNvSpPr>
                <a:spLocks noChangeShapeType="1"/>
              </p:cNvSpPr>
              <p:nvPr/>
            </p:nvSpPr>
            <p:spPr bwMode="auto">
              <a:xfrm flipV="1">
                <a:off x="2767013" y="2667001"/>
                <a:ext cx="9525" cy="22225"/>
              </a:xfrm>
              <a:prstGeom prst="line">
                <a:avLst/>
              </a:prstGeom>
              <a:noFill/>
              <a:ln w="28575">
                <a:solidFill>
                  <a:srgbClr val="FF0000"/>
                </a:solidFill>
                <a:round/>
                <a:headEnd/>
                <a:tailEnd/>
              </a:ln>
            </p:spPr>
            <p:txBody>
              <a:bodyPr/>
              <a:lstStyle/>
              <a:p>
                <a:endParaRPr lang="en-US"/>
              </a:p>
            </p:txBody>
          </p:sp>
          <p:sp>
            <p:nvSpPr>
              <p:cNvPr id="637223" name="Line 84"/>
              <p:cNvSpPr>
                <a:spLocks noChangeShapeType="1"/>
              </p:cNvSpPr>
              <p:nvPr/>
            </p:nvSpPr>
            <p:spPr bwMode="auto">
              <a:xfrm flipV="1">
                <a:off x="2776538" y="2647951"/>
                <a:ext cx="9525" cy="19050"/>
              </a:xfrm>
              <a:prstGeom prst="line">
                <a:avLst/>
              </a:prstGeom>
              <a:noFill/>
              <a:ln w="28575">
                <a:solidFill>
                  <a:srgbClr val="FF0000"/>
                </a:solidFill>
                <a:round/>
                <a:headEnd/>
                <a:tailEnd/>
              </a:ln>
            </p:spPr>
            <p:txBody>
              <a:bodyPr/>
              <a:lstStyle/>
              <a:p>
                <a:endParaRPr lang="en-US"/>
              </a:p>
            </p:txBody>
          </p:sp>
          <p:sp>
            <p:nvSpPr>
              <p:cNvPr id="637224" name="Line 85"/>
              <p:cNvSpPr>
                <a:spLocks noChangeShapeType="1"/>
              </p:cNvSpPr>
              <p:nvPr/>
            </p:nvSpPr>
            <p:spPr bwMode="auto">
              <a:xfrm flipV="1">
                <a:off x="2786063" y="2632076"/>
                <a:ext cx="7938" cy="15875"/>
              </a:xfrm>
              <a:prstGeom prst="line">
                <a:avLst/>
              </a:prstGeom>
              <a:noFill/>
              <a:ln w="28575">
                <a:solidFill>
                  <a:srgbClr val="FF0000"/>
                </a:solidFill>
                <a:round/>
                <a:headEnd/>
                <a:tailEnd/>
              </a:ln>
            </p:spPr>
            <p:txBody>
              <a:bodyPr/>
              <a:lstStyle/>
              <a:p>
                <a:endParaRPr lang="en-US"/>
              </a:p>
            </p:txBody>
          </p:sp>
          <p:sp>
            <p:nvSpPr>
              <p:cNvPr id="637225" name="Line 86"/>
              <p:cNvSpPr>
                <a:spLocks noChangeShapeType="1"/>
              </p:cNvSpPr>
              <p:nvPr/>
            </p:nvSpPr>
            <p:spPr bwMode="auto">
              <a:xfrm flipV="1">
                <a:off x="2794000" y="2619376"/>
                <a:ext cx="9525" cy="12700"/>
              </a:xfrm>
              <a:prstGeom prst="line">
                <a:avLst/>
              </a:prstGeom>
              <a:noFill/>
              <a:ln w="28575">
                <a:solidFill>
                  <a:srgbClr val="FF0000"/>
                </a:solidFill>
                <a:round/>
                <a:headEnd/>
                <a:tailEnd/>
              </a:ln>
            </p:spPr>
            <p:txBody>
              <a:bodyPr/>
              <a:lstStyle/>
              <a:p>
                <a:endParaRPr lang="en-US"/>
              </a:p>
            </p:txBody>
          </p:sp>
          <p:sp>
            <p:nvSpPr>
              <p:cNvPr id="637226" name="Line 87"/>
              <p:cNvSpPr>
                <a:spLocks noChangeShapeType="1"/>
              </p:cNvSpPr>
              <p:nvPr/>
            </p:nvSpPr>
            <p:spPr bwMode="auto">
              <a:xfrm flipV="1">
                <a:off x="2803525" y="2609851"/>
                <a:ext cx="9525" cy="9525"/>
              </a:xfrm>
              <a:prstGeom prst="line">
                <a:avLst/>
              </a:prstGeom>
              <a:noFill/>
              <a:ln w="28575">
                <a:solidFill>
                  <a:srgbClr val="FF0000"/>
                </a:solidFill>
                <a:round/>
                <a:headEnd/>
                <a:tailEnd/>
              </a:ln>
            </p:spPr>
            <p:txBody>
              <a:bodyPr/>
              <a:lstStyle/>
              <a:p>
                <a:endParaRPr lang="en-US"/>
              </a:p>
            </p:txBody>
          </p:sp>
          <p:sp>
            <p:nvSpPr>
              <p:cNvPr id="637227" name="Line 88"/>
              <p:cNvSpPr>
                <a:spLocks noChangeShapeType="1"/>
              </p:cNvSpPr>
              <p:nvPr/>
            </p:nvSpPr>
            <p:spPr bwMode="auto">
              <a:xfrm flipV="1">
                <a:off x="2813050" y="2603501"/>
                <a:ext cx="9525" cy="6350"/>
              </a:xfrm>
              <a:prstGeom prst="line">
                <a:avLst/>
              </a:prstGeom>
              <a:noFill/>
              <a:ln w="28575">
                <a:solidFill>
                  <a:srgbClr val="FF0000"/>
                </a:solidFill>
                <a:round/>
                <a:headEnd/>
                <a:tailEnd/>
              </a:ln>
            </p:spPr>
            <p:txBody>
              <a:bodyPr/>
              <a:lstStyle/>
              <a:p>
                <a:endParaRPr lang="en-US"/>
              </a:p>
            </p:txBody>
          </p:sp>
          <p:sp>
            <p:nvSpPr>
              <p:cNvPr id="637228" name="Line 89"/>
              <p:cNvSpPr>
                <a:spLocks noChangeShapeType="1"/>
              </p:cNvSpPr>
              <p:nvPr/>
            </p:nvSpPr>
            <p:spPr bwMode="auto">
              <a:xfrm flipV="1">
                <a:off x="2822575" y="2600326"/>
                <a:ext cx="9525" cy="3175"/>
              </a:xfrm>
              <a:prstGeom prst="line">
                <a:avLst/>
              </a:prstGeom>
              <a:noFill/>
              <a:ln w="28575">
                <a:solidFill>
                  <a:srgbClr val="FF0000"/>
                </a:solidFill>
                <a:round/>
                <a:headEnd/>
                <a:tailEnd/>
              </a:ln>
            </p:spPr>
            <p:txBody>
              <a:bodyPr/>
              <a:lstStyle/>
              <a:p>
                <a:endParaRPr lang="en-US"/>
              </a:p>
            </p:txBody>
          </p:sp>
          <p:sp>
            <p:nvSpPr>
              <p:cNvPr id="637229" name="Line 90"/>
              <p:cNvSpPr>
                <a:spLocks noChangeShapeType="1"/>
              </p:cNvSpPr>
              <p:nvPr/>
            </p:nvSpPr>
            <p:spPr bwMode="auto">
              <a:xfrm>
                <a:off x="2832100" y="2600326"/>
                <a:ext cx="9525" cy="1588"/>
              </a:xfrm>
              <a:prstGeom prst="line">
                <a:avLst/>
              </a:prstGeom>
              <a:noFill/>
              <a:ln w="28575">
                <a:solidFill>
                  <a:srgbClr val="FF0000"/>
                </a:solidFill>
                <a:round/>
                <a:headEnd/>
                <a:tailEnd/>
              </a:ln>
            </p:spPr>
            <p:txBody>
              <a:bodyPr/>
              <a:lstStyle/>
              <a:p>
                <a:endParaRPr lang="en-US"/>
              </a:p>
            </p:txBody>
          </p:sp>
          <p:sp>
            <p:nvSpPr>
              <p:cNvPr id="637230" name="Line 91"/>
              <p:cNvSpPr>
                <a:spLocks noChangeShapeType="1"/>
              </p:cNvSpPr>
              <p:nvPr/>
            </p:nvSpPr>
            <p:spPr bwMode="auto">
              <a:xfrm>
                <a:off x="2841625" y="2600326"/>
                <a:ext cx="7938" cy="3175"/>
              </a:xfrm>
              <a:prstGeom prst="line">
                <a:avLst/>
              </a:prstGeom>
              <a:noFill/>
              <a:ln w="28575">
                <a:solidFill>
                  <a:srgbClr val="FF0000"/>
                </a:solidFill>
                <a:round/>
                <a:headEnd/>
                <a:tailEnd/>
              </a:ln>
            </p:spPr>
            <p:txBody>
              <a:bodyPr/>
              <a:lstStyle/>
              <a:p>
                <a:endParaRPr lang="en-US"/>
              </a:p>
            </p:txBody>
          </p:sp>
          <p:sp>
            <p:nvSpPr>
              <p:cNvPr id="637231" name="Line 92"/>
              <p:cNvSpPr>
                <a:spLocks noChangeShapeType="1"/>
              </p:cNvSpPr>
              <p:nvPr/>
            </p:nvSpPr>
            <p:spPr bwMode="auto">
              <a:xfrm>
                <a:off x="2849563" y="2603501"/>
                <a:ext cx="9525" cy="6350"/>
              </a:xfrm>
              <a:prstGeom prst="line">
                <a:avLst/>
              </a:prstGeom>
              <a:noFill/>
              <a:ln w="28575">
                <a:solidFill>
                  <a:srgbClr val="FF0000"/>
                </a:solidFill>
                <a:round/>
                <a:headEnd/>
                <a:tailEnd/>
              </a:ln>
            </p:spPr>
            <p:txBody>
              <a:bodyPr/>
              <a:lstStyle/>
              <a:p>
                <a:endParaRPr lang="en-US"/>
              </a:p>
            </p:txBody>
          </p:sp>
          <p:sp>
            <p:nvSpPr>
              <p:cNvPr id="637232" name="Line 93"/>
              <p:cNvSpPr>
                <a:spLocks noChangeShapeType="1"/>
              </p:cNvSpPr>
              <p:nvPr/>
            </p:nvSpPr>
            <p:spPr bwMode="auto">
              <a:xfrm>
                <a:off x="2859088" y="2609851"/>
                <a:ext cx="9525" cy="9525"/>
              </a:xfrm>
              <a:prstGeom prst="line">
                <a:avLst/>
              </a:prstGeom>
              <a:noFill/>
              <a:ln w="28575">
                <a:solidFill>
                  <a:srgbClr val="FF0000"/>
                </a:solidFill>
                <a:round/>
                <a:headEnd/>
                <a:tailEnd/>
              </a:ln>
            </p:spPr>
            <p:txBody>
              <a:bodyPr/>
              <a:lstStyle/>
              <a:p>
                <a:endParaRPr lang="en-US"/>
              </a:p>
            </p:txBody>
          </p:sp>
          <p:sp>
            <p:nvSpPr>
              <p:cNvPr id="637233" name="Line 94"/>
              <p:cNvSpPr>
                <a:spLocks noChangeShapeType="1"/>
              </p:cNvSpPr>
              <p:nvPr/>
            </p:nvSpPr>
            <p:spPr bwMode="auto">
              <a:xfrm>
                <a:off x="2868613" y="2619376"/>
                <a:ext cx="9525" cy="12700"/>
              </a:xfrm>
              <a:prstGeom prst="line">
                <a:avLst/>
              </a:prstGeom>
              <a:noFill/>
              <a:ln w="28575">
                <a:solidFill>
                  <a:srgbClr val="FF0000"/>
                </a:solidFill>
                <a:round/>
                <a:headEnd/>
                <a:tailEnd/>
              </a:ln>
            </p:spPr>
            <p:txBody>
              <a:bodyPr/>
              <a:lstStyle/>
              <a:p>
                <a:endParaRPr lang="en-US"/>
              </a:p>
            </p:txBody>
          </p:sp>
          <p:sp>
            <p:nvSpPr>
              <p:cNvPr id="637234" name="Line 95"/>
              <p:cNvSpPr>
                <a:spLocks noChangeShapeType="1"/>
              </p:cNvSpPr>
              <p:nvPr/>
            </p:nvSpPr>
            <p:spPr bwMode="auto">
              <a:xfrm>
                <a:off x="2878138" y="2632076"/>
                <a:ext cx="9525" cy="15875"/>
              </a:xfrm>
              <a:prstGeom prst="line">
                <a:avLst/>
              </a:prstGeom>
              <a:noFill/>
              <a:ln w="28575">
                <a:solidFill>
                  <a:srgbClr val="FF0000"/>
                </a:solidFill>
                <a:round/>
                <a:headEnd/>
                <a:tailEnd/>
              </a:ln>
            </p:spPr>
            <p:txBody>
              <a:bodyPr/>
              <a:lstStyle/>
              <a:p>
                <a:endParaRPr lang="en-US"/>
              </a:p>
            </p:txBody>
          </p:sp>
          <p:sp>
            <p:nvSpPr>
              <p:cNvPr id="637235" name="Line 96"/>
              <p:cNvSpPr>
                <a:spLocks noChangeShapeType="1"/>
              </p:cNvSpPr>
              <p:nvPr/>
            </p:nvSpPr>
            <p:spPr bwMode="auto">
              <a:xfrm>
                <a:off x="2887663" y="2647951"/>
                <a:ext cx="9525" cy="19050"/>
              </a:xfrm>
              <a:prstGeom prst="line">
                <a:avLst/>
              </a:prstGeom>
              <a:noFill/>
              <a:ln w="28575">
                <a:solidFill>
                  <a:srgbClr val="FF0000"/>
                </a:solidFill>
                <a:round/>
                <a:headEnd/>
                <a:tailEnd/>
              </a:ln>
            </p:spPr>
            <p:txBody>
              <a:bodyPr/>
              <a:lstStyle/>
              <a:p>
                <a:endParaRPr lang="en-US"/>
              </a:p>
            </p:txBody>
          </p:sp>
          <p:sp>
            <p:nvSpPr>
              <p:cNvPr id="637236" name="Line 97"/>
              <p:cNvSpPr>
                <a:spLocks noChangeShapeType="1"/>
              </p:cNvSpPr>
              <p:nvPr/>
            </p:nvSpPr>
            <p:spPr bwMode="auto">
              <a:xfrm>
                <a:off x="2897188" y="2667001"/>
                <a:ext cx="7938" cy="22225"/>
              </a:xfrm>
              <a:prstGeom prst="line">
                <a:avLst/>
              </a:prstGeom>
              <a:noFill/>
              <a:ln w="28575">
                <a:solidFill>
                  <a:srgbClr val="FF0000"/>
                </a:solidFill>
                <a:round/>
                <a:headEnd/>
                <a:tailEnd/>
              </a:ln>
            </p:spPr>
            <p:txBody>
              <a:bodyPr/>
              <a:lstStyle/>
              <a:p>
                <a:endParaRPr lang="en-US"/>
              </a:p>
            </p:txBody>
          </p:sp>
          <p:sp>
            <p:nvSpPr>
              <p:cNvPr id="637237" name="Line 98"/>
              <p:cNvSpPr>
                <a:spLocks noChangeShapeType="1"/>
              </p:cNvSpPr>
              <p:nvPr/>
            </p:nvSpPr>
            <p:spPr bwMode="auto">
              <a:xfrm>
                <a:off x="2905125" y="2689226"/>
                <a:ext cx="9525" cy="23813"/>
              </a:xfrm>
              <a:prstGeom prst="line">
                <a:avLst/>
              </a:prstGeom>
              <a:noFill/>
              <a:ln w="28575">
                <a:solidFill>
                  <a:srgbClr val="FF0000"/>
                </a:solidFill>
                <a:round/>
                <a:headEnd/>
                <a:tailEnd/>
              </a:ln>
            </p:spPr>
            <p:txBody>
              <a:bodyPr/>
              <a:lstStyle/>
              <a:p>
                <a:endParaRPr lang="en-US"/>
              </a:p>
            </p:txBody>
          </p:sp>
          <p:sp>
            <p:nvSpPr>
              <p:cNvPr id="637238" name="Line 99"/>
              <p:cNvSpPr>
                <a:spLocks noChangeShapeType="1"/>
              </p:cNvSpPr>
              <p:nvPr/>
            </p:nvSpPr>
            <p:spPr bwMode="auto">
              <a:xfrm>
                <a:off x="2914650" y="2713038"/>
                <a:ext cx="9525" cy="26988"/>
              </a:xfrm>
              <a:prstGeom prst="line">
                <a:avLst/>
              </a:prstGeom>
              <a:noFill/>
              <a:ln w="28575">
                <a:solidFill>
                  <a:srgbClr val="FF0000"/>
                </a:solidFill>
                <a:round/>
                <a:headEnd/>
                <a:tailEnd/>
              </a:ln>
            </p:spPr>
            <p:txBody>
              <a:bodyPr/>
              <a:lstStyle/>
              <a:p>
                <a:endParaRPr lang="en-US"/>
              </a:p>
            </p:txBody>
          </p:sp>
          <p:sp>
            <p:nvSpPr>
              <p:cNvPr id="637239" name="Line 100"/>
              <p:cNvSpPr>
                <a:spLocks noChangeShapeType="1"/>
              </p:cNvSpPr>
              <p:nvPr/>
            </p:nvSpPr>
            <p:spPr bwMode="auto">
              <a:xfrm>
                <a:off x="2924175" y="2740026"/>
                <a:ext cx="9525" cy="28575"/>
              </a:xfrm>
              <a:prstGeom prst="line">
                <a:avLst/>
              </a:prstGeom>
              <a:noFill/>
              <a:ln w="28575">
                <a:solidFill>
                  <a:srgbClr val="FF0000"/>
                </a:solidFill>
                <a:round/>
                <a:headEnd/>
                <a:tailEnd/>
              </a:ln>
            </p:spPr>
            <p:txBody>
              <a:bodyPr/>
              <a:lstStyle/>
              <a:p>
                <a:endParaRPr lang="en-US"/>
              </a:p>
            </p:txBody>
          </p:sp>
          <p:sp>
            <p:nvSpPr>
              <p:cNvPr id="637240" name="Line 101"/>
              <p:cNvSpPr>
                <a:spLocks noChangeShapeType="1"/>
              </p:cNvSpPr>
              <p:nvPr/>
            </p:nvSpPr>
            <p:spPr bwMode="auto">
              <a:xfrm>
                <a:off x="2933700" y="2768601"/>
                <a:ext cx="9525" cy="30163"/>
              </a:xfrm>
              <a:prstGeom prst="line">
                <a:avLst/>
              </a:prstGeom>
              <a:noFill/>
              <a:ln w="28575">
                <a:solidFill>
                  <a:srgbClr val="FF0000"/>
                </a:solidFill>
                <a:round/>
                <a:headEnd/>
                <a:tailEnd/>
              </a:ln>
            </p:spPr>
            <p:txBody>
              <a:bodyPr/>
              <a:lstStyle/>
              <a:p>
                <a:endParaRPr lang="en-US"/>
              </a:p>
            </p:txBody>
          </p:sp>
          <p:sp>
            <p:nvSpPr>
              <p:cNvPr id="637241" name="Line 102"/>
              <p:cNvSpPr>
                <a:spLocks noChangeShapeType="1"/>
              </p:cNvSpPr>
              <p:nvPr/>
            </p:nvSpPr>
            <p:spPr bwMode="auto">
              <a:xfrm>
                <a:off x="2943225" y="2798763"/>
                <a:ext cx="7938" cy="31750"/>
              </a:xfrm>
              <a:prstGeom prst="line">
                <a:avLst/>
              </a:prstGeom>
              <a:noFill/>
              <a:ln w="28575">
                <a:solidFill>
                  <a:srgbClr val="FF0000"/>
                </a:solidFill>
                <a:round/>
                <a:headEnd/>
                <a:tailEnd/>
              </a:ln>
            </p:spPr>
            <p:txBody>
              <a:bodyPr/>
              <a:lstStyle/>
              <a:p>
                <a:endParaRPr lang="en-US"/>
              </a:p>
            </p:txBody>
          </p:sp>
          <p:sp>
            <p:nvSpPr>
              <p:cNvPr id="637242" name="Line 103"/>
              <p:cNvSpPr>
                <a:spLocks noChangeShapeType="1"/>
              </p:cNvSpPr>
              <p:nvPr/>
            </p:nvSpPr>
            <p:spPr bwMode="auto">
              <a:xfrm>
                <a:off x="2951163" y="2830513"/>
                <a:ext cx="9525" cy="31750"/>
              </a:xfrm>
              <a:prstGeom prst="line">
                <a:avLst/>
              </a:prstGeom>
              <a:noFill/>
              <a:ln w="28575">
                <a:solidFill>
                  <a:srgbClr val="FF0000"/>
                </a:solidFill>
                <a:round/>
                <a:headEnd/>
                <a:tailEnd/>
              </a:ln>
            </p:spPr>
            <p:txBody>
              <a:bodyPr/>
              <a:lstStyle/>
              <a:p>
                <a:endParaRPr lang="en-US"/>
              </a:p>
            </p:txBody>
          </p:sp>
          <p:sp>
            <p:nvSpPr>
              <p:cNvPr id="637243" name="Line 104"/>
              <p:cNvSpPr>
                <a:spLocks noChangeShapeType="1"/>
              </p:cNvSpPr>
              <p:nvPr/>
            </p:nvSpPr>
            <p:spPr bwMode="auto">
              <a:xfrm>
                <a:off x="2960688" y="2862263"/>
                <a:ext cx="9525" cy="34925"/>
              </a:xfrm>
              <a:prstGeom prst="line">
                <a:avLst/>
              </a:prstGeom>
              <a:noFill/>
              <a:ln w="28575">
                <a:solidFill>
                  <a:srgbClr val="FF0000"/>
                </a:solidFill>
                <a:round/>
                <a:headEnd/>
                <a:tailEnd/>
              </a:ln>
            </p:spPr>
            <p:txBody>
              <a:bodyPr/>
              <a:lstStyle/>
              <a:p>
                <a:endParaRPr lang="en-US"/>
              </a:p>
            </p:txBody>
          </p:sp>
          <p:sp>
            <p:nvSpPr>
              <p:cNvPr id="637244" name="Line 105"/>
              <p:cNvSpPr>
                <a:spLocks noChangeShapeType="1"/>
              </p:cNvSpPr>
              <p:nvPr/>
            </p:nvSpPr>
            <p:spPr bwMode="auto">
              <a:xfrm>
                <a:off x="2970213" y="2897188"/>
                <a:ext cx="9525" cy="34925"/>
              </a:xfrm>
              <a:prstGeom prst="line">
                <a:avLst/>
              </a:prstGeom>
              <a:noFill/>
              <a:ln w="28575">
                <a:solidFill>
                  <a:srgbClr val="FF0000"/>
                </a:solidFill>
                <a:round/>
                <a:headEnd/>
                <a:tailEnd/>
              </a:ln>
            </p:spPr>
            <p:txBody>
              <a:bodyPr/>
              <a:lstStyle/>
              <a:p>
                <a:endParaRPr lang="en-US"/>
              </a:p>
            </p:txBody>
          </p:sp>
          <p:sp>
            <p:nvSpPr>
              <p:cNvPr id="637245" name="Line 106"/>
              <p:cNvSpPr>
                <a:spLocks noChangeShapeType="1"/>
              </p:cNvSpPr>
              <p:nvPr/>
            </p:nvSpPr>
            <p:spPr bwMode="auto">
              <a:xfrm>
                <a:off x="2979738" y="2932113"/>
                <a:ext cx="9525" cy="34925"/>
              </a:xfrm>
              <a:prstGeom prst="line">
                <a:avLst/>
              </a:prstGeom>
              <a:noFill/>
              <a:ln w="28575">
                <a:solidFill>
                  <a:srgbClr val="FF0000"/>
                </a:solidFill>
                <a:round/>
                <a:headEnd/>
                <a:tailEnd/>
              </a:ln>
            </p:spPr>
            <p:txBody>
              <a:bodyPr/>
              <a:lstStyle/>
              <a:p>
                <a:endParaRPr lang="en-US"/>
              </a:p>
            </p:txBody>
          </p:sp>
          <p:sp>
            <p:nvSpPr>
              <p:cNvPr id="637246" name="Line 107"/>
              <p:cNvSpPr>
                <a:spLocks noChangeShapeType="1"/>
              </p:cNvSpPr>
              <p:nvPr/>
            </p:nvSpPr>
            <p:spPr bwMode="auto">
              <a:xfrm>
                <a:off x="2073275" y="2967038"/>
                <a:ext cx="9525" cy="33338"/>
              </a:xfrm>
              <a:prstGeom prst="line">
                <a:avLst/>
              </a:prstGeom>
              <a:noFill/>
              <a:ln w="28575">
                <a:solidFill>
                  <a:srgbClr val="FF0000"/>
                </a:solidFill>
                <a:round/>
                <a:headEnd/>
                <a:tailEnd/>
              </a:ln>
            </p:spPr>
            <p:txBody>
              <a:bodyPr/>
              <a:lstStyle/>
              <a:p>
                <a:endParaRPr lang="en-US"/>
              </a:p>
            </p:txBody>
          </p:sp>
          <p:sp>
            <p:nvSpPr>
              <p:cNvPr id="637247" name="Line 108"/>
              <p:cNvSpPr>
                <a:spLocks noChangeShapeType="1"/>
              </p:cNvSpPr>
              <p:nvPr/>
            </p:nvSpPr>
            <p:spPr bwMode="auto">
              <a:xfrm>
                <a:off x="2092325" y="3033713"/>
                <a:ext cx="1588" cy="1588"/>
              </a:xfrm>
              <a:prstGeom prst="line">
                <a:avLst/>
              </a:prstGeom>
              <a:noFill/>
              <a:ln w="28575">
                <a:solidFill>
                  <a:srgbClr val="FF0000"/>
                </a:solidFill>
                <a:round/>
                <a:headEnd/>
                <a:tailEnd/>
              </a:ln>
            </p:spPr>
            <p:txBody>
              <a:bodyPr/>
              <a:lstStyle/>
              <a:p>
                <a:endParaRPr lang="en-US"/>
              </a:p>
            </p:txBody>
          </p:sp>
          <p:sp>
            <p:nvSpPr>
              <p:cNvPr id="637248" name="Line 109"/>
              <p:cNvSpPr>
                <a:spLocks noChangeShapeType="1"/>
              </p:cNvSpPr>
              <p:nvPr/>
            </p:nvSpPr>
            <p:spPr bwMode="auto">
              <a:xfrm>
                <a:off x="2092325" y="3035301"/>
                <a:ext cx="9525" cy="33338"/>
              </a:xfrm>
              <a:prstGeom prst="line">
                <a:avLst/>
              </a:prstGeom>
              <a:noFill/>
              <a:ln w="28575">
                <a:solidFill>
                  <a:srgbClr val="FF0000"/>
                </a:solidFill>
                <a:round/>
                <a:headEnd/>
                <a:tailEnd/>
              </a:ln>
            </p:spPr>
            <p:txBody>
              <a:bodyPr/>
              <a:lstStyle/>
              <a:p>
                <a:endParaRPr lang="en-US"/>
              </a:p>
            </p:txBody>
          </p:sp>
          <p:sp>
            <p:nvSpPr>
              <p:cNvPr id="637249" name="Line 110"/>
              <p:cNvSpPr>
                <a:spLocks noChangeShapeType="1"/>
              </p:cNvSpPr>
              <p:nvPr/>
            </p:nvSpPr>
            <p:spPr bwMode="auto">
              <a:xfrm>
                <a:off x="2111375" y="3101976"/>
                <a:ext cx="1588" cy="1588"/>
              </a:xfrm>
              <a:prstGeom prst="line">
                <a:avLst/>
              </a:prstGeom>
              <a:noFill/>
              <a:ln w="28575">
                <a:solidFill>
                  <a:srgbClr val="FF0000"/>
                </a:solidFill>
                <a:round/>
                <a:headEnd/>
                <a:tailEnd/>
              </a:ln>
            </p:spPr>
            <p:txBody>
              <a:bodyPr/>
              <a:lstStyle/>
              <a:p>
                <a:endParaRPr lang="en-US"/>
              </a:p>
            </p:txBody>
          </p:sp>
          <p:sp>
            <p:nvSpPr>
              <p:cNvPr id="637250" name="Line 111"/>
              <p:cNvSpPr>
                <a:spLocks noChangeShapeType="1"/>
              </p:cNvSpPr>
              <p:nvPr/>
            </p:nvSpPr>
            <p:spPr bwMode="auto">
              <a:xfrm>
                <a:off x="2111375" y="3101976"/>
                <a:ext cx="9525" cy="31750"/>
              </a:xfrm>
              <a:prstGeom prst="line">
                <a:avLst/>
              </a:prstGeom>
              <a:noFill/>
              <a:ln w="28575">
                <a:solidFill>
                  <a:srgbClr val="FF0000"/>
                </a:solidFill>
                <a:round/>
                <a:headEnd/>
                <a:tailEnd/>
              </a:ln>
            </p:spPr>
            <p:txBody>
              <a:bodyPr/>
              <a:lstStyle/>
              <a:p>
                <a:endParaRPr lang="en-US"/>
              </a:p>
            </p:txBody>
          </p:sp>
          <p:sp>
            <p:nvSpPr>
              <p:cNvPr id="637251" name="Line 112"/>
              <p:cNvSpPr>
                <a:spLocks noChangeShapeType="1"/>
              </p:cNvSpPr>
              <p:nvPr/>
            </p:nvSpPr>
            <p:spPr bwMode="auto">
              <a:xfrm>
                <a:off x="2120900" y="3133726"/>
                <a:ext cx="1588" cy="1588"/>
              </a:xfrm>
              <a:prstGeom prst="line">
                <a:avLst/>
              </a:prstGeom>
              <a:noFill/>
              <a:ln w="28575">
                <a:solidFill>
                  <a:srgbClr val="FF0000"/>
                </a:solidFill>
                <a:round/>
                <a:headEnd/>
                <a:tailEnd/>
              </a:ln>
            </p:spPr>
            <p:txBody>
              <a:bodyPr/>
              <a:lstStyle/>
              <a:p>
                <a:endParaRPr lang="en-US"/>
              </a:p>
            </p:txBody>
          </p:sp>
          <p:sp>
            <p:nvSpPr>
              <p:cNvPr id="637252" name="Line 113"/>
              <p:cNvSpPr>
                <a:spLocks noChangeShapeType="1"/>
              </p:cNvSpPr>
              <p:nvPr/>
            </p:nvSpPr>
            <p:spPr bwMode="auto">
              <a:xfrm>
                <a:off x="2130425" y="3168651"/>
                <a:ext cx="7938" cy="23813"/>
              </a:xfrm>
              <a:prstGeom prst="line">
                <a:avLst/>
              </a:prstGeom>
              <a:noFill/>
              <a:ln w="28575">
                <a:solidFill>
                  <a:srgbClr val="FF0000"/>
                </a:solidFill>
                <a:round/>
                <a:headEnd/>
                <a:tailEnd/>
              </a:ln>
            </p:spPr>
            <p:txBody>
              <a:bodyPr/>
              <a:lstStyle/>
              <a:p>
                <a:endParaRPr lang="en-US"/>
              </a:p>
            </p:txBody>
          </p:sp>
          <p:sp>
            <p:nvSpPr>
              <p:cNvPr id="637253" name="Line 114"/>
              <p:cNvSpPr>
                <a:spLocks noChangeShapeType="1"/>
              </p:cNvSpPr>
              <p:nvPr/>
            </p:nvSpPr>
            <p:spPr bwMode="auto">
              <a:xfrm>
                <a:off x="2138363" y="3192463"/>
                <a:ext cx="3175" cy="7938"/>
              </a:xfrm>
              <a:prstGeom prst="line">
                <a:avLst/>
              </a:prstGeom>
              <a:noFill/>
              <a:ln w="28575">
                <a:solidFill>
                  <a:srgbClr val="FF0000"/>
                </a:solidFill>
                <a:round/>
                <a:headEnd/>
                <a:tailEnd/>
              </a:ln>
            </p:spPr>
            <p:txBody>
              <a:bodyPr/>
              <a:lstStyle/>
              <a:p>
                <a:endParaRPr lang="en-US"/>
              </a:p>
            </p:txBody>
          </p:sp>
          <p:sp>
            <p:nvSpPr>
              <p:cNvPr id="637254" name="Line 115"/>
              <p:cNvSpPr>
                <a:spLocks noChangeShapeType="1"/>
              </p:cNvSpPr>
              <p:nvPr/>
            </p:nvSpPr>
            <p:spPr bwMode="auto">
              <a:xfrm>
                <a:off x="2152650" y="3232151"/>
                <a:ext cx="4763" cy="11113"/>
              </a:xfrm>
              <a:prstGeom prst="line">
                <a:avLst/>
              </a:prstGeom>
              <a:noFill/>
              <a:ln w="28575">
                <a:solidFill>
                  <a:srgbClr val="FF0000"/>
                </a:solidFill>
                <a:round/>
                <a:headEnd/>
                <a:tailEnd/>
              </a:ln>
            </p:spPr>
            <p:txBody>
              <a:bodyPr/>
              <a:lstStyle/>
              <a:p>
                <a:endParaRPr lang="en-US"/>
              </a:p>
            </p:txBody>
          </p:sp>
          <p:sp>
            <p:nvSpPr>
              <p:cNvPr id="637255" name="Line 116"/>
              <p:cNvSpPr>
                <a:spLocks noChangeShapeType="1"/>
              </p:cNvSpPr>
              <p:nvPr/>
            </p:nvSpPr>
            <p:spPr bwMode="auto">
              <a:xfrm>
                <a:off x="2157413" y="3243263"/>
                <a:ext cx="7938" cy="19050"/>
              </a:xfrm>
              <a:prstGeom prst="line">
                <a:avLst/>
              </a:prstGeom>
              <a:noFill/>
              <a:ln w="28575">
                <a:solidFill>
                  <a:srgbClr val="FF0000"/>
                </a:solidFill>
                <a:round/>
                <a:headEnd/>
                <a:tailEnd/>
              </a:ln>
            </p:spPr>
            <p:txBody>
              <a:bodyPr/>
              <a:lstStyle/>
              <a:p>
                <a:endParaRPr lang="en-US"/>
              </a:p>
            </p:txBody>
          </p:sp>
          <p:sp>
            <p:nvSpPr>
              <p:cNvPr id="637256" name="Line 117"/>
              <p:cNvSpPr>
                <a:spLocks noChangeShapeType="1"/>
              </p:cNvSpPr>
              <p:nvPr/>
            </p:nvSpPr>
            <p:spPr bwMode="auto">
              <a:xfrm>
                <a:off x="2179638" y="3289301"/>
                <a:ext cx="4763" cy="11113"/>
              </a:xfrm>
              <a:prstGeom prst="line">
                <a:avLst/>
              </a:prstGeom>
              <a:noFill/>
              <a:ln w="28575">
                <a:solidFill>
                  <a:srgbClr val="FF0000"/>
                </a:solidFill>
                <a:round/>
                <a:headEnd/>
                <a:tailEnd/>
              </a:ln>
            </p:spPr>
            <p:txBody>
              <a:bodyPr/>
              <a:lstStyle/>
              <a:p>
                <a:endParaRPr lang="en-US"/>
              </a:p>
            </p:txBody>
          </p:sp>
          <p:sp>
            <p:nvSpPr>
              <p:cNvPr id="637257" name="Line 118"/>
              <p:cNvSpPr>
                <a:spLocks noChangeShapeType="1"/>
              </p:cNvSpPr>
              <p:nvPr/>
            </p:nvSpPr>
            <p:spPr bwMode="auto">
              <a:xfrm>
                <a:off x="2184400" y="3300413"/>
                <a:ext cx="9525" cy="12700"/>
              </a:xfrm>
              <a:prstGeom prst="line">
                <a:avLst/>
              </a:prstGeom>
              <a:noFill/>
              <a:ln w="28575">
                <a:solidFill>
                  <a:srgbClr val="FF0000"/>
                </a:solidFill>
                <a:round/>
                <a:headEnd/>
                <a:tailEnd/>
              </a:ln>
            </p:spPr>
            <p:txBody>
              <a:bodyPr/>
              <a:lstStyle/>
              <a:p>
                <a:endParaRPr lang="en-US"/>
              </a:p>
            </p:txBody>
          </p:sp>
          <p:sp>
            <p:nvSpPr>
              <p:cNvPr id="637258" name="Line 119"/>
              <p:cNvSpPr>
                <a:spLocks noChangeShapeType="1"/>
              </p:cNvSpPr>
              <p:nvPr/>
            </p:nvSpPr>
            <p:spPr bwMode="auto">
              <a:xfrm>
                <a:off x="2193925" y="3313113"/>
                <a:ext cx="1588" cy="1588"/>
              </a:xfrm>
              <a:prstGeom prst="line">
                <a:avLst/>
              </a:prstGeom>
              <a:noFill/>
              <a:ln w="28575">
                <a:solidFill>
                  <a:srgbClr val="FF0000"/>
                </a:solidFill>
                <a:round/>
                <a:headEnd/>
                <a:tailEnd/>
              </a:ln>
            </p:spPr>
            <p:txBody>
              <a:bodyPr/>
              <a:lstStyle/>
              <a:p>
                <a:endParaRPr lang="en-US"/>
              </a:p>
            </p:txBody>
          </p:sp>
          <p:sp>
            <p:nvSpPr>
              <p:cNvPr id="637259" name="Line 120"/>
              <p:cNvSpPr>
                <a:spLocks noChangeShapeType="1"/>
              </p:cNvSpPr>
              <p:nvPr/>
            </p:nvSpPr>
            <p:spPr bwMode="auto">
              <a:xfrm>
                <a:off x="2214563" y="3328988"/>
                <a:ext cx="7938" cy="3175"/>
              </a:xfrm>
              <a:prstGeom prst="line">
                <a:avLst/>
              </a:prstGeom>
              <a:noFill/>
              <a:ln w="28575">
                <a:solidFill>
                  <a:srgbClr val="FF0000"/>
                </a:solidFill>
                <a:round/>
                <a:headEnd/>
                <a:tailEnd/>
              </a:ln>
            </p:spPr>
            <p:txBody>
              <a:bodyPr/>
              <a:lstStyle/>
              <a:p>
                <a:endParaRPr lang="en-US"/>
              </a:p>
            </p:txBody>
          </p:sp>
          <p:sp>
            <p:nvSpPr>
              <p:cNvPr id="637260" name="Line 121"/>
              <p:cNvSpPr>
                <a:spLocks noChangeShapeType="1"/>
              </p:cNvSpPr>
              <p:nvPr/>
            </p:nvSpPr>
            <p:spPr bwMode="auto">
              <a:xfrm>
                <a:off x="2222500" y="3332163"/>
                <a:ext cx="7938" cy="1588"/>
              </a:xfrm>
              <a:prstGeom prst="line">
                <a:avLst/>
              </a:prstGeom>
              <a:noFill/>
              <a:ln w="28575">
                <a:solidFill>
                  <a:srgbClr val="FF0000"/>
                </a:solidFill>
                <a:round/>
                <a:headEnd/>
                <a:tailEnd/>
              </a:ln>
            </p:spPr>
            <p:txBody>
              <a:bodyPr/>
              <a:lstStyle/>
              <a:p>
                <a:endParaRPr lang="en-US"/>
              </a:p>
            </p:txBody>
          </p:sp>
          <p:sp>
            <p:nvSpPr>
              <p:cNvPr id="637261" name="Line 122"/>
              <p:cNvSpPr>
                <a:spLocks noChangeShapeType="1"/>
              </p:cNvSpPr>
              <p:nvPr/>
            </p:nvSpPr>
            <p:spPr bwMode="auto">
              <a:xfrm flipV="1">
                <a:off x="2230438" y="3330576"/>
                <a:ext cx="3175" cy="1588"/>
              </a:xfrm>
              <a:prstGeom prst="line">
                <a:avLst/>
              </a:prstGeom>
              <a:noFill/>
              <a:ln w="28575">
                <a:solidFill>
                  <a:srgbClr val="FF0000"/>
                </a:solidFill>
                <a:round/>
                <a:headEnd/>
                <a:tailEnd/>
              </a:ln>
            </p:spPr>
            <p:txBody>
              <a:bodyPr/>
              <a:lstStyle/>
              <a:p>
                <a:endParaRPr lang="en-US"/>
              </a:p>
            </p:txBody>
          </p:sp>
          <p:sp>
            <p:nvSpPr>
              <p:cNvPr id="637262" name="Line 123"/>
              <p:cNvSpPr>
                <a:spLocks noChangeShapeType="1"/>
              </p:cNvSpPr>
              <p:nvPr/>
            </p:nvSpPr>
            <p:spPr bwMode="auto">
              <a:xfrm flipV="1">
                <a:off x="2252663" y="3313113"/>
                <a:ext cx="6350" cy="4763"/>
              </a:xfrm>
              <a:prstGeom prst="line">
                <a:avLst/>
              </a:prstGeom>
              <a:noFill/>
              <a:ln w="28575">
                <a:solidFill>
                  <a:srgbClr val="FF0000"/>
                </a:solidFill>
                <a:round/>
                <a:headEnd/>
                <a:tailEnd/>
              </a:ln>
            </p:spPr>
            <p:txBody>
              <a:bodyPr/>
              <a:lstStyle/>
              <a:p>
                <a:endParaRPr lang="en-US"/>
              </a:p>
            </p:txBody>
          </p:sp>
          <p:sp>
            <p:nvSpPr>
              <p:cNvPr id="637263" name="Line 124"/>
              <p:cNvSpPr>
                <a:spLocks noChangeShapeType="1"/>
              </p:cNvSpPr>
              <p:nvPr/>
            </p:nvSpPr>
            <p:spPr bwMode="auto">
              <a:xfrm flipV="1">
                <a:off x="2259013" y="3300413"/>
                <a:ext cx="9525" cy="12700"/>
              </a:xfrm>
              <a:prstGeom prst="line">
                <a:avLst/>
              </a:prstGeom>
              <a:noFill/>
              <a:ln w="28575">
                <a:solidFill>
                  <a:srgbClr val="FF0000"/>
                </a:solidFill>
                <a:round/>
                <a:headEnd/>
                <a:tailEnd/>
              </a:ln>
            </p:spPr>
            <p:txBody>
              <a:bodyPr/>
              <a:lstStyle/>
              <a:p>
                <a:endParaRPr lang="en-US"/>
              </a:p>
            </p:txBody>
          </p:sp>
          <p:sp>
            <p:nvSpPr>
              <p:cNvPr id="637264" name="Line 125"/>
              <p:cNvSpPr>
                <a:spLocks noChangeShapeType="1"/>
              </p:cNvSpPr>
              <p:nvPr/>
            </p:nvSpPr>
            <p:spPr bwMode="auto">
              <a:xfrm flipV="1">
                <a:off x="2268538" y="3295651"/>
                <a:ext cx="1588" cy="4763"/>
              </a:xfrm>
              <a:prstGeom prst="line">
                <a:avLst/>
              </a:prstGeom>
              <a:noFill/>
              <a:ln w="28575">
                <a:solidFill>
                  <a:srgbClr val="FF0000"/>
                </a:solidFill>
                <a:round/>
                <a:headEnd/>
                <a:tailEnd/>
              </a:ln>
            </p:spPr>
            <p:txBody>
              <a:bodyPr/>
              <a:lstStyle/>
              <a:p>
                <a:endParaRPr lang="en-US"/>
              </a:p>
            </p:txBody>
          </p:sp>
          <p:sp>
            <p:nvSpPr>
              <p:cNvPr id="637265" name="Line 126"/>
              <p:cNvSpPr>
                <a:spLocks noChangeShapeType="1"/>
              </p:cNvSpPr>
              <p:nvPr/>
            </p:nvSpPr>
            <p:spPr bwMode="auto">
              <a:xfrm flipV="1">
                <a:off x="2284413" y="3265488"/>
                <a:ext cx="1588" cy="3175"/>
              </a:xfrm>
              <a:prstGeom prst="line">
                <a:avLst/>
              </a:prstGeom>
              <a:noFill/>
              <a:ln w="28575">
                <a:solidFill>
                  <a:srgbClr val="FF0000"/>
                </a:solidFill>
                <a:round/>
                <a:headEnd/>
                <a:tailEnd/>
              </a:ln>
            </p:spPr>
            <p:txBody>
              <a:bodyPr/>
              <a:lstStyle/>
              <a:p>
                <a:endParaRPr lang="en-US"/>
              </a:p>
            </p:txBody>
          </p:sp>
          <p:sp>
            <p:nvSpPr>
              <p:cNvPr id="637266" name="Line 127"/>
              <p:cNvSpPr>
                <a:spLocks noChangeShapeType="1"/>
              </p:cNvSpPr>
              <p:nvPr/>
            </p:nvSpPr>
            <p:spPr bwMode="auto">
              <a:xfrm flipV="1">
                <a:off x="2286000" y="3243263"/>
                <a:ext cx="9525" cy="22225"/>
              </a:xfrm>
              <a:prstGeom prst="line">
                <a:avLst/>
              </a:prstGeom>
              <a:noFill/>
              <a:ln w="28575">
                <a:solidFill>
                  <a:srgbClr val="FF0000"/>
                </a:solidFill>
                <a:round/>
                <a:headEnd/>
                <a:tailEnd/>
              </a:ln>
            </p:spPr>
            <p:txBody>
              <a:bodyPr/>
              <a:lstStyle/>
              <a:p>
                <a:endParaRPr lang="en-US"/>
              </a:p>
            </p:txBody>
          </p:sp>
          <p:sp>
            <p:nvSpPr>
              <p:cNvPr id="637267" name="Line 128"/>
              <p:cNvSpPr>
                <a:spLocks noChangeShapeType="1"/>
              </p:cNvSpPr>
              <p:nvPr/>
            </p:nvSpPr>
            <p:spPr bwMode="auto">
              <a:xfrm flipV="1">
                <a:off x="2295525" y="3238501"/>
                <a:ext cx="1588" cy="4763"/>
              </a:xfrm>
              <a:prstGeom prst="line">
                <a:avLst/>
              </a:prstGeom>
              <a:noFill/>
              <a:ln w="28575">
                <a:solidFill>
                  <a:srgbClr val="FF0000"/>
                </a:solidFill>
                <a:round/>
                <a:headEnd/>
                <a:tailEnd/>
              </a:ln>
            </p:spPr>
            <p:txBody>
              <a:bodyPr/>
              <a:lstStyle/>
              <a:p>
                <a:endParaRPr lang="en-US"/>
              </a:p>
            </p:txBody>
          </p:sp>
          <p:sp>
            <p:nvSpPr>
              <p:cNvPr id="637268" name="Line 129"/>
              <p:cNvSpPr>
                <a:spLocks noChangeShapeType="1"/>
              </p:cNvSpPr>
              <p:nvPr/>
            </p:nvSpPr>
            <p:spPr bwMode="auto">
              <a:xfrm flipV="1">
                <a:off x="2308225" y="3192463"/>
                <a:ext cx="6350" cy="15875"/>
              </a:xfrm>
              <a:prstGeom prst="line">
                <a:avLst/>
              </a:prstGeom>
              <a:noFill/>
              <a:ln w="28575">
                <a:solidFill>
                  <a:srgbClr val="FF0000"/>
                </a:solidFill>
                <a:round/>
                <a:headEnd/>
                <a:tailEnd/>
              </a:ln>
            </p:spPr>
            <p:txBody>
              <a:bodyPr/>
              <a:lstStyle/>
              <a:p>
                <a:endParaRPr lang="en-US"/>
              </a:p>
            </p:txBody>
          </p:sp>
          <p:sp>
            <p:nvSpPr>
              <p:cNvPr id="637269" name="Line 130"/>
              <p:cNvSpPr>
                <a:spLocks noChangeShapeType="1"/>
              </p:cNvSpPr>
              <p:nvPr/>
            </p:nvSpPr>
            <p:spPr bwMode="auto">
              <a:xfrm flipV="1">
                <a:off x="2314575" y="3175001"/>
                <a:ext cx="4763" cy="17463"/>
              </a:xfrm>
              <a:prstGeom prst="line">
                <a:avLst/>
              </a:prstGeom>
              <a:noFill/>
              <a:ln w="28575">
                <a:solidFill>
                  <a:srgbClr val="FF0000"/>
                </a:solidFill>
                <a:round/>
                <a:headEnd/>
                <a:tailEnd/>
              </a:ln>
            </p:spPr>
            <p:txBody>
              <a:bodyPr/>
              <a:lstStyle/>
              <a:p>
                <a:endParaRPr lang="en-US"/>
              </a:p>
            </p:txBody>
          </p:sp>
          <p:sp>
            <p:nvSpPr>
              <p:cNvPr id="637270" name="Line 131"/>
              <p:cNvSpPr>
                <a:spLocks noChangeShapeType="1"/>
              </p:cNvSpPr>
              <p:nvPr/>
            </p:nvSpPr>
            <p:spPr bwMode="auto">
              <a:xfrm flipV="1">
                <a:off x="2330450" y="3133726"/>
                <a:ext cx="1588" cy="9525"/>
              </a:xfrm>
              <a:prstGeom prst="line">
                <a:avLst/>
              </a:prstGeom>
              <a:noFill/>
              <a:ln w="28575">
                <a:solidFill>
                  <a:srgbClr val="FF0000"/>
                </a:solidFill>
                <a:round/>
                <a:headEnd/>
                <a:tailEnd/>
              </a:ln>
            </p:spPr>
            <p:txBody>
              <a:bodyPr/>
              <a:lstStyle/>
              <a:p>
                <a:endParaRPr lang="en-US"/>
              </a:p>
            </p:txBody>
          </p:sp>
          <p:sp>
            <p:nvSpPr>
              <p:cNvPr id="637271" name="Line 132"/>
              <p:cNvSpPr>
                <a:spLocks noChangeShapeType="1"/>
              </p:cNvSpPr>
              <p:nvPr/>
            </p:nvSpPr>
            <p:spPr bwMode="auto">
              <a:xfrm flipV="1">
                <a:off x="2332038" y="3109913"/>
                <a:ext cx="7938" cy="23813"/>
              </a:xfrm>
              <a:prstGeom prst="line">
                <a:avLst/>
              </a:prstGeom>
              <a:noFill/>
              <a:ln w="28575">
                <a:solidFill>
                  <a:srgbClr val="FF0000"/>
                </a:solidFill>
                <a:round/>
                <a:headEnd/>
                <a:tailEnd/>
              </a:ln>
            </p:spPr>
            <p:txBody>
              <a:bodyPr/>
              <a:lstStyle/>
              <a:p>
                <a:endParaRPr lang="en-US"/>
              </a:p>
            </p:txBody>
          </p:sp>
          <p:sp>
            <p:nvSpPr>
              <p:cNvPr id="637272" name="Line 133"/>
              <p:cNvSpPr>
                <a:spLocks noChangeShapeType="1"/>
              </p:cNvSpPr>
              <p:nvPr/>
            </p:nvSpPr>
            <p:spPr bwMode="auto">
              <a:xfrm flipV="1">
                <a:off x="2349500" y="3068638"/>
                <a:ext cx="1588" cy="6350"/>
              </a:xfrm>
              <a:prstGeom prst="line">
                <a:avLst/>
              </a:prstGeom>
              <a:noFill/>
              <a:ln w="28575">
                <a:solidFill>
                  <a:srgbClr val="FF0000"/>
                </a:solidFill>
                <a:round/>
                <a:headEnd/>
                <a:tailEnd/>
              </a:ln>
            </p:spPr>
            <p:txBody>
              <a:bodyPr/>
              <a:lstStyle/>
              <a:p>
                <a:endParaRPr lang="en-US"/>
              </a:p>
            </p:txBody>
          </p:sp>
          <p:sp>
            <p:nvSpPr>
              <p:cNvPr id="637273" name="Line 134"/>
              <p:cNvSpPr>
                <a:spLocks noChangeShapeType="1"/>
              </p:cNvSpPr>
              <p:nvPr/>
            </p:nvSpPr>
            <p:spPr bwMode="auto">
              <a:xfrm flipV="1">
                <a:off x="2351088" y="3041651"/>
                <a:ext cx="7938" cy="26988"/>
              </a:xfrm>
              <a:prstGeom prst="line">
                <a:avLst/>
              </a:prstGeom>
              <a:noFill/>
              <a:ln w="28575">
                <a:solidFill>
                  <a:srgbClr val="FF0000"/>
                </a:solidFill>
                <a:round/>
                <a:headEnd/>
                <a:tailEnd/>
              </a:ln>
            </p:spPr>
            <p:txBody>
              <a:bodyPr/>
              <a:lstStyle/>
              <a:p>
                <a:endParaRPr lang="en-US"/>
              </a:p>
            </p:txBody>
          </p:sp>
          <p:sp>
            <p:nvSpPr>
              <p:cNvPr id="637274" name="Line 135"/>
              <p:cNvSpPr>
                <a:spLocks noChangeShapeType="1"/>
              </p:cNvSpPr>
              <p:nvPr/>
            </p:nvSpPr>
            <p:spPr bwMode="auto">
              <a:xfrm flipV="1">
                <a:off x="2366963" y="3000376"/>
                <a:ext cx="3175" cy="7938"/>
              </a:xfrm>
              <a:prstGeom prst="line">
                <a:avLst/>
              </a:prstGeom>
              <a:noFill/>
              <a:ln w="28575">
                <a:solidFill>
                  <a:srgbClr val="FF0000"/>
                </a:solidFill>
                <a:round/>
                <a:headEnd/>
                <a:tailEnd/>
              </a:ln>
            </p:spPr>
            <p:txBody>
              <a:bodyPr/>
              <a:lstStyle/>
              <a:p>
                <a:endParaRPr lang="en-US"/>
              </a:p>
            </p:txBody>
          </p:sp>
          <p:sp>
            <p:nvSpPr>
              <p:cNvPr id="637275" name="Line 136"/>
              <p:cNvSpPr>
                <a:spLocks noChangeShapeType="1"/>
              </p:cNvSpPr>
              <p:nvPr/>
            </p:nvSpPr>
            <p:spPr bwMode="auto">
              <a:xfrm flipV="1">
                <a:off x="2370138" y="2973388"/>
                <a:ext cx="6350" cy="26988"/>
              </a:xfrm>
              <a:prstGeom prst="line">
                <a:avLst/>
              </a:prstGeom>
              <a:noFill/>
              <a:ln w="28575">
                <a:solidFill>
                  <a:srgbClr val="FF0000"/>
                </a:solidFill>
                <a:round/>
                <a:headEnd/>
                <a:tailEnd/>
              </a:ln>
            </p:spPr>
            <p:txBody>
              <a:bodyPr/>
              <a:lstStyle/>
              <a:p>
                <a:endParaRPr lang="en-US"/>
              </a:p>
            </p:txBody>
          </p:sp>
          <p:sp>
            <p:nvSpPr>
              <p:cNvPr id="637276" name="Line 137"/>
              <p:cNvSpPr>
                <a:spLocks noChangeShapeType="1"/>
              </p:cNvSpPr>
              <p:nvPr/>
            </p:nvSpPr>
            <p:spPr bwMode="auto">
              <a:xfrm flipV="1">
                <a:off x="2386013" y="2932113"/>
                <a:ext cx="1588" cy="7938"/>
              </a:xfrm>
              <a:prstGeom prst="line">
                <a:avLst/>
              </a:prstGeom>
              <a:noFill/>
              <a:ln w="28575">
                <a:solidFill>
                  <a:srgbClr val="FF0000"/>
                </a:solidFill>
                <a:round/>
                <a:headEnd/>
                <a:tailEnd/>
              </a:ln>
            </p:spPr>
            <p:txBody>
              <a:bodyPr/>
              <a:lstStyle/>
              <a:p>
                <a:endParaRPr lang="en-US"/>
              </a:p>
            </p:txBody>
          </p:sp>
          <p:sp>
            <p:nvSpPr>
              <p:cNvPr id="637277" name="Line 138"/>
              <p:cNvSpPr>
                <a:spLocks noChangeShapeType="1"/>
              </p:cNvSpPr>
              <p:nvPr/>
            </p:nvSpPr>
            <p:spPr bwMode="auto">
              <a:xfrm flipV="1">
                <a:off x="2387600" y="2906713"/>
                <a:ext cx="7938" cy="25400"/>
              </a:xfrm>
              <a:prstGeom prst="line">
                <a:avLst/>
              </a:prstGeom>
              <a:noFill/>
              <a:ln w="28575">
                <a:solidFill>
                  <a:srgbClr val="FF0000"/>
                </a:solidFill>
                <a:round/>
                <a:headEnd/>
                <a:tailEnd/>
              </a:ln>
            </p:spPr>
            <p:txBody>
              <a:bodyPr/>
              <a:lstStyle/>
              <a:p>
                <a:endParaRPr lang="en-US"/>
              </a:p>
            </p:txBody>
          </p:sp>
          <p:sp>
            <p:nvSpPr>
              <p:cNvPr id="637278" name="Line 139"/>
              <p:cNvSpPr>
                <a:spLocks noChangeShapeType="1"/>
              </p:cNvSpPr>
              <p:nvPr/>
            </p:nvSpPr>
            <p:spPr bwMode="auto">
              <a:xfrm flipV="1">
                <a:off x="2403475" y="2862263"/>
                <a:ext cx="3175" cy="9525"/>
              </a:xfrm>
              <a:prstGeom prst="line">
                <a:avLst/>
              </a:prstGeom>
              <a:noFill/>
              <a:ln w="28575">
                <a:solidFill>
                  <a:srgbClr val="FF0000"/>
                </a:solidFill>
                <a:round/>
                <a:headEnd/>
                <a:tailEnd/>
              </a:ln>
            </p:spPr>
            <p:txBody>
              <a:bodyPr/>
              <a:lstStyle/>
              <a:p>
                <a:endParaRPr lang="en-US"/>
              </a:p>
            </p:txBody>
          </p:sp>
          <p:sp>
            <p:nvSpPr>
              <p:cNvPr id="637279" name="Line 140"/>
              <p:cNvSpPr>
                <a:spLocks noChangeShapeType="1"/>
              </p:cNvSpPr>
              <p:nvPr/>
            </p:nvSpPr>
            <p:spPr bwMode="auto">
              <a:xfrm flipV="1">
                <a:off x="2406650" y="2838451"/>
                <a:ext cx="6350" cy="23813"/>
              </a:xfrm>
              <a:prstGeom prst="line">
                <a:avLst/>
              </a:prstGeom>
              <a:noFill/>
              <a:ln w="28575">
                <a:solidFill>
                  <a:srgbClr val="FF0000"/>
                </a:solidFill>
                <a:round/>
                <a:headEnd/>
                <a:tailEnd/>
              </a:ln>
            </p:spPr>
            <p:txBody>
              <a:bodyPr/>
              <a:lstStyle/>
              <a:p>
                <a:endParaRPr lang="en-US"/>
              </a:p>
            </p:txBody>
          </p:sp>
          <p:sp>
            <p:nvSpPr>
              <p:cNvPr id="637280" name="Line 141"/>
              <p:cNvSpPr>
                <a:spLocks noChangeShapeType="1"/>
              </p:cNvSpPr>
              <p:nvPr/>
            </p:nvSpPr>
            <p:spPr bwMode="auto">
              <a:xfrm flipV="1">
                <a:off x="2422525" y="2798763"/>
                <a:ext cx="3175" cy="6350"/>
              </a:xfrm>
              <a:prstGeom prst="line">
                <a:avLst/>
              </a:prstGeom>
              <a:noFill/>
              <a:ln w="28575">
                <a:solidFill>
                  <a:srgbClr val="FF0000"/>
                </a:solidFill>
                <a:round/>
                <a:headEnd/>
                <a:tailEnd/>
              </a:ln>
            </p:spPr>
            <p:txBody>
              <a:bodyPr/>
              <a:lstStyle/>
              <a:p>
                <a:endParaRPr lang="en-US"/>
              </a:p>
            </p:txBody>
          </p:sp>
          <p:sp>
            <p:nvSpPr>
              <p:cNvPr id="637281" name="Line 142"/>
              <p:cNvSpPr>
                <a:spLocks noChangeShapeType="1"/>
              </p:cNvSpPr>
              <p:nvPr/>
            </p:nvSpPr>
            <p:spPr bwMode="auto">
              <a:xfrm flipV="1">
                <a:off x="2425700" y="2771776"/>
                <a:ext cx="7938" cy="26988"/>
              </a:xfrm>
              <a:prstGeom prst="line">
                <a:avLst/>
              </a:prstGeom>
              <a:noFill/>
              <a:ln w="28575">
                <a:solidFill>
                  <a:srgbClr val="FF0000"/>
                </a:solidFill>
                <a:round/>
                <a:headEnd/>
                <a:tailEnd/>
              </a:ln>
            </p:spPr>
            <p:txBody>
              <a:bodyPr/>
              <a:lstStyle/>
              <a:p>
                <a:endParaRPr lang="en-US"/>
              </a:p>
            </p:txBody>
          </p:sp>
          <p:sp>
            <p:nvSpPr>
              <p:cNvPr id="637282" name="Line 143"/>
              <p:cNvSpPr>
                <a:spLocks noChangeShapeType="1"/>
              </p:cNvSpPr>
              <p:nvPr/>
            </p:nvSpPr>
            <p:spPr bwMode="auto">
              <a:xfrm flipV="1">
                <a:off x="2443163" y="2713038"/>
                <a:ext cx="9525" cy="25400"/>
              </a:xfrm>
              <a:prstGeom prst="line">
                <a:avLst/>
              </a:prstGeom>
              <a:noFill/>
              <a:ln w="28575">
                <a:solidFill>
                  <a:srgbClr val="FF0000"/>
                </a:solidFill>
                <a:round/>
                <a:headEnd/>
                <a:tailEnd/>
              </a:ln>
            </p:spPr>
            <p:txBody>
              <a:bodyPr/>
              <a:lstStyle/>
              <a:p>
                <a:endParaRPr lang="en-US"/>
              </a:p>
            </p:txBody>
          </p:sp>
          <p:sp>
            <p:nvSpPr>
              <p:cNvPr id="637283" name="Line 144"/>
              <p:cNvSpPr>
                <a:spLocks noChangeShapeType="1"/>
              </p:cNvSpPr>
              <p:nvPr/>
            </p:nvSpPr>
            <p:spPr bwMode="auto">
              <a:xfrm flipV="1">
                <a:off x="2452688" y="2706688"/>
                <a:ext cx="1588" cy="6350"/>
              </a:xfrm>
              <a:prstGeom prst="line">
                <a:avLst/>
              </a:prstGeom>
              <a:noFill/>
              <a:ln w="28575">
                <a:solidFill>
                  <a:srgbClr val="FF0000"/>
                </a:solidFill>
                <a:round/>
                <a:headEnd/>
                <a:tailEnd/>
              </a:ln>
            </p:spPr>
            <p:txBody>
              <a:bodyPr/>
              <a:lstStyle/>
              <a:p>
                <a:endParaRPr lang="en-US"/>
              </a:p>
            </p:txBody>
          </p:sp>
          <p:sp>
            <p:nvSpPr>
              <p:cNvPr id="637284" name="Line 145"/>
              <p:cNvSpPr>
                <a:spLocks noChangeShapeType="1"/>
              </p:cNvSpPr>
              <p:nvPr/>
            </p:nvSpPr>
            <p:spPr bwMode="auto">
              <a:xfrm flipV="1">
                <a:off x="2466975" y="2667001"/>
                <a:ext cx="4763" cy="9525"/>
              </a:xfrm>
              <a:prstGeom prst="line">
                <a:avLst/>
              </a:prstGeom>
              <a:noFill/>
              <a:ln w="28575">
                <a:solidFill>
                  <a:srgbClr val="FF0000"/>
                </a:solidFill>
                <a:round/>
                <a:headEnd/>
                <a:tailEnd/>
              </a:ln>
            </p:spPr>
            <p:txBody>
              <a:bodyPr/>
              <a:lstStyle/>
              <a:p>
                <a:endParaRPr lang="en-US"/>
              </a:p>
            </p:txBody>
          </p:sp>
          <p:sp>
            <p:nvSpPr>
              <p:cNvPr id="637285" name="Line 146"/>
              <p:cNvSpPr>
                <a:spLocks noChangeShapeType="1"/>
              </p:cNvSpPr>
              <p:nvPr/>
            </p:nvSpPr>
            <p:spPr bwMode="auto">
              <a:xfrm flipV="1">
                <a:off x="2471738" y="2647951"/>
                <a:ext cx="7938" cy="19050"/>
              </a:xfrm>
              <a:prstGeom prst="line">
                <a:avLst/>
              </a:prstGeom>
              <a:noFill/>
              <a:ln w="28575">
                <a:solidFill>
                  <a:srgbClr val="FF0000"/>
                </a:solidFill>
                <a:round/>
                <a:headEnd/>
                <a:tailEnd/>
              </a:ln>
            </p:spPr>
            <p:txBody>
              <a:bodyPr/>
              <a:lstStyle/>
              <a:p>
                <a:endParaRPr lang="en-US"/>
              </a:p>
            </p:txBody>
          </p:sp>
          <p:sp>
            <p:nvSpPr>
              <p:cNvPr id="637286" name="Line 147"/>
              <p:cNvSpPr>
                <a:spLocks noChangeShapeType="1"/>
              </p:cNvSpPr>
              <p:nvPr/>
            </p:nvSpPr>
            <p:spPr bwMode="auto">
              <a:xfrm flipV="1">
                <a:off x="2479675" y="2647951"/>
                <a:ext cx="1588" cy="1588"/>
              </a:xfrm>
              <a:prstGeom prst="line">
                <a:avLst/>
              </a:prstGeom>
              <a:noFill/>
              <a:ln w="28575">
                <a:solidFill>
                  <a:srgbClr val="FF0000"/>
                </a:solidFill>
                <a:round/>
                <a:headEnd/>
                <a:tailEnd/>
              </a:ln>
            </p:spPr>
            <p:txBody>
              <a:bodyPr/>
              <a:lstStyle/>
              <a:p>
                <a:endParaRPr lang="en-US"/>
              </a:p>
            </p:txBody>
          </p:sp>
          <p:sp>
            <p:nvSpPr>
              <p:cNvPr id="637287" name="Line 148"/>
              <p:cNvSpPr>
                <a:spLocks noChangeShapeType="1"/>
              </p:cNvSpPr>
              <p:nvPr/>
            </p:nvSpPr>
            <p:spPr bwMode="auto">
              <a:xfrm flipV="1">
                <a:off x="2495550" y="2619376"/>
                <a:ext cx="3175" cy="4763"/>
              </a:xfrm>
              <a:prstGeom prst="line">
                <a:avLst/>
              </a:prstGeom>
              <a:noFill/>
              <a:ln w="28575">
                <a:solidFill>
                  <a:srgbClr val="FF0000"/>
                </a:solidFill>
                <a:round/>
                <a:headEnd/>
                <a:tailEnd/>
              </a:ln>
            </p:spPr>
            <p:txBody>
              <a:bodyPr/>
              <a:lstStyle/>
              <a:p>
                <a:endParaRPr lang="en-US"/>
              </a:p>
            </p:txBody>
          </p:sp>
          <p:sp>
            <p:nvSpPr>
              <p:cNvPr id="637288" name="Line 149"/>
              <p:cNvSpPr>
                <a:spLocks noChangeShapeType="1"/>
              </p:cNvSpPr>
              <p:nvPr/>
            </p:nvSpPr>
            <p:spPr bwMode="auto">
              <a:xfrm flipV="1">
                <a:off x="2498725" y="2609851"/>
                <a:ext cx="9525" cy="9525"/>
              </a:xfrm>
              <a:prstGeom prst="line">
                <a:avLst/>
              </a:prstGeom>
              <a:noFill/>
              <a:ln w="28575">
                <a:solidFill>
                  <a:srgbClr val="FF0000"/>
                </a:solidFill>
                <a:round/>
                <a:headEnd/>
                <a:tailEnd/>
              </a:ln>
            </p:spPr>
            <p:txBody>
              <a:bodyPr/>
              <a:lstStyle/>
              <a:p>
                <a:endParaRPr lang="en-US"/>
              </a:p>
            </p:txBody>
          </p:sp>
          <p:sp>
            <p:nvSpPr>
              <p:cNvPr id="637289" name="Line 150"/>
              <p:cNvSpPr>
                <a:spLocks noChangeShapeType="1"/>
              </p:cNvSpPr>
              <p:nvPr/>
            </p:nvSpPr>
            <p:spPr bwMode="auto">
              <a:xfrm flipV="1">
                <a:off x="2508250" y="2605088"/>
                <a:ext cx="6350" cy="4763"/>
              </a:xfrm>
              <a:prstGeom prst="line">
                <a:avLst/>
              </a:prstGeom>
              <a:noFill/>
              <a:ln w="28575">
                <a:solidFill>
                  <a:srgbClr val="FF0000"/>
                </a:solidFill>
                <a:round/>
                <a:headEnd/>
                <a:tailEnd/>
              </a:ln>
            </p:spPr>
            <p:txBody>
              <a:bodyPr/>
              <a:lstStyle/>
              <a:p>
                <a:endParaRPr lang="en-US"/>
              </a:p>
            </p:txBody>
          </p:sp>
          <p:sp>
            <p:nvSpPr>
              <p:cNvPr id="637290" name="Line 151"/>
              <p:cNvSpPr>
                <a:spLocks noChangeShapeType="1"/>
              </p:cNvSpPr>
              <p:nvPr/>
            </p:nvSpPr>
            <p:spPr bwMode="auto">
              <a:xfrm>
                <a:off x="2533650" y="2600326"/>
                <a:ext cx="1588" cy="1588"/>
              </a:xfrm>
              <a:prstGeom prst="line">
                <a:avLst/>
              </a:prstGeom>
              <a:noFill/>
              <a:ln w="28575">
                <a:solidFill>
                  <a:srgbClr val="FF0000"/>
                </a:solidFill>
                <a:round/>
                <a:headEnd/>
                <a:tailEnd/>
              </a:ln>
            </p:spPr>
            <p:txBody>
              <a:bodyPr/>
              <a:lstStyle/>
              <a:p>
                <a:endParaRPr lang="en-US"/>
              </a:p>
            </p:txBody>
          </p:sp>
          <p:sp>
            <p:nvSpPr>
              <p:cNvPr id="637291" name="Line 152"/>
              <p:cNvSpPr>
                <a:spLocks noChangeShapeType="1"/>
              </p:cNvSpPr>
              <p:nvPr/>
            </p:nvSpPr>
            <p:spPr bwMode="auto">
              <a:xfrm>
                <a:off x="2535238" y="2600326"/>
                <a:ext cx="9525" cy="3175"/>
              </a:xfrm>
              <a:prstGeom prst="line">
                <a:avLst/>
              </a:prstGeom>
              <a:noFill/>
              <a:ln w="28575">
                <a:solidFill>
                  <a:srgbClr val="FF0000"/>
                </a:solidFill>
                <a:round/>
                <a:headEnd/>
                <a:tailEnd/>
              </a:ln>
            </p:spPr>
            <p:txBody>
              <a:bodyPr/>
              <a:lstStyle/>
              <a:p>
                <a:endParaRPr lang="en-US"/>
              </a:p>
            </p:txBody>
          </p:sp>
          <p:sp>
            <p:nvSpPr>
              <p:cNvPr id="637292" name="Line 153"/>
              <p:cNvSpPr>
                <a:spLocks noChangeShapeType="1"/>
              </p:cNvSpPr>
              <p:nvPr/>
            </p:nvSpPr>
            <p:spPr bwMode="auto">
              <a:xfrm>
                <a:off x="2544763" y="2603501"/>
                <a:ext cx="9525" cy="6350"/>
              </a:xfrm>
              <a:prstGeom prst="line">
                <a:avLst/>
              </a:prstGeom>
              <a:noFill/>
              <a:ln w="28575">
                <a:solidFill>
                  <a:srgbClr val="FF0000"/>
                </a:solidFill>
                <a:round/>
                <a:headEnd/>
                <a:tailEnd/>
              </a:ln>
            </p:spPr>
            <p:txBody>
              <a:bodyPr/>
              <a:lstStyle/>
              <a:p>
                <a:endParaRPr lang="en-US"/>
              </a:p>
            </p:txBody>
          </p:sp>
          <p:sp>
            <p:nvSpPr>
              <p:cNvPr id="637293" name="Line 154"/>
              <p:cNvSpPr>
                <a:spLocks noChangeShapeType="1"/>
              </p:cNvSpPr>
              <p:nvPr/>
            </p:nvSpPr>
            <p:spPr bwMode="auto">
              <a:xfrm>
                <a:off x="2571750" y="2630488"/>
                <a:ext cx="1588" cy="1588"/>
              </a:xfrm>
              <a:prstGeom prst="line">
                <a:avLst/>
              </a:prstGeom>
              <a:noFill/>
              <a:ln w="28575">
                <a:solidFill>
                  <a:srgbClr val="FF0000"/>
                </a:solidFill>
                <a:round/>
                <a:headEnd/>
                <a:tailEnd/>
              </a:ln>
            </p:spPr>
            <p:txBody>
              <a:bodyPr/>
              <a:lstStyle/>
              <a:p>
                <a:endParaRPr lang="en-US"/>
              </a:p>
            </p:txBody>
          </p:sp>
          <p:sp>
            <p:nvSpPr>
              <p:cNvPr id="637294" name="Line 155"/>
              <p:cNvSpPr>
                <a:spLocks noChangeShapeType="1"/>
              </p:cNvSpPr>
              <p:nvPr/>
            </p:nvSpPr>
            <p:spPr bwMode="auto">
              <a:xfrm>
                <a:off x="2573338" y="2632076"/>
                <a:ext cx="9525" cy="15875"/>
              </a:xfrm>
              <a:prstGeom prst="line">
                <a:avLst/>
              </a:prstGeom>
              <a:noFill/>
              <a:ln w="28575">
                <a:solidFill>
                  <a:srgbClr val="FF0000"/>
                </a:solidFill>
                <a:round/>
                <a:headEnd/>
                <a:tailEnd/>
              </a:ln>
            </p:spPr>
            <p:txBody>
              <a:bodyPr/>
              <a:lstStyle/>
              <a:p>
                <a:endParaRPr lang="en-US"/>
              </a:p>
            </p:txBody>
          </p:sp>
          <p:sp>
            <p:nvSpPr>
              <p:cNvPr id="637295" name="Line 156"/>
              <p:cNvSpPr>
                <a:spLocks noChangeShapeType="1"/>
              </p:cNvSpPr>
              <p:nvPr/>
            </p:nvSpPr>
            <p:spPr bwMode="auto">
              <a:xfrm>
                <a:off x="2582863" y="2647951"/>
                <a:ext cx="3175" cy="9525"/>
              </a:xfrm>
              <a:prstGeom prst="line">
                <a:avLst/>
              </a:prstGeom>
              <a:noFill/>
              <a:ln w="28575">
                <a:solidFill>
                  <a:srgbClr val="FF0000"/>
                </a:solidFill>
                <a:round/>
                <a:headEnd/>
                <a:tailEnd/>
              </a:ln>
            </p:spPr>
            <p:txBody>
              <a:bodyPr/>
              <a:lstStyle/>
              <a:p>
                <a:endParaRPr lang="en-US"/>
              </a:p>
            </p:txBody>
          </p:sp>
          <p:sp>
            <p:nvSpPr>
              <p:cNvPr id="637296" name="Line 157"/>
              <p:cNvSpPr>
                <a:spLocks noChangeShapeType="1"/>
              </p:cNvSpPr>
              <p:nvPr/>
            </p:nvSpPr>
            <p:spPr bwMode="auto">
              <a:xfrm>
                <a:off x="2598738" y="2686051"/>
                <a:ext cx="1588" cy="3175"/>
              </a:xfrm>
              <a:prstGeom prst="line">
                <a:avLst/>
              </a:prstGeom>
              <a:noFill/>
              <a:ln w="28575">
                <a:solidFill>
                  <a:srgbClr val="FF0000"/>
                </a:solidFill>
                <a:round/>
                <a:headEnd/>
                <a:tailEnd/>
              </a:ln>
            </p:spPr>
            <p:txBody>
              <a:bodyPr/>
              <a:lstStyle/>
              <a:p>
                <a:endParaRPr lang="en-US"/>
              </a:p>
            </p:txBody>
          </p:sp>
          <p:sp>
            <p:nvSpPr>
              <p:cNvPr id="637297" name="Line 158"/>
              <p:cNvSpPr>
                <a:spLocks noChangeShapeType="1"/>
              </p:cNvSpPr>
              <p:nvPr/>
            </p:nvSpPr>
            <p:spPr bwMode="auto">
              <a:xfrm>
                <a:off x="2600325" y="2689226"/>
                <a:ext cx="9525" cy="23813"/>
              </a:xfrm>
              <a:prstGeom prst="line">
                <a:avLst/>
              </a:prstGeom>
              <a:noFill/>
              <a:ln w="28575">
                <a:solidFill>
                  <a:srgbClr val="FF0000"/>
                </a:solidFill>
                <a:round/>
                <a:headEnd/>
                <a:tailEnd/>
              </a:ln>
            </p:spPr>
            <p:txBody>
              <a:bodyPr/>
              <a:lstStyle/>
              <a:p>
                <a:endParaRPr lang="en-US"/>
              </a:p>
            </p:txBody>
          </p:sp>
          <p:sp>
            <p:nvSpPr>
              <p:cNvPr id="637298" name="Line 159"/>
              <p:cNvSpPr>
                <a:spLocks noChangeShapeType="1"/>
              </p:cNvSpPr>
              <p:nvPr/>
            </p:nvSpPr>
            <p:spPr bwMode="auto">
              <a:xfrm>
                <a:off x="2609850" y="2713038"/>
                <a:ext cx="1588" cy="3175"/>
              </a:xfrm>
              <a:prstGeom prst="line">
                <a:avLst/>
              </a:prstGeom>
              <a:noFill/>
              <a:ln w="28575">
                <a:solidFill>
                  <a:srgbClr val="FF0000"/>
                </a:solidFill>
                <a:round/>
                <a:headEnd/>
                <a:tailEnd/>
              </a:ln>
            </p:spPr>
            <p:txBody>
              <a:bodyPr/>
              <a:lstStyle/>
              <a:p>
                <a:endParaRPr lang="en-US"/>
              </a:p>
            </p:txBody>
          </p:sp>
          <p:sp>
            <p:nvSpPr>
              <p:cNvPr id="637299" name="Line 160"/>
              <p:cNvSpPr>
                <a:spLocks noChangeShapeType="1"/>
              </p:cNvSpPr>
              <p:nvPr/>
            </p:nvSpPr>
            <p:spPr bwMode="auto">
              <a:xfrm>
                <a:off x="2622550" y="2749551"/>
                <a:ext cx="6350" cy="19050"/>
              </a:xfrm>
              <a:prstGeom prst="line">
                <a:avLst/>
              </a:prstGeom>
              <a:noFill/>
              <a:ln w="28575">
                <a:solidFill>
                  <a:srgbClr val="FF0000"/>
                </a:solidFill>
                <a:round/>
                <a:headEnd/>
                <a:tailEnd/>
              </a:ln>
            </p:spPr>
            <p:txBody>
              <a:bodyPr/>
              <a:lstStyle/>
              <a:p>
                <a:endParaRPr lang="en-US"/>
              </a:p>
            </p:txBody>
          </p:sp>
          <p:sp>
            <p:nvSpPr>
              <p:cNvPr id="637300" name="Line 161"/>
              <p:cNvSpPr>
                <a:spLocks noChangeShapeType="1"/>
              </p:cNvSpPr>
              <p:nvPr/>
            </p:nvSpPr>
            <p:spPr bwMode="auto">
              <a:xfrm>
                <a:off x="2628900" y="2768601"/>
                <a:ext cx="3175" cy="12700"/>
              </a:xfrm>
              <a:prstGeom prst="line">
                <a:avLst/>
              </a:prstGeom>
              <a:noFill/>
              <a:ln w="28575">
                <a:solidFill>
                  <a:srgbClr val="FF0000"/>
                </a:solidFill>
                <a:round/>
                <a:headEnd/>
                <a:tailEnd/>
              </a:ln>
            </p:spPr>
            <p:txBody>
              <a:bodyPr/>
              <a:lstStyle/>
              <a:p>
                <a:endParaRPr lang="en-US"/>
              </a:p>
            </p:txBody>
          </p:sp>
          <p:sp>
            <p:nvSpPr>
              <p:cNvPr id="637301" name="Line 162"/>
              <p:cNvSpPr>
                <a:spLocks noChangeShapeType="1"/>
              </p:cNvSpPr>
              <p:nvPr/>
            </p:nvSpPr>
            <p:spPr bwMode="auto">
              <a:xfrm>
                <a:off x="2643188" y="2814638"/>
                <a:ext cx="3175" cy="15875"/>
              </a:xfrm>
              <a:prstGeom prst="line">
                <a:avLst/>
              </a:prstGeom>
              <a:noFill/>
              <a:ln w="28575">
                <a:solidFill>
                  <a:srgbClr val="FF0000"/>
                </a:solidFill>
                <a:round/>
                <a:headEnd/>
                <a:tailEnd/>
              </a:ln>
            </p:spPr>
            <p:txBody>
              <a:bodyPr/>
              <a:lstStyle/>
              <a:p>
                <a:endParaRPr lang="en-US"/>
              </a:p>
            </p:txBody>
          </p:sp>
          <p:sp>
            <p:nvSpPr>
              <p:cNvPr id="637302" name="Line 163"/>
              <p:cNvSpPr>
                <a:spLocks noChangeShapeType="1"/>
              </p:cNvSpPr>
              <p:nvPr/>
            </p:nvSpPr>
            <p:spPr bwMode="auto">
              <a:xfrm>
                <a:off x="2646363" y="2830513"/>
                <a:ext cx="6350" cy="17463"/>
              </a:xfrm>
              <a:prstGeom prst="line">
                <a:avLst/>
              </a:prstGeom>
              <a:noFill/>
              <a:ln w="28575">
                <a:solidFill>
                  <a:srgbClr val="FF0000"/>
                </a:solidFill>
                <a:round/>
                <a:headEnd/>
                <a:tailEnd/>
              </a:ln>
            </p:spPr>
            <p:txBody>
              <a:bodyPr/>
              <a:lstStyle/>
              <a:p>
                <a:endParaRPr lang="en-US"/>
              </a:p>
            </p:txBody>
          </p:sp>
          <p:sp>
            <p:nvSpPr>
              <p:cNvPr id="637303" name="Line 164"/>
              <p:cNvSpPr>
                <a:spLocks noChangeShapeType="1"/>
              </p:cNvSpPr>
              <p:nvPr/>
            </p:nvSpPr>
            <p:spPr bwMode="auto">
              <a:xfrm>
                <a:off x="2660650" y="2882901"/>
                <a:ext cx="4763" cy="14288"/>
              </a:xfrm>
              <a:prstGeom prst="line">
                <a:avLst/>
              </a:prstGeom>
              <a:noFill/>
              <a:ln w="28575">
                <a:solidFill>
                  <a:srgbClr val="FF0000"/>
                </a:solidFill>
                <a:round/>
                <a:headEnd/>
                <a:tailEnd/>
              </a:ln>
            </p:spPr>
            <p:txBody>
              <a:bodyPr/>
              <a:lstStyle/>
              <a:p>
                <a:endParaRPr lang="en-US"/>
              </a:p>
            </p:txBody>
          </p:sp>
          <p:sp>
            <p:nvSpPr>
              <p:cNvPr id="637304" name="Line 165"/>
              <p:cNvSpPr>
                <a:spLocks noChangeShapeType="1"/>
              </p:cNvSpPr>
              <p:nvPr/>
            </p:nvSpPr>
            <p:spPr bwMode="auto">
              <a:xfrm>
                <a:off x="2665413" y="2897188"/>
                <a:ext cx="4763" cy="19050"/>
              </a:xfrm>
              <a:prstGeom prst="line">
                <a:avLst/>
              </a:prstGeom>
              <a:noFill/>
              <a:ln w="28575">
                <a:solidFill>
                  <a:srgbClr val="FF0000"/>
                </a:solidFill>
                <a:round/>
                <a:headEnd/>
                <a:tailEnd/>
              </a:ln>
            </p:spPr>
            <p:txBody>
              <a:bodyPr/>
              <a:lstStyle/>
              <a:p>
                <a:endParaRPr lang="en-US"/>
              </a:p>
            </p:txBody>
          </p:sp>
          <p:sp>
            <p:nvSpPr>
              <p:cNvPr id="637305" name="Line 166"/>
              <p:cNvSpPr>
                <a:spLocks noChangeShapeType="1"/>
              </p:cNvSpPr>
              <p:nvPr/>
            </p:nvSpPr>
            <p:spPr bwMode="auto">
              <a:xfrm>
                <a:off x="2679700" y="2949576"/>
                <a:ext cx="4763" cy="17463"/>
              </a:xfrm>
              <a:prstGeom prst="line">
                <a:avLst/>
              </a:prstGeom>
              <a:noFill/>
              <a:ln w="28575">
                <a:solidFill>
                  <a:srgbClr val="FF0000"/>
                </a:solidFill>
                <a:round/>
                <a:headEnd/>
                <a:tailEnd/>
              </a:ln>
            </p:spPr>
            <p:txBody>
              <a:bodyPr/>
              <a:lstStyle/>
              <a:p>
                <a:endParaRPr lang="en-US"/>
              </a:p>
            </p:txBody>
          </p:sp>
          <p:sp>
            <p:nvSpPr>
              <p:cNvPr id="637306" name="Line 167"/>
              <p:cNvSpPr>
                <a:spLocks noChangeShapeType="1"/>
              </p:cNvSpPr>
              <p:nvPr/>
            </p:nvSpPr>
            <p:spPr bwMode="auto">
              <a:xfrm>
                <a:off x="2684463" y="2967038"/>
                <a:ext cx="4763" cy="17463"/>
              </a:xfrm>
              <a:prstGeom prst="line">
                <a:avLst/>
              </a:prstGeom>
              <a:noFill/>
              <a:ln w="28575">
                <a:solidFill>
                  <a:srgbClr val="FF0000"/>
                </a:solidFill>
                <a:round/>
                <a:headEnd/>
                <a:tailEnd/>
              </a:ln>
            </p:spPr>
            <p:txBody>
              <a:bodyPr/>
              <a:lstStyle/>
              <a:p>
                <a:endParaRPr lang="en-US"/>
              </a:p>
            </p:txBody>
          </p:sp>
          <p:sp>
            <p:nvSpPr>
              <p:cNvPr id="637307" name="Line 168"/>
              <p:cNvSpPr>
                <a:spLocks noChangeShapeType="1"/>
              </p:cNvSpPr>
              <p:nvPr/>
            </p:nvSpPr>
            <p:spPr bwMode="auto">
              <a:xfrm>
                <a:off x="2697163" y="3017838"/>
                <a:ext cx="4763" cy="17463"/>
              </a:xfrm>
              <a:prstGeom prst="line">
                <a:avLst/>
              </a:prstGeom>
              <a:noFill/>
              <a:ln w="28575">
                <a:solidFill>
                  <a:srgbClr val="FF0000"/>
                </a:solidFill>
                <a:round/>
                <a:headEnd/>
                <a:tailEnd/>
              </a:ln>
            </p:spPr>
            <p:txBody>
              <a:bodyPr/>
              <a:lstStyle/>
              <a:p>
                <a:endParaRPr lang="en-US"/>
              </a:p>
            </p:txBody>
          </p:sp>
          <p:sp>
            <p:nvSpPr>
              <p:cNvPr id="637308" name="Line 169"/>
              <p:cNvSpPr>
                <a:spLocks noChangeShapeType="1"/>
              </p:cNvSpPr>
              <p:nvPr/>
            </p:nvSpPr>
            <p:spPr bwMode="auto">
              <a:xfrm>
                <a:off x="2701925" y="3035301"/>
                <a:ext cx="4763" cy="17463"/>
              </a:xfrm>
              <a:prstGeom prst="line">
                <a:avLst/>
              </a:prstGeom>
              <a:noFill/>
              <a:ln w="28575">
                <a:solidFill>
                  <a:srgbClr val="FF0000"/>
                </a:solidFill>
                <a:round/>
                <a:headEnd/>
                <a:tailEnd/>
              </a:ln>
            </p:spPr>
            <p:txBody>
              <a:bodyPr/>
              <a:lstStyle/>
              <a:p>
                <a:endParaRPr lang="en-US"/>
              </a:p>
            </p:txBody>
          </p:sp>
          <p:sp>
            <p:nvSpPr>
              <p:cNvPr id="637309" name="Line 170"/>
              <p:cNvSpPr>
                <a:spLocks noChangeShapeType="1"/>
              </p:cNvSpPr>
              <p:nvPr/>
            </p:nvSpPr>
            <p:spPr bwMode="auto">
              <a:xfrm>
                <a:off x="2716213" y="3086101"/>
                <a:ext cx="4763" cy="15875"/>
              </a:xfrm>
              <a:prstGeom prst="line">
                <a:avLst/>
              </a:prstGeom>
              <a:noFill/>
              <a:ln w="28575">
                <a:solidFill>
                  <a:srgbClr val="FF0000"/>
                </a:solidFill>
                <a:round/>
                <a:headEnd/>
                <a:tailEnd/>
              </a:ln>
            </p:spPr>
            <p:txBody>
              <a:bodyPr/>
              <a:lstStyle/>
              <a:p>
                <a:endParaRPr lang="en-US"/>
              </a:p>
            </p:txBody>
          </p:sp>
          <p:sp>
            <p:nvSpPr>
              <p:cNvPr id="637310" name="Line 171"/>
              <p:cNvSpPr>
                <a:spLocks noChangeShapeType="1"/>
              </p:cNvSpPr>
              <p:nvPr/>
            </p:nvSpPr>
            <p:spPr bwMode="auto">
              <a:xfrm>
                <a:off x="2720975" y="3101976"/>
                <a:ext cx="4763" cy="17463"/>
              </a:xfrm>
              <a:prstGeom prst="line">
                <a:avLst/>
              </a:prstGeom>
              <a:noFill/>
              <a:ln w="28575">
                <a:solidFill>
                  <a:srgbClr val="FF0000"/>
                </a:solidFill>
                <a:round/>
                <a:headEnd/>
                <a:tailEnd/>
              </a:ln>
            </p:spPr>
            <p:txBody>
              <a:bodyPr/>
              <a:lstStyle/>
              <a:p>
                <a:endParaRPr lang="en-US"/>
              </a:p>
            </p:txBody>
          </p:sp>
          <p:sp>
            <p:nvSpPr>
              <p:cNvPr id="637311" name="Line 172"/>
              <p:cNvSpPr>
                <a:spLocks noChangeShapeType="1"/>
              </p:cNvSpPr>
              <p:nvPr/>
            </p:nvSpPr>
            <p:spPr bwMode="auto">
              <a:xfrm>
                <a:off x="2735263" y="3152776"/>
                <a:ext cx="4763" cy="11113"/>
              </a:xfrm>
              <a:prstGeom prst="line">
                <a:avLst/>
              </a:prstGeom>
              <a:noFill/>
              <a:ln w="28575">
                <a:solidFill>
                  <a:srgbClr val="FF0000"/>
                </a:solidFill>
                <a:round/>
                <a:headEnd/>
                <a:tailEnd/>
              </a:ln>
            </p:spPr>
            <p:txBody>
              <a:bodyPr/>
              <a:lstStyle/>
              <a:p>
                <a:endParaRPr lang="en-US"/>
              </a:p>
            </p:txBody>
          </p:sp>
          <p:sp>
            <p:nvSpPr>
              <p:cNvPr id="637312" name="Line 173"/>
              <p:cNvSpPr>
                <a:spLocks noChangeShapeType="1"/>
              </p:cNvSpPr>
              <p:nvPr/>
            </p:nvSpPr>
            <p:spPr bwMode="auto">
              <a:xfrm>
                <a:off x="2740025" y="3163888"/>
                <a:ext cx="6350" cy="22225"/>
              </a:xfrm>
              <a:prstGeom prst="line">
                <a:avLst/>
              </a:prstGeom>
              <a:noFill/>
              <a:ln w="28575">
                <a:solidFill>
                  <a:srgbClr val="FF0000"/>
                </a:solidFill>
                <a:round/>
                <a:headEnd/>
                <a:tailEnd/>
              </a:ln>
            </p:spPr>
            <p:txBody>
              <a:bodyPr/>
              <a:lstStyle/>
              <a:p>
                <a:endParaRPr lang="en-US"/>
              </a:p>
            </p:txBody>
          </p:sp>
          <p:sp>
            <p:nvSpPr>
              <p:cNvPr id="637313" name="Line 174"/>
              <p:cNvSpPr>
                <a:spLocks noChangeShapeType="1"/>
              </p:cNvSpPr>
              <p:nvPr/>
            </p:nvSpPr>
            <p:spPr bwMode="auto">
              <a:xfrm>
                <a:off x="2757488" y="3217863"/>
                <a:ext cx="1588" cy="1588"/>
              </a:xfrm>
              <a:prstGeom prst="line">
                <a:avLst/>
              </a:prstGeom>
              <a:noFill/>
              <a:ln w="28575">
                <a:solidFill>
                  <a:srgbClr val="FF0000"/>
                </a:solidFill>
                <a:round/>
                <a:headEnd/>
                <a:tailEnd/>
              </a:ln>
            </p:spPr>
            <p:txBody>
              <a:bodyPr/>
              <a:lstStyle/>
              <a:p>
                <a:endParaRPr lang="en-US"/>
              </a:p>
            </p:txBody>
          </p:sp>
          <p:sp>
            <p:nvSpPr>
              <p:cNvPr id="637314" name="Line 175"/>
              <p:cNvSpPr>
                <a:spLocks noChangeShapeType="1"/>
              </p:cNvSpPr>
              <p:nvPr/>
            </p:nvSpPr>
            <p:spPr bwMode="auto">
              <a:xfrm>
                <a:off x="2757488" y="3219451"/>
                <a:ext cx="9525" cy="23813"/>
              </a:xfrm>
              <a:prstGeom prst="line">
                <a:avLst/>
              </a:prstGeom>
              <a:noFill/>
              <a:ln w="28575">
                <a:solidFill>
                  <a:srgbClr val="FF0000"/>
                </a:solidFill>
                <a:round/>
                <a:headEnd/>
                <a:tailEnd/>
              </a:ln>
            </p:spPr>
            <p:txBody>
              <a:bodyPr/>
              <a:lstStyle/>
              <a:p>
                <a:endParaRPr lang="en-US"/>
              </a:p>
            </p:txBody>
          </p:sp>
          <p:sp>
            <p:nvSpPr>
              <p:cNvPr id="637315" name="Line 176"/>
              <p:cNvSpPr>
                <a:spLocks noChangeShapeType="1"/>
              </p:cNvSpPr>
              <p:nvPr/>
            </p:nvSpPr>
            <p:spPr bwMode="auto">
              <a:xfrm>
                <a:off x="2767013" y="3243263"/>
                <a:ext cx="1588" cy="4763"/>
              </a:xfrm>
              <a:prstGeom prst="line">
                <a:avLst/>
              </a:prstGeom>
              <a:noFill/>
              <a:ln w="28575">
                <a:solidFill>
                  <a:srgbClr val="FF0000"/>
                </a:solidFill>
                <a:round/>
                <a:headEnd/>
                <a:tailEnd/>
              </a:ln>
            </p:spPr>
            <p:txBody>
              <a:bodyPr/>
              <a:lstStyle/>
              <a:p>
                <a:endParaRPr lang="en-US"/>
              </a:p>
            </p:txBody>
          </p:sp>
          <p:sp>
            <p:nvSpPr>
              <p:cNvPr id="637316" name="Line 177"/>
              <p:cNvSpPr>
                <a:spLocks noChangeShapeType="1"/>
              </p:cNvSpPr>
              <p:nvPr/>
            </p:nvSpPr>
            <p:spPr bwMode="auto">
              <a:xfrm>
                <a:off x="2782888" y="3276601"/>
                <a:ext cx="3175" cy="6350"/>
              </a:xfrm>
              <a:prstGeom prst="line">
                <a:avLst/>
              </a:prstGeom>
              <a:noFill/>
              <a:ln w="28575">
                <a:solidFill>
                  <a:srgbClr val="FF0000"/>
                </a:solidFill>
                <a:round/>
                <a:headEnd/>
                <a:tailEnd/>
              </a:ln>
            </p:spPr>
            <p:txBody>
              <a:bodyPr/>
              <a:lstStyle/>
              <a:p>
                <a:endParaRPr lang="en-US"/>
              </a:p>
            </p:txBody>
          </p:sp>
          <p:sp>
            <p:nvSpPr>
              <p:cNvPr id="637317" name="Line 178"/>
              <p:cNvSpPr>
                <a:spLocks noChangeShapeType="1"/>
              </p:cNvSpPr>
              <p:nvPr/>
            </p:nvSpPr>
            <p:spPr bwMode="auto">
              <a:xfrm>
                <a:off x="2786063" y="3282951"/>
                <a:ext cx="7938" cy="17463"/>
              </a:xfrm>
              <a:prstGeom prst="line">
                <a:avLst/>
              </a:prstGeom>
              <a:noFill/>
              <a:ln w="28575">
                <a:solidFill>
                  <a:srgbClr val="FF0000"/>
                </a:solidFill>
                <a:round/>
                <a:headEnd/>
                <a:tailEnd/>
              </a:ln>
            </p:spPr>
            <p:txBody>
              <a:bodyPr/>
              <a:lstStyle/>
              <a:p>
                <a:endParaRPr lang="en-US"/>
              </a:p>
            </p:txBody>
          </p:sp>
          <p:sp>
            <p:nvSpPr>
              <p:cNvPr id="637318" name="Line 179"/>
              <p:cNvSpPr>
                <a:spLocks noChangeShapeType="1"/>
              </p:cNvSpPr>
              <p:nvPr/>
            </p:nvSpPr>
            <p:spPr bwMode="auto">
              <a:xfrm>
                <a:off x="2794000" y="3300413"/>
                <a:ext cx="3175" cy="3175"/>
              </a:xfrm>
              <a:prstGeom prst="line">
                <a:avLst/>
              </a:prstGeom>
              <a:noFill/>
              <a:ln w="28575">
                <a:solidFill>
                  <a:srgbClr val="FF0000"/>
                </a:solidFill>
                <a:round/>
                <a:headEnd/>
                <a:tailEnd/>
              </a:ln>
            </p:spPr>
            <p:txBody>
              <a:bodyPr/>
              <a:lstStyle/>
              <a:p>
                <a:endParaRPr lang="en-US"/>
              </a:p>
            </p:txBody>
          </p:sp>
          <p:sp>
            <p:nvSpPr>
              <p:cNvPr id="637319" name="Line 180"/>
              <p:cNvSpPr>
                <a:spLocks noChangeShapeType="1"/>
              </p:cNvSpPr>
              <p:nvPr/>
            </p:nvSpPr>
            <p:spPr bwMode="auto">
              <a:xfrm>
                <a:off x="2814638" y="3324226"/>
                <a:ext cx="7938" cy="4763"/>
              </a:xfrm>
              <a:prstGeom prst="line">
                <a:avLst/>
              </a:prstGeom>
              <a:noFill/>
              <a:ln w="28575">
                <a:solidFill>
                  <a:srgbClr val="FF0000"/>
                </a:solidFill>
                <a:round/>
                <a:headEnd/>
                <a:tailEnd/>
              </a:ln>
            </p:spPr>
            <p:txBody>
              <a:bodyPr/>
              <a:lstStyle/>
              <a:p>
                <a:endParaRPr lang="en-US"/>
              </a:p>
            </p:txBody>
          </p:sp>
          <p:sp>
            <p:nvSpPr>
              <p:cNvPr id="637320" name="Line 181"/>
              <p:cNvSpPr>
                <a:spLocks noChangeShapeType="1"/>
              </p:cNvSpPr>
              <p:nvPr/>
            </p:nvSpPr>
            <p:spPr bwMode="auto">
              <a:xfrm>
                <a:off x="2822575" y="3328988"/>
                <a:ext cx="9525" cy="3175"/>
              </a:xfrm>
              <a:prstGeom prst="line">
                <a:avLst/>
              </a:prstGeom>
              <a:noFill/>
              <a:ln w="28575">
                <a:solidFill>
                  <a:srgbClr val="FF0000"/>
                </a:solidFill>
                <a:round/>
                <a:headEnd/>
                <a:tailEnd/>
              </a:ln>
            </p:spPr>
            <p:txBody>
              <a:bodyPr/>
              <a:lstStyle/>
              <a:p>
                <a:endParaRPr lang="en-US"/>
              </a:p>
            </p:txBody>
          </p:sp>
          <p:sp>
            <p:nvSpPr>
              <p:cNvPr id="637321" name="Line 182"/>
              <p:cNvSpPr>
                <a:spLocks noChangeShapeType="1"/>
              </p:cNvSpPr>
              <p:nvPr/>
            </p:nvSpPr>
            <p:spPr bwMode="auto">
              <a:xfrm>
                <a:off x="2832100" y="3332163"/>
                <a:ext cx="3175" cy="1588"/>
              </a:xfrm>
              <a:prstGeom prst="line">
                <a:avLst/>
              </a:prstGeom>
              <a:noFill/>
              <a:ln w="28575">
                <a:solidFill>
                  <a:srgbClr val="FF0000"/>
                </a:solidFill>
                <a:round/>
                <a:headEnd/>
                <a:tailEnd/>
              </a:ln>
            </p:spPr>
            <p:txBody>
              <a:bodyPr/>
              <a:lstStyle/>
              <a:p>
                <a:endParaRPr lang="en-US"/>
              </a:p>
            </p:txBody>
          </p:sp>
          <p:sp>
            <p:nvSpPr>
              <p:cNvPr id="637322" name="Line 183"/>
              <p:cNvSpPr>
                <a:spLocks noChangeShapeType="1"/>
              </p:cNvSpPr>
              <p:nvPr/>
            </p:nvSpPr>
            <p:spPr bwMode="auto">
              <a:xfrm flipV="1">
                <a:off x="2854325" y="3322638"/>
                <a:ext cx="4763" cy="3175"/>
              </a:xfrm>
              <a:prstGeom prst="line">
                <a:avLst/>
              </a:prstGeom>
              <a:noFill/>
              <a:ln w="28575">
                <a:solidFill>
                  <a:srgbClr val="FF0000"/>
                </a:solidFill>
                <a:round/>
                <a:headEnd/>
                <a:tailEnd/>
              </a:ln>
            </p:spPr>
            <p:txBody>
              <a:bodyPr/>
              <a:lstStyle/>
              <a:p>
                <a:endParaRPr lang="en-US"/>
              </a:p>
            </p:txBody>
          </p:sp>
          <p:sp>
            <p:nvSpPr>
              <p:cNvPr id="637323" name="Line 184"/>
              <p:cNvSpPr>
                <a:spLocks noChangeShapeType="1"/>
              </p:cNvSpPr>
              <p:nvPr/>
            </p:nvSpPr>
            <p:spPr bwMode="auto">
              <a:xfrm flipV="1">
                <a:off x="2859088" y="3313113"/>
                <a:ext cx="9525" cy="9525"/>
              </a:xfrm>
              <a:prstGeom prst="line">
                <a:avLst/>
              </a:prstGeom>
              <a:noFill/>
              <a:ln w="28575">
                <a:solidFill>
                  <a:srgbClr val="FF0000"/>
                </a:solidFill>
                <a:round/>
                <a:headEnd/>
                <a:tailEnd/>
              </a:ln>
            </p:spPr>
            <p:txBody>
              <a:bodyPr/>
              <a:lstStyle/>
              <a:p>
                <a:endParaRPr lang="en-US"/>
              </a:p>
            </p:txBody>
          </p:sp>
          <p:sp>
            <p:nvSpPr>
              <p:cNvPr id="637324" name="Line 185"/>
              <p:cNvSpPr>
                <a:spLocks noChangeShapeType="1"/>
              </p:cNvSpPr>
              <p:nvPr/>
            </p:nvSpPr>
            <p:spPr bwMode="auto">
              <a:xfrm flipV="1">
                <a:off x="2868613" y="3306763"/>
                <a:ext cx="3175" cy="6350"/>
              </a:xfrm>
              <a:prstGeom prst="line">
                <a:avLst/>
              </a:prstGeom>
              <a:noFill/>
              <a:ln w="28575">
                <a:solidFill>
                  <a:srgbClr val="FF0000"/>
                </a:solidFill>
                <a:round/>
                <a:headEnd/>
                <a:tailEnd/>
              </a:ln>
            </p:spPr>
            <p:txBody>
              <a:bodyPr/>
              <a:lstStyle/>
              <a:p>
                <a:endParaRPr lang="en-US"/>
              </a:p>
            </p:txBody>
          </p:sp>
          <p:sp>
            <p:nvSpPr>
              <p:cNvPr id="637325" name="Line 186"/>
              <p:cNvSpPr>
                <a:spLocks noChangeShapeType="1"/>
              </p:cNvSpPr>
              <p:nvPr/>
            </p:nvSpPr>
            <p:spPr bwMode="auto">
              <a:xfrm flipV="1">
                <a:off x="2887663" y="3265488"/>
                <a:ext cx="9525" cy="15875"/>
              </a:xfrm>
              <a:prstGeom prst="line">
                <a:avLst/>
              </a:prstGeom>
              <a:noFill/>
              <a:ln w="28575">
                <a:solidFill>
                  <a:srgbClr val="FF0000"/>
                </a:solidFill>
                <a:round/>
                <a:headEnd/>
                <a:tailEnd/>
              </a:ln>
            </p:spPr>
            <p:txBody>
              <a:bodyPr/>
              <a:lstStyle/>
              <a:p>
                <a:endParaRPr lang="en-US"/>
              </a:p>
            </p:txBody>
          </p:sp>
          <p:sp>
            <p:nvSpPr>
              <p:cNvPr id="637326" name="Line 187"/>
              <p:cNvSpPr>
                <a:spLocks noChangeShapeType="1"/>
              </p:cNvSpPr>
              <p:nvPr/>
            </p:nvSpPr>
            <p:spPr bwMode="auto">
              <a:xfrm flipV="1">
                <a:off x="2897188" y="3252788"/>
                <a:ext cx="4763" cy="12700"/>
              </a:xfrm>
              <a:prstGeom prst="line">
                <a:avLst/>
              </a:prstGeom>
              <a:noFill/>
              <a:ln w="28575">
                <a:solidFill>
                  <a:srgbClr val="FF0000"/>
                </a:solidFill>
                <a:round/>
                <a:headEnd/>
                <a:tailEnd/>
              </a:ln>
            </p:spPr>
            <p:txBody>
              <a:bodyPr/>
              <a:lstStyle/>
              <a:p>
                <a:endParaRPr lang="en-US"/>
              </a:p>
            </p:txBody>
          </p:sp>
          <p:sp>
            <p:nvSpPr>
              <p:cNvPr id="637327" name="Line 188"/>
              <p:cNvSpPr>
                <a:spLocks noChangeShapeType="1"/>
              </p:cNvSpPr>
              <p:nvPr/>
            </p:nvSpPr>
            <p:spPr bwMode="auto">
              <a:xfrm flipV="1">
                <a:off x="2913063" y="3219451"/>
                <a:ext cx="1588" cy="3175"/>
              </a:xfrm>
              <a:prstGeom prst="line">
                <a:avLst/>
              </a:prstGeom>
              <a:noFill/>
              <a:ln w="28575">
                <a:solidFill>
                  <a:srgbClr val="FF0000"/>
                </a:solidFill>
                <a:round/>
                <a:headEnd/>
                <a:tailEnd/>
              </a:ln>
            </p:spPr>
            <p:txBody>
              <a:bodyPr/>
              <a:lstStyle/>
              <a:p>
                <a:endParaRPr lang="en-US"/>
              </a:p>
            </p:txBody>
          </p:sp>
          <p:sp>
            <p:nvSpPr>
              <p:cNvPr id="637328" name="Line 189"/>
              <p:cNvSpPr>
                <a:spLocks noChangeShapeType="1"/>
              </p:cNvSpPr>
              <p:nvPr/>
            </p:nvSpPr>
            <p:spPr bwMode="auto">
              <a:xfrm flipV="1">
                <a:off x="2914650" y="3192463"/>
                <a:ext cx="9525" cy="26988"/>
              </a:xfrm>
              <a:prstGeom prst="line">
                <a:avLst/>
              </a:prstGeom>
              <a:noFill/>
              <a:ln w="28575">
                <a:solidFill>
                  <a:srgbClr val="FF0000"/>
                </a:solidFill>
                <a:round/>
                <a:headEnd/>
                <a:tailEnd/>
              </a:ln>
            </p:spPr>
            <p:txBody>
              <a:bodyPr/>
              <a:lstStyle/>
              <a:p>
                <a:endParaRPr lang="en-US"/>
              </a:p>
            </p:txBody>
          </p:sp>
          <p:sp>
            <p:nvSpPr>
              <p:cNvPr id="637329" name="Line 190"/>
              <p:cNvSpPr>
                <a:spLocks noChangeShapeType="1"/>
              </p:cNvSpPr>
              <p:nvPr/>
            </p:nvSpPr>
            <p:spPr bwMode="auto">
              <a:xfrm flipV="1">
                <a:off x="2924175" y="3190876"/>
                <a:ext cx="1588" cy="1588"/>
              </a:xfrm>
              <a:prstGeom prst="line">
                <a:avLst/>
              </a:prstGeom>
              <a:noFill/>
              <a:ln w="28575">
                <a:solidFill>
                  <a:srgbClr val="FF0000"/>
                </a:solidFill>
                <a:round/>
                <a:headEnd/>
                <a:tailEnd/>
              </a:ln>
            </p:spPr>
            <p:txBody>
              <a:bodyPr/>
              <a:lstStyle/>
              <a:p>
                <a:endParaRPr lang="en-US"/>
              </a:p>
            </p:txBody>
          </p:sp>
          <p:sp>
            <p:nvSpPr>
              <p:cNvPr id="637330" name="Line 191"/>
              <p:cNvSpPr>
                <a:spLocks noChangeShapeType="1"/>
              </p:cNvSpPr>
              <p:nvPr/>
            </p:nvSpPr>
            <p:spPr bwMode="auto">
              <a:xfrm flipV="1">
                <a:off x="2935288" y="3133726"/>
                <a:ext cx="7938" cy="23813"/>
              </a:xfrm>
              <a:prstGeom prst="line">
                <a:avLst/>
              </a:prstGeom>
              <a:noFill/>
              <a:ln w="28575">
                <a:solidFill>
                  <a:srgbClr val="FF0000"/>
                </a:solidFill>
                <a:round/>
                <a:headEnd/>
                <a:tailEnd/>
              </a:ln>
            </p:spPr>
            <p:txBody>
              <a:bodyPr/>
              <a:lstStyle/>
              <a:p>
                <a:endParaRPr lang="en-US"/>
              </a:p>
            </p:txBody>
          </p:sp>
          <p:sp>
            <p:nvSpPr>
              <p:cNvPr id="637331" name="Line 192"/>
              <p:cNvSpPr>
                <a:spLocks noChangeShapeType="1"/>
              </p:cNvSpPr>
              <p:nvPr/>
            </p:nvSpPr>
            <p:spPr bwMode="auto">
              <a:xfrm flipV="1">
                <a:off x="2943225" y="3124201"/>
                <a:ext cx="1588" cy="9525"/>
              </a:xfrm>
              <a:prstGeom prst="line">
                <a:avLst/>
              </a:prstGeom>
              <a:noFill/>
              <a:ln w="28575">
                <a:solidFill>
                  <a:srgbClr val="FF0000"/>
                </a:solidFill>
                <a:round/>
                <a:headEnd/>
                <a:tailEnd/>
              </a:ln>
            </p:spPr>
            <p:txBody>
              <a:bodyPr/>
              <a:lstStyle/>
              <a:p>
                <a:endParaRPr lang="en-US"/>
              </a:p>
            </p:txBody>
          </p:sp>
          <p:sp>
            <p:nvSpPr>
              <p:cNvPr id="637332" name="Line 193"/>
              <p:cNvSpPr>
                <a:spLocks noChangeShapeType="1"/>
              </p:cNvSpPr>
              <p:nvPr/>
            </p:nvSpPr>
            <p:spPr bwMode="auto">
              <a:xfrm flipV="1">
                <a:off x="2954338" y="3068638"/>
                <a:ext cx="6350" cy="22225"/>
              </a:xfrm>
              <a:prstGeom prst="line">
                <a:avLst/>
              </a:prstGeom>
              <a:noFill/>
              <a:ln w="28575">
                <a:solidFill>
                  <a:srgbClr val="FF0000"/>
                </a:solidFill>
                <a:round/>
                <a:headEnd/>
                <a:tailEnd/>
              </a:ln>
            </p:spPr>
            <p:txBody>
              <a:bodyPr/>
              <a:lstStyle/>
              <a:p>
                <a:endParaRPr lang="en-US"/>
              </a:p>
            </p:txBody>
          </p:sp>
          <p:sp>
            <p:nvSpPr>
              <p:cNvPr id="637333" name="Line 194"/>
              <p:cNvSpPr>
                <a:spLocks noChangeShapeType="1"/>
              </p:cNvSpPr>
              <p:nvPr/>
            </p:nvSpPr>
            <p:spPr bwMode="auto">
              <a:xfrm flipV="1">
                <a:off x="2960688" y="3057526"/>
                <a:ext cx="3175" cy="11113"/>
              </a:xfrm>
              <a:prstGeom prst="line">
                <a:avLst/>
              </a:prstGeom>
              <a:noFill/>
              <a:ln w="28575">
                <a:solidFill>
                  <a:srgbClr val="FF0000"/>
                </a:solidFill>
                <a:round/>
                <a:headEnd/>
                <a:tailEnd/>
              </a:ln>
            </p:spPr>
            <p:txBody>
              <a:bodyPr/>
              <a:lstStyle/>
              <a:p>
                <a:endParaRPr lang="en-US"/>
              </a:p>
            </p:txBody>
          </p:sp>
          <p:sp>
            <p:nvSpPr>
              <p:cNvPr id="637334" name="Line 195"/>
              <p:cNvSpPr>
                <a:spLocks noChangeShapeType="1"/>
              </p:cNvSpPr>
              <p:nvPr/>
            </p:nvSpPr>
            <p:spPr bwMode="auto">
              <a:xfrm flipV="1">
                <a:off x="2973388" y="3000376"/>
                <a:ext cx="6350" cy="23813"/>
              </a:xfrm>
              <a:prstGeom prst="line">
                <a:avLst/>
              </a:prstGeom>
              <a:noFill/>
              <a:ln w="28575">
                <a:solidFill>
                  <a:srgbClr val="FF0000"/>
                </a:solidFill>
                <a:round/>
                <a:headEnd/>
                <a:tailEnd/>
              </a:ln>
            </p:spPr>
            <p:txBody>
              <a:bodyPr/>
              <a:lstStyle/>
              <a:p>
                <a:endParaRPr lang="en-US"/>
              </a:p>
            </p:txBody>
          </p:sp>
          <p:sp>
            <p:nvSpPr>
              <p:cNvPr id="637335" name="Line 196"/>
              <p:cNvSpPr>
                <a:spLocks noChangeShapeType="1"/>
              </p:cNvSpPr>
              <p:nvPr/>
            </p:nvSpPr>
            <p:spPr bwMode="auto">
              <a:xfrm flipV="1">
                <a:off x="2979738" y="2989263"/>
                <a:ext cx="3175" cy="11113"/>
              </a:xfrm>
              <a:prstGeom prst="line">
                <a:avLst/>
              </a:prstGeom>
              <a:noFill/>
              <a:ln w="28575">
                <a:solidFill>
                  <a:srgbClr val="FF0000"/>
                </a:solidFill>
                <a:round/>
                <a:headEnd/>
                <a:tailEnd/>
              </a:ln>
            </p:spPr>
            <p:txBody>
              <a:bodyPr/>
              <a:lstStyle/>
              <a:p>
                <a:endParaRPr lang="en-US"/>
              </a:p>
            </p:txBody>
          </p:sp>
        </p:grpSp>
      </p:grpSp>
      <p:grpSp>
        <p:nvGrpSpPr>
          <p:cNvPr id="16" name="Group 1733"/>
          <p:cNvGrpSpPr>
            <a:grpSpLocks/>
          </p:cNvGrpSpPr>
          <p:nvPr/>
        </p:nvGrpSpPr>
        <p:grpSpPr bwMode="auto">
          <a:xfrm>
            <a:off x="7331075" y="4006850"/>
            <a:ext cx="1828800" cy="279400"/>
            <a:chOff x="3441733" y="5039131"/>
            <a:chExt cx="1828999" cy="741977"/>
          </a:xfrm>
        </p:grpSpPr>
        <p:sp>
          <p:nvSpPr>
            <p:cNvPr id="636946" name="Line 8"/>
            <p:cNvSpPr>
              <a:spLocks noChangeShapeType="1"/>
            </p:cNvSpPr>
            <p:nvPr/>
          </p:nvSpPr>
          <p:spPr bwMode="auto">
            <a:xfrm flipV="1">
              <a:off x="3441733" y="5379470"/>
              <a:ext cx="9525" cy="34925"/>
            </a:xfrm>
            <a:prstGeom prst="line">
              <a:avLst/>
            </a:prstGeom>
            <a:noFill/>
            <a:ln w="28575">
              <a:solidFill>
                <a:srgbClr val="FF0000"/>
              </a:solidFill>
              <a:round/>
              <a:headEnd/>
              <a:tailEnd/>
            </a:ln>
          </p:spPr>
          <p:txBody>
            <a:bodyPr/>
            <a:lstStyle/>
            <a:p>
              <a:endParaRPr lang="en-US"/>
            </a:p>
          </p:txBody>
        </p:sp>
        <p:sp>
          <p:nvSpPr>
            <p:cNvPr id="636947" name="Line 9"/>
            <p:cNvSpPr>
              <a:spLocks noChangeShapeType="1"/>
            </p:cNvSpPr>
            <p:nvPr/>
          </p:nvSpPr>
          <p:spPr bwMode="auto">
            <a:xfrm flipV="1">
              <a:off x="3451258" y="5344545"/>
              <a:ext cx="9525" cy="34925"/>
            </a:xfrm>
            <a:prstGeom prst="line">
              <a:avLst/>
            </a:prstGeom>
            <a:noFill/>
            <a:ln w="28575">
              <a:solidFill>
                <a:srgbClr val="FF0000"/>
              </a:solidFill>
              <a:round/>
              <a:headEnd/>
              <a:tailEnd/>
            </a:ln>
          </p:spPr>
          <p:txBody>
            <a:bodyPr/>
            <a:lstStyle/>
            <a:p>
              <a:endParaRPr lang="en-US"/>
            </a:p>
          </p:txBody>
        </p:sp>
        <p:sp>
          <p:nvSpPr>
            <p:cNvPr id="636948" name="Line 10"/>
            <p:cNvSpPr>
              <a:spLocks noChangeShapeType="1"/>
            </p:cNvSpPr>
            <p:nvPr/>
          </p:nvSpPr>
          <p:spPr bwMode="auto">
            <a:xfrm flipV="1">
              <a:off x="3460783" y="5309620"/>
              <a:ext cx="9525" cy="34925"/>
            </a:xfrm>
            <a:prstGeom prst="line">
              <a:avLst/>
            </a:prstGeom>
            <a:noFill/>
            <a:ln w="28575">
              <a:solidFill>
                <a:srgbClr val="FF0000"/>
              </a:solidFill>
              <a:round/>
              <a:headEnd/>
              <a:tailEnd/>
            </a:ln>
          </p:spPr>
          <p:txBody>
            <a:bodyPr/>
            <a:lstStyle/>
            <a:p>
              <a:endParaRPr lang="en-US"/>
            </a:p>
          </p:txBody>
        </p:sp>
        <p:sp>
          <p:nvSpPr>
            <p:cNvPr id="636949" name="Line 11"/>
            <p:cNvSpPr>
              <a:spLocks noChangeShapeType="1"/>
            </p:cNvSpPr>
            <p:nvPr/>
          </p:nvSpPr>
          <p:spPr bwMode="auto">
            <a:xfrm flipV="1">
              <a:off x="3470308" y="5277870"/>
              <a:ext cx="9525" cy="31750"/>
            </a:xfrm>
            <a:prstGeom prst="line">
              <a:avLst/>
            </a:prstGeom>
            <a:noFill/>
            <a:ln w="28575">
              <a:solidFill>
                <a:srgbClr val="FF0000"/>
              </a:solidFill>
              <a:round/>
              <a:headEnd/>
              <a:tailEnd/>
            </a:ln>
          </p:spPr>
          <p:txBody>
            <a:bodyPr/>
            <a:lstStyle/>
            <a:p>
              <a:endParaRPr lang="en-US"/>
            </a:p>
          </p:txBody>
        </p:sp>
        <p:sp>
          <p:nvSpPr>
            <p:cNvPr id="636950" name="Line 12"/>
            <p:cNvSpPr>
              <a:spLocks noChangeShapeType="1"/>
            </p:cNvSpPr>
            <p:nvPr/>
          </p:nvSpPr>
          <p:spPr bwMode="auto">
            <a:xfrm flipV="1">
              <a:off x="3479833" y="5246120"/>
              <a:ext cx="9525" cy="31750"/>
            </a:xfrm>
            <a:prstGeom prst="line">
              <a:avLst/>
            </a:prstGeom>
            <a:noFill/>
            <a:ln w="28575">
              <a:solidFill>
                <a:srgbClr val="FF0000"/>
              </a:solidFill>
              <a:round/>
              <a:headEnd/>
              <a:tailEnd/>
            </a:ln>
          </p:spPr>
          <p:txBody>
            <a:bodyPr/>
            <a:lstStyle/>
            <a:p>
              <a:endParaRPr lang="en-US"/>
            </a:p>
          </p:txBody>
        </p:sp>
        <p:sp>
          <p:nvSpPr>
            <p:cNvPr id="636951" name="Line 13"/>
            <p:cNvSpPr>
              <a:spLocks noChangeShapeType="1"/>
            </p:cNvSpPr>
            <p:nvPr/>
          </p:nvSpPr>
          <p:spPr bwMode="auto">
            <a:xfrm flipV="1">
              <a:off x="3489358" y="5215958"/>
              <a:ext cx="7938" cy="30163"/>
            </a:xfrm>
            <a:prstGeom prst="line">
              <a:avLst/>
            </a:prstGeom>
            <a:noFill/>
            <a:ln w="28575">
              <a:solidFill>
                <a:srgbClr val="FF0000"/>
              </a:solidFill>
              <a:round/>
              <a:headEnd/>
              <a:tailEnd/>
            </a:ln>
          </p:spPr>
          <p:txBody>
            <a:bodyPr/>
            <a:lstStyle/>
            <a:p>
              <a:endParaRPr lang="en-US"/>
            </a:p>
          </p:txBody>
        </p:sp>
        <p:sp>
          <p:nvSpPr>
            <p:cNvPr id="636952" name="Line 14"/>
            <p:cNvSpPr>
              <a:spLocks noChangeShapeType="1"/>
            </p:cNvSpPr>
            <p:nvPr/>
          </p:nvSpPr>
          <p:spPr bwMode="auto">
            <a:xfrm flipV="1">
              <a:off x="3497296" y="5187383"/>
              <a:ext cx="9525" cy="28575"/>
            </a:xfrm>
            <a:prstGeom prst="line">
              <a:avLst/>
            </a:prstGeom>
            <a:noFill/>
            <a:ln w="28575">
              <a:solidFill>
                <a:srgbClr val="FF0000"/>
              </a:solidFill>
              <a:round/>
              <a:headEnd/>
              <a:tailEnd/>
            </a:ln>
          </p:spPr>
          <p:txBody>
            <a:bodyPr/>
            <a:lstStyle/>
            <a:p>
              <a:endParaRPr lang="en-US"/>
            </a:p>
          </p:txBody>
        </p:sp>
        <p:sp>
          <p:nvSpPr>
            <p:cNvPr id="636953" name="Line 15"/>
            <p:cNvSpPr>
              <a:spLocks noChangeShapeType="1"/>
            </p:cNvSpPr>
            <p:nvPr/>
          </p:nvSpPr>
          <p:spPr bwMode="auto">
            <a:xfrm flipV="1">
              <a:off x="3506821" y="5160395"/>
              <a:ext cx="9525" cy="26988"/>
            </a:xfrm>
            <a:prstGeom prst="line">
              <a:avLst/>
            </a:prstGeom>
            <a:noFill/>
            <a:ln w="28575">
              <a:solidFill>
                <a:srgbClr val="FF0000"/>
              </a:solidFill>
              <a:round/>
              <a:headEnd/>
              <a:tailEnd/>
            </a:ln>
          </p:spPr>
          <p:txBody>
            <a:bodyPr/>
            <a:lstStyle/>
            <a:p>
              <a:endParaRPr lang="en-US"/>
            </a:p>
          </p:txBody>
        </p:sp>
        <p:sp>
          <p:nvSpPr>
            <p:cNvPr id="636954" name="Line 16"/>
            <p:cNvSpPr>
              <a:spLocks noChangeShapeType="1"/>
            </p:cNvSpPr>
            <p:nvPr/>
          </p:nvSpPr>
          <p:spPr bwMode="auto">
            <a:xfrm flipV="1">
              <a:off x="3516346" y="5136583"/>
              <a:ext cx="9525" cy="23813"/>
            </a:xfrm>
            <a:prstGeom prst="line">
              <a:avLst/>
            </a:prstGeom>
            <a:noFill/>
            <a:ln w="28575">
              <a:solidFill>
                <a:srgbClr val="FF0000"/>
              </a:solidFill>
              <a:round/>
              <a:headEnd/>
              <a:tailEnd/>
            </a:ln>
          </p:spPr>
          <p:txBody>
            <a:bodyPr/>
            <a:lstStyle/>
            <a:p>
              <a:endParaRPr lang="en-US"/>
            </a:p>
          </p:txBody>
        </p:sp>
        <p:sp>
          <p:nvSpPr>
            <p:cNvPr id="636955" name="Line 17"/>
            <p:cNvSpPr>
              <a:spLocks noChangeShapeType="1"/>
            </p:cNvSpPr>
            <p:nvPr/>
          </p:nvSpPr>
          <p:spPr bwMode="auto">
            <a:xfrm flipV="1">
              <a:off x="3525871" y="5114358"/>
              <a:ext cx="9525" cy="22225"/>
            </a:xfrm>
            <a:prstGeom prst="line">
              <a:avLst/>
            </a:prstGeom>
            <a:noFill/>
            <a:ln w="28575">
              <a:solidFill>
                <a:srgbClr val="FF0000"/>
              </a:solidFill>
              <a:round/>
              <a:headEnd/>
              <a:tailEnd/>
            </a:ln>
          </p:spPr>
          <p:txBody>
            <a:bodyPr/>
            <a:lstStyle/>
            <a:p>
              <a:endParaRPr lang="en-US"/>
            </a:p>
          </p:txBody>
        </p:sp>
        <p:sp>
          <p:nvSpPr>
            <p:cNvPr id="636956" name="Line 18"/>
            <p:cNvSpPr>
              <a:spLocks noChangeShapeType="1"/>
            </p:cNvSpPr>
            <p:nvPr/>
          </p:nvSpPr>
          <p:spPr bwMode="auto">
            <a:xfrm flipV="1">
              <a:off x="3535396" y="5095308"/>
              <a:ext cx="7938" cy="19050"/>
            </a:xfrm>
            <a:prstGeom prst="line">
              <a:avLst/>
            </a:prstGeom>
            <a:noFill/>
            <a:ln w="28575">
              <a:solidFill>
                <a:srgbClr val="FF0000"/>
              </a:solidFill>
              <a:round/>
              <a:headEnd/>
              <a:tailEnd/>
            </a:ln>
          </p:spPr>
          <p:txBody>
            <a:bodyPr/>
            <a:lstStyle/>
            <a:p>
              <a:endParaRPr lang="en-US"/>
            </a:p>
          </p:txBody>
        </p:sp>
        <p:sp>
          <p:nvSpPr>
            <p:cNvPr id="636957" name="Line 19"/>
            <p:cNvSpPr>
              <a:spLocks noChangeShapeType="1"/>
            </p:cNvSpPr>
            <p:nvPr/>
          </p:nvSpPr>
          <p:spPr bwMode="auto">
            <a:xfrm flipV="1">
              <a:off x="3543333" y="5079433"/>
              <a:ext cx="9525" cy="15875"/>
            </a:xfrm>
            <a:prstGeom prst="line">
              <a:avLst/>
            </a:prstGeom>
            <a:noFill/>
            <a:ln w="28575">
              <a:solidFill>
                <a:srgbClr val="FF0000"/>
              </a:solidFill>
              <a:round/>
              <a:headEnd/>
              <a:tailEnd/>
            </a:ln>
          </p:spPr>
          <p:txBody>
            <a:bodyPr/>
            <a:lstStyle/>
            <a:p>
              <a:endParaRPr lang="en-US"/>
            </a:p>
          </p:txBody>
        </p:sp>
        <p:sp>
          <p:nvSpPr>
            <p:cNvPr id="636958" name="Line 20"/>
            <p:cNvSpPr>
              <a:spLocks noChangeShapeType="1"/>
            </p:cNvSpPr>
            <p:nvPr/>
          </p:nvSpPr>
          <p:spPr bwMode="auto">
            <a:xfrm flipV="1">
              <a:off x="3552858" y="5066733"/>
              <a:ext cx="9525" cy="12700"/>
            </a:xfrm>
            <a:prstGeom prst="line">
              <a:avLst/>
            </a:prstGeom>
            <a:noFill/>
            <a:ln w="28575">
              <a:solidFill>
                <a:srgbClr val="FF0000"/>
              </a:solidFill>
              <a:round/>
              <a:headEnd/>
              <a:tailEnd/>
            </a:ln>
          </p:spPr>
          <p:txBody>
            <a:bodyPr/>
            <a:lstStyle/>
            <a:p>
              <a:endParaRPr lang="en-US"/>
            </a:p>
          </p:txBody>
        </p:sp>
        <p:sp>
          <p:nvSpPr>
            <p:cNvPr id="636959" name="Line 21"/>
            <p:cNvSpPr>
              <a:spLocks noChangeShapeType="1"/>
            </p:cNvSpPr>
            <p:nvPr/>
          </p:nvSpPr>
          <p:spPr bwMode="auto">
            <a:xfrm flipV="1">
              <a:off x="3562383" y="5057208"/>
              <a:ext cx="9525" cy="9525"/>
            </a:xfrm>
            <a:prstGeom prst="line">
              <a:avLst/>
            </a:prstGeom>
            <a:noFill/>
            <a:ln w="28575">
              <a:solidFill>
                <a:srgbClr val="FF0000"/>
              </a:solidFill>
              <a:round/>
              <a:headEnd/>
              <a:tailEnd/>
            </a:ln>
          </p:spPr>
          <p:txBody>
            <a:bodyPr/>
            <a:lstStyle/>
            <a:p>
              <a:endParaRPr lang="en-US"/>
            </a:p>
          </p:txBody>
        </p:sp>
        <p:sp>
          <p:nvSpPr>
            <p:cNvPr id="636960" name="Line 22"/>
            <p:cNvSpPr>
              <a:spLocks noChangeShapeType="1"/>
            </p:cNvSpPr>
            <p:nvPr/>
          </p:nvSpPr>
          <p:spPr bwMode="auto">
            <a:xfrm flipV="1">
              <a:off x="3571908" y="5050858"/>
              <a:ext cx="9525" cy="6350"/>
            </a:xfrm>
            <a:prstGeom prst="line">
              <a:avLst/>
            </a:prstGeom>
            <a:noFill/>
            <a:ln w="28575">
              <a:solidFill>
                <a:srgbClr val="FF0000"/>
              </a:solidFill>
              <a:round/>
              <a:headEnd/>
              <a:tailEnd/>
            </a:ln>
          </p:spPr>
          <p:txBody>
            <a:bodyPr/>
            <a:lstStyle/>
            <a:p>
              <a:endParaRPr lang="en-US"/>
            </a:p>
          </p:txBody>
        </p:sp>
        <p:sp>
          <p:nvSpPr>
            <p:cNvPr id="636961" name="Line 23"/>
            <p:cNvSpPr>
              <a:spLocks noChangeShapeType="1"/>
            </p:cNvSpPr>
            <p:nvPr/>
          </p:nvSpPr>
          <p:spPr bwMode="auto">
            <a:xfrm flipV="1">
              <a:off x="3581433" y="5047683"/>
              <a:ext cx="9525" cy="3175"/>
            </a:xfrm>
            <a:prstGeom prst="line">
              <a:avLst/>
            </a:prstGeom>
            <a:noFill/>
            <a:ln w="28575">
              <a:solidFill>
                <a:srgbClr val="FF0000"/>
              </a:solidFill>
              <a:round/>
              <a:headEnd/>
              <a:tailEnd/>
            </a:ln>
          </p:spPr>
          <p:txBody>
            <a:bodyPr/>
            <a:lstStyle/>
            <a:p>
              <a:endParaRPr lang="en-US"/>
            </a:p>
          </p:txBody>
        </p:sp>
        <p:sp>
          <p:nvSpPr>
            <p:cNvPr id="636962" name="Line 24"/>
            <p:cNvSpPr>
              <a:spLocks noChangeShapeType="1"/>
            </p:cNvSpPr>
            <p:nvPr/>
          </p:nvSpPr>
          <p:spPr bwMode="auto">
            <a:xfrm>
              <a:off x="3590958" y="5047683"/>
              <a:ext cx="7938" cy="1588"/>
            </a:xfrm>
            <a:prstGeom prst="line">
              <a:avLst/>
            </a:prstGeom>
            <a:noFill/>
            <a:ln w="28575">
              <a:solidFill>
                <a:srgbClr val="FF0000"/>
              </a:solidFill>
              <a:round/>
              <a:headEnd/>
              <a:tailEnd/>
            </a:ln>
          </p:spPr>
          <p:txBody>
            <a:bodyPr/>
            <a:lstStyle/>
            <a:p>
              <a:endParaRPr lang="en-US"/>
            </a:p>
          </p:txBody>
        </p:sp>
        <p:sp>
          <p:nvSpPr>
            <p:cNvPr id="636963" name="Line 25"/>
            <p:cNvSpPr>
              <a:spLocks noChangeShapeType="1"/>
            </p:cNvSpPr>
            <p:nvPr/>
          </p:nvSpPr>
          <p:spPr bwMode="auto">
            <a:xfrm>
              <a:off x="3598896" y="5047683"/>
              <a:ext cx="9525" cy="3175"/>
            </a:xfrm>
            <a:prstGeom prst="line">
              <a:avLst/>
            </a:prstGeom>
            <a:noFill/>
            <a:ln w="28575">
              <a:solidFill>
                <a:srgbClr val="FF0000"/>
              </a:solidFill>
              <a:round/>
              <a:headEnd/>
              <a:tailEnd/>
            </a:ln>
          </p:spPr>
          <p:txBody>
            <a:bodyPr/>
            <a:lstStyle/>
            <a:p>
              <a:endParaRPr lang="en-US"/>
            </a:p>
          </p:txBody>
        </p:sp>
        <p:sp>
          <p:nvSpPr>
            <p:cNvPr id="636964" name="Line 26"/>
            <p:cNvSpPr>
              <a:spLocks noChangeShapeType="1"/>
            </p:cNvSpPr>
            <p:nvPr/>
          </p:nvSpPr>
          <p:spPr bwMode="auto">
            <a:xfrm>
              <a:off x="3608421" y="5050858"/>
              <a:ext cx="9525" cy="6350"/>
            </a:xfrm>
            <a:prstGeom prst="line">
              <a:avLst/>
            </a:prstGeom>
            <a:noFill/>
            <a:ln w="28575">
              <a:solidFill>
                <a:srgbClr val="FF0000"/>
              </a:solidFill>
              <a:round/>
              <a:headEnd/>
              <a:tailEnd/>
            </a:ln>
          </p:spPr>
          <p:txBody>
            <a:bodyPr/>
            <a:lstStyle/>
            <a:p>
              <a:endParaRPr lang="en-US"/>
            </a:p>
          </p:txBody>
        </p:sp>
        <p:sp>
          <p:nvSpPr>
            <p:cNvPr id="636965" name="Line 27"/>
            <p:cNvSpPr>
              <a:spLocks noChangeShapeType="1"/>
            </p:cNvSpPr>
            <p:nvPr/>
          </p:nvSpPr>
          <p:spPr bwMode="auto">
            <a:xfrm>
              <a:off x="3617946" y="5057208"/>
              <a:ext cx="9525" cy="9525"/>
            </a:xfrm>
            <a:prstGeom prst="line">
              <a:avLst/>
            </a:prstGeom>
            <a:noFill/>
            <a:ln w="28575">
              <a:solidFill>
                <a:srgbClr val="FF0000"/>
              </a:solidFill>
              <a:round/>
              <a:headEnd/>
              <a:tailEnd/>
            </a:ln>
          </p:spPr>
          <p:txBody>
            <a:bodyPr/>
            <a:lstStyle/>
            <a:p>
              <a:endParaRPr lang="en-US"/>
            </a:p>
          </p:txBody>
        </p:sp>
        <p:sp>
          <p:nvSpPr>
            <p:cNvPr id="636966" name="Line 28"/>
            <p:cNvSpPr>
              <a:spLocks noChangeShapeType="1"/>
            </p:cNvSpPr>
            <p:nvPr/>
          </p:nvSpPr>
          <p:spPr bwMode="auto">
            <a:xfrm>
              <a:off x="3627471" y="5066733"/>
              <a:ext cx="9525" cy="12700"/>
            </a:xfrm>
            <a:prstGeom prst="line">
              <a:avLst/>
            </a:prstGeom>
            <a:noFill/>
            <a:ln w="28575">
              <a:solidFill>
                <a:srgbClr val="FF0000"/>
              </a:solidFill>
              <a:round/>
              <a:headEnd/>
              <a:tailEnd/>
            </a:ln>
          </p:spPr>
          <p:txBody>
            <a:bodyPr/>
            <a:lstStyle/>
            <a:p>
              <a:endParaRPr lang="en-US"/>
            </a:p>
          </p:txBody>
        </p:sp>
        <p:sp>
          <p:nvSpPr>
            <p:cNvPr id="636967" name="Line 29"/>
            <p:cNvSpPr>
              <a:spLocks noChangeShapeType="1"/>
            </p:cNvSpPr>
            <p:nvPr/>
          </p:nvSpPr>
          <p:spPr bwMode="auto">
            <a:xfrm>
              <a:off x="3636996" y="5079433"/>
              <a:ext cx="7938" cy="15875"/>
            </a:xfrm>
            <a:prstGeom prst="line">
              <a:avLst/>
            </a:prstGeom>
            <a:noFill/>
            <a:ln w="28575">
              <a:solidFill>
                <a:srgbClr val="FF0000"/>
              </a:solidFill>
              <a:round/>
              <a:headEnd/>
              <a:tailEnd/>
            </a:ln>
          </p:spPr>
          <p:txBody>
            <a:bodyPr/>
            <a:lstStyle/>
            <a:p>
              <a:endParaRPr lang="en-US"/>
            </a:p>
          </p:txBody>
        </p:sp>
        <p:sp>
          <p:nvSpPr>
            <p:cNvPr id="636968" name="Line 30"/>
            <p:cNvSpPr>
              <a:spLocks noChangeShapeType="1"/>
            </p:cNvSpPr>
            <p:nvPr/>
          </p:nvSpPr>
          <p:spPr bwMode="auto">
            <a:xfrm>
              <a:off x="3644933" y="5095308"/>
              <a:ext cx="9525" cy="19050"/>
            </a:xfrm>
            <a:prstGeom prst="line">
              <a:avLst/>
            </a:prstGeom>
            <a:noFill/>
            <a:ln w="28575">
              <a:solidFill>
                <a:srgbClr val="FF0000"/>
              </a:solidFill>
              <a:round/>
              <a:headEnd/>
              <a:tailEnd/>
            </a:ln>
          </p:spPr>
          <p:txBody>
            <a:bodyPr/>
            <a:lstStyle/>
            <a:p>
              <a:endParaRPr lang="en-US"/>
            </a:p>
          </p:txBody>
        </p:sp>
        <p:sp>
          <p:nvSpPr>
            <p:cNvPr id="636969" name="Line 31"/>
            <p:cNvSpPr>
              <a:spLocks noChangeShapeType="1"/>
            </p:cNvSpPr>
            <p:nvPr/>
          </p:nvSpPr>
          <p:spPr bwMode="auto">
            <a:xfrm>
              <a:off x="3654458" y="5114358"/>
              <a:ext cx="9525" cy="22225"/>
            </a:xfrm>
            <a:prstGeom prst="line">
              <a:avLst/>
            </a:prstGeom>
            <a:noFill/>
            <a:ln w="28575">
              <a:solidFill>
                <a:srgbClr val="FF0000"/>
              </a:solidFill>
              <a:round/>
              <a:headEnd/>
              <a:tailEnd/>
            </a:ln>
          </p:spPr>
          <p:txBody>
            <a:bodyPr/>
            <a:lstStyle/>
            <a:p>
              <a:endParaRPr lang="en-US"/>
            </a:p>
          </p:txBody>
        </p:sp>
        <p:sp>
          <p:nvSpPr>
            <p:cNvPr id="636970" name="Line 32"/>
            <p:cNvSpPr>
              <a:spLocks noChangeShapeType="1"/>
            </p:cNvSpPr>
            <p:nvPr/>
          </p:nvSpPr>
          <p:spPr bwMode="auto">
            <a:xfrm>
              <a:off x="3663983" y="5136583"/>
              <a:ext cx="9525" cy="23813"/>
            </a:xfrm>
            <a:prstGeom prst="line">
              <a:avLst/>
            </a:prstGeom>
            <a:noFill/>
            <a:ln w="28575">
              <a:solidFill>
                <a:srgbClr val="FF0000"/>
              </a:solidFill>
              <a:round/>
              <a:headEnd/>
              <a:tailEnd/>
            </a:ln>
          </p:spPr>
          <p:txBody>
            <a:bodyPr/>
            <a:lstStyle/>
            <a:p>
              <a:endParaRPr lang="en-US"/>
            </a:p>
          </p:txBody>
        </p:sp>
        <p:sp>
          <p:nvSpPr>
            <p:cNvPr id="636971" name="Line 33"/>
            <p:cNvSpPr>
              <a:spLocks noChangeShapeType="1"/>
            </p:cNvSpPr>
            <p:nvPr/>
          </p:nvSpPr>
          <p:spPr bwMode="auto">
            <a:xfrm>
              <a:off x="3673508" y="5160395"/>
              <a:ext cx="9525" cy="26988"/>
            </a:xfrm>
            <a:prstGeom prst="line">
              <a:avLst/>
            </a:prstGeom>
            <a:noFill/>
            <a:ln w="28575">
              <a:solidFill>
                <a:srgbClr val="FF0000"/>
              </a:solidFill>
              <a:round/>
              <a:headEnd/>
              <a:tailEnd/>
            </a:ln>
          </p:spPr>
          <p:txBody>
            <a:bodyPr/>
            <a:lstStyle/>
            <a:p>
              <a:endParaRPr lang="en-US"/>
            </a:p>
          </p:txBody>
        </p:sp>
        <p:sp>
          <p:nvSpPr>
            <p:cNvPr id="636972" name="Line 34"/>
            <p:cNvSpPr>
              <a:spLocks noChangeShapeType="1"/>
            </p:cNvSpPr>
            <p:nvPr/>
          </p:nvSpPr>
          <p:spPr bwMode="auto">
            <a:xfrm>
              <a:off x="3683033" y="5187383"/>
              <a:ext cx="9525" cy="28575"/>
            </a:xfrm>
            <a:prstGeom prst="line">
              <a:avLst/>
            </a:prstGeom>
            <a:noFill/>
            <a:ln w="28575">
              <a:solidFill>
                <a:srgbClr val="FF0000"/>
              </a:solidFill>
              <a:round/>
              <a:headEnd/>
              <a:tailEnd/>
            </a:ln>
          </p:spPr>
          <p:txBody>
            <a:bodyPr/>
            <a:lstStyle/>
            <a:p>
              <a:endParaRPr lang="en-US"/>
            </a:p>
          </p:txBody>
        </p:sp>
        <p:sp>
          <p:nvSpPr>
            <p:cNvPr id="636973" name="Line 35"/>
            <p:cNvSpPr>
              <a:spLocks noChangeShapeType="1"/>
            </p:cNvSpPr>
            <p:nvPr/>
          </p:nvSpPr>
          <p:spPr bwMode="auto">
            <a:xfrm>
              <a:off x="3692558" y="5215958"/>
              <a:ext cx="7938" cy="30163"/>
            </a:xfrm>
            <a:prstGeom prst="line">
              <a:avLst/>
            </a:prstGeom>
            <a:noFill/>
            <a:ln w="28575">
              <a:solidFill>
                <a:srgbClr val="FF0000"/>
              </a:solidFill>
              <a:round/>
              <a:headEnd/>
              <a:tailEnd/>
            </a:ln>
          </p:spPr>
          <p:txBody>
            <a:bodyPr/>
            <a:lstStyle/>
            <a:p>
              <a:endParaRPr lang="en-US"/>
            </a:p>
          </p:txBody>
        </p:sp>
        <p:sp>
          <p:nvSpPr>
            <p:cNvPr id="636974" name="Line 36"/>
            <p:cNvSpPr>
              <a:spLocks noChangeShapeType="1"/>
            </p:cNvSpPr>
            <p:nvPr/>
          </p:nvSpPr>
          <p:spPr bwMode="auto">
            <a:xfrm>
              <a:off x="3700496" y="5246120"/>
              <a:ext cx="9525" cy="31750"/>
            </a:xfrm>
            <a:prstGeom prst="line">
              <a:avLst/>
            </a:prstGeom>
            <a:noFill/>
            <a:ln w="28575">
              <a:solidFill>
                <a:srgbClr val="FF0000"/>
              </a:solidFill>
              <a:round/>
              <a:headEnd/>
              <a:tailEnd/>
            </a:ln>
          </p:spPr>
          <p:txBody>
            <a:bodyPr/>
            <a:lstStyle/>
            <a:p>
              <a:endParaRPr lang="en-US"/>
            </a:p>
          </p:txBody>
        </p:sp>
        <p:sp>
          <p:nvSpPr>
            <p:cNvPr id="636975" name="Line 37"/>
            <p:cNvSpPr>
              <a:spLocks noChangeShapeType="1"/>
            </p:cNvSpPr>
            <p:nvPr/>
          </p:nvSpPr>
          <p:spPr bwMode="auto">
            <a:xfrm>
              <a:off x="3710021" y="5277870"/>
              <a:ext cx="9525" cy="31750"/>
            </a:xfrm>
            <a:prstGeom prst="line">
              <a:avLst/>
            </a:prstGeom>
            <a:noFill/>
            <a:ln w="28575">
              <a:solidFill>
                <a:srgbClr val="FF0000"/>
              </a:solidFill>
              <a:round/>
              <a:headEnd/>
              <a:tailEnd/>
            </a:ln>
          </p:spPr>
          <p:txBody>
            <a:bodyPr/>
            <a:lstStyle/>
            <a:p>
              <a:endParaRPr lang="en-US"/>
            </a:p>
          </p:txBody>
        </p:sp>
        <p:sp>
          <p:nvSpPr>
            <p:cNvPr id="636976" name="Line 38"/>
            <p:cNvSpPr>
              <a:spLocks noChangeShapeType="1"/>
            </p:cNvSpPr>
            <p:nvPr/>
          </p:nvSpPr>
          <p:spPr bwMode="auto">
            <a:xfrm>
              <a:off x="3719546" y="5309620"/>
              <a:ext cx="9525" cy="34925"/>
            </a:xfrm>
            <a:prstGeom prst="line">
              <a:avLst/>
            </a:prstGeom>
            <a:noFill/>
            <a:ln w="28575">
              <a:solidFill>
                <a:srgbClr val="FF0000"/>
              </a:solidFill>
              <a:round/>
              <a:headEnd/>
              <a:tailEnd/>
            </a:ln>
          </p:spPr>
          <p:txBody>
            <a:bodyPr/>
            <a:lstStyle/>
            <a:p>
              <a:endParaRPr lang="en-US"/>
            </a:p>
          </p:txBody>
        </p:sp>
        <p:sp>
          <p:nvSpPr>
            <p:cNvPr id="636977" name="Line 39"/>
            <p:cNvSpPr>
              <a:spLocks noChangeShapeType="1"/>
            </p:cNvSpPr>
            <p:nvPr/>
          </p:nvSpPr>
          <p:spPr bwMode="auto">
            <a:xfrm>
              <a:off x="3729071" y="5344545"/>
              <a:ext cx="9525" cy="34925"/>
            </a:xfrm>
            <a:prstGeom prst="line">
              <a:avLst/>
            </a:prstGeom>
            <a:noFill/>
            <a:ln w="28575">
              <a:solidFill>
                <a:srgbClr val="FF0000"/>
              </a:solidFill>
              <a:round/>
              <a:headEnd/>
              <a:tailEnd/>
            </a:ln>
          </p:spPr>
          <p:txBody>
            <a:bodyPr/>
            <a:lstStyle/>
            <a:p>
              <a:endParaRPr lang="en-US"/>
            </a:p>
          </p:txBody>
        </p:sp>
        <p:sp>
          <p:nvSpPr>
            <p:cNvPr id="636978" name="Line 40"/>
            <p:cNvSpPr>
              <a:spLocks noChangeShapeType="1"/>
            </p:cNvSpPr>
            <p:nvPr/>
          </p:nvSpPr>
          <p:spPr bwMode="auto">
            <a:xfrm>
              <a:off x="3738596" y="5379470"/>
              <a:ext cx="7938" cy="34925"/>
            </a:xfrm>
            <a:prstGeom prst="line">
              <a:avLst/>
            </a:prstGeom>
            <a:noFill/>
            <a:ln w="28575">
              <a:solidFill>
                <a:srgbClr val="FF0000"/>
              </a:solidFill>
              <a:round/>
              <a:headEnd/>
              <a:tailEnd/>
            </a:ln>
          </p:spPr>
          <p:txBody>
            <a:bodyPr/>
            <a:lstStyle/>
            <a:p>
              <a:endParaRPr lang="en-US"/>
            </a:p>
          </p:txBody>
        </p:sp>
        <p:sp>
          <p:nvSpPr>
            <p:cNvPr id="636979" name="Line 41"/>
            <p:cNvSpPr>
              <a:spLocks noChangeShapeType="1"/>
            </p:cNvSpPr>
            <p:nvPr/>
          </p:nvSpPr>
          <p:spPr bwMode="auto">
            <a:xfrm>
              <a:off x="3746533" y="5414395"/>
              <a:ext cx="9525" cy="33338"/>
            </a:xfrm>
            <a:prstGeom prst="line">
              <a:avLst/>
            </a:prstGeom>
            <a:noFill/>
            <a:ln w="28575">
              <a:solidFill>
                <a:srgbClr val="FF0000"/>
              </a:solidFill>
              <a:round/>
              <a:headEnd/>
              <a:tailEnd/>
            </a:ln>
          </p:spPr>
          <p:txBody>
            <a:bodyPr/>
            <a:lstStyle/>
            <a:p>
              <a:endParaRPr lang="en-US"/>
            </a:p>
          </p:txBody>
        </p:sp>
        <p:sp>
          <p:nvSpPr>
            <p:cNvPr id="636980" name="Line 42"/>
            <p:cNvSpPr>
              <a:spLocks noChangeShapeType="1"/>
            </p:cNvSpPr>
            <p:nvPr/>
          </p:nvSpPr>
          <p:spPr bwMode="auto">
            <a:xfrm>
              <a:off x="3756058" y="5447733"/>
              <a:ext cx="9525" cy="34925"/>
            </a:xfrm>
            <a:prstGeom prst="line">
              <a:avLst/>
            </a:prstGeom>
            <a:noFill/>
            <a:ln w="28575">
              <a:solidFill>
                <a:srgbClr val="FF0000"/>
              </a:solidFill>
              <a:round/>
              <a:headEnd/>
              <a:tailEnd/>
            </a:ln>
          </p:spPr>
          <p:txBody>
            <a:bodyPr/>
            <a:lstStyle/>
            <a:p>
              <a:endParaRPr lang="en-US"/>
            </a:p>
          </p:txBody>
        </p:sp>
        <p:sp>
          <p:nvSpPr>
            <p:cNvPr id="636981" name="Line 43"/>
            <p:cNvSpPr>
              <a:spLocks noChangeShapeType="1"/>
            </p:cNvSpPr>
            <p:nvPr/>
          </p:nvSpPr>
          <p:spPr bwMode="auto">
            <a:xfrm>
              <a:off x="3765583" y="5482658"/>
              <a:ext cx="9525" cy="33338"/>
            </a:xfrm>
            <a:prstGeom prst="line">
              <a:avLst/>
            </a:prstGeom>
            <a:noFill/>
            <a:ln w="28575">
              <a:solidFill>
                <a:srgbClr val="FF0000"/>
              </a:solidFill>
              <a:round/>
              <a:headEnd/>
              <a:tailEnd/>
            </a:ln>
          </p:spPr>
          <p:txBody>
            <a:bodyPr/>
            <a:lstStyle/>
            <a:p>
              <a:endParaRPr lang="en-US"/>
            </a:p>
          </p:txBody>
        </p:sp>
        <p:sp>
          <p:nvSpPr>
            <p:cNvPr id="636982" name="Line 44"/>
            <p:cNvSpPr>
              <a:spLocks noChangeShapeType="1"/>
            </p:cNvSpPr>
            <p:nvPr/>
          </p:nvSpPr>
          <p:spPr bwMode="auto">
            <a:xfrm>
              <a:off x="3775108" y="5515995"/>
              <a:ext cx="9525" cy="33338"/>
            </a:xfrm>
            <a:prstGeom prst="line">
              <a:avLst/>
            </a:prstGeom>
            <a:noFill/>
            <a:ln w="28575">
              <a:solidFill>
                <a:srgbClr val="FF0000"/>
              </a:solidFill>
              <a:round/>
              <a:headEnd/>
              <a:tailEnd/>
            </a:ln>
          </p:spPr>
          <p:txBody>
            <a:bodyPr/>
            <a:lstStyle/>
            <a:p>
              <a:endParaRPr lang="en-US"/>
            </a:p>
          </p:txBody>
        </p:sp>
        <p:sp>
          <p:nvSpPr>
            <p:cNvPr id="636983" name="Line 45"/>
            <p:cNvSpPr>
              <a:spLocks noChangeShapeType="1"/>
            </p:cNvSpPr>
            <p:nvPr/>
          </p:nvSpPr>
          <p:spPr bwMode="auto">
            <a:xfrm>
              <a:off x="3784633" y="5549333"/>
              <a:ext cx="9525" cy="31750"/>
            </a:xfrm>
            <a:prstGeom prst="line">
              <a:avLst/>
            </a:prstGeom>
            <a:noFill/>
            <a:ln w="28575">
              <a:solidFill>
                <a:srgbClr val="FF0000"/>
              </a:solidFill>
              <a:round/>
              <a:headEnd/>
              <a:tailEnd/>
            </a:ln>
          </p:spPr>
          <p:txBody>
            <a:bodyPr/>
            <a:lstStyle/>
            <a:p>
              <a:endParaRPr lang="en-US"/>
            </a:p>
          </p:txBody>
        </p:sp>
        <p:sp>
          <p:nvSpPr>
            <p:cNvPr id="636984" name="Line 46"/>
            <p:cNvSpPr>
              <a:spLocks noChangeShapeType="1"/>
            </p:cNvSpPr>
            <p:nvPr/>
          </p:nvSpPr>
          <p:spPr bwMode="auto">
            <a:xfrm>
              <a:off x="3794158" y="5581083"/>
              <a:ext cx="7938" cy="30163"/>
            </a:xfrm>
            <a:prstGeom prst="line">
              <a:avLst/>
            </a:prstGeom>
            <a:noFill/>
            <a:ln w="28575">
              <a:solidFill>
                <a:srgbClr val="FF0000"/>
              </a:solidFill>
              <a:round/>
              <a:headEnd/>
              <a:tailEnd/>
            </a:ln>
          </p:spPr>
          <p:txBody>
            <a:bodyPr/>
            <a:lstStyle/>
            <a:p>
              <a:endParaRPr lang="en-US"/>
            </a:p>
          </p:txBody>
        </p:sp>
        <p:sp>
          <p:nvSpPr>
            <p:cNvPr id="636985" name="Line 47"/>
            <p:cNvSpPr>
              <a:spLocks noChangeShapeType="1"/>
            </p:cNvSpPr>
            <p:nvPr/>
          </p:nvSpPr>
          <p:spPr bwMode="auto">
            <a:xfrm>
              <a:off x="3802096" y="5611245"/>
              <a:ext cx="9525" cy="28575"/>
            </a:xfrm>
            <a:prstGeom prst="line">
              <a:avLst/>
            </a:prstGeom>
            <a:noFill/>
            <a:ln w="28575">
              <a:solidFill>
                <a:srgbClr val="FF0000"/>
              </a:solidFill>
              <a:round/>
              <a:headEnd/>
              <a:tailEnd/>
            </a:ln>
          </p:spPr>
          <p:txBody>
            <a:bodyPr/>
            <a:lstStyle/>
            <a:p>
              <a:endParaRPr lang="en-US"/>
            </a:p>
          </p:txBody>
        </p:sp>
        <p:sp>
          <p:nvSpPr>
            <p:cNvPr id="636986" name="Line 48"/>
            <p:cNvSpPr>
              <a:spLocks noChangeShapeType="1"/>
            </p:cNvSpPr>
            <p:nvPr/>
          </p:nvSpPr>
          <p:spPr bwMode="auto">
            <a:xfrm>
              <a:off x="3811621" y="5639820"/>
              <a:ext cx="9525" cy="26988"/>
            </a:xfrm>
            <a:prstGeom prst="line">
              <a:avLst/>
            </a:prstGeom>
            <a:noFill/>
            <a:ln w="28575">
              <a:solidFill>
                <a:srgbClr val="FF0000"/>
              </a:solidFill>
              <a:round/>
              <a:headEnd/>
              <a:tailEnd/>
            </a:ln>
          </p:spPr>
          <p:txBody>
            <a:bodyPr/>
            <a:lstStyle/>
            <a:p>
              <a:endParaRPr lang="en-US"/>
            </a:p>
          </p:txBody>
        </p:sp>
        <p:sp>
          <p:nvSpPr>
            <p:cNvPr id="636987" name="Line 49"/>
            <p:cNvSpPr>
              <a:spLocks noChangeShapeType="1"/>
            </p:cNvSpPr>
            <p:nvPr/>
          </p:nvSpPr>
          <p:spPr bwMode="auto">
            <a:xfrm>
              <a:off x="3821146" y="5666808"/>
              <a:ext cx="9525" cy="23813"/>
            </a:xfrm>
            <a:prstGeom prst="line">
              <a:avLst/>
            </a:prstGeom>
            <a:noFill/>
            <a:ln w="28575">
              <a:solidFill>
                <a:srgbClr val="FF0000"/>
              </a:solidFill>
              <a:round/>
              <a:headEnd/>
              <a:tailEnd/>
            </a:ln>
          </p:spPr>
          <p:txBody>
            <a:bodyPr/>
            <a:lstStyle/>
            <a:p>
              <a:endParaRPr lang="en-US"/>
            </a:p>
          </p:txBody>
        </p:sp>
        <p:sp>
          <p:nvSpPr>
            <p:cNvPr id="636988" name="Line 50"/>
            <p:cNvSpPr>
              <a:spLocks noChangeShapeType="1"/>
            </p:cNvSpPr>
            <p:nvPr/>
          </p:nvSpPr>
          <p:spPr bwMode="auto">
            <a:xfrm>
              <a:off x="3830671" y="5690620"/>
              <a:ext cx="9525" cy="22225"/>
            </a:xfrm>
            <a:prstGeom prst="line">
              <a:avLst/>
            </a:prstGeom>
            <a:noFill/>
            <a:ln w="28575">
              <a:solidFill>
                <a:srgbClr val="FF0000"/>
              </a:solidFill>
              <a:round/>
              <a:headEnd/>
              <a:tailEnd/>
            </a:ln>
          </p:spPr>
          <p:txBody>
            <a:bodyPr/>
            <a:lstStyle/>
            <a:p>
              <a:endParaRPr lang="en-US"/>
            </a:p>
          </p:txBody>
        </p:sp>
        <p:sp>
          <p:nvSpPr>
            <p:cNvPr id="636989" name="Line 51"/>
            <p:cNvSpPr>
              <a:spLocks noChangeShapeType="1"/>
            </p:cNvSpPr>
            <p:nvPr/>
          </p:nvSpPr>
          <p:spPr bwMode="auto">
            <a:xfrm>
              <a:off x="3840196" y="5712845"/>
              <a:ext cx="7938" cy="17463"/>
            </a:xfrm>
            <a:prstGeom prst="line">
              <a:avLst/>
            </a:prstGeom>
            <a:noFill/>
            <a:ln w="28575">
              <a:solidFill>
                <a:srgbClr val="FF0000"/>
              </a:solidFill>
              <a:round/>
              <a:headEnd/>
              <a:tailEnd/>
            </a:ln>
          </p:spPr>
          <p:txBody>
            <a:bodyPr/>
            <a:lstStyle/>
            <a:p>
              <a:endParaRPr lang="en-US"/>
            </a:p>
          </p:txBody>
        </p:sp>
        <p:sp>
          <p:nvSpPr>
            <p:cNvPr id="636990" name="Line 52"/>
            <p:cNvSpPr>
              <a:spLocks noChangeShapeType="1"/>
            </p:cNvSpPr>
            <p:nvPr/>
          </p:nvSpPr>
          <p:spPr bwMode="auto">
            <a:xfrm>
              <a:off x="3848133" y="5730308"/>
              <a:ext cx="9525" cy="17463"/>
            </a:xfrm>
            <a:prstGeom prst="line">
              <a:avLst/>
            </a:prstGeom>
            <a:noFill/>
            <a:ln w="28575">
              <a:solidFill>
                <a:srgbClr val="FF0000"/>
              </a:solidFill>
              <a:round/>
              <a:headEnd/>
              <a:tailEnd/>
            </a:ln>
          </p:spPr>
          <p:txBody>
            <a:bodyPr/>
            <a:lstStyle/>
            <a:p>
              <a:endParaRPr lang="en-US"/>
            </a:p>
          </p:txBody>
        </p:sp>
        <p:sp>
          <p:nvSpPr>
            <p:cNvPr id="636991" name="Line 53"/>
            <p:cNvSpPr>
              <a:spLocks noChangeShapeType="1"/>
            </p:cNvSpPr>
            <p:nvPr/>
          </p:nvSpPr>
          <p:spPr bwMode="auto">
            <a:xfrm>
              <a:off x="3857658" y="5747770"/>
              <a:ext cx="9525" cy="12700"/>
            </a:xfrm>
            <a:prstGeom prst="line">
              <a:avLst/>
            </a:prstGeom>
            <a:noFill/>
            <a:ln w="28575">
              <a:solidFill>
                <a:srgbClr val="FF0000"/>
              </a:solidFill>
              <a:round/>
              <a:headEnd/>
              <a:tailEnd/>
            </a:ln>
          </p:spPr>
          <p:txBody>
            <a:bodyPr/>
            <a:lstStyle/>
            <a:p>
              <a:endParaRPr lang="en-US"/>
            </a:p>
          </p:txBody>
        </p:sp>
        <p:sp>
          <p:nvSpPr>
            <p:cNvPr id="636992" name="Line 54"/>
            <p:cNvSpPr>
              <a:spLocks noChangeShapeType="1"/>
            </p:cNvSpPr>
            <p:nvPr/>
          </p:nvSpPr>
          <p:spPr bwMode="auto">
            <a:xfrm>
              <a:off x="3867183" y="5760470"/>
              <a:ext cx="9525" cy="9525"/>
            </a:xfrm>
            <a:prstGeom prst="line">
              <a:avLst/>
            </a:prstGeom>
            <a:noFill/>
            <a:ln w="28575">
              <a:solidFill>
                <a:srgbClr val="FF0000"/>
              </a:solidFill>
              <a:round/>
              <a:headEnd/>
              <a:tailEnd/>
            </a:ln>
          </p:spPr>
          <p:txBody>
            <a:bodyPr/>
            <a:lstStyle/>
            <a:p>
              <a:endParaRPr lang="en-US"/>
            </a:p>
          </p:txBody>
        </p:sp>
        <p:sp>
          <p:nvSpPr>
            <p:cNvPr id="636993" name="Line 55"/>
            <p:cNvSpPr>
              <a:spLocks noChangeShapeType="1"/>
            </p:cNvSpPr>
            <p:nvPr/>
          </p:nvSpPr>
          <p:spPr bwMode="auto">
            <a:xfrm>
              <a:off x="3876708" y="5769995"/>
              <a:ext cx="9525" cy="6350"/>
            </a:xfrm>
            <a:prstGeom prst="line">
              <a:avLst/>
            </a:prstGeom>
            <a:noFill/>
            <a:ln w="28575">
              <a:solidFill>
                <a:srgbClr val="FF0000"/>
              </a:solidFill>
              <a:round/>
              <a:headEnd/>
              <a:tailEnd/>
            </a:ln>
          </p:spPr>
          <p:txBody>
            <a:bodyPr/>
            <a:lstStyle/>
            <a:p>
              <a:endParaRPr lang="en-US"/>
            </a:p>
          </p:txBody>
        </p:sp>
        <p:sp>
          <p:nvSpPr>
            <p:cNvPr id="636994" name="Line 56"/>
            <p:cNvSpPr>
              <a:spLocks noChangeShapeType="1"/>
            </p:cNvSpPr>
            <p:nvPr/>
          </p:nvSpPr>
          <p:spPr bwMode="auto">
            <a:xfrm>
              <a:off x="3886233" y="5776345"/>
              <a:ext cx="9525" cy="3175"/>
            </a:xfrm>
            <a:prstGeom prst="line">
              <a:avLst/>
            </a:prstGeom>
            <a:noFill/>
            <a:ln w="28575">
              <a:solidFill>
                <a:srgbClr val="FF0000"/>
              </a:solidFill>
              <a:round/>
              <a:headEnd/>
              <a:tailEnd/>
            </a:ln>
          </p:spPr>
          <p:txBody>
            <a:bodyPr/>
            <a:lstStyle/>
            <a:p>
              <a:endParaRPr lang="en-US"/>
            </a:p>
          </p:txBody>
        </p:sp>
        <p:sp>
          <p:nvSpPr>
            <p:cNvPr id="636995" name="Line 57"/>
            <p:cNvSpPr>
              <a:spLocks noChangeShapeType="1"/>
            </p:cNvSpPr>
            <p:nvPr/>
          </p:nvSpPr>
          <p:spPr bwMode="auto">
            <a:xfrm>
              <a:off x="3895758" y="5779520"/>
              <a:ext cx="7938" cy="1588"/>
            </a:xfrm>
            <a:prstGeom prst="line">
              <a:avLst/>
            </a:prstGeom>
            <a:noFill/>
            <a:ln w="28575">
              <a:solidFill>
                <a:srgbClr val="FF0000"/>
              </a:solidFill>
              <a:round/>
              <a:headEnd/>
              <a:tailEnd/>
            </a:ln>
          </p:spPr>
          <p:txBody>
            <a:bodyPr/>
            <a:lstStyle/>
            <a:p>
              <a:endParaRPr lang="en-US"/>
            </a:p>
          </p:txBody>
        </p:sp>
        <p:sp>
          <p:nvSpPr>
            <p:cNvPr id="636996" name="Line 58"/>
            <p:cNvSpPr>
              <a:spLocks noChangeShapeType="1"/>
            </p:cNvSpPr>
            <p:nvPr/>
          </p:nvSpPr>
          <p:spPr bwMode="auto">
            <a:xfrm flipV="1">
              <a:off x="3903696" y="5776345"/>
              <a:ext cx="9525" cy="3175"/>
            </a:xfrm>
            <a:prstGeom prst="line">
              <a:avLst/>
            </a:prstGeom>
            <a:noFill/>
            <a:ln w="28575">
              <a:solidFill>
                <a:srgbClr val="FF0000"/>
              </a:solidFill>
              <a:round/>
              <a:headEnd/>
              <a:tailEnd/>
            </a:ln>
          </p:spPr>
          <p:txBody>
            <a:bodyPr/>
            <a:lstStyle/>
            <a:p>
              <a:endParaRPr lang="en-US"/>
            </a:p>
          </p:txBody>
        </p:sp>
        <p:sp>
          <p:nvSpPr>
            <p:cNvPr id="636997" name="Line 59"/>
            <p:cNvSpPr>
              <a:spLocks noChangeShapeType="1"/>
            </p:cNvSpPr>
            <p:nvPr/>
          </p:nvSpPr>
          <p:spPr bwMode="auto">
            <a:xfrm flipV="1">
              <a:off x="3913221" y="5769995"/>
              <a:ext cx="9525" cy="6350"/>
            </a:xfrm>
            <a:prstGeom prst="line">
              <a:avLst/>
            </a:prstGeom>
            <a:noFill/>
            <a:ln w="28575">
              <a:solidFill>
                <a:srgbClr val="FF0000"/>
              </a:solidFill>
              <a:round/>
              <a:headEnd/>
              <a:tailEnd/>
            </a:ln>
          </p:spPr>
          <p:txBody>
            <a:bodyPr/>
            <a:lstStyle/>
            <a:p>
              <a:endParaRPr lang="en-US"/>
            </a:p>
          </p:txBody>
        </p:sp>
        <p:sp>
          <p:nvSpPr>
            <p:cNvPr id="636998" name="Line 60"/>
            <p:cNvSpPr>
              <a:spLocks noChangeShapeType="1"/>
            </p:cNvSpPr>
            <p:nvPr/>
          </p:nvSpPr>
          <p:spPr bwMode="auto">
            <a:xfrm flipV="1">
              <a:off x="3922746" y="5760470"/>
              <a:ext cx="9525" cy="9525"/>
            </a:xfrm>
            <a:prstGeom prst="line">
              <a:avLst/>
            </a:prstGeom>
            <a:noFill/>
            <a:ln w="28575">
              <a:solidFill>
                <a:srgbClr val="FF0000"/>
              </a:solidFill>
              <a:round/>
              <a:headEnd/>
              <a:tailEnd/>
            </a:ln>
          </p:spPr>
          <p:txBody>
            <a:bodyPr/>
            <a:lstStyle/>
            <a:p>
              <a:endParaRPr lang="en-US"/>
            </a:p>
          </p:txBody>
        </p:sp>
        <p:sp>
          <p:nvSpPr>
            <p:cNvPr id="636999" name="Line 61"/>
            <p:cNvSpPr>
              <a:spLocks noChangeShapeType="1"/>
            </p:cNvSpPr>
            <p:nvPr/>
          </p:nvSpPr>
          <p:spPr bwMode="auto">
            <a:xfrm flipV="1">
              <a:off x="3932271" y="5747770"/>
              <a:ext cx="9525" cy="12700"/>
            </a:xfrm>
            <a:prstGeom prst="line">
              <a:avLst/>
            </a:prstGeom>
            <a:noFill/>
            <a:ln w="28575">
              <a:solidFill>
                <a:srgbClr val="FF0000"/>
              </a:solidFill>
              <a:round/>
              <a:headEnd/>
              <a:tailEnd/>
            </a:ln>
          </p:spPr>
          <p:txBody>
            <a:bodyPr/>
            <a:lstStyle/>
            <a:p>
              <a:endParaRPr lang="en-US"/>
            </a:p>
          </p:txBody>
        </p:sp>
        <p:sp>
          <p:nvSpPr>
            <p:cNvPr id="637000" name="Line 62"/>
            <p:cNvSpPr>
              <a:spLocks noChangeShapeType="1"/>
            </p:cNvSpPr>
            <p:nvPr/>
          </p:nvSpPr>
          <p:spPr bwMode="auto">
            <a:xfrm flipV="1">
              <a:off x="3941796" y="5730308"/>
              <a:ext cx="9525" cy="17463"/>
            </a:xfrm>
            <a:prstGeom prst="line">
              <a:avLst/>
            </a:prstGeom>
            <a:noFill/>
            <a:ln w="28575">
              <a:solidFill>
                <a:srgbClr val="FF0000"/>
              </a:solidFill>
              <a:round/>
              <a:headEnd/>
              <a:tailEnd/>
            </a:ln>
          </p:spPr>
          <p:txBody>
            <a:bodyPr/>
            <a:lstStyle/>
            <a:p>
              <a:endParaRPr lang="en-US"/>
            </a:p>
          </p:txBody>
        </p:sp>
        <p:sp>
          <p:nvSpPr>
            <p:cNvPr id="637001" name="Line 63"/>
            <p:cNvSpPr>
              <a:spLocks noChangeShapeType="1"/>
            </p:cNvSpPr>
            <p:nvPr/>
          </p:nvSpPr>
          <p:spPr bwMode="auto">
            <a:xfrm flipV="1">
              <a:off x="3951321" y="5712845"/>
              <a:ext cx="7938" cy="17463"/>
            </a:xfrm>
            <a:prstGeom prst="line">
              <a:avLst/>
            </a:prstGeom>
            <a:noFill/>
            <a:ln w="28575">
              <a:solidFill>
                <a:srgbClr val="FF0000"/>
              </a:solidFill>
              <a:round/>
              <a:headEnd/>
              <a:tailEnd/>
            </a:ln>
          </p:spPr>
          <p:txBody>
            <a:bodyPr/>
            <a:lstStyle/>
            <a:p>
              <a:endParaRPr lang="en-US"/>
            </a:p>
          </p:txBody>
        </p:sp>
        <p:sp>
          <p:nvSpPr>
            <p:cNvPr id="637002" name="Line 64"/>
            <p:cNvSpPr>
              <a:spLocks noChangeShapeType="1"/>
            </p:cNvSpPr>
            <p:nvPr/>
          </p:nvSpPr>
          <p:spPr bwMode="auto">
            <a:xfrm flipV="1">
              <a:off x="3959258" y="5690620"/>
              <a:ext cx="9525" cy="22225"/>
            </a:xfrm>
            <a:prstGeom prst="line">
              <a:avLst/>
            </a:prstGeom>
            <a:noFill/>
            <a:ln w="28575">
              <a:solidFill>
                <a:srgbClr val="FF0000"/>
              </a:solidFill>
              <a:round/>
              <a:headEnd/>
              <a:tailEnd/>
            </a:ln>
          </p:spPr>
          <p:txBody>
            <a:bodyPr/>
            <a:lstStyle/>
            <a:p>
              <a:endParaRPr lang="en-US"/>
            </a:p>
          </p:txBody>
        </p:sp>
        <p:sp>
          <p:nvSpPr>
            <p:cNvPr id="637003" name="Line 65"/>
            <p:cNvSpPr>
              <a:spLocks noChangeShapeType="1"/>
            </p:cNvSpPr>
            <p:nvPr/>
          </p:nvSpPr>
          <p:spPr bwMode="auto">
            <a:xfrm flipV="1">
              <a:off x="3968783" y="5666808"/>
              <a:ext cx="9525" cy="23813"/>
            </a:xfrm>
            <a:prstGeom prst="line">
              <a:avLst/>
            </a:prstGeom>
            <a:noFill/>
            <a:ln w="28575">
              <a:solidFill>
                <a:srgbClr val="FF0000"/>
              </a:solidFill>
              <a:round/>
              <a:headEnd/>
              <a:tailEnd/>
            </a:ln>
          </p:spPr>
          <p:txBody>
            <a:bodyPr/>
            <a:lstStyle/>
            <a:p>
              <a:endParaRPr lang="en-US"/>
            </a:p>
          </p:txBody>
        </p:sp>
        <p:sp>
          <p:nvSpPr>
            <p:cNvPr id="637004" name="Line 66"/>
            <p:cNvSpPr>
              <a:spLocks noChangeShapeType="1"/>
            </p:cNvSpPr>
            <p:nvPr/>
          </p:nvSpPr>
          <p:spPr bwMode="auto">
            <a:xfrm flipV="1">
              <a:off x="3978308" y="5639820"/>
              <a:ext cx="9525" cy="26988"/>
            </a:xfrm>
            <a:prstGeom prst="line">
              <a:avLst/>
            </a:prstGeom>
            <a:noFill/>
            <a:ln w="28575">
              <a:solidFill>
                <a:srgbClr val="FF0000"/>
              </a:solidFill>
              <a:round/>
              <a:headEnd/>
              <a:tailEnd/>
            </a:ln>
          </p:spPr>
          <p:txBody>
            <a:bodyPr/>
            <a:lstStyle/>
            <a:p>
              <a:endParaRPr lang="en-US"/>
            </a:p>
          </p:txBody>
        </p:sp>
        <p:sp>
          <p:nvSpPr>
            <p:cNvPr id="637005" name="Line 67"/>
            <p:cNvSpPr>
              <a:spLocks noChangeShapeType="1"/>
            </p:cNvSpPr>
            <p:nvPr/>
          </p:nvSpPr>
          <p:spPr bwMode="auto">
            <a:xfrm flipV="1">
              <a:off x="3987833" y="5611245"/>
              <a:ext cx="9525" cy="28575"/>
            </a:xfrm>
            <a:prstGeom prst="line">
              <a:avLst/>
            </a:prstGeom>
            <a:noFill/>
            <a:ln w="28575">
              <a:solidFill>
                <a:srgbClr val="FF0000"/>
              </a:solidFill>
              <a:round/>
              <a:headEnd/>
              <a:tailEnd/>
            </a:ln>
          </p:spPr>
          <p:txBody>
            <a:bodyPr/>
            <a:lstStyle/>
            <a:p>
              <a:endParaRPr lang="en-US"/>
            </a:p>
          </p:txBody>
        </p:sp>
        <p:sp>
          <p:nvSpPr>
            <p:cNvPr id="637006" name="Line 68"/>
            <p:cNvSpPr>
              <a:spLocks noChangeShapeType="1"/>
            </p:cNvSpPr>
            <p:nvPr/>
          </p:nvSpPr>
          <p:spPr bwMode="auto">
            <a:xfrm flipV="1">
              <a:off x="3997358" y="5581083"/>
              <a:ext cx="7938" cy="30163"/>
            </a:xfrm>
            <a:prstGeom prst="line">
              <a:avLst/>
            </a:prstGeom>
            <a:noFill/>
            <a:ln w="28575">
              <a:solidFill>
                <a:srgbClr val="FF0000"/>
              </a:solidFill>
              <a:round/>
              <a:headEnd/>
              <a:tailEnd/>
            </a:ln>
          </p:spPr>
          <p:txBody>
            <a:bodyPr/>
            <a:lstStyle/>
            <a:p>
              <a:endParaRPr lang="en-US"/>
            </a:p>
          </p:txBody>
        </p:sp>
        <p:sp>
          <p:nvSpPr>
            <p:cNvPr id="637007" name="Line 69"/>
            <p:cNvSpPr>
              <a:spLocks noChangeShapeType="1"/>
            </p:cNvSpPr>
            <p:nvPr/>
          </p:nvSpPr>
          <p:spPr bwMode="auto">
            <a:xfrm flipV="1">
              <a:off x="4005296" y="5549333"/>
              <a:ext cx="9525" cy="31750"/>
            </a:xfrm>
            <a:prstGeom prst="line">
              <a:avLst/>
            </a:prstGeom>
            <a:noFill/>
            <a:ln w="28575">
              <a:solidFill>
                <a:srgbClr val="FF0000"/>
              </a:solidFill>
              <a:round/>
              <a:headEnd/>
              <a:tailEnd/>
            </a:ln>
          </p:spPr>
          <p:txBody>
            <a:bodyPr/>
            <a:lstStyle/>
            <a:p>
              <a:endParaRPr lang="en-US"/>
            </a:p>
          </p:txBody>
        </p:sp>
        <p:sp>
          <p:nvSpPr>
            <p:cNvPr id="637008" name="Line 70"/>
            <p:cNvSpPr>
              <a:spLocks noChangeShapeType="1"/>
            </p:cNvSpPr>
            <p:nvPr/>
          </p:nvSpPr>
          <p:spPr bwMode="auto">
            <a:xfrm flipV="1">
              <a:off x="4014821" y="5515995"/>
              <a:ext cx="9525" cy="33338"/>
            </a:xfrm>
            <a:prstGeom prst="line">
              <a:avLst/>
            </a:prstGeom>
            <a:noFill/>
            <a:ln w="28575">
              <a:solidFill>
                <a:srgbClr val="FF0000"/>
              </a:solidFill>
              <a:round/>
              <a:headEnd/>
              <a:tailEnd/>
            </a:ln>
          </p:spPr>
          <p:txBody>
            <a:bodyPr/>
            <a:lstStyle/>
            <a:p>
              <a:endParaRPr lang="en-US"/>
            </a:p>
          </p:txBody>
        </p:sp>
        <p:sp>
          <p:nvSpPr>
            <p:cNvPr id="637009" name="Line 71"/>
            <p:cNvSpPr>
              <a:spLocks noChangeShapeType="1"/>
            </p:cNvSpPr>
            <p:nvPr/>
          </p:nvSpPr>
          <p:spPr bwMode="auto">
            <a:xfrm flipV="1">
              <a:off x="4024346" y="5482658"/>
              <a:ext cx="9525" cy="33338"/>
            </a:xfrm>
            <a:prstGeom prst="line">
              <a:avLst/>
            </a:prstGeom>
            <a:noFill/>
            <a:ln w="28575">
              <a:solidFill>
                <a:srgbClr val="FF0000"/>
              </a:solidFill>
              <a:round/>
              <a:headEnd/>
              <a:tailEnd/>
            </a:ln>
          </p:spPr>
          <p:txBody>
            <a:bodyPr/>
            <a:lstStyle/>
            <a:p>
              <a:endParaRPr lang="en-US"/>
            </a:p>
          </p:txBody>
        </p:sp>
        <p:sp>
          <p:nvSpPr>
            <p:cNvPr id="637010" name="Line 72"/>
            <p:cNvSpPr>
              <a:spLocks noChangeShapeType="1"/>
            </p:cNvSpPr>
            <p:nvPr/>
          </p:nvSpPr>
          <p:spPr bwMode="auto">
            <a:xfrm flipV="1">
              <a:off x="4033871" y="5447733"/>
              <a:ext cx="9525" cy="34925"/>
            </a:xfrm>
            <a:prstGeom prst="line">
              <a:avLst/>
            </a:prstGeom>
            <a:noFill/>
            <a:ln w="28575">
              <a:solidFill>
                <a:srgbClr val="FF0000"/>
              </a:solidFill>
              <a:round/>
              <a:headEnd/>
              <a:tailEnd/>
            </a:ln>
          </p:spPr>
          <p:txBody>
            <a:bodyPr/>
            <a:lstStyle/>
            <a:p>
              <a:endParaRPr lang="en-US"/>
            </a:p>
          </p:txBody>
        </p:sp>
        <p:sp>
          <p:nvSpPr>
            <p:cNvPr id="637011" name="Line 73"/>
            <p:cNvSpPr>
              <a:spLocks noChangeShapeType="1"/>
            </p:cNvSpPr>
            <p:nvPr/>
          </p:nvSpPr>
          <p:spPr bwMode="auto">
            <a:xfrm flipV="1">
              <a:off x="4043396" y="5414395"/>
              <a:ext cx="9525" cy="33338"/>
            </a:xfrm>
            <a:prstGeom prst="line">
              <a:avLst/>
            </a:prstGeom>
            <a:noFill/>
            <a:ln w="28575">
              <a:solidFill>
                <a:srgbClr val="FF0000"/>
              </a:solidFill>
              <a:round/>
              <a:headEnd/>
              <a:tailEnd/>
            </a:ln>
          </p:spPr>
          <p:txBody>
            <a:bodyPr/>
            <a:lstStyle/>
            <a:p>
              <a:endParaRPr lang="en-US"/>
            </a:p>
          </p:txBody>
        </p:sp>
        <p:sp>
          <p:nvSpPr>
            <p:cNvPr id="637012" name="Line 74"/>
            <p:cNvSpPr>
              <a:spLocks noChangeShapeType="1"/>
            </p:cNvSpPr>
            <p:nvPr/>
          </p:nvSpPr>
          <p:spPr bwMode="auto">
            <a:xfrm flipV="1">
              <a:off x="4052921" y="5379470"/>
              <a:ext cx="7938" cy="34925"/>
            </a:xfrm>
            <a:prstGeom prst="line">
              <a:avLst/>
            </a:prstGeom>
            <a:noFill/>
            <a:ln w="28575">
              <a:solidFill>
                <a:srgbClr val="FF0000"/>
              </a:solidFill>
              <a:round/>
              <a:headEnd/>
              <a:tailEnd/>
            </a:ln>
          </p:spPr>
          <p:txBody>
            <a:bodyPr/>
            <a:lstStyle/>
            <a:p>
              <a:endParaRPr lang="en-US"/>
            </a:p>
          </p:txBody>
        </p:sp>
        <p:sp>
          <p:nvSpPr>
            <p:cNvPr id="637013" name="Line 75"/>
            <p:cNvSpPr>
              <a:spLocks noChangeShapeType="1"/>
            </p:cNvSpPr>
            <p:nvPr/>
          </p:nvSpPr>
          <p:spPr bwMode="auto">
            <a:xfrm flipV="1">
              <a:off x="4060858" y="5344545"/>
              <a:ext cx="9525" cy="34925"/>
            </a:xfrm>
            <a:prstGeom prst="line">
              <a:avLst/>
            </a:prstGeom>
            <a:noFill/>
            <a:ln w="28575">
              <a:solidFill>
                <a:srgbClr val="FF0000"/>
              </a:solidFill>
              <a:round/>
              <a:headEnd/>
              <a:tailEnd/>
            </a:ln>
          </p:spPr>
          <p:txBody>
            <a:bodyPr/>
            <a:lstStyle/>
            <a:p>
              <a:endParaRPr lang="en-US"/>
            </a:p>
          </p:txBody>
        </p:sp>
        <p:sp>
          <p:nvSpPr>
            <p:cNvPr id="637014" name="Line 76"/>
            <p:cNvSpPr>
              <a:spLocks noChangeShapeType="1"/>
            </p:cNvSpPr>
            <p:nvPr/>
          </p:nvSpPr>
          <p:spPr bwMode="auto">
            <a:xfrm flipV="1">
              <a:off x="4070383" y="5309620"/>
              <a:ext cx="9525" cy="34925"/>
            </a:xfrm>
            <a:prstGeom prst="line">
              <a:avLst/>
            </a:prstGeom>
            <a:noFill/>
            <a:ln w="28575">
              <a:solidFill>
                <a:srgbClr val="FF0000"/>
              </a:solidFill>
              <a:round/>
              <a:headEnd/>
              <a:tailEnd/>
            </a:ln>
          </p:spPr>
          <p:txBody>
            <a:bodyPr/>
            <a:lstStyle/>
            <a:p>
              <a:endParaRPr lang="en-US"/>
            </a:p>
          </p:txBody>
        </p:sp>
        <p:sp>
          <p:nvSpPr>
            <p:cNvPr id="637015" name="Line 77"/>
            <p:cNvSpPr>
              <a:spLocks noChangeShapeType="1"/>
            </p:cNvSpPr>
            <p:nvPr/>
          </p:nvSpPr>
          <p:spPr bwMode="auto">
            <a:xfrm flipV="1">
              <a:off x="4079908" y="5277870"/>
              <a:ext cx="9525" cy="31750"/>
            </a:xfrm>
            <a:prstGeom prst="line">
              <a:avLst/>
            </a:prstGeom>
            <a:noFill/>
            <a:ln w="28575">
              <a:solidFill>
                <a:srgbClr val="FF0000"/>
              </a:solidFill>
              <a:round/>
              <a:headEnd/>
              <a:tailEnd/>
            </a:ln>
          </p:spPr>
          <p:txBody>
            <a:bodyPr/>
            <a:lstStyle/>
            <a:p>
              <a:endParaRPr lang="en-US"/>
            </a:p>
          </p:txBody>
        </p:sp>
        <p:sp>
          <p:nvSpPr>
            <p:cNvPr id="637016" name="Line 78"/>
            <p:cNvSpPr>
              <a:spLocks noChangeShapeType="1"/>
            </p:cNvSpPr>
            <p:nvPr/>
          </p:nvSpPr>
          <p:spPr bwMode="auto">
            <a:xfrm flipV="1">
              <a:off x="4089433" y="5246120"/>
              <a:ext cx="9525" cy="31750"/>
            </a:xfrm>
            <a:prstGeom prst="line">
              <a:avLst/>
            </a:prstGeom>
            <a:noFill/>
            <a:ln w="28575">
              <a:solidFill>
                <a:srgbClr val="FF0000"/>
              </a:solidFill>
              <a:round/>
              <a:headEnd/>
              <a:tailEnd/>
            </a:ln>
          </p:spPr>
          <p:txBody>
            <a:bodyPr/>
            <a:lstStyle/>
            <a:p>
              <a:endParaRPr lang="en-US"/>
            </a:p>
          </p:txBody>
        </p:sp>
        <p:sp>
          <p:nvSpPr>
            <p:cNvPr id="637017" name="Line 79"/>
            <p:cNvSpPr>
              <a:spLocks noChangeShapeType="1"/>
            </p:cNvSpPr>
            <p:nvPr/>
          </p:nvSpPr>
          <p:spPr bwMode="auto">
            <a:xfrm flipV="1">
              <a:off x="4098958" y="5215958"/>
              <a:ext cx="9525" cy="30163"/>
            </a:xfrm>
            <a:prstGeom prst="line">
              <a:avLst/>
            </a:prstGeom>
            <a:noFill/>
            <a:ln w="28575">
              <a:solidFill>
                <a:srgbClr val="FF0000"/>
              </a:solidFill>
              <a:round/>
              <a:headEnd/>
              <a:tailEnd/>
            </a:ln>
          </p:spPr>
          <p:txBody>
            <a:bodyPr/>
            <a:lstStyle/>
            <a:p>
              <a:endParaRPr lang="en-US"/>
            </a:p>
          </p:txBody>
        </p:sp>
        <p:sp>
          <p:nvSpPr>
            <p:cNvPr id="637018" name="Line 80"/>
            <p:cNvSpPr>
              <a:spLocks noChangeShapeType="1"/>
            </p:cNvSpPr>
            <p:nvPr/>
          </p:nvSpPr>
          <p:spPr bwMode="auto">
            <a:xfrm flipV="1">
              <a:off x="4108483" y="5187383"/>
              <a:ext cx="7938" cy="28575"/>
            </a:xfrm>
            <a:prstGeom prst="line">
              <a:avLst/>
            </a:prstGeom>
            <a:noFill/>
            <a:ln w="28575">
              <a:solidFill>
                <a:srgbClr val="FF0000"/>
              </a:solidFill>
              <a:round/>
              <a:headEnd/>
              <a:tailEnd/>
            </a:ln>
          </p:spPr>
          <p:txBody>
            <a:bodyPr/>
            <a:lstStyle/>
            <a:p>
              <a:endParaRPr lang="en-US"/>
            </a:p>
          </p:txBody>
        </p:sp>
        <p:sp>
          <p:nvSpPr>
            <p:cNvPr id="637019" name="Line 81"/>
            <p:cNvSpPr>
              <a:spLocks noChangeShapeType="1"/>
            </p:cNvSpPr>
            <p:nvPr/>
          </p:nvSpPr>
          <p:spPr bwMode="auto">
            <a:xfrm flipV="1">
              <a:off x="4116421" y="5160395"/>
              <a:ext cx="9525" cy="26988"/>
            </a:xfrm>
            <a:prstGeom prst="line">
              <a:avLst/>
            </a:prstGeom>
            <a:noFill/>
            <a:ln w="28575">
              <a:solidFill>
                <a:srgbClr val="FF0000"/>
              </a:solidFill>
              <a:round/>
              <a:headEnd/>
              <a:tailEnd/>
            </a:ln>
          </p:spPr>
          <p:txBody>
            <a:bodyPr/>
            <a:lstStyle/>
            <a:p>
              <a:endParaRPr lang="en-US"/>
            </a:p>
          </p:txBody>
        </p:sp>
        <p:sp>
          <p:nvSpPr>
            <p:cNvPr id="637020" name="Line 82"/>
            <p:cNvSpPr>
              <a:spLocks noChangeShapeType="1"/>
            </p:cNvSpPr>
            <p:nvPr/>
          </p:nvSpPr>
          <p:spPr bwMode="auto">
            <a:xfrm flipV="1">
              <a:off x="4125946" y="5136583"/>
              <a:ext cx="9525" cy="23813"/>
            </a:xfrm>
            <a:prstGeom prst="line">
              <a:avLst/>
            </a:prstGeom>
            <a:noFill/>
            <a:ln w="28575">
              <a:solidFill>
                <a:srgbClr val="FF0000"/>
              </a:solidFill>
              <a:round/>
              <a:headEnd/>
              <a:tailEnd/>
            </a:ln>
          </p:spPr>
          <p:txBody>
            <a:bodyPr/>
            <a:lstStyle/>
            <a:p>
              <a:endParaRPr lang="en-US"/>
            </a:p>
          </p:txBody>
        </p:sp>
        <p:sp>
          <p:nvSpPr>
            <p:cNvPr id="637021" name="Line 83"/>
            <p:cNvSpPr>
              <a:spLocks noChangeShapeType="1"/>
            </p:cNvSpPr>
            <p:nvPr/>
          </p:nvSpPr>
          <p:spPr bwMode="auto">
            <a:xfrm flipV="1">
              <a:off x="4135471" y="5114358"/>
              <a:ext cx="9525" cy="22225"/>
            </a:xfrm>
            <a:prstGeom prst="line">
              <a:avLst/>
            </a:prstGeom>
            <a:noFill/>
            <a:ln w="28575">
              <a:solidFill>
                <a:srgbClr val="FF0000"/>
              </a:solidFill>
              <a:round/>
              <a:headEnd/>
              <a:tailEnd/>
            </a:ln>
          </p:spPr>
          <p:txBody>
            <a:bodyPr/>
            <a:lstStyle/>
            <a:p>
              <a:endParaRPr lang="en-US"/>
            </a:p>
          </p:txBody>
        </p:sp>
        <p:sp>
          <p:nvSpPr>
            <p:cNvPr id="637022" name="Line 84"/>
            <p:cNvSpPr>
              <a:spLocks noChangeShapeType="1"/>
            </p:cNvSpPr>
            <p:nvPr/>
          </p:nvSpPr>
          <p:spPr bwMode="auto">
            <a:xfrm flipV="1">
              <a:off x="4144996" y="5095308"/>
              <a:ext cx="9525" cy="19050"/>
            </a:xfrm>
            <a:prstGeom prst="line">
              <a:avLst/>
            </a:prstGeom>
            <a:noFill/>
            <a:ln w="28575">
              <a:solidFill>
                <a:srgbClr val="FF0000"/>
              </a:solidFill>
              <a:round/>
              <a:headEnd/>
              <a:tailEnd/>
            </a:ln>
          </p:spPr>
          <p:txBody>
            <a:bodyPr/>
            <a:lstStyle/>
            <a:p>
              <a:endParaRPr lang="en-US"/>
            </a:p>
          </p:txBody>
        </p:sp>
        <p:sp>
          <p:nvSpPr>
            <p:cNvPr id="637023" name="Line 85"/>
            <p:cNvSpPr>
              <a:spLocks noChangeShapeType="1"/>
            </p:cNvSpPr>
            <p:nvPr/>
          </p:nvSpPr>
          <p:spPr bwMode="auto">
            <a:xfrm flipV="1">
              <a:off x="4154521" y="5079433"/>
              <a:ext cx="7938" cy="15875"/>
            </a:xfrm>
            <a:prstGeom prst="line">
              <a:avLst/>
            </a:prstGeom>
            <a:noFill/>
            <a:ln w="28575">
              <a:solidFill>
                <a:srgbClr val="FF0000"/>
              </a:solidFill>
              <a:round/>
              <a:headEnd/>
              <a:tailEnd/>
            </a:ln>
          </p:spPr>
          <p:txBody>
            <a:bodyPr/>
            <a:lstStyle/>
            <a:p>
              <a:endParaRPr lang="en-US"/>
            </a:p>
          </p:txBody>
        </p:sp>
        <p:sp>
          <p:nvSpPr>
            <p:cNvPr id="637024" name="Line 86"/>
            <p:cNvSpPr>
              <a:spLocks noChangeShapeType="1"/>
            </p:cNvSpPr>
            <p:nvPr/>
          </p:nvSpPr>
          <p:spPr bwMode="auto">
            <a:xfrm flipV="1">
              <a:off x="4162458" y="5066733"/>
              <a:ext cx="9525" cy="12700"/>
            </a:xfrm>
            <a:prstGeom prst="line">
              <a:avLst/>
            </a:prstGeom>
            <a:noFill/>
            <a:ln w="28575">
              <a:solidFill>
                <a:srgbClr val="FF0000"/>
              </a:solidFill>
              <a:round/>
              <a:headEnd/>
              <a:tailEnd/>
            </a:ln>
          </p:spPr>
          <p:txBody>
            <a:bodyPr/>
            <a:lstStyle/>
            <a:p>
              <a:endParaRPr lang="en-US"/>
            </a:p>
          </p:txBody>
        </p:sp>
        <p:sp>
          <p:nvSpPr>
            <p:cNvPr id="637025" name="Line 87"/>
            <p:cNvSpPr>
              <a:spLocks noChangeShapeType="1"/>
            </p:cNvSpPr>
            <p:nvPr/>
          </p:nvSpPr>
          <p:spPr bwMode="auto">
            <a:xfrm flipV="1">
              <a:off x="4171983" y="5057208"/>
              <a:ext cx="9525" cy="9525"/>
            </a:xfrm>
            <a:prstGeom prst="line">
              <a:avLst/>
            </a:prstGeom>
            <a:noFill/>
            <a:ln w="28575">
              <a:solidFill>
                <a:srgbClr val="FF0000"/>
              </a:solidFill>
              <a:round/>
              <a:headEnd/>
              <a:tailEnd/>
            </a:ln>
          </p:spPr>
          <p:txBody>
            <a:bodyPr/>
            <a:lstStyle/>
            <a:p>
              <a:endParaRPr lang="en-US"/>
            </a:p>
          </p:txBody>
        </p:sp>
        <p:sp>
          <p:nvSpPr>
            <p:cNvPr id="637026" name="Line 88"/>
            <p:cNvSpPr>
              <a:spLocks noChangeShapeType="1"/>
            </p:cNvSpPr>
            <p:nvPr/>
          </p:nvSpPr>
          <p:spPr bwMode="auto">
            <a:xfrm flipV="1">
              <a:off x="4181508" y="5050858"/>
              <a:ext cx="9525" cy="6350"/>
            </a:xfrm>
            <a:prstGeom prst="line">
              <a:avLst/>
            </a:prstGeom>
            <a:noFill/>
            <a:ln w="28575">
              <a:solidFill>
                <a:srgbClr val="FF0000"/>
              </a:solidFill>
              <a:round/>
              <a:headEnd/>
              <a:tailEnd/>
            </a:ln>
          </p:spPr>
          <p:txBody>
            <a:bodyPr/>
            <a:lstStyle/>
            <a:p>
              <a:endParaRPr lang="en-US"/>
            </a:p>
          </p:txBody>
        </p:sp>
        <p:sp>
          <p:nvSpPr>
            <p:cNvPr id="637027" name="Line 89"/>
            <p:cNvSpPr>
              <a:spLocks noChangeShapeType="1"/>
            </p:cNvSpPr>
            <p:nvPr/>
          </p:nvSpPr>
          <p:spPr bwMode="auto">
            <a:xfrm flipV="1">
              <a:off x="4191033" y="5047683"/>
              <a:ext cx="9525" cy="3175"/>
            </a:xfrm>
            <a:prstGeom prst="line">
              <a:avLst/>
            </a:prstGeom>
            <a:noFill/>
            <a:ln w="28575">
              <a:solidFill>
                <a:srgbClr val="FF0000"/>
              </a:solidFill>
              <a:round/>
              <a:headEnd/>
              <a:tailEnd/>
            </a:ln>
          </p:spPr>
          <p:txBody>
            <a:bodyPr/>
            <a:lstStyle/>
            <a:p>
              <a:endParaRPr lang="en-US"/>
            </a:p>
          </p:txBody>
        </p:sp>
        <p:sp>
          <p:nvSpPr>
            <p:cNvPr id="637028" name="Line 90"/>
            <p:cNvSpPr>
              <a:spLocks noChangeShapeType="1"/>
            </p:cNvSpPr>
            <p:nvPr/>
          </p:nvSpPr>
          <p:spPr bwMode="auto">
            <a:xfrm>
              <a:off x="4200558" y="5047683"/>
              <a:ext cx="9525" cy="1588"/>
            </a:xfrm>
            <a:prstGeom prst="line">
              <a:avLst/>
            </a:prstGeom>
            <a:noFill/>
            <a:ln w="28575">
              <a:solidFill>
                <a:srgbClr val="FF0000"/>
              </a:solidFill>
              <a:round/>
              <a:headEnd/>
              <a:tailEnd/>
            </a:ln>
          </p:spPr>
          <p:txBody>
            <a:bodyPr/>
            <a:lstStyle/>
            <a:p>
              <a:endParaRPr lang="en-US"/>
            </a:p>
          </p:txBody>
        </p:sp>
        <p:sp>
          <p:nvSpPr>
            <p:cNvPr id="637029" name="Line 91"/>
            <p:cNvSpPr>
              <a:spLocks noChangeShapeType="1"/>
            </p:cNvSpPr>
            <p:nvPr/>
          </p:nvSpPr>
          <p:spPr bwMode="auto">
            <a:xfrm>
              <a:off x="4210083" y="5047683"/>
              <a:ext cx="7938" cy="3175"/>
            </a:xfrm>
            <a:prstGeom prst="line">
              <a:avLst/>
            </a:prstGeom>
            <a:noFill/>
            <a:ln w="28575">
              <a:solidFill>
                <a:srgbClr val="FF0000"/>
              </a:solidFill>
              <a:round/>
              <a:headEnd/>
              <a:tailEnd/>
            </a:ln>
          </p:spPr>
          <p:txBody>
            <a:bodyPr/>
            <a:lstStyle/>
            <a:p>
              <a:endParaRPr lang="en-US"/>
            </a:p>
          </p:txBody>
        </p:sp>
        <p:sp>
          <p:nvSpPr>
            <p:cNvPr id="637030" name="Line 92"/>
            <p:cNvSpPr>
              <a:spLocks noChangeShapeType="1"/>
            </p:cNvSpPr>
            <p:nvPr/>
          </p:nvSpPr>
          <p:spPr bwMode="auto">
            <a:xfrm>
              <a:off x="4218021" y="5050858"/>
              <a:ext cx="9525" cy="6350"/>
            </a:xfrm>
            <a:prstGeom prst="line">
              <a:avLst/>
            </a:prstGeom>
            <a:noFill/>
            <a:ln w="28575">
              <a:solidFill>
                <a:srgbClr val="FF0000"/>
              </a:solidFill>
              <a:round/>
              <a:headEnd/>
              <a:tailEnd/>
            </a:ln>
          </p:spPr>
          <p:txBody>
            <a:bodyPr/>
            <a:lstStyle/>
            <a:p>
              <a:endParaRPr lang="en-US"/>
            </a:p>
          </p:txBody>
        </p:sp>
        <p:sp>
          <p:nvSpPr>
            <p:cNvPr id="637031" name="Line 93"/>
            <p:cNvSpPr>
              <a:spLocks noChangeShapeType="1"/>
            </p:cNvSpPr>
            <p:nvPr/>
          </p:nvSpPr>
          <p:spPr bwMode="auto">
            <a:xfrm>
              <a:off x="4227546" y="5057208"/>
              <a:ext cx="9525" cy="9525"/>
            </a:xfrm>
            <a:prstGeom prst="line">
              <a:avLst/>
            </a:prstGeom>
            <a:noFill/>
            <a:ln w="28575">
              <a:solidFill>
                <a:srgbClr val="FF0000"/>
              </a:solidFill>
              <a:round/>
              <a:headEnd/>
              <a:tailEnd/>
            </a:ln>
          </p:spPr>
          <p:txBody>
            <a:bodyPr/>
            <a:lstStyle/>
            <a:p>
              <a:endParaRPr lang="en-US"/>
            </a:p>
          </p:txBody>
        </p:sp>
        <p:sp>
          <p:nvSpPr>
            <p:cNvPr id="637032" name="Line 94"/>
            <p:cNvSpPr>
              <a:spLocks noChangeShapeType="1"/>
            </p:cNvSpPr>
            <p:nvPr/>
          </p:nvSpPr>
          <p:spPr bwMode="auto">
            <a:xfrm>
              <a:off x="4237071" y="5066733"/>
              <a:ext cx="9525" cy="12700"/>
            </a:xfrm>
            <a:prstGeom prst="line">
              <a:avLst/>
            </a:prstGeom>
            <a:noFill/>
            <a:ln w="28575">
              <a:solidFill>
                <a:srgbClr val="FF0000"/>
              </a:solidFill>
              <a:round/>
              <a:headEnd/>
              <a:tailEnd/>
            </a:ln>
          </p:spPr>
          <p:txBody>
            <a:bodyPr/>
            <a:lstStyle/>
            <a:p>
              <a:endParaRPr lang="en-US"/>
            </a:p>
          </p:txBody>
        </p:sp>
        <p:sp>
          <p:nvSpPr>
            <p:cNvPr id="637033" name="Line 95"/>
            <p:cNvSpPr>
              <a:spLocks noChangeShapeType="1"/>
            </p:cNvSpPr>
            <p:nvPr/>
          </p:nvSpPr>
          <p:spPr bwMode="auto">
            <a:xfrm>
              <a:off x="4246596" y="5079433"/>
              <a:ext cx="9525" cy="15875"/>
            </a:xfrm>
            <a:prstGeom prst="line">
              <a:avLst/>
            </a:prstGeom>
            <a:noFill/>
            <a:ln w="28575">
              <a:solidFill>
                <a:srgbClr val="FF0000"/>
              </a:solidFill>
              <a:round/>
              <a:headEnd/>
              <a:tailEnd/>
            </a:ln>
          </p:spPr>
          <p:txBody>
            <a:bodyPr/>
            <a:lstStyle/>
            <a:p>
              <a:endParaRPr lang="en-US"/>
            </a:p>
          </p:txBody>
        </p:sp>
        <p:sp>
          <p:nvSpPr>
            <p:cNvPr id="637034" name="Line 96"/>
            <p:cNvSpPr>
              <a:spLocks noChangeShapeType="1"/>
            </p:cNvSpPr>
            <p:nvPr/>
          </p:nvSpPr>
          <p:spPr bwMode="auto">
            <a:xfrm>
              <a:off x="4256121" y="5095308"/>
              <a:ext cx="9525" cy="19050"/>
            </a:xfrm>
            <a:prstGeom prst="line">
              <a:avLst/>
            </a:prstGeom>
            <a:noFill/>
            <a:ln w="28575">
              <a:solidFill>
                <a:srgbClr val="FF0000"/>
              </a:solidFill>
              <a:round/>
              <a:headEnd/>
              <a:tailEnd/>
            </a:ln>
          </p:spPr>
          <p:txBody>
            <a:bodyPr/>
            <a:lstStyle/>
            <a:p>
              <a:endParaRPr lang="en-US"/>
            </a:p>
          </p:txBody>
        </p:sp>
        <p:sp>
          <p:nvSpPr>
            <p:cNvPr id="637035" name="Line 97"/>
            <p:cNvSpPr>
              <a:spLocks noChangeShapeType="1"/>
            </p:cNvSpPr>
            <p:nvPr/>
          </p:nvSpPr>
          <p:spPr bwMode="auto">
            <a:xfrm>
              <a:off x="4265646" y="5114358"/>
              <a:ext cx="7938" cy="22225"/>
            </a:xfrm>
            <a:prstGeom prst="line">
              <a:avLst/>
            </a:prstGeom>
            <a:noFill/>
            <a:ln w="28575">
              <a:solidFill>
                <a:srgbClr val="FF0000"/>
              </a:solidFill>
              <a:round/>
              <a:headEnd/>
              <a:tailEnd/>
            </a:ln>
          </p:spPr>
          <p:txBody>
            <a:bodyPr/>
            <a:lstStyle/>
            <a:p>
              <a:endParaRPr lang="en-US"/>
            </a:p>
          </p:txBody>
        </p:sp>
        <p:sp>
          <p:nvSpPr>
            <p:cNvPr id="637036" name="Line 98"/>
            <p:cNvSpPr>
              <a:spLocks noChangeShapeType="1"/>
            </p:cNvSpPr>
            <p:nvPr/>
          </p:nvSpPr>
          <p:spPr bwMode="auto">
            <a:xfrm>
              <a:off x="4273583" y="5136583"/>
              <a:ext cx="9525" cy="23813"/>
            </a:xfrm>
            <a:prstGeom prst="line">
              <a:avLst/>
            </a:prstGeom>
            <a:noFill/>
            <a:ln w="28575">
              <a:solidFill>
                <a:srgbClr val="FF0000"/>
              </a:solidFill>
              <a:round/>
              <a:headEnd/>
              <a:tailEnd/>
            </a:ln>
          </p:spPr>
          <p:txBody>
            <a:bodyPr/>
            <a:lstStyle/>
            <a:p>
              <a:endParaRPr lang="en-US"/>
            </a:p>
          </p:txBody>
        </p:sp>
        <p:sp>
          <p:nvSpPr>
            <p:cNvPr id="637037" name="Line 99"/>
            <p:cNvSpPr>
              <a:spLocks noChangeShapeType="1"/>
            </p:cNvSpPr>
            <p:nvPr/>
          </p:nvSpPr>
          <p:spPr bwMode="auto">
            <a:xfrm>
              <a:off x="4283108" y="5160395"/>
              <a:ext cx="9525" cy="26988"/>
            </a:xfrm>
            <a:prstGeom prst="line">
              <a:avLst/>
            </a:prstGeom>
            <a:noFill/>
            <a:ln w="28575">
              <a:solidFill>
                <a:srgbClr val="FF0000"/>
              </a:solidFill>
              <a:round/>
              <a:headEnd/>
              <a:tailEnd/>
            </a:ln>
          </p:spPr>
          <p:txBody>
            <a:bodyPr/>
            <a:lstStyle/>
            <a:p>
              <a:endParaRPr lang="en-US"/>
            </a:p>
          </p:txBody>
        </p:sp>
        <p:sp>
          <p:nvSpPr>
            <p:cNvPr id="637038" name="Line 100"/>
            <p:cNvSpPr>
              <a:spLocks noChangeShapeType="1"/>
            </p:cNvSpPr>
            <p:nvPr/>
          </p:nvSpPr>
          <p:spPr bwMode="auto">
            <a:xfrm>
              <a:off x="4292633" y="5187383"/>
              <a:ext cx="9525" cy="28575"/>
            </a:xfrm>
            <a:prstGeom prst="line">
              <a:avLst/>
            </a:prstGeom>
            <a:noFill/>
            <a:ln w="28575">
              <a:solidFill>
                <a:srgbClr val="FF0000"/>
              </a:solidFill>
              <a:round/>
              <a:headEnd/>
              <a:tailEnd/>
            </a:ln>
          </p:spPr>
          <p:txBody>
            <a:bodyPr/>
            <a:lstStyle/>
            <a:p>
              <a:endParaRPr lang="en-US"/>
            </a:p>
          </p:txBody>
        </p:sp>
        <p:sp>
          <p:nvSpPr>
            <p:cNvPr id="637039" name="Line 101"/>
            <p:cNvSpPr>
              <a:spLocks noChangeShapeType="1"/>
            </p:cNvSpPr>
            <p:nvPr/>
          </p:nvSpPr>
          <p:spPr bwMode="auto">
            <a:xfrm>
              <a:off x="4302158" y="5215958"/>
              <a:ext cx="9525" cy="30163"/>
            </a:xfrm>
            <a:prstGeom prst="line">
              <a:avLst/>
            </a:prstGeom>
            <a:noFill/>
            <a:ln w="28575">
              <a:solidFill>
                <a:srgbClr val="FF0000"/>
              </a:solidFill>
              <a:round/>
              <a:headEnd/>
              <a:tailEnd/>
            </a:ln>
          </p:spPr>
          <p:txBody>
            <a:bodyPr/>
            <a:lstStyle/>
            <a:p>
              <a:endParaRPr lang="en-US"/>
            </a:p>
          </p:txBody>
        </p:sp>
        <p:sp>
          <p:nvSpPr>
            <p:cNvPr id="637040" name="Line 102"/>
            <p:cNvSpPr>
              <a:spLocks noChangeShapeType="1"/>
            </p:cNvSpPr>
            <p:nvPr/>
          </p:nvSpPr>
          <p:spPr bwMode="auto">
            <a:xfrm>
              <a:off x="4311683" y="5246120"/>
              <a:ext cx="7938" cy="31750"/>
            </a:xfrm>
            <a:prstGeom prst="line">
              <a:avLst/>
            </a:prstGeom>
            <a:noFill/>
            <a:ln w="28575">
              <a:solidFill>
                <a:srgbClr val="FF0000"/>
              </a:solidFill>
              <a:round/>
              <a:headEnd/>
              <a:tailEnd/>
            </a:ln>
          </p:spPr>
          <p:txBody>
            <a:bodyPr/>
            <a:lstStyle/>
            <a:p>
              <a:endParaRPr lang="en-US"/>
            </a:p>
          </p:txBody>
        </p:sp>
        <p:sp>
          <p:nvSpPr>
            <p:cNvPr id="637041" name="Line 103"/>
            <p:cNvSpPr>
              <a:spLocks noChangeShapeType="1"/>
            </p:cNvSpPr>
            <p:nvPr/>
          </p:nvSpPr>
          <p:spPr bwMode="auto">
            <a:xfrm>
              <a:off x="4319621" y="5277870"/>
              <a:ext cx="9525" cy="31750"/>
            </a:xfrm>
            <a:prstGeom prst="line">
              <a:avLst/>
            </a:prstGeom>
            <a:noFill/>
            <a:ln w="28575">
              <a:solidFill>
                <a:srgbClr val="FF0000"/>
              </a:solidFill>
              <a:round/>
              <a:headEnd/>
              <a:tailEnd/>
            </a:ln>
          </p:spPr>
          <p:txBody>
            <a:bodyPr/>
            <a:lstStyle/>
            <a:p>
              <a:endParaRPr lang="en-US"/>
            </a:p>
          </p:txBody>
        </p:sp>
        <p:sp>
          <p:nvSpPr>
            <p:cNvPr id="637042" name="Line 104"/>
            <p:cNvSpPr>
              <a:spLocks noChangeShapeType="1"/>
            </p:cNvSpPr>
            <p:nvPr/>
          </p:nvSpPr>
          <p:spPr bwMode="auto">
            <a:xfrm>
              <a:off x="4329146" y="5309620"/>
              <a:ext cx="9525" cy="34925"/>
            </a:xfrm>
            <a:prstGeom prst="line">
              <a:avLst/>
            </a:prstGeom>
            <a:noFill/>
            <a:ln w="28575">
              <a:solidFill>
                <a:srgbClr val="FF0000"/>
              </a:solidFill>
              <a:round/>
              <a:headEnd/>
              <a:tailEnd/>
            </a:ln>
          </p:spPr>
          <p:txBody>
            <a:bodyPr/>
            <a:lstStyle/>
            <a:p>
              <a:endParaRPr lang="en-US"/>
            </a:p>
          </p:txBody>
        </p:sp>
        <p:sp>
          <p:nvSpPr>
            <p:cNvPr id="637043" name="Line 105"/>
            <p:cNvSpPr>
              <a:spLocks noChangeShapeType="1"/>
            </p:cNvSpPr>
            <p:nvPr/>
          </p:nvSpPr>
          <p:spPr bwMode="auto">
            <a:xfrm>
              <a:off x="4338671" y="5344545"/>
              <a:ext cx="9525" cy="34925"/>
            </a:xfrm>
            <a:prstGeom prst="line">
              <a:avLst/>
            </a:prstGeom>
            <a:noFill/>
            <a:ln w="28575">
              <a:solidFill>
                <a:srgbClr val="FF0000"/>
              </a:solidFill>
              <a:round/>
              <a:headEnd/>
              <a:tailEnd/>
            </a:ln>
          </p:spPr>
          <p:txBody>
            <a:bodyPr/>
            <a:lstStyle/>
            <a:p>
              <a:endParaRPr lang="en-US"/>
            </a:p>
          </p:txBody>
        </p:sp>
        <p:sp>
          <p:nvSpPr>
            <p:cNvPr id="637044" name="Line 106"/>
            <p:cNvSpPr>
              <a:spLocks noChangeShapeType="1"/>
            </p:cNvSpPr>
            <p:nvPr/>
          </p:nvSpPr>
          <p:spPr bwMode="auto">
            <a:xfrm>
              <a:off x="4348196" y="5379470"/>
              <a:ext cx="9525" cy="34925"/>
            </a:xfrm>
            <a:prstGeom prst="line">
              <a:avLst/>
            </a:prstGeom>
            <a:noFill/>
            <a:ln w="28575">
              <a:solidFill>
                <a:srgbClr val="FF0000"/>
              </a:solidFill>
              <a:round/>
              <a:headEnd/>
              <a:tailEnd/>
            </a:ln>
          </p:spPr>
          <p:txBody>
            <a:bodyPr/>
            <a:lstStyle/>
            <a:p>
              <a:endParaRPr lang="en-US"/>
            </a:p>
          </p:txBody>
        </p:sp>
        <p:sp>
          <p:nvSpPr>
            <p:cNvPr id="637045" name="Line 8"/>
            <p:cNvSpPr>
              <a:spLocks noChangeShapeType="1"/>
            </p:cNvSpPr>
            <p:nvPr/>
          </p:nvSpPr>
          <p:spPr bwMode="auto">
            <a:xfrm>
              <a:off x="4354744" y="5405844"/>
              <a:ext cx="9525" cy="34925"/>
            </a:xfrm>
            <a:prstGeom prst="line">
              <a:avLst/>
            </a:prstGeom>
            <a:noFill/>
            <a:ln w="28575">
              <a:solidFill>
                <a:srgbClr val="FF0000"/>
              </a:solidFill>
              <a:round/>
              <a:headEnd/>
              <a:tailEnd/>
            </a:ln>
          </p:spPr>
          <p:txBody>
            <a:bodyPr/>
            <a:lstStyle/>
            <a:p>
              <a:endParaRPr lang="en-US"/>
            </a:p>
          </p:txBody>
        </p:sp>
        <p:sp>
          <p:nvSpPr>
            <p:cNvPr id="637046" name="Line 9"/>
            <p:cNvSpPr>
              <a:spLocks noChangeShapeType="1"/>
            </p:cNvSpPr>
            <p:nvPr/>
          </p:nvSpPr>
          <p:spPr bwMode="auto">
            <a:xfrm>
              <a:off x="4364269" y="5440769"/>
              <a:ext cx="9525" cy="34925"/>
            </a:xfrm>
            <a:prstGeom prst="line">
              <a:avLst/>
            </a:prstGeom>
            <a:noFill/>
            <a:ln w="28575">
              <a:solidFill>
                <a:srgbClr val="FF0000"/>
              </a:solidFill>
              <a:round/>
              <a:headEnd/>
              <a:tailEnd/>
            </a:ln>
          </p:spPr>
          <p:txBody>
            <a:bodyPr/>
            <a:lstStyle/>
            <a:p>
              <a:endParaRPr lang="en-US"/>
            </a:p>
          </p:txBody>
        </p:sp>
        <p:sp>
          <p:nvSpPr>
            <p:cNvPr id="637047" name="Line 10"/>
            <p:cNvSpPr>
              <a:spLocks noChangeShapeType="1"/>
            </p:cNvSpPr>
            <p:nvPr/>
          </p:nvSpPr>
          <p:spPr bwMode="auto">
            <a:xfrm>
              <a:off x="4373794" y="5475694"/>
              <a:ext cx="9525" cy="34925"/>
            </a:xfrm>
            <a:prstGeom prst="line">
              <a:avLst/>
            </a:prstGeom>
            <a:noFill/>
            <a:ln w="28575">
              <a:solidFill>
                <a:srgbClr val="FF0000"/>
              </a:solidFill>
              <a:round/>
              <a:headEnd/>
              <a:tailEnd/>
            </a:ln>
          </p:spPr>
          <p:txBody>
            <a:bodyPr/>
            <a:lstStyle/>
            <a:p>
              <a:endParaRPr lang="en-US"/>
            </a:p>
          </p:txBody>
        </p:sp>
        <p:sp>
          <p:nvSpPr>
            <p:cNvPr id="637048" name="Line 11"/>
            <p:cNvSpPr>
              <a:spLocks noChangeShapeType="1"/>
            </p:cNvSpPr>
            <p:nvPr/>
          </p:nvSpPr>
          <p:spPr bwMode="auto">
            <a:xfrm>
              <a:off x="4383319" y="5510619"/>
              <a:ext cx="9525" cy="31750"/>
            </a:xfrm>
            <a:prstGeom prst="line">
              <a:avLst/>
            </a:prstGeom>
            <a:noFill/>
            <a:ln w="28575">
              <a:solidFill>
                <a:srgbClr val="FF0000"/>
              </a:solidFill>
              <a:round/>
              <a:headEnd/>
              <a:tailEnd/>
            </a:ln>
          </p:spPr>
          <p:txBody>
            <a:bodyPr/>
            <a:lstStyle/>
            <a:p>
              <a:endParaRPr lang="en-US"/>
            </a:p>
          </p:txBody>
        </p:sp>
        <p:sp>
          <p:nvSpPr>
            <p:cNvPr id="637049" name="Line 12"/>
            <p:cNvSpPr>
              <a:spLocks noChangeShapeType="1"/>
            </p:cNvSpPr>
            <p:nvPr/>
          </p:nvSpPr>
          <p:spPr bwMode="auto">
            <a:xfrm>
              <a:off x="4392844" y="5542369"/>
              <a:ext cx="9525" cy="31750"/>
            </a:xfrm>
            <a:prstGeom prst="line">
              <a:avLst/>
            </a:prstGeom>
            <a:noFill/>
            <a:ln w="28575">
              <a:solidFill>
                <a:srgbClr val="FF0000"/>
              </a:solidFill>
              <a:round/>
              <a:headEnd/>
              <a:tailEnd/>
            </a:ln>
          </p:spPr>
          <p:txBody>
            <a:bodyPr/>
            <a:lstStyle/>
            <a:p>
              <a:endParaRPr lang="en-US"/>
            </a:p>
          </p:txBody>
        </p:sp>
        <p:sp>
          <p:nvSpPr>
            <p:cNvPr id="637050" name="Line 13"/>
            <p:cNvSpPr>
              <a:spLocks noChangeShapeType="1"/>
            </p:cNvSpPr>
            <p:nvPr/>
          </p:nvSpPr>
          <p:spPr bwMode="auto">
            <a:xfrm>
              <a:off x="4402369" y="5574118"/>
              <a:ext cx="7938" cy="30163"/>
            </a:xfrm>
            <a:prstGeom prst="line">
              <a:avLst/>
            </a:prstGeom>
            <a:noFill/>
            <a:ln w="28575">
              <a:solidFill>
                <a:srgbClr val="FF0000"/>
              </a:solidFill>
              <a:round/>
              <a:headEnd/>
              <a:tailEnd/>
            </a:ln>
          </p:spPr>
          <p:txBody>
            <a:bodyPr/>
            <a:lstStyle/>
            <a:p>
              <a:endParaRPr lang="en-US"/>
            </a:p>
          </p:txBody>
        </p:sp>
        <p:sp>
          <p:nvSpPr>
            <p:cNvPr id="637051" name="Line 14"/>
            <p:cNvSpPr>
              <a:spLocks noChangeShapeType="1"/>
            </p:cNvSpPr>
            <p:nvPr/>
          </p:nvSpPr>
          <p:spPr bwMode="auto">
            <a:xfrm>
              <a:off x="4410307" y="5604281"/>
              <a:ext cx="9525" cy="28575"/>
            </a:xfrm>
            <a:prstGeom prst="line">
              <a:avLst/>
            </a:prstGeom>
            <a:noFill/>
            <a:ln w="28575">
              <a:solidFill>
                <a:srgbClr val="FF0000"/>
              </a:solidFill>
              <a:round/>
              <a:headEnd/>
              <a:tailEnd/>
            </a:ln>
          </p:spPr>
          <p:txBody>
            <a:bodyPr/>
            <a:lstStyle/>
            <a:p>
              <a:endParaRPr lang="en-US"/>
            </a:p>
          </p:txBody>
        </p:sp>
        <p:sp>
          <p:nvSpPr>
            <p:cNvPr id="637052" name="Line 15"/>
            <p:cNvSpPr>
              <a:spLocks noChangeShapeType="1"/>
            </p:cNvSpPr>
            <p:nvPr/>
          </p:nvSpPr>
          <p:spPr bwMode="auto">
            <a:xfrm>
              <a:off x="4419832" y="5632856"/>
              <a:ext cx="9525" cy="26988"/>
            </a:xfrm>
            <a:prstGeom prst="line">
              <a:avLst/>
            </a:prstGeom>
            <a:noFill/>
            <a:ln w="28575">
              <a:solidFill>
                <a:srgbClr val="FF0000"/>
              </a:solidFill>
              <a:round/>
              <a:headEnd/>
              <a:tailEnd/>
            </a:ln>
          </p:spPr>
          <p:txBody>
            <a:bodyPr/>
            <a:lstStyle/>
            <a:p>
              <a:endParaRPr lang="en-US"/>
            </a:p>
          </p:txBody>
        </p:sp>
        <p:sp>
          <p:nvSpPr>
            <p:cNvPr id="637053" name="Line 16"/>
            <p:cNvSpPr>
              <a:spLocks noChangeShapeType="1"/>
            </p:cNvSpPr>
            <p:nvPr/>
          </p:nvSpPr>
          <p:spPr bwMode="auto">
            <a:xfrm>
              <a:off x="4429357" y="5659843"/>
              <a:ext cx="9525" cy="23813"/>
            </a:xfrm>
            <a:prstGeom prst="line">
              <a:avLst/>
            </a:prstGeom>
            <a:noFill/>
            <a:ln w="28575">
              <a:solidFill>
                <a:srgbClr val="FF0000"/>
              </a:solidFill>
              <a:round/>
              <a:headEnd/>
              <a:tailEnd/>
            </a:ln>
          </p:spPr>
          <p:txBody>
            <a:bodyPr/>
            <a:lstStyle/>
            <a:p>
              <a:endParaRPr lang="en-US"/>
            </a:p>
          </p:txBody>
        </p:sp>
        <p:sp>
          <p:nvSpPr>
            <p:cNvPr id="637054" name="Line 17"/>
            <p:cNvSpPr>
              <a:spLocks noChangeShapeType="1"/>
            </p:cNvSpPr>
            <p:nvPr/>
          </p:nvSpPr>
          <p:spPr bwMode="auto">
            <a:xfrm>
              <a:off x="4438882" y="5683656"/>
              <a:ext cx="9525" cy="22225"/>
            </a:xfrm>
            <a:prstGeom prst="line">
              <a:avLst/>
            </a:prstGeom>
            <a:noFill/>
            <a:ln w="28575">
              <a:solidFill>
                <a:srgbClr val="FF0000"/>
              </a:solidFill>
              <a:round/>
              <a:headEnd/>
              <a:tailEnd/>
            </a:ln>
          </p:spPr>
          <p:txBody>
            <a:bodyPr/>
            <a:lstStyle/>
            <a:p>
              <a:endParaRPr lang="en-US"/>
            </a:p>
          </p:txBody>
        </p:sp>
        <p:sp>
          <p:nvSpPr>
            <p:cNvPr id="637055" name="Line 18"/>
            <p:cNvSpPr>
              <a:spLocks noChangeShapeType="1"/>
            </p:cNvSpPr>
            <p:nvPr/>
          </p:nvSpPr>
          <p:spPr bwMode="auto">
            <a:xfrm>
              <a:off x="4448407" y="5705881"/>
              <a:ext cx="7938" cy="19050"/>
            </a:xfrm>
            <a:prstGeom prst="line">
              <a:avLst/>
            </a:prstGeom>
            <a:noFill/>
            <a:ln w="28575">
              <a:solidFill>
                <a:srgbClr val="FF0000"/>
              </a:solidFill>
              <a:round/>
              <a:headEnd/>
              <a:tailEnd/>
            </a:ln>
          </p:spPr>
          <p:txBody>
            <a:bodyPr/>
            <a:lstStyle/>
            <a:p>
              <a:endParaRPr lang="en-US"/>
            </a:p>
          </p:txBody>
        </p:sp>
        <p:sp>
          <p:nvSpPr>
            <p:cNvPr id="637056" name="Line 19"/>
            <p:cNvSpPr>
              <a:spLocks noChangeShapeType="1"/>
            </p:cNvSpPr>
            <p:nvPr/>
          </p:nvSpPr>
          <p:spPr bwMode="auto">
            <a:xfrm>
              <a:off x="4456344" y="5724931"/>
              <a:ext cx="9525" cy="15875"/>
            </a:xfrm>
            <a:prstGeom prst="line">
              <a:avLst/>
            </a:prstGeom>
            <a:noFill/>
            <a:ln w="28575">
              <a:solidFill>
                <a:srgbClr val="FF0000"/>
              </a:solidFill>
              <a:round/>
              <a:headEnd/>
              <a:tailEnd/>
            </a:ln>
          </p:spPr>
          <p:txBody>
            <a:bodyPr/>
            <a:lstStyle/>
            <a:p>
              <a:endParaRPr lang="en-US"/>
            </a:p>
          </p:txBody>
        </p:sp>
        <p:sp>
          <p:nvSpPr>
            <p:cNvPr id="637057" name="Line 20"/>
            <p:cNvSpPr>
              <a:spLocks noChangeShapeType="1"/>
            </p:cNvSpPr>
            <p:nvPr/>
          </p:nvSpPr>
          <p:spPr bwMode="auto">
            <a:xfrm>
              <a:off x="4465869" y="5740806"/>
              <a:ext cx="9525" cy="12700"/>
            </a:xfrm>
            <a:prstGeom prst="line">
              <a:avLst/>
            </a:prstGeom>
            <a:noFill/>
            <a:ln w="28575">
              <a:solidFill>
                <a:srgbClr val="FF0000"/>
              </a:solidFill>
              <a:round/>
              <a:headEnd/>
              <a:tailEnd/>
            </a:ln>
          </p:spPr>
          <p:txBody>
            <a:bodyPr/>
            <a:lstStyle/>
            <a:p>
              <a:endParaRPr lang="en-US"/>
            </a:p>
          </p:txBody>
        </p:sp>
        <p:sp>
          <p:nvSpPr>
            <p:cNvPr id="637058" name="Line 21"/>
            <p:cNvSpPr>
              <a:spLocks noChangeShapeType="1"/>
            </p:cNvSpPr>
            <p:nvPr/>
          </p:nvSpPr>
          <p:spPr bwMode="auto">
            <a:xfrm>
              <a:off x="4475394" y="5753506"/>
              <a:ext cx="9525" cy="9525"/>
            </a:xfrm>
            <a:prstGeom prst="line">
              <a:avLst/>
            </a:prstGeom>
            <a:noFill/>
            <a:ln w="28575">
              <a:solidFill>
                <a:srgbClr val="FF0000"/>
              </a:solidFill>
              <a:round/>
              <a:headEnd/>
              <a:tailEnd/>
            </a:ln>
          </p:spPr>
          <p:txBody>
            <a:bodyPr/>
            <a:lstStyle/>
            <a:p>
              <a:endParaRPr lang="en-US"/>
            </a:p>
          </p:txBody>
        </p:sp>
        <p:sp>
          <p:nvSpPr>
            <p:cNvPr id="637059" name="Line 22"/>
            <p:cNvSpPr>
              <a:spLocks noChangeShapeType="1"/>
            </p:cNvSpPr>
            <p:nvPr/>
          </p:nvSpPr>
          <p:spPr bwMode="auto">
            <a:xfrm>
              <a:off x="4484919" y="5763031"/>
              <a:ext cx="9525" cy="6350"/>
            </a:xfrm>
            <a:prstGeom prst="line">
              <a:avLst/>
            </a:prstGeom>
            <a:noFill/>
            <a:ln w="28575">
              <a:solidFill>
                <a:srgbClr val="FF0000"/>
              </a:solidFill>
              <a:round/>
              <a:headEnd/>
              <a:tailEnd/>
            </a:ln>
          </p:spPr>
          <p:txBody>
            <a:bodyPr/>
            <a:lstStyle/>
            <a:p>
              <a:endParaRPr lang="en-US"/>
            </a:p>
          </p:txBody>
        </p:sp>
        <p:sp>
          <p:nvSpPr>
            <p:cNvPr id="637060" name="Line 23"/>
            <p:cNvSpPr>
              <a:spLocks noChangeShapeType="1"/>
            </p:cNvSpPr>
            <p:nvPr/>
          </p:nvSpPr>
          <p:spPr bwMode="auto">
            <a:xfrm>
              <a:off x="4494444" y="5769381"/>
              <a:ext cx="9525" cy="3175"/>
            </a:xfrm>
            <a:prstGeom prst="line">
              <a:avLst/>
            </a:prstGeom>
            <a:noFill/>
            <a:ln w="28575">
              <a:solidFill>
                <a:srgbClr val="FF0000"/>
              </a:solidFill>
              <a:round/>
              <a:headEnd/>
              <a:tailEnd/>
            </a:ln>
          </p:spPr>
          <p:txBody>
            <a:bodyPr/>
            <a:lstStyle/>
            <a:p>
              <a:endParaRPr lang="en-US"/>
            </a:p>
          </p:txBody>
        </p:sp>
        <p:sp>
          <p:nvSpPr>
            <p:cNvPr id="637061" name="Line 24"/>
            <p:cNvSpPr>
              <a:spLocks noChangeShapeType="1"/>
            </p:cNvSpPr>
            <p:nvPr/>
          </p:nvSpPr>
          <p:spPr bwMode="auto">
            <a:xfrm flipV="1">
              <a:off x="4503969" y="5770968"/>
              <a:ext cx="7938" cy="1588"/>
            </a:xfrm>
            <a:prstGeom prst="line">
              <a:avLst/>
            </a:prstGeom>
            <a:noFill/>
            <a:ln w="28575">
              <a:solidFill>
                <a:srgbClr val="FF0000"/>
              </a:solidFill>
              <a:round/>
              <a:headEnd/>
              <a:tailEnd/>
            </a:ln>
          </p:spPr>
          <p:txBody>
            <a:bodyPr/>
            <a:lstStyle/>
            <a:p>
              <a:endParaRPr lang="en-US"/>
            </a:p>
          </p:txBody>
        </p:sp>
        <p:sp>
          <p:nvSpPr>
            <p:cNvPr id="637062" name="Line 25"/>
            <p:cNvSpPr>
              <a:spLocks noChangeShapeType="1"/>
            </p:cNvSpPr>
            <p:nvPr/>
          </p:nvSpPr>
          <p:spPr bwMode="auto">
            <a:xfrm flipV="1">
              <a:off x="4511907" y="5769381"/>
              <a:ext cx="9525" cy="3175"/>
            </a:xfrm>
            <a:prstGeom prst="line">
              <a:avLst/>
            </a:prstGeom>
            <a:noFill/>
            <a:ln w="28575">
              <a:solidFill>
                <a:srgbClr val="FF0000"/>
              </a:solidFill>
              <a:round/>
              <a:headEnd/>
              <a:tailEnd/>
            </a:ln>
          </p:spPr>
          <p:txBody>
            <a:bodyPr/>
            <a:lstStyle/>
            <a:p>
              <a:endParaRPr lang="en-US"/>
            </a:p>
          </p:txBody>
        </p:sp>
        <p:sp>
          <p:nvSpPr>
            <p:cNvPr id="637063" name="Line 26"/>
            <p:cNvSpPr>
              <a:spLocks noChangeShapeType="1"/>
            </p:cNvSpPr>
            <p:nvPr/>
          </p:nvSpPr>
          <p:spPr bwMode="auto">
            <a:xfrm flipV="1">
              <a:off x="4521432" y="5763031"/>
              <a:ext cx="9525" cy="6350"/>
            </a:xfrm>
            <a:prstGeom prst="line">
              <a:avLst/>
            </a:prstGeom>
            <a:noFill/>
            <a:ln w="28575">
              <a:solidFill>
                <a:srgbClr val="FF0000"/>
              </a:solidFill>
              <a:round/>
              <a:headEnd/>
              <a:tailEnd/>
            </a:ln>
          </p:spPr>
          <p:txBody>
            <a:bodyPr/>
            <a:lstStyle/>
            <a:p>
              <a:endParaRPr lang="en-US"/>
            </a:p>
          </p:txBody>
        </p:sp>
        <p:sp>
          <p:nvSpPr>
            <p:cNvPr id="637064" name="Line 27"/>
            <p:cNvSpPr>
              <a:spLocks noChangeShapeType="1"/>
            </p:cNvSpPr>
            <p:nvPr/>
          </p:nvSpPr>
          <p:spPr bwMode="auto">
            <a:xfrm flipV="1">
              <a:off x="4530957" y="5753506"/>
              <a:ext cx="9525" cy="9525"/>
            </a:xfrm>
            <a:prstGeom prst="line">
              <a:avLst/>
            </a:prstGeom>
            <a:noFill/>
            <a:ln w="28575">
              <a:solidFill>
                <a:srgbClr val="FF0000"/>
              </a:solidFill>
              <a:round/>
              <a:headEnd/>
              <a:tailEnd/>
            </a:ln>
          </p:spPr>
          <p:txBody>
            <a:bodyPr/>
            <a:lstStyle/>
            <a:p>
              <a:endParaRPr lang="en-US"/>
            </a:p>
          </p:txBody>
        </p:sp>
        <p:sp>
          <p:nvSpPr>
            <p:cNvPr id="637065" name="Line 28"/>
            <p:cNvSpPr>
              <a:spLocks noChangeShapeType="1"/>
            </p:cNvSpPr>
            <p:nvPr/>
          </p:nvSpPr>
          <p:spPr bwMode="auto">
            <a:xfrm flipV="1">
              <a:off x="4540482" y="5740806"/>
              <a:ext cx="9525" cy="12700"/>
            </a:xfrm>
            <a:prstGeom prst="line">
              <a:avLst/>
            </a:prstGeom>
            <a:noFill/>
            <a:ln w="28575">
              <a:solidFill>
                <a:srgbClr val="FF0000"/>
              </a:solidFill>
              <a:round/>
              <a:headEnd/>
              <a:tailEnd/>
            </a:ln>
          </p:spPr>
          <p:txBody>
            <a:bodyPr/>
            <a:lstStyle/>
            <a:p>
              <a:endParaRPr lang="en-US"/>
            </a:p>
          </p:txBody>
        </p:sp>
        <p:sp>
          <p:nvSpPr>
            <p:cNvPr id="637066" name="Line 29"/>
            <p:cNvSpPr>
              <a:spLocks noChangeShapeType="1"/>
            </p:cNvSpPr>
            <p:nvPr/>
          </p:nvSpPr>
          <p:spPr bwMode="auto">
            <a:xfrm flipV="1">
              <a:off x="4550007" y="5724931"/>
              <a:ext cx="7938" cy="15875"/>
            </a:xfrm>
            <a:prstGeom prst="line">
              <a:avLst/>
            </a:prstGeom>
            <a:noFill/>
            <a:ln w="28575">
              <a:solidFill>
                <a:srgbClr val="FF0000"/>
              </a:solidFill>
              <a:round/>
              <a:headEnd/>
              <a:tailEnd/>
            </a:ln>
          </p:spPr>
          <p:txBody>
            <a:bodyPr/>
            <a:lstStyle/>
            <a:p>
              <a:endParaRPr lang="en-US"/>
            </a:p>
          </p:txBody>
        </p:sp>
        <p:sp>
          <p:nvSpPr>
            <p:cNvPr id="637067" name="Line 30"/>
            <p:cNvSpPr>
              <a:spLocks noChangeShapeType="1"/>
            </p:cNvSpPr>
            <p:nvPr/>
          </p:nvSpPr>
          <p:spPr bwMode="auto">
            <a:xfrm flipV="1">
              <a:off x="4557944" y="5705881"/>
              <a:ext cx="9525" cy="19050"/>
            </a:xfrm>
            <a:prstGeom prst="line">
              <a:avLst/>
            </a:prstGeom>
            <a:noFill/>
            <a:ln w="28575">
              <a:solidFill>
                <a:srgbClr val="FF0000"/>
              </a:solidFill>
              <a:round/>
              <a:headEnd/>
              <a:tailEnd/>
            </a:ln>
          </p:spPr>
          <p:txBody>
            <a:bodyPr/>
            <a:lstStyle/>
            <a:p>
              <a:endParaRPr lang="en-US"/>
            </a:p>
          </p:txBody>
        </p:sp>
        <p:sp>
          <p:nvSpPr>
            <p:cNvPr id="637068" name="Line 31"/>
            <p:cNvSpPr>
              <a:spLocks noChangeShapeType="1"/>
            </p:cNvSpPr>
            <p:nvPr/>
          </p:nvSpPr>
          <p:spPr bwMode="auto">
            <a:xfrm flipV="1">
              <a:off x="4567469" y="5683656"/>
              <a:ext cx="9525" cy="22225"/>
            </a:xfrm>
            <a:prstGeom prst="line">
              <a:avLst/>
            </a:prstGeom>
            <a:noFill/>
            <a:ln w="28575">
              <a:solidFill>
                <a:srgbClr val="FF0000"/>
              </a:solidFill>
              <a:round/>
              <a:headEnd/>
              <a:tailEnd/>
            </a:ln>
          </p:spPr>
          <p:txBody>
            <a:bodyPr/>
            <a:lstStyle/>
            <a:p>
              <a:endParaRPr lang="en-US"/>
            </a:p>
          </p:txBody>
        </p:sp>
        <p:sp>
          <p:nvSpPr>
            <p:cNvPr id="637069" name="Line 32"/>
            <p:cNvSpPr>
              <a:spLocks noChangeShapeType="1"/>
            </p:cNvSpPr>
            <p:nvPr/>
          </p:nvSpPr>
          <p:spPr bwMode="auto">
            <a:xfrm flipV="1">
              <a:off x="4576994" y="5659843"/>
              <a:ext cx="9525" cy="23813"/>
            </a:xfrm>
            <a:prstGeom prst="line">
              <a:avLst/>
            </a:prstGeom>
            <a:noFill/>
            <a:ln w="28575">
              <a:solidFill>
                <a:srgbClr val="FF0000"/>
              </a:solidFill>
              <a:round/>
              <a:headEnd/>
              <a:tailEnd/>
            </a:ln>
          </p:spPr>
          <p:txBody>
            <a:bodyPr/>
            <a:lstStyle/>
            <a:p>
              <a:endParaRPr lang="en-US"/>
            </a:p>
          </p:txBody>
        </p:sp>
        <p:sp>
          <p:nvSpPr>
            <p:cNvPr id="637070" name="Line 33"/>
            <p:cNvSpPr>
              <a:spLocks noChangeShapeType="1"/>
            </p:cNvSpPr>
            <p:nvPr/>
          </p:nvSpPr>
          <p:spPr bwMode="auto">
            <a:xfrm flipV="1">
              <a:off x="4586519" y="5632856"/>
              <a:ext cx="9525" cy="26988"/>
            </a:xfrm>
            <a:prstGeom prst="line">
              <a:avLst/>
            </a:prstGeom>
            <a:noFill/>
            <a:ln w="28575">
              <a:solidFill>
                <a:srgbClr val="FF0000"/>
              </a:solidFill>
              <a:round/>
              <a:headEnd/>
              <a:tailEnd/>
            </a:ln>
          </p:spPr>
          <p:txBody>
            <a:bodyPr/>
            <a:lstStyle/>
            <a:p>
              <a:endParaRPr lang="en-US"/>
            </a:p>
          </p:txBody>
        </p:sp>
        <p:sp>
          <p:nvSpPr>
            <p:cNvPr id="637071" name="Line 34"/>
            <p:cNvSpPr>
              <a:spLocks noChangeShapeType="1"/>
            </p:cNvSpPr>
            <p:nvPr/>
          </p:nvSpPr>
          <p:spPr bwMode="auto">
            <a:xfrm flipV="1">
              <a:off x="4596044" y="5604281"/>
              <a:ext cx="9525" cy="28575"/>
            </a:xfrm>
            <a:prstGeom prst="line">
              <a:avLst/>
            </a:prstGeom>
            <a:noFill/>
            <a:ln w="28575">
              <a:solidFill>
                <a:srgbClr val="FF0000"/>
              </a:solidFill>
              <a:round/>
              <a:headEnd/>
              <a:tailEnd/>
            </a:ln>
          </p:spPr>
          <p:txBody>
            <a:bodyPr/>
            <a:lstStyle/>
            <a:p>
              <a:endParaRPr lang="en-US"/>
            </a:p>
          </p:txBody>
        </p:sp>
        <p:sp>
          <p:nvSpPr>
            <p:cNvPr id="637072" name="Line 35"/>
            <p:cNvSpPr>
              <a:spLocks noChangeShapeType="1"/>
            </p:cNvSpPr>
            <p:nvPr/>
          </p:nvSpPr>
          <p:spPr bwMode="auto">
            <a:xfrm flipV="1">
              <a:off x="4605569" y="5574118"/>
              <a:ext cx="7938" cy="30163"/>
            </a:xfrm>
            <a:prstGeom prst="line">
              <a:avLst/>
            </a:prstGeom>
            <a:noFill/>
            <a:ln w="28575">
              <a:solidFill>
                <a:srgbClr val="FF0000"/>
              </a:solidFill>
              <a:round/>
              <a:headEnd/>
              <a:tailEnd/>
            </a:ln>
          </p:spPr>
          <p:txBody>
            <a:bodyPr/>
            <a:lstStyle/>
            <a:p>
              <a:endParaRPr lang="en-US"/>
            </a:p>
          </p:txBody>
        </p:sp>
        <p:sp>
          <p:nvSpPr>
            <p:cNvPr id="637073" name="Line 36"/>
            <p:cNvSpPr>
              <a:spLocks noChangeShapeType="1"/>
            </p:cNvSpPr>
            <p:nvPr/>
          </p:nvSpPr>
          <p:spPr bwMode="auto">
            <a:xfrm flipV="1">
              <a:off x="4613507" y="5542369"/>
              <a:ext cx="9525" cy="31750"/>
            </a:xfrm>
            <a:prstGeom prst="line">
              <a:avLst/>
            </a:prstGeom>
            <a:noFill/>
            <a:ln w="28575">
              <a:solidFill>
                <a:srgbClr val="FF0000"/>
              </a:solidFill>
              <a:round/>
              <a:headEnd/>
              <a:tailEnd/>
            </a:ln>
          </p:spPr>
          <p:txBody>
            <a:bodyPr/>
            <a:lstStyle/>
            <a:p>
              <a:endParaRPr lang="en-US"/>
            </a:p>
          </p:txBody>
        </p:sp>
        <p:sp>
          <p:nvSpPr>
            <p:cNvPr id="637074" name="Line 37"/>
            <p:cNvSpPr>
              <a:spLocks noChangeShapeType="1"/>
            </p:cNvSpPr>
            <p:nvPr/>
          </p:nvSpPr>
          <p:spPr bwMode="auto">
            <a:xfrm flipV="1">
              <a:off x="4623032" y="5510619"/>
              <a:ext cx="9525" cy="31750"/>
            </a:xfrm>
            <a:prstGeom prst="line">
              <a:avLst/>
            </a:prstGeom>
            <a:noFill/>
            <a:ln w="28575">
              <a:solidFill>
                <a:srgbClr val="FF0000"/>
              </a:solidFill>
              <a:round/>
              <a:headEnd/>
              <a:tailEnd/>
            </a:ln>
          </p:spPr>
          <p:txBody>
            <a:bodyPr/>
            <a:lstStyle/>
            <a:p>
              <a:endParaRPr lang="en-US"/>
            </a:p>
          </p:txBody>
        </p:sp>
        <p:sp>
          <p:nvSpPr>
            <p:cNvPr id="637075" name="Line 38"/>
            <p:cNvSpPr>
              <a:spLocks noChangeShapeType="1"/>
            </p:cNvSpPr>
            <p:nvPr/>
          </p:nvSpPr>
          <p:spPr bwMode="auto">
            <a:xfrm flipV="1">
              <a:off x="4632557" y="5475694"/>
              <a:ext cx="9525" cy="34925"/>
            </a:xfrm>
            <a:prstGeom prst="line">
              <a:avLst/>
            </a:prstGeom>
            <a:noFill/>
            <a:ln w="28575">
              <a:solidFill>
                <a:srgbClr val="FF0000"/>
              </a:solidFill>
              <a:round/>
              <a:headEnd/>
              <a:tailEnd/>
            </a:ln>
          </p:spPr>
          <p:txBody>
            <a:bodyPr/>
            <a:lstStyle/>
            <a:p>
              <a:endParaRPr lang="en-US"/>
            </a:p>
          </p:txBody>
        </p:sp>
        <p:sp>
          <p:nvSpPr>
            <p:cNvPr id="637076" name="Line 39"/>
            <p:cNvSpPr>
              <a:spLocks noChangeShapeType="1"/>
            </p:cNvSpPr>
            <p:nvPr/>
          </p:nvSpPr>
          <p:spPr bwMode="auto">
            <a:xfrm flipV="1">
              <a:off x="4642082" y="5440769"/>
              <a:ext cx="9525" cy="34925"/>
            </a:xfrm>
            <a:prstGeom prst="line">
              <a:avLst/>
            </a:prstGeom>
            <a:noFill/>
            <a:ln w="28575">
              <a:solidFill>
                <a:srgbClr val="FF0000"/>
              </a:solidFill>
              <a:round/>
              <a:headEnd/>
              <a:tailEnd/>
            </a:ln>
          </p:spPr>
          <p:txBody>
            <a:bodyPr/>
            <a:lstStyle/>
            <a:p>
              <a:endParaRPr lang="en-US"/>
            </a:p>
          </p:txBody>
        </p:sp>
        <p:sp>
          <p:nvSpPr>
            <p:cNvPr id="637077" name="Line 40"/>
            <p:cNvSpPr>
              <a:spLocks noChangeShapeType="1"/>
            </p:cNvSpPr>
            <p:nvPr/>
          </p:nvSpPr>
          <p:spPr bwMode="auto">
            <a:xfrm flipV="1">
              <a:off x="4651607" y="5405844"/>
              <a:ext cx="7938" cy="34925"/>
            </a:xfrm>
            <a:prstGeom prst="line">
              <a:avLst/>
            </a:prstGeom>
            <a:noFill/>
            <a:ln w="28575">
              <a:solidFill>
                <a:srgbClr val="FF0000"/>
              </a:solidFill>
              <a:round/>
              <a:headEnd/>
              <a:tailEnd/>
            </a:ln>
          </p:spPr>
          <p:txBody>
            <a:bodyPr/>
            <a:lstStyle/>
            <a:p>
              <a:endParaRPr lang="en-US"/>
            </a:p>
          </p:txBody>
        </p:sp>
        <p:sp>
          <p:nvSpPr>
            <p:cNvPr id="637078" name="Line 41"/>
            <p:cNvSpPr>
              <a:spLocks noChangeShapeType="1"/>
            </p:cNvSpPr>
            <p:nvPr/>
          </p:nvSpPr>
          <p:spPr bwMode="auto">
            <a:xfrm flipV="1">
              <a:off x="4659544" y="5372506"/>
              <a:ext cx="9525" cy="33338"/>
            </a:xfrm>
            <a:prstGeom prst="line">
              <a:avLst/>
            </a:prstGeom>
            <a:noFill/>
            <a:ln w="28575">
              <a:solidFill>
                <a:srgbClr val="FF0000"/>
              </a:solidFill>
              <a:round/>
              <a:headEnd/>
              <a:tailEnd/>
            </a:ln>
          </p:spPr>
          <p:txBody>
            <a:bodyPr/>
            <a:lstStyle/>
            <a:p>
              <a:endParaRPr lang="en-US"/>
            </a:p>
          </p:txBody>
        </p:sp>
        <p:sp>
          <p:nvSpPr>
            <p:cNvPr id="637079" name="Line 42"/>
            <p:cNvSpPr>
              <a:spLocks noChangeShapeType="1"/>
            </p:cNvSpPr>
            <p:nvPr/>
          </p:nvSpPr>
          <p:spPr bwMode="auto">
            <a:xfrm flipV="1">
              <a:off x="4669069" y="5337581"/>
              <a:ext cx="9525" cy="34925"/>
            </a:xfrm>
            <a:prstGeom prst="line">
              <a:avLst/>
            </a:prstGeom>
            <a:noFill/>
            <a:ln w="28575">
              <a:solidFill>
                <a:srgbClr val="FF0000"/>
              </a:solidFill>
              <a:round/>
              <a:headEnd/>
              <a:tailEnd/>
            </a:ln>
          </p:spPr>
          <p:txBody>
            <a:bodyPr/>
            <a:lstStyle/>
            <a:p>
              <a:endParaRPr lang="en-US"/>
            </a:p>
          </p:txBody>
        </p:sp>
        <p:sp>
          <p:nvSpPr>
            <p:cNvPr id="637080" name="Line 43"/>
            <p:cNvSpPr>
              <a:spLocks noChangeShapeType="1"/>
            </p:cNvSpPr>
            <p:nvPr/>
          </p:nvSpPr>
          <p:spPr bwMode="auto">
            <a:xfrm flipV="1">
              <a:off x="4678594" y="5304243"/>
              <a:ext cx="9525" cy="33338"/>
            </a:xfrm>
            <a:prstGeom prst="line">
              <a:avLst/>
            </a:prstGeom>
            <a:noFill/>
            <a:ln w="28575">
              <a:solidFill>
                <a:srgbClr val="FF0000"/>
              </a:solidFill>
              <a:round/>
              <a:headEnd/>
              <a:tailEnd/>
            </a:ln>
          </p:spPr>
          <p:txBody>
            <a:bodyPr/>
            <a:lstStyle/>
            <a:p>
              <a:endParaRPr lang="en-US"/>
            </a:p>
          </p:txBody>
        </p:sp>
        <p:sp>
          <p:nvSpPr>
            <p:cNvPr id="637081" name="Line 44"/>
            <p:cNvSpPr>
              <a:spLocks noChangeShapeType="1"/>
            </p:cNvSpPr>
            <p:nvPr/>
          </p:nvSpPr>
          <p:spPr bwMode="auto">
            <a:xfrm flipV="1">
              <a:off x="4688119" y="5270906"/>
              <a:ext cx="9525" cy="33338"/>
            </a:xfrm>
            <a:prstGeom prst="line">
              <a:avLst/>
            </a:prstGeom>
            <a:noFill/>
            <a:ln w="28575">
              <a:solidFill>
                <a:srgbClr val="FF0000"/>
              </a:solidFill>
              <a:round/>
              <a:headEnd/>
              <a:tailEnd/>
            </a:ln>
          </p:spPr>
          <p:txBody>
            <a:bodyPr/>
            <a:lstStyle/>
            <a:p>
              <a:endParaRPr lang="en-US"/>
            </a:p>
          </p:txBody>
        </p:sp>
        <p:sp>
          <p:nvSpPr>
            <p:cNvPr id="637082" name="Line 45"/>
            <p:cNvSpPr>
              <a:spLocks noChangeShapeType="1"/>
            </p:cNvSpPr>
            <p:nvPr/>
          </p:nvSpPr>
          <p:spPr bwMode="auto">
            <a:xfrm flipV="1">
              <a:off x="4697644" y="5239156"/>
              <a:ext cx="9525" cy="31750"/>
            </a:xfrm>
            <a:prstGeom prst="line">
              <a:avLst/>
            </a:prstGeom>
            <a:noFill/>
            <a:ln w="28575">
              <a:solidFill>
                <a:srgbClr val="FF0000"/>
              </a:solidFill>
              <a:round/>
              <a:headEnd/>
              <a:tailEnd/>
            </a:ln>
          </p:spPr>
          <p:txBody>
            <a:bodyPr/>
            <a:lstStyle/>
            <a:p>
              <a:endParaRPr lang="en-US"/>
            </a:p>
          </p:txBody>
        </p:sp>
        <p:sp>
          <p:nvSpPr>
            <p:cNvPr id="637083" name="Line 46"/>
            <p:cNvSpPr>
              <a:spLocks noChangeShapeType="1"/>
            </p:cNvSpPr>
            <p:nvPr/>
          </p:nvSpPr>
          <p:spPr bwMode="auto">
            <a:xfrm flipV="1">
              <a:off x="4707169" y="5208993"/>
              <a:ext cx="7938" cy="30163"/>
            </a:xfrm>
            <a:prstGeom prst="line">
              <a:avLst/>
            </a:prstGeom>
            <a:noFill/>
            <a:ln w="28575">
              <a:solidFill>
                <a:srgbClr val="FF0000"/>
              </a:solidFill>
              <a:round/>
              <a:headEnd/>
              <a:tailEnd/>
            </a:ln>
          </p:spPr>
          <p:txBody>
            <a:bodyPr/>
            <a:lstStyle/>
            <a:p>
              <a:endParaRPr lang="en-US"/>
            </a:p>
          </p:txBody>
        </p:sp>
        <p:sp>
          <p:nvSpPr>
            <p:cNvPr id="637084" name="Line 47"/>
            <p:cNvSpPr>
              <a:spLocks noChangeShapeType="1"/>
            </p:cNvSpPr>
            <p:nvPr/>
          </p:nvSpPr>
          <p:spPr bwMode="auto">
            <a:xfrm flipV="1">
              <a:off x="4715107" y="5180419"/>
              <a:ext cx="9525" cy="28575"/>
            </a:xfrm>
            <a:prstGeom prst="line">
              <a:avLst/>
            </a:prstGeom>
            <a:noFill/>
            <a:ln w="28575">
              <a:solidFill>
                <a:srgbClr val="FF0000"/>
              </a:solidFill>
              <a:round/>
              <a:headEnd/>
              <a:tailEnd/>
            </a:ln>
          </p:spPr>
          <p:txBody>
            <a:bodyPr/>
            <a:lstStyle/>
            <a:p>
              <a:endParaRPr lang="en-US"/>
            </a:p>
          </p:txBody>
        </p:sp>
        <p:sp>
          <p:nvSpPr>
            <p:cNvPr id="637085" name="Line 48"/>
            <p:cNvSpPr>
              <a:spLocks noChangeShapeType="1"/>
            </p:cNvSpPr>
            <p:nvPr/>
          </p:nvSpPr>
          <p:spPr bwMode="auto">
            <a:xfrm flipV="1">
              <a:off x="4724632" y="5153431"/>
              <a:ext cx="9525" cy="26988"/>
            </a:xfrm>
            <a:prstGeom prst="line">
              <a:avLst/>
            </a:prstGeom>
            <a:noFill/>
            <a:ln w="28575">
              <a:solidFill>
                <a:srgbClr val="FF0000"/>
              </a:solidFill>
              <a:round/>
              <a:headEnd/>
              <a:tailEnd/>
            </a:ln>
          </p:spPr>
          <p:txBody>
            <a:bodyPr/>
            <a:lstStyle/>
            <a:p>
              <a:endParaRPr lang="en-US"/>
            </a:p>
          </p:txBody>
        </p:sp>
        <p:sp>
          <p:nvSpPr>
            <p:cNvPr id="637086" name="Line 49"/>
            <p:cNvSpPr>
              <a:spLocks noChangeShapeType="1"/>
            </p:cNvSpPr>
            <p:nvPr/>
          </p:nvSpPr>
          <p:spPr bwMode="auto">
            <a:xfrm flipV="1">
              <a:off x="4734157" y="5129618"/>
              <a:ext cx="9525" cy="23813"/>
            </a:xfrm>
            <a:prstGeom prst="line">
              <a:avLst/>
            </a:prstGeom>
            <a:noFill/>
            <a:ln w="28575">
              <a:solidFill>
                <a:srgbClr val="FF0000"/>
              </a:solidFill>
              <a:round/>
              <a:headEnd/>
              <a:tailEnd/>
            </a:ln>
          </p:spPr>
          <p:txBody>
            <a:bodyPr/>
            <a:lstStyle/>
            <a:p>
              <a:endParaRPr lang="en-US"/>
            </a:p>
          </p:txBody>
        </p:sp>
        <p:sp>
          <p:nvSpPr>
            <p:cNvPr id="637087" name="Line 50"/>
            <p:cNvSpPr>
              <a:spLocks noChangeShapeType="1"/>
            </p:cNvSpPr>
            <p:nvPr/>
          </p:nvSpPr>
          <p:spPr bwMode="auto">
            <a:xfrm flipV="1">
              <a:off x="4743682" y="5107394"/>
              <a:ext cx="9525" cy="22225"/>
            </a:xfrm>
            <a:prstGeom prst="line">
              <a:avLst/>
            </a:prstGeom>
            <a:noFill/>
            <a:ln w="28575">
              <a:solidFill>
                <a:srgbClr val="FF0000"/>
              </a:solidFill>
              <a:round/>
              <a:headEnd/>
              <a:tailEnd/>
            </a:ln>
          </p:spPr>
          <p:txBody>
            <a:bodyPr/>
            <a:lstStyle/>
            <a:p>
              <a:endParaRPr lang="en-US"/>
            </a:p>
          </p:txBody>
        </p:sp>
        <p:sp>
          <p:nvSpPr>
            <p:cNvPr id="637088" name="Line 51"/>
            <p:cNvSpPr>
              <a:spLocks noChangeShapeType="1"/>
            </p:cNvSpPr>
            <p:nvPr/>
          </p:nvSpPr>
          <p:spPr bwMode="auto">
            <a:xfrm flipV="1">
              <a:off x="4753207" y="5089931"/>
              <a:ext cx="7938" cy="17463"/>
            </a:xfrm>
            <a:prstGeom prst="line">
              <a:avLst/>
            </a:prstGeom>
            <a:noFill/>
            <a:ln w="28575">
              <a:solidFill>
                <a:srgbClr val="FF0000"/>
              </a:solidFill>
              <a:round/>
              <a:headEnd/>
              <a:tailEnd/>
            </a:ln>
          </p:spPr>
          <p:txBody>
            <a:bodyPr/>
            <a:lstStyle/>
            <a:p>
              <a:endParaRPr lang="en-US"/>
            </a:p>
          </p:txBody>
        </p:sp>
        <p:sp>
          <p:nvSpPr>
            <p:cNvPr id="637089" name="Line 52"/>
            <p:cNvSpPr>
              <a:spLocks noChangeShapeType="1"/>
            </p:cNvSpPr>
            <p:nvPr/>
          </p:nvSpPr>
          <p:spPr bwMode="auto">
            <a:xfrm flipV="1">
              <a:off x="4761144" y="5072468"/>
              <a:ext cx="9525" cy="17463"/>
            </a:xfrm>
            <a:prstGeom prst="line">
              <a:avLst/>
            </a:prstGeom>
            <a:noFill/>
            <a:ln w="28575">
              <a:solidFill>
                <a:srgbClr val="FF0000"/>
              </a:solidFill>
              <a:round/>
              <a:headEnd/>
              <a:tailEnd/>
            </a:ln>
          </p:spPr>
          <p:txBody>
            <a:bodyPr/>
            <a:lstStyle/>
            <a:p>
              <a:endParaRPr lang="en-US"/>
            </a:p>
          </p:txBody>
        </p:sp>
        <p:sp>
          <p:nvSpPr>
            <p:cNvPr id="637090" name="Line 53"/>
            <p:cNvSpPr>
              <a:spLocks noChangeShapeType="1"/>
            </p:cNvSpPr>
            <p:nvPr/>
          </p:nvSpPr>
          <p:spPr bwMode="auto">
            <a:xfrm flipV="1">
              <a:off x="4770669" y="5059769"/>
              <a:ext cx="9525" cy="12700"/>
            </a:xfrm>
            <a:prstGeom prst="line">
              <a:avLst/>
            </a:prstGeom>
            <a:noFill/>
            <a:ln w="28575">
              <a:solidFill>
                <a:srgbClr val="FF0000"/>
              </a:solidFill>
              <a:round/>
              <a:headEnd/>
              <a:tailEnd/>
            </a:ln>
          </p:spPr>
          <p:txBody>
            <a:bodyPr/>
            <a:lstStyle/>
            <a:p>
              <a:endParaRPr lang="en-US"/>
            </a:p>
          </p:txBody>
        </p:sp>
        <p:sp>
          <p:nvSpPr>
            <p:cNvPr id="637091" name="Line 54"/>
            <p:cNvSpPr>
              <a:spLocks noChangeShapeType="1"/>
            </p:cNvSpPr>
            <p:nvPr/>
          </p:nvSpPr>
          <p:spPr bwMode="auto">
            <a:xfrm flipV="1">
              <a:off x="4780194" y="5050244"/>
              <a:ext cx="9525" cy="9525"/>
            </a:xfrm>
            <a:prstGeom prst="line">
              <a:avLst/>
            </a:prstGeom>
            <a:noFill/>
            <a:ln w="28575">
              <a:solidFill>
                <a:srgbClr val="FF0000"/>
              </a:solidFill>
              <a:round/>
              <a:headEnd/>
              <a:tailEnd/>
            </a:ln>
          </p:spPr>
          <p:txBody>
            <a:bodyPr/>
            <a:lstStyle/>
            <a:p>
              <a:endParaRPr lang="en-US"/>
            </a:p>
          </p:txBody>
        </p:sp>
        <p:sp>
          <p:nvSpPr>
            <p:cNvPr id="637092" name="Line 55"/>
            <p:cNvSpPr>
              <a:spLocks noChangeShapeType="1"/>
            </p:cNvSpPr>
            <p:nvPr/>
          </p:nvSpPr>
          <p:spPr bwMode="auto">
            <a:xfrm flipV="1">
              <a:off x="4789719" y="5043894"/>
              <a:ext cx="9525" cy="6350"/>
            </a:xfrm>
            <a:prstGeom prst="line">
              <a:avLst/>
            </a:prstGeom>
            <a:noFill/>
            <a:ln w="28575">
              <a:solidFill>
                <a:srgbClr val="FF0000"/>
              </a:solidFill>
              <a:round/>
              <a:headEnd/>
              <a:tailEnd/>
            </a:ln>
          </p:spPr>
          <p:txBody>
            <a:bodyPr/>
            <a:lstStyle/>
            <a:p>
              <a:endParaRPr lang="en-US"/>
            </a:p>
          </p:txBody>
        </p:sp>
        <p:sp>
          <p:nvSpPr>
            <p:cNvPr id="637093" name="Line 56"/>
            <p:cNvSpPr>
              <a:spLocks noChangeShapeType="1"/>
            </p:cNvSpPr>
            <p:nvPr/>
          </p:nvSpPr>
          <p:spPr bwMode="auto">
            <a:xfrm flipV="1">
              <a:off x="4799244" y="5040719"/>
              <a:ext cx="9525" cy="3175"/>
            </a:xfrm>
            <a:prstGeom prst="line">
              <a:avLst/>
            </a:prstGeom>
            <a:noFill/>
            <a:ln w="28575">
              <a:solidFill>
                <a:srgbClr val="FF0000"/>
              </a:solidFill>
              <a:round/>
              <a:headEnd/>
              <a:tailEnd/>
            </a:ln>
          </p:spPr>
          <p:txBody>
            <a:bodyPr/>
            <a:lstStyle/>
            <a:p>
              <a:endParaRPr lang="en-US"/>
            </a:p>
          </p:txBody>
        </p:sp>
        <p:sp>
          <p:nvSpPr>
            <p:cNvPr id="637094" name="Line 57"/>
            <p:cNvSpPr>
              <a:spLocks noChangeShapeType="1"/>
            </p:cNvSpPr>
            <p:nvPr/>
          </p:nvSpPr>
          <p:spPr bwMode="auto">
            <a:xfrm flipV="1">
              <a:off x="4808769" y="5039131"/>
              <a:ext cx="7938" cy="1588"/>
            </a:xfrm>
            <a:prstGeom prst="line">
              <a:avLst/>
            </a:prstGeom>
            <a:noFill/>
            <a:ln w="28575">
              <a:solidFill>
                <a:srgbClr val="FF0000"/>
              </a:solidFill>
              <a:round/>
              <a:headEnd/>
              <a:tailEnd/>
            </a:ln>
          </p:spPr>
          <p:txBody>
            <a:bodyPr/>
            <a:lstStyle/>
            <a:p>
              <a:endParaRPr lang="en-US"/>
            </a:p>
          </p:txBody>
        </p:sp>
        <p:sp>
          <p:nvSpPr>
            <p:cNvPr id="637095" name="Line 58"/>
            <p:cNvSpPr>
              <a:spLocks noChangeShapeType="1"/>
            </p:cNvSpPr>
            <p:nvPr/>
          </p:nvSpPr>
          <p:spPr bwMode="auto">
            <a:xfrm>
              <a:off x="4816707" y="5040719"/>
              <a:ext cx="9525" cy="3175"/>
            </a:xfrm>
            <a:prstGeom prst="line">
              <a:avLst/>
            </a:prstGeom>
            <a:noFill/>
            <a:ln w="28575">
              <a:solidFill>
                <a:srgbClr val="FF0000"/>
              </a:solidFill>
              <a:round/>
              <a:headEnd/>
              <a:tailEnd/>
            </a:ln>
          </p:spPr>
          <p:txBody>
            <a:bodyPr/>
            <a:lstStyle/>
            <a:p>
              <a:endParaRPr lang="en-US"/>
            </a:p>
          </p:txBody>
        </p:sp>
        <p:sp>
          <p:nvSpPr>
            <p:cNvPr id="637096" name="Line 59"/>
            <p:cNvSpPr>
              <a:spLocks noChangeShapeType="1"/>
            </p:cNvSpPr>
            <p:nvPr/>
          </p:nvSpPr>
          <p:spPr bwMode="auto">
            <a:xfrm>
              <a:off x="4826232" y="5043894"/>
              <a:ext cx="9525" cy="6350"/>
            </a:xfrm>
            <a:prstGeom prst="line">
              <a:avLst/>
            </a:prstGeom>
            <a:noFill/>
            <a:ln w="28575">
              <a:solidFill>
                <a:srgbClr val="FF0000"/>
              </a:solidFill>
              <a:round/>
              <a:headEnd/>
              <a:tailEnd/>
            </a:ln>
          </p:spPr>
          <p:txBody>
            <a:bodyPr/>
            <a:lstStyle/>
            <a:p>
              <a:endParaRPr lang="en-US"/>
            </a:p>
          </p:txBody>
        </p:sp>
        <p:sp>
          <p:nvSpPr>
            <p:cNvPr id="637097" name="Line 60"/>
            <p:cNvSpPr>
              <a:spLocks noChangeShapeType="1"/>
            </p:cNvSpPr>
            <p:nvPr/>
          </p:nvSpPr>
          <p:spPr bwMode="auto">
            <a:xfrm>
              <a:off x="4835757" y="5050244"/>
              <a:ext cx="9525" cy="9525"/>
            </a:xfrm>
            <a:prstGeom prst="line">
              <a:avLst/>
            </a:prstGeom>
            <a:noFill/>
            <a:ln w="28575">
              <a:solidFill>
                <a:srgbClr val="FF0000"/>
              </a:solidFill>
              <a:round/>
              <a:headEnd/>
              <a:tailEnd/>
            </a:ln>
          </p:spPr>
          <p:txBody>
            <a:bodyPr/>
            <a:lstStyle/>
            <a:p>
              <a:endParaRPr lang="en-US"/>
            </a:p>
          </p:txBody>
        </p:sp>
        <p:sp>
          <p:nvSpPr>
            <p:cNvPr id="637098" name="Line 61"/>
            <p:cNvSpPr>
              <a:spLocks noChangeShapeType="1"/>
            </p:cNvSpPr>
            <p:nvPr/>
          </p:nvSpPr>
          <p:spPr bwMode="auto">
            <a:xfrm>
              <a:off x="4845282" y="5059769"/>
              <a:ext cx="9525" cy="12700"/>
            </a:xfrm>
            <a:prstGeom prst="line">
              <a:avLst/>
            </a:prstGeom>
            <a:noFill/>
            <a:ln w="28575">
              <a:solidFill>
                <a:srgbClr val="FF0000"/>
              </a:solidFill>
              <a:round/>
              <a:headEnd/>
              <a:tailEnd/>
            </a:ln>
          </p:spPr>
          <p:txBody>
            <a:bodyPr/>
            <a:lstStyle/>
            <a:p>
              <a:endParaRPr lang="en-US"/>
            </a:p>
          </p:txBody>
        </p:sp>
        <p:sp>
          <p:nvSpPr>
            <p:cNvPr id="637099" name="Line 62"/>
            <p:cNvSpPr>
              <a:spLocks noChangeShapeType="1"/>
            </p:cNvSpPr>
            <p:nvPr/>
          </p:nvSpPr>
          <p:spPr bwMode="auto">
            <a:xfrm>
              <a:off x="4854807" y="5072468"/>
              <a:ext cx="9525" cy="17463"/>
            </a:xfrm>
            <a:prstGeom prst="line">
              <a:avLst/>
            </a:prstGeom>
            <a:noFill/>
            <a:ln w="28575">
              <a:solidFill>
                <a:srgbClr val="FF0000"/>
              </a:solidFill>
              <a:round/>
              <a:headEnd/>
              <a:tailEnd/>
            </a:ln>
          </p:spPr>
          <p:txBody>
            <a:bodyPr/>
            <a:lstStyle/>
            <a:p>
              <a:endParaRPr lang="en-US"/>
            </a:p>
          </p:txBody>
        </p:sp>
        <p:sp>
          <p:nvSpPr>
            <p:cNvPr id="637100" name="Line 63"/>
            <p:cNvSpPr>
              <a:spLocks noChangeShapeType="1"/>
            </p:cNvSpPr>
            <p:nvPr/>
          </p:nvSpPr>
          <p:spPr bwMode="auto">
            <a:xfrm>
              <a:off x="4864332" y="5089931"/>
              <a:ext cx="7938" cy="17463"/>
            </a:xfrm>
            <a:prstGeom prst="line">
              <a:avLst/>
            </a:prstGeom>
            <a:noFill/>
            <a:ln w="28575">
              <a:solidFill>
                <a:srgbClr val="FF0000"/>
              </a:solidFill>
              <a:round/>
              <a:headEnd/>
              <a:tailEnd/>
            </a:ln>
          </p:spPr>
          <p:txBody>
            <a:bodyPr/>
            <a:lstStyle/>
            <a:p>
              <a:endParaRPr lang="en-US"/>
            </a:p>
          </p:txBody>
        </p:sp>
        <p:sp>
          <p:nvSpPr>
            <p:cNvPr id="637101" name="Line 64"/>
            <p:cNvSpPr>
              <a:spLocks noChangeShapeType="1"/>
            </p:cNvSpPr>
            <p:nvPr/>
          </p:nvSpPr>
          <p:spPr bwMode="auto">
            <a:xfrm>
              <a:off x="4872269" y="5107394"/>
              <a:ext cx="9525" cy="22225"/>
            </a:xfrm>
            <a:prstGeom prst="line">
              <a:avLst/>
            </a:prstGeom>
            <a:noFill/>
            <a:ln w="28575">
              <a:solidFill>
                <a:srgbClr val="FF0000"/>
              </a:solidFill>
              <a:round/>
              <a:headEnd/>
              <a:tailEnd/>
            </a:ln>
          </p:spPr>
          <p:txBody>
            <a:bodyPr/>
            <a:lstStyle/>
            <a:p>
              <a:endParaRPr lang="en-US"/>
            </a:p>
          </p:txBody>
        </p:sp>
        <p:sp>
          <p:nvSpPr>
            <p:cNvPr id="637102" name="Line 65"/>
            <p:cNvSpPr>
              <a:spLocks noChangeShapeType="1"/>
            </p:cNvSpPr>
            <p:nvPr/>
          </p:nvSpPr>
          <p:spPr bwMode="auto">
            <a:xfrm>
              <a:off x="4881794" y="5129618"/>
              <a:ext cx="9525" cy="23813"/>
            </a:xfrm>
            <a:prstGeom prst="line">
              <a:avLst/>
            </a:prstGeom>
            <a:noFill/>
            <a:ln w="28575">
              <a:solidFill>
                <a:srgbClr val="FF0000"/>
              </a:solidFill>
              <a:round/>
              <a:headEnd/>
              <a:tailEnd/>
            </a:ln>
          </p:spPr>
          <p:txBody>
            <a:bodyPr/>
            <a:lstStyle/>
            <a:p>
              <a:endParaRPr lang="en-US"/>
            </a:p>
          </p:txBody>
        </p:sp>
        <p:sp>
          <p:nvSpPr>
            <p:cNvPr id="637103" name="Line 66"/>
            <p:cNvSpPr>
              <a:spLocks noChangeShapeType="1"/>
            </p:cNvSpPr>
            <p:nvPr/>
          </p:nvSpPr>
          <p:spPr bwMode="auto">
            <a:xfrm>
              <a:off x="4891319" y="5153431"/>
              <a:ext cx="9525" cy="26988"/>
            </a:xfrm>
            <a:prstGeom prst="line">
              <a:avLst/>
            </a:prstGeom>
            <a:noFill/>
            <a:ln w="28575">
              <a:solidFill>
                <a:srgbClr val="FF0000"/>
              </a:solidFill>
              <a:round/>
              <a:headEnd/>
              <a:tailEnd/>
            </a:ln>
          </p:spPr>
          <p:txBody>
            <a:bodyPr/>
            <a:lstStyle/>
            <a:p>
              <a:endParaRPr lang="en-US"/>
            </a:p>
          </p:txBody>
        </p:sp>
        <p:sp>
          <p:nvSpPr>
            <p:cNvPr id="637104" name="Line 67"/>
            <p:cNvSpPr>
              <a:spLocks noChangeShapeType="1"/>
            </p:cNvSpPr>
            <p:nvPr/>
          </p:nvSpPr>
          <p:spPr bwMode="auto">
            <a:xfrm>
              <a:off x="4900844" y="5180419"/>
              <a:ext cx="9525" cy="28575"/>
            </a:xfrm>
            <a:prstGeom prst="line">
              <a:avLst/>
            </a:prstGeom>
            <a:noFill/>
            <a:ln w="28575">
              <a:solidFill>
                <a:srgbClr val="FF0000"/>
              </a:solidFill>
              <a:round/>
              <a:headEnd/>
              <a:tailEnd/>
            </a:ln>
          </p:spPr>
          <p:txBody>
            <a:bodyPr/>
            <a:lstStyle/>
            <a:p>
              <a:endParaRPr lang="en-US"/>
            </a:p>
          </p:txBody>
        </p:sp>
        <p:sp>
          <p:nvSpPr>
            <p:cNvPr id="637105" name="Line 68"/>
            <p:cNvSpPr>
              <a:spLocks noChangeShapeType="1"/>
            </p:cNvSpPr>
            <p:nvPr/>
          </p:nvSpPr>
          <p:spPr bwMode="auto">
            <a:xfrm>
              <a:off x="4910369" y="5208993"/>
              <a:ext cx="7938" cy="30163"/>
            </a:xfrm>
            <a:prstGeom prst="line">
              <a:avLst/>
            </a:prstGeom>
            <a:noFill/>
            <a:ln w="28575">
              <a:solidFill>
                <a:srgbClr val="FF0000"/>
              </a:solidFill>
              <a:round/>
              <a:headEnd/>
              <a:tailEnd/>
            </a:ln>
          </p:spPr>
          <p:txBody>
            <a:bodyPr/>
            <a:lstStyle/>
            <a:p>
              <a:endParaRPr lang="en-US"/>
            </a:p>
          </p:txBody>
        </p:sp>
        <p:sp>
          <p:nvSpPr>
            <p:cNvPr id="637106" name="Line 69"/>
            <p:cNvSpPr>
              <a:spLocks noChangeShapeType="1"/>
            </p:cNvSpPr>
            <p:nvPr/>
          </p:nvSpPr>
          <p:spPr bwMode="auto">
            <a:xfrm>
              <a:off x="4918307" y="5239156"/>
              <a:ext cx="9525" cy="31750"/>
            </a:xfrm>
            <a:prstGeom prst="line">
              <a:avLst/>
            </a:prstGeom>
            <a:noFill/>
            <a:ln w="28575">
              <a:solidFill>
                <a:srgbClr val="FF0000"/>
              </a:solidFill>
              <a:round/>
              <a:headEnd/>
              <a:tailEnd/>
            </a:ln>
          </p:spPr>
          <p:txBody>
            <a:bodyPr/>
            <a:lstStyle/>
            <a:p>
              <a:endParaRPr lang="en-US"/>
            </a:p>
          </p:txBody>
        </p:sp>
        <p:sp>
          <p:nvSpPr>
            <p:cNvPr id="637107" name="Line 70"/>
            <p:cNvSpPr>
              <a:spLocks noChangeShapeType="1"/>
            </p:cNvSpPr>
            <p:nvPr/>
          </p:nvSpPr>
          <p:spPr bwMode="auto">
            <a:xfrm>
              <a:off x="4927832" y="5270906"/>
              <a:ext cx="9525" cy="33338"/>
            </a:xfrm>
            <a:prstGeom prst="line">
              <a:avLst/>
            </a:prstGeom>
            <a:noFill/>
            <a:ln w="28575">
              <a:solidFill>
                <a:srgbClr val="FF0000"/>
              </a:solidFill>
              <a:round/>
              <a:headEnd/>
              <a:tailEnd/>
            </a:ln>
          </p:spPr>
          <p:txBody>
            <a:bodyPr/>
            <a:lstStyle/>
            <a:p>
              <a:endParaRPr lang="en-US"/>
            </a:p>
          </p:txBody>
        </p:sp>
        <p:sp>
          <p:nvSpPr>
            <p:cNvPr id="637108" name="Line 71"/>
            <p:cNvSpPr>
              <a:spLocks noChangeShapeType="1"/>
            </p:cNvSpPr>
            <p:nvPr/>
          </p:nvSpPr>
          <p:spPr bwMode="auto">
            <a:xfrm>
              <a:off x="4937357" y="5304243"/>
              <a:ext cx="9525" cy="33338"/>
            </a:xfrm>
            <a:prstGeom prst="line">
              <a:avLst/>
            </a:prstGeom>
            <a:noFill/>
            <a:ln w="28575">
              <a:solidFill>
                <a:srgbClr val="FF0000"/>
              </a:solidFill>
              <a:round/>
              <a:headEnd/>
              <a:tailEnd/>
            </a:ln>
          </p:spPr>
          <p:txBody>
            <a:bodyPr/>
            <a:lstStyle/>
            <a:p>
              <a:endParaRPr lang="en-US"/>
            </a:p>
          </p:txBody>
        </p:sp>
        <p:sp>
          <p:nvSpPr>
            <p:cNvPr id="637109" name="Line 72"/>
            <p:cNvSpPr>
              <a:spLocks noChangeShapeType="1"/>
            </p:cNvSpPr>
            <p:nvPr/>
          </p:nvSpPr>
          <p:spPr bwMode="auto">
            <a:xfrm>
              <a:off x="4946882" y="5337581"/>
              <a:ext cx="9525" cy="34925"/>
            </a:xfrm>
            <a:prstGeom prst="line">
              <a:avLst/>
            </a:prstGeom>
            <a:noFill/>
            <a:ln w="28575">
              <a:solidFill>
                <a:srgbClr val="FF0000"/>
              </a:solidFill>
              <a:round/>
              <a:headEnd/>
              <a:tailEnd/>
            </a:ln>
          </p:spPr>
          <p:txBody>
            <a:bodyPr/>
            <a:lstStyle/>
            <a:p>
              <a:endParaRPr lang="en-US"/>
            </a:p>
          </p:txBody>
        </p:sp>
        <p:sp>
          <p:nvSpPr>
            <p:cNvPr id="637110" name="Line 73"/>
            <p:cNvSpPr>
              <a:spLocks noChangeShapeType="1"/>
            </p:cNvSpPr>
            <p:nvPr/>
          </p:nvSpPr>
          <p:spPr bwMode="auto">
            <a:xfrm>
              <a:off x="4956407" y="5372506"/>
              <a:ext cx="9525" cy="33338"/>
            </a:xfrm>
            <a:prstGeom prst="line">
              <a:avLst/>
            </a:prstGeom>
            <a:noFill/>
            <a:ln w="28575">
              <a:solidFill>
                <a:srgbClr val="FF0000"/>
              </a:solidFill>
              <a:round/>
              <a:headEnd/>
              <a:tailEnd/>
            </a:ln>
          </p:spPr>
          <p:txBody>
            <a:bodyPr/>
            <a:lstStyle/>
            <a:p>
              <a:endParaRPr lang="en-US"/>
            </a:p>
          </p:txBody>
        </p:sp>
        <p:sp>
          <p:nvSpPr>
            <p:cNvPr id="637111" name="Line 74"/>
            <p:cNvSpPr>
              <a:spLocks noChangeShapeType="1"/>
            </p:cNvSpPr>
            <p:nvPr/>
          </p:nvSpPr>
          <p:spPr bwMode="auto">
            <a:xfrm>
              <a:off x="4965932" y="5405844"/>
              <a:ext cx="7938" cy="34925"/>
            </a:xfrm>
            <a:prstGeom prst="line">
              <a:avLst/>
            </a:prstGeom>
            <a:noFill/>
            <a:ln w="28575">
              <a:solidFill>
                <a:srgbClr val="FF0000"/>
              </a:solidFill>
              <a:round/>
              <a:headEnd/>
              <a:tailEnd/>
            </a:ln>
          </p:spPr>
          <p:txBody>
            <a:bodyPr/>
            <a:lstStyle/>
            <a:p>
              <a:endParaRPr lang="en-US"/>
            </a:p>
          </p:txBody>
        </p:sp>
        <p:sp>
          <p:nvSpPr>
            <p:cNvPr id="637112" name="Line 75"/>
            <p:cNvSpPr>
              <a:spLocks noChangeShapeType="1"/>
            </p:cNvSpPr>
            <p:nvPr/>
          </p:nvSpPr>
          <p:spPr bwMode="auto">
            <a:xfrm>
              <a:off x="4973869" y="5440769"/>
              <a:ext cx="9525" cy="34925"/>
            </a:xfrm>
            <a:prstGeom prst="line">
              <a:avLst/>
            </a:prstGeom>
            <a:noFill/>
            <a:ln w="28575">
              <a:solidFill>
                <a:srgbClr val="FF0000"/>
              </a:solidFill>
              <a:round/>
              <a:headEnd/>
              <a:tailEnd/>
            </a:ln>
          </p:spPr>
          <p:txBody>
            <a:bodyPr/>
            <a:lstStyle/>
            <a:p>
              <a:endParaRPr lang="en-US"/>
            </a:p>
          </p:txBody>
        </p:sp>
        <p:sp>
          <p:nvSpPr>
            <p:cNvPr id="637113" name="Line 76"/>
            <p:cNvSpPr>
              <a:spLocks noChangeShapeType="1"/>
            </p:cNvSpPr>
            <p:nvPr/>
          </p:nvSpPr>
          <p:spPr bwMode="auto">
            <a:xfrm>
              <a:off x="4983394" y="5475694"/>
              <a:ext cx="9525" cy="34925"/>
            </a:xfrm>
            <a:prstGeom prst="line">
              <a:avLst/>
            </a:prstGeom>
            <a:noFill/>
            <a:ln w="28575">
              <a:solidFill>
                <a:srgbClr val="FF0000"/>
              </a:solidFill>
              <a:round/>
              <a:headEnd/>
              <a:tailEnd/>
            </a:ln>
          </p:spPr>
          <p:txBody>
            <a:bodyPr/>
            <a:lstStyle/>
            <a:p>
              <a:endParaRPr lang="en-US"/>
            </a:p>
          </p:txBody>
        </p:sp>
        <p:sp>
          <p:nvSpPr>
            <p:cNvPr id="637114" name="Line 77"/>
            <p:cNvSpPr>
              <a:spLocks noChangeShapeType="1"/>
            </p:cNvSpPr>
            <p:nvPr/>
          </p:nvSpPr>
          <p:spPr bwMode="auto">
            <a:xfrm>
              <a:off x="4992919" y="5510619"/>
              <a:ext cx="9525" cy="31750"/>
            </a:xfrm>
            <a:prstGeom prst="line">
              <a:avLst/>
            </a:prstGeom>
            <a:noFill/>
            <a:ln w="28575">
              <a:solidFill>
                <a:srgbClr val="FF0000"/>
              </a:solidFill>
              <a:round/>
              <a:headEnd/>
              <a:tailEnd/>
            </a:ln>
          </p:spPr>
          <p:txBody>
            <a:bodyPr/>
            <a:lstStyle/>
            <a:p>
              <a:endParaRPr lang="en-US"/>
            </a:p>
          </p:txBody>
        </p:sp>
        <p:sp>
          <p:nvSpPr>
            <p:cNvPr id="637115" name="Line 78"/>
            <p:cNvSpPr>
              <a:spLocks noChangeShapeType="1"/>
            </p:cNvSpPr>
            <p:nvPr/>
          </p:nvSpPr>
          <p:spPr bwMode="auto">
            <a:xfrm>
              <a:off x="5002444" y="5542369"/>
              <a:ext cx="9525" cy="31750"/>
            </a:xfrm>
            <a:prstGeom prst="line">
              <a:avLst/>
            </a:prstGeom>
            <a:noFill/>
            <a:ln w="28575">
              <a:solidFill>
                <a:srgbClr val="FF0000"/>
              </a:solidFill>
              <a:round/>
              <a:headEnd/>
              <a:tailEnd/>
            </a:ln>
          </p:spPr>
          <p:txBody>
            <a:bodyPr/>
            <a:lstStyle/>
            <a:p>
              <a:endParaRPr lang="en-US"/>
            </a:p>
          </p:txBody>
        </p:sp>
        <p:sp>
          <p:nvSpPr>
            <p:cNvPr id="637116" name="Line 79"/>
            <p:cNvSpPr>
              <a:spLocks noChangeShapeType="1"/>
            </p:cNvSpPr>
            <p:nvPr/>
          </p:nvSpPr>
          <p:spPr bwMode="auto">
            <a:xfrm>
              <a:off x="5011969" y="5574118"/>
              <a:ext cx="9525" cy="30163"/>
            </a:xfrm>
            <a:prstGeom prst="line">
              <a:avLst/>
            </a:prstGeom>
            <a:noFill/>
            <a:ln w="28575">
              <a:solidFill>
                <a:srgbClr val="FF0000"/>
              </a:solidFill>
              <a:round/>
              <a:headEnd/>
              <a:tailEnd/>
            </a:ln>
          </p:spPr>
          <p:txBody>
            <a:bodyPr/>
            <a:lstStyle/>
            <a:p>
              <a:endParaRPr lang="en-US"/>
            </a:p>
          </p:txBody>
        </p:sp>
        <p:sp>
          <p:nvSpPr>
            <p:cNvPr id="637117" name="Line 80"/>
            <p:cNvSpPr>
              <a:spLocks noChangeShapeType="1"/>
            </p:cNvSpPr>
            <p:nvPr/>
          </p:nvSpPr>
          <p:spPr bwMode="auto">
            <a:xfrm>
              <a:off x="5021494" y="5604281"/>
              <a:ext cx="7938" cy="28575"/>
            </a:xfrm>
            <a:prstGeom prst="line">
              <a:avLst/>
            </a:prstGeom>
            <a:noFill/>
            <a:ln w="28575">
              <a:solidFill>
                <a:srgbClr val="FF0000"/>
              </a:solidFill>
              <a:round/>
              <a:headEnd/>
              <a:tailEnd/>
            </a:ln>
          </p:spPr>
          <p:txBody>
            <a:bodyPr/>
            <a:lstStyle/>
            <a:p>
              <a:endParaRPr lang="en-US"/>
            </a:p>
          </p:txBody>
        </p:sp>
        <p:sp>
          <p:nvSpPr>
            <p:cNvPr id="637118" name="Line 81"/>
            <p:cNvSpPr>
              <a:spLocks noChangeShapeType="1"/>
            </p:cNvSpPr>
            <p:nvPr/>
          </p:nvSpPr>
          <p:spPr bwMode="auto">
            <a:xfrm>
              <a:off x="5029432" y="5632856"/>
              <a:ext cx="9525" cy="26988"/>
            </a:xfrm>
            <a:prstGeom prst="line">
              <a:avLst/>
            </a:prstGeom>
            <a:noFill/>
            <a:ln w="28575">
              <a:solidFill>
                <a:srgbClr val="FF0000"/>
              </a:solidFill>
              <a:round/>
              <a:headEnd/>
              <a:tailEnd/>
            </a:ln>
          </p:spPr>
          <p:txBody>
            <a:bodyPr/>
            <a:lstStyle/>
            <a:p>
              <a:endParaRPr lang="en-US"/>
            </a:p>
          </p:txBody>
        </p:sp>
        <p:sp>
          <p:nvSpPr>
            <p:cNvPr id="637119" name="Line 82"/>
            <p:cNvSpPr>
              <a:spLocks noChangeShapeType="1"/>
            </p:cNvSpPr>
            <p:nvPr/>
          </p:nvSpPr>
          <p:spPr bwMode="auto">
            <a:xfrm>
              <a:off x="5038957" y="5659843"/>
              <a:ext cx="9525" cy="23813"/>
            </a:xfrm>
            <a:prstGeom prst="line">
              <a:avLst/>
            </a:prstGeom>
            <a:noFill/>
            <a:ln w="28575">
              <a:solidFill>
                <a:srgbClr val="FF0000"/>
              </a:solidFill>
              <a:round/>
              <a:headEnd/>
              <a:tailEnd/>
            </a:ln>
          </p:spPr>
          <p:txBody>
            <a:bodyPr/>
            <a:lstStyle/>
            <a:p>
              <a:endParaRPr lang="en-US"/>
            </a:p>
          </p:txBody>
        </p:sp>
        <p:sp>
          <p:nvSpPr>
            <p:cNvPr id="637120" name="Line 83"/>
            <p:cNvSpPr>
              <a:spLocks noChangeShapeType="1"/>
            </p:cNvSpPr>
            <p:nvPr/>
          </p:nvSpPr>
          <p:spPr bwMode="auto">
            <a:xfrm>
              <a:off x="5048482" y="5683656"/>
              <a:ext cx="9525" cy="22225"/>
            </a:xfrm>
            <a:prstGeom prst="line">
              <a:avLst/>
            </a:prstGeom>
            <a:noFill/>
            <a:ln w="28575">
              <a:solidFill>
                <a:srgbClr val="FF0000"/>
              </a:solidFill>
              <a:round/>
              <a:headEnd/>
              <a:tailEnd/>
            </a:ln>
          </p:spPr>
          <p:txBody>
            <a:bodyPr/>
            <a:lstStyle/>
            <a:p>
              <a:endParaRPr lang="en-US"/>
            </a:p>
          </p:txBody>
        </p:sp>
        <p:sp>
          <p:nvSpPr>
            <p:cNvPr id="637121" name="Line 84"/>
            <p:cNvSpPr>
              <a:spLocks noChangeShapeType="1"/>
            </p:cNvSpPr>
            <p:nvPr/>
          </p:nvSpPr>
          <p:spPr bwMode="auto">
            <a:xfrm>
              <a:off x="5058007" y="5705881"/>
              <a:ext cx="9525" cy="19050"/>
            </a:xfrm>
            <a:prstGeom prst="line">
              <a:avLst/>
            </a:prstGeom>
            <a:noFill/>
            <a:ln w="28575">
              <a:solidFill>
                <a:srgbClr val="FF0000"/>
              </a:solidFill>
              <a:round/>
              <a:headEnd/>
              <a:tailEnd/>
            </a:ln>
          </p:spPr>
          <p:txBody>
            <a:bodyPr/>
            <a:lstStyle/>
            <a:p>
              <a:endParaRPr lang="en-US"/>
            </a:p>
          </p:txBody>
        </p:sp>
        <p:sp>
          <p:nvSpPr>
            <p:cNvPr id="637122" name="Line 85"/>
            <p:cNvSpPr>
              <a:spLocks noChangeShapeType="1"/>
            </p:cNvSpPr>
            <p:nvPr/>
          </p:nvSpPr>
          <p:spPr bwMode="auto">
            <a:xfrm>
              <a:off x="5067532" y="5724931"/>
              <a:ext cx="7938" cy="15875"/>
            </a:xfrm>
            <a:prstGeom prst="line">
              <a:avLst/>
            </a:prstGeom>
            <a:noFill/>
            <a:ln w="28575">
              <a:solidFill>
                <a:srgbClr val="FF0000"/>
              </a:solidFill>
              <a:round/>
              <a:headEnd/>
              <a:tailEnd/>
            </a:ln>
          </p:spPr>
          <p:txBody>
            <a:bodyPr/>
            <a:lstStyle/>
            <a:p>
              <a:endParaRPr lang="en-US"/>
            </a:p>
          </p:txBody>
        </p:sp>
        <p:sp>
          <p:nvSpPr>
            <p:cNvPr id="637123" name="Line 86"/>
            <p:cNvSpPr>
              <a:spLocks noChangeShapeType="1"/>
            </p:cNvSpPr>
            <p:nvPr/>
          </p:nvSpPr>
          <p:spPr bwMode="auto">
            <a:xfrm>
              <a:off x="5075469" y="5740806"/>
              <a:ext cx="9525" cy="12700"/>
            </a:xfrm>
            <a:prstGeom prst="line">
              <a:avLst/>
            </a:prstGeom>
            <a:noFill/>
            <a:ln w="28575">
              <a:solidFill>
                <a:srgbClr val="FF0000"/>
              </a:solidFill>
              <a:round/>
              <a:headEnd/>
              <a:tailEnd/>
            </a:ln>
          </p:spPr>
          <p:txBody>
            <a:bodyPr/>
            <a:lstStyle/>
            <a:p>
              <a:endParaRPr lang="en-US"/>
            </a:p>
          </p:txBody>
        </p:sp>
        <p:sp>
          <p:nvSpPr>
            <p:cNvPr id="637124" name="Line 87"/>
            <p:cNvSpPr>
              <a:spLocks noChangeShapeType="1"/>
            </p:cNvSpPr>
            <p:nvPr/>
          </p:nvSpPr>
          <p:spPr bwMode="auto">
            <a:xfrm>
              <a:off x="5084994" y="5753506"/>
              <a:ext cx="9525" cy="9525"/>
            </a:xfrm>
            <a:prstGeom prst="line">
              <a:avLst/>
            </a:prstGeom>
            <a:noFill/>
            <a:ln w="28575">
              <a:solidFill>
                <a:srgbClr val="FF0000"/>
              </a:solidFill>
              <a:round/>
              <a:headEnd/>
              <a:tailEnd/>
            </a:ln>
          </p:spPr>
          <p:txBody>
            <a:bodyPr/>
            <a:lstStyle/>
            <a:p>
              <a:endParaRPr lang="en-US"/>
            </a:p>
          </p:txBody>
        </p:sp>
        <p:sp>
          <p:nvSpPr>
            <p:cNvPr id="637125" name="Line 88"/>
            <p:cNvSpPr>
              <a:spLocks noChangeShapeType="1"/>
            </p:cNvSpPr>
            <p:nvPr/>
          </p:nvSpPr>
          <p:spPr bwMode="auto">
            <a:xfrm>
              <a:off x="5094519" y="5763031"/>
              <a:ext cx="9525" cy="6350"/>
            </a:xfrm>
            <a:prstGeom prst="line">
              <a:avLst/>
            </a:prstGeom>
            <a:noFill/>
            <a:ln w="28575">
              <a:solidFill>
                <a:srgbClr val="FF0000"/>
              </a:solidFill>
              <a:round/>
              <a:headEnd/>
              <a:tailEnd/>
            </a:ln>
          </p:spPr>
          <p:txBody>
            <a:bodyPr/>
            <a:lstStyle/>
            <a:p>
              <a:endParaRPr lang="en-US"/>
            </a:p>
          </p:txBody>
        </p:sp>
        <p:sp>
          <p:nvSpPr>
            <p:cNvPr id="637126" name="Line 89"/>
            <p:cNvSpPr>
              <a:spLocks noChangeShapeType="1"/>
            </p:cNvSpPr>
            <p:nvPr/>
          </p:nvSpPr>
          <p:spPr bwMode="auto">
            <a:xfrm>
              <a:off x="5104044" y="5769381"/>
              <a:ext cx="9525" cy="3175"/>
            </a:xfrm>
            <a:prstGeom prst="line">
              <a:avLst/>
            </a:prstGeom>
            <a:noFill/>
            <a:ln w="28575">
              <a:solidFill>
                <a:srgbClr val="FF0000"/>
              </a:solidFill>
              <a:round/>
              <a:headEnd/>
              <a:tailEnd/>
            </a:ln>
          </p:spPr>
          <p:txBody>
            <a:bodyPr/>
            <a:lstStyle/>
            <a:p>
              <a:endParaRPr lang="en-US"/>
            </a:p>
          </p:txBody>
        </p:sp>
        <p:sp>
          <p:nvSpPr>
            <p:cNvPr id="637127" name="Line 90"/>
            <p:cNvSpPr>
              <a:spLocks noChangeShapeType="1"/>
            </p:cNvSpPr>
            <p:nvPr/>
          </p:nvSpPr>
          <p:spPr bwMode="auto">
            <a:xfrm flipV="1">
              <a:off x="5113569" y="5770968"/>
              <a:ext cx="9525" cy="1588"/>
            </a:xfrm>
            <a:prstGeom prst="line">
              <a:avLst/>
            </a:prstGeom>
            <a:noFill/>
            <a:ln w="28575">
              <a:solidFill>
                <a:srgbClr val="FF0000"/>
              </a:solidFill>
              <a:round/>
              <a:headEnd/>
              <a:tailEnd/>
            </a:ln>
          </p:spPr>
          <p:txBody>
            <a:bodyPr/>
            <a:lstStyle/>
            <a:p>
              <a:endParaRPr lang="en-US"/>
            </a:p>
          </p:txBody>
        </p:sp>
        <p:sp>
          <p:nvSpPr>
            <p:cNvPr id="637128" name="Line 91"/>
            <p:cNvSpPr>
              <a:spLocks noChangeShapeType="1"/>
            </p:cNvSpPr>
            <p:nvPr/>
          </p:nvSpPr>
          <p:spPr bwMode="auto">
            <a:xfrm flipV="1">
              <a:off x="5123094" y="5769381"/>
              <a:ext cx="7938" cy="3175"/>
            </a:xfrm>
            <a:prstGeom prst="line">
              <a:avLst/>
            </a:prstGeom>
            <a:noFill/>
            <a:ln w="28575">
              <a:solidFill>
                <a:srgbClr val="FF0000"/>
              </a:solidFill>
              <a:round/>
              <a:headEnd/>
              <a:tailEnd/>
            </a:ln>
          </p:spPr>
          <p:txBody>
            <a:bodyPr/>
            <a:lstStyle/>
            <a:p>
              <a:endParaRPr lang="en-US"/>
            </a:p>
          </p:txBody>
        </p:sp>
        <p:sp>
          <p:nvSpPr>
            <p:cNvPr id="637129" name="Line 92"/>
            <p:cNvSpPr>
              <a:spLocks noChangeShapeType="1"/>
            </p:cNvSpPr>
            <p:nvPr/>
          </p:nvSpPr>
          <p:spPr bwMode="auto">
            <a:xfrm flipV="1">
              <a:off x="5131032" y="5763031"/>
              <a:ext cx="9525" cy="6350"/>
            </a:xfrm>
            <a:prstGeom prst="line">
              <a:avLst/>
            </a:prstGeom>
            <a:noFill/>
            <a:ln w="28575">
              <a:solidFill>
                <a:srgbClr val="FF0000"/>
              </a:solidFill>
              <a:round/>
              <a:headEnd/>
              <a:tailEnd/>
            </a:ln>
          </p:spPr>
          <p:txBody>
            <a:bodyPr/>
            <a:lstStyle/>
            <a:p>
              <a:endParaRPr lang="en-US"/>
            </a:p>
          </p:txBody>
        </p:sp>
        <p:sp>
          <p:nvSpPr>
            <p:cNvPr id="637130" name="Line 93"/>
            <p:cNvSpPr>
              <a:spLocks noChangeShapeType="1"/>
            </p:cNvSpPr>
            <p:nvPr/>
          </p:nvSpPr>
          <p:spPr bwMode="auto">
            <a:xfrm flipV="1">
              <a:off x="5140557" y="5753506"/>
              <a:ext cx="9525" cy="9525"/>
            </a:xfrm>
            <a:prstGeom prst="line">
              <a:avLst/>
            </a:prstGeom>
            <a:noFill/>
            <a:ln w="28575">
              <a:solidFill>
                <a:srgbClr val="FF0000"/>
              </a:solidFill>
              <a:round/>
              <a:headEnd/>
              <a:tailEnd/>
            </a:ln>
          </p:spPr>
          <p:txBody>
            <a:bodyPr/>
            <a:lstStyle/>
            <a:p>
              <a:endParaRPr lang="en-US"/>
            </a:p>
          </p:txBody>
        </p:sp>
        <p:sp>
          <p:nvSpPr>
            <p:cNvPr id="637131" name="Line 94"/>
            <p:cNvSpPr>
              <a:spLocks noChangeShapeType="1"/>
            </p:cNvSpPr>
            <p:nvPr/>
          </p:nvSpPr>
          <p:spPr bwMode="auto">
            <a:xfrm flipV="1">
              <a:off x="5150082" y="5740806"/>
              <a:ext cx="9525" cy="12700"/>
            </a:xfrm>
            <a:prstGeom prst="line">
              <a:avLst/>
            </a:prstGeom>
            <a:noFill/>
            <a:ln w="28575">
              <a:solidFill>
                <a:srgbClr val="FF0000"/>
              </a:solidFill>
              <a:round/>
              <a:headEnd/>
              <a:tailEnd/>
            </a:ln>
          </p:spPr>
          <p:txBody>
            <a:bodyPr/>
            <a:lstStyle/>
            <a:p>
              <a:endParaRPr lang="en-US"/>
            </a:p>
          </p:txBody>
        </p:sp>
        <p:sp>
          <p:nvSpPr>
            <p:cNvPr id="637132" name="Line 95"/>
            <p:cNvSpPr>
              <a:spLocks noChangeShapeType="1"/>
            </p:cNvSpPr>
            <p:nvPr/>
          </p:nvSpPr>
          <p:spPr bwMode="auto">
            <a:xfrm flipV="1">
              <a:off x="5159607" y="5724931"/>
              <a:ext cx="9525" cy="15875"/>
            </a:xfrm>
            <a:prstGeom prst="line">
              <a:avLst/>
            </a:prstGeom>
            <a:noFill/>
            <a:ln w="28575">
              <a:solidFill>
                <a:srgbClr val="FF0000"/>
              </a:solidFill>
              <a:round/>
              <a:headEnd/>
              <a:tailEnd/>
            </a:ln>
          </p:spPr>
          <p:txBody>
            <a:bodyPr/>
            <a:lstStyle/>
            <a:p>
              <a:endParaRPr lang="en-US"/>
            </a:p>
          </p:txBody>
        </p:sp>
        <p:sp>
          <p:nvSpPr>
            <p:cNvPr id="637133" name="Line 96"/>
            <p:cNvSpPr>
              <a:spLocks noChangeShapeType="1"/>
            </p:cNvSpPr>
            <p:nvPr/>
          </p:nvSpPr>
          <p:spPr bwMode="auto">
            <a:xfrm flipV="1">
              <a:off x="5169132" y="5705881"/>
              <a:ext cx="9525" cy="19050"/>
            </a:xfrm>
            <a:prstGeom prst="line">
              <a:avLst/>
            </a:prstGeom>
            <a:noFill/>
            <a:ln w="28575">
              <a:solidFill>
                <a:srgbClr val="FF0000"/>
              </a:solidFill>
              <a:round/>
              <a:headEnd/>
              <a:tailEnd/>
            </a:ln>
          </p:spPr>
          <p:txBody>
            <a:bodyPr/>
            <a:lstStyle/>
            <a:p>
              <a:endParaRPr lang="en-US"/>
            </a:p>
          </p:txBody>
        </p:sp>
        <p:sp>
          <p:nvSpPr>
            <p:cNvPr id="637134" name="Line 97"/>
            <p:cNvSpPr>
              <a:spLocks noChangeShapeType="1"/>
            </p:cNvSpPr>
            <p:nvPr/>
          </p:nvSpPr>
          <p:spPr bwMode="auto">
            <a:xfrm flipV="1">
              <a:off x="5178657" y="5683656"/>
              <a:ext cx="7938" cy="22225"/>
            </a:xfrm>
            <a:prstGeom prst="line">
              <a:avLst/>
            </a:prstGeom>
            <a:noFill/>
            <a:ln w="28575">
              <a:solidFill>
                <a:srgbClr val="FF0000"/>
              </a:solidFill>
              <a:round/>
              <a:headEnd/>
              <a:tailEnd/>
            </a:ln>
          </p:spPr>
          <p:txBody>
            <a:bodyPr/>
            <a:lstStyle/>
            <a:p>
              <a:endParaRPr lang="en-US"/>
            </a:p>
          </p:txBody>
        </p:sp>
        <p:sp>
          <p:nvSpPr>
            <p:cNvPr id="637135" name="Line 98"/>
            <p:cNvSpPr>
              <a:spLocks noChangeShapeType="1"/>
            </p:cNvSpPr>
            <p:nvPr/>
          </p:nvSpPr>
          <p:spPr bwMode="auto">
            <a:xfrm flipV="1">
              <a:off x="5186594" y="5659843"/>
              <a:ext cx="9525" cy="23813"/>
            </a:xfrm>
            <a:prstGeom prst="line">
              <a:avLst/>
            </a:prstGeom>
            <a:noFill/>
            <a:ln w="28575">
              <a:solidFill>
                <a:srgbClr val="FF0000"/>
              </a:solidFill>
              <a:round/>
              <a:headEnd/>
              <a:tailEnd/>
            </a:ln>
          </p:spPr>
          <p:txBody>
            <a:bodyPr/>
            <a:lstStyle/>
            <a:p>
              <a:endParaRPr lang="en-US"/>
            </a:p>
          </p:txBody>
        </p:sp>
        <p:sp>
          <p:nvSpPr>
            <p:cNvPr id="637136" name="Line 99"/>
            <p:cNvSpPr>
              <a:spLocks noChangeShapeType="1"/>
            </p:cNvSpPr>
            <p:nvPr/>
          </p:nvSpPr>
          <p:spPr bwMode="auto">
            <a:xfrm flipV="1">
              <a:off x="5196119" y="5632856"/>
              <a:ext cx="9525" cy="26988"/>
            </a:xfrm>
            <a:prstGeom prst="line">
              <a:avLst/>
            </a:prstGeom>
            <a:noFill/>
            <a:ln w="28575">
              <a:solidFill>
                <a:srgbClr val="FF0000"/>
              </a:solidFill>
              <a:round/>
              <a:headEnd/>
              <a:tailEnd/>
            </a:ln>
          </p:spPr>
          <p:txBody>
            <a:bodyPr/>
            <a:lstStyle/>
            <a:p>
              <a:endParaRPr lang="en-US"/>
            </a:p>
          </p:txBody>
        </p:sp>
        <p:sp>
          <p:nvSpPr>
            <p:cNvPr id="637137" name="Line 100"/>
            <p:cNvSpPr>
              <a:spLocks noChangeShapeType="1"/>
            </p:cNvSpPr>
            <p:nvPr/>
          </p:nvSpPr>
          <p:spPr bwMode="auto">
            <a:xfrm flipV="1">
              <a:off x="5205644" y="5604281"/>
              <a:ext cx="9525" cy="28575"/>
            </a:xfrm>
            <a:prstGeom prst="line">
              <a:avLst/>
            </a:prstGeom>
            <a:noFill/>
            <a:ln w="28575">
              <a:solidFill>
                <a:srgbClr val="FF0000"/>
              </a:solidFill>
              <a:round/>
              <a:headEnd/>
              <a:tailEnd/>
            </a:ln>
          </p:spPr>
          <p:txBody>
            <a:bodyPr/>
            <a:lstStyle/>
            <a:p>
              <a:endParaRPr lang="en-US"/>
            </a:p>
          </p:txBody>
        </p:sp>
        <p:sp>
          <p:nvSpPr>
            <p:cNvPr id="637138" name="Line 101"/>
            <p:cNvSpPr>
              <a:spLocks noChangeShapeType="1"/>
            </p:cNvSpPr>
            <p:nvPr/>
          </p:nvSpPr>
          <p:spPr bwMode="auto">
            <a:xfrm flipV="1">
              <a:off x="5215169" y="5574118"/>
              <a:ext cx="9525" cy="30163"/>
            </a:xfrm>
            <a:prstGeom prst="line">
              <a:avLst/>
            </a:prstGeom>
            <a:noFill/>
            <a:ln w="28575">
              <a:solidFill>
                <a:srgbClr val="FF0000"/>
              </a:solidFill>
              <a:round/>
              <a:headEnd/>
              <a:tailEnd/>
            </a:ln>
          </p:spPr>
          <p:txBody>
            <a:bodyPr/>
            <a:lstStyle/>
            <a:p>
              <a:endParaRPr lang="en-US"/>
            </a:p>
          </p:txBody>
        </p:sp>
        <p:sp>
          <p:nvSpPr>
            <p:cNvPr id="637139" name="Line 102"/>
            <p:cNvSpPr>
              <a:spLocks noChangeShapeType="1"/>
            </p:cNvSpPr>
            <p:nvPr/>
          </p:nvSpPr>
          <p:spPr bwMode="auto">
            <a:xfrm flipV="1">
              <a:off x="5224694" y="5542369"/>
              <a:ext cx="7938" cy="31750"/>
            </a:xfrm>
            <a:prstGeom prst="line">
              <a:avLst/>
            </a:prstGeom>
            <a:noFill/>
            <a:ln w="28575">
              <a:solidFill>
                <a:srgbClr val="FF0000"/>
              </a:solidFill>
              <a:round/>
              <a:headEnd/>
              <a:tailEnd/>
            </a:ln>
          </p:spPr>
          <p:txBody>
            <a:bodyPr/>
            <a:lstStyle/>
            <a:p>
              <a:endParaRPr lang="en-US"/>
            </a:p>
          </p:txBody>
        </p:sp>
        <p:sp>
          <p:nvSpPr>
            <p:cNvPr id="637140" name="Line 103"/>
            <p:cNvSpPr>
              <a:spLocks noChangeShapeType="1"/>
            </p:cNvSpPr>
            <p:nvPr/>
          </p:nvSpPr>
          <p:spPr bwMode="auto">
            <a:xfrm flipV="1">
              <a:off x="5232632" y="5510619"/>
              <a:ext cx="9525" cy="31750"/>
            </a:xfrm>
            <a:prstGeom prst="line">
              <a:avLst/>
            </a:prstGeom>
            <a:noFill/>
            <a:ln w="28575">
              <a:solidFill>
                <a:srgbClr val="FF0000"/>
              </a:solidFill>
              <a:round/>
              <a:headEnd/>
              <a:tailEnd/>
            </a:ln>
          </p:spPr>
          <p:txBody>
            <a:bodyPr/>
            <a:lstStyle/>
            <a:p>
              <a:endParaRPr lang="en-US"/>
            </a:p>
          </p:txBody>
        </p:sp>
        <p:sp>
          <p:nvSpPr>
            <p:cNvPr id="637141" name="Line 104"/>
            <p:cNvSpPr>
              <a:spLocks noChangeShapeType="1"/>
            </p:cNvSpPr>
            <p:nvPr/>
          </p:nvSpPr>
          <p:spPr bwMode="auto">
            <a:xfrm flipV="1">
              <a:off x="5242157" y="5475694"/>
              <a:ext cx="9525" cy="34925"/>
            </a:xfrm>
            <a:prstGeom prst="line">
              <a:avLst/>
            </a:prstGeom>
            <a:noFill/>
            <a:ln w="28575">
              <a:solidFill>
                <a:srgbClr val="FF0000"/>
              </a:solidFill>
              <a:round/>
              <a:headEnd/>
              <a:tailEnd/>
            </a:ln>
          </p:spPr>
          <p:txBody>
            <a:bodyPr/>
            <a:lstStyle/>
            <a:p>
              <a:endParaRPr lang="en-US"/>
            </a:p>
          </p:txBody>
        </p:sp>
        <p:sp>
          <p:nvSpPr>
            <p:cNvPr id="637142" name="Line 105"/>
            <p:cNvSpPr>
              <a:spLocks noChangeShapeType="1"/>
            </p:cNvSpPr>
            <p:nvPr/>
          </p:nvSpPr>
          <p:spPr bwMode="auto">
            <a:xfrm flipV="1">
              <a:off x="5251682" y="5440769"/>
              <a:ext cx="9525" cy="34925"/>
            </a:xfrm>
            <a:prstGeom prst="line">
              <a:avLst/>
            </a:prstGeom>
            <a:noFill/>
            <a:ln w="28575">
              <a:solidFill>
                <a:srgbClr val="FF0000"/>
              </a:solidFill>
              <a:round/>
              <a:headEnd/>
              <a:tailEnd/>
            </a:ln>
          </p:spPr>
          <p:txBody>
            <a:bodyPr/>
            <a:lstStyle/>
            <a:p>
              <a:endParaRPr lang="en-US"/>
            </a:p>
          </p:txBody>
        </p:sp>
        <p:sp>
          <p:nvSpPr>
            <p:cNvPr id="637143" name="Line 106"/>
            <p:cNvSpPr>
              <a:spLocks noChangeShapeType="1"/>
            </p:cNvSpPr>
            <p:nvPr/>
          </p:nvSpPr>
          <p:spPr bwMode="auto">
            <a:xfrm flipV="1">
              <a:off x="5261207" y="5405844"/>
              <a:ext cx="9525" cy="34925"/>
            </a:xfrm>
            <a:prstGeom prst="line">
              <a:avLst/>
            </a:prstGeom>
            <a:noFill/>
            <a:ln w="28575">
              <a:solidFill>
                <a:srgbClr val="FF0000"/>
              </a:solidFill>
              <a:round/>
              <a:headEnd/>
              <a:tailEnd/>
            </a:ln>
          </p:spPr>
          <p:txBody>
            <a:bodyPr/>
            <a:lstStyle/>
            <a:p>
              <a:endParaRPr lang="en-US"/>
            </a:p>
          </p:txBody>
        </p:sp>
        <p:sp>
          <p:nvSpPr>
            <p:cNvPr id="637144" name="Line 135"/>
            <p:cNvSpPr>
              <a:spLocks noChangeShapeType="1"/>
            </p:cNvSpPr>
            <p:nvPr/>
          </p:nvSpPr>
          <p:spPr bwMode="auto">
            <a:xfrm>
              <a:off x="4648432" y="5364568"/>
              <a:ext cx="3175" cy="7938"/>
            </a:xfrm>
            <a:prstGeom prst="line">
              <a:avLst/>
            </a:prstGeom>
            <a:noFill/>
            <a:ln w="28575">
              <a:solidFill>
                <a:srgbClr val="FF0000"/>
              </a:solidFill>
              <a:round/>
              <a:headEnd/>
              <a:tailEnd/>
            </a:ln>
          </p:spPr>
          <p:txBody>
            <a:bodyPr/>
            <a:lstStyle/>
            <a:p>
              <a:endParaRPr lang="en-US"/>
            </a:p>
          </p:txBody>
        </p:sp>
      </p:grpSp>
      <p:sp>
        <p:nvSpPr>
          <p:cNvPr id="1736" name="Rectangle 1735"/>
          <p:cNvSpPr/>
          <p:nvPr/>
        </p:nvSpPr>
        <p:spPr>
          <a:xfrm>
            <a:off x="2603500" y="3433763"/>
            <a:ext cx="3937000" cy="1379537"/>
          </a:xfrm>
          <a:prstGeom prst="rect">
            <a:avLst/>
          </a:prstGeom>
          <a:solidFill>
            <a:srgbClr val="FF0000">
              <a:alpha val="2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a:p>
        </p:txBody>
      </p:sp>
      <p:cxnSp>
        <p:nvCxnSpPr>
          <p:cNvPr id="1738" name="Straight Arrow Connector 1737"/>
          <p:cNvCxnSpPr>
            <a:stCxn id="636940" idx="2"/>
          </p:cNvCxnSpPr>
          <p:nvPr/>
        </p:nvCxnSpPr>
        <p:spPr>
          <a:xfrm rot="16200000" flipH="1">
            <a:off x="3090863" y="3052763"/>
            <a:ext cx="777875" cy="168275"/>
          </a:xfrm>
          <a:prstGeom prst="straightConnector1">
            <a:avLst/>
          </a:prstGeom>
          <a:ln>
            <a:solidFill>
              <a:srgbClr val="4D4D4D"/>
            </a:solidFill>
            <a:tailEnd type="arrow"/>
          </a:ln>
        </p:spPr>
        <p:style>
          <a:lnRef idx="1">
            <a:schemeClr val="accent1"/>
          </a:lnRef>
          <a:fillRef idx="0">
            <a:schemeClr val="accent1"/>
          </a:fillRef>
          <a:effectRef idx="0">
            <a:schemeClr val="accent1"/>
          </a:effectRef>
          <a:fontRef idx="minor">
            <a:schemeClr val="tx1"/>
          </a:fontRef>
        </p:style>
      </p:cxnSp>
      <p:sp>
        <p:nvSpPr>
          <p:cNvPr id="636940" name="TextBox 1738"/>
          <p:cNvSpPr txBox="1">
            <a:spLocks noChangeArrowheads="1"/>
          </p:cNvSpPr>
          <p:nvPr/>
        </p:nvSpPr>
        <p:spPr bwMode="auto">
          <a:xfrm>
            <a:off x="2727325" y="2286000"/>
            <a:ext cx="1336675" cy="461963"/>
          </a:xfrm>
          <a:prstGeom prst="rect">
            <a:avLst/>
          </a:prstGeom>
          <a:noFill/>
          <a:ln w="9525">
            <a:noFill/>
            <a:miter lim="800000"/>
            <a:headEnd/>
            <a:tailEnd/>
          </a:ln>
        </p:spPr>
        <p:txBody>
          <a:bodyPr wrap="none">
            <a:spAutoFit/>
          </a:bodyPr>
          <a:lstStyle/>
          <a:p>
            <a:r>
              <a:rPr lang="en-US" sz="2400" i="1"/>
              <a:t>Amplifier</a:t>
            </a:r>
          </a:p>
        </p:txBody>
      </p:sp>
      <p:sp>
        <p:nvSpPr>
          <p:cNvPr id="636941" name="TextBox 1740"/>
          <p:cNvSpPr txBox="1">
            <a:spLocks noChangeArrowheads="1"/>
          </p:cNvSpPr>
          <p:nvPr/>
        </p:nvSpPr>
        <p:spPr bwMode="auto">
          <a:xfrm>
            <a:off x="4197350" y="5492750"/>
            <a:ext cx="1114425" cy="460375"/>
          </a:xfrm>
          <a:prstGeom prst="rect">
            <a:avLst/>
          </a:prstGeom>
          <a:noFill/>
          <a:ln w="9525">
            <a:noFill/>
            <a:miter lim="800000"/>
            <a:headEnd/>
            <a:tailEnd/>
          </a:ln>
        </p:spPr>
        <p:txBody>
          <a:bodyPr wrap="none">
            <a:spAutoFit/>
          </a:bodyPr>
          <a:lstStyle/>
          <a:p>
            <a:r>
              <a:rPr lang="en-US" sz="2400" i="1"/>
              <a:t>Mirrors</a:t>
            </a:r>
          </a:p>
        </p:txBody>
      </p:sp>
      <p:sp>
        <p:nvSpPr>
          <p:cNvPr id="1743" name="Freeform 1742"/>
          <p:cNvSpPr/>
          <p:nvPr/>
        </p:nvSpPr>
        <p:spPr>
          <a:xfrm>
            <a:off x="1874838" y="5556250"/>
            <a:ext cx="2293937" cy="185738"/>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1744" name="Freeform 1743"/>
          <p:cNvSpPr/>
          <p:nvPr/>
        </p:nvSpPr>
        <p:spPr>
          <a:xfrm flipH="1">
            <a:off x="5376863" y="5554663"/>
            <a:ext cx="1890712" cy="219075"/>
          </a:xfrm>
          <a:custGeom>
            <a:avLst/>
            <a:gdLst>
              <a:gd name="connsiteX0" fmla="*/ 2293749 w 2293749"/>
              <a:gd name="connsiteY0" fmla="*/ 185980 h 185980"/>
              <a:gd name="connsiteX1" fmla="*/ 805912 w 2293749"/>
              <a:gd name="connsiteY1" fmla="*/ 170482 h 185980"/>
              <a:gd name="connsiteX2" fmla="*/ 0 w 2293749"/>
              <a:gd name="connsiteY2" fmla="*/ 0 h 185980"/>
            </a:gdLst>
            <a:ahLst/>
            <a:cxnLst>
              <a:cxn ang="0">
                <a:pos x="connsiteX0" y="connsiteY0"/>
              </a:cxn>
              <a:cxn ang="0">
                <a:pos x="connsiteX1" y="connsiteY1"/>
              </a:cxn>
              <a:cxn ang="0">
                <a:pos x="connsiteX2" y="connsiteY2"/>
              </a:cxn>
            </a:cxnLst>
            <a:rect l="l" t="t" r="r" b="b"/>
            <a:pathLst>
              <a:path w="2293749" h="185980">
                <a:moveTo>
                  <a:pt x="2293749" y="185980"/>
                </a:moveTo>
                <a:lnTo>
                  <a:pt x="805912" y="170482"/>
                </a:lnTo>
                <a:cubicBezTo>
                  <a:pt x="423621" y="139485"/>
                  <a:pt x="211810" y="69742"/>
                  <a:pt x="0" y="0"/>
                </a:cubicBezTo>
              </a:path>
            </a:pathLst>
          </a:custGeom>
          <a:ln>
            <a:solidFill>
              <a:srgbClr val="4D4D4D"/>
            </a:solidFill>
            <a:headEnd type="none" w="lg" len="lg"/>
            <a:tailEnd type="arrow"/>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
        <p:nvSpPr>
          <p:cNvPr id="636944" name="TextBox 1745"/>
          <p:cNvSpPr txBox="1">
            <a:spLocks noChangeArrowheads="1"/>
          </p:cNvSpPr>
          <p:nvPr/>
        </p:nvSpPr>
        <p:spPr bwMode="auto">
          <a:xfrm>
            <a:off x="4568825" y="2128838"/>
            <a:ext cx="3225800" cy="831850"/>
          </a:xfrm>
          <a:prstGeom prst="rect">
            <a:avLst/>
          </a:prstGeom>
          <a:noFill/>
          <a:ln w="9525">
            <a:noFill/>
            <a:miter lim="800000"/>
            <a:headEnd/>
            <a:tailEnd/>
          </a:ln>
        </p:spPr>
        <p:txBody>
          <a:bodyPr>
            <a:spAutoFit/>
          </a:bodyPr>
          <a:lstStyle/>
          <a:p>
            <a:r>
              <a:rPr lang="en-US" sz="2400" i="1"/>
              <a:t>Partial mirror that lets some light out</a:t>
            </a:r>
          </a:p>
        </p:txBody>
      </p:sp>
      <p:sp>
        <p:nvSpPr>
          <p:cNvPr id="1749" name="Freeform 1748"/>
          <p:cNvSpPr/>
          <p:nvPr/>
        </p:nvSpPr>
        <p:spPr>
          <a:xfrm>
            <a:off x="6554788" y="2890838"/>
            <a:ext cx="698500" cy="1162050"/>
          </a:xfrm>
          <a:custGeom>
            <a:avLst/>
            <a:gdLst>
              <a:gd name="connsiteX0" fmla="*/ 697424 w 697424"/>
              <a:gd name="connsiteY0" fmla="*/ 1162373 h 1162373"/>
              <a:gd name="connsiteX1" fmla="*/ 0 w 697424"/>
              <a:gd name="connsiteY1" fmla="*/ 0 h 1162373"/>
            </a:gdLst>
            <a:ahLst/>
            <a:cxnLst>
              <a:cxn ang="0">
                <a:pos x="connsiteX0" y="connsiteY0"/>
              </a:cxn>
              <a:cxn ang="0">
                <a:pos x="connsiteX1" y="connsiteY1"/>
              </a:cxn>
            </a:cxnLst>
            <a:rect l="l" t="t" r="r" b="b"/>
            <a:pathLst>
              <a:path w="697424" h="1162373">
                <a:moveTo>
                  <a:pt x="697424" y="1162373"/>
                </a:moveTo>
                <a:lnTo>
                  <a:pt x="0" y="0"/>
                </a:lnTo>
              </a:path>
            </a:pathLst>
          </a:custGeom>
          <a:ln>
            <a:solidFill>
              <a:srgbClr val="4D4D4D"/>
            </a:solidFill>
            <a:headEnd type="arrow" w="lg" len="lg"/>
          </a:ln>
        </p:spPr>
        <p:style>
          <a:lnRef idx="1">
            <a:schemeClr val="accent1"/>
          </a:lnRef>
          <a:fillRef idx="0">
            <a:schemeClr val="accent1"/>
          </a:fillRef>
          <a:effectRef idx="0">
            <a:schemeClr val="accent1"/>
          </a:effectRef>
          <a:fontRef idx="minor">
            <a:schemeClr val="tx1"/>
          </a:fontRef>
        </p:style>
        <p:txBody>
          <a:bodyPr anchor="ctr"/>
          <a:lstStyle/>
          <a:p>
            <a:pPr algn="ctr" fontAlgn="auto">
              <a:spcBef>
                <a:spcPts val="0"/>
              </a:spcBef>
              <a:spcAft>
                <a:spcPts val="0"/>
              </a:spcAft>
              <a:defRPr/>
            </a:pPr>
            <a:endParaRPr lang="en-US"/>
          </a:p>
        </p:txBody>
      </p:sp>
    </p:spTree>
    <p:extLst>
      <p:ext uri="{BB962C8B-B14F-4D97-AF65-F5344CB8AC3E}">
        <p14:creationId xmlns:p14="http://schemas.microsoft.com/office/powerpoint/2010/main" val="3748239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p:nvPr>
        </p:nvSpPr>
        <p:spPr/>
        <p:txBody>
          <a:bodyPr>
            <a:normAutofit fontScale="90000"/>
          </a:bodyPr>
          <a:lstStyle/>
          <a:p>
            <a:r>
              <a:rPr lang="en-US" dirty="0"/>
              <a:t>Question 223.6.4 Question 123.23.1</a:t>
            </a:r>
          </a:p>
        </p:txBody>
      </p:sp>
      <p:sp>
        <p:nvSpPr>
          <p:cNvPr id="71684" name="Rectangle 3"/>
          <p:cNvSpPr>
            <a:spLocks noGrp="1" noChangeArrowheads="1"/>
          </p:cNvSpPr>
          <p:nvPr>
            <p:ph idx="1"/>
          </p:nvPr>
        </p:nvSpPr>
        <p:spPr/>
        <p:txBody>
          <a:bodyPr/>
          <a:lstStyle/>
          <a:p>
            <a:pPr marL="609600" indent="-609600" eaLnBrk="1" hangingPunct="1">
              <a:buFontTx/>
              <a:buNone/>
            </a:pPr>
            <a:r>
              <a:rPr lang="en-US"/>
              <a:t>Two identical waves travel in opposite directions in a medium.  If each wave has amplitude, A, the maximum amplitude of the resultant wave would be</a:t>
            </a:r>
          </a:p>
          <a:p>
            <a:pPr marL="609600" indent="-609600" eaLnBrk="1" hangingPunct="1">
              <a:buFontTx/>
              <a:buAutoNum type="alphaLcParenR"/>
            </a:pPr>
            <a:r>
              <a:rPr lang="en-US"/>
              <a:t>A</a:t>
            </a:r>
          </a:p>
          <a:p>
            <a:pPr marL="609600" indent="-609600" eaLnBrk="1" hangingPunct="1">
              <a:buFontTx/>
              <a:buAutoNum type="alphaLcParenR"/>
            </a:pPr>
            <a:r>
              <a:rPr lang="en-US"/>
              <a:t>2A</a:t>
            </a:r>
          </a:p>
          <a:p>
            <a:pPr marL="609600" indent="-609600" eaLnBrk="1" hangingPunct="1">
              <a:buFontTx/>
              <a:buAutoNum type="alphaLcParenR"/>
            </a:pPr>
            <a:r>
              <a:rPr lang="en-US"/>
              <a:t>4A</a:t>
            </a:r>
          </a:p>
          <a:p>
            <a:pPr marL="609600" indent="-609600" eaLnBrk="1" hangingPunct="1">
              <a:buFontTx/>
              <a:buAutoNum type="alphaLcParenR"/>
            </a:pPr>
            <a:r>
              <a:rPr lang="en-US"/>
              <a:t>A/2</a:t>
            </a:r>
          </a:p>
        </p:txBody>
      </p:sp>
      <p:sp>
        <p:nvSpPr>
          <p:cNvPr id="71682" name="Slide Number Placeholder 5"/>
          <p:cNvSpPr>
            <a:spLocks noGrp="1"/>
          </p:cNvSpPr>
          <p:nvPr>
            <p:ph type="sldNum" sz="quarter" idx="12"/>
          </p:nvPr>
        </p:nvSpPr>
        <p:spPr>
          <a:noFill/>
        </p:spPr>
        <p:txBody>
          <a:bodyPr/>
          <a:lstStyle/>
          <a:p>
            <a:fld id="{E03E26ED-1650-4343-B0B1-8B46004B6A1E}" type="slidenum">
              <a:rPr lang="en-US" smtClean="0"/>
              <a:pPr/>
              <a:t>4</a:t>
            </a:fld>
            <a:endParaRPr lang="en-US"/>
          </a:p>
        </p:txBody>
      </p:sp>
    </p:spTree>
    <p:extLst>
      <p:ext uri="{BB962C8B-B14F-4D97-AF65-F5344CB8AC3E}">
        <p14:creationId xmlns:p14="http://schemas.microsoft.com/office/powerpoint/2010/main" val="32299736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2"/>
          <p:cNvSpPr>
            <a:spLocks noGrp="1" noChangeArrowheads="1"/>
          </p:cNvSpPr>
          <p:nvPr>
            <p:ph type="title"/>
          </p:nvPr>
        </p:nvSpPr>
        <p:spPr/>
        <p:txBody>
          <a:bodyPr>
            <a:normAutofit fontScale="90000"/>
          </a:bodyPr>
          <a:lstStyle/>
          <a:p>
            <a:r>
              <a:rPr lang="en-US" dirty="0"/>
              <a:t>Question 223.6.5 Question 123.23.3</a:t>
            </a:r>
          </a:p>
        </p:txBody>
      </p:sp>
      <p:sp>
        <p:nvSpPr>
          <p:cNvPr id="72708" name="Rectangle 3"/>
          <p:cNvSpPr>
            <a:spLocks noGrp="1" noChangeArrowheads="1"/>
          </p:cNvSpPr>
          <p:nvPr>
            <p:ph idx="1"/>
          </p:nvPr>
        </p:nvSpPr>
        <p:spPr/>
        <p:txBody>
          <a:bodyPr/>
          <a:lstStyle/>
          <a:p>
            <a:pPr marL="609600" indent="-609600" eaLnBrk="1" hangingPunct="1">
              <a:buFontTx/>
              <a:buNone/>
            </a:pPr>
            <a:r>
              <a:rPr lang="en-US" dirty="0"/>
              <a:t>Does the node of a standing wave move in the  x direction?</a:t>
            </a:r>
          </a:p>
          <a:p>
            <a:pPr marL="609600" indent="-609600" eaLnBrk="1" hangingPunct="1">
              <a:buFontTx/>
              <a:buAutoNum type="alphaLcParenR"/>
            </a:pPr>
            <a:r>
              <a:rPr lang="en-US" dirty="0"/>
              <a:t>Yes</a:t>
            </a:r>
          </a:p>
          <a:p>
            <a:pPr marL="609600" indent="-609600" eaLnBrk="1" hangingPunct="1">
              <a:buFontTx/>
              <a:buAutoNum type="alphaLcParenR"/>
            </a:pPr>
            <a:r>
              <a:rPr lang="en-US" dirty="0"/>
              <a:t>No</a:t>
            </a:r>
          </a:p>
          <a:p>
            <a:pPr marL="609600" indent="-609600" eaLnBrk="1" hangingPunct="1">
              <a:buFontTx/>
              <a:buAutoNum type="alphaLcParenR"/>
            </a:pPr>
            <a:r>
              <a:rPr lang="en-US" dirty="0"/>
              <a:t>Neither</a:t>
            </a:r>
          </a:p>
        </p:txBody>
      </p:sp>
      <p:sp>
        <p:nvSpPr>
          <p:cNvPr id="72706" name="Slide Number Placeholder 5"/>
          <p:cNvSpPr>
            <a:spLocks noGrp="1"/>
          </p:cNvSpPr>
          <p:nvPr>
            <p:ph type="sldNum" sz="quarter" idx="12"/>
          </p:nvPr>
        </p:nvSpPr>
        <p:spPr>
          <a:noFill/>
        </p:spPr>
        <p:txBody>
          <a:bodyPr/>
          <a:lstStyle/>
          <a:p>
            <a:fld id="{6C0ECD1B-E08B-4E33-8BD8-3310326AE5BD}" type="slidenum">
              <a:rPr lang="en-US" smtClean="0"/>
              <a:pPr/>
              <a:t>5</a:t>
            </a:fld>
            <a:endParaRPr lang="en-US"/>
          </a:p>
        </p:txBody>
      </p:sp>
    </p:spTree>
    <p:extLst>
      <p:ext uri="{BB962C8B-B14F-4D97-AF65-F5344CB8AC3E}">
        <p14:creationId xmlns:p14="http://schemas.microsoft.com/office/powerpoint/2010/main" val="38028911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3" name="Rectangle 2"/>
          <p:cNvSpPr>
            <a:spLocks noGrp="1" noChangeArrowheads="1"/>
          </p:cNvSpPr>
          <p:nvPr>
            <p:ph type="title"/>
          </p:nvPr>
        </p:nvSpPr>
        <p:spPr>
          <a:xfrm>
            <a:off x="449705" y="0"/>
            <a:ext cx="8304551" cy="1143000"/>
          </a:xfrm>
        </p:spPr>
        <p:txBody>
          <a:bodyPr>
            <a:normAutofit fontScale="90000"/>
          </a:bodyPr>
          <a:lstStyle/>
          <a:p>
            <a:r>
              <a:rPr lang="en-US" dirty="0"/>
              <a:t>Question 223.6.6 Question 123.23.4</a:t>
            </a:r>
          </a:p>
        </p:txBody>
      </p:sp>
      <p:sp>
        <p:nvSpPr>
          <p:cNvPr id="4104" name="Rectangle 3"/>
          <p:cNvSpPr>
            <a:spLocks noGrp="1" noChangeArrowheads="1"/>
          </p:cNvSpPr>
          <p:nvPr>
            <p:ph type="body" sz="half" idx="1"/>
          </p:nvPr>
        </p:nvSpPr>
        <p:spPr>
          <a:xfrm>
            <a:off x="457200" y="1803396"/>
            <a:ext cx="8001000" cy="4525963"/>
          </a:xfrm>
        </p:spPr>
        <p:txBody>
          <a:bodyPr>
            <a:normAutofit lnSpcReduction="10000"/>
          </a:bodyPr>
          <a:lstStyle/>
          <a:p>
            <a:pPr marL="533400" indent="-533400" eaLnBrk="1" hangingPunct="1">
              <a:buFontTx/>
              <a:buNone/>
            </a:pPr>
            <a:r>
              <a:rPr lang="en-US" sz="2800" dirty="0"/>
              <a:t>The nodes of a standing wave occur at </a:t>
            </a:r>
          </a:p>
          <a:p>
            <a:pPr marL="533400" indent="-533400" eaLnBrk="1" hangingPunct="1"/>
            <a:endParaRPr lang="en-US" sz="2800" dirty="0"/>
          </a:p>
          <a:p>
            <a:pPr marL="533400" indent="-533400" eaLnBrk="1" hangingPunct="1"/>
            <a:endParaRPr lang="en-US" sz="2800" dirty="0"/>
          </a:p>
          <a:p>
            <a:pPr marL="533400" indent="-533400" eaLnBrk="1" hangingPunct="1">
              <a:buFontTx/>
              <a:buNone/>
            </a:pPr>
            <a:r>
              <a:rPr lang="en-US" sz="2800" dirty="0"/>
              <a:t>And the antinodes occur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a:t>
            </a:r>
          </a:p>
          <a:p>
            <a:pPr marL="533400" indent="-533400" eaLnBrk="1" hangingPunct="1">
              <a:buFontTx/>
              <a:buAutoNum type="alphaLcParenR"/>
            </a:pPr>
            <a:r>
              <a:rPr lang="en-US" sz="2800" dirty="0"/>
              <a:t> Wait… none of these is technically correct! (if you choose this answer, be ready to explain why)</a:t>
            </a:r>
          </a:p>
          <a:p>
            <a:pPr marL="533400" indent="-533400" eaLnBrk="1" hangingPunct="1">
              <a:buFontTx/>
              <a:buAutoNum type="alphaLcParenR"/>
            </a:pPr>
            <a:endParaRPr lang="en-US" sz="2800" dirty="0"/>
          </a:p>
        </p:txBody>
      </p:sp>
      <p:graphicFrame>
        <p:nvGraphicFramePr>
          <p:cNvPr id="4098" name="Object 4"/>
          <p:cNvGraphicFramePr>
            <a:graphicFrameLocks noGrp="1" noChangeAspect="1"/>
          </p:cNvGraphicFramePr>
          <p:nvPr>
            <p:ph sz="half" idx="2"/>
          </p:nvPr>
        </p:nvGraphicFramePr>
        <p:xfrm>
          <a:off x="3189288" y="2095500"/>
          <a:ext cx="1295400" cy="1030288"/>
        </p:xfrm>
        <a:graphic>
          <a:graphicData uri="http://schemas.openxmlformats.org/presentationml/2006/ole">
            <mc:AlternateContent xmlns:mc="http://schemas.openxmlformats.org/markup-compatibility/2006">
              <mc:Choice xmlns:v="urn:schemas-microsoft-com:vml" Requires="v">
                <p:oleObj spid="_x0000_s1026" name="Equation" r:id="rId3" imgW="495000" imgH="393480" progId="Equation.3">
                  <p:embed/>
                </p:oleObj>
              </mc:Choice>
              <mc:Fallback>
                <p:oleObj name="Equation" r:id="rId3" imgW="495000" imgH="393480" progId="Equation.3">
                  <p:embed/>
                  <p:pic>
                    <p:nvPicPr>
                      <p:cNvPr id="409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89288" y="2095500"/>
                        <a:ext cx="1295400" cy="103028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4102" name="Slide Number Placeholder 6"/>
          <p:cNvSpPr>
            <a:spLocks noGrp="1"/>
          </p:cNvSpPr>
          <p:nvPr>
            <p:ph type="sldNum" sz="quarter" idx="12"/>
          </p:nvPr>
        </p:nvSpPr>
        <p:spPr>
          <a:noFill/>
        </p:spPr>
        <p:txBody>
          <a:bodyPr/>
          <a:lstStyle/>
          <a:p>
            <a:fld id="{9E4E1834-F0C5-466A-A3A2-551D77D4B717}" type="slidenum">
              <a:rPr lang="en-US" smtClean="0"/>
              <a:pPr/>
              <a:t>6</a:t>
            </a:fld>
            <a:endParaRPr lang="en-US"/>
          </a:p>
        </p:txBody>
      </p:sp>
      <p:graphicFrame>
        <p:nvGraphicFramePr>
          <p:cNvPr id="4099" name="Object 5"/>
          <p:cNvGraphicFramePr>
            <a:graphicFrameLocks noChangeAspect="1"/>
          </p:cNvGraphicFramePr>
          <p:nvPr/>
        </p:nvGraphicFramePr>
        <p:xfrm>
          <a:off x="1206500" y="3641725"/>
          <a:ext cx="693738" cy="550863"/>
        </p:xfrm>
        <a:graphic>
          <a:graphicData uri="http://schemas.openxmlformats.org/presentationml/2006/ole">
            <mc:AlternateContent xmlns:mc="http://schemas.openxmlformats.org/markup-compatibility/2006">
              <mc:Choice xmlns:v="urn:schemas-microsoft-com:vml" Requires="v">
                <p:oleObj spid="_x0000_s1027" name="Equation" r:id="rId5" imgW="495000" imgH="393480" progId="Equation.3">
                  <p:embed/>
                </p:oleObj>
              </mc:Choice>
              <mc:Fallback>
                <p:oleObj name="Equation" r:id="rId5" imgW="495000" imgH="393480" progId="Equation.3">
                  <p:embed/>
                  <p:pic>
                    <p:nvPicPr>
                      <p:cNvPr id="4099"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06500" y="3641725"/>
                        <a:ext cx="69373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0" name="Object 6"/>
          <p:cNvGraphicFramePr>
            <a:graphicFrameLocks noChangeAspect="1"/>
          </p:cNvGraphicFramePr>
          <p:nvPr/>
        </p:nvGraphicFramePr>
        <p:xfrm>
          <a:off x="1200150" y="4156075"/>
          <a:ext cx="693738" cy="550863"/>
        </p:xfrm>
        <a:graphic>
          <a:graphicData uri="http://schemas.openxmlformats.org/presentationml/2006/ole">
            <mc:AlternateContent xmlns:mc="http://schemas.openxmlformats.org/markup-compatibility/2006">
              <mc:Choice xmlns:v="urn:schemas-microsoft-com:vml" Requires="v">
                <p:oleObj spid="_x0000_s1028" name="Equation" r:id="rId7" imgW="495000" imgH="393480" progId="Equation.3">
                  <p:embed/>
                </p:oleObj>
              </mc:Choice>
              <mc:Fallback>
                <p:oleObj name="Equation" r:id="rId7" imgW="495000" imgH="393480" progId="Equation.3">
                  <p:embed/>
                  <p:pic>
                    <p:nvPicPr>
                      <p:cNvPr id="410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150" y="4156075"/>
                        <a:ext cx="693738" cy="55086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101" name="Object 7"/>
          <p:cNvGraphicFramePr>
            <a:graphicFrameLocks noChangeAspect="1"/>
          </p:cNvGraphicFramePr>
          <p:nvPr/>
        </p:nvGraphicFramePr>
        <p:xfrm>
          <a:off x="1174750" y="4802188"/>
          <a:ext cx="781050" cy="260350"/>
        </p:xfrm>
        <a:graphic>
          <a:graphicData uri="http://schemas.openxmlformats.org/presentationml/2006/ole">
            <mc:AlternateContent xmlns:mc="http://schemas.openxmlformats.org/markup-compatibility/2006">
              <mc:Choice xmlns:v="urn:schemas-microsoft-com:vml" Requires="v">
                <p:oleObj spid="_x0000_s1029" name="Equation" r:id="rId9" imgW="533160" imgH="177480" progId="Equation.3">
                  <p:embed/>
                </p:oleObj>
              </mc:Choice>
              <mc:Fallback>
                <p:oleObj name="Equation" r:id="rId9" imgW="533160" imgH="177480" progId="Equation.3">
                  <p:embed/>
                  <p:pic>
                    <p:nvPicPr>
                      <p:cNvPr id="4101"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174750" y="4802188"/>
                        <a:ext cx="781050" cy="2603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3459398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5" name="Title 1"/>
          <p:cNvSpPr>
            <a:spLocks noGrp="1"/>
          </p:cNvSpPr>
          <p:nvPr>
            <p:ph type="title"/>
          </p:nvPr>
        </p:nvSpPr>
        <p:spPr/>
        <p:txBody>
          <a:bodyPr>
            <a:normAutofit fontScale="90000"/>
          </a:bodyPr>
          <a:lstStyle/>
          <a:p>
            <a:r>
              <a:rPr lang="en-US" dirty="0"/>
              <a:t>Question 223.6.7 Question 123.23.5</a:t>
            </a:r>
          </a:p>
        </p:txBody>
      </p:sp>
      <p:sp>
        <p:nvSpPr>
          <p:cNvPr id="3" name="Content Placeholder 2"/>
          <p:cNvSpPr>
            <a:spLocks noGrp="1"/>
          </p:cNvSpPr>
          <p:nvPr>
            <p:ph sz="half" idx="1"/>
          </p:nvPr>
        </p:nvSpPr>
        <p:spPr>
          <a:xfrm>
            <a:off x="457200" y="1600200"/>
            <a:ext cx="8081963" cy="2322513"/>
          </a:xfrm>
        </p:spPr>
        <p:txBody>
          <a:bodyPr>
            <a:normAutofit fontScale="92500" lnSpcReduction="10000"/>
          </a:bodyPr>
          <a:lstStyle/>
          <a:p>
            <a:pPr>
              <a:buFontTx/>
              <a:buNone/>
              <a:defRPr/>
            </a:pPr>
            <a:r>
              <a:rPr lang="en-US" sz="2400" dirty="0"/>
              <a:t>I have my trusty ukulele and I have a string experiencing a standing wave. Which frequency corresponds to this wave shown?</a:t>
            </a:r>
          </a:p>
          <a:p>
            <a:pPr marL="514350" indent="-514350">
              <a:buFontTx/>
              <a:buAutoNum type="alphaLcParenR"/>
              <a:defRPr/>
            </a:pPr>
            <a:r>
              <a:rPr lang="en-US" sz="2400" dirty="0"/>
              <a:t>The fundamental</a:t>
            </a:r>
          </a:p>
          <a:p>
            <a:pPr marL="514350" indent="-514350">
              <a:buFontTx/>
              <a:buAutoNum type="alphaLcParenR"/>
              <a:defRPr/>
            </a:pPr>
            <a:r>
              <a:rPr lang="en-US" sz="2400" dirty="0"/>
              <a:t>The second harmonic</a:t>
            </a:r>
          </a:p>
          <a:p>
            <a:pPr marL="514350" indent="-514350">
              <a:buFontTx/>
              <a:buAutoNum type="alphaLcParenR"/>
              <a:defRPr/>
            </a:pPr>
            <a:r>
              <a:rPr lang="en-US" sz="2400" dirty="0"/>
              <a:t>The third harmonic</a:t>
            </a:r>
          </a:p>
          <a:p>
            <a:pPr marL="514350" indent="-514350">
              <a:buFontTx/>
              <a:buAutoNum type="alphaLcParenR"/>
              <a:defRPr/>
            </a:pPr>
            <a:r>
              <a:rPr lang="en-US" sz="2400" dirty="0"/>
              <a:t>The fourth harmonic</a:t>
            </a:r>
          </a:p>
        </p:txBody>
      </p:sp>
      <p:pic>
        <p:nvPicPr>
          <p:cNvPr id="610307" name="Picture 2"/>
          <p:cNvPicPr>
            <a:picLocks noChangeAspect="1" noChangeArrowheads="1"/>
          </p:cNvPicPr>
          <p:nvPr/>
        </p:nvPicPr>
        <p:blipFill>
          <a:blip r:embed="rId2" cstate="print"/>
          <a:srcRect/>
          <a:stretch>
            <a:fillRect/>
          </a:stretch>
        </p:blipFill>
        <p:spPr bwMode="auto">
          <a:xfrm>
            <a:off x="2949575" y="4500563"/>
            <a:ext cx="4521200" cy="1225550"/>
          </a:xfrm>
          <a:prstGeom prst="rect">
            <a:avLst/>
          </a:prstGeom>
          <a:noFill/>
          <a:ln w="9525">
            <a:noFill/>
            <a:miter lim="800000"/>
            <a:headEnd/>
            <a:tailEnd/>
          </a:ln>
        </p:spPr>
      </p:pic>
      <p:sp>
        <p:nvSpPr>
          <p:cNvPr id="7" name="Rectangle 6"/>
          <p:cNvSpPr/>
          <p:nvPr/>
        </p:nvSpPr>
        <p:spPr>
          <a:xfrm>
            <a:off x="7394575" y="5087938"/>
            <a:ext cx="76200" cy="5524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Rectangle 7"/>
          <p:cNvSpPr/>
          <p:nvPr/>
        </p:nvSpPr>
        <p:spPr>
          <a:xfrm>
            <a:off x="2914650" y="5106988"/>
            <a:ext cx="96838" cy="5778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9" name="Rectangle 8"/>
          <p:cNvSpPr/>
          <p:nvPr/>
        </p:nvSpPr>
        <p:spPr>
          <a:xfrm>
            <a:off x="1863725" y="5651500"/>
            <a:ext cx="6116638" cy="127000"/>
          </a:xfrm>
          <a:prstGeom prst="rect">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0" name="Rectangle 9"/>
          <p:cNvSpPr/>
          <p:nvPr/>
        </p:nvSpPr>
        <p:spPr>
          <a:xfrm flipV="1">
            <a:off x="1671638" y="5549900"/>
            <a:ext cx="141287" cy="106363"/>
          </a:xfrm>
          <a:prstGeom prst="rect">
            <a:avLst/>
          </a:prstGeom>
          <a:solidFill>
            <a:schemeClr val="accent6">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cxnSp>
        <p:nvCxnSpPr>
          <p:cNvPr id="11" name="Straight Connector 10"/>
          <p:cNvCxnSpPr/>
          <p:nvPr/>
        </p:nvCxnSpPr>
        <p:spPr>
          <a:xfrm rot="16200000" flipH="1" flipV="1">
            <a:off x="2141538" y="4716463"/>
            <a:ext cx="422275" cy="122237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a:endCxn id="7" idx="0"/>
          </p:cNvCxnSpPr>
          <p:nvPr/>
        </p:nvCxnSpPr>
        <p:spPr>
          <a:xfrm rot="16200000" flipV="1">
            <a:off x="7340600" y="5180013"/>
            <a:ext cx="533400" cy="34925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Trapezoid 12"/>
          <p:cNvSpPr/>
          <p:nvPr/>
        </p:nvSpPr>
        <p:spPr>
          <a:xfrm rot="5214248">
            <a:off x="5878513" y="4248150"/>
            <a:ext cx="254000" cy="3121025"/>
          </a:xfrm>
          <a:prstGeom prst="trapezoid">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nvGrpSpPr>
          <p:cNvPr id="2" name="Group 20"/>
          <p:cNvGrpSpPr>
            <a:grpSpLocks/>
          </p:cNvGrpSpPr>
          <p:nvPr/>
        </p:nvGrpSpPr>
        <p:grpSpPr bwMode="auto">
          <a:xfrm>
            <a:off x="493713" y="5662613"/>
            <a:ext cx="3970337" cy="747712"/>
            <a:chOff x="-1270000" y="4396009"/>
            <a:chExt cx="7518383" cy="1247445"/>
          </a:xfrm>
        </p:grpSpPr>
        <p:grpSp>
          <p:nvGrpSpPr>
            <p:cNvPr id="4" name="Group 12"/>
            <p:cNvGrpSpPr>
              <a:grpSpLocks/>
            </p:cNvGrpSpPr>
            <p:nvPr/>
          </p:nvGrpSpPr>
          <p:grpSpPr bwMode="auto">
            <a:xfrm>
              <a:off x="2980250" y="4402056"/>
              <a:ext cx="3268133" cy="1241398"/>
              <a:chOff x="0" y="4435922"/>
              <a:chExt cx="7124699" cy="1241398"/>
            </a:xfrm>
          </p:grpSpPr>
          <p:sp>
            <p:nvSpPr>
              <p:cNvPr id="27" name="Rectangle 10"/>
              <p:cNvSpPr/>
              <p:nvPr/>
            </p:nvSpPr>
            <p:spPr>
              <a:xfrm>
                <a:off x="974" y="4456359"/>
                <a:ext cx="3755192" cy="1220961"/>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8" name="Rectangle 27"/>
              <p:cNvSpPr/>
              <p:nvPr/>
            </p:nvSpPr>
            <p:spPr>
              <a:xfrm flipH="1">
                <a:off x="3369507" y="4435171"/>
                <a:ext cx="3755192" cy="1220961"/>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5" name="Group 13"/>
            <p:cNvGrpSpPr>
              <a:grpSpLocks/>
            </p:cNvGrpSpPr>
            <p:nvPr/>
          </p:nvGrpSpPr>
          <p:grpSpPr bwMode="auto">
            <a:xfrm>
              <a:off x="-1270000" y="4396009"/>
              <a:ext cx="3268133" cy="1225252"/>
              <a:chOff x="0" y="4429875"/>
              <a:chExt cx="7124699" cy="1225252"/>
            </a:xfrm>
          </p:grpSpPr>
          <p:sp>
            <p:nvSpPr>
              <p:cNvPr id="25" name="Rectangle 24"/>
              <p:cNvSpPr/>
              <p:nvPr/>
            </p:nvSpPr>
            <p:spPr>
              <a:xfrm>
                <a:off x="0" y="4429875"/>
                <a:ext cx="3755192"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6" name="Rectangle 25"/>
              <p:cNvSpPr/>
              <p:nvPr/>
            </p:nvSpPr>
            <p:spPr>
              <a:xfrm flipH="1">
                <a:off x="3368533" y="4435172"/>
                <a:ext cx="3755192"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nvGrpSpPr>
            <p:cNvPr id="6" name="Group 17"/>
            <p:cNvGrpSpPr>
              <a:grpSpLocks/>
            </p:cNvGrpSpPr>
            <p:nvPr/>
          </p:nvGrpSpPr>
          <p:grpSpPr bwMode="auto">
            <a:xfrm>
              <a:off x="1964264" y="4396011"/>
              <a:ext cx="1083732" cy="1225252"/>
              <a:chOff x="0" y="4429875"/>
              <a:chExt cx="7124699" cy="1225252"/>
            </a:xfrm>
          </p:grpSpPr>
          <p:sp>
            <p:nvSpPr>
              <p:cNvPr id="23" name="Rectangle 18"/>
              <p:cNvSpPr/>
              <p:nvPr/>
            </p:nvSpPr>
            <p:spPr>
              <a:xfrm>
                <a:off x="2328" y="4429873"/>
                <a:ext cx="3754995"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24" name="Rectangle 23"/>
              <p:cNvSpPr/>
              <p:nvPr/>
            </p:nvSpPr>
            <p:spPr>
              <a:xfrm flipH="1">
                <a:off x="3362060" y="4435170"/>
                <a:ext cx="3754995" cy="1220959"/>
              </a:xfrm>
              <a:prstGeom prst="rect">
                <a:avLst/>
              </a:prstGeom>
              <a:gradFill flip="none" rotWithShape="1">
                <a:gsLst>
                  <a:gs pos="0">
                    <a:srgbClr val="D6B19C"/>
                  </a:gs>
                  <a:gs pos="30000">
                    <a:srgbClr val="D49E6C"/>
                  </a:gs>
                  <a:gs pos="70000">
                    <a:srgbClr val="A65528"/>
                  </a:gs>
                  <a:gs pos="100000">
                    <a:srgbClr val="663012"/>
                  </a:gs>
                </a:gsLst>
                <a:lin ang="108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grpSp>
      </p:grpSp>
      <p:sp>
        <p:nvSpPr>
          <p:cNvPr id="15" name="Rectangle 14"/>
          <p:cNvSpPr/>
          <p:nvPr/>
        </p:nvSpPr>
        <p:spPr>
          <a:xfrm>
            <a:off x="7521575" y="5645150"/>
            <a:ext cx="1028700" cy="173038"/>
          </a:xfrm>
          <a:prstGeom prst="rect">
            <a:avLst/>
          </a:prstGeom>
          <a:solidFill>
            <a:srgbClr val="754A29"/>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6" name="Oval 15"/>
          <p:cNvSpPr/>
          <p:nvPr/>
        </p:nvSpPr>
        <p:spPr>
          <a:xfrm>
            <a:off x="7762875" y="5676900"/>
            <a:ext cx="177800" cy="131763"/>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7" name="Rectangle 16"/>
          <p:cNvSpPr/>
          <p:nvPr/>
        </p:nvSpPr>
        <p:spPr>
          <a:xfrm>
            <a:off x="7623175" y="5726113"/>
            <a:ext cx="431800" cy="2857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8" name="Oval 17"/>
          <p:cNvSpPr/>
          <p:nvPr/>
        </p:nvSpPr>
        <p:spPr>
          <a:xfrm>
            <a:off x="8296275" y="5676900"/>
            <a:ext cx="177800" cy="131763"/>
          </a:xfrm>
          <a:prstGeom prst="ellipse">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19" name="Rectangle 18"/>
          <p:cNvSpPr/>
          <p:nvPr/>
        </p:nvSpPr>
        <p:spPr>
          <a:xfrm>
            <a:off x="8156575" y="5726113"/>
            <a:ext cx="431800" cy="28575"/>
          </a:xfrm>
          <a:prstGeom prst="rect">
            <a:avLst/>
          </a:prstGeom>
          <a:solidFill>
            <a:schemeClr val="bg2">
              <a:lumMod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Tree>
    <p:extLst>
      <p:ext uri="{BB962C8B-B14F-4D97-AF65-F5344CB8AC3E}">
        <p14:creationId xmlns:p14="http://schemas.microsoft.com/office/powerpoint/2010/main" val="22392572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1" name="Rectangle 2"/>
          <p:cNvSpPr>
            <a:spLocks noGrp="1" noChangeArrowheads="1"/>
          </p:cNvSpPr>
          <p:nvPr>
            <p:ph type="title"/>
          </p:nvPr>
        </p:nvSpPr>
        <p:spPr/>
        <p:txBody>
          <a:bodyPr>
            <a:normAutofit fontScale="90000"/>
          </a:bodyPr>
          <a:lstStyle/>
          <a:p>
            <a:r>
              <a:rPr lang="en-US" dirty="0"/>
              <a:t>Question 223.6.8 Question 123.23.5</a:t>
            </a:r>
          </a:p>
        </p:txBody>
      </p:sp>
      <p:sp>
        <p:nvSpPr>
          <p:cNvPr id="73732" name="Rectangle 3"/>
          <p:cNvSpPr>
            <a:spLocks noGrp="1" noChangeArrowheads="1"/>
          </p:cNvSpPr>
          <p:nvPr>
            <p:ph idx="1"/>
          </p:nvPr>
        </p:nvSpPr>
        <p:spPr>
          <a:xfrm>
            <a:off x="443753" y="1201271"/>
            <a:ext cx="8229600" cy="4525963"/>
          </a:xfrm>
        </p:spPr>
        <p:txBody>
          <a:bodyPr>
            <a:normAutofit/>
          </a:bodyPr>
          <a:lstStyle/>
          <a:p>
            <a:pPr marL="609600" indent="-609600" eaLnBrk="1" hangingPunct="1">
              <a:buNone/>
            </a:pPr>
            <a:r>
              <a:rPr lang="en-US" sz="2400" dirty="0"/>
              <a:t>A string is clamped at both ends and plucked so it vibrates in a standing mode between two extreme positions a and b. Let upward motion correspond to positive velocities. The graph below is a collection of snapshot graphs (piled on top of each other). When the string is in position c, the instantaneous velocity of points along the string: </a:t>
            </a:r>
          </a:p>
          <a:p>
            <a:pPr marL="457200" lvl="1" indent="0">
              <a:buNone/>
            </a:pPr>
            <a:r>
              <a:rPr lang="en-US" sz="2400" dirty="0"/>
              <a:t>a)  is zero everywhere. 		c) is negative everywhere. </a:t>
            </a:r>
          </a:p>
          <a:p>
            <a:pPr marL="457200" lvl="1" indent="0" eaLnBrk="1" hangingPunct="1">
              <a:buNone/>
            </a:pPr>
            <a:r>
              <a:rPr lang="en-US" sz="2400" dirty="0"/>
              <a:t>b)  is positive everywhere.             d) depends on x-position. </a:t>
            </a:r>
          </a:p>
          <a:p>
            <a:pPr marL="609600" indent="-609600" eaLnBrk="1" hangingPunct="1"/>
            <a:endParaRPr lang="en-US" sz="2400" dirty="0"/>
          </a:p>
        </p:txBody>
      </p:sp>
      <p:sp>
        <p:nvSpPr>
          <p:cNvPr id="73730" name="Slide Number Placeholder 5"/>
          <p:cNvSpPr>
            <a:spLocks noGrp="1"/>
          </p:cNvSpPr>
          <p:nvPr>
            <p:ph type="sldNum" sz="quarter" idx="12"/>
          </p:nvPr>
        </p:nvSpPr>
        <p:spPr>
          <a:xfrm>
            <a:off x="6553200" y="6168092"/>
            <a:ext cx="2133600" cy="365125"/>
          </a:xfrm>
          <a:noFill/>
        </p:spPr>
        <p:txBody>
          <a:bodyPr/>
          <a:lstStyle/>
          <a:p>
            <a:fld id="{092CA3B0-A2DE-4492-9A73-463B02B07501}" type="slidenum">
              <a:rPr lang="en-US" smtClean="0"/>
              <a:pPr/>
              <a:t>8</a:t>
            </a:fld>
            <a:endParaRPr lang="en-US" dirty="0"/>
          </a:p>
        </p:txBody>
      </p:sp>
      <p:grpSp>
        <p:nvGrpSpPr>
          <p:cNvPr id="13" name="Group 12"/>
          <p:cNvGrpSpPr/>
          <p:nvPr/>
        </p:nvGrpSpPr>
        <p:grpSpPr>
          <a:xfrm>
            <a:off x="569259" y="4482353"/>
            <a:ext cx="8341128" cy="2375647"/>
            <a:chOff x="569259" y="4482353"/>
            <a:chExt cx="8341128" cy="2375647"/>
          </a:xfrm>
        </p:grpSpPr>
        <p:cxnSp>
          <p:nvCxnSpPr>
            <p:cNvPr id="3" name="Straight Connector 2"/>
            <p:cNvCxnSpPr/>
            <p:nvPr/>
          </p:nvCxnSpPr>
          <p:spPr>
            <a:xfrm>
              <a:off x="914400" y="5728448"/>
              <a:ext cx="7543800" cy="0"/>
            </a:xfrm>
            <a:prstGeom prst="line">
              <a:avLst/>
            </a:prstGeom>
            <a:ln w="28575"/>
          </p:spPr>
          <p:style>
            <a:lnRef idx="1">
              <a:schemeClr val="accent1"/>
            </a:lnRef>
            <a:fillRef idx="0">
              <a:schemeClr val="accent1"/>
            </a:fillRef>
            <a:effectRef idx="0">
              <a:schemeClr val="accent1"/>
            </a:effectRef>
            <a:fontRef idx="minor">
              <a:schemeClr val="tx1"/>
            </a:fontRef>
          </p:style>
        </p:cxnSp>
        <p:grpSp>
          <p:nvGrpSpPr>
            <p:cNvPr id="8" name="Group 7"/>
            <p:cNvGrpSpPr/>
            <p:nvPr/>
          </p:nvGrpSpPr>
          <p:grpSpPr>
            <a:xfrm>
              <a:off x="914400" y="4854389"/>
              <a:ext cx="7530353" cy="1729560"/>
              <a:chOff x="914400" y="5042647"/>
              <a:chExt cx="7530353" cy="1729560"/>
            </a:xfrm>
          </p:grpSpPr>
          <p:sp>
            <p:nvSpPr>
              <p:cNvPr id="5" name="Freeform 4"/>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14"/>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3" name="Group 22"/>
            <p:cNvGrpSpPr/>
            <p:nvPr/>
          </p:nvGrpSpPr>
          <p:grpSpPr>
            <a:xfrm flipV="1">
              <a:off x="932330" y="4872318"/>
              <a:ext cx="7530353" cy="1729560"/>
              <a:chOff x="914400" y="5042647"/>
              <a:chExt cx="7530353" cy="1729560"/>
            </a:xfrm>
          </p:grpSpPr>
          <p:sp>
            <p:nvSpPr>
              <p:cNvPr id="24" name="Freeform 23"/>
              <p:cNvSpPr/>
              <p:nvPr/>
            </p:nvSpPr>
            <p:spPr>
              <a:xfrm>
                <a:off x="914400" y="5042647"/>
                <a:ext cx="7530353" cy="172956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p:cNvSpPr/>
              <p:nvPr/>
            </p:nvSpPr>
            <p:spPr>
              <a:xfrm>
                <a:off x="914400" y="5334000"/>
                <a:ext cx="7530353" cy="11430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p:cNvSpPr/>
              <p:nvPr/>
            </p:nvSpPr>
            <p:spPr>
              <a:xfrm>
                <a:off x="914400" y="5562600"/>
                <a:ext cx="7530353" cy="685800"/>
              </a:xfrm>
              <a:custGeom>
                <a:avLst/>
                <a:gdLst>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20356 h 1513734"/>
                  <a:gd name="connsiteX1" fmla="*/ 1331259 w 7530353"/>
                  <a:gd name="connsiteY1" fmla="*/ 34556 h 1513734"/>
                  <a:gd name="connsiteX2" fmla="*/ 3751729 w 7530353"/>
                  <a:gd name="connsiteY2" fmla="*/ 1513732 h 1513734"/>
                  <a:gd name="connsiteX3" fmla="*/ 6266329 w 7530353"/>
                  <a:gd name="connsiteY3" fmla="*/ 21109 h 1513734"/>
                  <a:gd name="connsiteX4" fmla="*/ 7530353 w 7530353"/>
                  <a:gd name="connsiteY4" fmla="*/ 774144 h 1513734"/>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 name="connsiteX0" fmla="*/ 0 w 7530353"/>
                  <a:gd name="connsiteY0" fmla="*/ 703100 h 1496478"/>
                  <a:gd name="connsiteX1" fmla="*/ 1331259 w 7530353"/>
                  <a:gd name="connsiteY1" fmla="*/ 17300 h 1496478"/>
                  <a:gd name="connsiteX2" fmla="*/ 3751729 w 7530353"/>
                  <a:gd name="connsiteY2" fmla="*/ 1496476 h 1496478"/>
                  <a:gd name="connsiteX3" fmla="*/ 6266329 w 7530353"/>
                  <a:gd name="connsiteY3" fmla="*/ 3853 h 1496478"/>
                  <a:gd name="connsiteX4" fmla="*/ 7530353 w 7530353"/>
                  <a:gd name="connsiteY4" fmla="*/ 756888 h 14964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530353" h="1496478">
                    <a:moveTo>
                      <a:pt x="0" y="703100"/>
                    </a:moveTo>
                    <a:cubicBezTo>
                      <a:pt x="164727" y="616814"/>
                      <a:pt x="531160" y="59883"/>
                      <a:pt x="1331259" y="17300"/>
                    </a:cubicBezTo>
                    <a:cubicBezTo>
                      <a:pt x="2131358" y="-25283"/>
                      <a:pt x="2929217" y="1498717"/>
                      <a:pt x="3751729" y="1496476"/>
                    </a:cubicBezTo>
                    <a:cubicBezTo>
                      <a:pt x="4574241" y="1494235"/>
                      <a:pt x="5488640" y="-88035"/>
                      <a:pt x="6266329" y="3853"/>
                    </a:cubicBezTo>
                    <a:cubicBezTo>
                      <a:pt x="7044018" y="95741"/>
                      <a:pt x="7280461" y="601126"/>
                      <a:pt x="7530353" y="756888"/>
                    </a:cubicBezTo>
                  </a:path>
                </a:pathLst>
              </a:custGeom>
              <a:no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7" name="Straight Connector 26"/>
            <p:cNvCxnSpPr/>
            <p:nvPr/>
          </p:nvCxnSpPr>
          <p:spPr>
            <a:xfrm flipV="1">
              <a:off x="932330" y="5728447"/>
              <a:ext cx="7821705" cy="4484"/>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92671" y="5755341"/>
              <a:ext cx="317716" cy="461665"/>
            </a:xfrm>
            <a:prstGeom prst="rect">
              <a:avLst/>
            </a:prstGeom>
            <a:noFill/>
          </p:spPr>
          <p:txBody>
            <a:bodyPr wrap="none" rtlCol="0">
              <a:spAutoFit/>
            </a:bodyPr>
            <a:lstStyle/>
            <a:p>
              <a:r>
                <a:rPr lang="en-US" sz="2400" dirty="0"/>
                <a:t>x</a:t>
              </a:r>
            </a:p>
          </p:txBody>
        </p:sp>
        <p:cxnSp>
          <p:nvCxnSpPr>
            <p:cNvPr id="30" name="Straight Connector 29"/>
            <p:cNvCxnSpPr/>
            <p:nvPr/>
          </p:nvCxnSpPr>
          <p:spPr>
            <a:xfrm flipV="1">
              <a:off x="896471" y="4719918"/>
              <a:ext cx="4482" cy="1972236"/>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569259" y="4482353"/>
              <a:ext cx="324128" cy="461665"/>
            </a:xfrm>
            <a:prstGeom prst="rect">
              <a:avLst/>
            </a:prstGeom>
            <a:noFill/>
          </p:spPr>
          <p:txBody>
            <a:bodyPr wrap="none" rtlCol="0">
              <a:spAutoFit/>
            </a:bodyPr>
            <a:lstStyle/>
            <a:p>
              <a:r>
                <a:rPr lang="en-US" sz="2400" dirty="0"/>
                <a:t>y</a:t>
              </a:r>
            </a:p>
          </p:txBody>
        </p:sp>
        <p:sp>
          <p:nvSpPr>
            <p:cNvPr id="73735" name="Text Box 6"/>
            <p:cNvSpPr txBox="1">
              <a:spLocks noChangeArrowheads="1"/>
            </p:cNvSpPr>
            <p:nvPr/>
          </p:nvSpPr>
          <p:spPr bwMode="auto">
            <a:xfrm>
              <a:off x="4521763" y="4558554"/>
              <a:ext cx="362600"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a</a:t>
              </a:r>
            </a:p>
          </p:txBody>
        </p:sp>
        <p:sp>
          <p:nvSpPr>
            <p:cNvPr id="73736" name="Text Box 7"/>
            <p:cNvSpPr txBox="1">
              <a:spLocks noChangeArrowheads="1"/>
            </p:cNvSpPr>
            <p:nvPr/>
          </p:nvSpPr>
          <p:spPr bwMode="auto">
            <a:xfrm>
              <a:off x="4495980" y="5439710"/>
              <a:ext cx="335348"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c</a:t>
              </a:r>
            </a:p>
          </p:txBody>
        </p:sp>
        <p:sp>
          <p:nvSpPr>
            <p:cNvPr id="73734" name="Text Box 5"/>
            <p:cNvSpPr txBox="1">
              <a:spLocks noChangeArrowheads="1"/>
            </p:cNvSpPr>
            <p:nvPr/>
          </p:nvSpPr>
          <p:spPr bwMode="auto">
            <a:xfrm>
              <a:off x="4506659" y="6334780"/>
              <a:ext cx="377027" cy="523220"/>
            </a:xfrm>
            <a:prstGeom prst="rect">
              <a:avLst/>
            </a:prstGeom>
            <a:solidFill>
              <a:schemeClr val="bg1"/>
            </a:solidFill>
            <a:ln w="9525" algn="ctr">
              <a:noFill/>
              <a:miter lim="800000"/>
              <a:headEnd/>
              <a:tailEnd/>
            </a:ln>
          </p:spPr>
          <p:txBody>
            <a:bodyPr wrap="none">
              <a:spAutoFit/>
            </a:bodyPr>
            <a:lstStyle/>
            <a:p>
              <a:pPr algn="ctr"/>
              <a:r>
                <a:rPr lang="en-US" sz="2800" b="1" dirty="0">
                  <a:solidFill>
                    <a:srgbClr val="FF0000"/>
                  </a:solidFill>
                </a:rPr>
                <a:t>b</a:t>
              </a:r>
            </a:p>
          </p:txBody>
        </p:sp>
      </p:grpSp>
    </p:spTree>
    <p:extLst>
      <p:ext uri="{BB962C8B-B14F-4D97-AF65-F5344CB8AC3E}">
        <p14:creationId xmlns:p14="http://schemas.microsoft.com/office/powerpoint/2010/main" val="27037669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2"/>
          <p:cNvSpPr>
            <a:spLocks noGrp="1" noChangeArrowheads="1"/>
          </p:cNvSpPr>
          <p:nvPr>
            <p:ph type="title"/>
          </p:nvPr>
        </p:nvSpPr>
        <p:spPr/>
        <p:txBody>
          <a:bodyPr/>
          <a:lstStyle/>
          <a:p>
            <a:pPr eaLnBrk="1" hangingPunct="1"/>
            <a:r>
              <a:rPr lang="en-US" i="1"/>
              <a:t>Answer</a:t>
            </a:r>
          </a:p>
        </p:txBody>
      </p:sp>
      <p:sp>
        <p:nvSpPr>
          <p:cNvPr id="74756" name="Rectangle 3"/>
          <p:cNvSpPr>
            <a:spLocks noGrp="1" noChangeArrowheads="1"/>
          </p:cNvSpPr>
          <p:nvPr>
            <p:ph idx="1"/>
          </p:nvPr>
        </p:nvSpPr>
        <p:spPr/>
        <p:txBody>
          <a:bodyPr/>
          <a:lstStyle/>
          <a:p>
            <a:pPr eaLnBrk="1" hangingPunct="1"/>
            <a:r>
              <a:rPr lang="en-US" sz="2400"/>
              <a:t>D). </a:t>
            </a:r>
          </a:p>
        </p:txBody>
      </p:sp>
      <p:sp>
        <p:nvSpPr>
          <p:cNvPr id="74754" name="Slide Number Placeholder 5"/>
          <p:cNvSpPr>
            <a:spLocks noGrp="1"/>
          </p:cNvSpPr>
          <p:nvPr>
            <p:ph type="sldNum" sz="quarter" idx="12"/>
          </p:nvPr>
        </p:nvSpPr>
        <p:spPr>
          <a:noFill/>
        </p:spPr>
        <p:txBody>
          <a:bodyPr/>
          <a:lstStyle/>
          <a:p>
            <a:fld id="{1D6ACD63-D400-4710-ADF9-C189F24BB073}" type="slidenum">
              <a:rPr lang="en-US" smtClean="0"/>
              <a:pPr/>
              <a:t>9</a:t>
            </a:fld>
            <a:endParaRPr lang="en-US"/>
          </a:p>
        </p:txBody>
      </p:sp>
      <p:pic>
        <p:nvPicPr>
          <p:cNvPr id="74757" name="Picture 4"/>
          <p:cNvPicPr>
            <a:picLocks noChangeAspect="1" noChangeArrowheads="1"/>
          </p:cNvPicPr>
          <p:nvPr/>
        </p:nvPicPr>
        <p:blipFill>
          <a:blip r:embed="rId2" cstate="print"/>
          <a:srcRect/>
          <a:stretch>
            <a:fillRect/>
          </a:stretch>
        </p:blipFill>
        <p:spPr bwMode="auto">
          <a:xfrm>
            <a:off x="2219325" y="1668463"/>
            <a:ext cx="5349875" cy="3878262"/>
          </a:xfrm>
          <a:prstGeom prst="rect">
            <a:avLst/>
          </a:prstGeom>
          <a:noFill/>
          <a:ln w="9525">
            <a:noFill/>
            <a:miter lim="800000"/>
            <a:headEnd/>
            <a:tailEnd/>
          </a:ln>
        </p:spPr>
      </p:pic>
      <p:sp>
        <p:nvSpPr>
          <p:cNvPr id="74758" name="Text Box 5"/>
          <p:cNvSpPr txBox="1">
            <a:spLocks noChangeArrowheads="1"/>
          </p:cNvSpPr>
          <p:nvPr/>
        </p:nvSpPr>
        <p:spPr bwMode="auto">
          <a:xfrm>
            <a:off x="2944813" y="1620838"/>
            <a:ext cx="354012" cy="396875"/>
          </a:xfrm>
          <a:prstGeom prst="rect">
            <a:avLst/>
          </a:prstGeom>
          <a:solidFill>
            <a:schemeClr val="bg1"/>
          </a:solidFill>
          <a:ln w="9525" algn="ctr">
            <a:noFill/>
            <a:miter lim="800000"/>
            <a:headEnd/>
            <a:tailEnd/>
          </a:ln>
        </p:spPr>
        <p:txBody>
          <a:bodyPr wrap="none">
            <a:spAutoFit/>
          </a:bodyPr>
          <a:lstStyle/>
          <a:p>
            <a:pPr algn="ctr"/>
            <a:r>
              <a:rPr lang="en-US" sz="2000"/>
              <a:t>P</a:t>
            </a:r>
          </a:p>
        </p:txBody>
      </p:sp>
      <p:sp>
        <p:nvSpPr>
          <p:cNvPr id="74759" name="Text Box 6"/>
          <p:cNvSpPr txBox="1">
            <a:spLocks noChangeArrowheads="1"/>
          </p:cNvSpPr>
          <p:nvPr/>
        </p:nvSpPr>
        <p:spPr bwMode="auto">
          <a:xfrm>
            <a:off x="3876675" y="1871663"/>
            <a:ext cx="376238" cy="396875"/>
          </a:xfrm>
          <a:prstGeom prst="rect">
            <a:avLst/>
          </a:prstGeom>
          <a:solidFill>
            <a:schemeClr val="bg1"/>
          </a:solidFill>
          <a:ln w="9525" algn="ctr">
            <a:noFill/>
            <a:miter lim="800000"/>
            <a:headEnd/>
            <a:tailEnd/>
          </a:ln>
        </p:spPr>
        <p:txBody>
          <a:bodyPr>
            <a:spAutoFit/>
          </a:bodyPr>
          <a:lstStyle/>
          <a:p>
            <a:pPr algn="ctr"/>
            <a:r>
              <a:rPr lang="en-US" sz="2000"/>
              <a:t>Q</a:t>
            </a:r>
          </a:p>
        </p:txBody>
      </p:sp>
      <p:sp>
        <p:nvSpPr>
          <p:cNvPr id="74760" name="Text Box 7"/>
          <p:cNvSpPr txBox="1">
            <a:spLocks noChangeArrowheads="1"/>
          </p:cNvSpPr>
          <p:nvPr/>
        </p:nvSpPr>
        <p:spPr bwMode="auto">
          <a:xfrm>
            <a:off x="4775200" y="1716088"/>
            <a:ext cx="368300" cy="396875"/>
          </a:xfrm>
          <a:prstGeom prst="rect">
            <a:avLst/>
          </a:prstGeom>
          <a:solidFill>
            <a:schemeClr val="bg1"/>
          </a:solidFill>
          <a:ln w="9525" algn="ctr">
            <a:noFill/>
            <a:miter lim="800000"/>
            <a:headEnd/>
            <a:tailEnd/>
          </a:ln>
        </p:spPr>
        <p:txBody>
          <a:bodyPr wrap="none">
            <a:spAutoFit/>
          </a:bodyPr>
          <a:lstStyle/>
          <a:p>
            <a:pPr algn="ctr"/>
            <a:r>
              <a:rPr lang="en-US" sz="2000"/>
              <a:t>R</a:t>
            </a:r>
          </a:p>
        </p:txBody>
      </p:sp>
    </p:spTree>
    <p:extLst>
      <p:ext uri="{BB962C8B-B14F-4D97-AF65-F5344CB8AC3E}">
        <p14:creationId xmlns:p14="http://schemas.microsoft.com/office/powerpoint/2010/main" val="134945221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162</TotalTime>
  <Words>1068</Words>
  <Application>Microsoft Office PowerPoint</Application>
  <PresentationFormat>On-screen Show (4:3)</PresentationFormat>
  <Paragraphs>185</Paragraphs>
  <Slides>35</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0" baseType="lpstr">
      <vt:lpstr>Arial</vt:lpstr>
      <vt:lpstr>Calibri</vt:lpstr>
      <vt:lpstr>Symbol</vt:lpstr>
      <vt:lpstr>Office Theme</vt:lpstr>
      <vt:lpstr>Equation</vt:lpstr>
      <vt:lpstr>Question 223.6.1.6</vt:lpstr>
      <vt:lpstr>Question 223.6.3 Question 123.23.2</vt:lpstr>
      <vt:lpstr>Question 223.6.2</vt:lpstr>
      <vt:lpstr>Question 223.6.4 Question 123.23.1</vt:lpstr>
      <vt:lpstr>Question 223.6.5 Question 123.23.3</vt:lpstr>
      <vt:lpstr>Question 223.6.6 Question 123.23.4</vt:lpstr>
      <vt:lpstr>Question 223.6.7 Question 123.23.5</vt:lpstr>
      <vt:lpstr>Question 223.6.8 Question 123.23.5</vt:lpstr>
      <vt:lpstr>Answer</vt:lpstr>
      <vt:lpstr>Question 223.6.9 Question 123.23.6</vt:lpstr>
      <vt:lpstr>Answer</vt:lpstr>
      <vt:lpstr>Question</vt:lpstr>
      <vt:lpstr>Question</vt:lpstr>
      <vt:lpstr>PowerPoint Presentation</vt:lpstr>
      <vt:lpstr>PowerPoint Presentation</vt:lpstr>
      <vt:lpstr>Question 223.7.1</vt:lpstr>
      <vt:lpstr>Question 223.7.2</vt:lpstr>
      <vt:lpstr>Question 223.7.2.5</vt:lpstr>
      <vt:lpstr>PowerPoint Presentation</vt:lpstr>
      <vt:lpstr>PowerPoint Presentation</vt:lpstr>
      <vt:lpstr>PowerPoint Presentation</vt:lpstr>
      <vt:lpstr>PowerPoint Presentation</vt:lpstr>
      <vt:lpstr>Question 223.7.2.6</vt:lpstr>
      <vt:lpstr>Question 223.7.2.7</vt:lpstr>
      <vt:lpstr>Question 223.7.4</vt:lpstr>
      <vt:lpstr>Question 223.7.5 </vt:lpstr>
      <vt:lpstr>Clamped Rod</vt:lpstr>
      <vt:lpstr>Clamped Rod: Center Clamp</vt:lpstr>
      <vt:lpstr>Clamped Rod</vt:lpstr>
      <vt:lpstr>Clamped Rod: L/4 Clamp</vt:lpstr>
      <vt:lpstr>Drum Head</vt:lpstr>
      <vt:lpstr>Question 223.7.3</vt:lpstr>
      <vt:lpstr>PowerPoint Presentation</vt:lpstr>
      <vt:lpstr>PowerPoint Presentation</vt:lpstr>
      <vt:lpstr>PowerPoint Presentation</vt:lpstr>
    </vt:vector>
  </TitlesOfParts>
  <Company>BYU-Idaho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rtlines</dc:creator>
  <cp:lastModifiedBy>Lines, Todd</cp:lastModifiedBy>
  <cp:revision>7</cp:revision>
  <dcterms:created xsi:type="dcterms:W3CDTF">2011-09-21T13:59:32Z</dcterms:created>
  <dcterms:modified xsi:type="dcterms:W3CDTF">2019-05-03T20:13:36Z</dcterms:modified>
</cp:coreProperties>
</file>