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A166D-7D97-431D-8FAB-198A4D7160F4}" v="5" dt="2021-05-10T15:40:08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86322" autoAdjust="0"/>
  </p:normalViewPr>
  <p:slideViewPr>
    <p:cSldViewPr snapToGrid="0">
      <p:cViewPr varScale="1">
        <p:scale>
          <a:sx n="86" d="100"/>
          <a:sy n="86" d="100"/>
        </p:scale>
        <p:origin x="129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298A166D-7D97-431D-8FAB-198A4D7160F4}"/>
    <pc:docChg chg="modSld">
      <pc:chgData name="Lines, Todd" userId="afaf7c3a-e8aa-4568-882a-02ad8f9e19b0" providerId="ADAL" clId="{298A166D-7D97-431D-8FAB-198A4D7160F4}" dt="2021-05-10T15:40:54.202" v="46" actId="1036"/>
      <pc:docMkLst>
        <pc:docMk/>
      </pc:docMkLst>
      <pc:sldChg chg="addSp delSp modSp mod">
        <pc:chgData name="Lines, Todd" userId="afaf7c3a-e8aa-4568-882a-02ad8f9e19b0" providerId="ADAL" clId="{298A166D-7D97-431D-8FAB-198A4D7160F4}" dt="2021-05-10T15:39:50.655" v="21" actId="1036"/>
        <pc:sldMkLst>
          <pc:docMk/>
          <pc:sldMk cId="0" sldId="269"/>
        </pc:sldMkLst>
        <pc:spChg chg="mod topLvl">
          <ac:chgData name="Lines, Todd" userId="afaf7c3a-e8aa-4568-882a-02ad8f9e19b0" providerId="ADAL" clId="{298A166D-7D97-431D-8FAB-198A4D7160F4}" dt="2021-05-10T15:39:17.694" v="1" actId="165"/>
          <ac:spMkLst>
            <pc:docMk/>
            <pc:sldMk cId="0" sldId="269"/>
            <ac:spMk id="3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39:17.694" v="1" actId="165"/>
          <ac:spMkLst>
            <pc:docMk/>
            <pc:sldMk cId="0" sldId="269"/>
            <ac:spMk id="4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39:17.694" v="1" actId="165"/>
          <ac:spMkLst>
            <pc:docMk/>
            <pc:sldMk cId="0" sldId="269"/>
            <ac:spMk id="5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39:17.694" v="1" actId="165"/>
          <ac:spMkLst>
            <pc:docMk/>
            <pc:sldMk cId="0" sldId="269"/>
            <ac:spMk id="6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39:17.694" v="1" actId="165"/>
          <ac:spMkLst>
            <pc:docMk/>
            <pc:sldMk cId="0" sldId="269"/>
            <ac:spMk id="7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39:17.694" v="1" actId="165"/>
          <ac:spMkLst>
            <pc:docMk/>
            <pc:sldMk cId="0" sldId="269"/>
            <ac:spMk id="8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39:17.694" v="1" actId="165"/>
          <ac:spMkLst>
            <pc:docMk/>
            <pc:sldMk cId="0" sldId="269"/>
            <ac:spMk id="9" creationId="{00000000-0000-0000-0000-000000000000}"/>
          </ac:spMkLst>
        </pc:spChg>
        <pc:spChg chg="add mod">
          <ac:chgData name="Lines, Todd" userId="afaf7c3a-e8aa-4568-882a-02ad8f9e19b0" providerId="ADAL" clId="{298A166D-7D97-431D-8FAB-198A4D7160F4}" dt="2021-05-10T15:39:50.655" v="21" actId="1036"/>
          <ac:spMkLst>
            <pc:docMk/>
            <pc:sldMk cId="0" sldId="269"/>
            <ac:spMk id="26" creationId="{B943DFFC-07D8-4461-8934-811EA3C20C98}"/>
          </ac:spMkLst>
        </pc:spChg>
        <pc:spChg chg="mod topLvl">
          <ac:chgData name="Lines, Todd" userId="afaf7c3a-e8aa-4568-882a-02ad8f9e19b0" providerId="ADAL" clId="{298A166D-7D97-431D-8FAB-198A4D7160F4}" dt="2021-05-10T15:39:22.358" v="2" actId="1076"/>
          <ac:spMkLst>
            <pc:docMk/>
            <pc:sldMk cId="0" sldId="269"/>
            <ac:spMk id="35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39:17.694" v="1" actId="165"/>
          <ac:spMkLst>
            <pc:docMk/>
            <pc:sldMk cId="0" sldId="269"/>
            <ac:spMk id="37" creationId="{00000000-0000-0000-0000-000000000000}"/>
          </ac:spMkLst>
        </pc:spChg>
        <pc:grpChg chg="del mod">
          <ac:chgData name="Lines, Todd" userId="afaf7c3a-e8aa-4568-882a-02ad8f9e19b0" providerId="ADAL" clId="{298A166D-7D97-431D-8FAB-198A4D7160F4}" dt="2021-05-10T15:39:17.694" v="1" actId="165"/>
          <ac:grpSpMkLst>
            <pc:docMk/>
            <pc:sldMk cId="0" sldId="269"/>
            <ac:grpSpMk id="2" creationId="{00000000-0000-0000-0000-000000000000}"/>
          </ac:grpSpMkLst>
        </pc:grp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11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13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15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18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21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24" creationId="{00000000-0000-0000-0000-000000000000}"/>
          </ac:cxnSpMkLst>
        </pc:cxnChg>
        <pc:cxnChg chg="add mod">
          <ac:chgData name="Lines, Todd" userId="afaf7c3a-e8aa-4568-882a-02ad8f9e19b0" providerId="ADAL" clId="{298A166D-7D97-431D-8FAB-198A4D7160F4}" dt="2021-05-10T15:39:32.915" v="7" actId="1076"/>
          <ac:cxnSpMkLst>
            <pc:docMk/>
            <pc:sldMk cId="0" sldId="269"/>
            <ac:cxnSpMk id="25" creationId="{241E0060-C5ED-497C-AE09-EF7E067DDD18}"/>
          </ac:cxnSpMkLst>
        </pc:cxn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27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30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39:25.297" v="3" actId="14100"/>
          <ac:cxnSpMkLst>
            <pc:docMk/>
            <pc:sldMk cId="0" sldId="269"/>
            <ac:cxnSpMk id="34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39:17.694" v="1" actId="165"/>
          <ac:cxnSpMkLst>
            <pc:docMk/>
            <pc:sldMk cId="0" sldId="269"/>
            <ac:cxnSpMk id="38" creationId="{00000000-0000-0000-0000-000000000000}"/>
          </ac:cxnSpMkLst>
        </pc:cxnChg>
      </pc:sldChg>
      <pc:sldChg chg="addSp delSp modSp mod">
        <pc:chgData name="Lines, Todd" userId="afaf7c3a-e8aa-4568-882a-02ad8f9e19b0" providerId="ADAL" clId="{298A166D-7D97-431D-8FAB-198A4D7160F4}" dt="2021-05-10T15:40:54.202" v="46" actId="1036"/>
        <pc:sldMkLst>
          <pc:docMk/>
          <pc:sldMk cId="0" sldId="270"/>
        </pc:sldMkLst>
        <pc:spChg chg="mod topLvl">
          <ac:chgData name="Lines, Todd" userId="afaf7c3a-e8aa-4568-882a-02ad8f9e19b0" providerId="ADAL" clId="{298A166D-7D97-431D-8FAB-198A4D7160F4}" dt="2021-05-10T15:40:08.047" v="23" actId="165"/>
          <ac:spMkLst>
            <pc:docMk/>
            <pc:sldMk cId="0" sldId="270"/>
            <ac:spMk id="3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40:08.047" v="23" actId="165"/>
          <ac:spMkLst>
            <pc:docMk/>
            <pc:sldMk cId="0" sldId="270"/>
            <ac:spMk id="4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40:08.047" v="23" actId="165"/>
          <ac:spMkLst>
            <pc:docMk/>
            <pc:sldMk cId="0" sldId="270"/>
            <ac:spMk id="5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40:08.047" v="23" actId="165"/>
          <ac:spMkLst>
            <pc:docMk/>
            <pc:sldMk cId="0" sldId="270"/>
            <ac:spMk id="6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40:08.047" v="23" actId="165"/>
          <ac:spMkLst>
            <pc:docMk/>
            <pc:sldMk cId="0" sldId="270"/>
            <ac:spMk id="7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40:08.047" v="23" actId="165"/>
          <ac:spMkLst>
            <pc:docMk/>
            <pc:sldMk cId="0" sldId="270"/>
            <ac:spMk id="8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40:08.047" v="23" actId="165"/>
          <ac:spMkLst>
            <pc:docMk/>
            <pc:sldMk cId="0" sldId="270"/>
            <ac:spMk id="9" creationId="{00000000-0000-0000-0000-000000000000}"/>
          </ac:spMkLst>
        </pc:spChg>
        <pc:spChg chg="mod topLvl">
          <ac:chgData name="Lines, Todd" userId="afaf7c3a-e8aa-4568-882a-02ad8f9e19b0" providerId="ADAL" clId="{298A166D-7D97-431D-8FAB-198A4D7160F4}" dt="2021-05-10T15:40:08.047" v="23" actId="165"/>
          <ac:spMkLst>
            <pc:docMk/>
            <pc:sldMk cId="0" sldId="270"/>
            <ac:spMk id="19" creationId="{00000000-0000-0000-0000-000000000000}"/>
          </ac:spMkLst>
        </pc:spChg>
        <pc:spChg chg="add mod">
          <ac:chgData name="Lines, Todd" userId="afaf7c3a-e8aa-4568-882a-02ad8f9e19b0" providerId="ADAL" clId="{298A166D-7D97-431D-8FAB-198A4D7160F4}" dt="2021-05-10T15:40:47.460" v="43" actId="1035"/>
          <ac:spMkLst>
            <pc:docMk/>
            <pc:sldMk cId="0" sldId="270"/>
            <ac:spMk id="23" creationId="{D76318D0-5600-4524-B9E0-1E6CCCD72B0C}"/>
          </ac:spMkLst>
        </pc:spChg>
        <pc:spChg chg="mod topLvl">
          <ac:chgData name="Lines, Todd" userId="afaf7c3a-e8aa-4568-882a-02ad8f9e19b0" providerId="ADAL" clId="{298A166D-7D97-431D-8FAB-198A4D7160F4}" dt="2021-05-10T15:40:54.202" v="46" actId="1036"/>
          <ac:spMkLst>
            <pc:docMk/>
            <pc:sldMk cId="0" sldId="270"/>
            <ac:spMk id="35" creationId="{00000000-0000-0000-0000-000000000000}"/>
          </ac:spMkLst>
        </pc:spChg>
        <pc:grpChg chg="del">
          <ac:chgData name="Lines, Todd" userId="afaf7c3a-e8aa-4568-882a-02ad8f9e19b0" providerId="ADAL" clId="{298A166D-7D97-431D-8FAB-198A4D7160F4}" dt="2021-05-10T15:40:08.047" v="23" actId="165"/>
          <ac:grpSpMkLst>
            <pc:docMk/>
            <pc:sldMk cId="0" sldId="270"/>
            <ac:grpSpMk id="2" creationId="{00000000-0000-0000-0000-000000000000}"/>
          </ac:grpSpMkLst>
        </pc:grp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11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13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15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18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20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21" creationId="{00000000-0000-0000-0000-000000000000}"/>
          </ac:cxnSpMkLst>
        </pc:cxnChg>
        <pc:cxnChg chg="add mod">
          <ac:chgData name="Lines, Todd" userId="afaf7c3a-e8aa-4568-882a-02ad8f9e19b0" providerId="ADAL" clId="{298A166D-7D97-431D-8FAB-198A4D7160F4}" dt="2021-05-10T15:40:47.460" v="43" actId="1035"/>
          <ac:cxnSpMkLst>
            <pc:docMk/>
            <pc:sldMk cId="0" sldId="270"/>
            <ac:cxnSpMk id="22" creationId="{0636B836-60AC-43E2-B564-6D0CD4E2CDED}"/>
          </ac:cxnSpMkLst>
        </pc:cxn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24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27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40:08.047" v="23" actId="165"/>
          <ac:cxnSpMkLst>
            <pc:docMk/>
            <pc:sldMk cId="0" sldId="270"/>
            <ac:cxnSpMk id="30" creationId="{00000000-0000-0000-0000-000000000000}"/>
          </ac:cxnSpMkLst>
        </pc:cxnChg>
        <pc:cxnChg chg="mod topLvl">
          <ac:chgData name="Lines, Todd" userId="afaf7c3a-e8aa-4568-882a-02ad8f9e19b0" providerId="ADAL" clId="{298A166D-7D97-431D-8FAB-198A4D7160F4}" dt="2021-05-10T15:40:54.202" v="46" actId="1036"/>
          <ac:cxnSpMkLst>
            <pc:docMk/>
            <pc:sldMk cId="0" sldId="270"/>
            <ac:cxnSpMk id="34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20DDF-410A-4A2E-BE2B-BF9258AB4EBC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5037-B36C-428B-80E4-B5F1332A9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32CF-726D-406C-8E04-892C32375105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76A9-D8C5-4554-9094-501E768039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Anamations/bamboo%20six%20hole%20flute.wma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namations/recorder.wma" TargetMode="External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95137" y="969962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3237" y="1652587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6249" y="2333625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1012" y="3151187"/>
            <a:ext cx="1503362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3237" y="3914775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2124" y="4718050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986074" y="2460625"/>
            <a:ext cx="1192213" cy="9890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>
            <a:stCxn id="9" idx="1"/>
            <a:endCxn id="9" idx="5"/>
          </p:cNvCxnSpPr>
          <p:nvPr/>
        </p:nvCxnSpPr>
        <p:spPr bwMode="auto">
          <a:xfrm rot="16200000" flipH="1">
            <a:off x="4232137" y="2533649"/>
            <a:ext cx="700088" cy="84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9" idx="7"/>
          </p:cNvCxnSpPr>
          <p:nvPr/>
        </p:nvCxnSpPr>
        <p:spPr bwMode="auto">
          <a:xfrm rot="5400000" flipH="1" flipV="1">
            <a:off x="4232137" y="2533649"/>
            <a:ext cx="700088" cy="84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1796912" y="1214437"/>
            <a:ext cx="2784475" cy="12461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1835012" y="1895475"/>
            <a:ext cx="2325687" cy="7096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1808024" y="2578100"/>
            <a:ext cx="2178050" cy="3762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1814374" y="2954337"/>
            <a:ext cx="2171700" cy="441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1835012" y="3305175"/>
            <a:ext cx="2325687" cy="85248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1823899" y="3449637"/>
            <a:ext cx="2757488" cy="151288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35" idx="1"/>
          </p:cNvCxnSpPr>
          <p:nvPr/>
        </p:nvCxnSpPr>
        <p:spPr bwMode="auto">
          <a:xfrm>
            <a:off x="6809173" y="2954336"/>
            <a:ext cx="700596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509769" y="2425699"/>
            <a:ext cx="1501775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11012" y="5400675"/>
            <a:ext cx="1503362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38" name="Elbow Connector 14"/>
          <p:cNvCxnSpPr>
            <a:stCxn id="37" idx="3"/>
          </p:cNvCxnSpPr>
          <p:nvPr/>
        </p:nvCxnSpPr>
        <p:spPr bwMode="auto">
          <a:xfrm flipV="1">
            <a:off x="1814374" y="3449637"/>
            <a:ext cx="2767013" cy="21939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1E0060-C5ED-497C-AE09-EF7E067DDD18}"/>
              </a:ext>
            </a:extLst>
          </p:cNvPr>
          <p:cNvCxnSpPr>
            <a:cxnSpLocks/>
          </p:cNvCxnSpPr>
          <p:nvPr/>
        </p:nvCxnSpPr>
        <p:spPr bwMode="auto">
          <a:xfrm>
            <a:off x="5178287" y="2961285"/>
            <a:ext cx="5577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43DFFC-07D8-4461-8934-811EA3C20C98}"/>
              </a:ext>
            </a:extLst>
          </p:cNvPr>
          <p:cNvSpPr/>
          <p:nvPr/>
        </p:nvSpPr>
        <p:spPr bwMode="auto">
          <a:xfrm>
            <a:off x="5741387" y="2433991"/>
            <a:ext cx="1036029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289050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>
            <a:off x="2293938" y="1166813"/>
            <a:ext cx="1143000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882107" y="1151731"/>
            <a:ext cx="1322388" cy="815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1975" y="865188"/>
            <a:ext cx="2155825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9438" y="865188"/>
            <a:ext cx="3525837" cy="142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150" name="TextBox 13"/>
          <p:cNvSpPr txBox="1">
            <a:spLocks noChangeArrowheads="1"/>
          </p:cNvSpPr>
          <p:nvPr/>
        </p:nvSpPr>
        <p:spPr bwMode="auto">
          <a:xfrm>
            <a:off x="2155825" y="538163"/>
            <a:ext cx="2014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Peaks show partials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407988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 flipH="1" flipV="1">
            <a:off x="2605088" y="4595813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718594" y="3926681"/>
            <a:ext cx="2122488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069431" y="2939257"/>
            <a:ext cx="2759075" cy="269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01975" y="2351088"/>
            <a:ext cx="3576638" cy="329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175" name="TextBox 21"/>
          <p:cNvSpPr txBox="1">
            <a:spLocks noChangeArrowheads="1"/>
          </p:cNvSpPr>
          <p:nvPr/>
        </p:nvSpPr>
        <p:spPr bwMode="auto">
          <a:xfrm>
            <a:off x="438150" y="5684838"/>
            <a:ext cx="82661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Strip chart also shows partials, darker black means higher peak</a:t>
            </a:r>
          </a:p>
          <a:p>
            <a:r>
              <a:rPr lang="en-US"/>
              <a:t>It is like looking at the graph above, but from above, and repeated for each second of playing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850" y="1485900"/>
            <a:ext cx="5551488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75365" y="2236788"/>
            <a:ext cx="1909763" cy="161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75365" y="3856038"/>
            <a:ext cx="2506235" cy="1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196" name="TextBox 21"/>
          <p:cNvSpPr txBox="1">
            <a:spLocks noChangeArrowheads="1"/>
          </p:cNvSpPr>
          <p:nvPr/>
        </p:nvSpPr>
        <p:spPr bwMode="auto">
          <a:xfrm>
            <a:off x="373063" y="3071813"/>
            <a:ext cx="24685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Notice that there are non-harmonic partials in this instrument too!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7" name="TextBox 2"/>
          <p:cNvSpPr txBox="1">
            <a:spLocks noChangeArrowheads="1"/>
          </p:cNvSpPr>
          <p:nvPr/>
        </p:nvSpPr>
        <p:spPr bwMode="auto">
          <a:xfrm>
            <a:off x="3624263" y="6122988"/>
            <a:ext cx="251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 action="ppaction://hlinkfile"/>
              </a:rPr>
              <a:t>Bamboo six holed flute</a:t>
            </a:r>
            <a:endParaRPr lang="en-US"/>
          </a:p>
        </p:txBody>
      </p:sp>
      <p:pic>
        <p:nvPicPr>
          <p:cNvPr id="6492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244475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625028"/>
            <a:ext cx="8080664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2" name="TextBox 2"/>
          <p:cNvSpPr txBox="1">
            <a:spLocks noChangeArrowheads="1"/>
          </p:cNvSpPr>
          <p:nvPr/>
        </p:nvSpPr>
        <p:spPr bwMode="auto">
          <a:xfrm>
            <a:off x="4167766" y="6204816"/>
            <a:ext cx="90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Ocarina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5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 action="ppaction://hlinkfile"/>
              </a:rPr>
              <a:t>Recorder</a:t>
            </a:r>
            <a:endParaRPr lang="en-US"/>
          </a:p>
        </p:txBody>
      </p:sp>
      <p:pic>
        <p:nvPicPr>
          <p:cNvPr id="6512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03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Recorder</a:t>
            </a:r>
          </a:p>
        </p:txBody>
      </p:sp>
      <p:pic>
        <p:nvPicPr>
          <p:cNvPr id="65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Application: Light Spectra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8676" name="Picture 4" descr="solar4300-44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423988"/>
            <a:ext cx="5715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Application: Industrial Monitoring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t="3201"/>
          <a:stretch>
            <a:fillRect/>
          </a:stretch>
        </p:blipFill>
        <p:spPr bwMode="auto">
          <a:xfrm>
            <a:off x="958850" y="1177925"/>
            <a:ext cx="7023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0" y="4651375"/>
            <a:ext cx="46831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881063" y="9553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9163" y="167292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92175" y="23904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vinegar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96938" y="3250895"/>
            <a:ext cx="1503362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cocoa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19163" y="40541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Soda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08050" y="4900308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oil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572000" y="2523820"/>
            <a:ext cx="1192213" cy="1039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>
            <a:stCxn id="9" idx="1"/>
            <a:endCxn id="9" idx="5"/>
          </p:cNvCxnSpPr>
          <p:nvPr/>
        </p:nvCxnSpPr>
        <p:spPr bwMode="auto">
          <a:xfrm rot="16200000" flipH="1">
            <a:off x="4800600" y="2622245"/>
            <a:ext cx="735013" cy="84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3"/>
            <a:endCxn id="9" idx="7"/>
          </p:cNvCxnSpPr>
          <p:nvPr/>
        </p:nvCxnSpPr>
        <p:spPr bwMode="auto">
          <a:xfrm rot="5400000" flipH="1" flipV="1">
            <a:off x="4800600" y="2622245"/>
            <a:ext cx="735013" cy="842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2382838" y="1212545"/>
            <a:ext cx="2784475" cy="13112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2420938" y="1930095"/>
            <a:ext cx="2325687" cy="7461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2393950" y="2647645"/>
            <a:ext cx="2178050" cy="3968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2400300" y="3044520"/>
            <a:ext cx="2171700" cy="463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2420938" y="3411233"/>
            <a:ext cx="2325687" cy="89852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2409825" y="3563633"/>
            <a:ext cx="2757488" cy="15922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23" idx="3"/>
            <a:endCxn id="35" idx="1"/>
          </p:cNvCxnSpPr>
          <p:nvPr/>
        </p:nvCxnSpPr>
        <p:spPr bwMode="auto">
          <a:xfrm flipV="1">
            <a:off x="7291099" y="3042519"/>
            <a:ext cx="395221" cy="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686320" y="2576015"/>
            <a:ext cx="1501775" cy="93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cake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896938" y="5617858"/>
            <a:ext cx="1503362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0" name="Elbow Connector 14"/>
          <p:cNvCxnSpPr>
            <a:stCxn id="19" idx="3"/>
            <a:endCxn id="9" idx="4"/>
          </p:cNvCxnSpPr>
          <p:nvPr/>
        </p:nvCxnSpPr>
        <p:spPr bwMode="auto">
          <a:xfrm flipV="1">
            <a:off x="2400300" y="3563633"/>
            <a:ext cx="2767013" cy="230981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6B836-60AC-43E2-B564-6D0CD4E2CDED}"/>
              </a:ext>
            </a:extLst>
          </p:cNvPr>
          <p:cNvCxnSpPr>
            <a:cxnSpLocks/>
            <a:stCxn id="9" idx="6"/>
            <a:endCxn id="23" idx="1"/>
          </p:cNvCxnSpPr>
          <p:nvPr/>
        </p:nvCxnSpPr>
        <p:spPr bwMode="auto">
          <a:xfrm flipV="1">
            <a:off x="5764213" y="3043122"/>
            <a:ext cx="490857" cy="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76318D0-5600-4524-B9E0-1E6CCCD72B0C}"/>
              </a:ext>
            </a:extLst>
          </p:cNvPr>
          <p:cNvSpPr/>
          <p:nvPr/>
        </p:nvSpPr>
        <p:spPr bwMode="auto">
          <a:xfrm>
            <a:off x="6255070" y="2514484"/>
            <a:ext cx="1036029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Application, Vibrometry Target ID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t="8987"/>
          <a:stretch>
            <a:fillRect/>
          </a:stretch>
        </p:blipFill>
        <p:spPr bwMode="auto">
          <a:xfrm>
            <a:off x="1039813" y="1158875"/>
            <a:ext cx="7280275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963" y="1822450"/>
            <a:ext cx="4926012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513" y="2143125"/>
            <a:ext cx="4708525" cy="313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Example: Square Wave, More Terms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593975"/>
            <a:ext cx="8218487" cy="170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0" y="2233613"/>
            <a:ext cx="4089400" cy="271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044575" y="2797175"/>
          <a:ext cx="26050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97175"/>
                        <a:ext cx="26050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123950" y="5289550"/>
          <a:ext cx="6481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41520" imgH="431640" progId="Equation.3">
                  <p:embed/>
                </p:oleObj>
              </mc:Choice>
              <mc:Fallback>
                <p:oleObj name="Equation" r:id="rId5" imgW="4241520" imgH="431640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289550"/>
                        <a:ext cx="64817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84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2938463"/>
            <a:ext cx="369888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4457700"/>
            <a:ext cx="331788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41825" y="3119438"/>
            <a:ext cx="342900" cy="213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5062538"/>
            <a:ext cx="354013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5051425"/>
            <a:ext cx="354012" cy="2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50013" y="3870325"/>
            <a:ext cx="3270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0018" name="TextBox 40"/>
          <p:cNvSpPr txBox="1">
            <a:spLocks noChangeArrowheads="1"/>
          </p:cNvSpPr>
          <p:nvPr/>
        </p:nvSpPr>
        <p:spPr bwMode="auto">
          <a:xfrm rot="-5400000">
            <a:off x="-256381" y="2958306"/>
            <a:ext cx="2511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Mass of ingredient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39495"/>
            <a:ext cx="7402512" cy="5191125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248"/>
              <a:ext cx="1501729" cy="5891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880Hz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6180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0434"/>
              <a:ext cx="1503316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1760Hz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48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19189"/>
              <a:ext cx="1501729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2640Hz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40"/>
              <a:ext cx="1192177" cy="11927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774"/>
              <a:ext cx="2784390" cy="150266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8706"/>
              <a:ext cx="2325616" cy="8537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39825"/>
              <a:ext cx="2177984" cy="4549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4793"/>
              <a:ext cx="2171634" cy="529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5322"/>
              <a:ext cx="2325616" cy="102957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91147"/>
              <a:ext cx="2757404" cy="18216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168"/>
              <a:ext cx="1017556" cy="3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7523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Trumpet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21"/>
              <a:ext cx="1503316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1147"/>
              <a:ext cx="2766929" cy="264461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81063" y="903995"/>
            <a:ext cx="7402512" cy="529590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8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63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032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37"/>
              <a:ext cx="1192177" cy="119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295"/>
              <a:ext cx="2784390" cy="15031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40578"/>
              <a:ext cx="2177984" cy="4530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6522"/>
              <a:ext cx="2325616" cy="10287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876"/>
              <a:ext cx="1017556" cy="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6933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Clarinet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1303"/>
              <a:ext cx="1503316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0645"/>
              <a:ext cx="2766929" cy="26456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Trumpet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1981200"/>
            <a:ext cx="387350" cy="326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4495800"/>
            <a:ext cx="3873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4800601"/>
            <a:ext cx="38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Clarinet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520065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520700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5211763"/>
            <a:ext cx="387350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330325"/>
            <a:ext cx="730091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792433"/>
            <a:ext cx="8447087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ross 6"/>
          <p:cNvSpPr/>
          <p:nvPr/>
        </p:nvSpPr>
        <p:spPr>
          <a:xfrm>
            <a:off x="4408488" y="1624283"/>
            <a:ext cx="473075" cy="474662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414838" y="2527570"/>
            <a:ext cx="473075" cy="474663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386263" y="3318145"/>
            <a:ext cx="474662" cy="473075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262438" y="4302395"/>
            <a:ext cx="782637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162</Words>
  <Application>Microsoft Office PowerPoint</Application>
  <PresentationFormat>On-screen Show (4:3)</PresentationFormat>
  <Paragraphs>73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Application: Light Spectra</vt:lpstr>
      <vt:lpstr>PowerPoint Presentation</vt:lpstr>
      <vt:lpstr>Application: Industrial Monitoring</vt:lpstr>
      <vt:lpstr>Application, Vibrometry Target ID</vt:lpstr>
      <vt:lpstr>Example: Square Wave</vt:lpstr>
      <vt:lpstr>Example: Square Wave</vt:lpstr>
      <vt:lpstr>Example: Square Wave, More Terms</vt:lpstr>
      <vt:lpstr>Example: Square Wave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13</cp:revision>
  <dcterms:created xsi:type="dcterms:W3CDTF">2011-09-23T00:44:42Z</dcterms:created>
  <dcterms:modified xsi:type="dcterms:W3CDTF">2021-05-10T15:41:12Z</dcterms:modified>
</cp:coreProperties>
</file>