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85" r:id="rId2"/>
    <p:sldId id="286" r:id="rId3"/>
    <p:sldId id="287" r:id="rId4"/>
    <p:sldId id="288"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9" r:id="rId25"/>
    <p:sldId id="290" r:id="rId26"/>
    <p:sldId id="280" r:id="rId27"/>
    <p:sldId id="257" r:id="rId28"/>
    <p:sldId id="256" r:id="rId29"/>
    <p:sldId id="258" r:id="rId30"/>
    <p:sldId id="284" r:id="rId31"/>
    <p:sldId id="283" r:id="rId32"/>
    <p:sldId id="260" r:id="rId33"/>
    <p:sldId id="291" r:id="rId34"/>
    <p:sldId id="292" r:id="rId35"/>
    <p:sldId id="293" r:id="rId36"/>
    <p:sldId id="294" r:id="rId37"/>
    <p:sldId id="295" r:id="rId38"/>
    <p:sldId id="296" r:id="rId39"/>
    <p:sldId id="297" r:id="rId40"/>
    <p:sldId id="298" r:id="rId41"/>
    <p:sldId id="259" r:id="rId42"/>
    <p:sldId id="281" r:id="rId43"/>
    <p:sldId id="28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F0FD"/>
    <a:srgbClr val="FCFF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76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FBED64-57A5-414B-829D-1290C1A638B7}" type="datetimeFigureOut">
              <a:rPr lang="en-US" smtClean="0"/>
              <a:t>1/30/2017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EDCAA-386D-4599-BF54-DC7CBAABFFEE}" type="slidenum">
              <a:rPr lang="en-US" smtClean="0"/>
              <a:t>‹#›</a:t>
            </a:fld>
            <a:endParaRPr lang="en-US"/>
          </a:p>
        </p:txBody>
      </p:sp>
    </p:spTree>
    <p:extLst>
      <p:ext uri="{BB962C8B-B14F-4D97-AF65-F5344CB8AC3E}">
        <p14:creationId xmlns:p14="http://schemas.microsoft.com/office/powerpoint/2010/main" val="333175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5"/>
          <p:cNvSpPr>
            <a:spLocks noGrp="1" noChangeArrowheads="1"/>
          </p:cNvSpPr>
          <p:nvPr>
            <p:ph type="sldNum" sz="quarter" idx="5"/>
          </p:nvPr>
        </p:nvSpPr>
        <p:spPr>
          <a:noFill/>
        </p:spPr>
        <p:txBody>
          <a:bodyPr/>
          <a:lstStyle/>
          <a:p>
            <a:fld id="{4C97EAF7-FDA6-4FCF-9BFA-77ED1CC63C6E}" type="slidenum">
              <a:rPr lang="en-US" smtClean="0"/>
              <a:pPr/>
              <a:t>33</a:t>
            </a:fld>
            <a:endParaRPr lang="en-US" smtClean="0"/>
          </a:p>
        </p:txBody>
      </p:sp>
      <p:sp>
        <p:nvSpPr>
          <p:cNvPr id="843779" name="Rectangle 2"/>
          <p:cNvSpPr>
            <a:spLocks noGrp="1" noRot="1" noChangeAspect="1" noChangeArrowheads="1" noTextEdit="1"/>
          </p:cNvSpPr>
          <p:nvPr>
            <p:ph type="sldImg"/>
          </p:nvPr>
        </p:nvSpPr>
        <p:spPr>
          <a:ln/>
        </p:spPr>
      </p:sp>
      <p:sp>
        <p:nvSpPr>
          <p:cNvPr id="843780" name="Rectangle 3"/>
          <p:cNvSpPr>
            <a:spLocks noGrp="1" noChangeArrowheads="1"/>
          </p:cNvSpPr>
          <p:nvPr>
            <p:ph type="body" idx="1"/>
          </p:nvPr>
        </p:nvSpPr>
        <p:spPr>
          <a:noFill/>
          <a:ln/>
        </p:spPr>
        <p:txBody>
          <a:bodyPr lIns="96653" tIns="48326" rIns="96653" bIns="48326"/>
          <a:lstStyle/>
          <a:p>
            <a:endParaRPr lang="en-US" smtClean="0"/>
          </a:p>
        </p:txBody>
      </p:sp>
    </p:spTree>
    <p:extLst>
      <p:ext uri="{BB962C8B-B14F-4D97-AF65-F5344CB8AC3E}">
        <p14:creationId xmlns:p14="http://schemas.microsoft.com/office/powerpoint/2010/main" val="380906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5"/>
          <p:cNvSpPr>
            <a:spLocks noGrp="1" noChangeArrowheads="1"/>
          </p:cNvSpPr>
          <p:nvPr>
            <p:ph type="sldNum" sz="quarter" idx="5"/>
          </p:nvPr>
        </p:nvSpPr>
        <p:spPr>
          <a:noFill/>
        </p:spPr>
        <p:txBody>
          <a:bodyPr/>
          <a:lstStyle/>
          <a:p>
            <a:fld id="{7FA4BD26-79A4-4C91-A125-3C51306F2DD4}" type="slidenum">
              <a:rPr lang="en-US" smtClean="0"/>
              <a:pPr/>
              <a:t>34</a:t>
            </a:fld>
            <a:endParaRPr lang="en-US" smtClean="0"/>
          </a:p>
        </p:txBody>
      </p:sp>
      <p:sp>
        <p:nvSpPr>
          <p:cNvPr id="844803" name="Rectangle 2"/>
          <p:cNvSpPr>
            <a:spLocks noGrp="1" noRot="1" noChangeAspect="1" noChangeArrowheads="1" noTextEdit="1"/>
          </p:cNvSpPr>
          <p:nvPr>
            <p:ph type="sldImg"/>
          </p:nvPr>
        </p:nvSpPr>
        <p:spPr>
          <a:ln/>
        </p:spPr>
      </p:sp>
      <p:sp>
        <p:nvSpPr>
          <p:cNvPr id="844804" name="Rectangle 3"/>
          <p:cNvSpPr>
            <a:spLocks noGrp="1" noChangeArrowheads="1"/>
          </p:cNvSpPr>
          <p:nvPr>
            <p:ph type="body" idx="1"/>
          </p:nvPr>
        </p:nvSpPr>
        <p:spPr>
          <a:noFill/>
          <a:ln/>
        </p:spPr>
        <p:txBody>
          <a:bodyPr lIns="96653" tIns="48326" rIns="96653" bIns="48326"/>
          <a:lstStyle/>
          <a:p>
            <a:endParaRPr lang="en-US" smtClean="0"/>
          </a:p>
        </p:txBody>
      </p:sp>
    </p:spTree>
    <p:extLst>
      <p:ext uri="{BB962C8B-B14F-4D97-AF65-F5344CB8AC3E}">
        <p14:creationId xmlns:p14="http://schemas.microsoft.com/office/powerpoint/2010/main" val="2155155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5"/>
          <p:cNvSpPr>
            <a:spLocks noGrp="1" noChangeArrowheads="1"/>
          </p:cNvSpPr>
          <p:nvPr>
            <p:ph type="sldNum" sz="quarter" idx="5"/>
          </p:nvPr>
        </p:nvSpPr>
        <p:spPr>
          <a:noFill/>
        </p:spPr>
        <p:txBody>
          <a:bodyPr/>
          <a:lstStyle/>
          <a:p>
            <a:fld id="{DC56800A-0521-431A-9067-021CC688FAE6}" type="slidenum">
              <a:rPr lang="en-US" smtClean="0"/>
              <a:pPr/>
              <a:t>35</a:t>
            </a:fld>
            <a:endParaRPr lang="en-US" smtClean="0"/>
          </a:p>
        </p:txBody>
      </p:sp>
      <p:sp>
        <p:nvSpPr>
          <p:cNvPr id="845827" name="Rectangle 2"/>
          <p:cNvSpPr>
            <a:spLocks noGrp="1" noRot="1" noChangeAspect="1" noChangeArrowheads="1" noTextEdit="1"/>
          </p:cNvSpPr>
          <p:nvPr>
            <p:ph type="sldImg"/>
          </p:nvPr>
        </p:nvSpPr>
        <p:spPr>
          <a:xfrm>
            <a:off x="1266825" y="727075"/>
            <a:ext cx="4781550" cy="3586163"/>
          </a:xfrm>
          <a:ln/>
        </p:spPr>
      </p:sp>
      <p:sp>
        <p:nvSpPr>
          <p:cNvPr id="8458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35996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5"/>
          <p:cNvSpPr>
            <a:spLocks noGrp="1" noChangeArrowheads="1"/>
          </p:cNvSpPr>
          <p:nvPr>
            <p:ph type="sldNum" sz="quarter" idx="5"/>
          </p:nvPr>
        </p:nvSpPr>
        <p:spPr>
          <a:noFill/>
        </p:spPr>
        <p:txBody>
          <a:bodyPr/>
          <a:lstStyle/>
          <a:p>
            <a:fld id="{B4FD9EBF-BDEA-44E3-BA99-9F017A6469CE}" type="slidenum">
              <a:rPr lang="en-US" smtClean="0"/>
              <a:pPr/>
              <a:t>36</a:t>
            </a:fld>
            <a:endParaRPr lang="en-US" smtClean="0"/>
          </a:p>
        </p:txBody>
      </p:sp>
      <p:sp>
        <p:nvSpPr>
          <p:cNvPr id="846851" name="Rectangle 2"/>
          <p:cNvSpPr>
            <a:spLocks noGrp="1" noRot="1" noChangeAspect="1" noChangeArrowheads="1" noTextEdit="1"/>
          </p:cNvSpPr>
          <p:nvPr>
            <p:ph type="sldImg"/>
          </p:nvPr>
        </p:nvSpPr>
        <p:spPr>
          <a:xfrm>
            <a:off x="1266825" y="727075"/>
            <a:ext cx="4781550" cy="3586163"/>
          </a:xfrm>
          <a:ln/>
        </p:spPr>
      </p:sp>
      <p:sp>
        <p:nvSpPr>
          <p:cNvPr id="84685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22941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5"/>
          <p:cNvSpPr>
            <a:spLocks noGrp="1" noChangeArrowheads="1"/>
          </p:cNvSpPr>
          <p:nvPr>
            <p:ph type="sldNum" sz="quarter" idx="5"/>
          </p:nvPr>
        </p:nvSpPr>
        <p:spPr>
          <a:noFill/>
        </p:spPr>
        <p:txBody>
          <a:bodyPr/>
          <a:lstStyle/>
          <a:p>
            <a:fld id="{82DA0EBF-8E67-400F-B227-0F2EB2D8D4D2}" type="slidenum">
              <a:rPr lang="en-US" smtClean="0"/>
              <a:pPr/>
              <a:t>37</a:t>
            </a:fld>
            <a:endParaRPr lang="en-US" smtClean="0"/>
          </a:p>
        </p:txBody>
      </p:sp>
      <p:sp>
        <p:nvSpPr>
          <p:cNvPr id="847875" name="Rectangle 2"/>
          <p:cNvSpPr>
            <a:spLocks noGrp="1" noRot="1" noChangeAspect="1" noChangeArrowheads="1" noTextEdit="1"/>
          </p:cNvSpPr>
          <p:nvPr>
            <p:ph type="sldImg"/>
          </p:nvPr>
        </p:nvSpPr>
        <p:spPr>
          <a:ln/>
        </p:spPr>
      </p:sp>
      <p:sp>
        <p:nvSpPr>
          <p:cNvPr id="847876" name="Rectangle 3"/>
          <p:cNvSpPr>
            <a:spLocks noGrp="1" noChangeArrowheads="1"/>
          </p:cNvSpPr>
          <p:nvPr>
            <p:ph type="body" idx="1"/>
          </p:nvPr>
        </p:nvSpPr>
        <p:spPr>
          <a:noFill/>
          <a:ln/>
        </p:spPr>
        <p:txBody>
          <a:bodyPr lIns="96653" tIns="48326" rIns="96653" bIns="48326"/>
          <a:lstStyle/>
          <a:p>
            <a:endParaRPr lang="en-US" smtClean="0"/>
          </a:p>
        </p:txBody>
      </p:sp>
    </p:spTree>
    <p:extLst>
      <p:ext uri="{BB962C8B-B14F-4D97-AF65-F5344CB8AC3E}">
        <p14:creationId xmlns:p14="http://schemas.microsoft.com/office/powerpoint/2010/main" val="2780891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5"/>
          <p:cNvSpPr>
            <a:spLocks noGrp="1" noChangeArrowheads="1"/>
          </p:cNvSpPr>
          <p:nvPr>
            <p:ph type="sldNum" sz="quarter" idx="5"/>
          </p:nvPr>
        </p:nvSpPr>
        <p:spPr>
          <a:noFill/>
        </p:spPr>
        <p:txBody>
          <a:bodyPr/>
          <a:lstStyle/>
          <a:p>
            <a:fld id="{90E1336D-9E47-4483-9C08-F5FC5FB06A1F}" type="slidenum">
              <a:rPr lang="en-US" smtClean="0"/>
              <a:pPr/>
              <a:t>38</a:t>
            </a:fld>
            <a:endParaRPr lang="en-US" smtClean="0"/>
          </a:p>
        </p:txBody>
      </p:sp>
      <p:sp>
        <p:nvSpPr>
          <p:cNvPr id="848899" name="Rectangle 2"/>
          <p:cNvSpPr>
            <a:spLocks noGrp="1" noRot="1" noChangeAspect="1" noChangeArrowheads="1" noTextEdit="1"/>
          </p:cNvSpPr>
          <p:nvPr>
            <p:ph type="sldImg"/>
          </p:nvPr>
        </p:nvSpPr>
        <p:spPr>
          <a:ln/>
        </p:spPr>
      </p:sp>
      <p:sp>
        <p:nvSpPr>
          <p:cNvPr id="848900" name="Rectangle 3"/>
          <p:cNvSpPr>
            <a:spLocks noGrp="1" noChangeArrowheads="1"/>
          </p:cNvSpPr>
          <p:nvPr>
            <p:ph type="body" idx="1"/>
          </p:nvPr>
        </p:nvSpPr>
        <p:spPr>
          <a:noFill/>
          <a:ln/>
        </p:spPr>
        <p:txBody>
          <a:bodyPr lIns="96653" tIns="48326" rIns="96653" bIns="48326"/>
          <a:lstStyle/>
          <a:p>
            <a:endParaRPr lang="en-US" smtClean="0"/>
          </a:p>
        </p:txBody>
      </p:sp>
    </p:spTree>
    <p:extLst>
      <p:ext uri="{BB962C8B-B14F-4D97-AF65-F5344CB8AC3E}">
        <p14:creationId xmlns:p14="http://schemas.microsoft.com/office/powerpoint/2010/main" val="492301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5"/>
          <p:cNvSpPr>
            <a:spLocks noGrp="1" noChangeArrowheads="1"/>
          </p:cNvSpPr>
          <p:nvPr>
            <p:ph type="sldNum" sz="quarter" idx="5"/>
          </p:nvPr>
        </p:nvSpPr>
        <p:spPr>
          <a:noFill/>
        </p:spPr>
        <p:txBody>
          <a:bodyPr/>
          <a:lstStyle/>
          <a:p>
            <a:fld id="{F249BE01-CBBE-4B89-A79E-BABBC7D1BE4C}" type="slidenum">
              <a:rPr lang="en-US" smtClean="0"/>
              <a:pPr/>
              <a:t>39</a:t>
            </a:fld>
            <a:endParaRPr lang="en-US" smtClean="0"/>
          </a:p>
        </p:txBody>
      </p:sp>
      <p:sp>
        <p:nvSpPr>
          <p:cNvPr id="849923" name="Rectangle 2"/>
          <p:cNvSpPr>
            <a:spLocks noGrp="1" noRot="1" noChangeAspect="1" noChangeArrowheads="1" noTextEdit="1"/>
          </p:cNvSpPr>
          <p:nvPr>
            <p:ph type="sldImg"/>
          </p:nvPr>
        </p:nvSpPr>
        <p:spPr>
          <a:ln/>
        </p:spPr>
      </p:sp>
      <p:sp>
        <p:nvSpPr>
          <p:cNvPr id="849924" name="Rectangle 3"/>
          <p:cNvSpPr>
            <a:spLocks noGrp="1" noChangeArrowheads="1"/>
          </p:cNvSpPr>
          <p:nvPr>
            <p:ph type="body" idx="1"/>
          </p:nvPr>
        </p:nvSpPr>
        <p:spPr>
          <a:noFill/>
          <a:ln/>
        </p:spPr>
        <p:txBody>
          <a:bodyPr lIns="96653" tIns="48326" rIns="96653" bIns="48326"/>
          <a:lstStyle/>
          <a:p>
            <a:endParaRPr lang="en-US" smtClean="0"/>
          </a:p>
        </p:txBody>
      </p:sp>
    </p:spTree>
    <p:extLst>
      <p:ext uri="{BB962C8B-B14F-4D97-AF65-F5344CB8AC3E}">
        <p14:creationId xmlns:p14="http://schemas.microsoft.com/office/powerpoint/2010/main" val="662847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5"/>
          <p:cNvSpPr>
            <a:spLocks noGrp="1" noChangeArrowheads="1"/>
          </p:cNvSpPr>
          <p:nvPr>
            <p:ph type="sldNum" sz="quarter" idx="5"/>
          </p:nvPr>
        </p:nvSpPr>
        <p:spPr>
          <a:noFill/>
        </p:spPr>
        <p:txBody>
          <a:bodyPr/>
          <a:lstStyle/>
          <a:p>
            <a:fld id="{47DD77AA-5B11-485A-96AF-6A502AEEED6D}" type="slidenum">
              <a:rPr lang="en-US" smtClean="0"/>
              <a:pPr/>
              <a:t>40</a:t>
            </a:fld>
            <a:endParaRPr lang="en-US" smtClean="0"/>
          </a:p>
        </p:txBody>
      </p:sp>
      <p:sp>
        <p:nvSpPr>
          <p:cNvPr id="850947" name="Rectangle 2"/>
          <p:cNvSpPr>
            <a:spLocks noGrp="1" noRot="1" noChangeAspect="1" noChangeArrowheads="1" noTextEdit="1"/>
          </p:cNvSpPr>
          <p:nvPr>
            <p:ph type="sldImg"/>
          </p:nvPr>
        </p:nvSpPr>
        <p:spPr>
          <a:ln/>
        </p:spPr>
      </p:sp>
      <p:sp>
        <p:nvSpPr>
          <p:cNvPr id="850948" name="Rectangle 3"/>
          <p:cNvSpPr>
            <a:spLocks noGrp="1" noChangeArrowheads="1"/>
          </p:cNvSpPr>
          <p:nvPr>
            <p:ph type="body" idx="1"/>
          </p:nvPr>
        </p:nvSpPr>
        <p:spPr>
          <a:noFill/>
          <a:ln/>
        </p:spPr>
        <p:txBody>
          <a:bodyPr lIns="96653" tIns="48326" rIns="96653" bIns="48326"/>
          <a:lstStyle/>
          <a:p>
            <a:endParaRPr lang="en-US" smtClean="0"/>
          </a:p>
        </p:txBody>
      </p:sp>
    </p:spTree>
    <p:extLst>
      <p:ext uri="{BB962C8B-B14F-4D97-AF65-F5344CB8AC3E}">
        <p14:creationId xmlns:p14="http://schemas.microsoft.com/office/powerpoint/2010/main" val="1732882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97AAD0-5FF2-4D07-BCD2-ECBB027096FF}" type="datetimeFigureOut">
              <a:rPr lang="en-US" smtClean="0"/>
              <a:pPr/>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7AAD0-5FF2-4D07-BCD2-ECBB027096FF}" type="datetimeFigureOut">
              <a:rPr lang="en-US" smtClean="0"/>
              <a:pPr/>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7AAD0-5FF2-4D07-BCD2-ECBB027096FF}" type="datetimeFigureOut">
              <a:rPr lang="en-US" smtClean="0"/>
              <a:pPr/>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1A95A9BD-ABD4-4542-8394-35FE4E89D47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7AAD0-5FF2-4D07-BCD2-ECBB027096FF}" type="datetimeFigureOut">
              <a:rPr lang="en-US" smtClean="0"/>
              <a:pPr/>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97AAD0-5FF2-4D07-BCD2-ECBB027096FF}" type="datetimeFigureOut">
              <a:rPr lang="en-US" smtClean="0"/>
              <a:pPr/>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97AAD0-5FF2-4D07-BCD2-ECBB027096FF}" type="datetimeFigureOut">
              <a:rPr lang="en-US" smtClean="0"/>
              <a:pPr/>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97AAD0-5FF2-4D07-BCD2-ECBB027096FF}" type="datetimeFigureOut">
              <a:rPr lang="en-US" smtClean="0"/>
              <a:pPr/>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97AAD0-5FF2-4D07-BCD2-ECBB027096FF}" type="datetimeFigureOut">
              <a:rPr lang="en-US" smtClean="0"/>
              <a:pPr/>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97AAD0-5FF2-4D07-BCD2-ECBB027096FF}" type="datetimeFigureOut">
              <a:rPr lang="en-US" smtClean="0"/>
              <a:pPr/>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97AAD0-5FF2-4D07-BCD2-ECBB027096FF}" type="datetimeFigureOut">
              <a:rPr lang="en-US" smtClean="0"/>
              <a:pPr/>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97AAD0-5FF2-4D07-BCD2-ECBB027096FF}" type="datetimeFigureOut">
              <a:rPr lang="en-US" smtClean="0"/>
              <a:pPr/>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97AAD0-5FF2-4D07-BCD2-ECBB027096FF}" type="datetimeFigureOut">
              <a:rPr lang="en-US" smtClean="0"/>
              <a:pPr/>
              <a:t>1/30/2017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5BB99-974D-43DF-AA46-7E6725C1D6B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2"/>
          <p:cNvSpPr>
            <a:spLocks noGrp="1" noChangeArrowheads="1"/>
          </p:cNvSpPr>
          <p:nvPr>
            <p:ph type="title"/>
          </p:nvPr>
        </p:nvSpPr>
        <p:spPr/>
        <p:txBody>
          <a:bodyPr/>
          <a:lstStyle/>
          <a:p>
            <a:pPr eaLnBrk="1" hangingPunct="1"/>
            <a:r>
              <a:rPr lang="en-US" dirty="0" smtClean="0"/>
              <a:t>Question 223.10.1</a:t>
            </a:r>
          </a:p>
        </p:txBody>
      </p:sp>
      <p:sp>
        <p:nvSpPr>
          <p:cNvPr id="147460" name="Rectangle 3"/>
          <p:cNvSpPr>
            <a:spLocks noGrp="1" noChangeArrowheads="1"/>
          </p:cNvSpPr>
          <p:nvPr>
            <p:ph idx="1"/>
          </p:nvPr>
        </p:nvSpPr>
        <p:spPr/>
        <p:txBody>
          <a:bodyPr/>
          <a:lstStyle/>
          <a:p>
            <a:pPr marL="609600" indent="-609600" eaLnBrk="1" hangingPunct="1">
              <a:buFontTx/>
              <a:buNone/>
            </a:pPr>
            <a:r>
              <a:rPr lang="en-US" dirty="0" smtClean="0"/>
              <a:t>Light is a …</a:t>
            </a:r>
          </a:p>
          <a:p>
            <a:pPr marL="609600" indent="-609600" eaLnBrk="1" hangingPunct="1">
              <a:buFontTx/>
              <a:buAutoNum type="alphaLcParenR"/>
            </a:pPr>
            <a:r>
              <a:rPr lang="en-US" dirty="0" smtClean="0"/>
              <a:t>Electromagnetic Wave </a:t>
            </a:r>
          </a:p>
          <a:p>
            <a:pPr marL="609600" indent="-609600" eaLnBrk="1" hangingPunct="1">
              <a:buFontTx/>
              <a:buAutoNum type="alphaLcParenR"/>
            </a:pPr>
            <a:r>
              <a:rPr lang="en-US" dirty="0" smtClean="0"/>
              <a:t>Particle</a:t>
            </a:r>
          </a:p>
          <a:p>
            <a:pPr marL="609600" indent="-609600" eaLnBrk="1" hangingPunct="1">
              <a:buFontTx/>
              <a:buAutoNum type="alphaLcParenR"/>
            </a:pPr>
            <a:r>
              <a:rPr lang="en-US" dirty="0" smtClean="0"/>
              <a:t>Neither</a:t>
            </a:r>
          </a:p>
          <a:p>
            <a:pPr marL="609600" indent="-609600" eaLnBrk="1" hangingPunct="1">
              <a:buFontTx/>
              <a:buAutoNum type="alphaLcParenR"/>
            </a:pPr>
            <a:r>
              <a:rPr lang="en-US" dirty="0" smtClean="0"/>
              <a:t>Both</a:t>
            </a:r>
          </a:p>
        </p:txBody>
      </p:sp>
      <p:sp>
        <p:nvSpPr>
          <p:cNvPr id="147458" name="Slide Number Placeholder 5"/>
          <p:cNvSpPr>
            <a:spLocks noGrp="1"/>
          </p:cNvSpPr>
          <p:nvPr>
            <p:ph type="sldNum" sz="quarter" idx="12"/>
          </p:nvPr>
        </p:nvSpPr>
        <p:spPr>
          <a:noFill/>
        </p:spPr>
        <p:txBody>
          <a:bodyPr/>
          <a:lstStyle/>
          <a:p>
            <a:fld id="{C2C12A0F-1836-420C-B65D-7E17BED4DCB0}" type="slidenum">
              <a:rPr lang="en-US" smtClean="0"/>
              <a:pPr/>
              <a:t>1</a:t>
            </a:fld>
            <a:endParaRPr lang="en-US" smtClean="0"/>
          </a:p>
        </p:txBody>
      </p:sp>
    </p:spTree>
    <p:extLst>
      <p:ext uri="{BB962C8B-B14F-4D97-AF65-F5344CB8AC3E}">
        <p14:creationId xmlns:p14="http://schemas.microsoft.com/office/powerpoint/2010/main" val="2525812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7170" name="Rectangle 2"/>
          <p:cNvSpPr>
            <a:spLocks noGrp="1" noChangeArrowheads="1"/>
          </p:cNvSpPr>
          <p:nvPr>
            <p:ph type="title"/>
          </p:nvPr>
        </p:nvSpPr>
        <p:spPr/>
        <p:txBody>
          <a:bodyPr/>
          <a:lstStyle/>
          <a:p>
            <a:r>
              <a:rPr lang="en-US" sz="3200"/>
              <a:t>More Confirmation of Wave Nature</a:t>
            </a:r>
          </a:p>
        </p:txBody>
      </p:sp>
      <p:sp>
        <p:nvSpPr>
          <p:cNvPr id="7171" name="Rectangle 3"/>
          <p:cNvSpPr>
            <a:spLocks noGrp="1" noChangeArrowheads="1"/>
          </p:cNvSpPr>
          <p:nvPr>
            <p:ph type="body" idx="1"/>
          </p:nvPr>
        </p:nvSpPr>
        <p:spPr/>
        <p:txBody>
          <a:bodyPr/>
          <a:lstStyle/>
          <a:p>
            <a:r>
              <a:rPr lang="en-US"/>
              <a:t>During the nineteenth century, other developments led to the general acceptance of the wave theory of light</a:t>
            </a:r>
          </a:p>
          <a:p>
            <a:r>
              <a:rPr lang="en-US"/>
              <a:t>Maxwell asserted that light was a form of high-frequency electromagnetic wave</a:t>
            </a:r>
          </a:p>
          <a:p>
            <a:r>
              <a:rPr lang="en-US"/>
              <a:t>Hertz confirmed Maxwell’s predictions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8194" name="Rectangle 2"/>
          <p:cNvSpPr>
            <a:spLocks noGrp="1" noChangeArrowheads="1"/>
          </p:cNvSpPr>
          <p:nvPr>
            <p:ph type="title"/>
          </p:nvPr>
        </p:nvSpPr>
        <p:spPr/>
        <p:txBody>
          <a:bodyPr/>
          <a:lstStyle/>
          <a:p>
            <a:r>
              <a:rPr lang="en-US"/>
              <a:t>Particle Nature</a:t>
            </a:r>
          </a:p>
        </p:txBody>
      </p:sp>
      <p:sp>
        <p:nvSpPr>
          <p:cNvPr id="8195" name="Rectangle 3"/>
          <p:cNvSpPr>
            <a:spLocks noGrp="1" noChangeArrowheads="1"/>
          </p:cNvSpPr>
          <p:nvPr>
            <p:ph type="body" idx="1"/>
          </p:nvPr>
        </p:nvSpPr>
        <p:spPr/>
        <p:txBody>
          <a:bodyPr/>
          <a:lstStyle/>
          <a:p>
            <a:pPr>
              <a:lnSpc>
                <a:spcPct val="90000"/>
              </a:lnSpc>
            </a:pPr>
            <a:r>
              <a:rPr lang="en-US"/>
              <a:t>Some experiments could not be explained by the wave nature of light</a:t>
            </a:r>
          </a:p>
          <a:p>
            <a:pPr>
              <a:lnSpc>
                <a:spcPct val="90000"/>
              </a:lnSpc>
            </a:pPr>
            <a:r>
              <a:rPr lang="en-US"/>
              <a:t>The photoelectric effect was a major phenomenon not explained by waves</a:t>
            </a:r>
          </a:p>
          <a:p>
            <a:pPr lvl="1">
              <a:lnSpc>
                <a:spcPct val="90000"/>
              </a:lnSpc>
            </a:pPr>
            <a:r>
              <a:rPr lang="en-US"/>
              <a:t>When light strikes a metal surface, electrons are sometimes ejected from the surface</a:t>
            </a:r>
          </a:p>
          <a:p>
            <a:pPr lvl="1">
              <a:lnSpc>
                <a:spcPct val="90000"/>
              </a:lnSpc>
            </a:pPr>
            <a:r>
              <a:rPr lang="en-US"/>
              <a:t>The kinetic energy of the ejected electron is independent of the frequency of the light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p:cNvSpPr/>
          <p:nvPr/>
        </p:nvSpPr>
        <p:spPr>
          <a:xfrm rot="16200000">
            <a:off x="4285371" y="-435517"/>
            <a:ext cx="3124200" cy="5334000"/>
          </a:xfrm>
          <a:prstGeom prst="can">
            <a:avLst>
              <a:gd name="adj" fmla="val 1374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486"/>
          <p:cNvGrpSpPr/>
          <p:nvPr/>
        </p:nvGrpSpPr>
        <p:grpSpPr>
          <a:xfrm>
            <a:off x="5866228" y="2054989"/>
            <a:ext cx="1831058" cy="350199"/>
            <a:chOff x="1228054" y="3000375"/>
            <a:chExt cx="1831058" cy="736334"/>
          </a:xfrm>
        </p:grpSpPr>
        <p:grpSp>
          <p:nvGrpSpPr>
            <p:cNvPr id="3" name="Group 385"/>
            <p:cNvGrpSpPr/>
            <p:nvPr/>
          </p:nvGrpSpPr>
          <p:grpSpPr>
            <a:xfrm>
              <a:off x="1228054" y="3003284"/>
              <a:ext cx="915988" cy="733425"/>
              <a:chOff x="1228054" y="3003284"/>
              <a:chExt cx="915988" cy="733425"/>
            </a:xfrm>
          </p:grpSpPr>
          <p:sp>
            <p:nvSpPr>
              <p:cNvPr id="197" name="Line 8"/>
              <p:cNvSpPr>
                <a:spLocks noChangeShapeType="1"/>
              </p:cNvSpPr>
              <p:nvPr/>
            </p:nvSpPr>
            <p:spPr bwMode="auto">
              <a:xfrm flipV="1">
                <a:off x="1228054"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Line 9"/>
              <p:cNvSpPr>
                <a:spLocks noChangeShapeType="1"/>
              </p:cNvSpPr>
              <p:nvPr/>
            </p:nvSpPr>
            <p:spPr bwMode="auto">
              <a:xfrm flipV="1">
                <a:off x="12375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Line 10"/>
              <p:cNvSpPr>
                <a:spLocks noChangeShapeType="1"/>
              </p:cNvSpPr>
              <p:nvPr/>
            </p:nvSpPr>
            <p:spPr bwMode="auto">
              <a:xfrm flipV="1">
                <a:off x="12471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Line 11"/>
              <p:cNvSpPr>
                <a:spLocks noChangeShapeType="1"/>
              </p:cNvSpPr>
              <p:nvPr/>
            </p:nvSpPr>
            <p:spPr bwMode="auto">
              <a:xfrm flipV="1">
                <a:off x="12566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Line 12"/>
              <p:cNvSpPr>
                <a:spLocks noChangeShapeType="1"/>
              </p:cNvSpPr>
              <p:nvPr/>
            </p:nvSpPr>
            <p:spPr bwMode="auto">
              <a:xfrm flipV="1">
                <a:off x="12661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Line 13"/>
              <p:cNvSpPr>
                <a:spLocks noChangeShapeType="1"/>
              </p:cNvSpPr>
              <p:nvPr/>
            </p:nvSpPr>
            <p:spPr bwMode="auto">
              <a:xfrm flipV="1">
                <a:off x="12756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Line 14"/>
              <p:cNvSpPr>
                <a:spLocks noChangeShapeType="1"/>
              </p:cNvSpPr>
              <p:nvPr/>
            </p:nvSpPr>
            <p:spPr bwMode="auto">
              <a:xfrm flipV="1">
                <a:off x="1283617"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Line 15"/>
              <p:cNvSpPr>
                <a:spLocks noChangeShapeType="1"/>
              </p:cNvSpPr>
              <p:nvPr/>
            </p:nvSpPr>
            <p:spPr bwMode="auto">
              <a:xfrm flipV="1">
                <a:off x="12931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Line 16"/>
              <p:cNvSpPr>
                <a:spLocks noChangeShapeType="1"/>
              </p:cNvSpPr>
              <p:nvPr/>
            </p:nvSpPr>
            <p:spPr bwMode="auto">
              <a:xfrm flipV="1">
                <a:off x="13026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Line 17"/>
              <p:cNvSpPr>
                <a:spLocks noChangeShapeType="1"/>
              </p:cNvSpPr>
              <p:nvPr/>
            </p:nvSpPr>
            <p:spPr bwMode="auto">
              <a:xfrm flipV="1">
                <a:off x="13121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Line 18"/>
              <p:cNvSpPr>
                <a:spLocks noChangeShapeType="1"/>
              </p:cNvSpPr>
              <p:nvPr/>
            </p:nvSpPr>
            <p:spPr bwMode="auto">
              <a:xfrm flipV="1">
                <a:off x="1321717" y="3050909"/>
                <a:ext cx="7938"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Line 19"/>
              <p:cNvSpPr>
                <a:spLocks noChangeShapeType="1"/>
              </p:cNvSpPr>
              <p:nvPr/>
            </p:nvSpPr>
            <p:spPr bwMode="auto">
              <a:xfrm flipV="1">
                <a:off x="1329654"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Line 20"/>
              <p:cNvSpPr>
                <a:spLocks noChangeShapeType="1"/>
              </p:cNvSpPr>
              <p:nvPr/>
            </p:nvSpPr>
            <p:spPr bwMode="auto">
              <a:xfrm flipV="1">
                <a:off x="13391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Line 21"/>
              <p:cNvSpPr>
                <a:spLocks noChangeShapeType="1"/>
              </p:cNvSpPr>
              <p:nvPr/>
            </p:nvSpPr>
            <p:spPr bwMode="auto">
              <a:xfrm flipV="1">
                <a:off x="13487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Line 22"/>
              <p:cNvSpPr>
                <a:spLocks noChangeShapeType="1"/>
              </p:cNvSpPr>
              <p:nvPr/>
            </p:nvSpPr>
            <p:spPr bwMode="auto">
              <a:xfrm flipV="1">
                <a:off x="13582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Line 23"/>
              <p:cNvSpPr>
                <a:spLocks noChangeShapeType="1"/>
              </p:cNvSpPr>
              <p:nvPr/>
            </p:nvSpPr>
            <p:spPr bwMode="auto">
              <a:xfrm flipV="1">
                <a:off x="13677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Line 24"/>
              <p:cNvSpPr>
                <a:spLocks noChangeShapeType="1"/>
              </p:cNvSpPr>
              <p:nvPr/>
            </p:nvSpPr>
            <p:spPr bwMode="auto">
              <a:xfrm>
                <a:off x="1377279" y="3003284"/>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Line 25"/>
              <p:cNvSpPr>
                <a:spLocks noChangeShapeType="1"/>
              </p:cNvSpPr>
              <p:nvPr/>
            </p:nvSpPr>
            <p:spPr bwMode="auto">
              <a:xfrm>
                <a:off x="1385217"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Line 26"/>
              <p:cNvSpPr>
                <a:spLocks noChangeShapeType="1"/>
              </p:cNvSpPr>
              <p:nvPr/>
            </p:nvSpPr>
            <p:spPr bwMode="auto">
              <a:xfrm>
                <a:off x="13947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Line 27"/>
              <p:cNvSpPr>
                <a:spLocks noChangeShapeType="1"/>
              </p:cNvSpPr>
              <p:nvPr/>
            </p:nvSpPr>
            <p:spPr bwMode="auto">
              <a:xfrm>
                <a:off x="14042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Line 28"/>
              <p:cNvSpPr>
                <a:spLocks noChangeShapeType="1"/>
              </p:cNvSpPr>
              <p:nvPr/>
            </p:nvSpPr>
            <p:spPr bwMode="auto">
              <a:xfrm>
                <a:off x="14137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Line 29"/>
              <p:cNvSpPr>
                <a:spLocks noChangeShapeType="1"/>
              </p:cNvSpPr>
              <p:nvPr/>
            </p:nvSpPr>
            <p:spPr bwMode="auto">
              <a:xfrm>
                <a:off x="1423317"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Line 30"/>
              <p:cNvSpPr>
                <a:spLocks noChangeShapeType="1"/>
              </p:cNvSpPr>
              <p:nvPr/>
            </p:nvSpPr>
            <p:spPr bwMode="auto">
              <a:xfrm>
                <a:off x="1431254"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Line 31"/>
              <p:cNvSpPr>
                <a:spLocks noChangeShapeType="1"/>
              </p:cNvSpPr>
              <p:nvPr/>
            </p:nvSpPr>
            <p:spPr bwMode="auto">
              <a:xfrm>
                <a:off x="1440779"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Line 32"/>
              <p:cNvSpPr>
                <a:spLocks noChangeShapeType="1"/>
              </p:cNvSpPr>
              <p:nvPr/>
            </p:nvSpPr>
            <p:spPr bwMode="auto">
              <a:xfrm>
                <a:off x="14503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Line 33"/>
              <p:cNvSpPr>
                <a:spLocks noChangeShapeType="1"/>
              </p:cNvSpPr>
              <p:nvPr/>
            </p:nvSpPr>
            <p:spPr bwMode="auto">
              <a:xfrm>
                <a:off x="14598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Line 34"/>
              <p:cNvSpPr>
                <a:spLocks noChangeShapeType="1"/>
              </p:cNvSpPr>
              <p:nvPr/>
            </p:nvSpPr>
            <p:spPr bwMode="auto">
              <a:xfrm>
                <a:off x="14693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Line 35"/>
              <p:cNvSpPr>
                <a:spLocks noChangeShapeType="1"/>
              </p:cNvSpPr>
              <p:nvPr/>
            </p:nvSpPr>
            <p:spPr bwMode="auto">
              <a:xfrm>
                <a:off x="14788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Line 36"/>
              <p:cNvSpPr>
                <a:spLocks noChangeShapeType="1"/>
              </p:cNvSpPr>
              <p:nvPr/>
            </p:nvSpPr>
            <p:spPr bwMode="auto">
              <a:xfrm>
                <a:off x="1486817"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Line 37"/>
              <p:cNvSpPr>
                <a:spLocks noChangeShapeType="1"/>
              </p:cNvSpPr>
              <p:nvPr/>
            </p:nvSpPr>
            <p:spPr bwMode="auto">
              <a:xfrm>
                <a:off x="14963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Line 38"/>
              <p:cNvSpPr>
                <a:spLocks noChangeShapeType="1"/>
              </p:cNvSpPr>
              <p:nvPr/>
            </p:nvSpPr>
            <p:spPr bwMode="auto">
              <a:xfrm>
                <a:off x="15058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Line 39"/>
              <p:cNvSpPr>
                <a:spLocks noChangeShapeType="1"/>
              </p:cNvSpPr>
              <p:nvPr/>
            </p:nvSpPr>
            <p:spPr bwMode="auto">
              <a:xfrm>
                <a:off x="15153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Line 40"/>
              <p:cNvSpPr>
                <a:spLocks noChangeShapeType="1"/>
              </p:cNvSpPr>
              <p:nvPr/>
            </p:nvSpPr>
            <p:spPr bwMode="auto">
              <a:xfrm>
                <a:off x="1524917"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Line 41"/>
              <p:cNvSpPr>
                <a:spLocks noChangeShapeType="1"/>
              </p:cNvSpPr>
              <p:nvPr/>
            </p:nvSpPr>
            <p:spPr bwMode="auto">
              <a:xfrm>
                <a:off x="1532854"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Line 42"/>
              <p:cNvSpPr>
                <a:spLocks noChangeShapeType="1"/>
              </p:cNvSpPr>
              <p:nvPr/>
            </p:nvSpPr>
            <p:spPr bwMode="auto">
              <a:xfrm>
                <a:off x="1542379"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Line 43"/>
              <p:cNvSpPr>
                <a:spLocks noChangeShapeType="1"/>
              </p:cNvSpPr>
              <p:nvPr/>
            </p:nvSpPr>
            <p:spPr bwMode="auto">
              <a:xfrm>
                <a:off x="1551904"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Line 44"/>
              <p:cNvSpPr>
                <a:spLocks noChangeShapeType="1"/>
              </p:cNvSpPr>
              <p:nvPr/>
            </p:nvSpPr>
            <p:spPr bwMode="auto">
              <a:xfrm>
                <a:off x="1561429"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Line 45"/>
              <p:cNvSpPr>
                <a:spLocks noChangeShapeType="1"/>
              </p:cNvSpPr>
              <p:nvPr/>
            </p:nvSpPr>
            <p:spPr bwMode="auto">
              <a:xfrm>
                <a:off x="1570954"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Line 46"/>
              <p:cNvSpPr>
                <a:spLocks noChangeShapeType="1"/>
              </p:cNvSpPr>
              <p:nvPr/>
            </p:nvSpPr>
            <p:spPr bwMode="auto">
              <a:xfrm>
                <a:off x="15804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Line 47"/>
              <p:cNvSpPr>
                <a:spLocks noChangeShapeType="1"/>
              </p:cNvSpPr>
              <p:nvPr/>
            </p:nvSpPr>
            <p:spPr bwMode="auto">
              <a:xfrm>
                <a:off x="1588417"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Line 48"/>
              <p:cNvSpPr>
                <a:spLocks noChangeShapeType="1"/>
              </p:cNvSpPr>
              <p:nvPr/>
            </p:nvSpPr>
            <p:spPr bwMode="auto">
              <a:xfrm>
                <a:off x="1597942"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Line 49"/>
              <p:cNvSpPr>
                <a:spLocks noChangeShapeType="1"/>
              </p:cNvSpPr>
              <p:nvPr/>
            </p:nvSpPr>
            <p:spPr bwMode="auto">
              <a:xfrm>
                <a:off x="1607467"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Line 50"/>
              <p:cNvSpPr>
                <a:spLocks noChangeShapeType="1"/>
              </p:cNvSpPr>
              <p:nvPr/>
            </p:nvSpPr>
            <p:spPr bwMode="auto">
              <a:xfrm>
                <a:off x="1616992"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Line 51"/>
              <p:cNvSpPr>
                <a:spLocks noChangeShapeType="1"/>
              </p:cNvSpPr>
              <p:nvPr/>
            </p:nvSpPr>
            <p:spPr bwMode="auto">
              <a:xfrm>
                <a:off x="1626517"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Line 52"/>
              <p:cNvSpPr>
                <a:spLocks noChangeShapeType="1"/>
              </p:cNvSpPr>
              <p:nvPr/>
            </p:nvSpPr>
            <p:spPr bwMode="auto">
              <a:xfrm>
                <a:off x="1634454"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Line 53"/>
              <p:cNvSpPr>
                <a:spLocks noChangeShapeType="1"/>
              </p:cNvSpPr>
              <p:nvPr/>
            </p:nvSpPr>
            <p:spPr bwMode="auto">
              <a:xfrm>
                <a:off x="1643979"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Line 54"/>
              <p:cNvSpPr>
                <a:spLocks noChangeShapeType="1"/>
              </p:cNvSpPr>
              <p:nvPr/>
            </p:nvSpPr>
            <p:spPr bwMode="auto">
              <a:xfrm>
                <a:off x="1653504"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Line 55"/>
              <p:cNvSpPr>
                <a:spLocks noChangeShapeType="1"/>
              </p:cNvSpPr>
              <p:nvPr/>
            </p:nvSpPr>
            <p:spPr bwMode="auto">
              <a:xfrm>
                <a:off x="1663029"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Line 56"/>
              <p:cNvSpPr>
                <a:spLocks noChangeShapeType="1"/>
              </p:cNvSpPr>
              <p:nvPr/>
            </p:nvSpPr>
            <p:spPr bwMode="auto">
              <a:xfrm>
                <a:off x="1672554"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Line 57"/>
              <p:cNvSpPr>
                <a:spLocks noChangeShapeType="1"/>
              </p:cNvSpPr>
              <p:nvPr/>
            </p:nvSpPr>
            <p:spPr bwMode="auto">
              <a:xfrm>
                <a:off x="1682079" y="3735121"/>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Line 58"/>
              <p:cNvSpPr>
                <a:spLocks noChangeShapeType="1"/>
              </p:cNvSpPr>
              <p:nvPr/>
            </p:nvSpPr>
            <p:spPr bwMode="auto">
              <a:xfrm flipV="1">
                <a:off x="1690017"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Line 59"/>
              <p:cNvSpPr>
                <a:spLocks noChangeShapeType="1"/>
              </p:cNvSpPr>
              <p:nvPr/>
            </p:nvSpPr>
            <p:spPr bwMode="auto">
              <a:xfrm flipV="1">
                <a:off x="1699542"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Line 60"/>
              <p:cNvSpPr>
                <a:spLocks noChangeShapeType="1"/>
              </p:cNvSpPr>
              <p:nvPr/>
            </p:nvSpPr>
            <p:spPr bwMode="auto">
              <a:xfrm flipV="1">
                <a:off x="1709067"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Line 61"/>
              <p:cNvSpPr>
                <a:spLocks noChangeShapeType="1"/>
              </p:cNvSpPr>
              <p:nvPr/>
            </p:nvSpPr>
            <p:spPr bwMode="auto">
              <a:xfrm flipV="1">
                <a:off x="1718592"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Line 62"/>
              <p:cNvSpPr>
                <a:spLocks noChangeShapeType="1"/>
              </p:cNvSpPr>
              <p:nvPr/>
            </p:nvSpPr>
            <p:spPr bwMode="auto">
              <a:xfrm flipV="1">
                <a:off x="1728117"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Line 63"/>
              <p:cNvSpPr>
                <a:spLocks noChangeShapeType="1"/>
              </p:cNvSpPr>
              <p:nvPr/>
            </p:nvSpPr>
            <p:spPr bwMode="auto">
              <a:xfrm flipV="1">
                <a:off x="1737642"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Line 64"/>
              <p:cNvSpPr>
                <a:spLocks noChangeShapeType="1"/>
              </p:cNvSpPr>
              <p:nvPr/>
            </p:nvSpPr>
            <p:spPr bwMode="auto">
              <a:xfrm flipV="1">
                <a:off x="1745579"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Line 65"/>
              <p:cNvSpPr>
                <a:spLocks noChangeShapeType="1"/>
              </p:cNvSpPr>
              <p:nvPr/>
            </p:nvSpPr>
            <p:spPr bwMode="auto">
              <a:xfrm flipV="1">
                <a:off x="1755104"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Line 66"/>
              <p:cNvSpPr>
                <a:spLocks noChangeShapeType="1"/>
              </p:cNvSpPr>
              <p:nvPr/>
            </p:nvSpPr>
            <p:spPr bwMode="auto">
              <a:xfrm flipV="1">
                <a:off x="1764629"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Line 67"/>
              <p:cNvSpPr>
                <a:spLocks noChangeShapeType="1"/>
              </p:cNvSpPr>
              <p:nvPr/>
            </p:nvSpPr>
            <p:spPr bwMode="auto">
              <a:xfrm flipV="1">
                <a:off x="1774154"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Line 68"/>
              <p:cNvSpPr>
                <a:spLocks noChangeShapeType="1"/>
              </p:cNvSpPr>
              <p:nvPr/>
            </p:nvSpPr>
            <p:spPr bwMode="auto">
              <a:xfrm flipV="1">
                <a:off x="17836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Line 69"/>
              <p:cNvSpPr>
                <a:spLocks noChangeShapeType="1"/>
              </p:cNvSpPr>
              <p:nvPr/>
            </p:nvSpPr>
            <p:spPr bwMode="auto">
              <a:xfrm flipV="1">
                <a:off x="1791617"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Line 70"/>
              <p:cNvSpPr>
                <a:spLocks noChangeShapeType="1"/>
              </p:cNvSpPr>
              <p:nvPr/>
            </p:nvSpPr>
            <p:spPr bwMode="auto">
              <a:xfrm flipV="1">
                <a:off x="1801142"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Line 71"/>
              <p:cNvSpPr>
                <a:spLocks noChangeShapeType="1"/>
              </p:cNvSpPr>
              <p:nvPr/>
            </p:nvSpPr>
            <p:spPr bwMode="auto">
              <a:xfrm flipV="1">
                <a:off x="1810667"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Line 72"/>
              <p:cNvSpPr>
                <a:spLocks noChangeShapeType="1"/>
              </p:cNvSpPr>
              <p:nvPr/>
            </p:nvSpPr>
            <p:spPr bwMode="auto">
              <a:xfrm flipV="1">
                <a:off x="1820192"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Line 73"/>
              <p:cNvSpPr>
                <a:spLocks noChangeShapeType="1"/>
              </p:cNvSpPr>
              <p:nvPr/>
            </p:nvSpPr>
            <p:spPr bwMode="auto">
              <a:xfrm flipV="1">
                <a:off x="1829717"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Line 74"/>
              <p:cNvSpPr>
                <a:spLocks noChangeShapeType="1"/>
              </p:cNvSpPr>
              <p:nvPr/>
            </p:nvSpPr>
            <p:spPr bwMode="auto">
              <a:xfrm flipV="1">
                <a:off x="1839242"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Line 75"/>
              <p:cNvSpPr>
                <a:spLocks noChangeShapeType="1"/>
              </p:cNvSpPr>
              <p:nvPr/>
            </p:nvSpPr>
            <p:spPr bwMode="auto">
              <a:xfrm flipV="1">
                <a:off x="18471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Line 76"/>
              <p:cNvSpPr>
                <a:spLocks noChangeShapeType="1"/>
              </p:cNvSpPr>
              <p:nvPr/>
            </p:nvSpPr>
            <p:spPr bwMode="auto">
              <a:xfrm flipV="1">
                <a:off x="18567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Line 77"/>
              <p:cNvSpPr>
                <a:spLocks noChangeShapeType="1"/>
              </p:cNvSpPr>
              <p:nvPr/>
            </p:nvSpPr>
            <p:spPr bwMode="auto">
              <a:xfrm flipV="1">
                <a:off x="18662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Line 78"/>
              <p:cNvSpPr>
                <a:spLocks noChangeShapeType="1"/>
              </p:cNvSpPr>
              <p:nvPr/>
            </p:nvSpPr>
            <p:spPr bwMode="auto">
              <a:xfrm flipV="1">
                <a:off x="18757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Line 79"/>
              <p:cNvSpPr>
                <a:spLocks noChangeShapeType="1"/>
              </p:cNvSpPr>
              <p:nvPr/>
            </p:nvSpPr>
            <p:spPr bwMode="auto">
              <a:xfrm flipV="1">
                <a:off x="18852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Line 80"/>
              <p:cNvSpPr>
                <a:spLocks noChangeShapeType="1"/>
              </p:cNvSpPr>
              <p:nvPr/>
            </p:nvSpPr>
            <p:spPr bwMode="auto">
              <a:xfrm flipV="1">
                <a:off x="1894804" y="3142984"/>
                <a:ext cx="7938"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Line 81"/>
              <p:cNvSpPr>
                <a:spLocks noChangeShapeType="1"/>
              </p:cNvSpPr>
              <p:nvPr/>
            </p:nvSpPr>
            <p:spPr bwMode="auto">
              <a:xfrm flipV="1">
                <a:off x="19027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Line 82"/>
              <p:cNvSpPr>
                <a:spLocks noChangeShapeType="1"/>
              </p:cNvSpPr>
              <p:nvPr/>
            </p:nvSpPr>
            <p:spPr bwMode="auto">
              <a:xfrm flipV="1">
                <a:off x="19122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Line 83"/>
              <p:cNvSpPr>
                <a:spLocks noChangeShapeType="1"/>
              </p:cNvSpPr>
              <p:nvPr/>
            </p:nvSpPr>
            <p:spPr bwMode="auto">
              <a:xfrm flipV="1">
                <a:off x="19217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Line 84"/>
              <p:cNvSpPr>
                <a:spLocks noChangeShapeType="1"/>
              </p:cNvSpPr>
              <p:nvPr/>
            </p:nvSpPr>
            <p:spPr bwMode="auto">
              <a:xfrm flipV="1">
                <a:off x="1931317"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Line 85"/>
              <p:cNvSpPr>
                <a:spLocks noChangeShapeType="1"/>
              </p:cNvSpPr>
              <p:nvPr/>
            </p:nvSpPr>
            <p:spPr bwMode="auto">
              <a:xfrm flipV="1">
                <a:off x="1940842"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Line 86"/>
              <p:cNvSpPr>
                <a:spLocks noChangeShapeType="1"/>
              </p:cNvSpPr>
              <p:nvPr/>
            </p:nvSpPr>
            <p:spPr bwMode="auto">
              <a:xfrm flipV="1">
                <a:off x="19487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Line 87"/>
              <p:cNvSpPr>
                <a:spLocks noChangeShapeType="1"/>
              </p:cNvSpPr>
              <p:nvPr/>
            </p:nvSpPr>
            <p:spPr bwMode="auto">
              <a:xfrm flipV="1">
                <a:off x="19583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Line 88"/>
              <p:cNvSpPr>
                <a:spLocks noChangeShapeType="1"/>
              </p:cNvSpPr>
              <p:nvPr/>
            </p:nvSpPr>
            <p:spPr bwMode="auto">
              <a:xfrm flipV="1">
                <a:off x="19678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Line 89"/>
              <p:cNvSpPr>
                <a:spLocks noChangeShapeType="1"/>
              </p:cNvSpPr>
              <p:nvPr/>
            </p:nvSpPr>
            <p:spPr bwMode="auto">
              <a:xfrm flipV="1">
                <a:off x="19773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Line 90"/>
              <p:cNvSpPr>
                <a:spLocks noChangeShapeType="1"/>
              </p:cNvSpPr>
              <p:nvPr/>
            </p:nvSpPr>
            <p:spPr bwMode="auto">
              <a:xfrm>
                <a:off x="1986879" y="3003284"/>
                <a:ext cx="9525"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Line 91"/>
              <p:cNvSpPr>
                <a:spLocks noChangeShapeType="1"/>
              </p:cNvSpPr>
              <p:nvPr/>
            </p:nvSpPr>
            <p:spPr bwMode="auto">
              <a:xfrm>
                <a:off x="1996404" y="3003284"/>
                <a:ext cx="7938"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Line 92"/>
              <p:cNvSpPr>
                <a:spLocks noChangeShapeType="1"/>
              </p:cNvSpPr>
              <p:nvPr/>
            </p:nvSpPr>
            <p:spPr bwMode="auto">
              <a:xfrm>
                <a:off x="20043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Line 93"/>
              <p:cNvSpPr>
                <a:spLocks noChangeShapeType="1"/>
              </p:cNvSpPr>
              <p:nvPr/>
            </p:nvSpPr>
            <p:spPr bwMode="auto">
              <a:xfrm>
                <a:off x="20138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Line 94"/>
              <p:cNvSpPr>
                <a:spLocks noChangeShapeType="1"/>
              </p:cNvSpPr>
              <p:nvPr/>
            </p:nvSpPr>
            <p:spPr bwMode="auto">
              <a:xfrm>
                <a:off x="20233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Line 95"/>
              <p:cNvSpPr>
                <a:spLocks noChangeShapeType="1"/>
              </p:cNvSpPr>
              <p:nvPr/>
            </p:nvSpPr>
            <p:spPr bwMode="auto">
              <a:xfrm>
                <a:off x="2032917"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Line 96"/>
              <p:cNvSpPr>
                <a:spLocks noChangeShapeType="1"/>
              </p:cNvSpPr>
              <p:nvPr/>
            </p:nvSpPr>
            <p:spPr bwMode="auto">
              <a:xfrm>
                <a:off x="2042442"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Line 97"/>
              <p:cNvSpPr>
                <a:spLocks noChangeShapeType="1"/>
              </p:cNvSpPr>
              <p:nvPr/>
            </p:nvSpPr>
            <p:spPr bwMode="auto">
              <a:xfrm>
                <a:off x="2051967" y="3069959"/>
                <a:ext cx="7938"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Line 98"/>
              <p:cNvSpPr>
                <a:spLocks noChangeShapeType="1"/>
              </p:cNvSpPr>
              <p:nvPr/>
            </p:nvSpPr>
            <p:spPr bwMode="auto">
              <a:xfrm>
                <a:off x="20599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Line 99"/>
              <p:cNvSpPr>
                <a:spLocks noChangeShapeType="1"/>
              </p:cNvSpPr>
              <p:nvPr/>
            </p:nvSpPr>
            <p:spPr bwMode="auto">
              <a:xfrm>
                <a:off x="20694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Line 100"/>
              <p:cNvSpPr>
                <a:spLocks noChangeShapeType="1"/>
              </p:cNvSpPr>
              <p:nvPr/>
            </p:nvSpPr>
            <p:spPr bwMode="auto">
              <a:xfrm>
                <a:off x="20789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Line 101"/>
              <p:cNvSpPr>
                <a:spLocks noChangeShapeType="1"/>
              </p:cNvSpPr>
              <p:nvPr/>
            </p:nvSpPr>
            <p:spPr bwMode="auto">
              <a:xfrm>
                <a:off x="20884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Line 102"/>
              <p:cNvSpPr>
                <a:spLocks noChangeShapeType="1"/>
              </p:cNvSpPr>
              <p:nvPr/>
            </p:nvSpPr>
            <p:spPr bwMode="auto">
              <a:xfrm>
                <a:off x="2098004" y="3201721"/>
                <a:ext cx="7938"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Line 103"/>
              <p:cNvSpPr>
                <a:spLocks noChangeShapeType="1"/>
              </p:cNvSpPr>
              <p:nvPr/>
            </p:nvSpPr>
            <p:spPr bwMode="auto">
              <a:xfrm>
                <a:off x="21059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Line 104"/>
              <p:cNvSpPr>
                <a:spLocks noChangeShapeType="1"/>
              </p:cNvSpPr>
              <p:nvPr/>
            </p:nvSpPr>
            <p:spPr bwMode="auto">
              <a:xfrm>
                <a:off x="21154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Line 105"/>
              <p:cNvSpPr>
                <a:spLocks noChangeShapeType="1"/>
              </p:cNvSpPr>
              <p:nvPr/>
            </p:nvSpPr>
            <p:spPr bwMode="auto">
              <a:xfrm>
                <a:off x="21249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Line 106"/>
              <p:cNvSpPr>
                <a:spLocks noChangeShapeType="1"/>
              </p:cNvSpPr>
              <p:nvPr/>
            </p:nvSpPr>
            <p:spPr bwMode="auto">
              <a:xfrm>
                <a:off x="2134517"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386"/>
            <p:cNvGrpSpPr/>
            <p:nvPr/>
          </p:nvGrpSpPr>
          <p:grpSpPr>
            <a:xfrm flipV="1">
              <a:off x="2143124" y="3000375"/>
              <a:ext cx="915988" cy="733425"/>
              <a:chOff x="1228054" y="3003284"/>
              <a:chExt cx="915988" cy="733425"/>
            </a:xfrm>
          </p:grpSpPr>
          <p:sp>
            <p:nvSpPr>
              <p:cNvPr id="388" name="Line 8"/>
              <p:cNvSpPr>
                <a:spLocks noChangeShapeType="1"/>
              </p:cNvSpPr>
              <p:nvPr/>
            </p:nvSpPr>
            <p:spPr bwMode="auto">
              <a:xfrm flipV="1">
                <a:off x="1228054"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9" name="Line 9"/>
              <p:cNvSpPr>
                <a:spLocks noChangeShapeType="1"/>
              </p:cNvSpPr>
              <p:nvPr/>
            </p:nvSpPr>
            <p:spPr bwMode="auto">
              <a:xfrm flipV="1">
                <a:off x="12375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0" name="Line 10"/>
              <p:cNvSpPr>
                <a:spLocks noChangeShapeType="1"/>
              </p:cNvSpPr>
              <p:nvPr/>
            </p:nvSpPr>
            <p:spPr bwMode="auto">
              <a:xfrm flipV="1">
                <a:off x="12471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1" name="Line 11"/>
              <p:cNvSpPr>
                <a:spLocks noChangeShapeType="1"/>
              </p:cNvSpPr>
              <p:nvPr/>
            </p:nvSpPr>
            <p:spPr bwMode="auto">
              <a:xfrm flipV="1">
                <a:off x="12566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2" name="Line 12"/>
              <p:cNvSpPr>
                <a:spLocks noChangeShapeType="1"/>
              </p:cNvSpPr>
              <p:nvPr/>
            </p:nvSpPr>
            <p:spPr bwMode="auto">
              <a:xfrm flipV="1">
                <a:off x="12661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3" name="Line 13"/>
              <p:cNvSpPr>
                <a:spLocks noChangeShapeType="1"/>
              </p:cNvSpPr>
              <p:nvPr/>
            </p:nvSpPr>
            <p:spPr bwMode="auto">
              <a:xfrm flipV="1">
                <a:off x="12756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4" name="Line 14"/>
              <p:cNvSpPr>
                <a:spLocks noChangeShapeType="1"/>
              </p:cNvSpPr>
              <p:nvPr/>
            </p:nvSpPr>
            <p:spPr bwMode="auto">
              <a:xfrm flipV="1">
                <a:off x="1283617"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5" name="Line 15"/>
              <p:cNvSpPr>
                <a:spLocks noChangeShapeType="1"/>
              </p:cNvSpPr>
              <p:nvPr/>
            </p:nvSpPr>
            <p:spPr bwMode="auto">
              <a:xfrm flipV="1">
                <a:off x="12931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6" name="Line 16"/>
              <p:cNvSpPr>
                <a:spLocks noChangeShapeType="1"/>
              </p:cNvSpPr>
              <p:nvPr/>
            </p:nvSpPr>
            <p:spPr bwMode="auto">
              <a:xfrm flipV="1">
                <a:off x="13026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7" name="Line 17"/>
              <p:cNvSpPr>
                <a:spLocks noChangeShapeType="1"/>
              </p:cNvSpPr>
              <p:nvPr/>
            </p:nvSpPr>
            <p:spPr bwMode="auto">
              <a:xfrm flipV="1">
                <a:off x="13121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8" name="Line 18"/>
              <p:cNvSpPr>
                <a:spLocks noChangeShapeType="1"/>
              </p:cNvSpPr>
              <p:nvPr/>
            </p:nvSpPr>
            <p:spPr bwMode="auto">
              <a:xfrm flipV="1">
                <a:off x="1321717" y="3050909"/>
                <a:ext cx="7938"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9" name="Line 19"/>
              <p:cNvSpPr>
                <a:spLocks noChangeShapeType="1"/>
              </p:cNvSpPr>
              <p:nvPr/>
            </p:nvSpPr>
            <p:spPr bwMode="auto">
              <a:xfrm flipV="1">
                <a:off x="1329654"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0" name="Line 20"/>
              <p:cNvSpPr>
                <a:spLocks noChangeShapeType="1"/>
              </p:cNvSpPr>
              <p:nvPr/>
            </p:nvSpPr>
            <p:spPr bwMode="auto">
              <a:xfrm flipV="1">
                <a:off x="13391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1" name="Line 21"/>
              <p:cNvSpPr>
                <a:spLocks noChangeShapeType="1"/>
              </p:cNvSpPr>
              <p:nvPr/>
            </p:nvSpPr>
            <p:spPr bwMode="auto">
              <a:xfrm flipV="1">
                <a:off x="13487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2" name="Line 22"/>
              <p:cNvSpPr>
                <a:spLocks noChangeShapeType="1"/>
              </p:cNvSpPr>
              <p:nvPr/>
            </p:nvSpPr>
            <p:spPr bwMode="auto">
              <a:xfrm flipV="1">
                <a:off x="13582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3" name="Line 23"/>
              <p:cNvSpPr>
                <a:spLocks noChangeShapeType="1"/>
              </p:cNvSpPr>
              <p:nvPr/>
            </p:nvSpPr>
            <p:spPr bwMode="auto">
              <a:xfrm flipV="1">
                <a:off x="13677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Line 24"/>
              <p:cNvSpPr>
                <a:spLocks noChangeShapeType="1"/>
              </p:cNvSpPr>
              <p:nvPr/>
            </p:nvSpPr>
            <p:spPr bwMode="auto">
              <a:xfrm>
                <a:off x="1377279" y="3003284"/>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5" name="Line 25"/>
              <p:cNvSpPr>
                <a:spLocks noChangeShapeType="1"/>
              </p:cNvSpPr>
              <p:nvPr/>
            </p:nvSpPr>
            <p:spPr bwMode="auto">
              <a:xfrm>
                <a:off x="1385217"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6" name="Line 26"/>
              <p:cNvSpPr>
                <a:spLocks noChangeShapeType="1"/>
              </p:cNvSpPr>
              <p:nvPr/>
            </p:nvSpPr>
            <p:spPr bwMode="auto">
              <a:xfrm>
                <a:off x="13947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7" name="Line 27"/>
              <p:cNvSpPr>
                <a:spLocks noChangeShapeType="1"/>
              </p:cNvSpPr>
              <p:nvPr/>
            </p:nvSpPr>
            <p:spPr bwMode="auto">
              <a:xfrm>
                <a:off x="14042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8" name="Line 28"/>
              <p:cNvSpPr>
                <a:spLocks noChangeShapeType="1"/>
              </p:cNvSpPr>
              <p:nvPr/>
            </p:nvSpPr>
            <p:spPr bwMode="auto">
              <a:xfrm>
                <a:off x="14137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9" name="Line 29"/>
              <p:cNvSpPr>
                <a:spLocks noChangeShapeType="1"/>
              </p:cNvSpPr>
              <p:nvPr/>
            </p:nvSpPr>
            <p:spPr bwMode="auto">
              <a:xfrm>
                <a:off x="1423317"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0" name="Line 30"/>
              <p:cNvSpPr>
                <a:spLocks noChangeShapeType="1"/>
              </p:cNvSpPr>
              <p:nvPr/>
            </p:nvSpPr>
            <p:spPr bwMode="auto">
              <a:xfrm>
                <a:off x="1431254"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1" name="Line 31"/>
              <p:cNvSpPr>
                <a:spLocks noChangeShapeType="1"/>
              </p:cNvSpPr>
              <p:nvPr/>
            </p:nvSpPr>
            <p:spPr bwMode="auto">
              <a:xfrm>
                <a:off x="1440779"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2" name="Line 32"/>
              <p:cNvSpPr>
                <a:spLocks noChangeShapeType="1"/>
              </p:cNvSpPr>
              <p:nvPr/>
            </p:nvSpPr>
            <p:spPr bwMode="auto">
              <a:xfrm>
                <a:off x="14503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3" name="Line 33"/>
              <p:cNvSpPr>
                <a:spLocks noChangeShapeType="1"/>
              </p:cNvSpPr>
              <p:nvPr/>
            </p:nvSpPr>
            <p:spPr bwMode="auto">
              <a:xfrm>
                <a:off x="14598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4" name="Line 34"/>
              <p:cNvSpPr>
                <a:spLocks noChangeShapeType="1"/>
              </p:cNvSpPr>
              <p:nvPr/>
            </p:nvSpPr>
            <p:spPr bwMode="auto">
              <a:xfrm>
                <a:off x="14693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5" name="Line 35"/>
              <p:cNvSpPr>
                <a:spLocks noChangeShapeType="1"/>
              </p:cNvSpPr>
              <p:nvPr/>
            </p:nvSpPr>
            <p:spPr bwMode="auto">
              <a:xfrm>
                <a:off x="14788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6" name="Line 36"/>
              <p:cNvSpPr>
                <a:spLocks noChangeShapeType="1"/>
              </p:cNvSpPr>
              <p:nvPr/>
            </p:nvSpPr>
            <p:spPr bwMode="auto">
              <a:xfrm>
                <a:off x="1486817"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7" name="Line 37"/>
              <p:cNvSpPr>
                <a:spLocks noChangeShapeType="1"/>
              </p:cNvSpPr>
              <p:nvPr/>
            </p:nvSpPr>
            <p:spPr bwMode="auto">
              <a:xfrm>
                <a:off x="14963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8" name="Line 38"/>
              <p:cNvSpPr>
                <a:spLocks noChangeShapeType="1"/>
              </p:cNvSpPr>
              <p:nvPr/>
            </p:nvSpPr>
            <p:spPr bwMode="auto">
              <a:xfrm>
                <a:off x="15058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9" name="Line 39"/>
              <p:cNvSpPr>
                <a:spLocks noChangeShapeType="1"/>
              </p:cNvSpPr>
              <p:nvPr/>
            </p:nvSpPr>
            <p:spPr bwMode="auto">
              <a:xfrm>
                <a:off x="15153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0" name="Line 40"/>
              <p:cNvSpPr>
                <a:spLocks noChangeShapeType="1"/>
              </p:cNvSpPr>
              <p:nvPr/>
            </p:nvSpPr>
            <p:spPr bwMode="auto">
              <a:xfrm>
                <a:off x="1524917"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1" name="Line 41"/>
              <p:cNvSpPr>
                <a:spLocks noChangeShapeType="1"/>
              </p:cNvSpPr>
              <p:nvPr/>
            </p:nvSpPr>
            <p:spPr bwMode="auto">
              <a:xfrm>
                <a:off x="1532854"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2" name="Line 42"/>
              <p:cNvSpPr>
                <a:spLocks noChangeShapeType="1"/>
              </p:cNvSpPr>
              <p:nvPr/>
            </p:nvSpPr>
            <p:spPr bwMode="auto">
              <a:xfrm>
                <a:off x="1542379"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3" name="Line 43"/>
              <p:cNvSpPr>
                <a:spLocks noChangeShapeType="1"/>
              </p:cNvSpPr>
              <p:nvPr/>
            </p:nvSpPr>
            <p:spPr bwMode="auto">
              <a:xfrm>
                <a:off x="1551904"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4" name="Line 44"/>
              <p:cNvSpPr>
                <a:spLocks noChangeShapeType="1"/>
              </p:cNvSpPr>
              <p:nvPr/>
            </p:nvSpPr>
            <p:spPr bwMode="auto">
              <a:xfrm>
                <a:off x="1561429"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5" name="Line 45"/>
              <p:cNvSpPr>
                <a:spLocks noChangeShapeType="1"/>
              </p:cNvSpPr>
              <p:nvPr/>
            </p:nvSpPr>
            <p:spPr bwMode="auto">
              <a:xfrm>
                <a:off x="1570954"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6" name="Line 46"/>
              <p:cNvSpPr>
                <a:spLocks noChangeShapeType="1"/>
              </p:cNvSpPr>
              <p:nvPr/>
            </p:nvSpPr>
            <p:spPr bwMode="auto">
              <a:xfrm>
                <a:off x="15804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7" name="Line 47"/>
              <p:cNvSpPr>
                <a:spLocks noChangeShapeType="1"/>
              </p:cNvSpPr>
              <p:nvPr/>
            </p:nvSpPr>
            <p:spPr bwMode="auto">
              <a:xfrm>
                <a:off x="1588417"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8" name="Line 48"/>
              <p:cNvSpPr>
                <a:spLocks noChangeShapeType="1"/>
              </p:cNvSpPr>
              <p:nvPr/>
            </p:nvSpPr>
            <p:spPr bwMode="auto">
              <a:xfrm>
                <a:off x="1597942"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9" name="Line 49"/>
              <p:cNvSpPr>
                <a:spLocks noChangeShapeType="1"/>
              </p:cNvSpPr>
              <p:nvPr/>
            </p:nvSpPr>
            <p:spPr bwMode="auto">
              <a:xfrm>
                <a:off x="1607467"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0" name="Line 50"/>
              <p:cNvSpPr>
                <a:spLocks noChangeShapeType="1"/>
              </p:cNvSpPr>
              <p:nvPr/>
            </p:nvSpPr>
            <p:spPr bwMode="auto">
              <a:xfrm>
                <a:off x="1616992"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1" name="Line 51"/>
              <p:cNvSpPr>
                <a:spLocks noChangeShapeType="1"/>
              </p:cNvSpPr>
              <p:nvPr/>
            </p:nvSpPr>
            <p:spPr bwMode="auto">
              <a:xfrm>
                <a:off x="1626517"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2" name="Line 52"/>
              <p:cNvSpPr>
                <a:spLocks noChangeShapeType="1"/>
              </p:cNvSpPr>
              <p:nvPr/>
            </p:nvSpPr>
            <p:spPr bwMode="auto">
              <a:xfrm>
                <a:off x="1634454"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3" name="Line 53"/>
              <p:cNvSpPr>
                <a:spLocks noChangeShapeType="1"/>
              </p:cNvSpPr>
              <p:nvPr/>
            </p:nvSpPr>
            <p:spPr bwMode="auto">
              <a:xfrm>
                <a:off x="1643979"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4" name="Line 54"/>
              <p:cNvSpPr>
                <a:spLocks noChangeShapeType="1"/>
              </p:cNvSpPr>
              <p:nvPr/>
            </p:nvSpPr>
            <p:spPr bwMode="auto">
              <a:xfrm>
                <a:off x="1653504"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5" name="Line 55"/>
              <p:cNvSpPr>
                <a:spLocks noChangeShapeType="1"/>
              </p:cNvSpPr>
              <p:nvPr/>
            </p:nvSpPr>
            <p:spPr bwMode="auto">
              <a:xfrm>
                <a:off x="1663029"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6" name="Line 56"/>
              <p:cNvSpPr>
                <a:spLocks noChangeShapeType="1"/>
              </p:cNvSpPr>
              <p:nvPr/>
            </p:nvSpPr>
            <p:spPr bwMode="auto">
              <a:xfrm>
                <a:off x="1672554"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7" name="Line 57"/>
              <p:cNvSpPr>
                <a:spLocks noChangeShapeType="1"/>
              </p:cNvSpPr>
              <p:nvPr/>
            </p:nvSpPr>
            <p:spPr bwMode="auto">
              <a:xfrm>
                <a:off x="1682079" y="3735121"/>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8" name="Line 58"/>
              <p:cNvSpPr>
                <a:spLocks noChangeShapeType="1"/>
              </p:cNvSpPr>
              <p:nvPr/>
            </p:nvSpPr>
            <p:spPr bwMode="auto">
              <a:xfrm flipV="1">
                <a:off x="1690017"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9" name="Line 59"/>
              <p:cNvSpPr>
                <a:spLocks noChangeShapeType="1"/>
              </p:cNvSpPr>
              <p:nvPr/>
            </p:nvSpPr>
            <p:spPr bwMode="auto">
              <a:xfrm flipV="1">
                <a:off x="1699542"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0" name="Line 60"/>
              <p:cNvSpPr>
                <a:spLocks noChangeShapeType="1"/>
              </p:cNvSpPr>
              <p:nvPr/>
            </p:nvSpPr>
            <p:spPr bwMode="auto">
              <a:xfrm flipV="1">
                <a:off x="1709067"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1" name="Line 61"/>
              <p:cNvSpPr>
                <a:spLocks noChangeShapeType="1"/>
              </p:cNvSpPr>
              <p:nvPr/>
            </p:nvSpPr>
            <p:spPr bwMode="auto">
              <a:xfrm flipV="1">
                <a:off x="1718592"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2" name="Line 62"/>
              <p:cNvSpPr>
                <a:spLocks noChangeShapeType="1"/>
              </p:cNvSpPr>
              <p:nvPr/>
            </p:nvSpPr>
            <p:spPr bwMode="auto">
              <a:xfrm flipV="1">
                <a:off x="1728117"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3" name="Line 63"/>
              <p:cNvSpPr>
                <a:spLocks noChangeShapeType="1"/>
              </p:cNvSpPr>
              <p:nvPr/>
            </p:nvSpPr>
            <p:spPr bwMode="auto">
              <a:xfrm flipV="1">
                <a:off x="1737642"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4" name="Line 64"/>
              <p:cNvSpPr>
                <a:spLocks noChangeShapeType="1"/>
              </p:cNvSpPr>
              <p:nvPr/>
            </p:nvSpPr>
            <p:spPr bwMode="auto">
              <a:xfrm flipV="1">
                <a:off x="1745579"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5" name="Line 65"/>
              <p:cNvSpPr>
                <a:spLocks noChangeShapeType="1"/>
              </p:cNvSpPr>
              <p:nvPr/>
            </p:nvSpPr>
            <p:spPr bwMode="auto">
              <a:xfrm flipV="1">
                <a:off x="1755104"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6" name="Line 66"/>
              <p:cNvSpPr>
                <a:spLocks noChangeShapeType="1"/>
              </p:cNvSpPr>
              <p:nvPr/>
            </p:nvSpPr>
            <p:spPr bwMode="auto">
              <a:xfrm flipV="1">
                <a:off x="1764629"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7" name="Line 67"/>
              <p:cNvSpPr>
                <a:spLocks noChangeShapeType="1"/>
              </p:cNvSpPr>
              <p:nvPr/>
            </p:nvSpPr>
            <p:spPr bwMode="auto">
              <a:xfrm flipV="1">
                <a:off x="1774154"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8" name="Line 68"/>
              <p:cNvSpPr>
                <a:spLocks noChangeShapeType="1"/>
              </p:cNvSpPr>
              <p:nvPr/>
            </p:nvSpPr>
            <p:spPr bwMode="auto">
              <a:xfrm flipV="1">
                <a:off x="17836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9" name="Line 69"/>
              <p:cNvSpPr>
                <a:spLocks noChangeShapeType="1"/>
              </p:cNvSpPr>
              <p:nvPr/>
            </p:nvSpPr>
            <p:spPr bwMode="auto">
              <a:xfrm flipV="1">
                <a:off x="1791617"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 name="Line 70"/>
              <p:cNvSpPr>
                <a:spLocks noChangeShapeType="1"/>
              </p:cNvSpPr>
              <p:nvPr/>
            </p:nvSpPr>
            <p:spPr bwMode="auto">
              <a:xfrm flipV="1">
                <a:off x="1801142"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 name="Line 71"/>
              <p:cNvSpPr>
                <a:spLocks noChangeShapeType="1"/>
              </p:cNvSpPr>
              <p:nvPr/>
            </p:nvSpPr>
            <p:spPr bwMode="auto">
              <a:xfrm flipV="1">
                <a:off x="1810667"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 name="Line 72"/>
              <p:cNvSpPr>
                <a:spLocks noChangeShapeType="1"/>
              </p:cNvSpPr>
              <p:nvPr/>
            </p:nvSpPr>
            <p:spPr bwMode="auto">
              <a:xfrm flipV="1">
                <a:off x="1820192"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 name="Line 73"/>
              <p:cNvSpPr>
                <a:spLocks noChangeShapeType="1"/>
              </p:cNvSpPr>
              <p:nvPr/>
            </p:nvSpPr>
            <p:spPr bwMode="auto">
              <a:xfrm flipV="1">
                <a:off x="1829717"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 name="Line 74"/>
              <p:cNvSpPr>
                <a:spLocks noChangeShapeType="1"/>
              </p:cNvSpPr>
              <p:nvPr/>
            </p:nvSpPr>
            <p:spPr bwMode="auto">
              <a:xfrm flipV="1">
                <a:off x="1839242"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5" name="Line 75"/>
              <p:cNvSpPr>
                <a:spLocks noChangeShapeType="1"/>
              </p:cNvSpPr>
              <p:nvPr/>
            </p:nvSpPr>
            <p:spPr bwMode="auto">
              <a:xfrm flipV="1">
                <a:off x="18471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6" name="Line 76"/>
              <p:cNvSpPr>
                <a:spLocks noChangeShapeType="1"/>
              </p:cNvSpPr>
              <p:nvPr/>
            </p:nvSpPr>
            <p:spPr bwMode="auto">
              <a:xfrm flipV="1">
                <a:off x="18567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7" name="Line 77"/>
              <p:cNvSpPr>
                <a:spLocks noChangeShapeType="1"/>
              </p:cNvSpPr>
              <p:nvPr/>
            </p:nvSpPr>
            <p:spPr bwMode="auto">
              <a:xfrm flipV="1">
                <a:off x="18662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8" name="Line 78"/>
              <p:cNvSpPr>
                <a:spLocks noChangeShapeType="1"/>
              </p:cNvSpPr>
              <p:nvPr/>
            </p:nvSpPr>
            <p:spPr bwMode="auto">
              <a:xfrm flipV="1">
                <a:off x="18757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9" name="Line 79"/>
              <p:cNvSpPr>
                <a:spLocks noChangeShapeType="1"/>
              </p:cNvSpPr>
              <p:nvPr/>
            </p:nvSpPr>
            <p:spPr bwMode="auto">
              <a:xfrm flipV="1">
                <a:off x="18852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0" name="Line 80"/>
              <p:cNvSpPr>
                <a:spLocks noChangeShapeType="1"/>
              </p:cNvSpPr>
              <p:nvPr/>
            </p:nvSpPr>
            <p:spPr bwMode="auto">
              <a:xfrm flipV="1">
                <a:off x="1894804" y="3142984"/>
                <a:ext cx="7938"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1" name="Line 81"/>
              <p:cNvSpPr>
                <a:spLocks noChangeShapeType="1"/>
              </p:cNvSpPr>
              <p:nvPr/>
            </p:nvSpPr>
            <p:spPr bwMode="auto">
              <a:xfrm flipV="1">
                <a:off x="19027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2" name="Line 82"/>
              <p:cNvSpPr>
                <a:spLocks noChangeShapeType="1"/>
              </p:cNvSpPr>
              <p:nvPr/>
            </p:nvSpPr>
            <p:spPr bwMode="auto">
              <a:xfrm flipV="1">
                <a:off x="19122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3" name="Line 83"/>
              <p:cNvSpPr>
                <a:spLocks noChangeShapeType="1"/>
              </p:cNvSpPr>
              <p:nvPr/>
            </p:nvSpPr>
            <p:spPr bwMode="auto">
              <a:xfrm flipV="1">
                <a:off x="19217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4" name="Line 84"/>
              <p:cNvSpPr>
                <a:spLocks noChangeShapeType="1"/>
              </p:cNvSpPr>
              <p:nvPr/>
            </p:nvSpPr>
            <p:spPr bwMode="auto">
              <a:xfrm flipV="1">
                <a:off x="1931317"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5" name="Line 85"/>
              <p:cNvSpPr>
                <a:spLocks noChangeShapeType="1"/>
              </p:cNvSpPr>
              <p:nvPr/>
            </p:nvSpPr>
            <p:spPr bwMode="auto">
              <a:xfrm flipV="1">
                <a:off x="1940842"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6" name="Line 86"/>
              <p:cNvSpPr>
                <a:spLocks noChangeShapeType="1"/>
              </p:cNvSpPr>
              <p:nvPr/>
            </p:nvSpPr>
            <p:spPr bwMode="auto">
              <a:xfrm flipV="1">
                <a:off x="19487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7" name="Line 87"/>
              <p:cNvSpPr>
                <a:spLocks noChangeShapeType="1"/>
              </p:cNvSpPr>
              <p:nvPr/>
            </p:nvSpPr>
            <p:spPr bwMode="auto">
              <a:xfrm flipV="1">
                <a:off x="19583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8" name="Line 88"/>
              <p:cNvSpPr>
                <a:spLocks noChangeShapeType="1"/>
              </p:cNvSpPr>
              <p:nvPr/>
            </p:nvSpPr>
            <p:spPr bwMode="auto">
              <a:xfrm flipV="1">
                <a:off x="19678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9" name="Line 89"/>
              <p:cNvSpPr>
                <a:spLocks noChangeShapeType="1"/>
              </p:cNvSpPr>
              <p:nvPr/>
            </p:nvSpPr>
            <p:spPr bwMode="auto">
              <a:xfrm flipV="1">
                <a:off x="19773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0" name="Line 90"/>
              <p:cNvSpPr>
                <a:spLocks noChangeShapeType="1"/>
              </p:cNvSpPr>
              <p:nvPr/>
            </p:nvSpPr>
            <p:spPr bwMode="auto">
              <a:xfrm>
                <a:off x="1986879" y="3003284"/>
                <a:ext cx="9525"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1" name="Line 91"/>
              <p:cNvSpPr>
                <a:spLocks noChangeShapeType="1"/>
              </p:cNvSpPr>
              <p:nvPr/>
            </p:nvSpPr>
            <p:spPr bwMode="auto">
              <a:xfrm>
                <a:off x="1996404" y="3003284"/>
                <a:ext cx="7938"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2" name="Line 92"/>
              <p:cNvSpPr>
                <a:spLocks noChangeShapeType="1"/>
              </p:cNvSpPr>
              <p:nvPr/>
            </p:nvSpPr>
            <p:spPr bwMode="auto">
              <a:xfrm>
                <a:off x="20043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3" name="Line 93"/>
              <p:cNvSpPr>
                <a:spLocks noChangeShapeType="1"/>
              </p:cNvSpPr>
              <p:nvPr/>
            </p:nvSpPr>
            <p:spPr bwMode="auto">
              <a:xfrm>
                <a:off x="20138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4" name="Line 94"/>
              <p:cNvSpPr>
                <a:spLocks noChangeShapeType="1"/>
              </p:cNvSpPr>
              <p:nvPr/>
            </p:nvSpPr>
            <p:spPr bwMode="auto">
              <a:xfrm>
                <a:off x="20233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5" name="Line 95"/>
              <p:cNvSpPr>
                <a:spLocks noChangeShapeType="1"/>
              </p:cNvSpPr>
              <p:nvPr/>
            </p:nvSpPr>
            <p:spPr bwMode="auto">
              <a:xfrm>
                <a:off x="2032917"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6" name="Line 96"/>
              <p:cNvSpPr>
                <a:spLocks noChangeShapeType="1"/>
              </p:cNvSpPr>
              <p:nvPr/>
            </p:nvSpPr>
            <p:spPr bwMode="auto">
              <a:xfrm>
                <a:off x="2042442"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7" name="Line 97"/>
              <p:cNvSpPr>
                <a:spLocks noChangeShapeType="1"/>
              </p:cNvSpPr>
              <p:nvPr/>
            </p:nvSpPr>
            <p:spPr bwMode="auto">
              <a:xfrm>
                <a:off x="2051967" y="3069959"/>
                <a:ext cx="7938"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8" name="Line 98"/>
              <p:cNvSpPr>
                <a:spLocks noChangeShapeType="1"/>
              </p:cNvSpPr>
              <p:nvPr/>
            </p:nvSpPr>
            <p:spPr bwMode="auto">
              <a:xfrm>
                <a:off x="20599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9" name="Line 99"/>
              <p:cNvSpPr>
                <a:spLocks noChangeShapeType="1"/>
              </p:cNvSpPr>
              <p:nvPr/>
            </p:nvSpPr>
            <p:spPr bwMode="auto">
              <a:xfrm>
                <a:off x="20694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0" name="Line 100"/>
              <p:cNvSpPr>
                <a:spLocks noChangeShapeType="1"/>
              </p:cNvSpPr>
              <p:nvPr/>
            </p:nvSpPr>
            <p:spPr bwMode="auto">
              <a:xfrm>
                <a:off x="20789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1" name="Line 101"/>
              <p:cNvSpPr>
                <a:spLocks noChangeShapeType="1"/>
              </p:cNvSpPr>
              <p:nvPr/>
            </p:nvSpPr>
            <p:spPr bwMode="auto">
              <a:xfrm>
                <a:off x="20884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2" name="Line 102"/>
              <p:cNvSpPr>
                <a:spLocks noChangeShapeType="1"/>
              </p:cNvSpPr>
              <p:nvPr/>
            </p:nvSpPr>
            <p:spPr bwMode="auto">
              <a:xfrm>
                <a:off x="2098004" y="3201721"/>
                <a:ext cx="7938"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3" name="Line 103"/>
              <p:cNvSpPr>
                <a:spLocks noChangeShapeType="1"/>
              </p:cNvSpPr>
              <p:nvPr/>
            </p:nvSpPr>
            <p:spPr bwMode="auto">
              <a:xfrm>
                <a:off x="21059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4" name="Line 104"/>
              <p:cNvSpPr>
                <a:spLocks noChangeShapeType="1"/>
              </p:cNvSpPr>
              <p:nvPr/>
            </p:nvSpPr>
            <p:spPr bwMode="auto">
              <a:xfrm>
                <a:off x="21154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5" name="Line 105"/>
              <p:cNvSpPr>
                <a:spLocks noChangeShapeType="1"/>
              </p:cNvSpPr>
              <p:nvPr/>
            </p:nvSpPr>
            <p:spPr bwMode="auto">
              <a:xfrm>
                <a:off x="21249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6" name="Line 106"/>
              <p:cNvSpPr>
                <a:spLocks noChangeShapeType="1"/>
              </p:cNvSpPr>
              <p:nvPr/>
            </p:nvSpPr>
            <p:spPr bwMode="auto">
              <a:xfrm>
                <a:off x="2134517"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6" name="Group 688"/>
          <p:cNvGrpSpPr/>
          <p:nvPr/>
        </p:nvGrpSpPr>
        <p:grpSpPr>
          <a:xfrm>
            <a:off x="4032738" y="2045381"/>
            <a:ext cx="1831058" cy="350199"/>
            <a:chOff x="1228054" y="3000375"/>
            <a:chExt cx="1831058" cy="736334"/>
          </a:xfrm>
        </p:grpSpPr>
        <p:grpSp>
          <p:nvGrpSpPr>
            <p:cNvPr id="7" name="Group 385"/>
            <p:cNvGrpSpPr/>
            <p:nvPr/>
          </p:nvGrpSpPr>
          <p:grpSpPr>
            <a:xfrm>
              <a:off x="1228054" y="3003284"/>
              <a:ext cx="915988" cy="733425"/>
              <a:chOff x="1228054" y="3003284"/>
              <a:chExt cx="915988" cy="733425"/>
            </a:xfrm>
          </p:grpSpPr>
          <p:sp>
            <p:nvSpPr>
              <p:cNvPr id="791" name="Line 8"/>
              <p:cNvSpPr>
                <a:spLocks noChangeShapeType="1"/>
              </p:cNvSpPr>
              <p:nvPr/>
            </p:nvSpPr>
            <p:spPr bwMode="auto">
              <a:xfrm flipV="1">
                <a:off x="1228054"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2" name="Line 9"/>
              <p:cNvSpPr>
                <a:spLocks noChangeShapeType="1"/>
              </p:cNvSpPr>
              <p:nvPr/>
            </p:nvSpPr>
            <p:spPr bwMode="auto">
              <a:xfrm flipV="1">
                <a:off x="12375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3" name="Line 10"/>
              <p:cNvSpPr>
                <a:spLocks noChangeShapeType="1"/>
              </p:cNvSpPr>
              <p:nvPr/>
            </p:nvSpPr>
            <p:spPr bwMode="auto">
              <a:xfrm flipV="1">
                <a:off x="12471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4" name="Line 11"/>
              <p:cNvSpPr>
                <a:spLocks noChangeShapeType="1"/>
              </p:cNvSpPr>
              <p:nvPr/>
            </p:nvSpPr>
            <p:spPr bwMode="auto">
              <a:xfrm flipV="1">
                <a:off x="12566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5" name="Line 12"/>
              <p:cNvSpPr>
                <a:spLocks noChangeShapeType="1"/>
              </p:cNvSpPr>
              <p:nvPr/>
            </p:nvSpPr>
            <p:spPr bwMode="auto">
              <a:xfrm flipV="1">
                <a:off x="12661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6" name="Line 13"/>
              <p:cNvSpPr>
                <a:spLocks noChangeShapeType="1"/>
              </p:cNvSpPr>
              <p:nvPr/>
            </p:nvSpPr>
            <p:spPr bwMode="auto">
              <a:xfrm flipV="1">
                <a:off x="12756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7" name="Line 14"/>
              <p:cNvSpPr>
                <a:spLocks noChangeShapeType="1"/>
              </p:cNvSpPr>
              <p:nvPr/>
            </p:nvSpPr>
            <p:spPr bwMode="auto">
              <a:xfrm flipV="1">
                <a:off x="1283617"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8" name="Line 15"/>
              <p:cNvSpPr>
                <a:spLocks noChangeShapeType="1"/>
              </p:cNvSpPr>
              <p:nvPr/>
            </p:nvSpPr>
            <p:spPr bwMode="auto">
              <a:xfrm flipV="1">
                <a:off x="12931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9" name="Line 16"/>
              <p:cNvSpPr>
                <a:spLocks noChangeShapeType="1"/>
              </p:cNvSpPr>
              <p:nvPr/>
            </p:nvSpPr>
            <p:spPr bwMode="auto">
              <a:xfrm flipV="1">
                <a:off x="13026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0" name="Line 17"/>
              <p:cNvSpPr>
                <a:spLocks noChangeShapeType="1"/>
              </p:cNvSpPr>
              <p:nvPr/>
            </p:nvSpPr>
            <p:spPr bwMode="auto">
              <a:xfrm flipV="1">
                <a:off x="13121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1" name="Line 18"/>
              <p:cNvSpPr>
                <a:spLocks noChangeShapeType="1"/>
              </p:cNvSpPr>
              <p:nvPr/>
            </p:nvSpPr>
            <p:spPr bwMode="auto">
              <a:xfrm flipV="1">
                <a:off x="1321717" y="3050909"/>
                <a:ext cx="7938"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2" name="Line 19"/>
              <p:cNvSpPr>
                <a:spLocks noChangeShapeType="1"/>
              </p:cNvSpPr>
              <p:nvPr/>
            </p:nvSpPr>
            <p:spPr bwMode="auto">
              <a:xfrm flipV="1">
                <a:off x="1329654"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3" name="Line 20"/>
              <p:cNvSpPr>
                <a:spLocks noChangeShapeType="1"/>
              </p:cNvSpPr>
              <p:nvPr/>
            </p:nvSpPr>
            <p:spPr bwMode="auto">
              <a:xfrm flipV="1">
                <a:off x="13391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4" name="Line 21"/>
              <p:cNvSpPr>
                <a:spLocks noChangeShapeType="1"/>
              </p:cNvSpPr>
              <p:nvPr/>
            </p:nvSpPr>
            <p:spPr bwMode="auto">
              <a:xfrm flipV="1">
                <a:off x="13487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5" name="Line 22"/>
              <p:cNvSpPr>
                <a:spLocks noChangeShapeType="1"/>
              </p:cNvSpPr>
              <p:nvPr/>
            </p:nvSpPr>
            <p:spPr bwMode="auto">
              <a:xfrm flipV="1">
                <a:off x="13582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6" name="Line 23"/>
              <p:cNvSpPr>
                <a:spLocks noChangeShapeType="1"/>
              </p:cNvSpPr>
              <p:nvPr/>
            </p:nvSpPr>
            <p:spPr bwMode="auto">
              <a:xfrm flipV="1">
                <a:off x="13677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7" name="Line 24"/>
              <p:cNvSpPr>
                <a:spLocks noChangeShapeType="1"/>
              </p:cNvSpPr>
              <p:nvPr/>
            </p:nvSpPr>
            <p:spPr bwMode="auto">
              <a:xfrm>
                <a:off x="1377279" y="3003284"/>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8" name="Line 25"/>
              <p:cNvSpPr>
                <a:spLocks noChangeShapeType="1"/>
              </p:cNvSpPr>
              <p:nvPr/>
            </p:nvSpPr>
            <p:spPr bwMode="auto">
              <a:xfrm>
                <a:off x="1385217"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9" name="Line 26"/>
              <p:cNvSpPr>
                <a:spLocks noChangeShapeType="1"/>
              </p:cNvSpPr>
              <p:nvPr/>
            </p:nvSpPr>
            <p:spPr bwMode="auto">
              <a:xfrm>
                <a:off x="13947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0" name="Line 27"/>
              <p:cNvSpPr>
                <a:spLocks noChangeShapeType="1"/>
              </p:cNvSpPr>
              <p:nvPr/>
            </p:nvSpPr>
            <p:spPr bwMode="auto">
              <a:xfrm>
                <a:off x="14042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1" name="Line 28"/>
              <p:cNvSpPr>
                <a:spLocks noChangeShapeType="1"/>
              </p:cNvSpPr>
              <p:nvPr/>
            </p:nvSpPr>
            <p:spPr bwMode="auto">
              <a:xfrm>
                <a:off x="14137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2" name="Line 29"/>
              <p:cNvSpPr>
                <a:spLocks noChangeShapeType="1"/>
              </p:cNvSpPr>
              <p:nvPr/>
            </p:nvSpPr>
            <p:spPr bwMode="auto">
              <a:xfrm>
                <a:off x="1423317"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3" name="Line 30"/>
              <p:cNvSpPr>
                <a:spLocks noChangeShapeType="1"/>
              </p:cNvSpPr>
              <p:nvPr/>
            </p:nvSpPr>
            <p:spPr bwMode="auto">
              <a:xfrm>
                <a:off x="1431254"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4" name="Line 31"/>
              <p:cNvSpPr>
                <a:spLocks noChangeShapeType="1"/>
              </p:cNvSpPr>
              <p:nvPr/>
            </p:nvSpPr>
            <p:spPr bwMode="auto">
              <a:xfrm>
                <a:off x="1440779"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5" name="Line 32"/>
              <p:cNvSpPr>
                <a:spLocks noChangeShapeType="1"/>
              </p:cNvSpPr>
              <p:nvPr/>
            </p:nvSpPr>
            <p:spPr bwMode="auto">
              <a:xfrm>
                <a:off x="14503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6" name="Line 33"/>
              <p:cNvSpPr>
                <a:spLocks noChangeShapeType="1"/>
              </p:cNvSpPr>
              <p:nvPr/>
            </p:nvSpPr>
            <p:spPr bwMode="auto">
              <a:xfrm>
                <a:off x="14598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7" name="Line 34"/>
              <p:cNvSpPr>
                <a:spLocks noChangeShapeType="1"/>
              </p:cNvSpPr>
              <p:nvPr/>
            </p:nvSpPr>
            <p:spPr bwMode="auto">
              <a:xfrm>
                <a:off x="14693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8" name="Line 35"/>
              <p:cNvSpPr>
                <a:spLocks noChangeShapeType="1"/>
              </p:cNvSpPr>
              <p:nvPr/>
            </p:nvSpPr>
            <p:spPr bwMode="auto">
              <a:xfrm>
                <a:off x="14788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9" name="Line 36"/>
              <p:cNvSpPr>
                <a:spLocks noChangeShapeType="1"/>
              </p:cNvSpPr>
              <p:nvPr/>
            </p:nvSpPr>
            <p:spPr bwMode="auto">
              <a:xfrm>
                <a:off x="1486817"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0" name="Line 37"/>
              <p:cNvSpPr>
                <a:spLocks noChangeShapeType="1"/>
              </p:cNvSpPr>
              <p:nvPr/>
            </p:nvSpPr>
            <p:spPr bwMode="auto">
              <a:xfrm>
                <a:off x="14963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1" name="Line 38"/>
              <p:cNvSpPr>
                <a:spLocks noChangeShapeType="1"/>
              </p:cNvSpPr>
              <p:nvPr/>
            </p:nvSpPr>
            <p:spPr bwMode="auto">
              <a:xfrm>
                <a:off x="15058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2" name="Line 39"/>
              <p:cNvSpPr>
                <a:spLocks noChangeShapeType="1"/>
              </p:cNvSpPr>
              <p:nvPr/>
            </p:nvSpPr>
            <p:spPr bwMode="auto">
              <a:xfrm>
                <a:off x="15153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3" name="Line 40"/>
              <p:cNvSpPr>
                <a:spLocks noChangeShapeType="1"/>
              </p:cNvSpPr>
              <p:nvPr/>
            </p:nvSpPr>
            <p:spPr bwMode="auto">
              <a:xfrm>
                <a:off x="1524917"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4" name="Line 41"/>
              <p:cNvSpPr>
                <a:spLocks noChangeShapeType="1"/>
              </p:cNvSpPr>
              <p:nvPr/>
            </p:nvSpPr>
            <p:spPr bwMode="auto">
              <a:xfrm>
                <a:off x="1532854"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5" name="Line 42"/>
              <p:cNvSpPr>
                <a:spLocks noChangeShapeType="1"/>
              </p:cNvSpPr>
              <p:nvPr/>
            </p:nvSpPr>
            <p:spPr bwMode="auto">
              <a:xfrm>
                <a:off x="1542379"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6" name="Line 43"/>
              <p:cNvSpPr>
                <a:spLocks noChangeShapeType="1"/>
              </p:cNvSpPr>
              <p:nvPr/>
            </p:nvSpPr>
            <p:spPr bwMode="auto">
              <a:xfrm>
                <a:off x="1551904"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7" name="Line 44"/>
              <p:cNvSpPr>
                <a:spLocks noChangeShapeType="1"/>
              </p:cNvSpPr>
              <p:nvPr/>
            </p:nvSpPr>
            <p:spPr bwMode="auto">
              <a:xfrm>
                <a:off x="1561429"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8" name="Line 45"/>
              <p:cNvSpPr>
                <a:spLocks noChangeShapeType="1"/>
              </p:cNvSpPr>
              <p:nvPr/>
            </p:nvSpPr>
            <p:spPr bwMode="auto">
              <a:xfrm>
                <a:off x="1570954"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9" name="Line 46"/>
              <p:cNvSpPr>
                <a:spLocks noChangeShapeType="1"/>
              </p:cNvSpPr>
              <p:nvPr/>
            </p:nvSpPr>
            <p:spPr bwMode="auto">
              <a:xfrm>
                <a:off x="15804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0" name="Line 47"/>
              <p:cNvSpPr>
                <a:spLocks noChangeShapeType="1"/>
              </p:cNvSpPr>
              <p:nvPr/>
            </p:nvSpPr>
            <p:spPr bwMode="auto">
              <a:xfrm>
                <a:off x="1588417"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1" name="Line 48"/>
              <p:cNvSpPr>
                <a:spLocks noChangeShapeType="1"/>
              </p:cNvSpPr>
              <p:nvPr/>
            </p:nvSpPr>
            <p:spPr bwMode="auto">
              <a:xfrm>
                <a:off x="1597942"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2" name="Line 49"/>
              <p:cNvSpPr>
                <a:spLocks noChangeShapeType="1"/>
              </p:cNvSpPr>
              <p:nvPr/>
            </p:nvSpPr>
            <p:spPr bwMode="auto">
              <a:xfrm>
                <a:off x="1607467"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3" name="Line 50"/>
              <p:cNvSpPr>
                <a:spLocks noChangeShapeType="1"/>
              </p:cNvSpPr>
              <p:nvPr/>
            </p:nvSpPr>
            <p:spPr bwMode="auto">
              <a:xfrm>
                <a:off x="1616992"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4" name="Line 51"/>
              <p:cNvSpPr>
                <a:spLocks noChangeShapeType="1"/>
              </p:cNvSpPr>
              <p:nvPr/>
            </p:nvSpPr>
            <p:spPr bwMode="auto">
              <a:xfrm>
                <a:off x="1626517"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5" name="Line 52"/>
              <p:cNvSpPr>
                <a:spLocks noChangeShapeType="1"/>
              </p:cNvSpPr>
              <p:nvPr/>
            </p:nvSpPr>
            <p:spPr bwMode="auto">
              <a:xfrm>
                <a:off x="1634454"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6" name="Line 53"/>
              <p:cNvSpPr>
                <a:spLocks noChangeShapeType="1"/>
              </p:cNvSpPr>
              <p:nvPr/>
            </p:nvSpPr>
            <p:spPr bwMode="auto">
              <a:xfrm>
                <a:off x="1643979"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7" name="Line 54"/>
              <p:cNvSpPr>
                <a:spLocks noChangeShapeType="1"/>
              </p:cNvSpPr>
              <p:nvPr/>
            </p:nvSpPr>
            <p:spPr bwMode="auto">
              <a:xfrm>
                <a:off x="1653504"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8" name="Line 55"/>
              <p:cNvSpPr>
                <a:spLocks noChangeShapeType="1"/>
              </p:cNvSpPr>
              <p:nvPr/>
            </p:nvSpPr>
            <p:spPr bwMode="auto">
              <a:xfrm>
                <a:off x="1663029"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9" name="Line 56"/>
              <p:cNvSpPr>
                <a:spLocks noChangeShapeType="1"/>
              </p:cNvSpPr>
              <p:nvPr/>
            </p:nvSpPr>
            <p:spPr bwMode="auto">
              <a:xfrm>
                <a:off x="1672554"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0" name="Line 57"/>
              <p:cNvSpPr>
                <a:spLocks noChangeShapeType="1"/>
              </p:cNvSpPr>
              <p:nvPr/>
            </p:nvSpPr>
            <p:spPr bwMode="auto">
              <a:xfrm>
                <a:off x="1682079" y="3735121"/>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1" name="Line 58"/>
              <p:cNvSpPr>
                <a:spLocks noChangeShapeType="1"/>
              </p:cNvSpPr>
              <p:nvPr/>
            </p:nvSpPr>
            <p:spPr bwMode="auto">
              <a:xfrm flipV="1">
                <a:off x="1690017"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2" name="Line 59"/>
              <p:cNvSpPr>
                <a:spLocks noChangeShapeType="1"/>
              </p:cNvSpPr>
              <p:nvPr/>
            </p:nvSpPr>
            <p:spPr bwMode="auto">
              <a:xfrm flipV="1">
                <a:off x="1699542"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3" name="Line 60"/>
              <p:cNvSpPr>
                <a:spLocks noChangeShapeType="1"/>
              </p:cNvSpPr>
              <p:nvPr/>
            </p:nvSpPr>
            <p:spPr bwMode="auto">
              <a:xfrm flipV="1">
                <a:off x="1709067"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4" name="Line 61"/>
              <p:cNvSpPr>
                <a:spLocks noChangeShapeType="1"/>
              </p:cNvSpPr>
              <p:nvPr/>
            </p:nvSpPr>
            <p:spPr bwMode="auto">
              <a:xfrm flipV="1">
                <a:off x="1718592"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5" name="Line 62"/>
              <p:cNvSpPr>
                <a:spLocks noChangeShapeType="1"/>
              </p:cNvSpPr>
              <p:nvPr/>
            </p:nvSpPr>
            <p:spPr bwMode="auto">
              <a:xfrm flipV="1">
                <a:off x="1728117"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6" name="Line 63"/>
              <p:cNvSpPr>
                <a:spLocks noChangeShapeType="1"/>
              </p:cNvSpPr>
              <p:nvPr/>
            </p:nvSpPr>
            <p:spPr bwMode="auto">
              <a:xfrm flipV="1">
                <a:off x="1737642"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7" name="Line 64"/>
              <p:cNvSpPr>
                <a:spLocks noChangeShapeType="1"/>
              </p:cNvSpPr>
              <p:nvPr/>
            </p:nvSpPr>
            <p:spPr bwMode="auto">
              <a:xfrm flipV="1">
                <a:off x="1745579"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8" name="Line 65"/>
              <p:cNvSpPr>
                <a:spLocks noChangeShapeType="1"/>
              </p:cNvSpPr>
              <p:nvPr/>
            </p:nvSpPr>
            <p:spPr bwMode="auto">
              <a:xfrm flipV="1">
                <a:off x="1755104"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9" name="Line 66"/>
              <p:cNvSpPr>
                <a:spLocks noChangeShapeType="1"/>
              </p:cNvSpPr>
              <p:nvPr/>
            </p:nvSpPr>
            <p:spPr bwMode="auto">
              <a:xfrm flipV="1">
                <a:off x="1764629"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0" name="Line 67"/>
              <p:cNvSpPr>
                <a:spLocks noChangeShapeType="1"/>
              </p:cNvSpPr>
              <p:nvPr/>
            </p:nvSpPr>
            <p:spPr bwMode="auto">
              <a:xfrm flipV="1">
                <a:off x="1774154"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1" name="Line 68"/>
              <p:cNvSpPr>
                <a:spLocks noChangeShapeType="1"/>
              </p:cNvSpPr>
              <p:nvPr/>
            </p:nvSpPr>
            <p:spPr bwMode="auto">
              <a:xfrm flipV="1">
                <a:off x="17836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2" name="Line 69"/>
              <p:cNvSpPr>
                <a:spLocks noChangeShapeType="1"/>
              </p:cNvSpPr>
              <p:nvPr/>
            </p:nvSpPr>
            <p:spPr bwMode="auto">
              <a:xfrm flipV="1">
                <a:off x="1791617"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3" name="Line 70"/>
              <p:cNvSpPr>
                <a:spLocks noChangeShapeType="1"/>
              </p:cNvSpPr>
              <p:nvPr/>
            </p:nvSpPr>
            <p:spPr bwMode="auto">
              <a:xfrm flipV="1">
                <a:off x="1801142"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4" name="Line 71"/>
              <p:cNvSpPr>
                <a:spLocks noChangeShapeType="1"/>
              </p:cNvSpPr>
              <p:nvPr/>
            </p:nvSpPr>
            <p:spPr bwMode="auto">
              <a:xfrm flipV="1">
                <a:off x="1810667"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5" name="Line 72"/>
              <p:cNvSpPr>
                <a:spLocks noChangeShapeType="1"/>
              </p:cNvSpPr>
              <p:nvPr/>
            </p:nvSpPr>
            <p:spPr bwMode="auto">
              <a:xfrm flipV="1">
                <a:off x="1820192"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6" name="Line 73"/>
              <p:cNvSpPr>
                <a:spLocks noChangeShapeType="1"/>
              </p:cNvSpPr>
              <p:nvPr/>
            </p:nvSpPr>
            <p:spPr bwMode="auto">
              <a:xfrm flipV="1">
                <a:off x="1829717"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7" name="Line 74"/>
              <p:cNvSpPr>
                <a:spLocks noChangeShapeType="1"/>
              </p:cNvSpPr>
              <p:nvPr/>
            </p:nvSpPr>
            <p:spPr bwMode="auto">
              <a:xfrm flipV="1">
                <a:off x="1839242"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8" name="Line 75"/>
              <p:cNvSpPr>
                <a:spLocks noChangeShapeType="1"/>
              </p:cNvSpPr>
              <p:nvPr/>
            </p:nvSpPr>
            <p:spPr bwMode="auto">
              <a:xfrm flipV="1">
                <a:off x="18471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9" name="Line 76"/>
              <p:cNvSpPr>
                <a:spLocks noChangeShapeType="1"/>
              </p:cNvSpPr>
              <p:nvPr/>
            </p:nvSpPr>
            <p:spPr bwMode="auto">
              <a:xfrm flipV="1">
                <a:off x="18567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0" name="Line 77"/>
              <p:cNvSpPr>
                <a:spLocks noChangeShapeType="1"/>
              </p:cNvSpPr>
              <p:nvPr/>
            </p:nvSpPr>
            <p:spPr bwMode="auto">
              <a:xfrm flipV="1">
                <a:off x="18662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1" name="Line 78"/>
              <p:cNvSpPr>
                <a:spLocks noChangeShapeType="1"/>
              </p:cNvSpPr>
              <p:nvPr/>
            </p:nvSpPr>
            <p:spPr bwMode="auto">
              <a:xfrm flipV="1">
                <a:off x="18757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2" name="Line 79"/>
              <p:cNvSpPr>
                <a:spLocks noChangeShapeType="1"/>
              </p:cNvSpPr>
              <p:nvPr/>
            </p:nvSpPr>
            <p:spPr bwMode="auto">
              <a:xfrm flipV="1">
                <a:off x="18852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3" name="Line 80"/>
              <p:cNvSpPr>
                <a:spLocks noChangeShapeType="1"/>
              </p:cNvSpPr>
              <p:nvPr/>
            </p:nvSpPr>
            <p:spPr bwMode="auto">
              <a:xfrm flipV="1">
                <a:off x="1894804" y="3142984"/>
                <a:ext cx="7938"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4" name="Line 81"/>
              <p:cNvSpPr>
                <a:spLocks noChangeShapeType="1"/>
              </p:cNvSpPr>
              <p:nvPr/>
            </p:nvSpPr>
            <p:spPr bwMode="auto">
              <a:xfrm flipV="1">
                <a:off x="19027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5" name="Line 82"/>
              <p:cNvSpPr>
                <a:spLocks noChangeShapeType="1"/>
              </p:cNvSpPr>
              <p:nvPr/>
            </p:nvSpPr>
            <p:spPr bwMode="auto">
              <a:xfrm flipV="1">
                <a:off x="19122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6" name="Line 83"/>
              <p:cNvSpPr>
                <a:spLocks noChangeShapeType="1"/>
              </p:cNvSpPr>
              <p:nvPr/>
            </p:nvSpPr>
            <p:spPr bwMode="auto">
              <a:xfrm flipV="1">
                <a:off x="19217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7" name="Line 84"/>
              <p:cNvSpPr>
                <a:spLocks noChangeShapeType="1"/>
              </p:cNvSpPr>
              <p:nvPr/>
            </p:nvSpPr>
            <p:spPr bwMode="auto">
              <a:xfrm flipV="1">
                <a:off x="1931317"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8" name="Line 85"/>
              <p:cNvSpPr>
                <a:spLocks noChangeShapeType="1"/>
              </p:cNvSpPr>
              <p:nvPr/>
            </p:nvSpPr>
            <p:spPr bwMode="auto">
              <a:xfrm flipV="1">
                <a:off x="1940842"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9" name="Line 86"/>
              <p:cNvSpPr>
                <a:spLocks noChangeShapeType="1"/>
              </p:cNvSpPr>
              <p:nvPr/>
            </p:nvSpPr>
            <p:spPr bwMode="auto">
              <a:xfrm flipV="1">
                <a:off x="19487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0" name="Line 87"/>
              <p:cNvSpPr>
                <a:spLocks noChangeShapeType="1"/>
              </p:cNvSpPr>
              <p:nvPr/>
            </p:nvSpPr>
            <p:spPr bwMode="auto">
              <a:xfrm flipV="1">
                <a:off x="19583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1" name="Line 88"/>
              <p:cNvSpPr>
                <a:spLocks noChangeShapeType="1"/>
              </p:cNvSpPr>
              <p:nvPr/>
            </p:nvSpPr>
            <p:spPr bwMode="auto">
              <a:xfrm flipV="1">
                <a:off x="19678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2" name="Line 89"/>
              <p:cNvSpPr>
                <a:spLocks noChangeShapeType="1"/>
              </p:cNvSpPr>
              <p:nvPr/>
            </p:nvSpPr>
            <p:spPr bwMode="auto">
              <a:xfrm flipV="1">
                <a:off x="19773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3" name="Line 90"/>
              <p:cNvSpPr>
                <a:spLocks noChangeShapeType="1"/>
              </p:cNvSpPr>
              <p:nvPr/>
            </p:nvSpPr>
            <p:spPr bwMode="auto">
              <a:xfrm>
                <a:off x="1986879" y="3003284"/>
                <a:ext cx="9525"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4" name="Line 91"/>
              <p:cNvSpPr>
                <a:spLocks noChangeShapeType="1"/>
              </p:cNvSpPr>
              <p:nvPr/>
            </p:nvSpPr>
            <p:spPr bwMode="auto">
              <a:xfrm>
                <a:off x="1996404" y="3003284"/>
                <a:ext cx="7938"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5" name="Line 92"/>
              <p:cNvSpPr>
                <a:spLocks noChangeShapeType="1"/>
              </p:cNvSpPr>
              <p:nvPr/>
            </p:nvSpPr>
            <p:spPr bwMode="auto">
              <a:xfrm>
                <a:off x="20043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6" name="Line 93"/>
              <p:cNvSpPr>
                <a:spLocks noChangeShapeType="1"/>
              </p:cNvSpPr>
              <p:nvPr/>
            </p:nvSpPr>
            <p:spPr bwMode="auto">
              <a:xfrm>
                <a:off x="20138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7" name="Line 94"/>
              <p:cNvSpPr>
                <a:spLocks noChangeShapeType="1"/>
              </p:cNvSpPr>
              <p:nvPr/>
            </p:nvSpPr>
            <p:spPr bwMode="auto">
              <a:xfrm>
                <a:off x="20233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8" name="Line 95"/>
              <p:cNvSpPr>
                <a:spLocks noChangeShapeType="1"/>
              </p:cNvSpPr>
              <p:nvPr/>
            </p:nvSpPr>
            <p:spPr bwMode="auto">
              <a:xfrm>
                <a:off x="2032917"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9" name="Line 96"/>
              <p:cNvSpPr>
                <a:spLocks noChangeShapeType="1"/>
              </p:cNvSpPr>
              <p:nvPr/>
            </p:nvSpPr>
            <p:spPr bwMode="auto">
              <a:xfrm>
                <a:off x="2042442"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0" name="Line 97"/>
              <p:cNvSpPr>
                <a:spLocks noChangeShapeType="1"/>
              </p:cNvSpPr>
              <p:nvPr/>
            </p:nvSpPr>
            <p:spPr bwMode="auto">
              <a:xfrm>
                <a:off x="2051967" y="3069959"/>
                <a:ext cx="7938"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1" name="Line 98"/>
              <p:cNvSpPr>
                <a:spLocks noChangeShapeType="1"/>
              </p:cNvSpPr>
              <p:nvPr/>
            </p:nvSpPr>
            <p:spPr bwMode="auto">
              <a:xfrm>
                <a:off x="20599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2" name="Line 99"/>
              <p:cNvSpPr>
                <a:spLocks noChangeShapeType="1"/>
              </p:cNvSpPr>
              <p:nvPr/>
            </p:nvSpPr>
            <p:spPr bwMode="auto">
              <a:xfrm>
                <a:off x="20694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3" name="Line 100"/>
              <p:cNvSpPr>
                <a:spLocks noChangeShapeType="1"/>
              </p:cNvSpPr>
              <p:nvPr/>
            </p:nvSpPr>
            <p:spPr bwMode="auto">
              <a:xfrm>
                <a:off x="20789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4" name="Line 101"/>
              <p:cNvSpPr>
                <a:spLocks noChangeShapeType="1"/>
              </p:cNvSpPr>
              <p:nvPr/>
            </p:nvSpPr>
            <p:spPr bwMode="auto">
              <a:xfrm>
                <a:off x="20884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5" name="Line 102"/>
              <p:cNvSpPr>
                <a:spLocks noChangeShapeType="1"/>
              </p:cNvSpPr>
              <p:nvPr/>
            </p:nvSpPr>
            <p:spPr bwMode="auto">
              <a:xfrm>
                <a:off x="2098004" y="3201721"/>
                <a:ext cx="7938"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6" name="Line 103"/>
              <p:cNvSpPr>
                <a:spLocks noChangeShapeType="1"/>
              </p:cNvSpPr>
              <p:nvPr/>
            </p:nvSpPr>
            <p:spPr bwMode="auto">
              <a:xfrm>
                <a:off x="21059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7" name="Line 104"/>
              <p:cNvSpPr>
                <a:spLocks noChangeShapeType="1"/>
              </p:cNvSpPr>
              <p:nvPr/>
            </p:nvSpPr>
            <p:spPr bwMode="auto">
              <a:xfrm>
                <a:off x="21154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8" name="Line 105"/>
              <p:cNvSpPr>
                <a:spLocks noChangeShapeType="1"/>
              </p:cNvSpPr>
              <p:nvPr/>
            </p:nvSpPr>
            <p:spPr bwMode="auto">
              <a:xfrm>
                <a:off x="21249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9" name="Line 106"/>
              <p:cNvSpPr>
                <a:spLocks noChangeShapeType="1"/>
              </p:cNvSpPr>
              <p:nvPr/>
            </p:nvSpPr>
            <p:spPr bwMode="auto">
              <a:xfrm>
                <a:off x="2134517"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386"/>
            <p:cNvGrpSpPr/>
            <p:nvPr/>
          </p:nvGrpSpPr>
          <p:grpSpPr>
            <a:xfrm flipV="1">
              <a:off x="2143124" y="3000375"/>
              <a:ext cx="915988" cy="733425"/>
              <a:chOff x="1228054" y="3003284"/>
              <a:chExt cx="915988" cy="733425"/>
            </a:xfrm>
          </p:grpSpPr>
          <p:sp>
            <p:nvSpPr>
              <p:cNvPr id="692" name="Line 8"/>
              <p:cNvSpPr>
                <a:spLocks noChangeShapeType="1"/>
              </p:cNvSpPr>
              <p:nvPr/>
            </p:nvSpPr>
            <p:spPr bwMode="auto">
              <a:xfrm flipV="1">
                <a:off x="1228054"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3" name="Line 9"/>
              <p:cNvSpPr>
                <a:spLocks noChangeShapeType="1"/>
              </p:cNvSpPr>
              <p:nvPr/>
            </p:nvSpPr>
            <p:spPr bwMode="auto">
              <a:xfrm flipV="1">
                <a:off x="12375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4" name="Line 10"/>
              <p:cNvSpPr>
                <a:spLocks noChangeShapeType="1"/>
              </p:cNvSpPr>
              <p:nvPr/>
            </p:nvSpPr>
            <p:spPr bwMode="auto">
              <a:xfrm flipV="1">
                <a:off x="12471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5" name="Line 11"/>
              <p:cNvSpPr>
                <a:spLocks noChangeShapeType="1"/>
              </p:cNvSpPr>
              <p:nvPr/>
            </p:nvSpPr>
            <p:spPr bwMode="auto">
              <a:xfrm flipV="1">
                <a:off x="12566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6" name="Line 12"/>
              <p:cNvSpPr>
                <a:spLocks noChangeShapeType="1"/>
              </p:cNvSpPr>
              <p:nvPr/>
            </p:nvSpPr>
            <p:spPr bwMode="auto">
              <a:xfrm flipV="1">
                <a:off x="12661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7" name="Line 13"/>
              <p:cNvSpPr>
                <a:spLocks noChangeShapeType="1"/>
              </p:cNvSpPr>
              <p:nvPr/>
            </p:nvSpPr>
            <p:spPr bwMode="auto">
              <a:xfrm flipV="1">
                <a:off x="12756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8" name="Line 14"/>
              <p:cNvSpPr>
                <a:spLocks noChangeShapeType="1"/>
              </p:cNvSpPr>
              <p:nvPr/>
            </p:nvSpPr>
            <p:spPr bwMode="auto">
              <a:xfrm flipV="1">
                <a:off x="1283617"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9" name="Line 15"/>
              <p:cNvSpPr>
                <a:spLocks noChangeShapeType="1"/>
              </p:cNvSpPr>
              <p:nvPr/>
            </p:nvSpPr>
            <p:spPr bwMode="auto">
              <a:xfrm flipV="1">
                <a:off x="12931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0" name="Line 16"/>
              <p:cNvSpPr>
                <a:spLocks noChangeShapeType="1"/>
              </p:cNvSpPr>
              <p:nvPr/>
            </p:nvSpPr>
            <p:spPr bwMode="auto">
              <a:xfrm flipV="1">
                <a:off x="13026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1" name="Line 17"/>
              <p:cNvSpPr>
                <a:spLocks noChangeShapeType="1"/>
              </p:cNvSpPr>
              <p:nvPr/>
            </p:nvSpPr>
            <p:spPr bwMode="auto">
              <a:xfrm flipV="1">
                <a:off x="13121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2" name="Line 18"/>
              <p:cNvSpPr>
                <a:spLocks noChangeShapeType="1"/>
              </p:cNvSpPr>
              <p:nvPr/>
            </p:nvSpPr>
            <p:spPr bwMode="auto">
              <a:xfrm flipV="1">
                <a:off x="1321717" y="3050909"/>
                <a:ext cx="7938"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3" name="Line 19"/>
              <p:cNvSpPr>
                <a:spLocks noChangeShapeType="1"/>
              </p:cNvSpPr>
              <p:nvPr/>
            </p:nvSpPr>
            <p:spPr bwMode="auto">
              <a:xfrm flipV="1">
                <a:off x="1329654"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4" name="Line 20"/>
              <p:cNvSpPr>
                <a:spLocks noChangeShapeType="1"/>
              </p:cNvSpPr>
              <p:nvPr/>
            </p:nvSpPr>
            <p:spPr bwMode="auto">
              <a:xfrm flipV="1">
                <a:off x="13391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5" name="Line 21"/>
              <p:cNvSpPr>
                <a:spLocks noChangeShapeType="1"/>
              </p:cNvSpPr>
              <p:nvPr/>
            </p:nvSpPr>
            <p:spPr bwMode="auto">
              <a:xfrm flipV="1">
                <a:off x="13487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6" name="Line 22"/>
              <p:cNvSpPr>
                <a:spLocks noChangeShapeType="1"/>
              </p:cNvSpPr>
              <p:nvPr/>
            </p:nvSpPr>
            <p:spPr bwMode="auto">
              <a:xfrm flipV="1">
                <a:off x="13582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7" name="Line 23"/>
              <p:cNvSpPr>
                <a:spLocks noChangeShapeType="1"/>
              </p:cNvSpPr>
              <p:nvPr/>
            </p:nvSpPr>
            <p:spPr bwMode="auto">
              <a:xfrm flipV="1">
                <a:off x="13677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8" name="Line 24"/>
              <p:cNvSpPr>
                <a:spLocks noChangeShapeType="1"/>
              </p:cNvSpPr>
              <p:nvPr/>
            </p:nvSpPr>
            <p:spPr bwMode="auto">
              <a:xfrm>
                <a:off x="1377279" y="3003284"/>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9" name="Line 25"/>
              <p:cNvSpPr>
                <a:spLocks noChangeShapeType="1"/>
              </p:cNvSpPr>
              <p:nvPr/>
            </p:nvSpPr>
            <p:spPr bwMode="auto">
              <a:xfrm>
                <a:off x="1385217"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0" name="Line 26"/>
              <p:cNvSpPr>
                <a:spLocks noChangeShapeType="1"/>
              </p:cNvSpPr>
              <p:nvPr/>
            </p:nvSpPr>
            <p:spPr bwMode="auto">
              <a:xfrm>
                <a:off x="13947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1" name="Line 27"/>
              <p:cNvSpPr>
                <a:spLocks noChangeShapeType="1"/>
              </p:cNvSpPr>
              <p:nvPr/>
            </p:nvSpPr>
            <p:spPr bwMode="auto">
              <a:xfrm>
                <a:off x="14042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2" name="Line 28"/>
              <p:cNvSpPr>
                <a:spLocks noChangeShapeType="1"/>
              </p:cNvSpPr>
              <p:nvPr/>
            </p:nvSpPr>
            <p:spPr bwMode="auto">
              <a:xfrm>
                <a:off x="14137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3" name="Line 29"/>
              <p:cNvSpPr>
                <a:spLocks noChangeShapeType="1"/>
              </p:cNvSpPr>
              <p:nvPr/>
            </p:nvSpPr>
            <p:spPr bwMode="auto">
              <a:xfrm>
                <a:off x="1423317"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4" name="Line 30"/>
              <p:cNvSpPr>
                <a:spLocks noChangeShapeType="1"/>
              </p:cNvSpPr>
              <p:nvPr/>
            </p:nvSpPr>
            <p:spPr bwMode="auto">
              <a:xfrm>
                <a:off x="1431254"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5" name="Line 31"/>
              <p:cNvSpPr>
                <a:spLocks noChangeShapeType="1"/>
              </p:cNvSpPr>
              <p:nvPr/>
            </p:nvSpPr>
            <p:spPr bwMode="auto">
              <a:xfrm>
                <a:off x="1440779"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6" name="Line 32"/>
              <p:cNvSpPr>
                <a:spLocks noChangeShapeType="1"/>
              </p:cNvSpPr>
              <p:nvPr/>
            </p:nvSpPr>
            <p:spPr bwMode="auto">
              <a:xfrm>
                <a:off x="14503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7" name="Line 33"/>
              <p:cNvSpPr>
                <a:spLocks noChangeShapeType="1"/>
              </p:cNvSpPr>
              <p:nvPr/>
            </p:nvSpPr>
            <p:spPr bwMode="auto">
              <a:xfrm>
                <a:off x="14598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8" name="Line 34"/>
              <p:cNvSpPr>
                <a:spLocks noChangeShapeType="1"/>
              </p:cNvSpPr>
              <p:nvPr/>
            </p:nvSpPr>
            <p:spPr bwMode="auto">
              <a:xfrm>
                <a:off x="14693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9" name="Line 35"/>
              <p:cNvSpPr>
                <a:spLocks noChangeShapeType="1"/>
              </p:cNvSpPr>
              <p:nvPr/>
            </p:nvSpPr>
            <p:spPr bwMode="auto">
              <a:xfrm>
                <a:off x="14788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0" name="Line 36"/>
              <p:cNvSpPr>
                <a:spLocks noChangeShapeType="1"/>
              </p:cNvSpPr>
              <p:nvPr/>
            </p:nvSpPr>
            <p:spPr bwMode="auto">
              <a:xfrm>
                <a:off x="1486817"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1" name="Line 37"/>
              <p:cNvSpPr>
                <a:spLocks noChangeShapeType="1"/>
              </p:cNvSpPr>
              <p:nvPr/>
            </p:nvSpPr>
            <p:spPr bwMode="auto">
              <a:xfrm>
                <a:off x="14963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2" name="Line 38"/>
              <p:cNvSpPr>
                <a:spLocks noChangeShapeType="1"/>
              </p:cNvSpPr>
              <p:nvPr/>
            </p:nvSpPr>
            <p:spPr bwMode="auto">
              <a:xfrm>
                <a:off x="15058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3" name="Line 39"/>
              <p:cNvSpPr>
                <a:spLocks noChangeShapeType="1"/>
              </p:cNvSpPr>
              <p:nvPr/>
            </p:nvSpPr>
            <p:spPr bwMode="auto">
              <a:xfrm>
                <a:off x="15153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4" name="Line 40"/>
              <p:cNvSpPr>
                <a:spLocks noChangeShapeType="1"/>
              </p:cNvSpPr>
              <p:nvPr/>
            </p:nvSpPr>
            <p:spPr bwMode="auto">
              <a:xfrm>
                <a:off x="1524917"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5" name="Line 41"/>
              <p:cNvSpPr>
                <a:spLocks noChangeShapeType="1"/>
              </p:cNvSpPr>
              <p:nvPr/>
            </p:nvSpPr>
            <p:spPr bwMode="auto">
              <a:xfrm>
                <a:off x="1532854"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6" name="Line 42"/>
              <p:cNvSpPr>
                <a:spLocks noChangeShapeType="1"/>
              </p:cNvSpPr>
              <p:nvPr/>
            </p:nvSpPr>
            <p:spPr bwMode="auto">
              <a:xfrm>
                <a:off x="1542379"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7" name="Line 43"/>
              <p:cNvSpPr>
                <a:spLocks noChangeShapeType="1"/>
              </p:cNvSpPr>
              <p:nvPr/>
            </p:nvSpPr>
            <p:spPr bwMode="auto">
              <a:xfrm>
                <a:off x="1551904"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8" name="Line 44"/>
              <p:cNvSpPr>
                <a:spLocks noChangeShapeType="1"/>
              </p:cNvSpPr>
              <p:nvPr/>
            </p:nvSpPr>
            <p:spPr bwMode="auto">
              <a:xfrm>
                <a:off x="1561429"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9" name="Line 45"/>
              <p:cNvSpPr>
                <a:spLocks noChangeShapeType="1"/>
              </p:cNvSpPr>
              <p:nvPr/>
            </p:nvSpPr>
            <p:spPr bwMode="auto">
              <a:xfrm>
                <a:off x="1570954"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0" name="Line 46"/>
              <p:cNvSpPr>
                <a:spLocks noChangeShapeType="1"/>
              </p:cNvSpPr>
              <p:nvPr/>
            </p:nvSpPr>
            <p:spPr bwMode="auto">
              <a:xfrm>
                <a:off x="15804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1" name="Line 47"/>
              <p:cNvSpPr>
                <a:spLocks noChangeShapeType="1"/>
              </p:cNvSpPr>
              <p:nvPr/>
            </p:nvSpPr>
            <p:spPr bwMode="auto">
              <a:xfrm>
                <a:off x="1588417"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2" name="Line 48"/>
              <p:cNvSpPr>
                <a:spLocks noChangeShapeType="1"/>
              </p:cNvSpPr>
              <p:nvPr/>
            </p:nvSpPr>
            <p:spPr bwMode="auto">
              <a:xfrm>
                <a:off x="1597942"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3" name="Line 49"/>
              <p:cNvSpPr>
                <a:spLocks noChangeShapeType="1"/>
              </p:cNvSpPr>
              <p:nvPr/>
            </p:nvSpPr>
            <p:spPr bwMode="auto">
              <a:xfrm>
                <a:off x="1607467"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4" name="Line 50"/>
              <p:cNvSpPr>
                <a:spLocks noChangeShapeType="1"/>
              </p:cNvSpPr>
              <p:nvPr/>
            </p:nvSpPr>
            <p:spPr bwMode="auto">
              <a:xfrm>
                <a:off x="1616992"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5" name="Line 51"/>
              <p:cNvSpPr>
                <a:spLocks noChangeShapeType="1"/>
              </p:cNvSpPr>
              <p:nvPr/>
            </p:nvSpPr>
            <p:spPr bwMode="auto">
              <a:xfrm>
                <a:off x="1626517"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6" name="Line 52"/>
              <p:cNvSpPr>
                <a:spLocks noChangeShapeType="1"/>
              </p:cNvSpPr>
              <p:nvPr/>
            </p:nvSpPr>
            <p:spPr bwMode="auto">
              <a:xfrm>
                <a:off x="1634454"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7" name="Line 53"/>
              <p:cNvSpPr>
                <a:spLocks noChangeShapeType="1"/>
              </p:cNvSpPr>
              <p:nvPr/>
            </p:nvSpPr>
            <p:spPr bwMode="auto">
              <a:xfrm>
                <a:off x="1643979"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8" name="Line 54"/>
              <p:cNvSpPr>
                <a:spLocks noChangeShapeType="1"/>
              </p:cNvSpPr>
              <p:nvPr/>
            </p:nvSpPr>
            <p:spPr bwMode="auto">
              <a:xfrm>
                <a:off x="1653504"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9" name="Line 55"/>
              <p:cNvSpPr>
                <a:spLocks noChangeShapeType="1"/>
              </p:cNvSpPr>
              <p:nvPr/>
            </p:nvSpPr>
            <p:spPr bwMode="auto">
              <a:xfrm>
                <a:off x="1663029"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0" name="Line 56"/>
              <p:cNvSpPr>
                <a:spLocks noChangeShapeType="1"/>
              </p:cNvSpPr>
              <p:nvPr/>
            </p:nvSpPr>
            <p:spPr bwMode="auto">
              <a:xfrm>
                <a:off x="1672554"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1" name="Line 57"/>
              <p:cNvSpPr>
                <a:spLocks noChangeShapeType="1"/>
              </p:cNvSpPr>
              <p:nvPr/>
            </p:nvSpPr>
            <p:spPr bwMode="auto">
              <a:xfrm>
                <a:off x="1682079" y="3735121"/>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2" name="Line 58"/>
              <p:cNvSpPr>
                <a:spLocks noChangeShapeType="1"/>
              </p:cNvSpPr>
              <p:nvPr/>
            </p:nvSpPr>
            <p:spPr bwMode="auto">
              <a:xfrm flipV="1">
                <a:off x="1690017"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3" name="Line 59"/>
              <p:cNvSpPr>
                <a:spLocks noChangeShapeType="1"/>
              </p:cNvSpPr>
              <p:nvPr/>
            </p:nvSpPr>
            <p:spPr bwMode="auto">
              <a:xfrm flipV="1">
                <a:off x="1699542"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4" name="Line 60"/>
              <p:cNvSpPr>
                <a:spLocks noChangeShapeType="1"/>
              </p:cNvSpPr>
              <p:nvPr/>
            </p:nvSpPr>
            <p:spPr bwMode="auto">
              <a:xfrm flipV="1">
                <a:off x="1709067"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5" name="Line 61"/>
              <p:cNvSpPr>
                <a:spLocks noChangeShapeType="1"/>
              </p:cNvSpPr>
              <p:nvPr/>
            </p:nvSpPr>
            <p:spPr bwMode="auto">
              <a:xfrm flipV="1">
                <a:off x="1718592"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6" name="Line 62"/>
              <p:cNvSpPr>
                <a:spLocks noChangeShapeType="1"/>
              </p:cNvSpPr>
              <p:nvPr/>
            </p:nvSpPr>
            <p:spPr bwMode="auto">
              <a:xfrm flipV="1">
                <a:off x="1728117"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7" name="Line 63"/>
              <p:cNvSpPr>
                <a:spLocks noChangeShapeType="1"/>
              </p:cNvSpPr>
              <p:nvPr/>
            </p:nvSpPr>
            <p:spPr bwMode="auto">
              <a:xfrm flipV="1">
                <a:off x="1737642"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8" name="Line 64"/>
              <p:cNvSpPr>
                <a:spLocks noChangeShapeType="1"/>
              </p:cNvSpPr>
              <p:nvPr/>
            </p:nvSpPr>
            <p:spPr bwMode="auto">
              <a:xfrm flipV="1">
                <a:off x="1745579"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9" name="Line 65"/>
              <p:cNvSpPr>
                <a:spLocks noChangeShapeType="1"/>
              </p:cNvSpPr>
              <p:nvPr/>
            </p:nvSpPr>
            <p:spPr bwMode="auto">
              <a:xfrm flipV="1">
                <a:off x="1755104"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0" name="Line 66"/>
              <p:cNvSpPr>
                <a:spLocks noChangeShapeType="1"/>
              </p:cNvSpPr>
              <p:nvPr/>
            </p:nvSpPr>
            <p:spPr bwMode="auto">
              <a:xfrm flipV="1">
                <a:off x="1764629"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1" name="Line 67"/>
              <p:cNvSpPr>
                <a:spLocks noChangeShapeType="1"/>
              </p:cNvSpPr>
              <p:nvPr/>
            </p:nvSpPr>
            <p:spPr bwMode="auto">
              <a:xfrm flipV="1">
                <a:off x="1774154"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2" name="Line 68"/>
              <p:cNvSpPr>
                <a:spLocks noChangeShapeType="1"/>
              </p:cNvSpPr>
              <p:nvPr/>
            </p:nvSpPr>
            <p:spPr bwMode="auto">
              <a:xfrm flipV="1">
                <a:off x="17836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3" name="Line 69"/>
              <p:cNvSpPr>
                <a:spLocks noChangeShapeType="1"/>
              </p:cNvSpPr>
              <p:nvPr/>
            </p:nvSpPr>
            <p:spPr bwMode="auto">
              <a:xfrm flipV="1">
                <a:off x="1791617"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4" name="Line 70"/>
              <p:cNvSpPr>
                <a:spLocks noChangeShapeType="1"/>
              </p:cNvSpPr>
              <p:nvPr/>
            </p:nvSpPr>
            <p:spPr bwMode="auto">
              <a:xfrm flipV="1">
                <a:off x="1801142"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5" name="Line 71"/>
              <p:cNvSpPr>
                <a:spLocks noChangeShapeType="1"/>
              </p:cNvSpPr>
              <p:nvPr/>
            </p:nvSpPr>
            <p:spPr bwMode="auto">
              <a:xfrm flipV="1">
                <a:off x="1810667"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6" name="Line 72"/>
              <p:cNvSpPr>
                <a:spLocks noChangeShapeType="1"/>
              </p:cNvSpPr>
              <p:nvPr/>
            </p:nvSpPr>
            <p:spPr bwMode="auto">
              <a:xfrm flipV="1">
                <a:off x="1820192"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7" name="Line 73"/>
              <p:cNvSpPr>
                <a:spLocks noChangeShapeType="1"/>
              </p:cNvSpPr>
              <p:nvPr/>
            </p:nvSpPr>
            <p:spPr bwMode="auto">
              <a:xfrm flipV="1">
                <a:off x="1829717"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8" name="Line 74"/>
              <p:cNvSpPr>
                <a:spLocks noChangeShapeType="1"/>
              </p:cNvSpPr>
              <p:nvPr/>
            </p:nvSpPr>
            <p:spPr bwMode="auto">
              <a:xfrm flipV="1">
                <a:off x="1839242"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9" name="Line 75"/>
              <p:cNvSpPr>
                <a:spLocks noChangeShapeType="1"/>
              </p:cNvSpPr>
              <p:nvPr/>
            </p:nvSpPr>
            <p:spPr bwMode="auto">
              <a:xfrm flipV="1">
                <a:off x="18471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0" name="Line 76"/>
              <p:cNvSpPr>
                <a:spLocks noChangeShapeType="1"/>
              </p:cNvSpPr>
              <p:nvPr/>
            </p:nvSpPr>
            <p:spPr bwMode="auto">
              <a:xfrm flipV="1">
                <a:off x="18567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1" name="Line 77"/>
              <p:cNvSpPr>
                <a:spLocks noChangeShapeType="1"/>
              </p:cNvSpPr>
              <p:nvPr/>
            </p:nvSpPr>
            <p:spPr bwMode="auto">
              <a:xfrm flipV="1">
                <a:off x="18662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2" name="Line 78"/>
              <p:cNvSpPr>
                <a:spLocks noChangeShapeType="1"/>
              </p:cNvSpPr>
              <p:nvPr/>
            </p:nvSpPr>
            <p:spPr bwMode="auto">
              <a:xfrm flipV="1">
                <a:off x="18757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3" name="Line 79"/>
              <p:cNvSpPr>
                <a:spLocks noChangeShapeType="1"/>
              </p:cNvSpPr>
              <p:nvPr/>
            </p:nvSpPr>
            <p:spPr bwMode="auto">
              <a:xfrm flipV="1">
                <a:off x="18852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4" name="Line 80"/>
              <p:cNvSpPr>
                <a:spLocks noChangeShapeType="1"/>
              </p:cNvSpPr>
              <p:nvPr/>
            </p:nvSpPr>
            <p:spPr bwMode="auto">
              <a:xfrm flipV="1">
                <a:off x="1894804" y="3142984"/>
                <a:ext cx="7938"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5" name="Line 81"/>
              <p:cNvSpPr>
                <a:spLocks noChangeShapeType="1"/>
              </p:cNvSpPr>
              <p:nvPr/>
            </p:nvSpPr>
            <p:spPr bwMode="auto">
              <a:xfrm flipV="1">
                <a:off x="19027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6" name="Line 82"/>
              <p:cNvSpPr>
                <a:spLocks noChangeShapeType="1"/>
              </p:cNvSpPr>
              <p:nvPr/>
            </p:nvSpPr>
            <p:spPr bwMode="auto">
              <a:xfrm flipV="1">
                <a:off x="19122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7" name="Line 83"/>
              <p:cNvSpPr>
                <a:spLocks noChangeShapeType="1"/>
              </p:cNvSpPr>
              <p:nvPr/>
            </p:nvSpPr>
            <p:spPr bwMode="auto">
              <a:xfrm flipV="1">
                <a:off x="19217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8" name="Line 84"/>
              <p:cNvSpPr>
                <a:spLocks noChangeShapeType="1"/>
              </p:cNvSpPr>
              <p:nvPr/>
            </p:nvSpPr>
            <p:spPr bwMode="auto">
              <a:xfrm flipV="1">
                <a:off x="1931317"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9" name="Line 85"/>
              <p:cNvSpPr>
                <a:spLocks noChangeShapeType="1"/>
              </p:cNvSpPr>
              <p:nvPr/>
            </p:nvSpPr>
            <p:spPr bwMode="auto">
              <a:xfrm flipV="1">
                <a:off x="1940842"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0" name="Line 86"/>
              <p:cNvSpPr>
                <a:spLocks noChangeShapeType="1"/>
              </p:cNvSpPr>
              <p:nvPr/>
            </p:nvSpPr>
            <p:spPr bwMode="auto">
              <a:xfrm flipV="1">
                <a:off x="19487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1" name="Line 87"/>
              <p:cNvSpPr>
                <a:spLocks noChangeShapeType="1"/>
              </p:cNvSpPr>
              <p:nvPr/>
            </p:nvSpPr>
            <p:spPr bwMode="auto">
              <a:xfrm flipV="1">
                <a:off x="19583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2" name="Line 88"/>
              <p:cNvSpPr>
                <a:spLocks noChangeShapeType="1"/>
              </p:cNvSpPr>
              <p:nvPr/>
            </p:nvSpPr>
            <p:spPr bwMode="auto">
              <a:xfrm flipV="1">
                <a:off x="19678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3" name="Line 89"/>
              <p:cNvSpPr>
                <a:spLocks noChangeShapeType="1"/>
              </p:cNvSpPr>
              <p:nvPr/>
            </p:nvSpPr>
            <p:spPr bwMode="auto">
              <a:xfrm flipV="1">
                <a:off x="19773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4" name="Line 90"/>
              <p:cNvSpPr>
                <a:spLocks noChangeShapeType="1"/>
              </p:cNvSpPr>
              <p:nvPr/>
            </p:nvSpPr>
            <p:spPr bwMode="auto">
              <a:xfrm>
                <a:off x="1986879" y="3003284"/>
                <a:ext cx="9525"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5" name="Line 91"/>
              <p:cNvSpPr>
                <a:spLocks noChangeShapeType="1"/>
              </p:cNvSpPr>
              <p:nvPr/>
            </p:nvSpPr>
            <p:spPr bwMode="auto">
              <a:xfrm>
                <a:off x="1996404" y="3003284"/>
                <a:ext cx="7938"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6" name="Line 92"/>
              <p:cNvSpPr>
                <a:spLocks noChangeShapeType="1"/>
              </p:cNvSpPr>
              <p:nvPr/>
            </p:nvSpPr>
            <p:spPr bwMode="auto">
              <a:xfrm>
                <a:off x="20043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7" name="Line 93"/>
              <p:cNvSpPr>
                <a:spLocks noChangeShapeType="1"/>
              </p:cNvSpPr>
              <p:nvPr/>
            </p:nvSpPr>
            <p:spPr bwMode="auto">
              <a:xfrm>
                <a:off x="20138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8" name="Line 94"/>
              <p:cNvSpPr>
                <a:spLocks noChangeShapeType="1"/>
              </p:cNvSpPr>
              <p:nvPr/>
            </p:nvSpPr>
            <p:spPr bwMode="auto">
              <a:xfrm>
                <a:off x="20233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9" name="Line 95"/>
              <p:cNvSpPr>
                <a:spLocks noChangeShapeType="1"/>
              </p:cNvSpPr>
              <p:nvPr/>
            </p:nvSpPr>
            <p:spPr bwMode="auto">
              <a:xfrm>
                <a:off x="2032917"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0" name="Line 96"/>
              <p:cNvSpPr>
                <a:spLocks noChangeShapeType="1"/>
              </p:cNvSpPr>
              <p:nvPr/>
            </p:nvSpPr>
            <p:spPr bwMode="auto">
              <a:xfrm>
                <a:off x="2042442"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1" name="Line 97"/>
              <p:cNvSpPr>
                <a:spLocks noChangeShapeType="1"/>
              </p:cNvSpPr>
              <p:nvPr/>
            </p:nvSpPr>
            <p:spPr bwMode="auto">
              <a:xfrm>
                <a:off x="2051967" y="3069959"/>
                <a:ext cx="7938"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2" name="Line 98"/>
              <p:cNvSpPr>
                <a:spLocks noChangeShapeType="1"/>
              </p:cNvSpPr>
              <p:nvPr/>
            </p:nvSpPr>
            <p:spPr bwMode="auto">
              <a:xfrm>
                <a:off x="20599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3" name="Line 99"/>
              <p:cNvSpPr>
                <a:spLocks noChangeShapeType="1"/>
              </p:cNvSpPr>
              <p:nvPr/>
            </p:nvSpPr>
            <p:spPr bwMode="auto">
              <a:xfrm>
                <a:off x="20694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4" name="Line 100"/>
              <p:cNvSpPr>
                <a:spLocks noChangeShapeType="1"/>
              </p:cNvSpPr>
              <p:nvPr/>
            </p:nvSpPr>
            <p:spPr bwMode="auto">
              <a:xfrm>
                <a:off x="20789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5" name="Line 101"/>
              <p:cNvSpPr>
                <a:spLocks noChangeShapeType="1"/>
              </p:cNvSpPr>
              <p:nvPr/>
            </p:nvSpPr>
            <p:spPr bwMode="auto">
              <a:xfrm>
                <a:off x="20884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6" name="Line 102"/>
              <p:cNvSpPr>
                <a:spLocks noChangeShapeType="1"/>
              </p:cNvSpPr>
              <p:nvPr/>
            </p:nvSpPr>
            <p:spPr bwMode="auto">
              <a:xfrm>
                <a:off x="2098004" y="3201721"/>
                <a:ext cx="7938"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7" name="Line 103"/>
              <p:cNvSpPr>
                <a:spLocks noChangeShapeType="1"/>
              </p:cNvSpPr>
              <p:nvPr/>
            </p:nvSpPr>
            <p:spPr bwMode="auto">
              <a:xfrm>
                <a:off x="21059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8" name="Line 104"/>
              <p:cNvSpPr>
                <a:spLocks noChangeShapeType="1"/>
              </p:cNvSpPr>
              <p:nvPr/>
            </p:nvSpPr>
            <p:spPr bwMode="auto">
              <a:xfrm>
                <a:off x="21154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9" name="Line 105"/>
              <p:cNvSpPr>
                <a:spLocks noChangeShapeType="1"/>
              </p:cNvSpPr>
              <p:nvPr/>
            </p:nvSpPr>
            <p:spPr bwMode="auto">
              <a:xfrm>
                <a:off x="21249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0" name="Line 106"/>
              <p:cNvSpPr>
                <a:spLocks noChangeShapeType="1"/>
              </p:cNvSpPr>
              <p:nvPr/>
            </p:nvSpPr>
            <p:spPr bwMode="auto">
              <a:xfrm>
                <a:off x="2134517"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891" name="Oval 890"/>
          <p:cNvSpPr/>
          <p:nvPr/>
        </p:nvSpPr>
        <p:spPr>
          <a:xfrm>
            <a:off x="8088923" y="661177"/>
            <a:ext cx="407963" cy="3108960"/>
          </a:xfrm>
          <a:prstGeom prst="ellipse">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2" name="Can 891"/>
          <p:cNvSpPr/>
          <p:nvPr/>
        </p:nvSpPr>
        <p:spPr>
          <a:xfrm rot="16200000" flipH="1">
            <a:off x="6727881" y="2064437"/>
            <a:ext cx="2025747" cy="386860"/>
          </a:xfrm>
          <a:prstGeom prst="can">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3" name="Cube 892"/>
          <p:cNvSpPr/>
          <p:nvPr/>
        </p:nvSpPr>
        <p:spPr>
          <a:xfrm flipH="1">
            <a:off x="3886200" y="5190977"/>
            <a:ext cx="3352800" cy="1336430"/>
          </a:xfrm>
          <a:prstGeom prst="cube">
            <a:avLst>
              <a:gd name="adj" fmla="val 21742"/>
            </a:avLst>
          </a:prstGeom>
          <a:solidFill>
            <a:schemeClr val="accent2"/>
          </a:solidFill>
          <a:ln>
            <a:solidFill>
              <a:schemeClr val="tx1"/>
            </a:solidFill>
          </a:ln>
          <a:scene3d>
            <a:camera prst="orthographicFront">
              <a:rot lat="0" lon="18899957"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Big Battery</a:t>
            </a:r>
            <a:endParaRPr lang="en-US" sz="3200" dirty="0"/>
          </a:p>
        </p:txBody>
      </p:sp>
      <p:sp>
        <p:nvSpPr>
          <p:cNvPr id="894" name="Can 893"/>
          <p:cNvSpPr/>
          <p:nvPr/>
        </p:nvSpPr>
        <p:spPr>
          <a:xfrm>
            <a:off x="4979961" y="5120638"/>
            <a:ext cx="422030" cy="211015"/>
          </a:xfrm>
          <a:prstGeom prst="can">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5" name="Can 894"/>
          <p:cNvSpPr/>
          <p:nvPr/>
        </p:nvSpPr>
        <p:spPr>
          <a:xfrm>
            <a:off x="6018626" y="5146429"/>
            <a:ext cx="422030" cy="211015"/>
          </a:xfrm>
          <a:prstGeom prst="can">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6" name="Can 895"/>
          <p:cNvSpPr/>
          <p:nvPr/>
        </p:nvSpPr>
        <p:spPr>
          <a:xfrm rot="16200000" flipH="1">
            <a:off x="3067934" y="2048026"/>
            <a:ext cx="2025747" cy="386860"/>
          </a:xfrm>
          <a:prstGeom prst="can">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7" name="Oval 896"/>
          <p:cNvSpPr/>
          <p:nvPr/>
        </p:nvSpPr>
        <p:spPr>
          <a:xfrm>
            <a:off x="3981156" y="1969477"/>
            <a:ext cx="56271" cy="5908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487"/>
          <p:cNvGrpSpPr/>
          <p:nvPr/>
        </p:nvGrpSpPr>
        <p:grpSpPr>
          <a:xfrm>
            <a:off x="2192217" y="2053874"/>
            <a:ext cx="1831058" cy="350199"/>
            <a:chOff x="1228054" y="3000375"/>
            <a:chExt cx="1831058" cy="736334"/>
          </a:xfrm>
        </p:grpSpPr>
        <p:grpSp>
          <p:nvGrpSpPr>
            <p:cNvPr id="10" name="Group 385"/>
            <p:cNvGrpSpPr/>
            <p:nvPr/>
          </p:nvGrpSpPr>
          <p:grpSpPr>
            <a:xfrm>
              <a:off x="1228054" y="3003284"/>
              <a:ext cx="915988" cy="733425"/>
              <a:chOff x="1228054" y="3003284"/>
              <a:chExt cx="915988" cy="733425"/>
            </a:xfrm>
          </p:grpSpPr>
          <p:sp>
            <p:nvSpPr>
              <p:cNvPr id="590" name="Line 8"/>
              <p:cNvSpPr>
                <a:spLocks noChangeShapeType="1"/>
              </p:cNvSpPr>
              <p:nvPr/>
            </p:nvSpPr>
            <p:spPr bwMode="auto">
              <a:xfrm flipV="1">
                <a:off x="1228054"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1" name="Line 9"/>
              <p:cNvSpPr>
                <a:spLocks noChangeShapeType="1"/>
              </p:cNvSpPr>
              <p:nvPr/>
            </p:nvSpPr>
            <p:spPr bwMode="auto">
              <a:xfrm flipV="1">
                <a:off x="12375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2" name="Line 10"/>
              <p:cNvSpPr>
                <a:spLocks noChangeShapeType="1"/>
              </p:cNvSpPr>
              <p:nvPr/>
            </p:nvSpPr>
            <p:spPr bwMode="auto">
              <a:xfrm flipV="1">
                <a:off x="12471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 name="Line 11"/>
              <p:cNvSpPr>
                <a:spLocks noChangeShapeType="1"/>
              </p:cNvSpPr>
              <p:nvPr/>
            </p:nvSpPr>
            <p:spPr bwMode="auto">
              <a:xfrm flipV="1">
                <a:off x="12566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 name="Line 12"/>
              <p:cNvSpPr>
                <a:spLocks noChangeShapeType="1"/>
              </p:cNvSpPr>
              <p:nvPr/>
            </p:nvSpPr>
            <p:spPr bwMode="auto">
              <a:xfrm flipV="1">
                <a:off x="12661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5" name="Line 13"/>
              <p:cNvSpPr>
                <a:spLocks noChangeShapeType="1"/>
              </p:cNvSpPr>
              <p:nvPr/>
            </p:nvSpPr>
            <p:spPr bwMode="auto">
              <a:xfrm flipV="1">
                <a:off x="12756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6" name="Line 14"/>
              <p:cNvSpPr>
                <a:spLocks noChangeShapeType="1"/>
              </p:cNvSpPr>
              <p:nvPr/>
            </p:nvSpPr>
            <p:spPr bwMode="auto">
              <a:xfrm flipV="1">
                <a:off x="1283617"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7" name="Line 15"/>
              <p:cNvSpPr>
                <a:spLocks noChangeShapeType="1"/>
              </p:cNvSpPr>
              <p:nvPr/>
            </p:nvSpPr>
            <p:spPr bwMode="auto">
              <a:xfrm flipV="1">
                <a:off x="12931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8" name="Line 16"/>
              <p:cNvSpPr>
                <a:spLocks noChangeShapeType="1"/>
              </p:cNvSpPr>
              <p:nvPr/>
            </p:nvSpPr>
            <p:spPr bwMode="auto">
              <a:xfrm flipV="1">
                <a:off x="13026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9" name="Line 17"/>
              <p:cNvSpPr>
                <a:spLocks noChangeShapeType="1"/>
              </p:cNvSpPr>
              <p:nvPr/>
            </p:nvSpPr>
            <p:spPr bwMode="auto">
              <a:xfrm flipV="1">
                <a:off x="13121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0" name="Line 18"/>
              <p:cNvSpPr>
                <a:spLocks noChangeShapeType="1"/>
              </p:cNvSpPr>
              <p:nvPr/>
            </p:nvSpPr>
            <p:spPr bwMode="auto">
              <a:xfrm flipV="1">
                <a:off x="1321717" y="3050909"/>
                <a:ext cx="7938"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1" name="Line 19"/>
              <p:cNvSpPr>
                <a:spLocks noChangeShapeType="1"/>
              </p:cNvSpPr>
              <p:nvPr/>
            </p:nvSpPr>
            <p:spPr bwMode="auto">
              <a:xfrm flipV="1">
                <a:off x="1329654"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2" name="Line 20"/>
              <p:cNvSpPr>
                <a:spLocks noChangeShapeType="1"/>
              </p:cNvSpPr>
              <p:nvPr/>
            </p:nvSpPr>
            <p:spPr bwMode="auto">
              <a:xfrm flipV="1">
                <a:off x="13391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3" name="Line 21"/>
              <p:cNvSpPr>
                <a:spLocks noChangeShapeType="1"/>
              </p:cNvSpPr>
              <p:nvPr/>
            </p:nvSpPr>
            <p:spPr bwMode="auto">
              <a:xfrm flipV="1">
                <a:off x="13487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4" name="Line 22"/>
              <p:cNvSpPr>
                <a:spLocks noChangeShapeType="1"/>
              </p:cNvSpPr>
              <p:nvPr/>
            </p:nvSpPr>
            <p:spPr bwMode="auto">
              <a:xfrm flipV="1">
                <a:off x="13582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5" name="Line 23"/>
              <p:cNvSpPr>
                <a:spLocks noChangeShapeType="1"/>
              </p:cNvSpPr>
              <p:nvPr/>
            </p:nvSpPr>
            <p:spPr bwMode="auto">
              <a:xfrm flipV="1">
                <a:off x="13677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6" name="Line 24"/>
              <p:cNvSpPr>
                <a:spLocks noChangeShapeType="1"/>
              </p:cNvSpPr>
              <p:nvPr/>
            </p:nvSpPr>
            <p:spPr bwMode="auto">
              <a:xfrm>
                <a:off x="1377279" y="3003284"/>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7" name="Line 25"/>
              <p:cNvSpPr>
                <a:spLocks noChangeShapeType="1"/>
              </p:cNvSpPr>
              <p:nvPr/>
            </p:nvSpPr>
            <p:spPr bwMode="auto">
              <a:xfrm>
                <a:off x="1385217"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8" name="Line 26"/>
              <p:cNvSpPr>
                <a:spLocks noChangeShapeType="1"/>
              </p:cNvSpPr>
              <p:nvPr/>
            </p:nvSpPr>
            <p:spPr bwMode="auto">
              <a:xfrm>
                <a:off x="13947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9" name="Line 27"/>
              <p:cNvSpPr>
                <a:spLocks noChangeShapeType="1"/>
              </p:cNvSpPr>
              <p:nvPr/>
            </p:nvSpPr>
            <p:spPr bwMode="auto">
              <a:xfrm>
                <a:off x="14042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0" name="Line 28"/>
              <p:cNvSpPr>
                <a:spLocks noChangeShapeType="1"/>
              </p:cNvSpPr>
              <p:nvPr/>
            </p:nvSpPr>
            <p:spPr bwMode="auto">
              <a:xfrm>
                <a:off x="14137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1" name="Line 29"/>
              <p:cNvSpPr>
                <a:spLocks noChangeShapeType="1"/>
              </p:cNvSpPr>
              <p:nvPr/>
            </p:nvSpPr>
            <p:spPr bwMode="auto">
              <a:xfrm>
                <a:off x="1423317"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2" name="Line 30"/>
              <p:cNvSpPr>
                <a:spLocks noChangeShapeType="1"/>
              </p:cNvSpPr>
              <p:nvPr/>
            </p:nvSpPr>
            <p:spPr bwMode="auto">
              <a:xfrm>
                <a:off x="1431254"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3" name="Line 31"/>
              <p:cNvSpPr>
                <a:spLocks noChangeShapeType="1"/>
              </p:cNvSpPr>
              <p:nvPr/>
            </p:nvSpPr>
            <p:spPr bwMode="auto">
              <a:xfrm>
                <a:off x="1440779"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4" name="Line 32"/>
              <p:cNvSpPr>
                <a:spLocks noChangeShapeType="1"/>
              </p:cNvSpPr>
              <p:nvPr/>
            </p:nvSpPr>
            <p:spPr bwMode="auto">
              <a:xfrm>
                <a:off x="14503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5" name="Line 33"/>
              <p:cNvSpPr>
                <a:spLocks noChangeShapeType="1"/>
              </p:cNvSpPr>
              <p:nvPr/>
            </p:nvSpPr>
            <p:spPr bwMode="auto">
              <a:xfrm>
                <a:off x="14598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6" name="Line 34"/>
              <p:cNvSpPr>
                <a:spLocks noChangeShapeType="1"/>
              </p:cNvSpPr>
              <p:nvPr/>
            </p:nvSpPr>
            <p:spPr bwMode="auto">
              <a:xfrm>
                <a:off x="14693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7" name="Line 35"/>
              <p:cNvSpPr>
                <a:spLocks noChangeShapeType="1"/>
              </p:cNvSpPr>
              <p:nvPr/>
            </p:nvSpPr>
            <p:spPr bwMode="auto">
              <a:xfrm>
                <a:off x="14788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8" name="Line 36"/>
              <p:cNvSpPr>
                <a:spLocks noChangeShapeType="1"/>
              </p:cNvSpPr>
              <p:nvPr/>
            </p:nvSpPr>
            <p:spPr bwMode="auto">
              <a:xfrm>
                <a:off x="1486817"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9" name="Line 37"/>
              <p:cNvSpPr>
                <a:spLocks noChangeShapeType="1"/>
              </p:cNvSpPr>
              <p:nvPr/>
            </p:nvSpPr>
            <p:spPr bwMode="auto">
              <a:xfrm>
                <a:off x="14963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0" name="Line 38"/>
              <p:cNvSpPr>
                <a:spLocks noChangeShapeType="1"/>
              </p:cNvSpPr>
              <p:nvPr/>
            </p:nvSpPr>
            <p:spPr bwMode="auto">
              <a:xfrm>
                <a:off x="15058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1" name="Line 39"/>
              <p:cNvSpPr>
                <a:spLocks noChangeShapeType="1"/>
              </p:cNvSpPr>
              <p:nvPr/>
            </p:nvSpPr>
            <p:spPr bwMode="auto">
              <a:xfrm>
                <a:off x="15153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2" name="Line 40"/>
              <p:cNvSpPr>
                <a:spLocks noChangeShapeType="1"/>
              </p:cNvSpPr>
              <p:nvPr/>
            </p:nvSpPr>
            <p:spPr bwMode="auto">
              <a:xfrm>
                <a:off x="1524917"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3" name="Line 41"/>
              <p:cNvSpPr>
                <a:spLocks noChangeShapeType="1"/>
              </p:cNvSpPr>
              <p:nvPr/>
            </p:nvSpPr>
            <p:spPr bwMode="auto">
              <a:xfrm>
                <a:off x="1532854"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4" name="Line 42"/>
              <p:cNvSpPr>
                <a:spLocks noChangeShapeType="1"/>
              </p:cNvSpPr>
              <p:nvPr/>
            </p:nvSpPr>
            <p:spPr bwMode="auto">
              <a:xfrm>
                <a:off x="1542379"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5" name="Line 43"/>
              <p:cNvSpPr>
                <a:spLocks noChangeShapeType="1"/>
              </p:cNvSpPr>
              <p:nvPr/>
            </p:nvSpPr>
            <p:spPr bwMode="auto">
              <a:xfrm>
                <a:off x="1551904"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6" name="Line 44"/>
              <p:cNvSpPr>
                <a:spLocks noChangeShapeType="1"/>
              </p:cNvSpPr>
              <p:nvPr/>
            </p:nvSpPr>
            <p:spPr bwMode="auto">
              <a:xfrm>
                <a:off x="1561429"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7" name="Line 45"/>
              <p:cNvSpPr>
                <a:spLocks noChangeShapeType="1"/>
              </p:cNvSpPr>
              <p:nvPr/>
            </p:nvSpPr>
            <p:spPr bwMode="auto">
              <a:xfrm>
                <a:off x="1570954"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8" name="Line 46"/>
              <p:cNvSpPr>
                <a:spLocks noChangeShapeType="1"/>
              </p:cNvSpPr>
              <p:nvPr/>
            </p:nvSpPr>
            <p:spPr bwMode="auto">
              <a:xfrm>
                <a:off x="15804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9" name="Line 47"/>
              <p:cNvSpPr>
                <a:spLocks noChangeShapeType="1"/>
              </p:cNvSpPr>
              <p:nvPr/>
            </p:nvSpPr>
            <p:spPr bwMode="auto">
              <a:xfrm>
                <a:off x="1588417"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0" name="Line 48"/>
              <p:cNvSpPr>
                <a:spLocks noChangeShapeType="1"/>
              </p:cNvSpPr>
              <p:nvPr/>
            </p:nvSpPr>
            <p:spPr bwMode="auto">
              <a:xfrm>
                <a:off x="1597942"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1" name="Line 49"/>
              <p:cNvSpPr>
                <a:spLocks noChangeShapeType="1"/>
              </p:cNvSpPr>
              <p:nvPr/>
            </p:nvSpPr>
            <p:spPr bwMode="auto">
              <a:xfrm>
                <a:off x="1607467"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2" name="Line 50"/>
              <p:cNvSpPr>
                <a:spLocks noChangeShapeType="1"/>
              </p:cNvSpPr>
              <p:nvPr/>
            </p:nvSpPr>
            <p:spPr bwMode="auto">
              <a:xfrm>
                <a:off x="1616992"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3" name="Line 51"/>
              <p:cNvSpPr>
                <a:spLocks noChangeShapeType="1"/>
              </p:cNvSpPr>
              <p:nvPr/>
            </p:nvSpPr>
            <p:spPr bwMode="auto">
              <a:xfrm>
                <a:off x="1626517"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4" name="Line 52"/>
              <p:cNvSpPr>
                <a:spLocks noChangeShapeType="1"/>
              </p:cNvSpPr>
              <p:nvPr/>
            </p:nvSpPr>
            <p:spPr bwMode="auto">
              <a:xfrm>
                <a:off x="1634454"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5" name="Line 53"/>
              <p:cNvSpPr>
                <a:spLocks noChangeShapeType="1"/>
              </p:cNvSpPr>
              <p:nvPr/>
            </p:nvSpPr>
            <p:spPr bwMode="auto">
              <a:xfrm>
                <a:off x="1643979"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6" name="Line 54"/>
              <p:cNvSpPr>
                <a:spLocks noChangeShapeType="1"/>
              </p:cNvSpPr>
              <p:nvPr/>
            </p:nvSpPr>
            <p:spPr bwMode="auto">
              <a:xfrm>
                <a:off x="1653504"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7" name="Line 55"/>
              <p:cNvSpPr>
                <a:spLocks noChangeShapeType="1"/>
              </p:cNvSpPr>
              <p:nvPr/>
            </p:nvSpPr>
            <p:spPr bwMode="auto">
              <a:xfrm>
                <a:off x="1663029"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8" name="Line 56"/>
              <p:cNvSpPr>
                <a:spLocks noChangeShapeType="1"/>
              </p:cNvSpPr>
              <p:nvPr/>
            </p:nvSpPr>
            <p:spPr bwMode="auto">
              <a:xfrm>
                <a:off x="1672554"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9" name="Line 57"/>
              <p:cNvSpPr>
                <a:spLocks noChangeShapeType="1"/>
              </p:cNvSpPr>
              <p:nvPr/>
            </p:nvSpPr>
            <p:spPr bwMode="auto">
              <a:xfrm>
                <a:off x="1682079" y="3735121"/>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0" name="Line 58"/>
              <p:cNvSpPr>
                <a:spLocks noChangeShapeType="1"/>
              </p:cNvSpPr>
              <p:nvPr/>
            </p:nvSpPr>
            <p:spPr bwMode="auto">
              <a:xfrm flipV="1">
                <a:off x="1690017"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1" name="Line 59"/>
              <p:cNvSpPr>
                <a:spLocks noChangeShapeType="1"/>
              </p:cNvSpPr>
              <p:nvPr/>
            </p:nvSpPr>
            <p:spPr bwMode="auto">
              <a:xfrm flipV="1">
                <a:off x="1699542"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2" name="Line 60"/>
              <p:cNvSpPr>
                <a:spLocks noChangeShapeType="1"/>
              </p:cNvSpPr>
              <p:nvPr/>
            </p:nvSpPr>
            <p:spPr bwMode="auto">
              <a:xfrm flipV="1">
                <a:off x="1709067"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3" name="Line 61"/>
              <p:cNvSpPr>
                <a:spLocks noChangeShapeType="1"/>
              </p:cNvSpPr>
              <p:nvPr/>
            </p:nvSpPr>
            <p:spPr bwMode="auto">
              <a:xfrm flipV="1">
                <a:off x="1718592"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4" name="Line 62"/>
              <p:cNvSpPr>
                <a:spLocks noChangeShapeType="1"/>
              </p:cNvSpPr>
              <p:nvPr/>
            </p:nvSpPr>
            <p:spPr bwMode="auto">
              <a:xfrm flipV="1">
                <a:off x="1728117"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5" name="Line 63"/>
              <p:cNvSpPr>
                <a:spLocks noChangeShapeType="1"/>
              </p:cNvSpPr>
              <p:nvPr/>
            </p:nvSpPr>
            <p:spPr bwMode="auto">
              <a:xfrm flipV="1">
                <a:off x="1737642"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6" name="Line 64"/>
              <p:cNvSpPr>
                <a:spLocks noChangeShapeType="1"/>
              </p:cNvSpPr>
              <p:nvPr/>
            </p:nvSpPr>
            <p:spPr bwMode="auto">
              <a:xfrm flipV="1">
                <a:off x="1745579"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7" name="Line 65"/>
              <p:cNvSpPr>
                <a:spLocks noChangeShapeType="1"/>
              </p:cNvSpPr>
              <p:nvPr/>
            </p:nvSpPr>
            <p:spPr bwMode="auto">
              <a:xfrm flipV="1">
                <a:off x="1755104"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8" name="Line 66"/>
              <p:cNvSpPr>
                <a:spLocks noChangeShapeType="1"/>
              </p:cNvSpPr>
              <p:nvPr/>
            </p:nvSpPr>
            <p:spPr bwMode="auto">
              <a:xfrm flipV="1">
                <a:off x="1764629"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9" name="Line 67"/>
              <p:cNvSpPr>
                <a:spLocks noChangeShapeType="1"/>
              </p:cNvSpPr>
              <p:nvPr/>
            </p:nvSpPr>
            <p:spPr bwMode="auto">
              <a:xfrm flipV="1">
                <a:off x="1774154"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0" name="Line 68"/>
              <p:cNvSpPr>
                <a:spLocks noChangeShapeType="1"/>
              </p:cNvSpPr>
              <p:nvPr/>
            </p:nvSpPr>
            <p:spPr bwMode="auto">
              <a:xfrm flipV="1">
                <a:off x="17836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1" name="Line 69"/>
              <p:cNvSpPr>
                <a:spLocks noChangeShapeType="1"/>
              </p:cNvSpPr>
              <p:nvPr/>
            </p:nvSpPr>
            <p:spPr bwMode="auto">
              <a:xfrm flipV="1">
                <a:off x="1791617"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2" name="Line 70"/>
              <p:cNvSpPr>
                <a:spLocks noChangeShapeType="1"/>
              </p:cNvSpPr>
              <p:nvPr/>
            </p:nvSpPr>
            <p:spPr bwMode="auto">
              <a:xfrm flipV="1">
                <a:off x="1801142"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3" name="Line 71"/>
              <p:cNvSpPr>
                <a:spLocks noChangeShapeType="1"/>
              </p:cNvSpPr>
              <p:nvPr/>
            </p:nvSpPr>
            <p:spPr bwMode="auto">
              <a:xfrm flipV="1">
                <a:off x="1810667"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4" name="Line 72"/>
              <p:cNvSpPr>
                <a:spLocks noChangeShapeType="1"/>
              </p:cNvSpPr>
              <p:nvPr/>
            </p:nvSpPr>
            <p:spPr bwMode="auto">
              <a:xfrm flipV="1">
                <a:off x="1820192"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5" name="Line 73"/>
              <p:cNvSpPr>
                <a:spLocks noChangeShapeType="1"/>
              </p:cNvSpPr>
              <p:nvPr/>
            </p:nvSpPr>
            <p:spPr bwMode="auto">
              <a:xfrm flipV="1">
                <a:off x="1829717"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6" name="Line 74"/>
              <p:cNvSpPr>
                <a:spLocks noChangeShapeType="1"/>
              </p:cNvSpPr>
              <p:nvPr/>
            </p:nvSpPr>
            <p:spPr bwMode="auto">
              <a:xfrm flipV="1">
                <a:off x="1839242"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7" name="Line 75"/>
              <p:cNvSpPr>
                <a:spLocks noChangeShapeType="1"/>
              </p:cNvSpPr>
              <p:nvPr/>
            </p:nvSpPr>
            <p:spPr bwMode="auto">
              <a:xfrm flipV="1">
                <a:off x="18471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8" name="Line 76"/>
              <p:cNvSpPr>
                <a:spLocks noChangeShapeType="1"/>
              </p:cNvSpPr>
              <p:nvPr/>
            </p:nvSpPr>
            <p:spPr bwMode="auto">
              <a:xfrm flipV="1">
                <a:off x="18567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9" name="Line 77"/>
              <p:cNvSpPr>
                <a:spLocks noChangeShapeType="1"/>
              </p:cNvSpPr>
              <p:nvPr/>
            </p:nvSpPr>
            <p:spPr bwMode="auto">
              <a:xfrm flipV="1">
                <a:off x="18662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0" name="Line 78"/>
              <p:cNvSpPr>
                <a:spLocks noChangeShapeType="1"/>
              </p:cNvSpPr>
              <p:nvPr/>
            </p:nvSpPr>
            <p:spPr bwMode="auto">
              <a:xfrm flipV="1">
                <a:off x="18757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1" name="Line 79"/>
              <p:cNvSpPr>
                <a:spLocks noChangeShapeType="1"/>
              </p:cNvSpPr>
              <p:nvPr/>
            </p:nvSpPr>
            <p:spPr bwMode="auto">
              <a:xfrm flipV="1">
                <a:off x="18852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2" name="Line 80"/>
              <p:cNvSpPr>
                <a:spLocks noChangeShapeType="1"/>
              </p:cNvSpPr>
              <p:nvPr/>
            </p:nvSpPr>
            <p:spPr bwMode="auto">
              <a:xfrm flipV="1">
                <a:off x="1894804" y="3142984"/>
                <a:ext cx="7938"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3" name="Line 81"/>
              <p:cNvSpPr>
                <a:spLocks noChangeShapeType="1"/>
              </p:cNvSpPr>
              <p:nvPr/>
            </p:nvSpPr>
            <p:spPr bwMode="auto">
              <a:xfrm flipV="1">
                <a:off x="19027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4" name="Line 82"/>
              <p:cNvSpPr>
                <a:spLocks noChangeShapeType="1"/>
              </p:cNvSpPr>
              <p:nvPr/>
            </p:nvSpPr>
            <p:spPr bwMode="auto">
              <a:xfrm flipV="1">
                <a:off x="19122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5" name="Line 83"/>
              <p:cNvSpPr>
                <a:spLocks noChangeShapeType="1"/>
              </p:cNvSpPr>
              <p:nvPr/>
            </p:nvSpPr>
            <p:spPr bwMode="auto">
              <a:xfrm flipV="1">
                <a:off x="19217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6" name="Line 84"/>
              <p:cNvSpPr>
                <a:spLocks noChangeShapeType="1"/>
              </p:cNvSpPr>
              <p:nvPr/>
            </p:nvSpPr>
            <p:spPr bwMode="auto">
              <a:xfrm flipV="1">
                <a:off x="1931317"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7" name="Line 85"/>
              <p:cNvSpPr>
                <a:spLocks noChangeShapeType="1"/>
              </p:cNvSpPr>
              <p:nvPr/>
            </p:nvSpPr>
            <p:spPr bwMode="auto">
              <a:xfrm flipV="1">
                <a:off x="1940842"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8" name="Line 86"/>
              <p:cNvSpPr>
                <a:spLocks noChangeShapeType="1"/>
              </p:cNvSpPr>
              <p:nvPr/>
            </p:nvSpPr>
            <p:spPr bwMode="auto">
              <a:xfrm flipV="1">
                <a:off x="19487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9" name="Line 87"/>
              <p:cNvSpPr>
                <a:spLocks noChangeShapeType="1"/>
              </p:cNvSpPr>
              <p:nvPr/>
            </p:nvSpPr>
            <p:spPr bwMode="auto">
              <a:xfrm flipV="1">
                <a:off x="19583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0" name="Line 88"/>
              <p:cNvSpPr>
                <a:spLocks noChangeShapeType="1"/>
              </p:cNvSpPr>
              <p:nvPr/>
            </p:nvSpPr>
            <p:spPr bwMode="auto">
              <a:xfrm flipV="1">
                <a:off x="19678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1" name="Line 89"/>
              <p:cNvSpPr>
                <a:spLocks noChangeShapeType="1"/>
              </p:cNvSpPr>
              <p:nvPr/>
            </p:nvSpPr>
            <p:spPr bwMode="auto">
              <a:xfrm flipV="1">
                <a:off x="19773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2" name="Line 90"/>
              <p:cNvSpPr>
                <a:spLocks noChangeShapeType="1"/>
              </p:cNvSpPr>
              <p:nvPr/>
            </p:nvSpPr>
            <p:spPr bwMode="auto">
              <a:xfrm>
                <a:off x="1986879" y="3003284"/>
                <a:ext cx="9525"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3" name="Line 91"/>
              <p:cNvSpPr>
                <a:spLocks noChangeShapeType="1"/>
              </p:cNvSpPr>
              <p:nvPr/>
            </p:nvSpPr>
            <p:spPr bwMode="auto">
              <a:xfrm>
                <a:off x="1996404" y="3003284"/>
                <a:ext cx="7938"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4" name="Line 92"/>
              <p:cNvSpPr>
                <a:spLocks noChangeShapeType="1"/>
              </p:cNvSpPr>
              <p:nvPr/>
            </p:nvSpPr>
            <p:spPr bwMode="auto">
              <a:xfrm>
                <a:off x="20043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5" name="Line 93"/>
              <p:cNvSpPr>
                <a:spLocks noChangeShapeType="1"/>
              </p:cNvSpPr>
              <p:nvPr/>
            </p:nvSpPr>
            <p:spPr bwMode="auto">
              <a:xfrm>
                <a:off x="20138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6" name="Line 94"/>
              <p:cNvSpPr>
                <a:spLocks noChangeShapeType="1"/>
              </p:cNvSpPr>
              <p:nvPr/>
            </p:nvSpPr>
            <p:spPr bwMode="auto">
              <a:xfrm>
                <a:off x="20233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7" name="Line 95"/>
              <p:cNvSpPr>
                <a:spLocks noChangeShapeType="1"/>
              </p:cNvSpPr>
              <p:nvPr/>
            </p:nvSpPr>
            <p:spPr bwMode="auto">
              <a:xfrm>
                <a:off x="2032917"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8" name="Line 96"/>
              <p:cNvSpPr>
                <a:spLocks noChangeShapeType="1"/>
              </p:cNvSpPr>
              <p:nvPr/>
            </p:nvSpPr>
            <p:spPr bwMode="auto">
              <a:xfrm>
                <a:off x="2042442"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9" name="Line 97"/>
              <p:cNvSpPr>
                <a:spLocks noChangeShapeType="1"/>
              </p:cNvSpPr>
              <p:nvPr/>
            </p:nvSpPr>
            <p:spPr bwMode="auto">
              <a:xfrm>
                <a:off x="2051967" y="3069959"/>
                <a:ext cx="7938"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0" name="Line 98"/>
              <p:cNvSpPr>
                <a:spLocks noChangeShapeType="1"/>
              </p:cNvSpPr>
              <p:nvPr/>
            </p:nvSpPr>
            <p:spPr bwMode="auto">
              <a:xfrm>
                <a:off x="20599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1" name="Line 99"/>
              <p:cNvSpPr>
                <a:spLocks noChangeShapeType="1"/>
              </p:cNvSpPr>
              <p:nvPr/>
            </p:nvSpPr>
            <p:spPr bwMode="auto">
              <a:xfrm>
                <a:off x="20694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2" name="Line 100"/>
              <p:cNvSpPr>
                <a:spLocks noChangeShapeType="1"/>
              </p:cNvSpPr>
              <p:nvPr/>
            </p:nvSpPr>
            <p:spPr bwMode="auto">
              <a:xfrm>
                <a:off x="20789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3" name="Line 101"/>
              <p:cNvSpPr>
                <a:spLocks noChangeShapeType="1"/>
              </p:cNvSpPr>
              <p:nvPr/>
            </p:nvSpPr>
            <p:spPr bwMode="auto">
              <a:xfrm>
                <a:off x="20884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4" name="Line 102"/>
              <p:cNvSpPr>
                <a:spLocks noChangeShapeType="1"/>
              </p:cNvSpPr>
              <p:nvPr/>
            </p:nvSpPr>
            <p:spPr bwMode="auto">
              <a:xfrm>
                <a:off x="2098004" y="3201721"/>
                <a:ext cx="7938"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5" name="Line 103"/>
              <p:cNvSpPr>
                <a:spLocks noChangeShapeType="1"/>
              </p:cNvSpPr>
              <p:nvPr/>
            </p:nvSpPr>
            <p:spPr bwMode="auto">
              <a:xfrm>
                <a:off x="21059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6" name="Line 104"/>
              <p:cNvSpPr>
                <a:spLocks noChangeShapeType="1"/>
              </p:cNvSpPr>
              <p:nvPr/>
            </p:nvSpPr>
            <p:spPr bwMode="auto">
              <a:xfrm>
                <a:off x="21154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7" name="Line 105"/>
              <p:cNvSpPr>
                <a:spLocks noChangeShapeType="1"/>
              </p:cNvSpPr>
              <p:nvPr/>
            </p:nvSpPr>
            <p:spPr bwMode="auto">
              <a:xfrm>
                <a:off x="21249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8" name="Line 106"/>
              <p:cNvSpPr>
                <a:spLocks noChangeShapeType="1"/>
              </p:cNvSpPr>
              <p:nvPr/>
            </p:nvSpPr>
            <p:spPr bwMode="auto">
              <a:xfrm>
                <a:off x="2134517"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386"/>
            <p:cNvGrpSpPr/>
            <p:nvPr/>
          </p:nvGrpSpPr>
          <p:grpSpPr>
            <a:xfrm flipV="1">
              <a:off x="2143124" y="3000375"/>
              <a:ext cx="915988" cy="733425"/>
              <a:chOff x="1228054" y="3003284"/>
              <a:chExt cx="915988" cy="733425"/>
            </a:xfrm>
          </p:grpSpPr>
          <p:sp>
            <p:nvSpPr>
              <p:cNvPr id="491" name="Line 8"/>
              <p:cNvSpPr>
                <a:spLocks noChangeShapeType="1"/>
              </p:cNvSpPr>
              <p:nvPr/>
            </p:nvSpPr>
            <p:spPr bwMode="auto">
              <a:xfrm flipV="1">
                <a:off x="1228054"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2" name="Line 9"/>
              <p:cNvSpPr>
                <a:spLocks noChangeShapeType="1"/>
              </p:cNvSpPr>
              <p:nvPr/>
            </p:nvSpPr>
            <p:spPr bwMode="auto">
              <a:xfrm flipV="1">
                <a:off x="12375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3" name="Line 10"/>
              <p:cNvSpPr>
                <a:spLocks noChangeShapeType="1"/>
              </p:cNvSpPr>
              <p:nvPr/>
            </p:nvSpPr>
            <p:spPr bwMode="auto">
              <a:xfrm flipV="1">
                <a:off x="12471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4" name="Line 11"/>
              <p:cNvSpPr>
                <a:spLocks noChangeShapeType="1"/>
              </p:cNvSpPr>
              <p:nvPr/>
            </p:nvSpPr>
            <p:spPr bwMode="auto">
              <a:xfrm flipV="1">
                <a:off x="12566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5" name="Line 12"/>
              <p:cNvSpPr>
                <a:spLocks noChangeShapeType="1"/>
              </p:cNvSpPr>
              <p:nvPr/>
            </p:nvSpPr>
            <p:spPr bwMode="auto">
              <a:xfrm flipV="1">
                <a:off x="12661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6" name="Line 13"/>
              <p:cNvSpPr>
                <a:spLocks noChangeShapeType="1"/>
              </p:cNvSpPr>
              <p:nvPr/>
            </p:nvSpPr>
            <p:spPr bwMode="auto">
              <a:xfrm flipV="1">
                <a:off x="12756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7" name="Line 14"/>
              <p:cNvSpPr>
                <a:spLocks noChangeShapeType="1"/>
              </p:cNvSpPr>
              <p:nvPr/>
            </p:nvSpPr>
            <p:spPr bwMode="auto">
              <a:xfrm flipV="1">
                <a:off x="1283617"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8" name="Line 15"/>
              <p:cNvSpPr>
                <a:spLocks noChangeShapeType="1"/>
              </p:cNvSpPr>
              <p:nvPr/>
            </p:nvSpPr>
            <p:spPr bwMode="auto">
              <a:xfrm flipV="1">
                <a:off x="12931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9" name="Line 16"/>
              <p:cNvSpPr>
                <a:spLocks noChangeShapeType="1"/>
              </p:cNvSpPr>
              <p:nvPr/>
            </p:nvSpPr>
            <p:spPr bwMode="auto">
              <a:xfrm flipV="1">
                <a:off x="13026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0" name="Line 17"/>
              <p:cNvSpPr>
                <a:spLocks noChangeShapeType="1"/>
              </p:cNvSpPr>
              <p:nvPr/>
            </p:nvSpPr>
            <p:spPr bwMode="auto">
              <a:xfrm flipV="1">
                <a:off x="13121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1" name="Line 18"/>
              <p:cNvSpPr>
                <a:spLocks noChangeShapeType="1"/>
              </p:cNvSpPr>
              <p:nvPr/>
            </p:nvSpPr>
            <p:spPr bwMode="auto">
              <a:xfrm flipV="1">
                <a:off x="1321717" y="3050909"/>
                <a:ext cx="7938"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2" name="Line 19"/>
              <p:cNvSpPr>
                <a:spLocks noChangeShapeType="1"/>
              </p:cNvSpPr>
              <p:nvPr/>
            </p:nvSpPr>
            <p:spPr bwMode="auto">
              <a:xfrm flipV="1">
                <a:off x="1329654"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3" name="Line 20"/>
              <p:cNvSpPr>
                <a:spLocks noChangeShapeType="1"/>
              </p:cNvSpPr>
              <p:nvPr/>
            </p:nvSpPr>
            <p:spPr bwMode="auto">
              <a:xfrm flipV="1">
                <a:off x="13391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4" name="Line 21"/>
              <p:cNvSpPr>
                <a:spLocks noChangeShapeType="1"/>
              </p:cNvSpPr>
              <p:nvPr/>
            </p:nvSpPr>
            <p:spPr bwMode="auto">
              <a:xfrm flipV="1">
                <a:off x="13487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5" name="Line 22"/>
              <p:cNvSpPr>
                <a:spLocks noChangeShapeType="1"/>
              </p:cNvSpPr>
              <p:nvPr/>
            </p:nvSpPr>
            <p:spPr bwMode="auto">
              <a:xfrm flipV="1">
                <a:off x="13582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6" name="Line 23"/>
              <p:cNvSpPr>
                <a:spLocks noChangeShapeType="1"/>
              </p:cNvSpPr>
              <p:nvPr/>
            </p:nvSpPr>
            <p:spPr bwMode="auto">
              <a:xfrm flipV="1">
                <a:off x="13677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7" name="Line 24"/>
              <p:cNvSpPr>
                <a:spLocks noChangeShapeType="1"/>
              </p:cNvSpPr>
              <p:nvPr/>
            </p:nvSpPr>
            <p:spPr bwMode="auto">
              <a:xfrm>
                <a:off x="1377279" y="3003284"/>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8" name="Line 25"/>
              <p:cNvSpPr>
                <a:spLocks noChangeShapeType="1"/>
              </p:cNvSpPr>
              <p:nvPr/>
            </p:nvSpPr>
            <p:spPr bwMode="auto">
              <a:xfrm>
                <a:off x="1385217"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9" name="Line 26"/>
              <p:cNvSpPr>
                <a:spLocks noChangeShapeType="1"/>
              </p:cNvSpPr>
              <p:nvPr/>
            </p:nvSpPr>
            <p:spPr bwMode="auto">
              <a:xfrm>
                <a:off x="13947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0" name="Line 27"/>
              <p:cNvSpPr>
                <a:spLocks noChangeShapeType="1"/>
              </p:cNvSpPr>
              <p:nvPr/>
            </p:nvSpPr>
            <p:spPr bwMode="auto">
              <a:xfrm>
                <a:off x="14042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1" name="Line 28"/>
              <p:cNvSpPr>
                <a:spLocks noChangeShapeType="1"/>
              </p:cNvSpPr>
              <p:nvPr/>
            </p:nvSpPr>
            <p:spPr bwMode="auto">
              <a:xfrm>
                <a:off x="14137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2" name="Line 29"/>
              <p:cNvSpPr>
                <a:spLocks noChangeShapeType="1"/>
              </p:cNvSpPr>
              <p:nvPr/>
            </p:nvSpPr>
            <p:spPr bwMode="auto">
              <a:xfrm>
                <a:off x="1423317"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3" name="Line 30"/>
              <p:cNvSpPr>
                <a:spLocks noChangeShapeType="1"/>
              </p:cNvSpPr>
              <p:nvPr/>
            </p:nvSpPr>
            <p:spPr bwMode="auto">
              <a:xfrm>
                <a:off x="1431254"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4" name="Line 31"/>
              <p:cNvSpPr>
                <a:spLocks noChangeShapeType="1"/>
              </p:cNvSpPr>
              <p:nvPr/>
            </p:nvSpPr>
            <p:spPr bwMode="auto">
              <a:xfrm>
                <a:off x="1440779"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5" name="Line 32"/>
              <p:cNvSpPr>
                <a:spLocks noChangeShapeType="1"/>
              </p:cNvSpPr>
              <p:nvPr/>
            </p:nvSpPr>
            <p:spPr bwMode="auto">
              <a:xfrm>
                <a:off x="14503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6" name="Line 33"/>
              <p:cNvSpPr>
                <a:spLocks noChangeShapeType="1"/>
              </p:cNvSpPr>
              <p:nvPr/>
            </p:nvSpPr>
            <p:spPr bwMode="auto">
              <a:xfrm>
                <a:off x="14598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7" name="Line 34"/>
              <p:cNvSpPr>
                <a:spLocks noChangeShapeType="1"/>
              </p:cNvSpPr>
              <p:nvPr/>
            </p:nvSpPr>
            <p:spPr bwMode="auto">
              <a:xfrm>
                <a:off x="14693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8" name="Line 35"/>
              <p:cNvSpPr>
                <a:spLocks noChangeShapeType="1"/>
              </p:cNvSpPr>
              <p:nvPr/>
            </p:nvSpPr>
            <p:spPr bwMode="auto">
              <a:xfrm>
                <a:off x="14788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9" name="Line 36"/>
              <p:cNvSpPr>
                <a:spLocks noChangeShapeType="1"/>
              </p:cNvSpPr>
              <p:nvPr/>
            </p:nvSpPr>
            <p:spPr bwMode="auto">
              <a:xfrm>
                <a:off x="1486817"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0" name="Line 37"/>
              <p:cNvSpPr>
                <a:spLocks noChangeShapeType="1"/>
              </p:cNvSpPr>
              <p:nvPr/>
            </p:nvSpPr>
            <p:spPr bwMode="auto">
              <a:xfrm>
                <a:off x="14963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1" name="Line 38"/>
              <p:cNvSpPr>
                <a:spLocks noChangeShapeType="1"/>
              </p:cNvSpPr>
              <p:nvPr/>
            </p:nvSpPr>
            <p:spPr bwMode="auto">
              <a:xfrm>
                <a:off x="15058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2" name="Line 39"/>
              <p:cNvSpPr>
                <a:spLocks noChangeShapeType="1"/>
              </p:cNvSpPr>
              <p:nvPr/>
            </p:nvSpPr>
            <p:spPr bwMode="auto">
              <a:xfrm>
                <a:off x="15153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3" name="Line 40"/>
              <p:cNvSpPr>
                <a:spLocks noChangeShapeType="1"/>
              </p:cNvSpPr>
              <p:nvPr/>
            </p:nvSpPr>
            <p:spPr bwMode="auto">
              <a:xfrm>
                <a:off x="1524917"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4" name="Line 41"/>
              <p:cNvSpPr>
                <a:spLocks noChangeShapeType="1"/>
              </p:cNvSpPr>
              <p:nvPr/>
            </p:nvSpPr>
            <p:spPr bwMode="auto">
              <a:xfrm>
                <a:off x="1532854"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5" name="Line 42"/>
              <p:cNvSpPr>
                <a:spLocks noChangeShapeType="1"/>
              </p:cNvSpPr>
              <p:nvPr/>
            </p:nvSpPr>
            <p:spPr bwMode="auto">
              <a:xfrm>
                <a:off x="1542379"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6" name="Line 43"/>
              <p:cNvSpPr>
                <a:spLocks noChangeShapeType="1"/>
              </p:cNvSpPr>
              <p:nvPr/>
            </p:nvSpPr>
            <p:spPr bwMode="auto">
              <a:xfrm>
                <a:off x="1551904"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7" name="Line 44"/>
              <p:cNvSpPr>
                <a:spLocks noChangeShapeType="1"/>
              </p:cNvSpPr>
              <p:nvPr/>
            </p:nvSpPr>
            <p:spPr bwMode="auto">
              <a:xfrm>
                <a:off x="1561429"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8" name="Line 45"/>
              <p:cNvSpPr>
                <a:spLocks noChangeShapeType="1"/>
              </p:cNvSpPr>
              <p:nvPr/>
            </p:nvSpPr>
            <p:spPr bwMode="auto">
              <a:xfrm>
                <a:off x="1570954"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9" name="Line 46"/>
              <p:cNvSpPr>
                <a:spLocks noChangeShapeType="1"/>
              </p:cNvSpPr>
              <p:nvPr/>
            </p:nvSpPr>
            <p:spPr bwMode="auto">
              <a:xfrm>
                <a:off x="15804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0" name="Line 47"/>
              <p:cNvSpPr>
                <a:spLocks noChangeShapeType="1"/>
              </p:cNvSpPr>
              <p:nvPr/>
            </p:nvSpPr>
            <p:spPr bwMode="auto">
              <a:xfrm>
                <a:off x="1588417"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1" name="Line 48"/>
              <p:cNvSpPr>
                <a:spLocks noChangeShapeType="1"/>
              </p:cNvSpPr>
              <p:nvPr/>
            </p:nvSpPr>
            <p:spPr bwMode="auto">
              <a:xfrm>
                <a:off x="1597942"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2" name="Line 49"/>
              <p:cNvSpPr>
                <a:spLocks noChangeShapeType="1"/>
              </p:cNvSpPr>
              <p:nvPr/>
            </p:nvSpPr>
            <p:spPr bwMode="auto">
              <a:xfrm>
                <a:off x="1607467"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3" name="Line 50"/>
              <p:cNvSpPr>
                <a:spLocks noChangeShapeType="1"/>
              </p:cNvSpPr>
              <p:nvPr/>
            </p:nvSpPr>
            <p:spPr bwMode="auto">
              <a:xfrm>
                <a:off x="1616992"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4" name="Line 51"/>
              <p:cNvSpPr>
                <a:spLocks noChangeShapeType="1"/>
              </p:cNvSpPr>
              <p:nvPr/>
            </p:nvSpPr>
            <p:spPr bwMode="auto">
              <a:xfrm>
                <a:off x="1626517"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5" name="Line 52"/>
              <p:cNvSpPr>
                <a:spLocks noChangeShapeType="1"/>
              </p:cNvSpPr>
              <p:nvPr/>
            </p:nvSpPr>
            <p:spPr bwMode="auto">
              <a:xfrm>
                <a:off x="1634454"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6" name="Line 53"/>
              <p:cNvSpPr>
                <a:spLocks noChangeShapeType="1"/>
              </p:cNvSpPr>
              <p:nvPr/>
            </p:nvSpPr>
            <p:spPr bwMode="auto">
              <a:xfrm>
                <a:off x="1643979"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7" name="Line 54"/>
              <p:cNvSpPr>
                <a:spLocks noChangeShapeType="1"/>
              </p:cNvSpPr>
              <p:nvPr/>
            </p:nvSpPr>
            <p:spPr bwMode="auto">
              <a:xfrm>
                <a:off x="1653504"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8" name="Line 55"/>
              <p:cNvSpPr>
                <a:spLocks noChangeShapeType="1"/>
              </p:cNvSpPr>
              <p:nvPr/>
            </p:nvSpPr>
            <p:spPr bwMode="auto">
              <a:xfrm>
                <a:off x="1663029"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9" name="Line 56"/>
              <p:cNvSpPr>
                <a:spLocks noChangeShapeType="1"/>
              </p:cNvSpPr>
              <p:nvPr/>
            </p:nvSpPr>
            <p:spPr bwMode="auto">
              <a:xfrm>
                <a:off x="1672554"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0" name="Line 57"/>
              <p:cNvSpPr>
                <a:spLocks noChangeShapeType="1"/>
              </p:cNvSpPr>
              <p:nvPr/>
            </p:nvSpPr>
            <p:spPr bwMode="auto">
              <a:xfrm>
                <a:off x="1682079" y="3735121"/>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1" name="Line 58"/>
              <p:cNvSpPr>
                <a:spLocks noChangeShapeType="1"/>
              </p:cNvSpPr>
              <p:nvPr/>
            </p:nvSpPr>
            <p:spPr bwMode="auto">
              <a:xfrm flipV="1">
                <a:off x="1690017"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2" name="Line 59"/>
              <p:cNvSpPr>
                <a:spLocks noChangeShapeType="1"/>
              </p:cNvSpPr>
              <p:nvPr/>
            </p:nvSpPr>
            <p:spPr bwMode="auto">
              <a:xfrm flipV="1">
                <a:off x="1699542"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3" name="Line 60"/>
              <p:cNvSpPr>
                <a:spLocks noChangeShapeType="1"/>
              </p:cNvSpPr>
              <p:nvPr/>
            </p:nvSpPr>
            <p:spPr bwMode="auto">
              <a:xfrm flipV="1">
                <a:off x="1709067"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4" name="Line 61"/>
              <p:cNvSpPr>
                <a:spLocks noChangeShapeType="1"/>
              </p:cNvSpPr>
              <p:nvPr/>
            </p:nvSpPr>
            <p:spPr bwMode="auto">
              <a:xfrm flipV="1">
                <a:off x="1718592"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5" name="Line 62"/>
              <p:cNvSpPr>
                <a:spLocks noChangeShapeType="1"/>
              </p:cNvSpPr>
              <p:nvPr/>
            </p:nvSpPr>
            <p:spPr bwMode="auto">
              <a:xfrm flipV="1">
                <a:off x="1728117"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6" name="Line 63"/>
              <p:cNvSpPr>
                <a:spLocks noChangeShapeType="1"/>
              </p:cNvSpPr>
              <p:nvPr/>
            </p:nvSpPr>
            <p:spPr bwMode="auto">
              <a:xfrm flipV="1">
                <a:off x="1737642"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7" name="Line 64"/>
              <p:cNvSpPr>
                <a:spLocks noChangeShapeType="1"/>
              </p:cNvSpPr>
              <p:nvPr/>
            </p:nvSpPr>
            <p:spPr bwMode="auto">
              <a:xfrm flipV="1">
                <a:off x="1745579"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8" name="Line 65"/>
              <p:cNvSpPr>
                <a:spLocks noChangeShapeType="1"/>
              </p:cNvSpPr>
              <p:nvPr/>
            </p:nvSpPr>
            <p:spPr bwMode="auto">
              <a:xfrm flipV="1">
                <a:off x="1755104"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9" name="Line 66"/>
              <p:cNvSpPr>
                <a:spLocks noChangeShapeType="1"/>
              </p:cNvSpPr>
              <p:nvPr/>
            </p:nvSpPr>
            <p:spPr bwMode="auto">
              <a:xfrm flipV="1">
                <a:off x="1764629"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0" name="Line 67"/>
              <p:cNvSpPr>
                <a:spLocks noChangeShapeType="1"/>
              </p:cNvSpPr>
              <p:nvPr/>
            </p:nvSpPr>
            <p:spPr bwMode="auto">
              <a:xfrm flipV="1">
                <a:off x="1774154"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1" name="Line 68"/>
              <p:cNvSpPr>
                <a:spLocks noChangeShapeType="1"/>
              </p:cNvSpPr>
              <p:nvPr/>
            </p:nvSpPr>
            <p:spPr bwMode="auto">
              <a:xfrm flipV="1">
                <a:off x="17836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2" name="Line 69"/>
              <p:cNvSpPr>
                <a:spLocks noChangeShapeType="1"/>
              </p:cNvSpPr>
              <p:nvPr/>
            </p:nvSpPr>
            <p:spPr bwMode="auto">
              <a:xfrm flipV="1">
                <a:off x="1791617"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3" name="Line 70"/>
              <p:cNvSpPr>
                <a:spLocks noChangeShapeType="1"/>
              </p:cNvSpPr>
              <p:nvPr/>
            </p:nvSpPr>
            <p:spPr bwMode="auto">
              <a:xfrm flipV="1">
                <a:off x="1801142"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4" name="Line 71"/>
              <p:cNvSpPr>
                <a:spLocks noChangeShapeType="1"/>
              </p:cNvSpPr>
              <p:nvPr/>
            </p:nvSpPr>
            <p:spPr bwMode="auto">
              <a:xfrm flipV="1">
                <a:off x="1810667"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5" name="Line 72"/>
              <p:cNvSpPr>
                <a:spLocks noChangeShapeType="1"/>
              </p:cNvSpPr>
              <p:nvPr/>
            </p:nvSpPr>
            <p:spPr bwMode="auto">
              <a:xfrm flipV="1">
                <a:off x="1820192"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6" name="Line 73"/>
              <p:cNvSpPr>
                <a:spLocks noChangeShapeType="1"/>
              </p:cNvSpPr>
              <p:nvPr/>
            </p:nvSpPr>
            <p:spPr bwMode="auto">
              <a:xfrm flipV="1">
                <a:off x="1829717"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7" name="Line 74"/>
              <p:cNvSpPr>
                <a:spLocks noChangeShapeType="1"/>
              </p:cNvSpPr>
              <p:nvPr/>
            </p:nvSpPr>
            <p:spPr bwMode="auto">
              <a:xfrm flipV="1">
                <a:off x="1839242"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8" name="Line 75"/>
              <p:cNvSpPr>
                <a:spLocks noChangeShapeType="1"/>
              </p:cNvSpPr>
              <p:nvPr/>
            </p:nvSpPr>
            <p:spPr bwMode="auto">
              <a:xfrm flipV="1">
                <a:off x="18471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9" name="Line 76"/>
              <p:cNvSpPr>
                <a:spLocks noChangeShapeType="1"/>
              </p:cNvSpPr>
              <p:nvPr/>
            </p:nvSpPr>
            <p:spPr bwMode="auto">
              <a:xfrm flipV="1">
                <a:off x="18567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0" name="Line 77"/>
              <p:cNvSpPr>
                <a:spLocks noChangeShapeType="1"/>
              </p:cNvSpPr>
              <p:nvPr/>
            </p:nvSpPr>
            <p:spPr bwMode="auto">
              <a:xfrm flipV="1">
                <a:off x="18662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1" name="Line 78"/>
              <p:cNvSpPr>
                <a:spLocks noChangeShapeType="1"/>
              </p:cNvSpPr>
              <p:nvPr/>
            </p:nvSpPr>
            <p:spPr bwMode="auto">
              <a:xfrm flipV="1">
                <a:off x="18757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2" name="Line 79"/>
              <p:cNvSpPr>
                <a:spLocks noChangeShapeType="1"/>
              </p:cNvSpPr>
              <p:nvPr/>
            </p:nvSpPr>
            <p:spPr bwMode="auto">
              <a:xfrm flipV="1">
                <a:off x="18852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3" name="Line 80"/>
              <p:cNvSpPr>
                <a:spLocks noChangeShapeType="1"/>
              </p:cNvSpPr>
              <p:nvPr/>
            </p:nvSpPr>
            <p:spPr bwMode="auto">
              <a:xfrm flipV="1">
                <a:off x="1894804" y="3142984"/>
                <a:ext cx="7938"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4" name="Line 81"/>
              <p:cNvSpPr>
                <a:spLocks noChangeShapeType="1"/>
              </p:cNvSpPr>
              <p:nvPr/>
            </p:nvSpPr>
            <p:spPr bwMode="auto">
              <a:xfrm flipV="1">
                <a:off x="19027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5" name="Line 82"/>
              <p:cNvSpPr>
                <a:spLocks noChangeShapeType="1"/>
              </p:cNvSpPr>
              <p:nvPr/>
            </p:nvSpPr>
            <p:spPr bwMode="auto">
              <a:xfrm flipV="1">
                <a:off x="19122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6" name="Line 83"/>
              <p:cNvSpPr>
                <a:spLocks noChangeShapeType="1"/>
              </p:cNvSpPr>
              <p:nvPr/>
            </p:nvSpPr>
            <p:spPr bwMode="auto">
              <a:xfrm flipV="1">
                <a:off x="19217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7" name="Line 84"/>
              <p:cNvSpPr>
                <a:spLocks noChangeShapeType="1"/>
              </p:cNvSpPr>
              <p:nvPr/>
            </p:nvSpPr>
            <p:spPr bwMode="auto">
              <a:xfrm flipV="1">
                <a:off x="1931317"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8" name="Line 85"/>
              <p:cNvSpPr>
                <a:spLocks noChangeShapeType="1"/>
              </p:cNvSpPr>
              <p:nvPr/>
            </p:nvSpPr>
            <p:spPr bwMode="auto">
              <a:xfrm flipV="1">
                <a:off x="1940842"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9" name="Line 86"/>
              <p:cNvSpPr>
                <a:spLocks noChangeShapeType="1"/>
              </p:cNvSpPr>
              <p:nvPr/>
            </p:nvSpPr>
            <p:spPr bwMode="auto">
              <a:xfrm flipV="1">
                <a:off x="19487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0" name="Line 87"/>
              <p:cNvSpPr>
                <a:spLocks noChangeShapeType="1"/>
              </p:cNvSpPr>
              <p:nvPr/>
            </p:nvSpPr>
            <p:spPr bwMode="auto">
              <a:xfrm flipV="1">
                <a:off x="19583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1" name="Line 88"/>
              <p:cNvSpPr>
                <a:spLocks noChangeShapeType="1"/>
              </p:cNvSpPr>
              <p:nvPr/>
            </p:nvSpPr>
            <p:spPr bwMode="auto">
              <a:xfrm flipV="1">
                <a:off x="19678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2" name="Line 89"/>
              <p:cNvSpPr>
                <a:spLocks noChangeShapeType="1"/>
              </p:cNvSpPr>
              <p:nvPr/>
            </p:nvSpPr>
            <p:spPr bwMode="auto">
              <a:xfrm flipV="1">
                <a:off x="19773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3" name="Line 90"/>
              <p:cNvSpPr>
                <a:spLocks noChangeShapeType="1"/>
              </p:cNvSpPr>
              <p:nvPr/>
            </p:nvSpPr>
            <p:spPr bwMode="auto">
              <a:xfrm>
                <a:off x="1986879" y="3003284"/>
                <a:ext cx="9525"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4" name="Line 91"/>
              <p:cNvSpPr>
                <a:spLocks noChangeShapeType="1"/>
              </p:cNvSpPr>
              <p:nvPr/>
            </p:nvSpPr>
            <p:spPr bwMode="auto">
              <a:xfrm>
                <a:off x="1996404" y="3003284"/>
                <a:ext cx="7938"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5" name="Line 92"/>
              <p:cNvSpPr>
                <a:spLocks noChangeShapeType="1"/>
              </p:cNvSpPr>
              <p:nvPr/>
            </p:nvSpPr>
            <p:spPr bwMode="auto">
              <a:xfrm>
                <a:off x="20043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6" name="Line 93"/>
              <p:cNvSpPr>
                <a:spLocks noChangeShapeType="1"/>
              </p:cNvSpPr>
              <p:nvPr/>
            </p:nvSpPr>
            <p:spPr bwMode="auto">
              <a:xfrm>
                <a:off x="20138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7" name="Line 94"/>
              <p:cNvSpPr>
                <a:spLocks noChangeShapeType="1"/>
              </p:cNvSpPr>
              <p:nvPr/>
            </p:nvSpPr>
            <p:spPr bwMode="auto">
              <a:xfrm>
                <a:off x="20233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8" name="Line 95"/>
              <p:cNvSpPr>
                <a:spLocks noChangeShapeType="1"/>
              </p:cNvSpPr>
              <p:nvPr/>
            </p:nvSpPr>
            <p:spPr bwMode="auto">
              <a:xfrm>
                <a:off x="2032917"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9" name="Line 96"/>
              <p:cNvSpPr>
                <a:spLocks noChangeShapeType="1"/>
              </p:cNvSpPr>
              <p:nvPr/>
            </p:nvSpPr>
            <p:spPr bwMode="auto">
              <a:xfrm>
                <a:off x="2042442"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0" name="Line 97"/>
              <p:cNvSpPr>
                <a:spLocks noChangeShapeType="1"/>
              </p:cNvSpPr>
              <p:nvPr/>
            </p:nvSpPr>
            <p:spPr bwMode="auto">
              <a:xfrm>
                <a:off x="2051967" y="3069959"/>
                <a:ext cx="7938"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1" name="Line 98"/>
              <p:cNvSpPr>
                <a:spLocks noChangeShapeType="1"/>
              </p:cNvSpPr>
              <p:nvPr/>
            </p:nvSpPr>
            <p:spPr bwMode="auto">
              <a:xfrm>
                <a:off x="20599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2" name="Line 99"/>
              <p:cNvSpPr>
                <a:spLocks noChangeShapeType="1"/>
              </p:cNvSpPr>
              <p:nvPr/>
            </p:nvSpPr>
            <p:spPr bwMode="auto">
              <a:xfrm>
                <a:off x="20694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3" name="Line 100"/>
              <p:cNvSpPr>
                <a:spLocks noChangeShapeType="1"/>
              </p:cNvSpPr>
              <p:nvPr/>
            </p:nvSpPr>
            <p:spPr bwMode="auto">
              <a:xfrm>
                <a:off x="20789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4" name="Line 101"/>
              <p:cNvSpPr>
                <a:spLocks noChangeShapeType="1"/>
              </p:cNvSpPr>
              <p:nvPr/>
            </p:nvSpPr>
            <p:spPr bwMode="auto">
              <a:xfrm>
                <a:off x="20884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5" name="Line 102"/>
              <p:cNvSpPr>
                <a:spLocks noChangeShapeType="1"/>
              </p:cNvSpPr>
              <p:nvPr/>
            </p:nvSpPr>
            <p:spPr bwMode="auto">
              <a:xfrm>
                <a:off x="2098004" y="3201721"/>
                <a:ext cx="7938"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6" name="Line 103"/>
              <p:cNvSpPr>
                <a:spLocks noChangeShapeType="1"/>
              </p:cNvSpPr>
              <p:nvPr/>
            </p:nvSpPr>
            <p:spPr bwMode="auto">
              <a:xfrm>
                <a:off x="21059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7" name="Line 104"/>
              <p:cNvSpPr>
                <a:spLocks noChangeShapeType="1"/>
              </p:cNvSpPr>
              <p:nvPr/>
            </p:nvSpPr>
            <p:spPr bwMode="auto">
              <a:xfrm>
                <a:off x="21154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8" name="Line 105"/>
              <p:cNvSpPr>
                <a:spLocks noChangeShapeType="1"/>
              </p:cNvSpPr>
              <p:nvPr/>
            </p:nvSpPr>
            <p:spPr bwMode="auto">
              <a:xfrm>
                <a:off x="21249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9" name="Line 106"/>
              <p:cNvSpPr>
                <a:spLocks noChangeShapeType="1"/>
              </p:cNvSpPr>
              <p:nvPr/>
            </p:nvSpPr>
            <p:spPr bwMode="auto">
              <a:xfrm>
                <a:off x="2134517"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898" name="Oval 897"/>
          <p:cNvSpPr/>
          <p:nvPr/>
        </p:nvSpPr>
        <p:spPr>
          <a:xfrm>
            <a:off x="7047914" y="1547454"/>
            <a:ext cx="422031" cy="422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e</a:t>
            </a:r>
            <a:endParaRPr lang="en-US" sz="3200" dirty="0"/>
          </a:p>
        </p:txBody>
      </p:sp>
      <p:sp>
        <p:nvSpPr>
          <p:cNvPr id="899" name="Oval 898"/>
          <p:cNvSpPr/>
          <p:nvPr/>
        </p:nvSpPr>
        <p:spPr>
          <a:xfrm>
            <a:off x="4555574" y="2459503"/>
            <a:ext cx="422031" cy="422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e</a:t>
            </a:r>
            <a:endParaRPr lang="en-US" sz="3200" dirty="0"/>
          </a:p>
        </p:txBody>
      </p:sp>
      <p:sp>
        <p:nvSpPr>
          <p:cNvPr id="900" name="Oval 899"/>
          <p:cNvSpPr/>
          <p:nvPr/>
        </p:nvSpPr>
        <p:spPr>
          <a:xfrm>
            <a:off x="6072553" y="2443089"/>
            <a:ext cx="422031" cy="422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e</a:t>
            </a:r>
            <a:endParaRPr lang="en-US" sz="3200" dirty="0"/>
          </a:p>
        </p:txBody>
      </p:sp>
      <p:cxnSp>
        <p:nvCxnSpPr>
          <p:cNvPr id="902" name="Straight Arrow Connector 901"/>
          <p:cNvCxnSpPr/>
          <p:nvPr/>
        </p:nvCxnSpPr>
        <p:spPr>
          <a:xfrm rot="10800000">
            <a:off x="6485208" y="1561515"/>
            <a:ext cx="534575" cy="154745"/>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04" name="Straight Arrow Connector 903"/>
          <p:cNvCxnSpPr/>
          <p:nvPr/>
        </p:nvCxnSpPr>
        <p:spPr>
          <a:xfrm rot="10800000" flipV="1">
            <a:off x="5556739" y="2670515"/>
            <a:ext cx="475960" cy="2345"/>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06" name="Straight Arrow Connector 905"/>
          <p:cNvCxnSpPr/>
          <p:nvPr/>
        </p:nvCxnSpPr>
        <p:spPr>
          <a:xfrm rot="10800000" flipV="1">
            <a:off x="4459445" y="2768993"/>
            <a:ext cx="138332" cy="100816"/>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911" name="Oval 910"/>
          <p:cNvSpPr/>
          <p:nvPr/>
        </p:nvSpPr>
        <p:spPr>
          <a:xfrm>
            <a:off x="5427785" y="1446636"/>
            <a:ext cx="422031" cy="422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e</a:t>
            </a:r>
            <a:endParaRPr lang="en-US" sz="3200" dirty="0"/>
          </a:p>
        </p:txBody>
      </p:sp>
      <p:cxnSp>
        <p:nvCxnSpPr>
          <p:cNvPr id="912" name="Straight Arrow Connector 911"/>
          <p:cNvCxnSpPr/>
          <p:nvPr/>
        </p:nvCxnSpPr>
        <p:spPr>
          <a:xfrm rot="10800000">
            <a:off x="4822876" y="1573238"/>
            <a:ext cx="565051" cy="58614"/>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18" name="Elbow Connector 917"/>
          <p:cNvCxnSpPr>
            <a:stCxn id="896" idx="4"/>
            <a:endCxn id="894" idx="1"/>
          </p:cNvCxnSpPr>
          <p:nvPr/>
        </p:nvCxnSpPr>
        <p:spPr>
          <a:xfrm rot="16200000" flipH="1">
            <a:off x="3702738" y="3632400"/>
            <a:ext cx="1866308" cy="1110168"/>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0" name="Elbow Connector 919"/>
          <p:cNvCxnSpPr>
            <a:stCxn id="892" idx="4"/>
            <a:endCxn id="925" idx="10"/>
          </p:cNvCxnSpPr>
          <p:nvPr/>
        </p:nvCxnSpPr>
        <p:spPr>
          <a:xfrm rot="5400000">
            <a:off x="6817897" y="3551741"/>
            <a:ext cx="1203858" cy="641858"/>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Group 925"/>
          <p:cNvGrpSpPr/>
          <p:nvPr/>
        </p:nvGrpSpPr>
        <p:grpSpPr>
          <a:xfrm rot="5400000" flipH="1">
            <a:off x="7156938" y="3964484"/>
            <a:ext cx="869252" cy="1348718"/>
            <a:chOff x="1965960" y="1854330"/>
            <a:chExt cx="869252" cy="1348718"/>
          </a:xfrm>
        </p:grpSpPr>
        <p:sp>
          <p:nvSpPr>
            <p:cNvPr id="921" name="Oval 13"/>
            <p:cNvSpPr>
              <a:spLocks noChangeArrowheads="1"/>
            </p:cNvSpPr>
            <p:nvPr/>
          </p:nvSpPr>
          <p:spPr bwMode="auto">
            <a:xfrm>
              <a:off x="1975255" y="1854330"/>
              <a:ext cx="851248" cy="776929"/>
            </a:xfrm>
            <a:prstGeom prst="ellipse">
              <a:avLst/>
            </a:prstGeom>
            <a:solidFill>
              <a:srgbClr val="969696"/>
            </a:solidFill>
            <a:ln w="9525">
              <a:noFill/>
              <a:round/>
              <a:headEnd/>
              <a:tailEnd/>
            </a:ln>
          </p:spPr>
          <p:txBody>
            <a:bodyPr wrap="none" anchor="ctr"/>
            <a:lstStyle/>
            <a:p>
              <a:endParaRPr lang="en-US" dirty="0"/>
            </a:p>
          </p:txBody>
        </p:sp>
        <p:sp>
          <p:nvSpPr>
            <p:cNvPr id="922" name="AutoShape 14"/>
            <p:cNvSpPr>
              <a:spLocks noChangeArrowheads="1"/>
            </p:cNvSpPr>
            <p:nvPr/>
          </p:nvSpPr>
          <p:spPr bwMode="auto">
            <a:xfrm>
              <a:off x="1965960" y="2287472"/>
              <a:ext cx="869252" cy="563228"/>
            </a:xfrm>
            <a:custGeom>
              <a:avLst/>
              <a:gdLst>
                <a:gd name="T0" fmla="*/ 344 w 21600"/>
                <a:gd name="T1" fmla="*/ 156 h 21600"/>
                <a:gd name="T2" fmla="*/ 197 w 21600"/>
                <a:gd name="T3" fmla="*/ 311 h 21600"/>
                <a:gd name="T4" fmla="*/ 49 w 21600"/>
                <a:gd name="T5" fmla="*/ 156 h 21600"/>
                <a:gd name="T6" fmla="*/ 197 w 21600"/>
                <a:gd name="T7" fmla="*/ 0 h 21600"/>
                <a:gd name="T8" fmla="*/ 0 60000 65536"/>
                <a:gd name="T9" fmla="*/ 0 60000 65536"/>
                <a:gd name="T10" fmla="*/ 0 60000 65536"/>
                <a:gd name="T11" fmla="*/ 0 60000 65536"/>
                <a:gd name="T12" fmla="*/ 4507 w 21600"/>
                <a:gd name="T13" fmla="*/ 4514 h 21600"/>
                <a:gd name="T14" fmla="*/ 17093 w 21600"/>
                <a:gd name="T15" fmla="*/ 1708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69696"/>
            </a:solidFill>
            <a:ln w="9525">
              <a:noFill/>
              <a:miter lim="800000"/>
              <a:headEnd/>
              <a:tailEnd/>
            </a:ln>
          </p:spPr>
          <p:txBody>
            <a:bodyPr wrap="none" anchor="ctr"/>
            <a:lstStyle/>
            <a:p>
              <a:endParaRPr lang="en-US" dirty="0"/>
            </a:p>
          </p:txBody>
        </p:sp>
        <p:sp>
          <p:nvSpPr>
            <p:cNvPr id="923" name="Oval 13"/>
            <p:cNvSpPr>
              <a:spLocks noChangeArrowheads="1"/>
            </p:cNvSpPr>
            <p:nvPr/>
          </p:nvSpPr>
          <p:spPr bwMode="auto">
            <a:xfrm>
              <a:off x="2005733" y="1884491"/>
              <a:ext cx="791573" cy="742337"/>
            </a:xfrm>
            <a:prstGeom prst="ellipse">
              <a:avLst/>
            </a:prstGeom>
            <a:solidFill>
              <a:srgbClr val="FFFF99"/>
            </a:solidFill>
            <a:ln w="9525">
              <a:noFill/>
              <a:round/>
              <a:headEnd/>
              <a:tailEnd/>
            </a:ln>
          </p:spPr>
          <p:txBody>
            <a:bodyPr wrap="none" anchor="ctr"/>
            <a:lstStyle/>
            <a:p>
              <a:endParaRPr lang="en-US" dirty="0"/>
            </a:p>
          </p:txBody>
        </p:sp>
        <p:sp>
          <p:nvSpPr>
            <p:cNvPr id="924" name="AutoShape 14"/>
            <p:cNvSpPr>
              <a:spLocks noChangeArrowheads="1"/>
            </p:cNvSpPr>
            <p:nvPr/>
          </p:nvSpPr>
          <p:spPr bwMode="auto">
            <a:xfrm>
              <a:off x="2023026" y="2327471"/>
              <a:ext cx="755068" cy="538151"/>
            </a:xfrm>
            <a:custGeom>
              <a:avLst/>
              <a:gdLst>
                <a:gd name="T0" fmla="*/ 344 w 21600"/>
                <a:gd name="T1" fmla="*/ 156 h 21600"/>
                <a:gd name="T2" fmla="*/ 197 w 21600"/>
                <a:gd name="T3" fmla="*/ 311 h 21600"/>
                <a:gd name="T4" fmla="*/ 49 w 21600"/>
                <a:gd name="T5" fmla="*/ 156 h 21600"/>
                <a:gd name="T6" fmla="*/ 197 w 21600"/>
                <a:gd name="T7" fmla="*/ 0 h 21600"/>
                <a:gd name="T8" fmla="*/ 0 60000 65536"/>
                <a:gd name="T9" fmla="*/ 0 60000 65536"/>
                <a:gd name="T10" fmla="*/ 0 60000 65536"/>
                <a:gd name="T11" fmla="*/ 0 60000 65536"/>
                <a:gd name="T12" fmla="*/ 4507 w 21600"/>
                <a:gd name="T13" fmla="*/ 4514 h 21600"/>
                <a:gd name="T14" fmla="*/ 17093 w 21600"/>
                <a:gd name="T15" fmla="*/ 1708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99"/>
            </a:solidFill>
            <a:ln w="9525">
              <a:noFill/>
              <a:miter lim="800000"/>
              <a:headEnd/>
              <a:tailEnd/>
            </a:ln>
          </p:spPr>
          <p:txBody>
            <a:bodyPr wrap="none" anchor="ctr"/>
            <a:lstStyle/>
            <a:p>
              <a:endParaRPr lang="en-US" dirty="0"/>
            </a:p>
          </p:txBody>
        </p:sp>
        <p:sp>
          <p:nvSpPr>
            <p:cNvPr id="925" name="Freeform 15"/>
            <p:cNvSpPr>
              <a:spLocks/>
            </p:cNvSpPr>
            <p:nvPr/>
          </p:nvSpPr>
          <p:spPr bwMode="auto">
            <a:xfrm>
              <a:off x="2201706" y="2860431"/>
              <a:ext cx="391944" cy="342617"/>
            </a:xfrm>
            <a:custGeom>
              <a:avLst/>
              <a:gdLst>
                <a:gd name="T0" fmla="*/ 0 w 204"/>
                <a:gd name="T1" fmla="*/ 0 h 198"/>
                <a:gd name="T2" fmla="*/ 15 w 204"/>
                <a:gd name="T3" fmla="*/ 39 h 198"/>
                <a:gd name="T4" fmla="*/ 0 w 204"/>
                <a:gd name="T5" fmla="*/ 72 h 198"/>
                <a:gd name="T6" fmla="*/ 15 w 204"/>
                <a:gd name="T7" fmla="*/ 108 h 198"/>
                <a:gd name="T8" fmla="*/ 0 w 204"/>
                <a:gd name="T9" fmla="*/ 153 h 198"/>
                <a:gd name="T10" fmla="*/ 36 w 204"/>
                <a:gd name="T11" fmla="*/ 186 h 198"/>
                <a:gd name="T12" fmla="*/ 102 w 204"/>
                <a:gd name="T13" fmla="*/ 198 h 198"/>
                <a:gd name="T14" fmla="*/ 156 w 204"/>
                <a:gd name="T15" fmla="*/ 189 h 198"/>
                <a:gd name="T16" fmla="*/ 204 w 204"/>
                <a:gd name="T17" fmla="*/ 171 h 198"/>
                <a:gd name="T18" fmla="*/ 177 w 204"/>
                <a:gd name="T19" fmla="*/ 141 h 198"/>
                <a:gd name="T20" fmla="*/ 189 w 204"/>
                <a:gd name="T21" fmla="*/ 93 h 198"/>
                <a:gd name="T22" fmla="*/ 177 w 204"/>
                <a:gd name="T23" fmla="*/ 60 h 198"/>
                <a:gd name="T24" fmla="*/ 201 w 204"/>
                <a:gd name="T25" fmla="*/ 24 h 198"/>
                <a:gd name="T26" fmla="*/ 201 w 204"/>
                <a:gd name="T27" fmla="*/ 0 h 198"/>
                <a:gd name="T28" fmla="*/ 0 w 204"/>
                <a:gd name="T29" fmla="*/ 0 h 19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4"/>
                <a:gd name="T46" fmla="*/ 0 h 198"/>
                <a:gd name="T47" fmla="*/ 204 w 204"/>
                <a:gd name="T48" fmla="*/ 198 h 19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4" h="198">
                  <a:moveTo>
                    <a:pt x="0" y="0"/>
                  </a:moveTo>
                  <a:lnTo>
                    <a:pt x="15" y="39"/>
                  </a:lnTo>
                  <a:lnTo>
                    <a:pt x="0" y="72"/>
                  </a:lnTo>
                  <a:lnTo>
                    <a:pt x="15" y="108"/>
                  </a:lnTo>
                  <a:lnTo>
                    <a:pt x="0" y="153"/>
                  </a:lnTo>
                  <a:lnTo>
                    <a:pt x="36" y="186"/>
                  </a:lnTo>
                  <a:lnTo>
                    <a:pt x="102" y="198"/>
                  </a:lnTo>
                  <a:lnTo>
                    <a:pt x="156" y="189"/>
                  </a:lnTo>
                  <a:lnTo>
                    <a:pt x="204" y="171"/>
                  </a:lnTo>
                  <a:lnTo>
                    <a:pt x="177" y="141"/>
                  </a:lnTo>
                  <a:lnTo>
                    <a:pt x="189" y="93"/>
                  </a:lnTo>
                  <a:lnTo>
                    <a:pt x="177" y="60"/>
                  </a:lnTo>
                  <a:lnTo>
                    <a:pt x="201" y="24"/>
                  </a:lnTo>
                  <a:lnTo>
                    <a:pt x="201" y="0"/>
                  </a:lnTo>
                  <a:lnTo>
                    <a:pt x="0" y="0"/>
                  </a:lnTo>
                  <a:close/>
                </a:path>
              </a:pathLst>
            </a:custGeom>
            <a:solidFill>
              <a:srgbClr val="4D4D4D"/>
            </a:solidFill>
            <a:ln w="9525">
              <a:solidFill>
                <a:schemeClr val="tx1"/>
              </a:solidFill>
              <a:round/>
              <a:headEnd/>
              <a:tailEnd/>
            </a:ln>
          </p:spPr>
          <p:txBody>
            <a:bodyPr/>
            <a:lstStyle/>
            <a:p>
              <a:endParaRPr lang="en-US" dirty="0"/>
            </a:p>
          </p:txBody>
        </p:sp>
      </p:grpSp>
      <p:cxnSp>
        <p:nvCxnSpPr>
          <p:cNvPr id="934" name="Elbow Connector 933"/>
          <p:cNvCxnSpPr>
            <a:stCxn id="925" idx="6"/>
            <a:endCxn id="895" idx="1"/>
          </p:cNvCxnSpPr>
          <p:nvPr/>
        </p:nvCxnSpPr>
        <p:spPr>
          <a:xfrm rot="16200000" flipH="1" flipV="1">
            <a:off x="6321085" y="4550307"/>
            <a:ext cx="504677" cy="687565"/>
          </a:xfrm>
          <a:prstGeom prst="bentConnector3">
            <a:avLst>
              <a:gd name="adj1" fmla="val -6767"/>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938"/>
          <p:cNvGrpSpPr/>
          <p:nvPr/>
        </p:nvGrpSpPr>
        <p:grpSpPr>
          <a:xfrm>
            <a:off x="375140" y="2037462"/>
            <a:ext cx="1831058" cy="350199"/>
            <a:chOff x="1228054" y="3000375"/>
            <a:chExt cx="1831058" cy="736334"/>
          </a:xfrm>
        </p:grpSpPr>
        <p:grpSp>
          <p:nvGrpSpPr>
            <p:cNvPr id="14" name="Group 385"/>
            <p:cNvGrpSpPr/>
            <p:nvPr/>
          </p:nvGrpSpPr>
          <p:grpSpPr>
            <a:xfrm>
              <a:off x="1228054" y="3003284"/>
              <a:ext cx="915988" cy="733425"/>
              <a:chOff x="1228054" y="3003284"/>
              <a:chExt cx="915988" cy="733425"/>
            </a:xfrm>
          </p:grpSpPr>
          <p:sp>
            <p:nvSpPr>
              <p:cNvPr id="1041" name="Line 8"/>
              <p:cNvSpPr>
                <a:spLocks noChangeShapeType="1"/>
              </p:cNvSpPr>
              <p:nvPr/>
            </p:nvSpPr>
            <p:spPr bwMode="auto">
              <a:xfrm flipV="1">
                <a:off x="1228054"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2" name="Line 9"/>
              <p:cNvSpPr>
                <a:spLocks noChangeShapeType="1"/>
              </p:cNvSpPr>
              <p:nvPr/>
            </p:nvSpPr>
            <p:spPr bwMode="auto">
              <a:xfrm flipV="1">
                <a:off x="12375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3" name="Line 10"/>
              <p:cNvSpPr>
                <a:spLocks noChangeShapeType="1"/>
              </p:cNvSpPr>
              <p:nvPr/>
            </p:nvSpPr>
            <p:spPr bwMode="auto">
              <a:xfrm flipV="1">
                <a:off x="12471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4" name="Line 11"/>
              <p:cNvSpPr>
                <a:spLocks noChangeShapeType="1"/>
              </p:cNvSpPr>
              <p:nvPr/>
            </p:nvSpPr>
            <p:spPr bwMode="auto">
              <a:xfrm flipV="1">
                <a:off x="12566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5" name="Line 12"/>
              <p:cNvSpPr>
                <a:spLocks noChangeShapeType="1"/>
              </p:cNvSpPr>
              <p:nvPr/>
            </p:nvSpPr>
            <p:spPr bwMode="auto">
              <a:xfrm flipV="1">
                <a:off x="12661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6" name="Line 13"/>
              <p:cNvSpPr>
                <a:spLocks noChangeShapeType="1"/>
              </p:cNvSpPr>
              <p:nvPr/>
            </p:nvSpPr>
            <p:spPr bwMode="auto">
              <a:xfrm flipV="1">
                <a:off x="12756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7" name="Line 14"/>
              <p:cNvSpPr>
                <a:spLocks noChangeShapeType="1"/>
              </p:cNvSpPr>
              <p:nvPr/>
            </p:nvSpPr>
            <p:spPr bwMode="auto">
              <a:xfrm flipV="1">
                <a:off x="1283617"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 name="Line 15"/>
              <p:cNvSpPr>
                <a:spLocks noChangeShapeType="1"/>
              </p:cNvSpPr>
              <p:nvPr/>
            </p:nvSpPr>
            <p:spPr bwMode="auto">
              <a:xfrm flipV="1">
                <a:off x="12931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9" name="Line 16"/>
              <p:cNvSpPr>
                <a:spLocks noChangeShapeType="1"/>
              </p:cNvSpPr>
              <p:nvPr/>
            </p:nvSpPr>
            <p:spPr bwMode="auto">
              <a:xfrm flipV="1">
                <a:off x="13026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0" name="Line 17"/>
              <p:cNvSpPr>
                <a:spLocks noChangeShapeType="1"/>
              </p:cNvSpPr>
              <p:nvPr/>
            </p:nvSpPr>
            <p:spPr bwMode="auto">
              <a:xfrm flipV="1">
                <a:off x="13121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1" name="Line 18"/>
              <p:cNvSpPr>
                <a:spLocks noChangeShapeType="1"/>
              </p:cNvSpPr>
              <p:nvPr/>
            </p:nvSpPr>
            <p:spPr bwMode="auto">
              <a:xfrm flipV="1">
                <a:off x="1321717" y="3050909"/>
                <a:ext cx="7938"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2" name="Line 19"/>
              <p:cNvSpPr>
                <a:spLocks noChangeShapeType="1"/>
              </p:cNvSpPr>
              <p:nvPr/>
            </p:nvSpPr>
            <p:spPr bwMode="auto">
              <a:xfrm flipV="1">
                <a:off x="1329654"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3" name="Line 20"/>
              <p:cNvSpPr>
                <a:spLocks noChangeShapeType="1"/>
              </p:cNvSpPr>
              <p:nvPr/>
            </p:nvSpPr>
            <p:spPr bwMode="auto">
              <a:xfrm flipV="1">
                <a:off x="13391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4" name="Line 21"/>
              <p:cNvSpPr>
                <a:spLocks noChangeShapeType="1"/>
              </p:cNvSpPr>
              <p:nvPr/>
            </p:nvSpPr>
            <p:spPr bwMode="auto">
              <a:xfrm flipV="1">
                <a:off x="13487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5" name="Line 22"/>
              <p:cNvSpPr>
                <a:spLocks noChangeShapeType="1"/>
              </p:cNvSpPr>
              <p:nvPr/>
            </p:nvSpPr>
            <p:spPr bwMode="auto">
              <a:xfrm flipV="1">
                <a:off x="13582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6" name="Line 23"/>
              <p:cNvSpPr>
                <a:spLocks noChangeShapeType="1"/>
              </p:cNvSpPr>
              <p:nvPr/>
            </p:nvSpPr>
            <p:spPr bwMode="auto">
              <a:xfrm flipV="1">
                <a:off x="13677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7" name="Line 24"/>
              <p:cNvSpPr>
                <a:spLocks noChangeShapeType="1"/>
              </p:cNvSpPr>
              <p:nvPr/>
            </p:nvSpPr>
            <p:spPr bwMode="auto">
              <a:xfrm>
                <a:off x="1377279" y="3003284"/>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8" name="Line 25"/>
              <p:cNvSpPr>
                <a:spLocks noChangeShapeType="1"/>
              </p:cNvSpPr>
              <p:nvPr/>
            </p:nvSpPr>
            <p:spPr bwMode="auto">
              <a:xfrm>
                <a:off x="1385217"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9" name="Line 26"/>
              <p:cNvSpPr>
                <a:spLocks noChangeShapeType="1"/>
              </p:cNvSpPr>
              <p:nvPr/>
            </p:nvSpPr>
            <p:spPr bwMode="auto">
              <a:xfrm>
                <a:off x="13947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0" name="Line 27"/>
              <p:cNvSpPr>
                <a:spLocks noChangeShapeType="1"/>
              </p:cNvSpPr>
              <p:nvPr/>
            </p:nvSpPr>
            <p:spPr bwMode="auto">
              <a:xfrm>
                <a:off x="14042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1" name="Line 28"/>
              <p:cNvSpPr>
                <a:spLocks noChangeShapeType="1"/>
              </p:cNvSpPr>
              <p:nvPr/>
            </p:nvSpPr>
            <p:spPr bwMode="auto">
              <a:xfrm>
                <a:off x="14137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2" name="Line 29"/>
              <p:cNvSpPr>
                <a:spLocks noChangeShapeType="1"/>
              </p:cNvSpPr>
              <p:nvPr/>
            </p:nvSpPr>
            <p:spPr bwMode="auto">
              <a:xfrm>
                <a:off x="1423317"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3" name="Line 30"/>
              <p:cNvSpPr>
                <a:spLocks noChangeShapeType="1"/>
              </p:cNvSpPr>
              <p:nvPr/>
            </p:nvSpPr>
            <p:spPr bwMode="auto">
              <a:xfrm>
                <a:off x="1431254"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4" name="Line 31"/>
              <p:cNvSpPr>
                <a:spLocks noChangeShapeType="1"/>
              </p:cNvSpPr>
              <p:nvPr/>
            </p:nvSpPr>
            <p:spPr bwMode="auto">
              <a:xfrm>
                <a:off x="1440779"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5" name="Line 32"/>
              <p:cNvSpPr>
                <a:spLocks noChangeShapeType="1"/>
              </p:cNvSpPr>
              <p:nvPr/>
            </p:nvSpPr>
            <p:spPr bwMode="auto">
              <a:xfrm>
                <a:off x="14503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6" name="Line 33"/>
              <p:cNvSpPr>
                <a:spLocks noChangeShapeType="1"/>
              </p:cNvSpPr>
              <p:nvPr/>
            </p:nvSpPr>
            <p:spPr bwMode="auto">
              <a:xfrm>
                <a:off x="14598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7" name="Line 34"/>
              <p:cNvSpPr>
                <a:spLocks noChangeShapeType="1"/>
              </p:cNvSpPr>
              <p:nvPr/>
            </p:nvSpPr>
            <p:spPr bwMode="auto">
              <a:xfrm>
                <a:off x="14693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8" name="Line 35"/>
              <p:cNvSpPr>
                <a:spLocks noChangeShapeType="1"/>
              </p:cNvSpPr>
              <p:nvPr/>
            </p:nvSpPr>
            <p:spPr bwMode="auto">
              <a:xfrm>
                <a:off x="14788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9" name="Line 36"/>
              <p:cNvSpPr>
                <a:spLocks noChangeShapeType="1"/>
              </p:cNvSpPr>
              <p:nvPr/>
            </p:nvSpPr>
            <p:spPr bwMode="auto">
              <a:xfrm>
                <a:off x="1486817"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0" name="Line 37"/>
              <p:cNvSpPr>
                <a:spLocks noChangeShapeType="1"/>
              </p:cNvSpPr>
              <p:nvPr/>
            </p:nvSpPr>
            <p:spPr bwMode="auto">
              <a:xfrm>
                <a:off x="14963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1" name="Line 38"/>
              <p:cNvSpPr>
                <a:spLocks noChangeShapeType="1"/>
              </p:cNvSpPr>
              <p:nvPr/>
            </p:nvSpPr>
            <p:spPr bwMode="auto">
              <a:xfrm>
                <a:off x="15058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2" name="Line 39"/>
              <p:cNvSpPr>
                <a:spLocks noChangeShapeType="1"/>
              </p:cNvSpPr>
              <p:nvPr/>
            </p:nvSpPr>
            <p:spPr bwMode="auto">
              <a:xfrm>
                <a:off x="15153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3" name="Line 40"/>
              <p:cNvSpPr>
                <a:spLocks noChangeShapeType="1"/>
              </p:cNvSpPr>
              <p:nvPr/>
            </p:nvSpPr>
            <p:spPr bwMode="auto">
              <a:xfrm>
                <a:off x="1524917"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4" name="Line 41"/>
              <p:cNvSpPr>
                <a:spLocks noChangeShapeType="1"/>
              </p:cNvSpPr>
              <p:nvPr/>
            </p:nvSpPr>
            <p:spPr bwMode="auto">
              <a:xfrm>
                <a:off x="1532854"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5" name="Line 42"/>
              <p:cNvSpPr>
                <a:spLocks noChangeShapeType="1"/>
              </p:cNvSpPr>
              <p:nvPr/>
            </p:nvSpPr>
            <p:spPr bwMode="auto">
              <a:xfrm>
                <a:off x="1542379"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6" name="Line 43"/>
              <p:cNvSpPr>
                <a:spLocks noChangeShapeType="1"/>
              </p:cNvSpPr>
              <p:nvPr/>
            </p:nvSpPr>
            <p:spPr bwMode="auto">
              <a:xfrm>
                <a:off x="1551904"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7" name="Line 44"/>
              <p:cNvSpPr>
                <a:spLocks noChangeShapeType="1"/>
              </p:cNvSpPr>
              <p:nvPr/>
            </p:nvSpPr>
            <p:spPr bwMode="auto">
              <a:xfrm>
                <a:off x="1561429"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8" name="Line 45"/>
              <p:cNvSpPr>
                <a:spLocks noChangeShapeType="1"/>
              </p:cNvSpPr>
              <p:nvPr/>
            </p:nvSpPr>
            <p:spPr bwMode="auto">
              <a:xfrm>
                <a:off x="1570954"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9" name="Line 46"/>
              <p:cNvSpPr>
                <a:spLocks noChangeShapeType="1"/>
              </p:cNvSpPr>
              <p:nvPr/>
            </p:nvSpPr>
            <p:spPr bwMode="auto">
              <a:xfrm>
                <a:off x="15804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0" name="Line 47"/>
              <p:cNvSpPr>
                <a:spLocks noChangeShapeType="1"/>
              </p:cNvSpPr>
              <p:nvPr/>
            </p:nvSpPr>
            <p:spPr bwMode="auto">
              <a:xfrm>
                <a:off x="1588417"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1" name="Line 48"/>
              <p:cNvSpPr>
                <a:spLocks noChangeShapeType="1"/>
              </p:cNvSpPr>
              <p:nvPr/>
            </p:nvSpPr>
            <p:spPr bwMode="auto">
              <a:xfrm>
                <a:off x="1597942"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2" name="Line 49"/>
              <p:cNvSpPr>
                <a:spLocks noChangeShapeType="1"/>
              </p:cNvSpPr>
              <p:nvPr/>
            </p:nvSpPr>
            <p:spPr bwMode="auto">
              <a:xfrm>
                <a:off x="1607467"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3" name="Line 50"/>
              <p:cNvSpPr>
                <a:spLocks noChangeShapeType="1"/>
              </p:cNvSpPr>
              <p:nvPr/>
            </p:nvSpPr>
            <p:spPr bwMode="auto">
              <a:xfrm>
                <a:off x="1616992"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4" name="Line 51"/>
              <p:cNvSpPr>
                <a:spLocks noChangeShapeType="1"/>
              </p:cNvSpPr>
              <p:nvPr/>
            </p:nvSpPr>
            <p:spPr bwMode="auto">
              <a:xfrm>
                <a:off x="1626517"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5" name="Line 52"/>
              <p:cNvSpPr>
                <a:spLocks noChangeShapeType="1"/>
              </p:cNvSpPr>
              <p:nvPr/>
            </p:nvSpPr>
            <p:spPr bwMode="auto">
              <a:xfrm>
                <a:off x="1634454"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6" name="Line 53"/>
              <p:cNvSpPr>
                <a:spLocks noChangeShapeType="1"/>
              </p:cNvSpPr>
              <p:nvPr/>
            </p:nvSpPr>
            <p:spPr bwMode="auto">
              <a:xfrm>
                <a:off x="1643979"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7" name="Line 54"/>
              <p:cNvSpPr>
                <a:spLocks noChangeShapeType="1"/>
              </p:cNvSpPr>
              <p:nvPr/>
            </p:nvSpPr>
            <p:spPr bwMode="auto">
              <a:xfrm>
                <a:off x="1653504"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8" name="Line 55"/>
              <p:cNvSpPr>
                <a:spLocks noChangeShapeType="1"/>
              </p:cNvSpPr>
              <p:nvPr/>
            </p:nvSpPr>
            <p:spPr bwMode="auto">
              <a:xfrm>
                <a:off x="1663029"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9" name="Line 56"/>
              <p:cNvSpPr>
                <a:spLocks noChangeShapeType="1"/>
              </p:cNvSpPr>
              <p:nvPr/>
            </p:nvSpPr>
            <p:spPr bwMode="auto">
              <a:xfrm>
                <a:off x="1672554"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0" name="Line 57"/>
              <p:cNvSpPr>
                <a:spLocks noChangeShapeType="1"/>
              </p:cNvSpPr>
              <p:nvPr/>
            </p:nvSpPr>
            <p:spPr bwMode="auto">
              <a:xfrm>
                <a:off x="1682079" y="3735121"/>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1" name="Line 58"/>
              <p:cNvSpPr>
                <a:spLocks noChangeShapeType="1"/>
              </p:cNvSpPr>
              <p:nvPr/>
            </p:nvSpPr>
            <p:spPr bwMode="auto">
              <a:xfrm flipV="1">
                <a:off x="1690017"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2" name="Line 59"/>
              <p:cNvSpPr>
                <a:spLocks noChangeShapeType="1"/>
              </p:cNvSpPr>
              <p:nvPr/>
            </p:nvSpPr>
            <p:spPr bwMode="auto">
              <a:xfrm flipV="1">
                <a:off x="1699542"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3" name="Line 60"/>
              <p:cNvSpPr>
                <a:spLocks noChangeShapeType="1"/>
              </p:cNvSpPr>
              <p:nvPr/>
            </p:nvSpPr>
            <p:spPr bwMode="auto">
              <a:xfrm flipV="1">
                <a:off x="1709067"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4" name="Line 61"/>
              <p:cNvSpPr>
                <a:spLocks noChangeShapeType="1"/>
              </p:cNvSpPr>
              <p:nvPr/>
            </p:nvSpPr>
            <p:spPr bwMode="auto">
              <a:xfrm flipV="1">
                <a:off x="1718592"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5" name="Line 62"/>
              <p:cNvSpPr>
                <a:spLocks noChangeShapeType="1"/>
              </p:cNvSpPr>
              <p:nvPr/>
            </p:nvSpPr>
            <p:spPr bwMode="auto">
              <a:xfrm flipV="1">
                <a:off x="1728117"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6" name="Line 63"/>
              <p:cNvSpPr>
                <a:spLocks noChangeShapeType="1"/>
              </p:cNvSpPr>
              <p:nvPr/>
            </p:nvSpPr>
            <p:spPr bwMode="auto">
              <a:xfrm flipV="1">
                <a:off x="1737642"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7" name="Line 64"/>
              <p:cNvSpPr>
                <a:spLocks noChangeShapeType="1"/>
              </p:cNvSpPr>
              <p:nvPr/>
            </p:nvSpPr>
            <p:spPr bwMode="auto">
              <a:xfrm flipV="1">
                <a:off x="1745579"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8" name="Line 65"/>
              <p:cNvSpPr>
                <a:spLocks noChangeShapeType="1"/>
              </p:cNvSpPr>
              <p:nvPr/>
            </p:nvSpPr>
            <p:spPr bwMode="auto">
              <a:xfrm flipV="1">
                <a:off x="1755104"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9" name="Line 66"/>
              <p:cNvSpPr>
                <a:spLocks noChangeShapeType="1"/>
              </p:cNvSpPr>
              <p:nvPr/>
            </p:nvSpPr>
            <p:spPr bwMode="auto">
              <a:xfrm flipV="1">
                <a:off x="1764629"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0" name="Line 67"/>
              <p:cNvSpPr>
                <a:spLocks noChangeShapeType="1"/>
              </p:cNvSpPr>
              <p:nvPr/>
            </p:nvSpPr>
            <p:spPr bwMode="auto">
              <a:xfrm flipV="1">
                <a:off x="1774154"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1" name="Line 68"/>
              <p:cNvSpPr>
                <a:spLocks noChangeShapeType="1"/>
              </p:cNvSpPr>
              <p:nvPr/>
            </p:nvSpPr>
            <p:spPr bwMode="auto">
              <a:xfrm flipV="1">
                <a:off x="17836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2" name="Line 69"/>
              <p:cNvSpPr>
                <a:spLocks noChangeShapeType="1"/>
              </p:cNvSpPr>
              <p:nvPr/>
            </p:nvSpPr>
            <p:spPr bwMode="auto">
              <a:xfrm flipV="1">
                <a:off x="1791617"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3" name="Line 70"/>
              <p:cNvSpPr>
                <a:spLocks noChangeShapeType="1"/>
              </p:cNvSpPr>
              <p:nvPr/>
            </p:nvSpPr>
            <p:spPr bwMode="auto">
              <a:xfrm flipV="1">
                <a:off x="1801142"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4" name="Line 71"/>
              <p:cNvSpPr>
                <a:spLocks noChangeShapeType="1"/>
              </p:cNvSpPr>
              <p:nvPr/>
            </p:nvSpPr>
            <p:spPr bwMode="auto">
              <a:xfrm flipV="1">
                <a:off x="1810667"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5" name="Line 72"/>
              <p:cNvSpPr>
                <a:spLocks noChangeShapeType="1"/>
              </p:cNvSpPr>
              <p:nvPr/>
            </p:nvSpPr>
            <p:spPr bwMode="auto">
              <a:xfrm flipV="1">
                <a:off x="1820192"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6" name="Line 73"/>
              <p:cNvSpPr>
                <a:spLocks noChangeShapeType="1"/>
              </p:cNvSpPr>
              <p:nvPr/>
            </p:nvSpPr>
            <p:spPr bwMode="auto">
              <a:xfrm flipV="1">
                <a:off x="1829717"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7" name="Line 74"/>
              <p:cNvSpPr>
                <a:spLocks noChangeShapeType="1"/>
              </p:cNvSpPr>
              <p:nvPr/>
            </p:nvSpPr>
            <p:spPr bwMode="auto">
              <a:xfrm flipV="1">
                <a:off x="1839242"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8" name="Line 75"/>
              <p:cNvSpPr>
                <a:spLocks noChangeShapeType="1"/>
              </p:cNvSpPr>
              <p:nvPr/>
            </p:nvSpPr>
            <p:spPr bwMode="auto">
              <a:xfrm flipV="1">
                <a:off x="18471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9" name="Line 76"/>
              <p:cNvSpPr>
                <a:spLocks noChangeShapeType="1"/>
              </p:cNvSpPr>
              <p:nvPr/>
            </p:nvSpPr>
            <p:spPr bwMode="auto">
              <a:xfrm flipV="1">
                <a:off x="18567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0" name="Line 77"/>
              <p:cNvSpPr>
                <a:spLocks noChangeShapeType="1"/>
              </p:cNvSpPr>
              <p:nvPr/>
            </p:nvSpPr>
            <p:spPr bwMode="auto">
              <a:xfrm flipV="1">
                <a:off x="18662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1" name="Line 78"/>
              <p:cNvSpPr>
                <a:spLocks noChangeShapeType="1"/>
              </p:cNvSpPr>
              <p:nvPr/>
            </p:nvSpPr>
            <p:spPr bwMode="auto">
              <a:xfrm flipV="1">
                <a:off x="18757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2" name="Line 79"/>
              <p:cNvSpPr>
                <a:spLocks noChangeShapeType="1"/>
              </p:cNvSpPr>
              <p:nvPr/>
            </p:nvSpPr>
            <p:spPr bwMode="auto">
              <a:xfrm flipV="1">
                <a:off x="18852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3" name="Line 80"/>
              <p:cNvSpPr>
                <a:spLocks noChangeShapeType="1"/>
              </p:cNvSpPr>
              <p:nvPr/>
            </p:nvSpPr>
            <p:spPr bwMode="auto">
              <a:xfrm flipV="1">
                <a:off x="1894804" y="3142984"/>
                <a:ext cx="7938"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4" name="Line 81"/>
              <p:cNvSpPr>
                <a:spLocks noChangeShapeType="1"/>
              </p:cNvSpPr>
              <p:nvPr/>
            </p:nvSpPr>
            <p:spPr bwMode="auto">
              <a:xfrm flipV="1">
                <a:off x="19027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5" name="Line 82"/>
              <p:cNvSpPr>
                <a:spLocks noChangeShapeType="1"/>
              </p:cNvSpPr>
              <p:nvPr/>
            </p:nvSpPr>
            <p:spPr bwMode="auto">
              <a:xfrm flipV="1">
                <a:off x="19122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6" name="Line 83"/>
              <p:cNvSpPr>
                <a:spLocks noChangeShapeType="1"/>
              </p:cNvSpPr>
              <p:nvPr/>
            </p:nvSpPr>
            <p:spPr bwMode="auto">
              <a:xfrm flipV="1">
                <a:off x="19217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7" name="Line 84"/>
              <p:cNvSpPr>
                <a:spLocks noChangeShapeType="1"/>
              </p:cNvSpPr>
              <p:nvPr/>
            </p:nvSpPr>
            <p:spPr bwMode="auto">
              <a:xfrm flipV="1">
                <a:off x="1931317"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8" name="Line 85"/>
              <p:cNvSpPr>
                <a:spLocks noChangeShapeType="1"/>
              </p:cNvSpPr>
              <p:nvPr/>
            </p:nvSpPr>
            <p:spPr bwMode="auto">
              <a:xfrm flipV="1">
                <a:off x="1940842"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9" name="Line 86"/>
              <p:cNvSpPr>
                <a:spLocks noChangeShapeType="1"/>
              </p:cNvSpPr>
              <p:nvPr/>
            </p:nvSpPr>
            <p:spPr bwMode="auto">
              <a:xfrm flipV="1">
                <a:off x="19487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0" name="Line 87"/>
              <p:cNvSpPr>
                <a:spLocks noChangeShapeType="1"/>
              </p:cNvSpPr>
              <p:nvPr/>
            </p:nvSpPr>
            <p:spPr bwMode="auto">
              <a:xfrm flipV="1">
                <a:off x="19583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1" name="Line 88"/>
              <p:cNvSpPr>
                <a:spLocks noChangeShapeType="1"/>
              </p:cNvSpPr>
              <p:nvPr/>
            </p:nvSpPr>
            <p:spPr bwMode="auto">
              <a:xfrm flipV="1">
                <a:off x="19678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2" name="Line 89"/>
              <p:cNvSpPr>
                <a:spLocks noChangeShapeType="1"/>
              </p:cNvSpPr>
              <p:nvPr/>
            </p:nvSpPr>
            <p:spPr bwMode="auto">
              <a:xfrm flipV="1">
                <a:off x="19773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3" name="Line 90"/>
              <p:cNvSpPr>
                <a:spLocks noChangeShapeType="1"/>
              </p:cNvSpPr>
              <p:nvPr/>
            </p:nvSpPr>
            <p:spPr bwMode="auto">
              <a:xfrm>
                <a:off x="1986879" y="3003284"/>
                <a:ext cx="9525"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4" name="Line 91"/>
              <p:cNvSpPr>
                <a:spLocks noChangeShapeType="1"/>
              </p:cNvSpPr>
              <p:nvPr/>
            </p:nvSpPr>
            <p:spPr bwMode="auto">
              <a:xfrm>
                <a:off x="1996404" y="3003284"/>
                <a:ext cx="7938"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5" name="Line 92"/>
              <p:cNvSpPr>
                <a:spLocks noChangeShapeType="1"/>
              </p:cNvSpPr>
              <p:nvPr/>
            </p:nvSpPr>
            <p:spPr bwMode="auto">
              <a:xfrm>
                <a:off x="20043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6" name="Line 93"/>
              <p:cNvSpPr>
                <a:spLocks noChangeShapeType="1"/>
              </p:cNvSpPr>
              <p:nvPr/>
            </p:nvSpPr>
            <p:spPr bwMode="auto">
              <a:xfrm>
                <a:off x="20138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7" name="Line 94"/>
              <p:cNvSpPr>
                <a:spLocks noChangeShapeType="1"/>
              </p:cNvSpPr>
              <p:nvPr/>
            </p:nvSpPr>
            <p:spPr bwMode="auto">
              <a:xfrm>
                <a:off x="20233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8" name="Line 95"/>
              <p:cNvSpPr>
                <a:spLocks noChangeShapeType="1"/>
              </p:cNvSpPr>
              <p:nvPr/>
            </p:nvSpPr>
            <p:spPr bwMode="auto">
              <a:xfrm>
                <a:off x="2032917"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9" name="Line 96"/>
              <p:cNvSpPr>
                <a:spLocks noChangeShapeType="1"/>
              </p:cNvSpPr>
              <p:nvPr/>
            </p:nvSpPr>
            <p:spPr bwMode="auto">
              <a:xfrm>
                <a:off x="2042442"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0" name="Line 97"/>
              <p:cNvSpPr>
                <a:spLocks noChangeShapeType="1"/>
              </p:cNvSpPr>
              <p:nvPr/>
            </p:nvSpPr>
            <p:spPr bwMode="auto">
              <a:xfrm>
                <a:off x="2051967" y="3069959"/>
                <a:ext cx="7938"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1" name="Line 98"/>
              <p:cNvSpPr>
                <a:spLocks noChangeShapeType="1"/>
              </p:cNvSpPr>
              <p:nvPr/>
            </p:nvSpPr>
            <p:spPr bwMode="auto">
              <a:xfrm>
                <a:off x="20599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2" name="Line 99"/>
              <p:cNvSpPr>
                <a:spLocks noChangeShapeType="1"/>
              </p:cNvSpPr>
              <p:nvPr/>
            </p:nvSpPr>
            <p:spPr bwMode="auto">
              <a:xfrm>
                <a:off x="20694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3" name="Line 100"/>
              <p:cNvSpPr>
                <a:spLocks noChangeShapeType="1"/>
              </p:cNvSpPr>
              <p:nvPr/>
            </p:nvSpPr>
            <p:spPr bwMode="auto">
              <a:xfrm>
                <a:off x="20789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4" name="Line 101"/>
              <p:cNvSpPr>
                <a:spLocks noChangeShapeType="1"/>
              </p:cNvSpPr>
              <p:nvPr/>
            </p:nvSpPr>
            <p:spPr bwMode="auto">
              <a:xfrm>
                <a:off x="20884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5" name="Line 102"/>
              <p:cNvSpPr>
                <a:spLocks noChangeShapeType="1"/>
              </p:cNvSpPr>
              <p:nvPr/>
            </p:nvSpPr>
            <p:spPr bwMode="auto">
              <a:xfrm>
                <a:off x="2098004" y="3201721"/>
                <a:ext cx="7938"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6" name="Line 103"/>
              <p:cNvSpPr>
                <a:spLocks noChangeShapeType="1"/>
              </p:cNvSpPr>
              <p:nvPr/>
            </p:nvSpPr>
            <p:spPr bwMode="auto">
              <a:xfrm>
                <a:off x="21059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7" name="Line 104"/>
              <p:cNvSpPr>
                <a:spLocks noChangeShapeType="1"/>
              </p:cNvSpPr>
              <p:nvPr/>
            </p:nvSpPr>
            <p:spPr bwMode="auto">
              <a:xfrm>
                <a:off x="21154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8" name="Line 105"/>
              <p:cNvSpPr>
                <a:spLocks noChangeShapeType="1"/>
              </p:cNvSpPr>
              <p:nvPr/>
            </p:nvSpPr>
            <p:spPr bwMode="auto">
              <a:xfrm>
                <a:off x="21249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9" name="Line 106"/>
              <p:cNvSpPr>
                <a:spLocks noChangeShapeType="1"/>
              </p:cNvSpPr>
              <p:nvPr/>
            </p:nvSpPr>
            <p:spPr bwMode="auto">
              <a:xfrm>
                <a:off x="2134517"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386"/>
            <p:cNvGrpSpPr/>
            <p:nvPr/>
          </p:nvGrpSpPr>
          <p:grpSpPr>
            <a:xfrm flipV="1">
              <a:off x="2143124" y="3000375"/>
              <a:ext cx="915988" cy="733425"/>
              <a:chOff x="1228054" y="3003284"/>
              <a:chExt cx="915988" cy="733425"/>
            </a:xfrm>
          </p:grpSpPr>
          <p:sp>
            <p:nvSpPr>
              <p:cNvPr id="942" name="Line 8"/>
              <p:cNvSpPr>
                <a:spLocks noChangeShapeType="1"/>
              </p:cNvSpPr>
              <p:nvPr/>
            </p:nvSpPr>
            <p:spPr bwMode="auto">
              <a:xfrm flipV="1">
                <a:off x="1228054"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3" name="Line 9"/>
              <p:cNvSpPr>
                <a:spLocks noChangeShapeType="1"/>
              </p:cNvSpPr>
              <p:nvPr/>
            </p:nvSpPr>
            <p:spPr bwMode="auto">
              <a:xfrm flipV="1">
                <a:off x="12375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4" name="Line 10"/>
              <p:cNvSpPr>
                <a:spLocks noChangeShapeType="1"/>
              </p:cNvSpPr>
              <p:nvPr/>
            </p:nvSpPr>
            <p:spPr bwMode="auto">
              <a:xfrm flipV="1">
                <a:off x="12471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5" name="Line 11"/>
              <p:cNvSpPr>
                <a:spLocks noChangeShapeType="1"/>
              </p:cNvSpPr>
              <p:nvPr/>
            </p:nvSpPr>
            <p:spPr bwMode="auto">
              <a:xfrm flipV="1">
                <a:off x="12566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6" name="Line 12"/>
              <p:cNvSpPr>
                <a:spLocks noChangeShapeType="1"/>
              </p:cNvSpPr>
              <p:nvPr/>
            </p:nvSpPr>
            <p:spPr bwMode="auto">
              <a:xfrm flipV="1">
                <a:off x="12661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7" name="Line 13"/>
              <p:cNvSpPr>
                <a:spLocks noChangeShapeType="1"/>
              </p:cNvSpPr>
              <p:nvPr/>
            </p:nvSpPr>
            <p:spPr bwMode="auto">
              <a:xfrm flipV="1">
                <a:off x="12756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8" name="Line 14"/>
              <p:cNvSpPr>
                <a:spLocks noChangeShapeType="1"/>
              </p:cNvSpPr>
              <p:nvPr/>
            </p:nvSpPr>
            <p:spPr bwMode="auto">
              <a:xfrm flipV="1">
                <a:off x="1283617"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9" name="Line 15"/>
              <p:cNvSpPr>
                <a:spLocks noChangeShapeType="1"/>
              </p:cNvSpPr>
              <p:nvPr/>
            </p:nvSpPr>
            <p:spPr bwMode="auto">
              <a:xfrm flipV="1">
                <a:off x="12931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0" name="Line 16"/>
              <p:cNvSpPr>
                <a:spLocks noChangeShapeType="1"/>
              </p:cNvSpPr>
              <p:nvPr/>
            </p:nvSpPr>
            <p:spPr bwMode="auto">
              <a:xfrm flipV="1">
                <a:off x="13026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1" name="Line 17"/>
              <p:cNvSpPr>
                <a:spLocks noChangeShapeType="1"/>
              </p:cNvSpPr>
              <p:nvPr/>
            </p:nvSpPr>
            <p:spPr bwMode="auto">
              <a:xfrm flipV="1">
                <a:off x="13121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2" name="Line 18"/>
              <p:cNvSpPr>
                <a:spLocks noChangeShapeType="1"/>
              </p:cNvSpPr>
              <p:nvPr/>
            </p:nvSpPr>
            <p:spPr bwMode="auto">
              <a:xfrm flipV="1">
                <a:off x="1321717" y="3050909"/>
                <a:ext cx="7938"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3" name="Line 19"/>
              <p:cNvSpPr>
                <a:spLocks noChangeShapeType="1"/>
              </p:cNvSpPr>
              <p:nvPr/>
            </p:nvSpPr>
            <p:spPr bwMode="auto">
              <a:xfrm flipV="1">
                <a:off x="1329654"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4" name="Line 20"/>
              <p:cNvSpPr>
                <a:spLocks noChangeShapeType="1"/>
              </p:cNvSpPr>
              <p:nvPr/>
            </p:nvSpPr>
            <p:spPr bwMode="auto">
              <a:xfrm flipV="1">
                <a:off x="13391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5" name="Line 21"/>
              <p:cNvSpPr>
                <a:spLocks noChangeShapeType="1"/>
              </p:cNvSpPr>
              <p:nvPr/>
            </p:nvSpPr>
            <p:spPr bwMode="auto">
              <a:xfrm flipV="1">
                <a:off x="13487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6" name="Line 22"/>
              <p:cNvSpPr>
                <a:spLocks noChangeShapeType="1"/>
              </p:cNvSpPr>
              <p:nvPr/>
            </p:nvSpPr>
            <p:spPr bwMode="auto">
              <a:xfrm flipV="1">
                <a:off x="13582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7" name="Line 23"/>
              <p:cNvSpPr>
                <a:spLocks noChangeShapeType="1"/>
              </p:cNvSpPr>
              <p:nvPr/>
            </p:nvSpPr>
            <p:spPr bwMode="auto">
              <a:xfrm flipV="1">
                <a:off x="13677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8" name="Line 24"/>
              <p:cNvSpPr>
                <a:spLocks noChangeShapeType="1"/>
              </p:cNvSpPr>
              <p:nvPr/>
            </p:nvSpPr>
            <p:spPr bwMode="auto">
              <a:xfrm>
                <a:off x="1377279" y="3003284"/>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9" name="Line 25"/>
              <p:cNvSpPr>
                <a:spLocks noChangeShapeType="1"/>
              </p:cNvSpPr>
              <p:nvPr/>
            </p:nvSpPr>
            <p:spPr bwMode="auto">
              <a:xfrm>
                <a:off x="1385217"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0" name="Line 26"/>
              <p:cNvSpPr>
                <a:spLocks noChangeShapeType="1"/>
              </p:cNvSpPr>
              <p:nvPr/>
            </p:nvSpPr>
            <p:spPr bwMode="auto">
              <a:xfrm>
                <a:off x="13947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1" name="Line 27"/>
              <p:cNvSpPr>
                <a:spLocks noChangeShapeType="1"/>
              </p:cNvSpPr>
              <p:nvPr/>
            </p:nvSpPr>
            <p:spPr bwMode="auto">
              <a:xfrm>
                <a:off x="14042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2" name="Line 28"/>
              <p:cNvSpPr>
                <a:spLocks noChangeShapeType="1"/>
              </p:cNvSpPr>
              <p:nvPr/>
            </p:nvSpPr>
            <p:spPr bwMode="auto">
              <a:xfrm>
                <a:off x="14137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3" name="Line 29"/>
              <p:cNvSpPr>
                <a:spLocks noChangeShapeType="1"/>
              </p:cNvSpPr>
              <p:nvPr/>
            </p:nvSpPr>
            <p:spPr bwMode="auto">
              <a:xfrm>
                <a:off x="1423317"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4" name="Line 30"/>
              <p:cNvSpPr>
                <a:spLocks noChangeShapeType="1"/>
              </p:cNvSpPr>
              <p:nvPr/>
            </p:nvSpPr>
            <p:spPr bwMode="auto">
              <a:xfrm>
                <a:off x="1431254"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5" name="Line 31"/>
              <p:cNvSpPr>
                <a:spLocks noChangeShapeType="1"/>
              </p:cNvSpPr>
              <p:nvPr/>
            </p:nvSpPr>
            <p:spPr bwMode="auto">
              <a:xfrm>
                <a:off x="1440779"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6" name="Line 32"/>
              <p:cNvSpPr>
                <a:spLocks noChangeShapeType="1"/>
              </p:cNvSpPr>
              <p:nvPr/>
            </p:nvSpPr>
            <p:spPr bwMode="auto">
              <a:xfrm>
                <a:off x="14503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7" name="Line 33"/>
              <p:cNvSpPr>
                <a:spLocks noChangeShapeType="1"/>
              </p:cNvSpPr>
              <p:nvPr/>
            </p:nvSpPr>
            <p:spPr bwMode="auto">
              <a:xfrm>
                <a:off x="14598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8" name="Line 34"/>
              <p:cNvSpPr>
                <a:spLocks noChangeShapeType="1"/>
              </p:cNvSpPr>
              <p:nvPr/>
            </p:nvSpPr>
            <p:spPr bwMode="auto">
              <a:xfrm>
                <a:off x="14693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9" name="Line 35"/>
              <p:cNvSpPr>
                <a:spLocks noChangeShapeType="1"/>
              </p:cNvSpPr>
              <p:nvPr/>
            </p:nvSpPr>
            <p:spPr bwMode="auto">
              <a:xfrm>
                <a:off x="14788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0" name="Line 36"/>
              <p:cNvSpPr>
                <a:spLocks noChangeShapeType="1"/>
              </p:cNvSpPr>
              <p:nvPr/>
            </p:nvSpPr>
            <p:spPr bwMode="auto">
              <a:xfrm>
                <a:off x="1486817"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1" name="Line 37"/>
              <p:cNvSpPr>
                <a:spLocks noChangeShapeType="1"/>
              </p:cNvSpPr>
              <p:nvPr/>
            </p:nvSpPr>
            <p:spPr bwMode="auto">
              <a:xfrm>
                <a:off x="14963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2" name="Line 38"/>
              <p:cNvSpPr>
                <a:spLocks noChangeShapeType="1"/>
              </p:cNvSpPr>
              <p:nvPr/>
            </p:nvSpPr>
            <p:spPr bwMode="auto">
              <a:xfrm>
                <a:off x="15058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3" name="Line 39"/>
              <p:cNvSpPr>
                <a:spLocks noChangeShapeType="1"/>
              </p:cNvSpPr>
              <p:nvPr/>
            </p:nvSpPr>
            <p:spPr bwMode="auto">
              <a:xfrm>
                <a:off x="15153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4" name="Line 40"/>
              <p:cNvSpPr>
                <a:spLocks noChangeShapeType="1"/>
              </p:cNvSpPr>
              <p:nvPr/>
            </p:nvSpPr>
            <p:spPr bwMode="auto">
              <a:xfrm>
                <a:off x="1524917"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5" name="Line 41"/>
              <p:cNvSpPr>
                <a:spLocks noChangeShapeType="1"/>
              </p:cNvSpPr>
              <p:nvPr/>
            </p:nvSpPr>
            <p:spPr bwMode="auto">
              <a:xfrm>
                <a:off x="1532854"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6" name="Line 42"/>
              <p:cNvSpPr>
                <a:spLocks noChangeShapeType="1"/>
              </p:cNvSpPr>
              <p:nvPr/>
            </p:nvSpPr>
            <p:spPr bwMode="auto">
              <a:xfrm>
                <a:off x="1542379"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7" name="Line 43"/>
              <p:cNvSpPr>
                <a:spLocks noChangeShapeType="1"/>
              </p:cNvSpPr>
              <p:nvPr/>
            </p:nvSpPr>
            <p:spPr bwMode="auto">
              <a:xfrm>
                <a:off x="1551904"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8" name="Line 44"/>
              <p:cNvSpPr>
                <a:spLocks noChangeShapeType="1"/>
              </p:cNvSpPr>
              <p:nvPr/>
            </p:nvSpPr>
            <p:spPr bwMode="auto">
              <a:xfrm>
                <a:off x="1561429"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9" name="Line 45"/>
              <p:cNvSpPr>
                <a:spLocks noChangeShapeType="1"/>
              </p:cNvSpPr>
              <p:nvPr/>
            </p:nvSpPr>
            <p:spPr bwMode="auto">
              <a:xfrm>
                <a:off x="1570954"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0" name="Line 46"/>
              <p:cNvSpPr>
                <a:spLocks noChangeShapeType="1"/>
              </p:cNvSpPr>
              <p:nvPr/>
            </p:nvSpPr>
            <p:spPr bwMode="auto">
              <a:xfrm>
                <a:off x="15804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1" name="Line 47"/>
              <p:cNvSpPr>
                <a:spLocks noChangeShapeType="1"/>
              </p:cNvSpPr>
              <p:nvPr/>
            </p:nvSpPr>
            <p:spPr bwMode="auto">
              <a:xfrm>
                <a:off x="1588417"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2" name="Line 48"/>
              <p:cNvSpPr>
                <a:spLocks noChangeShapeType="1"/>
              </p:cNvSpPr>
              <p:nvPr/>
            </p:nvSpPr>
            <p:spPr bwMode="auto">
              <a:xfrm>
                <a:off x="1597942"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3" name="Line 49"/>
              <p:cNvSpPr>
                <a:spLocks noChangeShapeType="1"/>
              </p:cNvSpPr>
              <p:nvPr/>
            </p:nvSpPr>
            <p:spPr bwMode="auto">
              <a:xfrm>
                <a:off x="1607467"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4" name="Line 50"/>
              <p:cNvSpPr>
                <a:spLocks noChangeShapeType="1"/>
              </p:cNvSpPr>
              <p:nvPr/>
            </p:nvSpPr>
            <p:spPr bwMode="auto">
              <a:xfrm>
                <a:off x="1616992"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5" name="Line 51"/>
              <p:cNvSpPr>
                <a:spLocks noChangeShapeType="1"/>
              </p:cNvSpPr>
              <p:nvPr/>
            </p:nvSpPr>
            <p:spPr bwMode="auto">
              <a:xfrm>
                <a:off x="1626517"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6" name="Line 52"/>
              <p:cNvSpPr>
                <a:spLocks noChangeShapeType="1"/>
              </p:cNvSpPr>
              <p:nvPr/>
            </p:nvSpPr>
            <p:spPr bwMode="auto">
              <a:xfrm>
                <a:off x="1634454"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7" name="Line 53"/>
              <p:cNvSpPr>
                <a:spLocks noChangeShapeType="1"/>
              </p:cNvSpPr>
              <p:nvPr/>
            </p:nvSpPr>
            <p:spPr bwMode="auto">
              <a:xfrm>
                <a:off x="1643979"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8" name="Line 54"/>
              <p:cNvSpPr>
                <a:spLocks noChangeShapeType="1"/>
              </p:cNvSpPr>
              <p:nvPr/>
            </p:nvSpPr>
            <p:spPr bwMode="auto">
              <a:xfrm>
                <a:off x="1653504"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9" name="Line 55"/>
              <p:cNvSpPr>
                <a:spLocks noChangeShapeType="1"/>
              </p:cNvSpPr>
              <p:nvPr/>
            </p:nvSpPr>
            <p:spPr bwMode="auto">
              <a:xfrm>
                <a:off x="1663029"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0" name="Line 56"/>
              <p:cNvSpPr>
                <a:spLocks noChangeShapeType="1"/>
              </p:cNvSpPr>
              <p:nvPr/>
            </p:nvSpPr>
            <p:spPr bwMode="auto">
              <a:xfrm>
                <a:off x="1672554"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1" name="Line 57"/>
              <p:cNvSpPr>
                <a:spLocks noChangeShapeType="1"/>
              </p:cNvSpPr>
              <p:nvPr/>
            </p:nvSpPr>
            <p:spPr bwMode="auto">
              <a:xfrm>
                <a:off x="1682079" y="3735121"/>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2" name="Line 58"/>
              <p:cNvSpPr>
                <a:spLocks noChangeShapeType="1"/>
              </p:cNvSpPr>
              <p:nvPr/>
            </p:nvSpPr>
            <p:spPr bwMode="auto">
              <a:xfrm flipV="1">
                <a:off x="1690017"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3" name="Line 59"/>
              <p:cNvSpPr>
                <a:spLocks noChangeShapeType="1"/>
              </p:cNvSpPr>
              <p:nvPr/>
            </p:nvSpPr>
            <p:spPr bwMode="auto">
              <a:xfrm flipV="1">
                <a:off x="1699542"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4" name="Line 60"/>
              <p:cNvSpPr>
                <a:spLocks noChangeShapeType="1"/>
              </p:cNvSpPr>
              <p:nvPr/>
            </p:nvSpPr>
            <p:spPr bwMode="auto">
              <a:xfrm flipV="1">
                <a:off x="1709067"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5" name="Line 61"/>
              <p:cNvSpPr>
                <a:spLocks noChangeShapeType="1"/>
              </p:cNvSpPr>
              <p:nvPr/>
            </p:nvSpPr>
            <p:spPr bwMode="auto">
              <a:xfrm flipV="1">
                <a:off x="1718592"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6" name="Line 62"/>
              <p:cNvSpPr>
                <a:spLocks noChangeShapeType="1"/>
              </p:cNvSpPr>
              <p:nvPr/>
            </p:nvSpPr>
            <p:spPr bwMode="auto">
              <a:xfrm flipV="1">
                <a:off x="1728117"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7" name="Line 63"/>
              <p:cNvSpPr>
                <a:spLocks noChangeShapeType="1"/>
              </p:cNvSpPr>
              <p:nvPr/>
            </p:nvSpPr>
            <p:spPr bwMode="auto">
              <a:xfrm flipV="1">
                <a:off x="1737642"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8" name="Line 64"/>
              <p:cNvSpPr>
                <a:spLocks noChangeShapeType="1"/>
              </p:cNvSpPr>
              <p:nvPr/>
            </p:nvSpPr>
            <p:spPr bwMode="auto">
              <a:xfrm flipV="1">
                <a:off x="1745579"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9" name="Line 65"/>
              <p:cNvSpPr>
                <a:spLocks noChangeShapeType="1"/>
              </p:cNvSpPr>
              <p:nvPr/>
            </p:nvSpPr>
            <p:spPr bwMode="auto">
              <a:xfrm flipV="1">
                <a:off x="1755104"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0" name="Line 66"/>
              <p:cNvSpPr>
                <a:spLocks noChangeShapeType="1"/>
              </p:cNvSpPr>
              <p:nvPr/>
            </p:nvSpPr>
            <p:spPr bwMode="auto">
              <a:xfrm flipV="1">
                <a:off x="1764629"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1" name="Line 67"/>
              <p:cNvSpPr>
                <a:spLocks noChangeShapeType="1"/>
              </p:cNvSpPr>
              <p:nvPr/>
            </p:nvSpPr>
            <p:spPr bwMode="auto">
              <a:xfrm flipV="1">
                <a:off x="1774154"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2" name="Line 68"/>
              <p:cNvSpPr>
                <a:spLocks noChangeShapeType="1"/>
              </p:cNvSpPr>
              <p:nvPr/>
            </p:nvSpPr>
            <p:spPr bwMode="auto">
              <a:xfrm flipV="1">
                <a:off x="17836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3" name="Line 69"/>
              <p:cNvSpPr>
                <a:spLocks noChangeShapeType="1"/>
              </p:cNvSpPr>
              <p:nvPr/>
            </p:nvSpPr>
            <p:spPr bwMode="auto">
              <a:xfrm flipV="1">
                <a:off x="1791617"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4" name="Line 70"/>
              <p:cNvSpPr>
                <a:spLocks noChangeShapeType="1"/>
              </p:cNvSpPr>
              <p:nvPr/>
            </p:nvSpPr>
            <p:spPr bwMode="auto">
              <a:xfrm flipV="1">
                <a:off x="1801142"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5" name="Line 71"/>
              <p:cNvSpPr>
                <a:spLocks noChangeShapeType="1"/>
              </p:cNvSpPr>
              <p:nvPr/>
            </p:nvSpPr>
            <p:spPr bwMode="auto">
              <a:xfrm flipV="1">
                <a:off x="1810667"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6" name="Line 72"/>
              <p:cNvSpPr>
                <a:spLocks noChangeShapeType="1"/>
              </p:cNvSpPr>
              <p:nvPr/>
            </p:nvSpPr>
            <p:spPr bwMode="auto">
              <a:xfrm flipV="1">
                <a:off x="1820192"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7" name="Line 73"/>
              <p:cNvSpPr>
                <a:spLocks noChangeShapeType="1"/>
              </p:cNvSpPr>
              <p:nvPr/>
            </p:nvSpPr>
            <p:spPr bwMode="auto">
              <a:xfrm flipV="1">
                <a:off x="1829717"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8" name="Line 74"/>
              <p:cNvSpPr>
                <a:spLocks noChangeShapeType="1"/>
              </p:cNvSpPr>
              <p:nvPr/>
            </p:nvSpPr>
            <p:spPr bwMode="auto">
              <a:xfrm flipV="1">
                <a:off x="1839242"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9" name="Line 75"/>
              <p:cNvSpPr>
                <a:spLocks noChangeShapeType="1"/>
              </p:cNvSpPr>
              <p:nvPr/>
            </p:nvSpPr>
            <p:spPr bwMode="auto">
              <a:xfrm flipV="1">
                <a:off x="18471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0" name="Line 76"/>
              <p:cNvSpPr>
                <a:spLocks noChangeShapeType="1"/>
              </p:cNvSpPr>
              <p:nvPr/>
            </p:nvSpPr>
            <p:spPr bwMode="auto">
              <a:xfrm flipV="1">
                <a:off x="18567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1" name="Line 77"/>
              <p:cNvSpPr>
                <a:spLocks noChangeShapeType="1"/>
              </p:cNvSpPr>
              <p:nvPr/>
            </p:nvSpPr>
            <p:spPr bwMode="auto">
              <a:xfrm flipV="1">
                <a:off x="18662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2" name="Line 78"/>
              <p:cNvSpPr>
                <a:spLocks noChangeShapeType="1"/>
              </p:cNvSpPr>
              <p:nvPr/>
            </p:nvSpPr>
            <p:spPr bwMode="auto">
              <a:xfrm flipV="1">
                <a:off x="18757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3" name="Line 79"/>
              <p:cNvSpPr>
                <a:spLocks noChangeShapeType="1"/>
              </p:cNvSpPr>
              <p:nvPr/>
            </p:nvSpPr>
            <p:spPr bwMode="auto">
              <a:xfrm flipV="1">
                <a:off x="18852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4" name="Line 80"/>
              <p:cNvSpPr>
                <a:spLocks noChangeShapeType="1"/>
              </p:cNvSpPr>
              <p:nvPr/>
            </p:nvSpPr>
            <p:spPr bwMode="auto">
              <a:xfrm flipV="1">
                <a:off x="1894804" y="3142984"/>
                <a:ext cx="7938"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5" name="Line 81"/>
              <p:cNvSpPr>
                <a:spLocks noChangeShapeType="1"/>
              </p:cNvSpPr>
              <p:nvPr/>
            </p:nvSpPr>
            <p:spPr bwMode="auto">
              <a:xfrm flipV="1">
                <a:off x="19027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6" name="Line 82"/>
              <p:cNvSpPr>
                <a:spLocks noChangeShapeType="1"/>
              </p:cNvSpPr>
              <p:nvPr/>
            </p:nvSpPr>
            <p:spPr bwMode="auto">
              <a:xfrm flipV="1">
                <a:off x="19122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7" name="Line 83"/>
              <p:cNvSpPr>
                <a:spLocks noChangeShapeType="1"/>
              </p:cNvSpPr>
              <p:nvPr/>
            </p:nvSpPr>
            <p:spPr bwMode="auto">
              <a:xfrm flipV="1">
                <a:off x="19217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8" name="Line 84"/>
              <p:cNvSpPr>
                <a:spLocks noChangeShapeType="1"/>
              </p:cNvSpPr>
              <p:nvPr/>
            </p:nvSpPr>
            <p:spPr bwMode="auto">
              <a:xfrm flipV="1">
                <a:off x="1931317"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9" name="Line 85"/>
              <p:cNvSpPr>
                <a:spLocks noChangeShapeType="1"/>
              </p:cNvSpPr>
              <p:nvPr/>
            </p:nvSpPr>
            <p:spPr bwMode="auto">
              <a:xfrm flipV="1">
                <a:off x="1940842"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0" name="Line 86"/>
              <p:cNvSpPr>
                <a:spLocks noChangeShapeType="1"/>
              </p:cNvSpPr>
              <p:nvPr/>
            </p:nvSpPr>
            <p:spPr bwMode="auto">
              <a:xfrm flipV="1">
                <a:off x="19487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1" name="Line 87"/>
              <p:cNvSpPr>
                <a:spLocks noChangeShapeType="1"/>
              </p:cNvSpPr>
              <p:nvPr/>
            </p:nvSpPr>
            <p:spPr bwMode="auto">
              <a:xfrm flipV="1">
                <a:off x="19583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2" name="Line 88"/>
              <p:cNvSpPr>
                <a:spLocks noChangeShapeType="1"/>
              </p:cNvSpPr>
              <p:nvPr/>
            </p:nvSpPr>
            <p:spPr bwMode="auto">
              <a:xfrm flipV="1">
                <a:off x="19678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3" name="Line 89"/>
              <p:cNvSpPr>
                <a:spLocks noChangeShapeType="1"/>
              </p:cNvSpPr>
              <p:nvPr/>
            </p:nvSpPr>
            <p:spPr bwMode="auto">
              <a:xfrm flipV="1">
                <a:off x="19773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4" name="Line 90"/>
              <p:cNvSpPr>
                <a:spLocks noChangeShapeType="1"/>
              </p:cNvSpPr>
              <p:nvPr/>
            </p:nvSpPr>
            <p:spPr bwMode="auto">
              <a:xfrm>
                <a:off x="1986879" y="3003284"/>
                <a:ext cx="9525"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5" name="Line 91"/>
              <p:cNvSpPr>
                <a:spLocks noChangeShapeType="1"/>
              </p:cNvSpPr>
              <p:nvPr/>
            </p:nvSpPr>
            <p:spPr bwMode="auto">
              <a:xfrm>
                <a:off x="1996404" y="3003284"/>
                <a:ext cx="7938"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6" name="Line 92"/>
              <p:cNvSpPr>
                <a:spLocks noChangeShapeType="1"/>
              </p:cNvSpPr>
              <p:nvPr/>
            </p:nvSpPr>
            <p:spPr bwMode="auto">
              <a:xfrm>
                <a:off x="20043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7" name="Line 93"/>
              <p:cNvSpPr>
                <a:spLocks noChangeShapeType="1"/>
              </p:cNvSpPr>
              <p:nvPr/>
            </p:nvSpPr>
            <p:spPr bwMode="auto">
              <a:xfrm>
                <a:off x="20138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8" name="Line 94"/>
              <p:cNvSpPr>
                <a:spLocks noChangeShapeType="1"/>
              </p:cNvSpPr>
              <p:nvPr/>
            </p:nvSpPr>
            <p:spPr bwMode="auto">
              <a:xfrm>
                <a:off x="20233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9" name="Line 95"/>
              <p:cNvSpPr>
                <a:spLocks noChangeShapeType="1"/>
              </p:cNvSpPr>
              <p:nvPr/>
            </p:nvSpPr>
            <p:spPr bwMode="auto">
              <a:xfrm>
                <a:off x="2032917"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0" name="Line 96"/>
              <p:cNvSpPr>
                <a:spLocks noChangeShapeType="1"/>
              </p:cNvSpPr>
              <p:nvPr/>
            </p:nvSpPr>
            <p:spPr bwMode="auto">
              <a:xfrm>
                <a:off x="2042442"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1" name="Line 97"/>
              <p:cNvSpPr>
                <a:spLocks noChangeShapeType="1"/>
              </p:cNvSpPr>
              <p:nvPr/>
            </p:nvSpPr>
            <p:spPr bwMode="auto">
              <a:xfrm>
                <a:off x="2051967" y="3069959"/>
                <a:ext cx="7938"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2" name="Line 98"/>
              <p:cNvSpPr>
                <a:spLocks noChangeShapeType="1"/>
              </p:cNvSpPr>
              <p:nvPr/>
            </p:nvSpPr>
            <p:spPr bwMode="auto">
              <a:xfrm>
                <a:off x="20599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3" name="Line 99"/>
              <p:cNvSpPr>
                <a:spLocks noChangeShapeType="1"/>
              </p:cNvSpPr>
              <p:nvPr/>
            </p:nvSpPr>
            <p:spPr bwMode="auto">
              <a:xfrm>
                <a:off x="20694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4" name="Line 100"/>
              <p:cNvSpPr>
                <a:spLocks noChangeShapeType="1"/>
              </p:cNvSpPr>
              <p:nvPr/>
            </p:nvSpPr>
            <p:spPr bwMode="auto">
              <a:xfrm>
                <a:off x="20789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5" name="Line 101"/>
              <p:cNvSpPr>
                <a:spLocks noChangeShapeType="1"/>
              </p:cNvSpPr>
              <p:nvPr/>
            </p:nvSpPr>
            <p:spPr bwMode="auto">
              <a:xfrm>
                <a:off x="20884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6" name="Line 102"/>
              <p:cNvSpPr>
                <a:spLocks noChangeShapeType="1"/>
              </p:cNvSpPr>
              <p:nvPr/>
            </p:nvSpPr>
            <p:spPr bwMode="auto">
              <a:xfrm>
                <a:off x="2098004" y="3201721"/>
                <a:ext cx="7938"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7" name="Line 103"/>
              <p:cNvSpPr>
                <a:spLocks noChangeShapeType="1"/>
              </p:cNvSpPr>
              <p:nvPr/>
            </p:nvSpPr>
            <p:spPr bwMode="auto">
              <a:xfrm>
                <a:off x="21059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8" name="Line 104"/>
              <p:cNvSpPr>
                <a:spLocks noChangeShapeType="1"/>
              </p:cNvSpPr>
              <p:nvPr/>
            </p:nvSpPr>
            <p:spPr bwMode="auto">
              <a:xfrm>
                <a:off x="21154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9" name="Line 105"/>
              <p:cNvSpPr>
                <a:spLocks noChangeShapeType="1"/>
              </p:cNvSpPr>
              <p:nvPr/>
            </p:nvSpPr>
            <p:spPr bwMode="auto">
              <a:xfrm>
                <a:off x="21249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0" name="Line 106"/>
              <p:cNvSpPr>
                <a:spLocks noChangeShapeType="1"/>
              </p:cNvSpPr>
              <p:nvPr/>
            </p:nvSpPr>
            <p:spPr bwMode="auto">
              <a:xfrm>
                <a:off x="2134517"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1140" name="Plus 1139"/>
          <p:cNvSpPr/>
          <p:nvPr/>
        </p:nvSpPr>
        <p:spPr>
          <a:xfrm>
            <a:off x="4643510" y="5537982"/>
            <a:ext cx="309490" cy="253218"/>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1" name="Plus 1140"/>
          <p:cNvSpPr/>
          <p:nvPr/>
        </p:nvSpPr>
        <p:spPr>
          <a:xfrm>
            <a:off x="4738467" y="4738465"/>
            <a:ext cx="309490" cy="253218"/>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2" name="Plus 1141"/>
          <p:cNvSpPr/>
          <p:nvPr/>
        </p:nvSpPr>
        <p:spPr>
          <a:xfrm>
            <a:off x="4722054" y="4257819"/>
            <a:ext cx="309490" cy="253218"/>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3" name="Plus 1142"/>
          <p:cNvSpPr/>
          <p:nvPr/>
        </p:nvSpPr>
        <p:spPr>
          <a:xfrm>
            <a:off x="4058528" y="4227339"/>
            <a:ext cx="309490" cy="253218"/>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4" name="Plus 1143"/>
          <p:cNvSpPr/>
          <p:nvPr/>
        </p:nvSpPr>
        <p:spPr>
          <a:xfrm>
            <a:off x="3732626" y="3718558"/>
            <a:ext cx="309490" cy="253218"/>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5" name="Plus 1144"/>
          <p:cNvSpPr/>
          <p:nvPr/>
        </p:nvSpPr>
        <p:spPr>
          <a:xfrm>
            <a:off x="3744349" y="2858084"/>
            <a:ext cx="309490" cy="253218"/>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6" name="Plus 1145"/>
          <p:cNvSpPr/>
          <p:nvPr/>
        </p:nvSpPr>
        <p:spPr>
          <a:xfrm>
            <a:off x="3770139" y="1448970"/>
            <a:ext cx="309490" cy="253218"/>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7" name="Plus 1146"/>
          <p:cNvSpPr/>
          <p:nvPr/>
        </p:nvSpPr>
        <p:spPr>
          <a:xfrm>
            <a:off x="3739659" y="1727979"/>
            <a:ext cx="309490" cy="253218"/>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9" name="Minus 1148"/>
          <p:cNvSpPr/>
          <p:nvPr/>
        </p:nvSpPr>
        <p:spPr>
          <a:xfrm>
            <a:off x="6330462" y="5562600"/>
            <a:ext cx="295421" cy="168812"/>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0" name="Minus 1149"/>
          <p:cNvSpPr/>
          <p:nvPr/>
        </p:nvSpPr>
        <p:spPr>
          <a:xfrm>
            <a:off x="6271846" y="4808806"/>
            <a:ext cx="295421" cy="168812"/>
          </a:xfrm>
          <a:prstGeom prst="mathMin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1" name="Minus 1150"/>
          <p:cNvSpPr/>
          <p:nvPr/>
        </p:nvSpPr>
        <p:spPr>
          <a:xfrm>
            <a:off x="7183902" y="3948333"/>
            <a:ext cx="295421" cy="168812"/>
          </a:xfrm>
          <a:prstGeom prst="mathMin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2" name="Minus 1151"/>
          <p:cNvSpPr/>
          <p:nvPr/>
        </p:nvSpPr>
        <p:spPr>
          <a:xfrm>
            <a:off x="6731391" y="4522763"/>
            <a:ext cx="295421" cy="168812"/>
          </a:xfrm>
          <a:prstGeom prst="mathMinus">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3" name="Minus 1152"/>
          <p:cNvSpPr/>
          <p:nvPr/>
        </p:nvSpPr>
        <p:spPr>
          <a:xfrm>
            <a:off x="7434776" y="3538025"/>
            <a:ext cx="295421" cy="168812"/>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4" name="Minus 1153"/>
          <p:cNvSpPr/>
          <p:nvPr/>
        </p:nvSpPr>
        <p:spPr>
          <a:xfrm>
            <a:off x="7784123" y="2790092"/>
            <a:ext cx="295421" cy="168812"/>
          </a:xfrm>
          <a:prstGeom prst="mathMin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5" name="Minus 1154"/>
          <p:cNvSpPr/>
          <p:nvPr/>
        </p:nvSpPr>
        <p:spPr>
          <a:xfrm>
            <a:off x="7908387" y="1465384"/>
            <a:ext cx="295421" cy="168812"/>
          </a:xfrm>
          <a:prstGeom prst="mathMin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6" name="Minus 1155"/>
          <p:cNvSpPr/>
          <p:nvPr/>
        </p:nvSpPr>
        <p:spPr>
          <a:xfrm>
            <a:off x="7934178" y="2110153"/>
            <a:ext cx="295421" cy="168812"/>
          </a:xfrm>
          <a:prstGeom prst="mathMin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8"/>
          <p:cNvSpPr/>
          <p:nvPr/>
        </p:nvSpPr>
        <p:spPr>
          <a:xfrm>
            <a:off x="3444240" y="4141708"/>
            <a:ext cx="2286000" cy="640080"/>
          </a:xfrm>
          <a:custGeom>
            <a:avLst/>
            <a:gdLst>
              <a:gd name="connsiteX0" fmla="*/ 0 w 2682240"/>
              <a:gd name="connsiteY0" fmla="*/ 0 h 1158240"/>
              <a:gd name="connsiteX1" fmla="*/ 670560 w 2682240"/>
              <a:gd name="connsiteY1" fmla="*/ 777240 h 1158240"/>
              <a:gd name="connsiteX2" fmla="*/ 2682240 w 2682240"/>
              <a:gd name="connsiteY2" fmla="*/ 1158240 h 1158240"/>
            </a:gdLst>
            <a:ahLst/>
            <a:cxnLst>
              <a:cxn ang="0">
                <a:pos x="connsiteX0" y="connsiteY0"/>
              </a:cxn>
              <a:cxn ang="0">
                <a:pos x="connsiteX1" y="connsiteY1"/>
              </a:cxn>
              <a:cxn ang="0">
                <a:pos x="connsiteX2" y="connsiteY2"/>
              </a:cxn>
            </a:cxnLst>
            <a:rect l="l" t="t" r="r" b="b"/>
            <a:pathLst>
              <a:path w="2682240" h="1158240">
                <a:moveTo>
                  <a:pt x="0" y="0"/>
                </a:moveTo>
                <a:cubicBezTo>
                  <a:pt x="111760" y="292100"/>
                  <a:pt x="223520" y="584200"/>
                  <a:pt x="670560" y="777240"/>
                </a:cubicBezTo>
                <a:cubicBezTo>
                  <a:pt x="1117600" y="970280"/>
                  <a:pt x="1899920" y="1064260"/>
                  <a:pt x="2682240" y="1158240"/>
                </a:cubicBezTo>
              </a:path>
            </a:pathLst>
          </a:custGeom>
          <a:ln>
            <a:solidFill>
              <a:srgbClr val="969696"/>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Oval 21"/>
          <p:cNvSpPr/>
          <p:nvPr/>
        </p:nvSpPr>
        <p:spPr>
          <a:xfrm rot="19673694">
            <a:off x="2164080" y="1855708"/>
            <a:ext cx="2423160" cy="4099560"/>
          </a:xfrm>
          <a:prstGeom prst="ellipse">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zzzzzzzzzzzzzzzzzzzzzzzz</a:t>
            </a:r>
            <a:endParaRPr lang="en-US" dirty="0"/>
          </a:p>
        </p:txBody>
      </p:sp>
      <p:grpSp>
        <p:nvGrpSpPr>
          <p:cNvPr id="2" name="Group 30"/>
          <p:cNvGrpSpPr/>
          <p:nvPr/>
        </p:nvGrpSpPr>
        <p:grpSpPr>
          <a:xfrm>
            <a:off x="1280160" y="1886188"/>
            <a:ext cx="4053840" cy="4099560"/>
            <a:chOff x="1280160" y="899160"/>
            <a:chExt cx="4053840" cy="4099560"/>
          </a:xfrm>
        </p:grpSpPr>
        <p:sp>
          <p:nvSpPr>
            <p:cNvPr id="12" name="Oval 11"/>
            <p:cNvSpPr/>
            <p:nvPr/>
          </p:nvSpPr>
          <p:spPr>
            <a:xfrm>
              <a:off x="3126375" y="2907036"/>
              <a:ext cx="224908" cy="22125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p:cNvSpPr/>
            <p:nvPr/>
          </p:nvSpPr>
          <p:spPr>
            <a:xfrm>
              <a:off x="3144575" y="2779408"/>
              <a:ext cx="224908" cy="22125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lus 4"/>
            <p:cNvSpPr/>
            <p:nvPr/>
          </p:nvSpPr>
          <p:spPr>
            <a:xfrm>
              <a:off x="3178420" y="2804937"/>
              <a:ext cx="157217" cy="170194"/>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3262878" y="2769591"/>
              <a:ext cx="224908" cy="22125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3235577" y="2877583"/>
              <a:ext cx="224908" cy="22125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lus 7"/>
            <p:cNvSpPr/>
            <p:nvPr/>
          </p:nvSpPr>
          <p:spPr>
            <a:xfrm>
              <a:off x="3269422" y="2903112"/>
              <a:ext cx="157217" cy="170194"/>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280160" y="899160"/>
              <a:ext cx="4053840" cy="4099560"/>
            </a:xfrm>
            <a:prstGeom prst="ellipse">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5042328" y="2079702"/>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Minus 15"/>
            <p:cNvSpPr/>
            <p:nvPr/>
          </p:nvSpPr>
          <p:spPr>
            <a:xfrm>
              <a:off x="5067686" y="2154401"/>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2725848" y="4030422"/>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Minus 24"/>
            <p:cNvSpPr/>
            <p:nvPr/>
          </p:nvSpPr>
          <p:spPr>
            <a:xfrm>
              <a:off x="2751206" y="4105121"/>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p:cNvSpPr txBox="1"/>
          <p:nvPr/>
        </p:nvSpPr>
        <p:spPr>
          <a:xfrm>
            <a:off x="5699761" y="4324588"/>
            <a:ext cx="3169919" cy="830997"/>
          </a:xfrm>
          <a:prstGeom prst="rect">
            <a:avLst/>
          </a:prstGeom>
          <a:noFill/>
        </p:spPr>
        <p:txBody>
          <a:bodyPr wrap="square" rtlCol="0">
            <a:spAutoFit/>
          </a:bodyPr>
          <a:lstStyle/>
          <a:p>
            <a:r>
              <a:rPr lang="en-US" sz="2400" i="1" dirty="0" smtClean="0"/>
              <a:t>Nucleus with protons and neutrons</a:t>
            </a:r>
            <a:endParaRPr lang="en-US" sz="2400" i="1" dirty="0"/>
          </a:p>
        </p:txBody>
      </p:sp>
      <p:sp>
        <p:nvSpPr>
          <p:cNvPr id="21" name="TextBox 20"/>
          <p:cNvSpPr txBox="1"/>
          <p:nvPr/>
        </p:nvSpPr>
        <p:spPr>
          <a:xfrm>
            <a:off x="5378211" y="2861548"/>
            <a:ext cx="1207382" cy="461665"/>
          </a:xfrm>
          <a:prstGeom prst="rect">
            <a:avLst/>
          </a:prstGeom>
          <a:noFill/>
        </p:spPr>
        <p:txBody>
          <a:bodyPr wrap="none" rtlCol="0">
            <a:spAutoFit/>
          </a:bodyPr>
          <a:lstStyle/>
          <a:p>
            <a:r>
              <a:rPr lang="en-US" sz="2400" i="1" dirty="0" smtClean="0"/>
              <a:t>Electron</a:t>
            </a:r>
            <a:endParaRPr lang="en-US" sz="2400" i="1" dirty="0"/>
          </a:p>
        </p:txBody>
      </p:sp>
      <p:sp>
        <p:nvSpPr>
          <p:cNvPr id="27" name="TextBox 26"/>
          <p:cNvSpPr txBox="1"/>
          <p:nvPr/>
        </p:nvSpPr>
        <p:spPr>
          <a:xfrm>
            <a:off x="3046491" y="4797028"/>
            <a:ext cx="1207382" cy="461665"/>
          </a:xfrm>
          <a:prstGeom prst="rect">
            <a:avLst/>
          </a:prstGeom>
          <a:noFill/>
        </p:spPr>
        <p:txBody>
          <a:bodyPr wrap="none" rtlCol="0">
            <a:spAutoFit/>
          </a:bodyPr>
          <a:lstStyle/>
          <a:p>
            <a:r>
              <a:rPr lang="en-US" sz="2400" i="1" dirty="0" smtClean="0"/>
              <a:t>Electron</a:t>
            </a:r>
            <a:endParaRPr lang="en-US" sz="2400" i="1" dirty="0"/>
          </a:p>
        </p:txBody>
      </p:sp>
      <p:sp>
        <p:nvSpPr>
          <p:cNvPr id="29" name="TextBox 28"/>
          <p:cNvSpPr txBox="1"/>
          <p:nvPr/>
        </p:nvSpPr>
        <p:spPr>
          <a:xfrm>
            <a:off x="3581400" y="6336268"/>
            <a:ext cx="2761269" cy="369332"/>
          </a:xfrm>
          <a:prstGeom prst="rect">
            <a:avLst/>
          </a:prstGeom>
          <a:noFill/>
        </p:spPr>
        <p:txBody>
          <a:bodyPr wrap="none" rtlCol="0">
            <a:spAutoFit/>
          </a:bodyPr>
          <a:lstStyle/>
          <a:p>
            <a:r>
              <a:rPr lang="en-US" i="1" dirty="0" smtClean="0"/>
              <a:t>Particles not drawn to scale</a:t>
            </a:r>
            <a:endParaRPr lang="en-US" i="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4"/>
          <p:cNvGrpSpPr/>
          <p:nvPr/>
        </p:nvGrpSpPr>
        <p:grpSpPr>
          <a:xfrm rot="2880074">
            <a:off x="3061662" y="3699455"/>
            <a:ext cx="966365" cy="408391"/>
            <a:chOff x="5910898" y="2328546"/>
            <a:chExt cx="2928937" cy="1343025"/>
          </a:xfrm>
        </p:grpSpPr>
        <p:sp>
          <p:nvSpPr>
            <p:cNvPr id="1033" name="Line 9"/>
            <p:cNvSpPr>
              <a:spLocks noChangeShapeType="1"/>
            </p:cNvSpPr>
            <p:nvPr/>
          </p:nvSpPr>
          <p:spPr bwMode="auto">
            <a:xfrm flipV="1">
              <a:off x="5910898" y="3055621"/>
              <a:ext cx="28575"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4" name="Line 10"/>
            <p:cNvSpPr>
              <a:spLocks noChangeShapeType="1"/>
            </p:cNvSpPr>
            <p:nvPr/>
          </p:nvSpPr>
          <p:spPr bwMode="auto">
            <a:xfrm>
              <a:off x="5939473"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5" name="Line 11"/>
            <p:cNvSpPr>
              <a:spLocks noChangeShapeType="1"/>
            </p:cNvSpPr>
            <p:nvPr/>
          </p:nvSpPr>
          <p:spPr bwMode="auto">
            <a:xfrm flipV="1">
              <a:off x="5969635"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6" name="Line 12"/>
            <p:cNvSpPr>
              <a:spLocks noChangeShapeType="1"/>
            </p:cNvSpPr>
            <p:nvPr/>
          </p:nvSpPr>
          <p:spPr bwMode="auto">
            <a:xfrm>
              <a:off x="5999798"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7" name="Line 13"/>
            <p:cNvSpPr>
              <a:spLocks noChangeShapeType="1"/>
            </p:cNvSpPr>
            <p:nvPr/>
          </p:nvSpPr>
          <p:spPr bwMode="auto">
            <a:xfrm>
              <a:off x="6029960"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8" name="Line 14"/>
            <p:cNvSpPr>
              <a:spLocks noChangeShapeType="1"/>
            </p:cNvSpPr>
            <p:nvPr/>
          </p:nvSpPr>
          <p:spPr bwMode="auto">
            <a:xfrm>
              <a:off x="6060123" y="3055621"/>
              <a:ext cx="28575"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9" name="Line 15"/>
            <p:cNvSpPr>
              <a:spLocks noChangeShapeType="1"/>
            </p:cNvSpPr>
            <p:nvPr/>
          </p:nvSpPr>
          <p:spPr bwMode="auto">
            <a:xfrm>
              <a:off x="6088698"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0" name="Line 16"/>
            <p:cNvSpPr>
              <a:spLocks noChangeShapeType="1"/>
            </p:cNvSpPr>
            <p:nvPr/>
          </p:nvSpPr>
          <p:spPr bwMode="auto">
            <a:xfrm>
              <a:off x="6118860"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1" name="Line 17"/>
            <p:cNvSpPr>
              <a:spLocks noChangeShapeType="1"/>
            </p:cNvSpPr>
            <p:nvPr/>
          </p:nvSpPr>
          <p:spPr bwMode="auto">
            <a:xfrm>
              <a:off x="6149023" y="3057208"/>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2" name="Line 18"/>
            <p:cNvSpPr>
              <a:spLocks noChangeShapeType="1"/>
            </p:cNvSpPr>
            <p:nvPr/>
          </p:nvSpPr>
          <p:spPr bwMode="auto">
            <a:xfrm>
              <a:off x="6179185" y="3058796"/>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3" name="Line 19"/>
            <p:cNvSpPr>
              <a:spLocks noChangeShapeType="1"/>
            </p:cNvSpPr>
            <p:nvPr/>
          </p:nvSpPr>
          <p:spPr bwMode="auto">
            <a:xfrm>
              <a:off x="6209348" y="3060383"/>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4" name="Line 20"/>
            <p:cNvSpPr>
              <a:spLocks noChangeShapeType="1"/>
            </p:cNvSpPr>
            <p:nvPr/>
          </p:nvSpPr>
          <p:spPr bwMode="auto">
            <a:xfrm>
              <a:off x="6239510" y="306197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5" name="Line 21"/>
            <p:cNvSpPr>
              <a:spLocks noChangeShapeType="1"/>
            </p:cNvSpPr>
            <p:nvPr/>
          </p:nvSpPr>
          <p:spPr bwMode="auto">
            <a:xfrm flipV="1">
              <a:off x="6269673" y="306197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6" name="Line 22"/>
            <p:cNvSpPr>
              <a:spLocks noChangeShapeType="1"/>
            </p:cNvSpPr>
            <p:nvPr/>
          </p:nvSpPr>
          <p:spPr bwMode="auto">
            <a:xfrm flipV="1">
              <a:off x="6299835" y="3058796"/>
              <a:ext cx="28575" cy="31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7" name="Line 23"/>
            <p:cNvSpPr>
              <a:spLocks noChangeShapeType="1"/>
            </p:cNvSpPr>
            <p:nvPr/>
          </p:nvSpPr>
          <p:spPr bwMode="auto">
            <a:xfrm flipV="1">
              <a:off x="6328410" y="3054033"/>
              <a:ext cx="30162" cy="476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 name="Line 24"/>
            <p:cNvSpPr>
              <a:spLocks noChangeShapeType="1"/>
            </p:cNvSpPr>
            <p:nvPr/>
          </p:nvSpPr>
          <p:spPr bwMode="auto">
            <a:xfrm flipV="1">
              <a:off x="6358573" y="3044508"/>
              <a:ext cx="30162" cy="95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9" name="Line 25"/>
            <p:cNvSpPr>
              <a:spLocks noChangeShapeType="1"/>
            </p:cNvSpPr>
            <p:nvPr/>
          </p:nvSpPr>
          <p:spPr bwMode="auto">
            <a:xfrm flipV="1">
              <a:off x="6388735" y="3036571"/>
              <a:ext cx="30162" cy="793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0" name="Line 26"/>
            <p:cNvSpPr>
              <a:spLocks noChangeShapeType="1"/>
            </p:cNvSpPr>
            <p:nvPr/>
          </p:nvSpPr>
          <p:spPr bwMode="auto">
            <a:xfrm flipV="1">
              <a:off x="6418898" y="3027046"/>
              <a:ext cx="30162" cy="95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1" name="Line 27"/>
            <p:cNvSpPr>
              <a:spLocks noChangeShapeType="1"/>
            </p:cNvSpPr>
            <p:nvPr/>
          </p:nvSpPr>
          <p:spPr bwMode="auto">
            <a:xfrm flipV="1">
              <a:off x="6449060" y="3020696"/>
              <a:ext cx="28575" cy="635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2" name="Line 28"/>
            <p:cNvSpPr>
              <a:spLocks noChangeShapeType="1"/>
            </p:cNvSpPr>
            <p:nvPr/>
          </p:nvSpPr>
          <p:spPr bwMode="auto">
            <a:xfrm>
              <a:off x="6477635" y="3020696"/>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3" name="Line 29"/>
            <p:cNvSpPr>
              <a:spLocks noChangeShapeType="1"/>
            </p:cNvSpPr>
            <p:nvPr/>
          </p:nvSpPr>
          <p:spPr bwMode="auto">
            <a:xfrm>
              <a:off x="6507798" y="3020696"/>
              <a:ext cx="30162" cy="95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4" name="Line 30"/>
            <p:cNvSpPr>
              <a:spLocks noChangeShapeType="1"/>
            </p:cNvSpPr>
            <p:nvPr/>
          </p:nvSpPr>
          <p:spPr bwMode="auto">
            <a:xfrm>
              <a:off x="6537960" y="3030221"/>
              <a:ext cx="30162" cy="1905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5" name="Line 31"/>
            <p:cNvSpPr>
              <a:spLocks noChangeShapeType="1"/>
            </p:cNvSpPr>
            <p:nvPr/>
          </p:nvSpPr>
          <p:spPr bwMode="auto">
            <a:xfrm>
              <a:off x="6568123" y="3049271"/>
              <a:ext cx="30162" cy="285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6" name="Line 32"/>
            <p:cNvSpPr>
              <a:spLocks noChangeShapeType="1"/>
            </p:cNvSpPr>
            <p:nvPr/>
          </p:nvSpPr>
          <p:spPr bwMode="auto">
            <a:xfrm>
              <a:off x="6598285" y="3077846"/>
              <a:ext cx="30162" cy="349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7" name="Line 33"/>
            <p:cNvSpPr>
              <a:spLocks noChangeShapeType="1"/>
            </p:cNvSpPr>
            <p:nvPr/>
          </p:nvSpPr>
          <p:spPr bwMode="auto">
            <a:xfrm>
              <a:off x="6628448" y="3112771"/>
              <a:ext cx="28575" cy="3651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8" name="Line 34"/>
            <p:cNvSpPr>
              <a:spLocks noChangeShapeType="1"/>
            </p:cNvSpPr>
            <p:nvPr/>
          </p:nvSpPr>
          <p:spPr bwMode="auto">
            <a:xfrm>
              <a:off x="6657023" y="3149283"/>
              <a:ext cx="30162" cy="285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9" name="Line 35"/>
            <p:cNvSpPr>
              <a:spLocks noChangeShapeType="1"/>
            </p:cNvSpPr>
            <p:nvPr/>
          </p:nvSpPr>
          <p:spPr bwMode="auto">
            <a:xfrm>
              <a:off x="6687185" y="3177858"/>
              <a:ext cx="30162" cy="127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0" name="Line 36"/>
            <p:cNvSpPr>
              <a:spLocks noChangeShapeType="1"/>
            </p:cNvSpPr>
            <p:nvPr/>
          </p:nvSpPr>
          <p:spPr bwMode="auto">
            <a:xfrm flipV="1">
              <a:off x="6717348" y="3177858"/>
              <a:ext cx="30162" cy="127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1" name="Line 37"/>
            <p:cNvSpPr>
              <a:spLocks noChangeShapeType="1"/>
            </p:cNvSpPr>
            <p:nvPr/>
          </p:nvSpPr>
          <p:spPr bwMode="auto">
            <a:xfrm flipV="1">
              <a:off x="6747510" y="3134996"/>
              <a:ext cx="30162" cy="4286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2" name="Line 38"/>
            <p:cNvSpPr>
              <a:spLocks noChangeShapeType="1"/>
            </p:cNvSpPr>
            <p:nvPr/>
          </p:nvSpPr>
          <p:spPr bwMode="auto">
            <a:xfrm flipV="1">
              <a:off x="6777673" y="3061971"/>
              <a:ext cx="28575" cy="730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3" name="Line 39"/>
            <p:cNvSpPr>
              <a:spLocks noChangeShapeType="1"/>
            </p:cNvSpPr>
            <p:nvPr/>
          </p:nvSpPr>
          <p:spPr bwMode="auto">
            <a:xfrm flipV="1">
              <a:off x="6806248" y="2965133"/>
              <a:ext cx="30162" cy="9683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4" name="Line 40"/>
            <p:cNvSpPr>
              <a:spLocks noChangeShapeType="1"/>
            </p:cNvSpPr>
            <p:nvPr/>
          </p:nvSpPr>
          <p:spPr bwMode="auto">
            <a:xfrm flipV="1">
              <a:off x="6836410" y="2863533"/>
              <a:ext cx="30162" cy="1016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5" name="Line 41"/>
            <p:cNvSpPr>
              <a:spLocks noChangeShapeType="1"/>
            </p:cNvSpPr>
            <p:nvPr/>
          </p:nvSpPr>
          <p:spPr bwMode="auto">
            <a:xfrm flipV="1">
              <a:off x="6866573" y="2773046"/>
              <a:ext cx="30162" cy="904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6" name="Line 42"/>
            <p:cNvSpPr>
              <a:spLocks noChangeShapeType="1"/>
            </p:cNvSpPr>
            <p:nvPr/>
          </p:nvSpPr>
          <p:spPr bwMode="auto">
            <a:xfrm flipV="1">
              <a:off x="6896735" y="2717483"/>
              <a:ext cx="30162" cy="5556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7" name="Line 43"/>
            <p:cNvSpPr>
              <a:spLocks noChangeShapeType="1"/>
            </p:cNvSpPr>
            <p:nvPr/>
          </p:nvSpPr>
          <p:spPr bwMode="auto">
            <a:xfrm flipV="1">
              <a:off x="6926898" y="2714308"/>
              <a:ext cx="30162" cy="31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8" name="Line 44"/>
            <p:cNvSpPr>
              <a:spLocks noChangeShapeType="1"/>
            </p:cNvSpPr>
            <p:nvPr/>
          </p:nvSpPr>
          <p:spPr bwMode="auto">
            <a:xfrm>
              <a:off x="6957060" y="2714308"/>
              <a:ext cx="30162" cy="650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9" name="Line 45"/>
            <p:cNvSpPr>
              <a:spLocks noChangeShapeType="1"/>
            </p:cNvSpPr>
            <p:nvPr/>
          </p:nvSpPr>
          <p:spPr bwMode="auto">
            <a:xfrm>
              <a:off x="6987223" y="2779396"/>
              <a:ext cx="30162" cy="128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0" name="Line 46"/>
            <p:cNvSpPr>
              <a:spLocks noChangeShapeType="1"/>
            </p:cNvSpPr>
            <p:nvPr/>
          </p:nvSpPr>
          <p:spPr bwMode="auto">
            <a:xfrm>
              <a:off x="7017385" y="2907983"/>
              <a:ext cx="28575" cy="1793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1" name="Line 47"/>
            <p:cNvSpPr>
              <a:spLocks noChangeShapeType="1"/>
            </p:cNvSpPr>
            <p:nvPr/>
          </p:nvSpPr>
          <p:spPr bwMode="auto">
            <a:xfrm>
              <a:off x="7045960" y="3087371"/>
              <a:ext cx="30162" cy="2032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2" name="Line 48"/>
            <p:cNvSpPr>
              <a:spLocks noChangeShapeType="1"/>
            </p:cNvSpPr>
            <p:nvPr/>
          </p:nvSpPr>
          <p:spPr bwMode="auto">
            <a:xfrm>
              <a:off x="7076123" y="3290571"/>
              <a:ext cx="30162" cy="1905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3" name="Line 49"/>
            <p:cNvSpPr>
              <a:spLocks noChangeShapeType="1"/>
            </p:cNvSpPr>
            <p:nvPr/>
          </p:nvSpPr>
          <p:spPr bwMode="auto">
            <a:xfrm>
              <a:off x="7106285" y="3481071"/>
              <a:ext cx="30162" cy="13811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4" name="Line 50"/>
            <p:cNvSpPr>
              <a:spLocks noChangeShapeType="1"/>
            </p:cNvSpPr>
            <p:nvPr/>
          </p:nvSpPr>
          <p:spPr bwMode="auto">
            <a:xfrm>
              <a:off x="7136448" y="3619183"/>
              <a:ext cx="30162" cy="523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5" name="Line 51"/>
            <p:cNvSpPr>
              <a:spLocks noChangeShapeType="1"/>
            </p:cNvSpPr>
            <p:nvPr/>
          </p:nvSpPr>
          <p:spPr bwMode="auto">
            <a:xfrm flipV="1">
              <a:off x="7166610" y="3619183"/>
              <a:ext cx="28575" cy="523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6" name="Line 52"/>
            <p:cNvSpPr>
              <a:spLocks noChangeShapeType="1"/>
            </p:cNvSpPr>
            <p:nvPr/>
          </p:nvSpPr>
          <p:spPr bwMode="auto">
            <a:xfrm flipV="1">
              <a:off x="7195185" y="3465196"/>
              <a:ext cx="30162" cy="1539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7" name="Line 53"/>
            <p:cNvSpPr>
              <a:spLocks noChangeShapeType="1"/>
            </p:cNvSpPr>
            <p:nvPr/>
          </p:nvSpPr>
          <p:spPr bwMode="auto">
            <a:xfrm flipV="1">
              <a:off x="7225348" y="3227071"/>
              <a:ext cx="30162" cy="2381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8" name="Line 54"/>
            <p:cNvSpPr>
              <a:spLocks noChangeShapeType="1"/>
            </p:cNvSpPr>
            <p:nvPr/>
          </p:nvSpPr>
          <p:spPr bwMode="auto">
            <a:xfrm flipV="1">
              <a:off x="7255510" y="2944496"/>
              <a:ext cx="30162" cy="2825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9" name="Line 55"/>
            <p:cNvSpPr>
              <a:spLocks noChangeShapeType="1"/>
            </p:cNvSpPr>
            <p:nvPr/>
          </p:nvSpPr>
          <p:spPr bwMode="auto">
            <a:xfrm flipV="1">
              <a:off x="7285673" y="2668271"/>
              <a:ext cx="30162" cy="2762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0" name="Line 56"/>
            <p:cNvSpPr>
              <a:spLocks noChangeShapeType="1"/>
            </p:cNvSpPr>
            <p:nvPr/>
          </p:nvSpPr>
          <p:spPr bwMode="auto">
            <a:xfrm flipV="1">
              <a:off x="7315835" y="2449196"/>
              <a:ext cx="30162" cy="2190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1" name="Line 57"/>
            <p:cNvSpPr>
              <a:spLocks noChangeShapeType="1"/>
            </p:cNvSpPr>
            <p:nvPr/>
          </p:nvSpPr>
          <p:spPr bwMode="auto">
            <a:xfrm flipV="1">
              <a:off x="7345998" y="2328546"/>
              <a:ext cx="28575" cy="12065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2" name="Line 58"/>
            <p:cNvSpPr>
              <a:spLocks noChangeShapeType="1"/>
            </p:cNvSpPr>
            <p:nvPr/>
          </p:nvSpPr>
          <p:spPr bwMode="auto">
            <a:xfrm>
              <a:off x="7374573" y="2328546"/>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3" name="Line 59"/>
            <p:cNvSpPr>
              <a:spLocks noChangeShapeType="1"/>
            </p:cNvSpPr>
            <p:nvPr/>
          </p:nvSpPr>
          <p:spPr bwMode="auto">
            <a:xfrm>
              <a:off x="7404735" y="2328546"/>
              <a:ext cx="30162" cy="12065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4" name="Line 60"/>
            <p:cNvSpPr>
              <a:spLocks noChangeShapeType="1"/>
            </p:cNvSpPr>
            <p:nvPr/>
          </p:nvSpPr>
          <p:spPr bwMode="auto">
            <a:xfrm>
              <a:off x="7434898" y="2449196"/>
              <a:ext cx="30162" cy="2190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5" name="Line 61"/>
            <p:cNvSpPr>
              <a:spLocks noChangeShapeType="1"/>
            </p:cNvSpPr>
            <p:nvPr/>
          </p:nvSpPr>
          <p:spPr bwMode="auto">
            <a:xfrm>
              <a:off x="7465060" y="2668271"/>
              <a:ext cx="30162" cy="2762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6" name="Line 62"/>
            <p:cNvSpPr>
              <a:spLocks noChangeShapeType="1"/>
            </p:cNvSpPr>
            <p:nvPr/>
          </p:nvSpPr>
          <p:spPr bwMode="auto">
            <a:xfrm>
              <a:off x="7495223" y="2944496"/>
              <a:ext cx="28575" cy="2825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7" name="Line 63"/>
            <p:cNvSpPr>
              <a:spLocks noChangeShapeType="1"/>
            </p:cNvSpPr>
            <p:nvPr/>
          </p:nvSpPr>
          <p:spPr bwMode="auto">
            <a:xfrm>
              <a:off x="7523798" y="3227071"/>
              <a:ext cx="30162" cy="2381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8" name="Line 64"/>
            <p:cNvSpPr>
              <a:spLocks noChangeShapeType="1"/>
            </p:cNvSpPr>
            <p:nvPr/>
          </p:nvSpPr>
          <p:spPr bwMode="auto">
            <a:xfrm>
              <a:off x="7553960" y="3465196"/>
              <a:ext cx="30162" cy="1539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9" name="Line 65"/>
            <p:cNvSpPr>
              <a:spLocks noChangeShapeType="1"/>
            </p:cNvSpPr>
            <p:nvPr/>
          </p:nvSpPr>
          <p:spPr bwMode="auto">
            <a:xfrm>
              <a:off x="7584123" y="3619183"/>
              <a:ext cx="30162" cy="523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0" name="Line 66"/>
            <p:cNvSpPr>
              <a:spLocks noChangeShapeType="1"/>
            </p:cNvSpPr>
            <p:nvPr/>
          </p:nvSpPr>
          <p:spPr bwMode="auto">
            <a:xfrm flipV="1">
              <a:off x="7614285" y="3619183"/>
              <a:ext cx="30162" cy="523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1" name="Line 67"/>
            <p:cNvSpPr>
              <a:spLocks noChangeShapeType="1"/>
            </p:cNvSpPr>
            <p:nvPr/>
          </p:nvSpPr>
          <p:spPr bwMode="auto">
            <a:xfrm flipV="1">
              <a:off x="7644448" y="3481071"/>
              <a:ext cx="30162" cy="13811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2" name="Line 68"/>
            <p:cNvSpPr>
              <a:spLocks noChangeShapeType="1"/>
            </p:cNvSpPr>
            <p:nvPr/>
          </p:nvSpPr>
          <p:spPr bwMode="auto">
            <a:xfrm flipV="1">
              <a:off x="7674610" y="3290571"/>
              <a:ext cx="30162" cy="1905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3" name="Line 69"/>
            <p:cNvSpPr>
              <a:spLocks noChangeShapeType="1"/>
            </p:cNvSpPr>
            <p:nvPr/>
          </p:nvSpPr>
          <p:spPr bwMode="auto">
            <a:xfrm flipV="1">
              <a:off x="7704773" y="3087371"/>
              <a:ext cx="30162" cy="2032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4" name="Line 70"/>
            <p:cNvSpPr>
              <a:spLocks noChangeShapeType="1"/>
            </p:cNvSpPr>
            <p:nvPr/>
          </p:nvSpPr>
          <p:spPr bwMode="auto">
            <a:xfrm flipV="1">
              <a:off x="7734935" y="2907983"/>
              <a:ext cx="28575" cy="1793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5" name="Line 71"/>
            <p:cNvSpPr>
              <a:spLocks noChangeShapeType="1"/>
            </p:cNvSpPr>
            <p:nvPr/>
          </p:nvSpPr>
          <p:spPr bwMode="auto">
            <a:xfrm flipV="1">
              <a:off x="7763510" y="2779396"/>
              <a:ext cx="30162" cy="128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6" name="Line 72"/>
            <p:cNvSpPr>
              <a:spLocks noChangeShapeType="1"/>
            </p:cNvSpPr>
            <p:nvPr/>
          </p:nvSpPr>
          <p:spPr bwMode="auto">
            <a:xfrm flipV="1">
              <a:off x="7793673" y="2714308"/>
              <a:ext cx="30162" cy="650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7" name="Line 73"/>
            <p:cNvSpPr>
              <a:spLocks noChangeShapeType="1"/>
            </p:cNvSpPr>
            <p:nvPr/>
          </p:nvSpPr>
          <p:spPr bwMode="auto">
            <a:xfrm>
              <a:off x="7823835" y="2714308"/>
              <a:ext cx="30162" cy="31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8" name="Line 74"/>
            <p:cNvSpPr>
              <a:spLocks noChangeShapeType="1"/>
            </p:cNvSpPr>
            <p:nvPr/>
          </p:nvSpPr>
          <p:spPr bwMode="auto">
            <a:xfrm>
              <a:off x="7853998" y="2717483"/>
              <a:ext cx="30162" cy="5556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9" name="Line 75"/>
            <p:cNvSpPr>
              <a:spLocks noChangeShapeType="1"/>
            </p:cNvSpPr>
            <p:nvPr/>
          </p:nvSpPr>
          <p:spPr bwMode="auto">
            <a:xfrm>
              <a:off x="7884160" y="2773046"/>
              <a:ext cx="28575" cy="904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0" name="Line 76"/>
            <p:cNvSpPr>
              <a:spLocks noChangeShapeType="1"/>
            </p:cNvSpPr>
            <p:nvPr/>
          </p:nvSpPr>
          <p:spPr bwMode="auto">
            <a:xfrm>
              <a:off x="7912735" y="2863533"/>
              <a:ext cx="30162" cy="1016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1" name="Line 77"/>
            <p:cNvSpPr>
              <a:spLocks noChangeShapeType="1"/>
            </p:cNvSpPr>
            <p:nvPr/>
          </p:nvSpPr>
          <p:spPr bwMode="auto">
            <a:xfrm>
              <a:off x="7942898" y="2965133"/>
              <a:ext cx="30162" cy="9683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2" name="Line 78"/>
            <p:cNvSpPr>
              <a:spLocks noChangeShapeType="1"/>
            </p:cNvSpPr>
            <p:nvPr/>
          </p:nvSpPr>
          <p:spPr bwMode="auto">
            <a:xfrm>
              <a:off x="7973060" y="3061971"/>
              <a:ext cx="30162" cy="730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3" name="Line 79"/>
            <p:cNvSpPr>
              <a:spLocks noChangeShapeType="1"/>
            </p:cNvSpPr>
            <p:nvPr/>
          </p:nvSpPr>
          <p:spPr bwMode="auto">
            <a:xfrm>
              <a:off x="8003223" y="3134996"/>
              <a:ext cx="30162" cy="4286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4" name="Line 80"/>
            <p:cNvSpPr>
              <a:spLocks noChangeShapeType="1"/>
            </p:cNvSpPr>
            <p:nvPr/>
          </p:nvSpPr>
          <p:spPr bwMode="auto">
            <a:xfrm>
              <a:off x="8033385" y="3177858"/>
              <a:ext cx="28575" cy="127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5" name="Line 81"/>
            <p:cNvSpPr>
              <a:spLocks noChangeShapeType="1"/>
            </p:cNvSpPr>
            <p:nvPr/>
          </p:nvSpPr>
          <p:spPr bwMode="auto">
            <a:xfrm flipV="1">
              <a:off x="8061960" y="3177858"/>
              <a:ext cx="30162" cy="127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6" name="Line 82"/>
            <p:cNvSpPr>
              <a:spLocks noChangeShapeType="1"/>
            </p:cNvSpPr>
            <p:nvPr/>
          </p:nvSpPr>
          <p:spPr bwMode="auto">
            <a:xfrm flipV="1">
              <a:off x="8092123" y="3149283"/>
              <a:ext cx="30162" cy="285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7" name="Line 83"/>
            <p:cNvSpPr>
              <a:spLocks noChangeShapeType="1"/>
            </p:cNvSpPr>
            <p:nvPr/>
          </p:nvSpPr>
          <p:spPr bwMode="auto">
            <a:xfrm flipV="1">
              <a:off x="8122285" y="3112771"/>
              <a:ext cx="30162" cy="3651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8" name="Line 84"/>
            <p:cNvSpPr>
              <a:spLocks noChangeShapeType="1"/>
            </p:cNvSpPr>
            <p:nvPr/>
          </p:nvSpPr>
          <p:spPr bwMode="auto">
            <a:xfrm flipV="1">
              <a:off x="8152448" y="3077846"/>
              <a:ext cx="30162" cy="349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9" name="Line 85"/>
            <p:cNvSpPr>
              <a:spLocks noChangeShapeType="1"/>
            </p:cNvSpPr>
            <p:nvPr/>
          </p:nvSpPr>
          <p:spPr bwMode="auto">
            <a:xfrm flipV="1">
              <a:off x="8182610" y="3049271"/>
              <a:ext cx="30162" cy="285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0" name="Line 86"/>
            <p:cNvSpPr>
              <a:spLocks noChangeShapeType="1"/>
            </p:cNvSpPr>
            <p:nvPr/>
          </p:nvSpPr>
          <p:spPr bwMode="auto">
            <a:xfrm flipV="1">
              <a:off x="8212773" y="3030221"/>
              <a:ext cx="28575" cy="1905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1" name="Line 87"/>
            <p:cNvSpPr>
              <a:spLocks noChangeShapeType="1"/>
            </p:cNvSpPr>
            <p:nvPr/>
          </p:nvSpPr>
          <p:spPr bwMode="auto">
            <a:xfrm flipV="1">
              <a:off x="8241348" y="3020696"/>
              <a:ext cx="30162" cy="95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2" name="Line 88"/>
            <p:cNvSpPr>
              <a:spLocks noChangeShapeType="1"/>
            </p:cNvSpPr>
            <p:nvPr/>
          </p:nvSpPr>
          <p:spPr bwMode="auto">
            <a:xfrm>
              <a:off x="8271510" y="3020696"/>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3" name="Line 89"/>
            <p:cNvSpPr>
              <a:spLocks noChangeShapeType="1"/>
            </p:cNvSpPr>
            <p:nvPr/>
          </p:nvSpPr>
          <p:spPr bwMode="auto">
            <a:xfrm>
              <a:off x="8301673" y="3020696"/>
              <a:ext cx="30162" cy="635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4" name="Line 90"/>
            <p:cNvSpPr>
              <a:spLocks noChangeShapeType="1"/>
            </p:cNvSpPr>
            <p:nvPr/>
          </p:nvSpPr>
          <p:spPr bwMode="auto">
            <a:xfrm>
              <a:off x="8331835" y="3027046"/>
              <a:ext cx="30162" cy="95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5" name="Line 91"/>
            <p:cNvSpPr>
              <a:spLocks noChangeShapeType="1"/>
            </p:cNvSpPr>
            <p:nvPr/>
          </p:nvSpPr>
          <p:spPr bwMode="auto">
            <a:xfrm>
              <a:off x="8361998" y="3036571"/>
              <a:ext cx="30162" cy="793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6" name="Line 92"/>
            <p:cNvSpPr>
              <a:spLocks noChangeShapeType="1"/>
            </p:cNvSpPr>
            <p:nvPr/>
          </p:nvSpPr>
          <p:spPr bwMode="auto">
            <a:xfrm>
              <a:off x="8392160" y="3044508"/>
              <a:ext cx="30162" cy="95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7" name="Line 93"/>
            <p:cNvSpPr>
              <a:spLocks noChangeShapeType="1"/>
            </p:cNvSpPr>
            <p:nvPr/>
          </p:nvSpPr>
          <p:spPr bwMode="auto">
            <a:xfrm>
              <a:off x="8422323" y="3054033"/>
              <a:ext cx="28575" cy="476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8" name="Line 94"/>
            <p:cNvSpPr>
              <a:spLocks noChangeShapeType="1"/>
            </p:cNvSpPr>
            <p:nvPr/>
          </p:nvSpPr>
          <p:spPr bwMode="auto">
            <a:xfrm>
              <a:off x="8450898" y="3058796"/>
              <a:ext cx="30162" cy="31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9" name="Line 95"/>
            <p:cNvSpPr>
              <a:spLocks noChangeShapeType="1"/>
            </p:cNvSpPr>
            <p:nvPr/>
          </p:nvSpPr>
          <p:spPr bwMode="auto">
            <a:xfrm>
              <a:off x="8481060" y="306197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0" name="Line 96"/>
            <p:cNvSpPr>
              <a:spLocks noChangeShapeType="1"/>
            </p:cNvSpPr>
            <p:nvPr/>
          </p:nvSpPr>
          <p:spPr bwMode="auto">
            <a:xfrm flipV="1">
              <a:off x="8511223" y="306197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1" name="Line 97"/>
            <p:cNvSpPr>
              <a:spLocks noChangeShapeType="1"/>
            </p:cNvSpPr>
            <p:nvPr/>
          </p:nvSpPr>
          <p:spPr bwMode="auto">
            <a:xfrm flipV="1">
              <a:off x="8541385" y="3060383"/>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2" name="Line 98"/>
            <p:cNvSpPr>
              <a:spLocks noChangeShapeType="1"/>
            </p:cNvSpPr>
            <p:nvPr/>
          </p:nvSpPr>
          <p:spPr bwMode="auto">
            <a:xfrm flipV="1">
              <a:off x="8571548" y="3058796"/>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3" name="Line 99"/>
            <p:cNvSpPr>
              <a:spLocks noChangeShapeType="1"/>
            </p:cNvSpPr>
            <p:nvPr/>
          </p:nvSpPr>
          <p:spPr bwMode="auto">
            <a:xfrm flipV="1">
              <a:off x="8601710" y="3057208"/>
              <a:ext cx="28575"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4" name="Line 100"/>
            <p:cNvSpPr>
              <a:spLocks noChangeShapeType="1"/>
            </p:cNvSpPr>
            <p:nvPr/>
          </p:nvSpPr>
          <p:spPr bwMode="auto">
            <a:xfrm flipV="1">
              <a:off x="8630285"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5" name="Line 101"/>
            <p:cNvSpPr>
              <a:spLocks noChangeShapeType="1"/>
            </p:cNvSpPr>
            <p:nvPr/>
          </p:nvSpPr>
          <p:spPr bwMode="auto">
            <a:xfrm flipV="1">
              <a:off x="8660448"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6" name="Line 102"/>
            <p:cNvSpPr>
              <a:spLocks noChangeShapeType="1"/>
            </p:cNvSpPr>
            <p:nvPr/>
          </p:nvSpPr>
          <p:spPr bwMode="auto">
            <a:xfrm flipV="1">
              <a:off x="8690610"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7" name="Line 103"/>
            <p:cNvSpPr>
              <a:spLocks noChangeShapeType="1"/>
            </p:cNvSpPr>
            <p:nvPr/>
          </p:nvSpPr>
          <p:spPr bwMode="auto">
            <a:xfrm>
              <a:off x="8720773"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8" name="Line 104"/>
            <p:cNvSpPr>
              <a:spLocks noChangeShapeType="1"/>
            </p:cNvSpPr>
            <p:nvPr/>
          </p:nvSpPr>
          <p:spPr bwMode="auto">
            <a:xfrm>
              <a:off x="8750935" y="3055621"/>
              <a:ext cx="28575"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9" name="Line 105"/>
            <p:cNvSpPr>
              <a:spLocks noChangeShapeType="1"/>
            </p:cNvSpPr>
            <p:nvPr/>
          </p:nvSpPr>
          <p:spPr bwMode="auto">
            <a:xfrm>
              <a:off x="8779510"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0" name="Line 106"/>
            <p:cNvSpPr>
              <a:spLocks noChangeShapeType="1"/>
            </p:cNvSpPr>
            <p:nvPr/>
          </p:nvSpPr>
          <p:spPr bwMode="auto">
            <a:xfrm>
              <a:off x="8809673"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cxnSp>
        <p:nvCxnSpPr>
          <p:cNvPr id="127" name="Straight Arrow Connector 126"/>
          <p:cNvCxnSpPr/>
          <p:nvPr/>
        </p:nvCxnSpPr>
        <p:spPr>
          <a:xfrm rot="16200000" flipV="1">
            <a:off x="3049739" y="3397341"/>
            <a:ext cx="259811" cy="22583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rot="5400000" flipH="1" flipV="1">
            <a:off x="7254240" y="1857423"/>
            <a:ext cx="533400" cy="10668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49" name="Right Arrow 248"/>
          <p:cNvSpPr/>
          <p:nvPr/>
        </p:nvSpPr>
        <p:spPr>
          <a:xfrm>
            <a:off x="4130040" y="3381423"/>
            <a:ext cx="502920" cy="670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0" name="TextBox 249"/>
          <p:cNvSpPr txBox="1"/>
          <p:nvPr/>
        </p:nvSpPr>
        <p:spPr>
          <a:xfrm>
            <a:off x="2910840" y="4478703"/>
            <a:ext cx="1786708" cy="369332"/>
          </a:xfrm>
          <a:prstGeom prst="rect">
            <a:avLst/>
          </a:prstGeom>
          <a:noFill/>
        </p:spPr>
        <p:txBody>
          <a:bodyPr wrap="none" rtlCol="0">
            <a:spAutoFit/>
          </a:bodyPr>
          <a:lstStyle/>
          <a:p>
            <a:r>
              <a:rPr lang="en-US" i="1" dirty="0" smtClean="0"/>
              <a:t>Incoming photon</a:t>
            </a:r>
            <a:endParaRPr lang="en-US" i="1" dirty="0"/>
          </a:p>
        </p:txBody>
      </p:sp>
      <p:sp>
        <p:nvSpPr>
          <p:cNvPr id="251" name="TextBox 250"/>
          <p:cNvSpPr txBox="1"/>
          <p:nvPr/>
        </p:nvSpPr>
        <p:spPr>
          <a:xfrm>
            <a:off x="7204892" y="2512743"/>
            <a:ext cx="1872692" cy="369332"/>
          </a:xfrm>
          <a:prstGeom prst="rect">
            <a:avLst/>
          </a:prstGeom>
          <a:noFill/>
        </p:spPr>
        <p:txBody>
          <a:bodyPr wrap="none" rtlCol="0">
            <a:spAutoFit/>
          </a:bodyPr>
          <a:lstStyle/>
          <a:p>
            <a:r>
              <a:rPr lang="en-US" i="1" dirty="0" smtClean="0"/>
              <a:t>Outgoing Electron</a:t>
            </a:r>
            <a:endParaRPr lang="en-US" i="1" dirty="0"/>
          </a:p>
        </p:txBody>
      </p:sp>
      <p:grpSp>
        <p:nvGrpSpPr>
          <p:cNvPr id="3" name="Group 166"/>
          <p:cNvGrpSpPr/>
          <p:nvPr/>
        </p:nvGrpSpPr>
        <p:grpSpPr>
          <a:xfrm>
            <a:off x="624840" y="2467023"/>
            <a:ext cx="2377440" cy="2499360"/>
            <a:chOff x="1280160" y="2606040"/>
            <a:chExt cx="4053840" cy="4130040"/>
          </a:xfrm>
        </p:grpSpPr>
        <p:sp>
          <p:nvSpPr>
            <p:cNvPr id="154" name="Oval 153"/>
            <p:cNvSpPr/>
            <p:nvPr/>
          </p:nvSpPr>
          <p:spPr>
            <a:xfrm rot="19673694">
              <a:off x="2164080" y="2606040"/>
              <a:ext cx="2423159" cy="4099561"/>
            </a:xfrm>
            <a:prstGeom prst="ellipse">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3126375" y="4644396"/>
              <a:ext cx="224908" cy="22125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Oval 156"/>
            <p:cNvSpPr/>
            <p:nvPr/>
          </p:nvSpPr>
          <p:spPr>
            <a:xfrm>
              <a:off x="3144575" y="4516768"/>
              <a:ext cx="224908" cy="22125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Plus 157"/>
            <p:cNvSpPr/>
            <p:nvPr/>
          </p:nvSpPr>
          <p:spPr>
            <a:xfrm>
              <a:off x="3178420" y="4542297"/>
              <a:ext cx="157217" cy="170194"/>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Oval 158"/>
            <p:cNvSpPr/>
            <p:nvPr/>
          </p:nvSpPr>
          <p:spPr>
            <a:xfrm>
              <a:off x="3262878" y="4506951"/>
              <a:ext cx="224908" cy="22125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p:cNvSpPr/>
            <p:nvPr/>
          </p:nvSpPr>
          <p:spPr>
            <a:xfrm>
              <a:off x="3235577" y="4614943"/>
              <a:ext cx="224908" cy="22125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Plus 160"/>
            <p:cNvSpPr/>
            <p:nvPr/>
          </p:nvSpPr>
          <p:spPr>
            <a:xfrm>
              <a:off x="3269422" y="4640472"/>
              <a:ext cx="157217" cy="170194"/>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1280160" y="2636520"/>
              <a:ext cx="4053840" cy="4099560"/>
            </a:xfrm>
            <a:prstGeom prst="ellipse">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5042328" y="3817062"/>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Minus 163"/>
            <p:cNvSpPr/>
            <p:nvPr/>
          </p:nvSpPr>
          <p:spPr>
            <a:xfrm>
              <a:off x="5067686" y="3891761"/>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2725848" y="5767782"/>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Minus 165"/>
            <p:cNvSpPr/>
            <p:nvPr/>
          </p:nvSpPr>
          <p:spPr>
            <a:xfrm>
              <a:off x="2751206" y="5842481"/>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9" name="Oval 168"/>
          <p:cNvSpPr/>
          <p:nvPr/>
        </p:nvSpPr>
        <p:spPr>
          <a:xfrm rot="19673694">
            <a:off x="5503610" y="2436543"/>
            <a:ext cx="1421101" cy="2480915"/>
          </a:xfrm>
          <a:prstGeom prst="ellipse">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6067964" y="3670087"/>
            <a:ext cx="131901" cy="133895"/>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Oval 170"/>
          <p:cNvSpPr/>
          <p:nvPr/>
        </p:nvSpPr>
        <p:spPr>
          <a:xfrm>
            <a:off x="6078637" y="3592851"/>
            <a:ext cx="131901" cy="133895"/>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Plus 171"/>
          <p:cNvSpPr/>
          <p:nvPr/>
        </p:nvSpPr>
        <p:spPr>
          <a:xfrm>
            <a:off x="6098486" y="3608300"/>
            <a:ext cx="92202" cy="102996"/>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p:cNvSpPr/>
          <p:nvPr/>
        </p:nvSpPr>
        <p:spPr>
          <a:xfrm>
            <a:off x="6148018" y="3586910"/>
            <a:ext cx="131901" cy="133895"/>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Oval 173"/>
          <p:cNvSpPr/>
          <p:nvPr/>
        </p:nvSpPr>
        <p:spPr>
          <a:xfrm>
            <a:off x="6132007" y="3652263"/>
            <a:ext cx="131901" cy="133895"/>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Plus 174"/>
          <p:cNvSpPr/>
          <p:nvPr/>
        </p:nvSpPr>
        <p:spPr>
          <a:xfrm>
            <a:off x="6151856" y="3667712"/>
            <a:ext cx="92202" cy="102996"/>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4985221" y="2454988"/>
            <a:ext cx="2377440" cy="2480915"/>
          </a:xfrm>
          <a:prstGeom prst="ellipse">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180"/>
          <p:cNvGrpSpPr/>
          <p:nvPr/>
        </p:nvGrpSpPr>
        <p:grpSpPr>
          <a:xfrm>
            <a:off x="7328765" y="2331212"/>
            <a:ext cx="153180" cy="170958"/>
            <a:chOff x="7433704" y="1952069"/>
            <a:chExt cx="153180" cy="170958"/>
          </a:xfrm>
        </p:grpSpPr>
        <p:sp>
          <p:nvSpPr>
            <p:cNvPr id="177" name="Oval 176"/>
            <p:cNvSpPr/>
            <p:nvPr/>
          </p:nvSpPr>
          <p:spPr>
            <a:xfrm>
              <a:off x="7433704" y="1952069"/>
              <a:ext cx="153180" cy="17095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Minus 177"/>
            <p:cNvSpPr/>
            <p:nvPr/>
          </p:nvSpPr>
          <p:spPr>
            <a:xfrm>
              <a:off x="7448576" y="1997275"/>
              <a:ext cx="123436" cy="80548"/>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9" name="Oval 178"/>
          <p:cNvSpPr/>
          <p:nvPr/>
        </p:nvSpPr>
        <p:spPr>
          <a:xfrm>
            <a:off x="5833068" y="4349922"/>
            <a:ext cx="153180" cy="17095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Minus 179"/>
          <p:cNvSpPr/>
          <p:nvPr/>
        </p:nvSpPr>
        <p:spPr>
          <a:xfrm>
            <a:off x="5847940" y="4395127"/>
            <a:ext cx="123436" cy="80548"/>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9218" name="Rectangle 2"/>
          <p:cNvSpPr>
            <a:spLocks noGrp="1" noChangeArrowheads="1"/>
          </p:cNvSpPr>
          <p:nvPr>
            <p:ph type="title"/>
          </p:nvPr>
        </p:nvSpPr>
        <p:spPr/>
        <p:txBody>
          <a:bodyPr/>
          <a:lstStyle/>
          <a:p>
            <a:r>
              <a:rPr lang="en-US"/>
              <a:t>Particle Nature, cont.</a:t>
            </a:r>
          </a:p>
        </p:txBody>
      </p:sp>
      <p:sp>
        <p:nvSpPr>
          <p:cNvPr id="9219" name="Rectangle 3"/>
          <p:cNvSpPr>
            <a:spLocks noGrp="1" noChangeArrowheads="1"/>
          </p:cNvSpPr>
          <p:nvPr>
            <p:ph type="body" idx="1"/>
          </p:nvPr>
        </p:nvSpPr>
        <p:spPr/>
        <p:txBody>
          <a:bodyPr/>
          <a:lstStyle/>
          <a:p>
            <a:r>
              <a:rPr lang="en-US"/>
              <a:t>Einstein (in 1905) proposed an explanation of the photoelectric effect that used the idea of quantization</a:t>
            </a:r>
          </a:p>
          <a:p>
            <a:pPr lvl="1"/>
            <a:r>
              <a:rPr lang="en-US"/>
              <a:t>The quantization model assumes that the energy of a light wave is present in particles called </a:t>
            </a:r>
            <a:r>
              <a:rPr lang="en-US" i="1"/>
              <a:t>photons</a:t>
            </a:r>
            <a:endParaRPr lang="en-US"/>
          </a:p>
          <a:p>
            <a:pPr lvl="1"/>
            <a:r>
              <a:rPr lang="en-US" i="1"/>
              <a:t>E</a:t>
            </a:r>
            <a:r>
              <a:rPr lang="en-US"/>
              <a:t> = </a:t>
            </a:r>
            <a:r>
              <a:rPr lang="en-US" i="1"/>
              <a:t>h</a:t>
            </a:r>
            <a:r>
              <a:rPr lang="en-US"/>
              <a:t>ƒ</a:t>
            </a:r>
          </a:p>
          <a:p>
            <a:pPr lvl="2"/>
            <a:r>
              <a:rPr lang="en-US" i="1"/>
              <a:t>h</a:t>
            </a:r>
            <a:r>
              <a:rPr lang="en-US"/>
              <a:t> is Planck’s Constant and = 6.63 x 10</a:t>
            </a:r>
            <a:r>
              <a:rPr lang="en-US" baseline="30000"/>
              <a:t>-34</a:t>
            </a:r>
            <a:r>
              <a:rPr lang="en-US"/>
              <a:t> J</a:t>
            </a:r>
            <a:r>
              <a:rPr lang="en-US" baseline="30000"/>
              <a:t>.</a:t>
            </a:r>
            <a:r>
              <a:rPr lang="en-US"/>
              <a: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1026" name="Rectangle 2"/>
          <p:cNvSpPr>
            <a:spLocks noGrp="1" noChangeArrowheads="1"/>
          </p:cNvSpPr>
          <p:nvPr>
            <p:ph type="title"/>
          </p:nvPr>
        </p:nvSpPr>
        <p:spPr/>
        <p:txBody>
          <a:bodyPr/>
          <a:lstStyle/>
          <a:p>
            <a:r>
              <a:rPr lang="en-US"/>
              <a:t>Dual Nature of Light</a:t>
            </a:r>
          </a:p>
        </p:txBody>
      </p:sp>
      <p:sp>
        <p:nvSpPr>
          <p:cNvPr id="1027" name="Rectangle 3"/>
          <p:cNvSpPr>
            <a:spLocks noGrp="1" noChangeArrowheads="1"/>
          </p:cNvSpPr>
          <p:nvPr>
            <p:ph type="body" idx="1"/>
          </p:nvPr>
        </p:nvSpPr>
        <p:spPr/>
        <p:txBody>
          <a:bodyPr/>
          <a:lstStyle/>
          <a:p>
            <a:pPr>
              <a:lnSpc>
                <a:spcPct val="90000"/>
              </a:lnSpc>
            </a:pPr>
            <a:r>
              <a:rPr lang="en-US"/>
              <a:t>In view of these developments, light must be regarded as having a dual nature</a:t>
            </a:r>
          </a:p>
          <a:p>
            <a:pPr>
              <a:lnSpc>
                <a:spcPct val="90000"/>
              </a:lnSpc>
            </a:pPr>
            <a:r>
              <a:rPr lang="en-US"/>
              <a:t>Light exhibits the characteristics of a wave in some situations and the characteristics of a particle in other situations</a:t>
            </a:r>
          </a:p>
          <a:p>
            <a:pPr lvl="1">
              <a:lnSpc>
                <a:spcPct val="90000"/>
              </a:lnSpc>
            </a:pPr>
            <a:r>
              <a:rPr lang="en-US"/>
              <a:t>Nature prevents testing both qualities at the same time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99332" name="Rectangle 4"/>
          <p:cNvSpPr>
            <a:spLocks noGrp="1" noChangeArrowheads="1"/>
          </p:cNvSpPr>
          <p:nvPr>
            <p:ph type="ctrTitle"/>
          </p:nvPr>
        </p:nvSpPr>
        <p:spPr/>
        <p:txBody>
          <a:bodyPr/>
          <a:lstStyle/>
          <a:p>
            <a:r>
              <a:rPr lang="en-US" dirty="0" smtClean="0"/>
              <a:t>Measurement </a:t>
            </a:r>
            <a:r>
              <a:rPr lang="en-US" dirty="0"/>
              <a:t>of the Speed of Light</a:t>
            </a:r>
          </a:p>
        </p:txBody>
      </p:sp>
      <p:sp>
        <p:nvSpPr>
          <p:cNvPr id="99333" name="Rectangle 5"/>
          <p:cNvSpPr>
            <a:spLocks noGrp="1" noChangeArrowheads="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10242" name="Rectangle 2"/>
          <p:cNvSpPr>
            <a:spLocks noGrp="1" noChangeArrowheads="1"/>
          </p:cNvSpPr>
          <p:nvPr>
            <p:ph type="title"/>
          </p:nvPr>
        </p:nvSpPr>
        <p:spPr>
          <a:xfrm>
            <a:off x="1219200" y="0"/>
            <a:ext cx="7467600" cy="1143000"/>
          </a:xfrm>
        </p:spPr>
        <p:txBody>
          <a:bodyPr/>
          <a:lstStyle/>
          <a:p>
            <a:r>
              <a:rPr lang="en-US" sz="2800"/>
              <a:t>Measurements of the Speed of Light</a:t>
            </a:r>
          </a:p>
        </p:txBody>
      </p:sp>
      <p:sp>
        <p:nvSpPr>
          <p:cNvPr id="10243" name="Rectangle 3"/>
          <p:cNvSpPr>
            <a:spLocks noGrp="1" noChangeArrowheads="1"/>
          </p:cNvSpPr>
          <p:nvPr>
            <p:ph type="body" idx="1"/>
          </p:nvPr>
        </p:nvSpPr>
        <p:spPr/>
        <p:txBody>
          <a:bodyPr/>
          <a:lstStyle/>
          <a:p>
            <a:r>
              <a:rPr lang="en-US"/>
              <a:t>Since light travels at a very high speed, early attempts to measure its speed were unsuccessful</a:t>
            </a:r>
          </a:p>
          <a:p>
            <a:pPr lvl="1"/>
            <a:r>
              <a:rPr lang="en-US"/>
              <a:t>Remember </a:t>
            </a:r>
            <a:r>
              <a:rPr lang="en-US" i="1"/>
              <a:t>c</a:t>
            </a:r>
            <a:r>
              <a:rPr lang="en-US"/>
              <a:t> = 3.00 x 10</a:t>
            </a:r>
            <a:r>
              <a:rPr lang="en-US" baseline="30000"/>
              <a:t>8</a:t>
            </a:r>
            <a:r>
              <a:rPr lang="en-US"/>
              <a:t> m/s</a:t>
            </a:r>
          </a:p>
          <a:p>
            <a:r>
              <a:rPr lang="en-US"/>
              <a:t>Galileo tried by using two observers separated by about 10 km</a:t>
            </a:r>
          </a:p>
          <a:p>
            <a:pPr lvl="1"/>
            <a:r>
              <a:rPr lang="en-US"/>
              <a:t>The reaction time of the observers was more than the transit time of the light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R. Todd Lines</a:t>
            </a:r>
          </a:p>
        </p:txBody>
      </p:sp>
      <p:sp>
        <p:nvSpPr>
          <p:cNvPr id="11266" name="Rectangle 2"/>
          <p:cNvSpPr>
            <a:spLocks noGrp="1" noChangeArrowheads="1"/>
          </p:cNvSpPr>
          <p:nvPr>
            <p:ph type="title"/>
          </p:nvPr>
        </p:nvSpPr>
        <p:spPr>
          <a:xfrm>
            <a:off x="1600200" y="-152400"/>
            <a:ext cx="6477000" cy="1143000"/>
          </a:xfrm>
        </p:spPr>
        <p:txBody>
          <a:bodyPr/>
          <a:lstStyle/>
          <a:p>
            <a:r>
              <a:rPr lang="en-US" sz="3200"/>
              <a:t>Measurement of the Speed of Light – Roemer’s Method</a:t>
            </a:r>
          </a:p>
        </p:txBody>
      </p:sp>
      <p:sp>
        <p:nvSpPr>
          <p:cNvPr id="11267" name="Rectangle 3"/>
          <p:cNvSpPr>
            <a:spLocks noGrp="1" noChangeArrowheads="1"/>
          </p:cNvSpPr>
          <p:nvPr>
            <p:ph type="body" sz="half" idx="1"/>
          </p:nvPr>
        </p:nvSpPr>
        <p:spPr>
          <a:xfrm>
            <a:off x="685800" y="1524000"/>
            <a:ext cx="3810000" cy="4459287"/>
          </a:xfrm>
        </p:spPr>
        <p:txBody>
          <a:bodyPr/>
          <a:lstStyle/>
          <a:p>
            <a:r>
              <a:rPr lang="en-US" sz="2800" dirty="0"/>
              <a:t>Ole Roemer (1675) used astronomical observations to estimate the speed of light</a:t>
            </a:r>
          </a:p>
          <a:p>
            <a:r>
              <a:rPr lang="en-US" sz="2800" dirty="0"/>
              <a:t>He used the period of revolution of Io, a moon of Jupiter, as Jupiter revolved around the sun</a:t>
            </a:r>
          </a:p>
        </p:txBody>
      </p:sp>
      <p:sp>
        <p:nvSpPr>
          <p:cNvPr id="2" name="ClipArt Placeholder 1"/>
          <p:cNvSpPr>
            <a:spLocks noGrp="1"/>
          </p:cNvSpPr>
          <p:nvPr>
            <p:ph type="clipArt" sz="half" idx="2"/>
          </p:nvPr>
        </p:nvSpPr>
        <p:spPr/>
      </p:sp>
      <p:pic>
        <p:nvPicPr>
          <p:cNvPr id="7" name="Picture 2"/>
          <p:cNvPicPr>
            <a:picLocks noChangeAspect="1" noChangeArrowheads="1"/>
          </p:cNvPicPr>
          <p:nvPr/>
        </p:nvPicPr>
        <p:blipFill>
          <a:blip r:embed="rId2" cstate="print"/>
          <a:srcRect/>
          <a:stretch>
            <a:fillRect/>
          </a:stretch>
        </p:blipFill>
        <p:spPr bwMode="auto">
          <a:xfrm>
            <a:off x="5614705" y="1460309"/>
            <a:ext cx="2645188" cy="46938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Grp="1" noChangeArrowheads="1"/>
          </p:cNvSpPr>
          <p:nvPr>
            <p:ph type="title"/>
          </p:nvPr>
        </p:nvSpPr>
        <p:spPr/>
        <p:txBody>
          <a:bodyPr/>
          <a:lstStyle/>
          <a:p>
            <a:r>
              <a:rPr lang="en-US" dirty="0" smtClean="0"/>
              <a:t>Question 223.10.2</a:t>
            </a:r>
          </a:p>
        </p:txBody>
      </p:sp>
      <p:sp>
        <p:nvSpPr>
          <p:cNvPr id="148484" name="Rectangle 3"/>
          <p:cNvSpPr>
            <a:spLocks noGrp="1" noChangeArrowheads="1"/>
          </p:cNvSpPr>
          <p:nvPr>
            <p:ph idx="1"/>
          </p:nvPr>
        </p:nvSpPr>
        <p:spPr/>
        <p:txBody>
          <a:bodyPr/>
          <a:lstStyle/>
          <a:p>
            <a:pPr marL="609600" indent="-609600" eaLnBrk="1" hangingPunct="1">
              <a:buFontTx/>
              <a:buNone/>
            </a:pPr>
            <a:r>
              <a:rPr lang="en-US" smtClean="0"/>
              <a:t>The energy of a photon is proportional to </a:t>
            </a:r>
          </a:p>
          <a:p>
            <a:pPr marL="609600" indent="-609600" eaLnBrk="1" hangingPunct="1">
              <a:buFontTx/>
              <a:buAutoNum type="alphaLcParenR"/>
            </a:pPr>
            <a:r>
              <a:rPr lang="en-US" smtClean="0"/>
              <a:t>The wavelength</a:t>
            </a:r>
          </a:p>
          <a:p>
            <a:pPr marL="609600" indent="-609600" eaLnBrk="1" hangingPunct="1">
              <a:buFontTx/>
              <a:buAutoNum type="alphaLcParenR"/>
            </a:pPr>
            <a:r>
              <a:rPr lang="en-US" smtClean="0"/>
              <a:t>The period</a:t>
            </a:r>
          </a:p>
          <a:p>
            <a:pPr marL="609600" indent="-609600" eaLnBrk="1" hangingPunct="1">
              <a:buFontTx/>
              <a:buAutoNum type="alphaLcParenR"/>
            </a:pPr>
            <a:r>
              <a:rPr lang="en-US" smtClean="0"/>
              <a:t>The frequency</a:t>
            </a:r>
          </a:p>
          <a:p>
            <a:pPr marL="609600" indent="-609600" eaLnBrk="1" hangingPunct="1">
              <a:buFontTx/>
              <a:buAutoNum type="alphaLcParenR"/>
            </a:pPr>
            <a:r>
              <a:rPr lang="en-US" smtClean="0">
                <a:sym typeface="Symbol" pitchFamily="18" charset="2"/>
              </a:rPr>
              <a:t></a:t>
            </a:r>
          </a:p>
        </p:txBody>
      </p:sp>
      <p:sp>
        <p:nvSpPr>
          <p:cNvPr id="148482" name="Slide Number Placeholder 5"/>
          <p:cNvSpPr>
            <a:spLocks noGrp="1"/>
          </p:cNvSpPr>
          <p:nvPr>
            <p:ph type="sldNum" sz="quarter" idx="12"/>
          </p:nvPr>
        </p:nvSpPr>
        <p:spPr>
          <a:noFill/>
        </p:spPr>
        <p:txBody>
          <a:bodyPr/>
          <a:lstStyle/>
          <a:p>
            <a:fld id="{55D2D622-B04C-41CE-9A18-30BE77436C65}" type="slidenum">
              <a:rPr lang="en-US" smtClean="0"/>
              <a:pPr/>
              <a:t>2</a:t>
            </a:fld>
            <a:endParaRPr lang="en-US" smtClean="0"/>
          </a:p>
        </p:txBody>
      </p:sp>
    </p:spTree>
    <p:extLst>
      <p:ext uri="{BB962C8B-B14F-4D97-AF65-F5344CB8AC3E}">
        <p14:creationId xmlns:p14="http://schemas.microsoft.com/office/powerpoint/2010/main" val="23215075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12290" name="Rectangle 2"/>
          <p:cNvSpPr>
            <a:spLocks noGrp="1" noChangeArrowheads="1"/>
          </p:cNvSpPr>
          <p:nvPr>
            <p:ph type="title"/>
          </p:nvPr>
        </p:nvSpPr>
        <p:spPr/>
        <p:txBody>
          <a:bodyPr/>
          <a:lstStyle/>
          <a:p>
            <a:r>
              <a:rPr lang="en-US"/>
              <a:t>Roemer’s Method, cont.</a:t>
            </a:r>
          </a:p>
        </p:txBody>
      </p:sp>
      <p:sp>
        <p:nvSpPr>
          <p:cNvPr id="12291" name="Rectangle 3"/>
          <p:cNvSpPr>
            <a:spLocks noGrp="1" noChangeArrowheads="1"/>
          </p:cNvSpPr>
          <p:nvPr>
            <p:ph type="body" idx="1"/>
          </p:nvPr>
        </p:nvSpPr>
        <p:spPr>
          <a:xfrm>
            <a:off x="838200" y="1371600"/>
            <a:ext cx="7772400" cy="4459288"/>
          </a:xfrm>
        </p:spPr>
        <p:txBody>
          <a:bodyPr/>
          <a:lstStyle/>
          <a:p>
            <a:r>
              <a:rPr lang="en-US" sz="3000"/>
              <a:t>The periods of revolution were longer when the Earth was receding from Jupiter</a:t>
            </a:r>
          </a:p>
          <a:p>
            <a:pPr lvl="1"/>
            <a:r>
              <a:rPr lang="en-US" sz="2600"/>
              <a:t>and shorter when the Earth was approaching</a:t>
            </a:r>
          </a:p>
          <a:p>
            <a:r>
              <a:rPr lang="en-US" sz="3000"/>
              <a:t>Using Roemer’s data, Huygens estimated the lower limit of the speed of light to be 2.3 x 10</a:t>
            </a:r>
            <a:r>
              <a:rPr lang="en-US" sz="3000" baseline="30000"/>
              <a:t>8</a:t>
            </a:r>
            <a:r>
              <a:rPr lang="en-US" sz="3000"/>
              <a:t> m/s</a:t>
            </a:r>
          </a:p>
          <a:p>
            <a:pPr lvl="1"/>
            <a:r>
              <a:rPr lang="en-US" sz="2600"/>
              <a:t>This was important because it demonstrated that light has a finite speed as well as giving an estimate of that speed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13314" name="Rectangle 2"/>
          <p:cNvSpPr>
            <a:spLocks noGrp="1" noChangeArrowheads="1"/>
          </p:cNvSpPr>
          <p:nvPr>
            <p:ph type="title"/>
          </p:nvPr>
        </p:nvSpPr>
        <p:spPr>
          <a:xfrm>
            <a:off x="1600200" y="-152400"/>
            <a:ext cx="6477000" cy="1143000"/>
          </a:xfrm>
        </p:spPr>
        <p:txBody>
          <a:bodyPr/>
          <a:lstStyle/>
          <a:p>
            <a:r>
              <a:rPr lang="en-US" sz="3200"/>
              <a:t>Measurements of the Speed of Light – Fizeau’s Method</a:t>
            </a:r>
          </a:p>
        </p:txBody>
      </p:sp>
      <p:sp>
        <p:nvSpPr>
          <p:cNvPr id="13315" name="Rectangle 3"/>
          <p:cNvSpPr>
            <a:spLocks noGrp="1" noChangeArrowheads="1"/>
          </p:cNvSpPr>
          <p:nvPr>
            <p:ph type="body" idx="1"/>
          </p:nvPr>
        </p:nvSpPr>
        <p:spPr>
          <a:xfrm>
            <a:off x="1182688" y="2017713"/>
            <a:ext cx="7772400" cy="4459287"/>
          </a:xfrm>
        </p:spPr>
        <p:txBody>
          <a:bodyPr/>
          <a:lstStyle/>
          <a:p>
            <a:pPr>
              <a:lnSpc>
                <a:spcPct val="90000"/>
              </a:lnSpc>
            </a:pPr>
            <a:r>
              <a:rPr lang="en-US"/>
              <a:t>This was the first successful method for measuring the speed of light by means of a purely terrestrial technique</a:t>
            </a:r>
          </a:p>
          <a:p>
            <a:pPr>
              <a:lnSpc>
                <a:spcPct val="90000"/>
              </a:lnSpc>
            </a:pPr>
            <a:r>
              <a:rPr lang="en-US"/>
              <a:t>It was developed in 1849 by Armand Fizeau</a:t>
            </a:r>
          </a:p>
          <a:p>
            <a:pPr>
              <a:lnSpc>
                <a:spcPct val="90000"/>
              </a:lnSpc>
            </a:pPr>
            <a:r>
              <a:rPr lang="en-US"/>
              <a:t>He used a rotating toothed wheel</a:t>
            </a:r>
          </a:p>
          <a:p>
            <a:pPr>
              <a:lnSpc>
                <a:spcPct val="90000"/>
              </a:lnSpc>
            </a:pPr>
            <a:r>
              <a:rPr lang="en-US"/>
              <a:t>The distance between the wheel (considered to be the source) and a mirror was known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R. Todd Lines</a:t>
            </a:r>
          </a:p>
        </p:txBody>
      </p:sp>
      <p:sp>
        <p:nvSpPr>
          <p:cNvPr id="15362" name="Rectangle 2"/>
          <p:cNvSpPr>
            <a:spLocks noGrp="1" noChangeArrowheads="1"/>
          </p:cNvSpPr>
          <p:nvPr>
            <p:ph type="title"/>
          </p:nvPr>
        </p:nvSpPr>
        <p:spPr/>
        <p:txBody>
          <a:bodyPr/>
          <a:lstStyle/>
          <a:p>
            <a:r>
              <a:rPr lang="en-US"/>
              <a:t>Fizeau’s Method, cont.</a:t>
            </a:r>
          </a:p>
        </p:txBody>
      </p:sp>
      <p:sp>
        <p:nvSpPr>
          <p:cNvPr id="15363" name="Rectangle 3"/>
          <p:cNvSpPr>
            <a:spLocks noGrp="1" noChangeArrowheads="1"/>
          </p:cNvSpPr>
          <p:nvPr>
            <p:ph type="body" sz="half" idx="1"/>
          </p:nvPr>
        </p:nvSpPr>
        <p:spPr>
          <a:xfrm>
            <a:off x="457200" y="1600200"/>
            <a:ext cx="4033838" cy="4525963"/>
          </a:xfrm>
        </p:spPr>
        <p:txBody>
          <a:bodyPr/>
          <a:lstStyle/>
          <a:p>
            <a:pPr>
              <a:lnSpc>
                <a:spcPct val="90000"/>
              </a:lnSpc>
            </a:pPr>
            <a:r>
              <a:rPr lang="en-US" sz="2800" i="1" dirty="0"/>
              <a:t>d</a:t>
            </a:r>
            <a:r>
              <a:rPr lang="en-US" sz="2800" dirty="0"/>
              <a:t> is the distance between the wheel and the mirror</a:t>
            </a:r>
          </a:p>
          <a:p>
            <a:pPr>
              <a:lnSpc>
                <a:spcPct val="90000"/>
              </a:lnSpc>
              <a:buNone/>
            </a:pPr>
            <a:r>
              <a:rPr lang="en-US" sz="2800" dirty="0" smtClean="0">
                <a:latin typeface="Symbol" pitchFamily="18" charset="2"/>
                <a:cs typeface="Arial" pitchFamily="34" charset="0"/>
                <a:sym typeface="Symbol"/>
              </a:rPr>
              <a:t></a:t>
            </a:r>
            <a:r>
              <a:rPr lang="en-US" sz="2800" i="1" dirty="0" smtClean="0"/>
              <a:t>t</a:t>
            </a:r>
            <a:r>
              <a:rPr lang="en-US" sz="2800" dirty="0" smtClean="0"/>
              <a:t> </a:t>
            </a:r>
            <a:r>
              <a:rPr lang="en-US" sz="2800" dirty="0"/>
              <a:t>is the time for one round trip</a:t>
            </a:r>
          </a:p>
          <a:p>
            <a:pPr>
              <a:lnSpc>
                <a:spcPct val="90000"/>
              </a:lnSpc>
            </a:pPr>
            <a:r>
              <a:rPr lang="en-US" sz="2800" dirty="0"/>
              <a:t>Then </a:t>
            </a:r>
            <a:r>
              <a:rPr lang="en-US" sz="2800" i="1" dirty="0"/>
              <a:t>c</a:t>
            </a:r>
            <a:r>
              <a:rPr lang="en-US" sz="2800" dirty="0"/>
              <a:t> = 2</a:t>
            </a:r>
            <a:r>
              <a:rPr lang="en-US" sz="2800" i="1" dirty="0"/>
              <a:t>d </a:t>
            </a:r>
            <a:r>
              <a:rPr lang="en-US" sz="2800" dirty="0"/>
              <a:t>/ </a:t>
            </a:r>
            <a:r>
              <a:rPr lang="en-US" sz="2800" dirty="0" smtClean="0">
                <a:latin typeface="Symbol" pitchFamily="18" charset="2"/>
                <a:cs typeface="Arial" pitchFamily="34" charset="0"/>
                <a:sym typeface="Symbol"/>
              </a:rPr>
              <a:t> </a:t>
            </a:r>
            <a:r>
              <a:rPr lang="en-US" sz="2800" i="1" dirty="0" smtClean="0"/>
              <a:t>t</a:t>
            </a:r>
            <a:endParaRPr lang="en-US" sz="2800" dirty="0"/>
          </a:p>
          <a:p>
            <a:pPr>
              <a:lnSpc>
                <a:spcPct val="90000"/>
              </a:lnSpc>
            </a:pPr>
            <a:r>
              <a:rPr lang="en-US" sz="2800" dirty="0" err="1"/>
              <a:t>Fizeau</a:t>
            </a:r>
            <a:r>
              <a:rPr lang="en-US" sz="2800" dirty="0"/>
              <a:t> found a value of </a:t>
            </a:r>
          </a:p>
          <a:p>
            <a:pPr>
              <a:lnSpc>
                <a:spcPct val="90000"/>
              </a:lnSpc>
              <a:buFontTx/>
              <a:buNone/>
            </a:pPr>
            <a:r>
              <a:rPr lang="en-US" sz="2800" i="1" dirty="0"/>
              <a:t>    c</a:t>
            </a:r>
            <a:r>
              <a:rPr lang="en-US" sz="2800" dirty="0"/>
              <a:t> = 3.1 x 10</a:t>
            </a:r>
            <a:r>
              <a:rPr lang="en-US" sz="2800" baseline="30000" dirty="0"/>
              <a:t>8</a:t>
            </a:r>
            <a:r>
              <a:rPr lang="en-US" sz="2800" dirty="0"/>
              <a:t> m/s</a:t>
            </a:r>
          </a:p>
        </p:txBody>
      </p:sp>
      <p:sp>
        <p:nvSpPr>
          <p:cNvPr id="2" name="ClipArt Placeholder 1"/>
          <p:cNvSpPr>
            <a:spLocks noGrp="1"/>
          </p:cNvSpPr>
          <p:nvPr>
            <p:ph type="clipArt" sz="half" idx="2"/>
          </p:nvPr>
        </p:nvSpPr>
        <p:spPr/>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1665" y="2061027"/>
            <a:ext cx="3752098" cy="2450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R. Todd Lines</a:t>
            </a:r>
          </a:p>
        </p:txBody>
      </p:sp>
      <p:sp>
        <p:nvSpPr>
          <p:cNvPr id="118786" name="Rectangle 2"/>
          <p:cNvSpPr>
            <a:spLocks noGrp="1" noChangeArrowheads="1"/>
          </p:cNvSpPr>
          <p:nvPr>
            <p:ph type="title"/>
          </p:nvPr>
        </p:nvSpPr>
        <p:spPr/>
        <p:txBody>
          <a:bodyPr/>
          <a:lstStyle/>
          <a:p>
            <a:r>
              <a:rPr lang="en-US"/>
              <a:t>Faster than light?</a:t>
            </a:r>
          </a:p>
        </p:txBody>
      </p:sp>
      <p:sp>
        <p:nvSpPr>
          <p:cNvPr id="118787" name="Rectangle 3"/>
          <p:cNvSpPr>
            <a:spLocks noGrp="1" noChangeArrowheads="1"/>
          </p:cNvSpPr>
          <p:nvPr>
            <p:ph type="body" idx="1"/>
          </p:nvPr>
        </p:nvSpPr>
        <p:spPr/>
        <p:txBody>
          <a:bodyPr/>
          <a:lstStyle/>
          <a:p>
            <a:endParaRPr lang="en-US"/>
          </a:p>
        </p:txBody>
      </p:sp>
      <p:pic>
        <p:nvPicPr>
          <p:cNvPr id="118788" name="Picture 4" descr="TrigaReactorCore"/>
          <p:cNvPicPr>
            <a:picLocks noChangeAspect="1" noChangeArrowheads="1"/>
          </p:cNvPicPr>
          <p:nvPr/>
        </p:nvPicPr>
        <p:blipFill>
          <a:blip r:embed="rId2" cstate="print"/>
          <a:srcRect/>
          <a:stretch>
            <a:fillRect/>
          </a:stretch>
        </p:blipFill>
        <p:spPr bwMode="auto">
          <a:xfrm>
            <a:off x="1600200" y="1295400"/>
            <a:ext cx="6400800" cy="4713288"/>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2"/>
          <p:cNvSpPr>
            <a:spLocks noGrp="1" noChangeArrowheads="1"/>
          </p:cNvSpPr>
          <p:nvPr>
            <p:ph type="title"/>
          </p:nvPr>
        </p:nvSpPr>
        <p:spPr/>
        <p:txBody>
          <a:bodyPr/>
          <a:lstStyle/>
          <a:p>
            <a:r>
              <a:rPr lang="en-US" dirty="0" smtClean="0"/>
              <a:t>Question 223.10.5</a:t>
            </a:r>
          </a:p>
        </p:txBody>
      </p:sp>
      <p:sp>
        <p:nvSpPr>
          <p:cNvPr id="189444" name="Rectangle 3"/>
          <p:cNvSpPr>
            <a:spLocks noGrp="1" noChangeArrowheads="1"/>
          </p:cNvSpPr>
          <p:nvPr>
            <p:ph idx="1"/>
          </p:nvPr>
        </p:nvSpPr>
        <p:spPr/>
        <p:txBody>
          <a:bodyPr/>
          <a:lstStyle/>
          <a:p>
            <a:pPr marL="609600" indent="-609600" eaLnBrk="1" hangingPunct="1">
              <a:buFontTx/>
              <a:buNone/>
            </a:pPr>
            <a:r>
              <a:rPr lang="en-US" dirty="0" smtClean="0"/>
              <a:t>If you see a bright fringe in a “Young’s Experiment,” the path difference from the fringe to the slits must be equal to </a:t>
            </a:r>
          </a:p>
          <a:p>
            <a:pPr marL="609600" indent="-609600" eaLnBrk="1" hangingPunct="1">
              <a:buFontTx/>
              <a:buAutoNum type="alphaLcParenR"/>
            </a:pPr>
            <a:r>
              <a:rPr lang="en-US" dirty="0" smtClean="0"/>
              <a:t>And integer number of wavelengths</a:t>
            </a:r>
          </a:p>
          <a:p>
            <a:pPr marL="609600" indent="-609600" eaLnBrk="1" hangingPunct="1">
              <a:buFontTx/>
              <a:buAutoNum type="alphaLcParenR"/>
            </a:pPr>
            <a:r>
              <a:rPr lang="en-US" dirty="0" smtClean="0"/>
              <a:t>And integer number of half wavelengths</a:t>
            </a:r>
          </a:p>
          <a:p>
            <a:pPr marL="609600" indent="-609600" eaLnBrk="1" hangingPunct="1">
              <a:buFontTx/>
              <a:buAutoNum type="alphaLcParenR"/>
            </a:pPr>
            <a:r>
              <a:rPr lang="en-US" dirty="0" smtClean="0">
                <a:sym typeface="Symbol" pitchFamily="18" charset="2"/>
              </a:rPr>
              <a:t></a:t>
            </a:r>
          </a:p>
          <a:p>
            <a:pPr marL="609600" indent="-609600" eaLnBrk="1" hangingPunct="1">
              <a:buFontTx/>
              <a:buAutoNum type="alphaLcParenR"/>
            </a:pPr>
            <a:r>
              <a:rPr lang="en-US" dirty="0" err="1" smtClean="0">
                <a:sym typeface="Symbol" pitchFamily="18" charset="2"/>
              </a:rPr>
              <a:t>Arctan</a:t>
            </a:r>
            <a:r>
              <a:rPr lang="en-US" dirty="0" smtClean="0">
                <a:sym typeface="Symbol" pitchFamily="18" charset="2"/>
              </a:rPr>
              <a:t>()</a:t>
            </a:r>
          </a:p>
        </p:txBody>
      </p:sp>
      <p:sp>
        <p:nvSpPr>
          <p:cNvPr id="189442" name="Slide Number Placeholder 5"/>
          <p:cNvSpPr>
            <a:spLocks noGrp="1"/>
          </p:cNvSpPr>
          <p:nvPr>
            <p:ph type="sldNum" sz="quarter" idx="12"/>
          </p:nvPr>
        </p:nvSpPr>
        <p:spPr>
          <a:noFill/>
        </p:spPr>
        <p:txBody>
          <a:bodyPr/>
          <a:lstStyle/>
          <a:p>
            <a:fld id="{12011D49-4984-4E8B-879F-EA7B3C82F5A1}" type="slidenum">
              <a:rPr lang="en-US" smtClean="0"/>
              <a:pPr/>
              <a:t>24</a:t>
            </a:fld>
            <a:endParaRPr lang="en-US" smtClean="0"/>
          </a:p>
        </p:txBody>
      </p:sp>
    </p:spTree>
    <p:extLst>
      <p:ext uri="{BB962C8B-B14F-4D97-AF65-F5344CB8AC3E}">
        <p14:creationId xmlns:p14="http://schemas.microsoft.com/office/powerpoint/2010/main" val="2879102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2"/>
          <p:cNvSpPr>
            <a:spLocks noGrp="1" noChangeArrowheads="1"/>
          </p:cNvSpPr>
          <p:nvPr>
            <p:ph type="title"/>
          </p:nvPr>
        </p:nvSpPr>
        <p:spPr/>
        <p:txBody>
          <a:bodyPr/>
          <a:lstStyle/>
          <a:p>
            <a:r>
              <a:rPr lang="en-US" smtClean="0"/>
              <a:t>Question 223.10.6</a:t>
            </a:r>
            <a:endParaRPr lang="en-US" dirty="0" smtClean="0"/>
          </a:p>
        </p:txBody>
      </p:sp>
      <p:sp>
        <p:nvSpPr>
          <p:cNvPr id="190468" name="Rectangle 3"/>
          <p:cNvSpPr>
            <a:spLocks noGrp="1" noChangeArrowheads="1"/>
          </p:cNvSpPr>
          <p:nvPr>
            <p:ph idx="1"/>
          </p:nvPr>
        </p:nvSpPr>
        <p:spPr/>
        <p:txBody>
          <a:bodyPr/>
          <a:lstStyle/>
          <a:p>
            <a:pPr marL="609600" indent="-609600" eaLnBrk="1" hangingPunct="1">
              <a:buFontTx/>
              <a:buNone/>
            </a:pPr>
            <a:r>
              <a:rPr lang="en-US" smtClean="0"/>
              <a:t>When considering order numbers, m, the possible orders are</a:t>
            </a:r>
          </a:p>
          <a:p>
            <a:pPr marL="609600" indent="-609600" eaLnBrk="1" hangingPunct="1">
              <a:buFontTx/>
              <a:buAutoNum type="alphaLcParenR"/>
            </a:pPr>
            <a:r>
              <a:rPr lang="en-US" smtClean="0"/>
              <a:t>1, 2, 3, . . .</a:t>
            </a:r>
          </a:p>
          <a:p>
            <a:pPr marL="609600" indent="-609600" eaLnBrk="1" hangingPunct="1">
              <a:buFontTx/>
              <a:buAutoNum type="alphaLcParenR"/>
            </a:pPr>
            <a:r>
              <a:rPr lang="en-US" smtClean="0"/>
              <a:t>0, 1, 2, 3, . . .</a:t>
            </a:r>
          </a:p>
          <a:p>
            <a:pPr marL="609600" indent="-609600" eaLnBrk="1" hangingPunct="1">
              <a:buFontTx/>
              <a:buAutoNum type="alphaLcParenR"/>
            </a:pPr>
            <a:r>
              <a:rPr lang="en-US" smtClean="0"/>
              <a:t>0, </a:t>
            </a:r>
            <a:r>
              <a:rPr lang="en-US" smtClean="0">
                <a:cs typeface="Arial" charset="0"/>
              </a:rPr>
              <a:t>±</a:t>
            </a:r>
            <a:r>
              <a:rPr lang="en-US" smtClean="0"/>
              <a:t>1, </a:t>
            </a:r>
            <a:r>
              <a:rPr lang="en-US" smtClean="0">
                <a:cs typeface="Arial" charset="0"/>
              </a:rPr>
              <a:t>±</a:t>
            </a:r>
            <a:r>
              <a:rPr lang="en-US" smtClean="0"/>
              <a:t> 2, </a:t>
            </a:r>
            <a:r>
              <a:rPr lang="en-US" smtClean="0">
                <a:cs typeface="Arial" charset="0"/>
              </a:rPr>
              <a:t>±</a:t>
            </a:r>
            <a:r>
              <a:rPr lang="en-US" smtClean="0"/>
              <a:t> 3, . . .</a:t>
            </a:r>
          </a:p>
          <a:p>
            <a:pPr marL="609600" indent="-609600" eaLnBrk="1" hangingPunct="1">
              <a:buFontTx/>
              <a:buAutoNum type="alphaLcParenR"/>
            </a:pPr>
            <a:r>
              <a:rPr lang="en-US" smtClean="0">
                <a:cs typeface="Arial" charset="0"/>
              </a:rPr>
              <a:t>±</a:t>
            </a:r>
            <a:r>
              <a:rPr lang="en-US" smtClean="0"/>
              <a:t>1, </a:t>
            </a:r>
            <a:r>
              <a:rPr lang="en-US" smtClean="0">
                <a:cs typeface="Arial" charset="0"/>
              </a:rPr>
              <a:t>±</a:t>
            </a:r>
            <a:r>
              <a:rPr lang="en-US" smtClean="0"/>
              <a:t> 2, </a:t>
            </a:r>
            <a:r>
              <a:rPr lang="en-US" smtClean="0">
                <a:cs typeface="Arial" charset="0"/>
              </a:rPr>
              <a:t>±</a:t>
            </a:r>
            <a:r>
              <a:rPr lang="en-US" smtClean="0"/>
              <a:t> 3, . . .</a:t>
            </a:r>
          </a:p>
          <a:p>
            <a:pPr marL="609600" indent="-609600" eaLnBrk="1" hangingPunct="1"/>
            <a:endParaRPr lang="en-US" smtClean="0"/>
          </a:p>
        </p:txBody>
      </p:sp>
      <p:sp>
        <p:nvSpPr>
          <p:cNvPr id="190466" name="Slide Number Placeholder 5"/>
          <p:cNvSpPr>
            <a:spLocks noGrp="1"/>
          </p:cNvSpPr>
          <p:nvPr>
            <p:ph type="sldNum" sz="quarter" idx="12"/>
          </p:nvPr>
        </p:nvSpPr>
        <p:spPr>
          <a:noFill/>
        </p:spPr>
        <p:txBody>
          <a:bodyPr/>
          <a:lstStyle/>
          <a:p>
            <a:fld id="{C3BB3221-CAE7-46FB-81E3-40CF3F771399}" type="slidenum">
              <a:rPr lang="en-US" smtClean="0"/>
              <a:pPr/>
              <a:t>25</a:t>
            </a:fld>
            <a:endParaRPr lang="en-US" smtClean="0"/>
          </a:p>
        </p:txBody>
      </p:sp>
    </p:spTree>
    <p:extLst>
      <p:ext uri="{BB962C8B-B14F-4D97-AF65-F5344CB8AC3E}">
        <p14:creationId xmlns:p14="http://schemas.microsoft.com/office/powerpoint/2010/main" val="4063523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1766532" y="1364776"/>
            <a:ext cx="4323653" cy="4113924"/>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srcRect/>
          <a:stretch>
            <a:fillRect/>
          </a:stretch>
        </p:blipFill>
        <p:spPr bwMode="auto">
          <a:xfrm>
            <a:off x="1370747" y="1105468"/>
            <a:ext cx="4484143" cy="5259387"/>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1008228" y="1201002"/>
            <a:ext cx="4271809" cy="4831213"/>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pic>
        <p:nvPicPr>
          <p:cNvPr id="7" name="Picture 2"/>
          <p:cNvPicPr>
            <a:picLocks noChangeAspect="1" noChangeArrowheads="1"/>
          </p:cNvPicPr>
          <p:nvPr/>
        </p:nvPicPr>
        <p:blipFill>
          <a:blip r:embed="rId2" cstate="print"/>
          <a:srcRect/>
          <a:stretch>
            <a:fillRect/>
          </a:stretch>
        </p:blipFill>
        <p:spPr bwMode="auto">
          <a:xfrm>
            <a:off x="159323" y="2183642"/>
            <a:ext cx="8420184" cy="264766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2"/>
          <p:cNvSpPr>
            <a:spLocks noGrp="1" noChangeArrowheads="1"/>
          </p:cNvSpPr>
          <p:nvPr>
            <p:ph type="title"/>
          </p:nvPr>
        </p:nvSpPr>
        <p:spPr/>
        <p:txBody>
          <a:bodyPr/>
          <a:lstStyle/>
          <a:p>
            <a:r>
              <a:rPr lang="en-US" dirty="0" smtClean="0"/>
              <a:t>Question 223.10.3</a:t>
            </a:r>
          </a:p>
        </p:txBody>
      </p:sp>
      <p:sp>
        <p:nvSpPr>
          <p:cNvPr id="149508" name="Rectangle 3"/>
          <p:cNvSpPr>
            <a:spLocks noGrp="1" noChangeArrowheads="1"/>
          </p:cNvSpPr>
          <p:nvPr>
            <p:ph idx="1"/>
          </p:nvPr>
        </p:nvSpPr>
        <p:spPr/>
        <p:txBody>
          <a:bodyPr/>
          <a:lstStyle/>
          <a:p>
            <a:pPr marL="609600" indent="-609600" eaLnBrk="1" hangingPunct="1">
              <a:buFontTx/>
              <a:buNone/>
            </a:pPr>
            <a:r>
              <a:rPr lang="en-US" smtClean="0"/>
              <a:t>The speed of light is always constant</a:t>
            </a:r>
          </a:p>
          <a:p>
            <a:pPr marL="609600" indent="-609600" eaLnBrk="1" hangingPunct="1">
              <a:buFontTx/>
              <a:buAutoNum type="alphaLcParenR"/>
            </a:pPr>
            <a:r>
              <a:rPr lang="en-US" smtClean="0"/>
              <a:t>True</a:t>
            </a:r>
          </a:p>
          <a:p>
            <a:pPr marL="609600" indent="-609600" eaLnBrk="1" hangingPunct="1">
              <a:buFontTx/>
              <a:buAutoNum type="alphaLcParenR"/>
            </a:pPr>
            <a:r>
              <a:rPr lang="en-US" smtClean="0"/>
              <a:t>False</a:t>
            </a:r>
          </a:p>
          <a:p>
            <a:pPr marL="609600" indent="-609600" eaLnBrk="1" hangingPunct="1"/>
            <a:endParaRPr lang="en-US" smtClean="0"/>
          </a:p>
        </p:txBody>
      </p:sp>
      <p:sp>
        <p:nvSpPr>
          <p:cNvPr id="149506" name="Slide Number Placeholder 5"/>
          <p:cNvSpPr>
            <a:spLocks noGrp="1"/>
          </p:cNvSpPr>
          <p:nvPr>
            <p:ph type="sldNum" sz="quarter" idx="12"/>
          </p:nvPr>
        </p:nvSpPr>
        <p:spPr>
          <a:noFill/>
        </p:spPr>
        <p:txBody>
          <a:bodyPr/>
          <a:lstStyle/>
          <a:p>
            <a:fld id="{EB9F4E97-DFD9-491A-B656-B1C0E42ADD5C}" type="slidenum">
              <a:rPr lang="en-US" smtClean="0"/>
              <a:pPr/>
              <a:t>3</a:t>
            </a:fld>
            <a:endParaRPr lang="en-US" smtClean="0"/>
          </a:p>
        </p:txBody>
      </p:sp>
    </p:spTree>
    <p:extLst>
      <p:ext uri="{BB962C8B-B14F-4D97-AF65-F5344CB8AC3E}">
        <p14:creationId xmlns:p14="http://schemas.microsoft.com/office/powerpoint/2010/main" val="19037719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1008228" y="1201002"/>
            <a:ext cx="4271809" cy="4831213"/>
          </a:xfrm>
          <a:prstGeom prst="rect">
            <a:avLst/>
          </a:prstGeom>
          <a:noFill/>
          <a:ln w="9525">
            <a:noFill/>
            <a:miter lim="800000"/>
            <a:headEnd/>
            <a:tailEnd/>
          </a:ln>
          <a:effectLst/>
        </p:spPr>
      </p:pic>
      <p:cxnSp>
        <p:nvCxnSpPr>
          <p:cNvPr id="7" name="Straight Connector 6"/>
          <p:cNvCxnSpPr/>
          <p:nvPr/>
        </p:nvCxnSpPr>
        <p:spPr>
          <a:xfrm flipV="1">
            <a:off x="3133165" y="2837329"/>
            <a:ext cx="1492623" cy="4034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119718" y="2864224"/>
            <a:ext cx="1398494" cy="121023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121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1008228" y="1201002"/>
            <a:ext cx="4271809" cy="4831213"/>
          </a:xfrm>
          <a:prstGeom prst="rect">
            <a:avLst/>
          </a:prstGeom>
          <a:noFill/>
          <a:ln w="9525">
            <a:noFill/>
            <a:miter lim="800000"/>
            <a:headEnd/>
            <a:tailEnd/>
          </a:ln>
          <a:effectLst/>
        </p:spPr>
      </p:pic>
      <p:sp>
        <p:nvSpPr>
          <p:cNvPr id="5" name="Right Triangle 4"/>
          <p:cNvSpPr/>
          <p:nvPr/>
        </p:nvSpPr>
        <p:spPr>
          <a:xfrm rot="16200000">
            <a:off x="3489516" y="2568390"/>
            <a:ext cx="813546" cy="1351423"/>
          </a:xfrm>
          <a:prstGeom prst="rtTriangle">
            <a:avLst/>
          </a:prstGeom>
          <a:solidFill>
            <a:srgbClr val="FCFF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rot="19828714" flipH="1">
            <a:off x="2960980" y="3310963"/>
            <a:ext cx="360342" cy="695732"/>
          </a:xfrm>
          <a:prstGeom prst="rtTriangle">
            <a:avLst/>
          </a:prstGeom>
          <a:solidFill>
            <a:srgbClr val="91F0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V="1">
            <a:off x="3133165" y="2810435"/>
            <a:ext cx="1479176" cy="43030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119718" y="2837329"/>
            <a:ext cx="1465729" cy="12371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27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srcRect/>
          <a:stretch>
            <a:fillRect/>
          </a:stretch>
        </p:blipFill>
        <p:spPr bwMode="auto">
          <a:xfrm>
            <a:off x="95536" y="1801506"/>
            <a:ext cx="3230282" cy="3392156"/>
          </a:xfrm>
          <a:prstGeom prst="rect">
            <a:avLst/>
          </a:prstGeom>
          <a:noFill/>
          <a:ln w="9525">
            <a:noFill/>
            <a:miter lim="800000"/>
            <a:headEnd/>
            <a:tailEnd/>
          </a:ln>
          <a:effectLst/>
        </p:spPr>
      </p:pic>
      <p:sp>
        <p:nvSpPr>
          <p:cNvPr id="7" name="Rectangle 6"/>
          <p:cNvSpPr/>
          <p:nvPr/>
        </p:nvSpPr>
        <p:spPr>
          <a:xfrm>
            <a:off x="1558107" y="2975211"/>
            <a:ext cx="1471696" cy="1095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V="1">
            <a:off x="1542197" y="955343"/>
            <a:ext cx="2838734" cy="2006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029803" y="3848670"/>
            <a:ext cx="5813946" cy="204715"/>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394571" y="965575"/>
            <a:ext cx="4503762" cy="28967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p:cNvPicPr>
            <a:picLocks noChangeAspect="1" noChangeArrowheads="1"/>
          </p:cNvPicPr>
          <p:nvPr/>
        </p:nvPicPr>
        <p:blipFill>
          <a:blip r:embed="rId3" cstate="print"/>
          <a:srcRect/>
          <a:stretch>
            <a:fillRect/>
          </a:stretch>
        </p:blipFill>
        <p:spPr bwMode="auto">
          <a:xfrm>
            <a:off x="4499213" y="988729"/>
            <a:ext cx="4267200" cy="286702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9875" name="Rectangle 3"/>
          <p:cNvSpPr>
            <a:spLocks noGrp="1" noChangeArrowheads="1"/>
          </p:cNvSpPr>
          <p:nvPr>
            <p:ph type="title"/>
          </p:nvPr>
        </p:nvSpPr>
        <p:spPr>
          <a:xfrm>
            <a:off x="660400" y="0"/>
            <a:ext cx="8050213" cy="838200"/>
          </a:xfrm>
        </p:spPr>
        <p:txBody>
          <a:bodyPr/>
          <a:lstStyle/>
          <a:p>
            <a:pPr>
              <a:lnSpc>
                <a:spcPct val="90000"/>
              </a:lnSpc>
              <a:defRPr/>
            </a:pPr>
            <a:r>
              <a:rPr lang="en-US" sz="2800" i="1" dirty="0" err="1" smtClean="0"/>
              <a:t>ConcepTest</a:t>
            </a:r>
            <a:r>
              <a:rPr lang="en-US" sz="2800" i="1" dirty="0" smtClean="0"/>
              <a:t> 24.3a	</a:t>
            </a:r>
            <a:r>
              <a:rPr lang="en-US" sz="2800" dirty="0" smtClean="0">
                <a:solidFill>
                  <a:schemeClr val="accent2"/>
                </a:solidFill>
              </a:rPr>
              <a:t>Double Slits I</a:t>
            </a:r>
          </a:p>
        </p:txBody>
      </p:sp>
      <p:sp>
        <p:nvSpPr>
          <p:cNvPr id="1999897" name="Rectangle 25"/>
          <p:cNvSpPr>
            <a:spLocks noGrp="1" noChangeArrowheads="1"/>
          </p:cNvSpPr>
          <p:nvPr>
            <p:ph idx="1"/>
          </p:nvPr>
        </p:nvSpPr>
        <p:spPr>
          <a:xfrm>
            <a:off x="231775" y="1301935"/>
            <a:ext cx="4286437" cy="4560981"/>
          </a:xfrm>
        </p:spPr>
        <p:txBody>
          <a:bodyPr/>
          <a:lstStyle/>
          <a:p>
            <a:pPr marL="401638" indent="-401638">
              <a:lnSpc>
                <a:spcPct val="140000"/>
              </a:lnSpc>
              <a:buFont typeface="Monotype Sorts" pitchFamily="2" charset="2"/>
              <a:buNone/>
              <a:defRPr/>
            </a:pPr>
            <a:r>
              <a:rPr lang="en-US" sz="2200" b="1" dirty="0" smtClean="0"/>
              <a:t>	</a:t>
            </a:r>
            <a:r>
              <a:rPr lang="en-US" b="1" dirty="0" smtClean="0"/>
              <a:t>In a double-slit experiment, when the </a:t>
            </a:r>
            <a:r>
              <a:rPr lang="en-US" b="1" dirty="0" smtClean="0">
                <a:solidFill>
                  <a:schemeClr val="accent2"/>
                </a:solidFill>
              </a:rPr>
              <a:t>wavelength</a:t>
            </a:r>
            <a:r>
              <a:rPr lang="en-US" b="1" dirty="0" smtClean="0"/>
              <a:t> of the light is </a:t>
            </a:r>
            <a:r>
              <a:rPr lang="en-US" b="1" dirty="0" smtClean="0">
                <a:solidFill>
                  <a:schemeClr val="accent2"/>
                </a:solidFill>
              </a:rPr>
              <a:t>increased</a:t>
            </a:r>
            <a:r>
              <a:rPr lang="en-US" b="1" dirty="0" smtClean="0"/>
              <a:t>, the interference pattern</a:t>
            </a:r>
            <a:r>
              <a:rPr lang="en-US" b="1" dirty="0" smtClean="0">
                <a:effectLst>
                  <a:outerShdw blurRad="38100" dist="38100" dir="2700000" algn="tl">
                    <a:srgbClr val="000000"/>
                  </a:outerShdw>
                </a:effectLst>
              </a:rPr>
              <a:t> </a:t>
            </a:r>
          </a:p>
        </p:txBody>
      </p:sp>
      <p:sp>
        <p:nvSpPr>
          <p:cNvPr id="1999876" name="Rectangle 4"/>
          <p:cNvSpPr>
            <a:spLocks noChangeArrowheads="1"/>
          </p:cNvSpPr>
          <p:nvPr/>
        </p:nvSpPr>
        <p:spPr bwMode="auto">
          <a:xfrm>
            <a:off x="5110163" y="1379723"/>
            <a:ext cx="3763962" cy="2401299"/>
          </a:xfrm>
          <a:prstGeom prst="rect">
            <a:avLst/>
          </a:prstGeom>
          <a:noFill/>
          <a:ln w="9525">
            <a:noFill/>
            <a:miter lim="800000"/>
            <a:headEnd/>
            <a:tailEnd/>
          </a:ln>
          <a:effectLst/>
        </p:spPr>
        <p:txBody>
          <a:bodyPr lIns="92075" tIns="46038" rIns="92075" bIns="46038">
            <a:spAutoFit/>
          </a:bodyPr>
          <a:lstStyle/>
          <a:p>
            <a:pPr marL="457200" indent="-457200">
              <a:lnSpc>
                <a:spcPct val="110000"/>
              </a:lnSpc>
              <a:spcBef>
                <a:spcPct val="50000"/>
              </a:spcBef>
              <a:buFont typeface="+mj-lt"/>
              <a:buAutoNum type="alphaLcParenR"/>
              <a:defRPr/>
            </a:pPr>
            <a:r>
              <a:rPr lang="en-US" sz="2000" b="1" dirty="0" smtClean="0">
                <a:solidFill>
                  <a:schemeClr val="tx2"/>
                </a:solidFill>
              </a:rPr>
              <a:t>spreads </a:t>
            </a:r>
            <a:r>
              <a:rPr lang="en-US" sz="2000" b="1" dirty="0">
                <a:solidFill>
                  <a:schemeClr val="tx2"/>
                </a:solidFill>
              </a:rPr>
              <a:t>out</a:t>
            </a:r>
          </a:p>
          <a:p>
            <a:pPr marL="457200" indent="-457200">
              <a:lnSpc>
                <a:spcPct val="110000"/>
              </a:lnSpc>
              <a:spcBef>
                <a:spcPct val="50000"/>
              </a:spcBef>
              <a:buFont typeface="+mj-lt"/>
              <a:buAutoNum type="alphaLcParenR"/>
              <a:defRPr/>
            </a:pPr>
            <a:r>
              <a:rPr lang="en-US" sz="2000" b="1" dirty="0" smtClean="0">
                <a:solidFill>
                  <a:schemeClr val="tx2"/>
                </a:solidFill>
              </a:rPr>
              <a:t>stays </a:t>
            </a:r>
            <a:r>
              <a:rPr lang="en-US" sz="2000" b="1" dirty="0">
                <a:solidFill>
                  <a:schemeClr val="tx2"/>
                </a:solidFill>
              </a:rPr>
              <a:t>the same </a:t>
            </a:r>
            <a:endParaRPr lang="en-US" sz="2000" b="1" baseline="30000" dirty="0">
              <a:solidFill>
                <a:schemeClr val="tx2"/>
              </a:solidFill>
            </a:endParaRPr>
          </a:p>
          <a:p>
            <a:pPr marL="457200" indent="-457200">
              <a:lnSpc>
                <a:spcPct val="110000"/>
              </a:lnSpc>
              <a:spcBef>
                <a:spcPct val="50000"/>
              </a:spcBef>
              <a:buFont typeface="+mj-lt"/>
              <a:buAutoNum type="alphaLcParenR"/>
              <a:defRPr/>
            </a:pPr>
            <a:r>
              <a:rPr lang="en-US" sz="2000" b="1" dirty="0" smtClean="0">
                <a:solidFill>
                  <a:schemeClr val="tx2"/>
                </a:solidFill>
              </a:rPr>
              <a:t>shrinks </a:t>
            </a:r>
            <a:r>
              <a:rPr lang="en-US" sz="2000" b="1" dirty="0">
                <a:solidFill>
                  <a:schemeClr val="tx2"/>
                </a:solidFill>
              </a:rPr>
              <a:t>together</a:t>
            </a:r>
          </a:p>
          <a:p>
            <a:pPr marL="457200" indent="-457200">
              <a:lnSpc>
                <a:spcPct val="110000"/>
              </a:lnSpc>
              <a:spcBef>
                <a:spcPct val="50000"/>
              </a:spcBef>
              <a:buFont typeface="+mj-lt"/>
              <a:buAutoNum type="alphaLcParenR"/>
              <a:defRPr/>
            </a:pPr>
            <a:r>
              <a:rPr lang="en-US" sz="2000" b="1" dirty="0" smtClean="0">
                <a:solidFill>
                  <a:schemeClr val="tx2"/>
                </a:solidFill>
              </a:rPr>
              <a:t>disappears</a:t>
            </a:r>
            <a:endParaRPr lang="en-US" sz="2000" b="1" dirty="0">
              <a:solidFill>
                <a:schemeClr val="tx2"/>
              </a:solidFill>
              <a:effectLst>
                <a:outerShdw blurRad="38100" dist="38100" dir="2700000" algn="tl">
                  <a:srgbClr val="000000"/>
                </a:outerShdw>
              </a:effectLst>
            </a:endParaRPr>
          </a:p>
          <a:p>
            <a:pPr marL="285750" indent="-285750">
              <a:lnSpc>
                <a:spcPct val="110000"/>
              </a:lnSpc>
              <a:spcBef>
                <a:spcPct val="50000"/>
              </a:spcBef>
              <a:defRPr/>
            </a:pPr>
            <a:endParaRPr lang="en-US" sz="2000" b="1" dirty="0">
              <a:solidFill>
                <a:schemeClr val="tx2"/>
              </a:solidFill>
              <a:effectLst>
                <a:outerShdw blurRad="38100" dist="38100" dir="2700000" algn="tl">
                  <a:srgbClr val="000000"/>
                </a:outerShdw>
              </a:effectLst>
            </a:endParaRPr>
          </a:p>
        </p:txBody>
      </p:sp>
      <p:grpSp>
        <p:nvGrpSpPr>
          <p:cNvPr id="2" name="Group 5"/>
          <p:cNvGrpSpPr>
            <a:grpSpLocks/>
          </p:cNvGrpSpPr>
          <p:nvPr/>
        </p:nvGrpSpPr>
        <p:grpSpPr bwMode="auto">
          <a:xfrm>
            <a:off x="4137025" y="3424238"/>
            <a:ext cx="3843338" cy="3103562"/>
            <a:chOff x="2606" y="2157"/>
            <a:chExt cx="2421" cy="1955"/>
          </a:xfrm>
        </p:grpSpPr>
        <p:sp>
          <p:nvSpPr>
            <p:cNvPr id="378887" name="AutoShape 6"/>
            <p:cNvSpPr>
              <a:spLocks noChangeArrowheads="1"/>
            </p:cNvSpPr>
            <p:nvPr/>
          </p:nvSpPr>
          <p:spPr bwMode="auto">
            <a:xfrm>
              <a:off x="2606" y="3026"/>
              <a:ext cx="651" cy="236"/>
            </a:xfrm>
            <a:prstGeom prst="cube">
              <a:avLst>
                <a:gd name="adj" fmla="val 35593"/>
              </a:avLst>
            </a:prstGeom>
            <a:noFill/>
            <a:ln w="38100">
              <a:solidFill>
                <a:srgbClr val="C0C0C0"/>
              </a:solidFill>
              <a:miter lim="800000"/>
              <a:headEnd/>
              <a:tailEnd/>
            </a:ln>
          </p:spPr>
          <p:txBody>
            <a:bodyPr wrap="none" anchor="ctr">
              <a:spAutoFit/>
            </a:bodyPr>
            <a:lstStyle/>
            <a:p>
              <a:endParaRPr lang="en-US"/>
            </a:p>
          </p:txBody>
        </p:sp>
        <p:sp>
          <p:nvSpPr>
            <p:cNvPr id="378888" name="Line 7"/>
            <p:cNvSpPr>
              <a:spLocks noChangeShapeType="1"/>
            </p:cNvSpPr>
            <p:nvPr/>
          </p:nvSpPr>
          <p:spPr bwMode="auto">
            <a:xfrm>
              <a:off x="3223" y="3144"/>
              <a:ext cx="794" cy="0"/>
            </a:xfrm>
            <a:prstGeom prst="line">
              <a:avLst/>
            </a:prstGeom>
            <a:noFill/>
            <a:ln w="38100">
              <a:solidFill>
                <a:schemeClr val="tx2"/>
              </a:solidFill>
              <a:round/>
              <a:headEnd/>
              <a:tailEnd/>
            </a:ln>
          </p:spPr>
          <p:txBody>
            <a:bodyPr wrap="none" anchor="ctr">
              <a:spAutoFit/>
            </a:bodyPr>
            <a:lstStyle/>
            <a:p>
              <a:endParaRPr lang="en-US"/>
            </a:p>
          </p:txBody>
        </p:sp>
        <p:grpSp>
          <p:nvGrpSpPr>
            <p:cNvPr id="3" name="Group 8"/>
            <p:cNvGrpSpPr>
              <a:grpSpLocks/>
            </p:cNvGrpSpPr>
            <p:nvPr/>
          </p:nvGrpSpPr>
          <p:grpSpPr bwMode="auto">
            <a:xfrm rot="-5400000">
              <a:off x="3821" y="2906"/>
              <a:ext cx="1955" cy="457"/>
              <a:chOff x="2855" y="192"/>
              <a:chExt cx="2504" cy="896"/>
            </a:xfrm>
          </p:grpSpPr>
          <p:sp>
            <p:nvSpPr>
              <p:cNvPr id="378895" name="Freeform 9"/>
              <p:cNvSpPr>
                <a:spLocks/>
              </p:cNvSpPr>
              <p:nvPr/>
            </p:nvSpPr>
            <p:spPr bwMode="auto">
              <a:xfrm>
                <a:off x="3953" y="192"/>
                <a:ext cx="312" cy="896"/>
              </a:xfrm>
              <a:custGeom>
                <a:avLst/>
                <a:gdLst>
                  <a:gd name="T0" fmla="*/ 0 w 272"/>
                  <a:gd name="T1" fmla="*/ 724992 h 168"/>
                  <a:gd name="T2" fmla="*/ 1 w 272"/>
                  <a:gd name="T3" fmla="*/ 724992 h 168"/>
                  <a:gd name="T4" fmla="*/ 2 w 272"/>
                  <a:gd name="T5" fmla="*/ 724992 h 168"/>
                  <a:gd name="T6" fmla="*/ 3 w 272"/>
                  <a:gd name="T7" fmla="*/ 724992 h 168"/>
                  <a:gd name="T8" fmla="*/ 10 w 272"/>
                  <a:gd name="T9" fmla="*/ 724992 h 168"/>
                  <a:gd name="T10" fmla="*/ 15 w 272"/>
                  <a:gd name="T11" fmla="*/ 720896 h 168"/>
                  <a:gd name="T12" fmla="*/ 28 w 272"/>
                  <a:gd name="T13" fmla="*/ 708011 h 168"/>
                  <a:gd name="T14" fmla="*/ 45 w 272"/>
                  <a:gd name="T15" fmla="*/ 677205 h 168"/>
                  <a:gd name="T16" fmla="*/ 91 w 272"/>
                  <a:gd name="T17" fmla="*/ 543717 h 168"/>
                  <a:gd name="T18" fmla="*/ 134 w 272"/>
                  <a:gd name="T19" fmla="*/ 362411 h 168"/>
                  <a:gd name="T20" fmla="*/ 179 w 272"/>
                  <a:gd name="T21" fmla="*/ 177179 h 168"/>
                  <a:gd name="T22" fmla="*/ 214 w 272"/>
                  <a:gd name="T23" fmla="*/ 73584 h 168"/>
                  <a:gd name="T24" fmla="*/ 239 w 272"/>
                  <a:gd name="T25" fmla="*/ 21845 h 168"/>
                  <a:gd name="T26" fmla="*/ 248 w 272"/>
                  <a:gd name="T27" fmla="*/ 8960 h 168"/>
                  <a:gd name="T28" fmla="*/ 256 w 272"/>
                  <a:gd name="T29" fmla="*/ 4096 h 168"/>
                  <a:gd name="T30" fmla="*/ 259 w 272"/>
                  <a:gd name="T31" fmla="*/ 0 h 168"/>
                  <a:gd name="T32" fmla="*/ 265 w 272"/>
                  <a:gd name="T33" fmla="*/ 0 h 168"/>
                  <a:gd name="T34" fmla="*/ 267 w 272"/>
                  <a:gd name="T35" fmla="*/ 0 h 168"/>
                  <a:gd name="T36" fmla="*/ 268 w 272"/>
                  <a:gd name="T37" fmla="*/ 0 h 168"/>
                  <a:gd name="T38" fmla="*/ 270 w 272"/>
                  <a:gd name="T39" fmla="*/ 0 h 168"/>
                  <a:gd name="T40" fmla="*/ 270 w 272"/>
                  <a:gd name="T41" fmla="*/ 0 h 168"/>
                  <a:gd name="T42" fmla="*/ 271 w 272"/>
                  <a:gd name="T43" fmla="*/ 0 h 168"/>
                  <a:gd name="T44" fmla="*/ 274 w 272"/>
                  <a:gd name="T45" fmla="*/ 0 h 168"/>
                  <a:gd name="T46" fmla="*/ 275 w 272"/>
                  <a:gd name="T47" fmla="*/ 0 h 168"/>
                  <a:gd name="T48" fmla="*/ 280 w 272"/>
                  <a:gd name="T49" fmla="*/ 0 h 168"/>
                  <a:gd name="T50" fmla="*/ 287 w 272"/>
                  <a:gd name="T51" fmla="*/ 8960 h 168"/>
                  <a:gd name="T52" fmla="*/ 304 w 272"/>
                  <a:gd name="T53" fmla="*/ 25941 h 168"/>
                  <a:gd name="T54" fmla="*/ 338 w 272"/>
                  <a:gd name="T55" fmla="*/ 107547 h 168"/>
                  <a:gd name="T56" fmla="*/ 382 w 272"/>
                  <a:gd name="T57" fmla="*/ 271845 h 168"/>
                  <a:gd name="T58" fmla="*/ 428 w 272"/>
                  <a:gd name="T59" fmla="*/ 453147 h 168"/>
                  <a:gd name="T60" fmla="*/ 473 w 272"/>
                  <a:gd name="T61" fmla="*/ 617275 h 168"/>
                  <a:gd name="T62" fmla="*/ 496 w 272"/>
                  <a:gd name="T63" fmla="*/ 677205 h 168"/>
                  <a:gd name="T64" fmla="*/ 514 w 272"/>
                  <a:gd name="T65" fmla="*/ 708011 h 168"/>
                  <a:gd name="T66" fmla="*/ 525 w 272"/>
                  <a:gd name="T67" fmla="*/ 720896 h 168"/>
                  <a:gd name="T68" fmla="*/ 531 w 272"/>
                  <a:gd name="T69" fmla="*/ 724992 h 168"/>
                  <a:gd name="T70" fmla="*/ 537 w 272"/>
                  <a:gd name="T71" fmla="*/ 724992 h 168"/>
                  <a:gd name="T72" fmla="*/ 538 w 272"/>
                  <a:gd name="T73" fmla="*/ 724992 h 168"/>
                  <a:gd name="T74" fmla="*/ 538 w 272"/>
                  <a:gd name="T75" fmla="*/ 724992 h 168"/>
                  <a:gd name="T76" fmla="*/ 540 w 272"/>
                  <a:gd name="T77" fmla="*/ 724992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nvGrpSpPr>
              <p:cNvPr id="4" name="Group 10"/>
              <p:cNvGrpSpPr>
                <a:grpSpLocks/>
              </p:cNvGrpSpPr>
              <p:nvPr/>
            </p:nvGrpSpPr>
            <p:grpSpPr bwMode="auto">
              <a:xfrm>
                <a:off x="4264" y="422"/>
                <a:ext cx="1095" cy="666"/>
                <a:chOff x="4920" y="3603"/>
                <a:chExt cx="688" cy="435"/>
              </a:xfrm>
            </p:grpSpPr>
            <p:sp>
              <p:nvSpPr>
                <p:cNvPr id="378902" name="Freeform 11"/>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8903" name="Freeform 12"/>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8904" name="Freeform 13"/>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8905" name="Freeform 14"/>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nvGrpSpPr>
              <p:cNvPr id="5" name="Group 15"/>
              <p:cNvGrpSpPr>
                <a:grpSpLocks/>
              </p:cNvGrpSpPr>
              <p:nvPr/>
            </p:nvGrpSpPr>
            <p:grpSpPr bwMode="auto">
              <a:xfrm flipH="1">
                <a:off x="2855" y="422"/>
                <a:ext cx="1095" cy="666"/>
                <a:chOff x="4920" y="3603"/>
                <a:chExt cx="688" cy="435"/>
              </a:xfrm>
            </p:grpSpPr>
            <p:sp>
              <p:nvSpPr>
                <p:cNvPr id="378898" name="Freeform 16"/>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8899" name="Freeform 17"/>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8900" name="Freeform 18"/>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8901" name="Freeform 19"/>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grpSp>
          <p:nvGrpSpPr>
            <p:cNvPr id="6" name="Group 20"/>
            <p:cNvGrpSpPr>
              <a:grpSpLocks/>
            </p:cNvGrpSpPr>
            <p:nvPr/>
          </p:nvGrpSpPr>
          <p:grpSpPr bwMode="auto">
            <a:xfrm>
              <a:off x="4064" y="2974"/>
              <a:ext cx="436" cy="346"/>
              <a:chOff x="4454" y="1236"/>
              <a:chExt cx="436" cy="346"/>
            </a:xfrm>
          </p:grpSpPr>
          <p:sp>
            <p:nvSpPr>
              <p:cNvPr id="378891" name="Rectangle 21"/>
              <p:cNvSpPr>
                <a:spLocks noChangeArrowheads="1"/>
              </p:cNvSpPr>
              <p:nvPr/>
            </p:nvSpPr>
            <p:spPr bwMode="auto">
              <a:xfrm>
                <a:off x="4454" y="1236"/>
                <a:ext cx="436" cy="346"/>
              </a:xfrm>
              <a:prstGeom prst="rect">
                <a:avLst/>
              </a:prstGeom>
              <a:solidFill>
                <a:schemeClr val="accent2"/>
              </a:solidFill>
              <a:ln w="38100">
                <a:noFill/>
                <a:miter lim="800000"/>
                <a:headEnd/>
                <a:tailEnd/>
              </a:ln>
            </p:spPr>
            <p:txBody>
              <a:bodyPr wrap="none" anchor="ctr">
                <a:spAutoFit/>
              </a:bodyPr>
              <a:lstStyle/>
              <a:p>
                <a:endParaRPr lang="en-US"/>
              </a:p>
            </p:txBody>
          </p:sp>
          <p:grpSp>
            <p:nvGrpSpPr>
              <p:cNvPr id="7" name="Group 22"/>
              <p:cNvGrpSpPr>
                <a:grpSpLocks/>
              </p:cNvGrpSpPr>
              <p:nvPr/>
            </p:nvGrpSpPr>
            <p:grpSpPr bwMode="auto">
              <a:xfrm>
                <a:off x="4619" y="1277"/>
                <a:ext cx="106" cy="264"/>
                <a:chOff x="4600" y="1291"/>
                <a:chExt cx="106" cy="264"/>
              </a:xfrm>
            </p:grpSpPr>
            <p:sp>
              <p:nvSpPr>
                <p:cNvPr id="378893" name="Line 23"/>
                <p:cNvSpPr>
                  <a:spLocks noChangeShapeType="1"/>
                </p:cNvSpPr>
                <p:nvPr/>
              </p:nvSpPr>
              <p:spPr bwMode="auto">
                <a:xfrm>
                  <a:off x="4600" y="1291"/>
                  <a:ext cx="0" cy="264"/>
                </a:xfrm>
                <a:prstGeom prst="line">
                  <a:avLst/>
                </a:prstGeom>
                <a:noFill/>
                <a:ln w="38100">
                  <a:solidFill>
                    <a:schemeClr val="bg2"/>
                  </a:solidFill>
                  <a:round/>
                  <a:headEnd/>
                  <a:tailEnd/>
                </a:ln>
              </p:spPr>
              <p:txBody>
                <a:bodyPr wrap="none" anchor="ctr">
                  <a:spAutoFit/>
                </a:bodyPr>
                <a:lstStyle/>
                <a:p>
                  <a:endParaRPr lang="en-US"/>
                </a:p>
              </p:txBody>
            </p:sp>
            <p:sp>
              <p:nvSpPr>
                <p:cNvPr id="378894" name="Line 24"/>
                <p:cNvSpPr>
                  <a:spLocks noChangeShapeType="1"/>
                </p:cNvSpPr>
                <p:nvPr/>
              </p:nvSpPr>
              <p:spPr bwMode="auto">
                <a:xfrm>
                  <a:off x="4706" y="1291"/>
                  <a:ext cx="0" cy="264"/>
                </a:xfrm>
                <a:prstGeom prst="line">
                  <a:avLst/>
                </a:prstGeom>
                <a:noFill/>
                <a:ln w="38100">
                  <a:solidFill>
                    <a:schemeClr val="bg2"/>
                  </a:solidFill>
                  <a:round/>
                  <a:headEnd/>
                  <a:tailEnd/>
                </a:ln>
              </p:spPr>
              <p:txBody>
                <a:bodyPr wrap="none" anchor="ctr">
                  <a:spAutoFit/>
                </a:bodyPr>
                <a:lstStyle/>
                <a:p>
                  <a:endParaRPr lang="en-US"/>
                </a:p>
              </p:txBody>
            </p:sp>
          </p:grpSp>
        </p:grpSp>
      </p:grpSp>
    </p:spTree>
    <p:extLst>
      <p:ext uri="{BB962C8B-B14F-4D97-AF65-F5344CB8AC3E}">
        <p14:creationId xmlns:p14="http://schemas.microsoft.com/office/powerpoint/2010/main" val="3534151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AutoShape 2"/>
          <p:cNvSpPr>
            <a:spLocks noChangeArrowheads="1"/>
          </p:cNvSpPr>
          <p:nvPr/>
        </p:nvSpPr>
        <p:spPr bwMode="auto">
          <a:xfrm>
            <a:off x="0" y="3644900"/>
            <a:ext cx="3970338" cy="2725738"/>
          </a:xfrm>
          <a:prstGeom prst="roundRect">
            <a:avLst>
              <a:gd name="adj" fmla="val 16667"/>
            </a:avLst>
          </a:prstGeom>
          <a:solidFill>
            <a:schemeClr val="accent1"/>
          </a:solidFill>
          <a:ln w="38100">
            <a:solidFill>
              <a:srgbClr val="000000"/>
            </a:solidFill>
            <a:round/>
            <a:headEnd type="none" w="sm" len="sm"/>
            <a:tailEnd type="none" w="sm" len="sm"/>
          </a:ln>
        </p:spPr>
        <p:txBody>
          <a:bodyPr wrap="none" anchor="ctr"/>
          <a:lstStyle/>
          <a:p>
            <a:pPr algn="ctr"/>
            <a:endParaRPr lang="en-US">
              <a:latin typeface="Times New Roman" pitchFamily="18" charset="0"/>
            </a:endParaRPr>
          </a:p>
        </p:txBody>
      </p:sp>
      <p:sp>
        <p:nvSpPr>
          <p:cNvPr id="2001923" name="Rectangle 3"/>
          <p:cNvSpPr>
            <a:spLocks noChangeArrowheads="1"/>
          </p:cNvSpPr>
          <p:nvPr/>
        </p:nvSpPr>
        <p:spPr bwMode="auto">
          <a:xfrm>
            <a:off x="0" y="4471988"/>
            <a:ext cx="3940175" cy="1841500"/>
          </a:xfrm>
          <a:prstGeom prst="rect">
            <a:avLst/>
          </a:prstGeom>
          <a:noFill/>
          <a:ln w="9525">
            <a:noFill/>
            <a:miter lim="800000"/>
            <a:headEnd/>
            <a:tailEnd/>
          </a:ln>
          <a:effectLst/>
        </p:spPr>
        <p:txBody>
          <a:bodyPr lIns="92075" tIns="46038" rIns="92075" bIns="46038">
            <a:spAutoFit/>
          </a:bodyPr>
          <a:lstStyle/>
          <a:p>
            <a:pPr marL="285750" indent="-285750">
              <a:lnSpc>
                <a:spcPct val="140000"/>
              </a:lnSpc>
              <a:spcBef>
                <a:spcPct val="50000"/>
              </a:spcBef>
              <a:defRPr/>
            </a:pPr>
            <a:r>
              <a:rPr lang="en-US" sz="2200" b="1">
                <a:solidFill>
                  <a:schemeClr val="bg2"/>
                </a:solidFill>
              </a:rPr>
              <a:t>	</a:t>
            </a:r>
            <a:r>
              <a:rPr lang="en-US" sz="2000" b="1">
                <a:solidFill>
                  <a:schemeClr val="bg2"/>
                </a:solidFill>
              </a:rPr>
              <a:t>If </a:t>
            </a:r>
            <a:r>
              <a:rPr lang="en-US" sz="2000" b="1">
                <a:solidFill>
                  <a:srgbClr val="FF0000"/>
                </a:solidFill>
                <a:effectLst>
                  <a:outerShdw blurRad="38100" dist="38100" dir="2700000" algn="tl">
                    <a:srgbClr val="000000"/>
                  </a:outerShdw>
                </a:effectLst>
                <a:latin typeface="Symbol" pitchFamily="18" charset="2"/>
              </a:rPr>
              <a:t></a:t>
            </a:r>
            <a:r>
              <a:rPr lang="en-US" sz="2000" b="1">
                <a:solidFill>
                  <a:srgbClr val="FF0000"/>
                </a:solidFill>
                <a:effectLst>
                  <a:outerShdw blurRad="38100" dist="38100" dir="2700000" algn="tl">
                    <a:srgbClr val="000000"/>
                  </a:outerShdw>
                </a:effectLst>
              </a:rPr>
              <a:t> is increased</a:t>
            </a:r>
            <a:r>
              <a:rPr lang="en-US" sz="2000" b="1">
                <a:solidFill>
                  <a:schemeClr val="bg2"/>
                </a:solidFill>
              </a:rPr>
              <a:t> and </a:t>
            </a:r>
            <a:r>
              <a:rPr lang="en-US" sz="2000" b="1" i="1">
                <a:solidFill>
                  <a:srgbClr val="FF0000"/>
                </a:solidFill>
                <a:effectLst>
                  <a:outerShdw blurRad="38100" dist="38100" dir="2700000" algn="tl">
                    <a:srgbClr val="000000"/>
                  </a:outerShdw>
                </a:effectLst>
              </a:rPr>
              <a:t>d</a:t>
            </a:r>
            <a:r>
              <a:rPr lang="en-US" sz="2000" b="1">
                <a:solidFill>
                  <a:srgbClr val="FF0000"/>
                </a:solidFill>
                <a:effectLst>
                  <a:outerShdw blurRad="38100" dist="38100" dir="2700000" algn="tl">
                    <a:srgbClr val="000000"/>
                  </a:outerShdw>
                </a:effectLst>
              </a:rPr>
              <a:t> does not change</a:t>
            </a:r>
            <a:r>
              <a:rPr lang="en-US" sz="2000" b="1">
                <a:solidFill>
                  <a:schemeClr val="bg2"/>
                </a:solidFill>
              </a:rPr>
              <a:t>, then </a:t>
            </a:r>
            <a:r>
              <a:rPr lang="en-US" sz="2000" b="1">
                <a:solidFill>
                  <a:srgbClr val="0066FF"/>
                </a:solidFill>
                <a:effectLst>
                  <a:outerShdw blurRad="38100" dist="38100" dir="2700000" algn="tl">
                    <a:srgbClr val="000000"/>
                  </a:outerShdw>
                </a:effectLst>
                <a:latin typeface="Symbol" pitchFamily="18" charset="2"/>
              </a:rPr>
              <a:t></a:t>
            </a:r>
            <a:r>
              <a:rPr lang="en-US" sz="2000" b="1">
                <a:solidFill>
                  <a:srgbClr val="0066FF"/>
                </a:solidFill>
                <a:effectLst>
                  <a:outerShdw blurRad="38100" dist="38100" dir="2700000" algn="tl">
                    <a:srgbClr val="000000"/>
                  </a:outerShdw>
                </a:effectLst>
              </a:rPr>
              <a:t> must increase</a:t>
            </a:r>
            <a:r>
              <a:rPr lang="en-US" sz="2000" b="1">
                <a:solidFill>
                  <a:schemeClr val="bg2"/>
                </a:solidFill>
              </a:rPr>
              <a:t>, so the pattern spreads out.</a:t>
            </a:r>
          </a:p>
        </p:txBody>
      </p:sp>
      <p:sp>
        <p:nvSpPr>
          <p:cNvPr id="2001925" name="Rectangle 5"/>
          <p:cNvSpPr>
            <a:spLocks noGrp="1" noChangeArrowheads="1"/>
          </p:cNvSpPr>
          <p:nvPr>
            <p:ph type="title"/>
          </p:nvPr>
        </p:nvSpPr>
        <p:spPr>
          <a:xfrm>
            <a:off x="660400" y="0"/>
            <a:ext cx="8050213" cy="838200"/>
          </a:xfrm>
        </p:spPr>
        <p:txBody>
          <a:bodyPr/>
          <a:lstStyle/>
          <a:p>
            <a:pPr>
              <a:lnSpc>
                <a:spcPct val="90000"/>
              </a:lnSpc>
              <a:defRPr/>
            </a:pPr>
            <a:r>
              <a:rPr lang="en-US" sz="2800" i="1" smtClean="0"/>
              <a:t>ConcepTest 24.3a	</a:t>
            </a:r>
            <a:r>
              <a:rPr lang="en-US" sz="2800" smtClean="0">
                <a:solidFill>
                  <a:schemeClr val="accent2"/>
                </a:solidFill>
              </a:rPr>
              <a:t>Double Slits I</a:t>
            </a:r>
          </a:p>
        </p:txBody>
      </p:sp>
      <p:sp>
        <p:nvSpPr>
          <p:cNvPr id="2001949" name="Rectangle 29"/>
          <p:cNvSpPr>
            <a:spLocks noGrp="1" noChangeArrowheads="1"/>
          </p:cNvSpPr>
          <p:nvPr>
            <p:ph idx="1"/>
          </p:nvPr>
        </p:nvSpPr>
        <p:spPr>
          <a:xfrm>
            <a:off x="231775" y="1117981"/>
            <a:ext cx="4572000" cy="1890713"/>
          </a:xfrm>
        </p:spPr>
        <p:txBody>
          <a:bodyPr>
            <a:normAutofit fontScale="92500" lnSpcReduction="10000"/>
          </a:bodyPr>
          <a:lstStyle/>
          <a:p>
            <a:pPr marL="401638" indent="-401638">
              <a:lnSpc>
                <a:spcPct val="140000"/>
              </a:lnSpc>
              <a:buFont typeface="Monotype Sorts" pitchFamily="2" charset="2"/>
              <a:buNone/>
              <a:defRPr/>
            </a:pPr>
            <a:r>
              <a:rPr lang="en-US" sz="1800" b="1" dirty="0" smtClean="0"/>
              <a:t>	</a:t>
            </a:r>
            <a:r>
              <a:rPr lang="en-US" sz="2400" b="1" dirty="0" smtClean="0"/>
              <a:t>In a double-slit experiment, when the </a:t>
            </a:r>
            <a:r>
              <a:rPr lang="en-US" sz="2400" b="1" dirty="0" smtClean="0">
                <a:solidFill>
                  <a:schemeClr val="accent2"/>
                </a:solidFill>
              </a:rPr>
              <a:t>wavelength</a:t>
            </a:r>
            <a:r>
              <a:rPr lang="en-US" sz="2400" b="1" dirty="0" smtClean="0"/>
              <a:t> of the light is </a:t>
            </a:r>
            <a:r>
              <a:rPr lang="en-US" sz="2400" b="1" dirty="0" smtClean="0">
                <a:solidFill>
                  <a:schemeClr val="accent2"/>
                </a:solidFill>
              </a:rPr>
              <a:t>increased</a:t>
            </a:r>
            <a:r>
              <a:rPr lang="en-US" sz="2400" b="1" dirty="0" smtClean="0"/>
              <a:t>, the interference pattern</a:t>
            </a:r>
            <a:r>
              <a:rPr lang="en-US" sz="2400" b="1" dirty="0" smtClean="0">
                <a:effectLst>
                  <a:outerShdw blurRad="38100" dist="38100" dir="2700000" algn="tl">
                    <a:srgbClr val="000000"/>
                  </a:outerShdw>
                </a:effectLst>
              </a:rPr>
              <a:t> </a:t>
            </a:r>
          </a:p>
        </p:txBody>
      </p:sp>
      <p:sp>
        <p:nvSpPr>
          <p:cNvPr id="2001926" name="Rectangle 6"/>
          <p:cNvSpPr>
            <a:spLocks noChangeArrowheads="1"/>
          </p:cNvSpPr>
          <p:nvPr/>
        </p:nvSpPr>
        <p:spPr bwMode="auto">
          <a:xfrm>
            <a:off x="5110163" y="1514193"/>
            <a:ext cx="3763962" cy="2401299"/>
          </a:xfrm>
          <a:prstGeom prst="rect">
            <a:avLst/>
          </a:prstGeom>
          <a:noFill/>
          <a:ln w="9525">
            <a:noFill/>
            <a:miter lim="800000"/>
            <a:headEnd/>
            <a:tailEnd/>
          </a:ln>
          <a:effectLst/>
        </p:spPr>
        <p:txBody>
          <a:bodyPr lIns="92075" tIns="46038" rIns="92075" bIns="46038">
            <a:spAutoFit/>
          </a:bodyPr>
          <a:lstStyle/>
          <a:p>
            <a:pPr marL="457200" indent="-457200">
              <a:lnSpc>
                <a:spcPct val="110000"/>
              </a:lnSpc>
              <a:spcBef>
                <a:spcPct val="50000"/>
              </a:spcBef>
              <a:buFont typeface="+mj-lt"/>
              <a:buAutoNum type="alphaLcParenR"/>
              <a:defRPr/>
            </a:pPr>
            <a:r>
              <a:rPr lang="en-US" sz="2000" b="1" dirty="0" smtClean="0">
                <a:solidFill>
                  <a:schemeClr val="tx2"/>
                </a:solidFill>
              </a:rPr>
              <a:t>spreads </a:t>
            </a:r>
            <a:r>
              <a:rPr lang="en-US" sz="2000" b="1" dirty="0">
                <a:solidFill>
                  <a:schemeClr val="tx2"/>
                </a:solidFill>
              </a:rPr>
              <a:t>out</a:t>
            </a:r>
          </a:p>
          <a:p>
            <a:pPr marL="457200" indent="-457200">
              <a:lnSpc>
                <a:spcPct val="110000"/>
              </a:lnSpc>
              <a:spcBef>
                <a:spcPct val="50000"/>
              </a:spcBef>
              <a:buFont typeface="+mj-lt"/>
              <a:buAutoNum type="alphaLcParenR"/>
              <a:defRPr/>
            </a:pPr>
            <a:r>
              <a:rPr lang="en-US" sz="2000" b="1" dirty="0" smtClean="0">
                <a:solidFill>
                  <a:schemeClr val="tx2"/>
                </a:solidFill>
              </a:rPr>
              <a:t>stays </a:t>
            </a:r>
            <a:r>
              <a:rPr lang="en-US" sz="2000" b="1" dirty="0">
                <a:solidFill>
                  <a:schemeClr val="tx2"/>
                </a:solidFill>
              </a:rPr>
              <a:t>the same </a:t>
            </a:r>
            <a:endParaRPr lang="en-US" sz="2000" b="1" baseline="30000" dirty="0">
              <a:solidFill>
                <a:schemeClr val="tx2"/>
              </a:solidFill>
            </a:endParaRPr>
          </a:p>
          <a:p>
            <a:pPr marL="457200" indent="-457200">
              <a:lnSpc>
                <a:spcPct val="110000"/>
              </a:lnSpc>
              <a:spcBef>
                <a:spcPct val="50000"/>
              </a:spcBef>
              <a:buFont typeface="+mj-lt"/>
              <a:buAutoNum type="alphaLcParenR"/>
              <a:defRPr/>
            </a:pPr>
            <a:r>
              <a:rPr lang="en-US" sz="2000" b="1" dirty="0" smtClean="0">
                <a:solidFill>
                  <a:schemeClr val="tx2"/>
                </a:solidFill>
              </a:rPr>
              <a:t>shrinks </a:t>
            </a:r>
            <a:r>
              <a:rPr lang="en-US" sz="2000" b="1" dirty="0">
                <a:solidFill>
                  <a:schemeClr val="tx2"/>
                </a:solidFill>
              </a:rPr>
              <a:t>together</a:t>
            </a:r>
          </a:p>
          <a:p>
            <a:pPr marL="457200" indent="-457200">
              <a:lnSpc>
                <a:spcPct val="110000"/>
              </a:lnSpc>
              <a:spcBef>
                <a:spcPct val="50000"/>
              </a:spcBef>
              <a:buFont typeface="+mj-lt"/>
              <a:buAutoNum type="alphaLcParenR"/>
              <a:defRPr/>
            </a:pPr>
            <a:r>
              <a:rPr lang="en-US" sz="2000" b="1" dirty="0" smtClean="0">
                <a:solidFill>
                  <a:schemeClr val="tx2"/>
                </a:solidFill>
              </a:rPr>
              <a:t>disappears</a:t>
            </a:r>
            <a:endParaRPr lang="en-US" sz="2000" b="1" dirty="0">
              <a:solidFill>
                <a:schemeClr val="tx2"/>
              </a:solidFill>
              <a:effectLst>
                <a:outerShdw blurRad="38100" dist="38100" dir="2700000" algn="tl">
                  <a:srgbClr val="000000"/>
                </a:outerShdw>
              </a:effectLst>
            </a:endParaRPr>
          </a:p>
          <a:p>
            <a:pPr marL="285750" indent="-285750">
              <a:lnSpc>
                <a:spcPct val="110000"/>
              </a:lnSpc>
              <a:spcBef>
                <a:spcPct val="50000"/>
              </a:spcBef>
              <a:defRPr/>
            </a:pPr>
            <a:endParaRPr lang="en-US" sz="2000" b="1" dirty="0">
              <a:solidFill>
                <a:schemeClr val="tx2"/>
              </a:solidFill>
              <a:effectLst>
                <a:outerShdw blurRad="38100" dist="38100" dir="2700000" algn="tl">
                  <a:srgbClr val="000000"/>
                </a:outerShdw>
              </a:effectLst>
            </a:endParaRPr>
          </a:p>
        </p:txBody>
      </p:sp>
      <p:grpSp>
        <p:nvGrpSpPr>
          <p:cNvPr id="2" name="Group 7"/>
          <p:cNvGrpSpPr>
            <a:grpSpLocks/>
          </p:cNvGrpSpPr>
          <p:nvPr/>
        </p:nvGrpSpPr>
        <p:grpSpPr bwMode="auto">
          <a:xfrm>
            <a:off x="4137025" y="3424238"/>
            <a:ext cx="3843338" cy="3103562"/>
            <a:chOff x="2606" y="2157"/>
            <a:chExt cx="2421" cy="1955"/>
          </a:xfrm>
        </p:grpSpPr>
        <p:sp>
          <p:nvSpPr>
            <p:cNvPr id="379915" name="AutoShape 8"/>
            <p:cNvSpPr>
              <a:spLocks noChangeArrowheads="1"/>
            </p:cNvSpPr>
            <p:nvPr/>
          </p:nvSpPr>
          <p:spPr bwMode="auto">
            <a:xfrm>
              <a:off x="2606" y="3026"/>
              <a:ext cx="651" cy="236"/>
            </a:xfrm>
            <a:prstGeom prst="cube">
              <a:avLst>
                <a:gd name="adj" fmla="val 35593"/>
              </a:avLst>
            </a:prstGeom>
            <a:noFill/>
            <a:ln w="38100">
              <a:solidFill>
                <a:srgbClr val="C0C0C0"/>
              </a:solidFill>
              <a:miter lim="800000"/>
              <a:headEnd/>
              <a:tailEnd/>
            </a:ln>
          </p:spPr>
          <p:txBody>
            <a:bodyPr wrap="none" anchor="ctr">
              <a:spAutoFit/>
            </a:bodyPr>
            <a:lstStyle/>
            <a:p>
              <a:endParaRPr lang="en-US"/>
            </a:p>
          </p:txBody>
        </p:sp>
        <p:sp>
          <p:nvSpPr>
            <p:cNvPr id="379916" name="Line 9"/>
            <p:cNvSpPr>
              <a:spLocks noChangeShapeType="1"/>
            </p:cNvSpPr>
            <p:nvPr/>
          </p:nvSpPr>
          <p:spPr bwMode="auto">
            <a:xfrm>
              <a:off x="3223" y="3144"/>
              <a:ext cx="794" cy="0"/>
            </a:xfrm>
            <a:prstGeom prst="line">
              <a:avLst/>
            </a:prstGeom>
            <a:noFill/>
            <a:ln w="38100">
              <a:solidFill>
                <a:schemeClr val="tx2"/>
              </a:solidFill>
              <a:round/>
              <a:headEnd/>
              <a:tailEnd/>
            </a:ln>
          </p:spPr>
          <p:txBody>
            <a:bodyPr wrap="none" anchor="ctr">
              <a:spAutoFit/>
            </a:bodyPr>
            <a:lstStyle/>
            <a:p>
              <a:endParaRPr lang="en-US"/>
            </a:p>
          </p:txBody>
        </p:sp>
        <p:grpSp>
          <p:nvGrpSpPr>
            <p:cNvPr id="3" name="Group 10"/>
            <p:cNvGrpSpPr>
              <a:grpSpLocks/>
            </p:cNvGrpSpPr>
            <p:nvPr/>
          </p:nvGrpSpPr>
          <p:grpSpPr bwMode="auto">
            <a:xfrm rot="-5400000">
              <a:off x="3821" y="2906"/>
              <a:ext cx="1955" cy="457"/>
              <a:chOff x="2855" y="192"/>
              <a:chExt cx="2504" cy="896"/>
            </a:xfrm>
          </p:grpSpPr>
          <p:sp>
            <p:nvSpPr>
              <p:cNvPr id="379923" name="Freeform 11"/>
              <p:cNvSpPr>
                <a:spLocks/>
              </p:cNvSpPr>
              <p:nvPr/>
            </p:nvSpPr>
            <p:spPr bwMode="auto">
              <a:xfrm>
                <a:off x="3953" y="192"/>
                <a:ext cx="312" cy="896"/>
              </a:xfrm>
              <a:custGeom>
                <a:avLst/>
                <a:gdLst>
                  <a:gd name="T0" fmla="*/ 0 w 272"/>
                  <a:gd name="T1" fmla="*/ 724992 h 168"/>
                  <a:gd name="T2" fmla="*/ 1 w 272"/>
                  <a:gd name="T3" fmla="*/ 724992 h 168"/>
                  <a:gd name="T4" fmla="*/ 2 w 272"/>
                  <a:gd name="T5" fmla="*/ 724992 h 168"/>
                  <a:gd name="T6" fmla="*/ 3 w 272"/>
                  <a:gd name="T7" fmla="*/ 724992 h 168"/>
                  <a:gd name="T8" fmla="*/ 10 w 272"/>
                  <a:gd name="T9" fmla="*/ 724992 h 168"/>
                  <a:gd name="T10" fmla="*/ 15 w 272"/>
                  <a:gd name="T11" fmla="*/ 720896 h 168"/>
                  <a:gd name="T12" fmla="*/ 28 w 272"/>
                  <a:gd name="T13" fmla="*/ 708011 h 168"/>
                  <a:gd name="T14" fmla="*/ 45 w 272"/>
                  <a:gd name="T15" fmla="*/ 677205 h 168"/>
                  <a:gd name="T16" fmla="*/ 91 w 272"/>
                  <a:gd name="T17" fmla="*/ 543717 h 168"/>
                  <a:gd name="T18" fmla="*/ 134 w 272"/>
                  <a:gd name="T19" fmla="*/ 362411 h 168"/>
                  <a:gd name="T20" fmla="*/ 179 w 272"/>
                  <a:gd name="T21" fmla="*/ 177179 h 168"/>
                  <a:gd name="T22" fmla="*/ 214 w 272"/>
                  <a:gd name="T23" fmla="*/ 73584 h 168"/>
                  <a:gd name="T24" fmla="*/ 239 w 272"/>
                  <a:gd name="T25" fmla="*/ 21845 h 168"/>
                  <a:gd name="T26" fmla="*/ 248 w 272"/>
                  <a:gd name="T27" fmla="*/ 8960 h 168"/>
                  <a:gd name="T28" fmla="*/ 256 w 272"/>
                  <a:gd name="T29" fmla="*/ 4096 h 168"/>
                  <a:gd name="T30" fmla="*/ 259 w 272"/>
                  <a:gd name="T31" fmla="*/ 0 h 168"/>
                  <a:gd name="T32" fmla="*/ 265 w 272"/>
                  <a:gd name="T33" fmla="*/ 0 h 168"/>
                  <a:gd name="T34" fmla="*/ 267 w 272"/>
                  <a:gd name="T35" fmla="*/ 0 h 168"/>
                  <a:gd name="T36" fmla="*/ 268 w 272"/>
                  <a:gd name="T37" fmla="*/ 0 h 168"/>
                  <a:gd name="T38" fmla="*/ 270 w 272"/>
                  <a:gd name="T39" fmla="*/ 0 h 168"/>
                  <a:gd name="T40" fmla="*/ 270 w 272"/>
                  <a:gd name="T41" fmla="*/ 0 h 168"/>
                  <a:gd name="T42" fmla="*/ 271 w 272"/>
                  <a:gd name="T43" fmla="*/ 0 h 168"/>
                  <a:gd name="T44" fmla="*/ 274 w 272"/>
                  <a:gd name="T45" fmla="*/ 0 h 168"/>
                  <a:gd name="T46" fmla="*/ 275 w 272"/>
                  <a:gd name="T47" fmla="*/ 0 h 168"/>
                  <a:gd name="T48" fmla="*/ 280 w 272"/>
                  <a:gd name="T49" fmla="*/ 0 h 168"/>
                  <a:gd name="T50" fmla="*/ 287 w 272"/>
                  <a:gd name="T51" fmla="*/ 8960 h 168"/>
                  <a:gd name="T52" fmla="*/ 304 w 272"/>
                  <a:gd name="T53" fmla="*/ 25941 h 168"/>
                  <a:gd name="T54" fmla="*/ 338 w 272"/>
                  <a:gd name="T55" fmla="*/ 107547 h 168"/>
                  <a:gd name="T56" fmla="*/ 382 w 272"/>
                  <a:gd name="T57" fmla="*/ 271845 h 168"/>
                  <a:gd name="T58" fmla="*/ 428 w 272"/>
                  <a:gd name="T59" fmla="*/ 453147 h 168"/>
                  <a:gd name="T60" fmla="*/ 473 w 272"/>
                  <a:gd name="T61" fmla="*/ 617275 h 168"/>
                  <a:gd name="T62" fmla="*/ 496 w 272"/>
                  <a:gd name="T63" fmla="*/ 677205 h 168"/>
                  <a:gd name="T64" fmla="*/ 514 w 272"/>
                  <a:gd name="T65" fmla="*/ 708011 h 168"/>
                  <a:gd name="T66" fmla="*/ 525 w 272"/>
                  <a:gd name="T67" fmla="*/ 720896 h 168"/>
                  <a:gd name="T68" fmla="*/ 531 w 272"/>
                  <a:gd name="T69" fmla="*/ 724992 h 168"/>
                  <a:gd name="T70" fmla="*/ 537 w 272"/>
                  <a:gd name="T71" fmla="*/ 724992 h 168"/>
                  <a:gd name="T72" fmla="*/ 538 w 272"/>
                  <a:gd name="T73" fmla="*/ 724992 h 168"/>
                  <a:gd name="T74" fmla="*/ 538 w 272"/>
                  <a:gd name="T75" fmla="*/ 724992 h 168"/>
                  <a:gd name="T76" fmla="*/ 540 w 272"/>
                  <a:gd name="T77" fmla="*/ 724992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nvGrpSpPr>
              <p:cNvPr id="4" name="Group 12"/>
              <p:cNvGrpSpPr>
                <a:grpSpLocks/>
              </p:cNvGrpSpPr>
              <p:nvPr/>
            </p:nvGrpSpPr>
            <p:grpSpPr bwMode="auto">
              <a:xfrm>
                <a:off x="4264" y="422"/>
                <a:ext cx="1095" cy="666"/>
                <a:chOff x="4920" y="3603"/>
                <a:chExt cx="688" cy="435"/>
              </a:xfrm>
            </p:grpSpPr>
            <p:sp>
              <p:nvSpPr>
                <p:cNvPr id="379930" name="Freeform 13"/>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9931" name="Freeform 14"/>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9932" name="Freeform 15"/>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9933" name="Freeform 16"/>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nvGrpSpPr>
              <p:cNvPr id="5" name="Group 17"/>
              <p:cNvGrpSpPr>
                <a:grpSpLocks/>
              </p:cNvGrpSpPr>
              <p:nvPr/>
            </p:nvGrpSpPr>
            <p:grpSpPr bwMode="auto">
              <a:xfrm flipH="1">
                <a:off x="2855" y="422"/>
                <a:ext cx="1095" cy="666"/>
                <a:chOff x="4920" y="3603"/>
                <a:chExt cx="688" cy="435"/>
              </a:xfrm>
            </p:grpSpPr>
            <p:sp>
              <p:nvSpPr>
                <p:cNvPr id="379926" name="Freeform 18"/>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9927" name="Freeform 19"/>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9928" name="Freeform 20"/>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9929" name="Freeform 21"/>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grpSp>
          <p:nvGrpSpPr>
            <p:cNvPr id="6" name="Group 22"/>
            <p:cNvGrpSpPr>
              <a:grpSpLocks/>
            </p:cNvGrpSpPr>
            <p:nvPr/>
          </p:nvGrpSpPr>
          <p:grpSpPr bwMode="auto">
            <a:xfrm>
              <a:off x="4064" y="2974"/>
              <a:ext cx="436" cy="346"/>
              <a:chOff x="4454" y="1236"/>
              <a:chExt cx="436" cy="346"/>
            </a:xfrm>
          </p:grpSpPr>
          <p:sp>
            <p:nvSpPr>
              <p:cNvPr id="379919" name="Rectangle 23"/>
              <p:cNvSpPr>
                <a:spLocks noChangeArrowheads="1"/>
              </p:cNvSpPr>
              <p:nvPr/>
            </p:nvSpPr>
            <p:spPr bwMode="auto">
              <a:xfrm>
                <a:off x="4454" y="1236"/>
                <a:ext cx="436" cy="346"/>
              </a:xfrm>
              <a:prstGeom prst="rect">
                <a:avLst/>
              </a:prstGeom>
              <a:solidFill>
                <a:schemeClr val="accent2"/>
              </a:solidFill>
              <a:ln w="38100">
                <a:noFill/>
                <a:miter lim="800000"/>
                <a:headEnd/>
                <a:tailEnd/>
              </a:ln>
            </p:spPr>
            <p:txBody>
              <a:bodyPr wrap="none" anchor="ctr">
                <a:spAutoFit/>
              </a:bodyPr>
              <a:lstStyle/>
              <a:p>
                <a:endParaRPr lang="en-US"/>
              </a:p>
            </p:txBody>
          </p:sp>
          <p:grpSp>
            <p:nvGrpSpPr>
              <p:cNvPr id="7" name="Group 24"/>
              <p:cNvGrpSpPr>
                <a:grpSpLocks/>
              </p:cNvGrpSpPr>
              <p:nvPr/>
            </p:nvGrpSpPr>
            <p:grpSpPr bwMode="auto">
              <a:xfrm>
                <a:off x="4619" y="1277"/>
                <a:ext cx="106" cy="264"/>
                <a:chOff x="4600" y="1291"/>
                <a:chExt cx="106" cy="264"/>
              </a:xfrm>
            </p:grpSpPr>
            <p:sp>
              <p:nvSpPr>
                <p:cNvPr id="379921" name="Line 25"/>
                <p:cNvSpPr>
                  <a:spLocks noChangeShapeType="1"/>
                </p:cNvSpPr>
                <p:nvPr/>
              </p:nvSpPr>
              <p:spPr bwMode="auto">
                <a:xfrm>
                  <a:off x="4600" y="1291"/>
                  <a:ext cx="0" cy="264"/>
                </a:xfrm>
                <a:prstGeom prst="line">
                  <a:avLst/>
                </a:prstGeom>
                <a:noFill/>
                <a:ln w="38100">
                  <a:solidFill>
                    <a:schemeClr val="bg2"/>
                  </a:solidFill>
                  <a:round/>
                  <a:headEnd/>
                  <a:tailEnd/>
                </a:ln>
              </p:spPr>
              <p:txBody>
                <a:bodyPr wrap="none" anchor="ctr">
                  <a:spAutoFit/>
                </a:bodyPr>
                <a:lstStyle/>
                <a:p>
                  <a:endParaRPr lang="en-US"/>
                </a:p>
              </p:txBody>
            </p:sp>
            <p:sp>
              <p:nvSpPr>
                <p:cNvPr id="379922" name="Line 26"/>
                <p:cNvSpPr>
                  <a:spLocks noChangeShapeType="1"/>
                </p:cNvSpPr>
                <p:nvPr/>
              </p:nvSpPr>
              <p:spPr bwMode="auto">
                <a:xfrm>
                  <a:off x="4706" y="1291"/>
                  <a:ext cx="0" cy="264"/>
                </a:xfrm>
                <a:prstGeom prst="line">
                  <a:avLst/>
                </a:prstGeom>
                <a:noFill/>
                <a:ln w="38100">
                  <a:solidFill>
                    <a:schemeClr val="bg2"/>
                  </a:solidFill>
                  <a:round/>
                  <a:headEnd/>
                  <a:tailEnd/>
                </a:ln>
              </p:spPr>
              <p:txBody>
                <a:bodyPr wrap="none" anchor="ctr">
                  <a:spAutoFit/>
                </a:bodyPr>
                <a:lstStyle/>
                <a:p>
                  <a:endParaRPr lang="en-US"/>
                </a:p>
              </p:txBody>
            </p:sp>
          </p:grpSp>
        </p:grpSp>
      </p:grpSp>
      <p:sp>
        <p:nvSpPr>
          <p:cNvPr id="2001947" name="Rectangle 27"/>
          <p:cNvSpPr>
            <a:spLocks noChangeArrowheads="1"/>
          </p:cNvSpPr>
          <p:nvPr/>
        </p:nvSpPr>
        <p:spPr bwMode="auto">
          <a:xfrm>
            <a:off x="476250" y="3944938"/>
            <a:ext cx="2782888" cy="533400"/>
          </a:xfrm>
          <a:prstGeom prst="rect">
            <a:avLst/>
          </a:prstGeom>
          <a:noFill/>
          <a:ln w="57150">
            <a:solidFill>
              <a:schemeClr val="bg1"/>
            </a:solidFill>
            <a:miter lim="800000"/>
            <a:headEnd/>
            <a:tailEnd/>
          </a:ln>
          <a:effectLst/>
        </p:spPr>
        <p:txBody>
          <a:bodyPr>
            <a:spAutoFit/>
          </a:bodyPr>
          <a:lstStyle/>
          <a:p>
            <a:pPr>
              <a:lnSpc>
                <a:spcPct val="90000"/>
              </a:lnSpc>
              <a:defRPr/>
            </a:pPr>
            <a:r>
              <a:rPr lang="en-US" sz="2800" b="1">
                <a:solidFill>
                  <a:srgbClr val="FF0000"/>
                </a:solidFill>
                <a:effectLst>
                  <a:outerShdw blurRad="38100" dist="38100" dir="2700000" algn="tl">
                    <a:srgbClr val="000000"/>
                  </a:outerShdw>
                </a:effectLst>
              </a:rPr>
              <a:t> </a:t>
            </a:r>
            <a:r>
              <a:rPr lang="en-US" sz="2800" b="1" i="1">
                <a:solidFill>
                  <a:srgbClr val="FF0000"/>
                </a:solidFill>
                <a:effectLst>
                  <a:outerShdw blurRad="38100" dist="38100" dir="2700000" algn="tl">
                    <a:srgbClr val="000000"/>
                  </a:outerShdw>
                </a:effectLst>
              </a:rPr>
              <a:t>d</a:t>
            </a:r>
            <a:r>
              <a:rPr lang="en-US" sz="2800" b="1">
                <a:solidFill>
                  <a:srgbClr val="FF0000"/>
                </a:solidFill>
                <a:effectLst>
                  <a:outerShdw blurRad="38100" dist="38100" dir="2700000" algn="tl">
                    <a:srgbClr val="000000"/>
                  </a:outerShdw>
                </a:effectLst>
              </a:rPr>
              <a:t> sin </a:t>
            </a:r>
            <a:r>
              <a:rPr lang="en-US" sz="2800" b="1">
                <a:solidFill>
                  <a:srgbClr val="FF0000"/>
                </a:solidFill>
                <a:effectLst>
                  <a:outerShdw blurRad="38100" dist="38100" dir="2700000" algn="tl">
                    <a:srgbClr val="000000"/>
                  </a:outerShdw>
                </a:effectLst>
                <a:latin typeface="Symbol" pitchFamily="18" charset="2"/>
              </a:rPr>
              <a:t> </a:t>
            </a:r>
            <a:r>
              <a:rPr lang="en-US" sz="2800" b="1">
                <a:solidFill>
                  <a:srgbClr val="FF0000"/>
                </a:solidFill>
                <a:effectLst>
                  <a:outerShdw blurRad="38100" dist="38100" dir="2700000" algn="tl">
                    <a:srgbClr val="000000"/>
                  </a:outerShdw>
                </a:effectLst>
              </a:rPr>
              <a:t>=  m </a:t>
            </a:r>
            <a:r>
              <a:rPr lang="en-US" sz="2800" b="1">
                <a:solidFill>
                  <a:srgbClr val="FF0000"/>
                </a:solidFill>
                <a:effectLst>
                  <a:outerShdw blurRad="38100" dist="38100" dir="2700000" algn="tl">
                    <a:srgbClr val="000000"/>
                  </a:outerShdw>
                </a:effectLst>
                <a:latin typeface="Symbol" pitchFamily="18" charset="2"/>
              </a:rPr>
              <a:t></a:t>
            </a:r>
            <a:endParaRPr lang="en-US" sz="2000" b="1">
              <a:solidFill>
                <a:srgbClr val="FF0000"/>
              </a:solidFill>
              <a:latin typeface="Symbol" pitchFamily="18" charset="2"/>
            </a:endParaRPr>
          </a:p>
        </p:txBody>
      </p:sp>
      <p:sp>
        <p:nvSpPr>
          <p:cNvPr id="379913" name="Oval 28"/>
          <p:cNvSpPr>
            <a:spLocks noChangeArrowheads="1"/>
          </p:cNvSpPr>
          <p:nvPr/>
        </p:nvSpPr>
        <p:spPr bwMode="auto">
          <a:xfrm>
            <a:off x="4775200" y="1496730"/>
            <a:ext cx="2847975" cy="527050"/>
          </a:xfrm>
          <a:prstGeom prst="ellipse">
            <a:avLst/>
          </a:prstGeom>
          <a:noFill/>
          <a:ln w="38100">
            <a:solidFill>
              <a:schemeClr val="accent1"/>
            </a:solidFill>
            <a:round/>
            <a:headEnd/>
            <a:tailEnd/>
          </a:ln>
        </p:spPr>
        <p:txBody>
          <a:bodyPr anchor="ctr">
            <a:spAutoFit/>
          </a:bodyPr>
          <a:lstStyle/>
          <a:p>
            <a:endParaRPr lang="en-US"/>
          </a:p>
        </p:txBody>
      </p:sp>
    </p:spTree>
    <p:extLst>
      <p:ext uri="{BB962C8B-B14F-4D97-AF65-F5344CB8AC3E}">
        <p14:creationId xmlns:p14="http://schemas.microsoft.com/office/powerpoint/2010/main" val="385693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01947"/>
                                        </p:tgtEl>
                                        <p:attrNameLst>
                                          <p:attrName>style.visibility</p:attrName>
                                        </p:attrNameLst>
                                      </p:cBhvr>
                                      <p:to>
                                        <p:strVal val="visible"/>
                                      </p:to>
                                    </p:set>
                                    <p:animEffect transition="in" filter="dissolve">
                                      <p:cBhvr>
                                        <p:cTn id="7" dur="500"/>
                                        <p:tgtEl>
                                          <p:spTgt spid="2001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1947"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3971" name="Rectangle 3"/>
          <p:cNvSpPr>
            <a:spLocks noGrp="1" noChangeArrowheads="1"/>
          </p:cNvSpPr>
          <p:nvPr>
            <p:ph type="title"/>
          </p:nvPr>
        </p:nvSpPr>
        <p:spPr>
          <a:xfrm>
            <a:off x="660400" y="0"/>
            <a:ext cx="8050213" cy="838200"/>
          </a:xfrm>
        </p:spPr>
        <p:txBody>
          <a:bodyPr/>
          <a:lstStyle/>
          <a:p>
            <a:pPr>
              <a:lnSpc>
                <a:spcPct val="90000"/>
              </a:lnSpc>
              <a:defRPr/>
            </a:pPr>
            <a:r>
              <a:rPr lang="en-US" sz="2800" i="1" smtClean="0"/>
              <a:t>ConcepTest 24.3b	 </a:t>
            </a:r>
            <a:r>
              <a:rPr lang="en-US" sz="2800" smtClean="0">
                <a:solidFill>
                  <a:schemeClr val="accent2"/>
                </a:solidFill>
              </a:rPr>
              <a:t>Double Slits II</a:t>
            </a:r>
          </a:p>
        </p:txBody>
      </p:sp>
      <p:sp>
        <p:nvSpPr>
          <p:cNvPr id="2003993" name="Rectangle 25"/>
          <p:cNvSpPr>
            <a:spLocks noGrp="1" noChangeArrowheads="1"/>
          </p:cNvSpPr>
          <p:nvPr>
            <p:ph idx="1"/>
          </p:nvPr>
        </p:nvSpPr>
        <p:spPr>
          <a:xfrm>
            <a:off x="0" y="1215835"/>
            <a:ext cx="4732338" cy="3502469"/>
          </a:xfrm>
        </p:spPr>
        <p:txBody>
          <a:bodyPr>
            <a:normAutofit lnSpcReduction="10000"/>
          </a:bodyPr>
          <a:lstStyle/>
          <a:p>
            <a:pPr marL="401638" indent="-401638">
              <a:lnSpc>
                <a:spcPct val="140000"/>
              </a:lnSpc>
              <a:buFont typeface="Monotype Sorts" pitchFamily="2" charset="2"/>
              <a:buNone/>
              <a:defRPr/>
            </a:pPr>
            <a:r>
              <a:rPr lang="en-US" sz="2400" b="1" dirty="0" smtClean="0"/>
              <a:t>	</a:t>
            </a:r>
            <a:r>
              <a:rPr lang="en-US" b="1" dirty="0" smtClean="0"/>
              <a:t>If instead the </a:t>
            </a:r>
            <a:r>
              <a:rPr lang="en-US" b="1" dirty="0" smtClean="0">
                <a:solidFill>
                  <a:schemeClr val="tx2"/>
                </a:solidFill>
              </a:rPr>
              <a:t>slits</a:t>
            </a:r>
            <a:r>
              <a:rPr lang="en-US" b="1" dirty="0" smtClean="0"/>
              <a:t> are moved </a:t>
            </a:r>
            <a:r>
              <a:rPr lang="en-US" b="1" dirty="0" smtClean="0">
                <a:solidFill>
                  <a:schemeClr val="tx2"/>
                </a:solidFill>
              </a:rPr>
              <a:t>farther apart</a:t>
            </a:r>
            <a:r>
              <a:rPr lang="en-US" b="1" dirty="0" smtClean="0"/>
              <a:t> (without changing the wavelength) the interference pattern </a:t>
            </a:r>
          </a:p>
          <a:p>
            <a:pPr marL="401638" indent="-401638">
              <a:lnSpc>
                <a:spcPct val="140000"/>
              </a:lnSpc>
              <a:spcBef>
                <a:spcPct val="50000"/>
              </a:spcBef>
              <a:defRPr/>
            </a:pPr>
            <a:endParaRPr lang="en-US" b="1" dirty="0" smtClean="0"/>
          </a:p>
        </p:txBody>
      </p:sp>
      <p:sp>
        <p:nvSpPr>
          <p:cNvPr id="2003972" name="Rectangle 4"/>
          <p:cNvSpPr>
            <a:spLocks noChangeArrowheads="1"/>
          </p:cNvSpPr>
          <p:nvPr/>
        </p:nvSpPr>
        <p:spPr bwMode="auto">
          <a:xfrm>
            <a:off x="5319078" y="1402398"/>
            <a:ext cx="3516312" cy="2165350"/>
          </a:xfrm>
          <a:prstGeom prst="rect">
            <a:avLst/>
          </a:prstGeom>
          <a:noFill/>
          <a:ln w="9525">
            <a:noFill/>
            <a:miter lim="800000"/>
            <a:headEnd/>
            <a:tailEnd/>
          </a:ln>
          <a:effectLst/>
        </p:spPr>
        <p:txBody>
          <a:bodyPr lIns="92075" tIns="46038" rIns="92075" bIns="46038">
            <a:spAutoFit/>
          </a:bodyPr>
          <a:lstStyle/>
          <a:p>
            <a:pPr marL="457200" indent="-457200">
              <a:spcBef>
                <a:spcPct val="50000"/>
              </a:spcBef>
              <a:buFont typeface="+mj-lt"/>
              <a:buAutoNum type="alphaLcParenR"/>
              <a:defRPr/>
            </a:pPr>
            <a:r>
              <a:rPr lang="en-US" sz="2000" b="1" dirty="0" smtClean="0">
                <a:solidFill>
                  <a:schemeClr val="tx2"/>
                </a:solidFill>
              </a:rPr>
              <a:t>spreads </a:t>
            </a:r>
            <a:r>
              <a:rPr lang="en-US" sz="2000" b="1" dirty="0">
                <a:solidFill>
                  <a:schemeClr val="tx2"/>
                </a:solidFill>
              </a:rPr>
              <a:t>out</a:t>
            </a:r>
          </a:p>
          <a:p>
            <a:pPr marL="457200" indent="-457200">
              <a:spcBef>
                <a:spcPct val="50000"/>
              </a:spcBef>
              <a:buFont typeface="+mj-lt"/>
              <a:buAutoNum type="alphaLcParenR"/>
              <a:defRPr/>
            </a:pPr>
            <a:r>
              <a:rPr lang="en-US" sz="2000" b="1" dirty="0" smtClean="0">
                <a:solidFill>
                  <a:schemeClr val="tx2"/>
                </a:solidFill>
              </a:rPr>
              <a:t>stays </a:t>
            </a:r>
            <a:r>
              <a:rPr lang="en-US" sz="2000" b="1" dirty="0">
                <a:solidFill>
                  <a:schemeClr val="tx2"/>
                </a:solidFill>
              </a:rPr>
              <a:t>the same </a:t>
            </a:r>
            <a:endParaRPr lang="en-US" sz="2000" b="1" baseline="30000" dirty="0">
              <a:solidFill>
                <a:schemeClr val="tx2"/>
              </a:solidFill>
            </a:endParaRPr>
          </a:p>
          <a:p>
            <a:pPr marL="457200" indent="-457200">
              <a:spcBef>
                <a:spcPct val="50000"/>
              </a:spcBef>
              <a:buFont typeface="+mj-lt"/>
              <a:buAutoNum type="alphaLcParenR"/>
              <a:defRPr/>
            </a:pPr>
            <a:r>
              <a:rPr lang="en-US" sz="2000" b="1" dirty="0" smtClean="0">
                <a:solidFill>
                  <a:schemeClr val="tx2"/>
                </a:solidFill>
              </a:rPr>
              <a:t>shrinks </a:t>
            </a:r>
            <a:r>
              <a:rPr lang="en-US" sz="2000" b="1" dirty="0">
                <a:solidFill>
                  <a:schemeClr val="tx2"/>
                </a:solidFill>
              </a:rPr>
              <a:t>together</a:t>
            </a:r>
          </a:p>
          <a:p>
            <a:pPr marL="457200" indent="-457200">
              <a:spcBef>
                <a:spcPct val="50000"/>
              </a:spcBef>
              <a:buFont typeface="+mj-lt"/>
              <a:buAutoNum type="alphaLcParenR"/>
              <a:defRPr/>
            </a:pPr>
            <a:r>
              <a:rPr lang="en-US" sz="2000" b="1" dirty="0" smtClean="0">
                <a:solidFill>
                  <a:schemeClr val="tx2"/>
                </a:solidFill>
              </a:rPr>
              <a:t>disappears</a:t>
            </a:r>
            <a:endParaRPr lang="en-US" sz="2000" b="1" dirty="0">
              <a:solidFill>
                <a:schemeClr val="tx2"/>
              </a:solidFill>
              <a:effectLst>
                <a:outerShdw blurRad="38100" dist="38100" dir="2700000" algn="tl">
                  <a:srgbClr val="000000"/>
                </a:outerShdw>
              </a:effectLst>
            </a:endParaRPr>
          </a:p>
          <a:p>
            <a:pPr marL="285750" indent="-285750">
              <a:lnSpc>
                <a:spcPct val="80000"/>
              </a:lnSpc>
              <a:spcBef>
                <a:spcPct val="50000"/>
              </a:spcBef>
              <a:defRPr/>
            </a:pPr>
            <a:endParaRPr lang="en-US" sz="2000" b="1" dirty="0">
              <a:solidFill>
                <a:schemeClr val="tx2"/>
              </a:solidFill>
              <a:effectLst>
                <a:outerShdw blurRad="38100" dist="38100" dir="2700000" algn="tl">
                  <a:srgbClr val="000000"/>
                </a:outerShdw>
              </a:effectLst>
            </a:endParaRPr>
          </a:p>
        </p:txBody>
      </p:sp>
      <p:grpSp>
        <p:nvGrpSpPr>
          <p:cNvPr id="2" name="Group 5"/>
          <p:cNvGrpSpPr>
            <a:grpSpLocks/>
          </p:cNvGrpSpPr>
          <p:nvPr/>
        </p:nvGrpSpPr>
        <p:grpSpPr bwMode="auto">
          <a:xfrm>
            <a:off x="4137025" y="3424238"/>
            <a:ext cx="3843338" cy="3103562"/>
            <a:chOff x="2606" y="2157"/>
            <a:chExt cx="2421" cy="1955"/>
          </a:xfrm>
        </p:grpSpPr>
        <p:sp>
          <p:nvSpPr>
            <p:cNvPr id="380935" name="AutoShape 6"/>
            <p:cNvSpPr>
              <a:spLocks noChangeArrowheads="1"/>
            </p:cNvSpPr>
            <p:nvPr/>
          </p:nvSpPr>
          <p:spPr bwMode="auto">
            <a:xfrm>
              <a:off x="2606" y="3026"/>
              <a:ext cx="651" cy="236"/>
            </a:xfrm>
            <a:prstGeom prst="cube">
              <a:avLst>
                <a:gd name="adj" fmla="val 35593"/>
              </a:avLst>
            </a:prstGeom>
            <a:noFill/>
            <a:ln w="38100">
              <a:solidFill>
                <a:srgbClr val="C0C0C0"/>
              </a:solidFill>
              <a:miter lim="800000"/>
              <a:headEnd/>
              <a:tailEnd/>
            </a:ln>
          </p:spPr>
          <p:txBody>
            <a:bodyPr wrap="none" anchor="ctr">
              <a:spAutoFit/>
            </a:bodyPr>
            <a:lstStyle/>
            <a:p>
              <a:endParaRPr lang="en-US"/>
            </a:p>
          </p:txBody>
        </p:sp>
        <p:sp>
          <p:nvSpPr>
            <p:cNvPr id="380936" name="Line 7"/>
            <p:cNvSpPr>
              <a:spLocks noChangeShapeType="1"/>
            </p:cNvSpPr>
            <p:nvPr/>
          </p:nvSpPr>
          <p:spPr bwMode="auto">
            <a:xfrm>
              <a:off x="3223" y="3144"/>
              <a:ext cx="794" cy="0"/>
            </a:xfrm>
            <a:prstGeom prst="line">
              <a:avLst/>
            </a:prstGeom>
            <a:noFill/>
            <a:ln w="38100">
              <a:solidFill>
                <a:schemeClr val="tx2"/>
              </a:solidFill>
              <a:round/>
              <a:headEnd/>
              <a:tailEnd/>
            </a:ln>
          </p:spPr>
          <p:txBody>
            <a:bodyPr wrap="none" anchor="ctr">
              <a:spAutoFit/>
            </a:bodyPr>
            <a:lstStyle/>
            <a:p>
              <a:endParaRPr lang="en-US"/>
            </a:p>
          </p:txBody>
        </p:sp>
        <p:grpSp>
          <p:nvGrpSpPr>
            <p:cNvPr id="3" name="Group 8"/>
            <p:cNvGrpSpPr>
              <a:grpSpLocks/>
            </p:cNvGrpSpPr>
            <p:nvPr/>
          </p:nvGrpSpPr>
          <p:grpSpPr bwMode="auto">
            <a:xfrm rot="-5400000">
              <a:off x="3821" y="2906"/>
              <a:ext cx="1955" cy="457"/>
              <a:chOff x="2855" y="192"/>
              <a:chExt cx="2504" cy="896"/>
            </a:xfrm>
          </p:grpSpPr>
          <p:sp>
            <p:nvSpPr>
              <p:cNvPr id="380943" name="Freeform 9"/>
              <p:cNvSpPr>
                <a:spLocks/>
              </p:cNvSpPr>
              <p:nvPr/>
            </p:nvSpPr>
            <p:spPr bwMode="auto">
              <a:xfrm>
                <a:off x="3953" y="192"/>
                <a:ext cx="312" cy="896"/>
              </a:xfrm>
              <a:custGeom>
                <a:avLst/>
                <a:gdLst>
                  <a:gd name="T0" fmla="*/ 0 w 272"/>
                  <a:gd name="T1" fmla="*/ 724992 h 168"/>
                  <a:gd name="T2" fmla="*/ 1 w 272"/>
                  <a:gd name="T3" fmla="*/ 724992 h 168"/>
                  <a:gd name="T4" fmla="*/ 2 w 272"/>
                  <a:gd name="T5" fmla="*/ 724992 h 168"/>
                  <a:gd name="T6" fmla="*/ 3 w 272"/>
                  <a:gd name="T7" fmla="*/ 724992 h 168"/>
                  <a:gd name="T8" fmla="*/ 10 w 272"/>
                  <a:gd name="T9" fmla="*/ 724992 h 168"/>
                  <a:gd name="T10" fmla="*/ 15 w 272"/>
                  <a:gd name="T11" fmla="*/ 720896 h 168"/>
                  <a:gd name="T12" fmla="*/ 28 w 272"/>
                  <a:gd name="T13" fmla="*/ 708011 h 168"/>
                  <a:gd name="T14" fmla="*/ 45 w 272"/>
                  <a:gd name="T15" fmla="*/ 677205 h 168"/>
                  <a:gd name="T16" fmla="*/ 91 w 272"/>
                  <a:gd name="T17" fmla="*/ 543717 h 168"/>
                  <a:gd name="T18" fmla="*/ 134 w 272"/>
                  <a:gd name="T19" fmla="*/ 362411 h 168"/>
                  <a:gd name="T20" fmla="*/ 179 w 272"/>
                  <a:gd name="T21" fmla="*/ 177179 h 168"/>
                  <a:gd name="T22" fmla="*/ 214 w 272"/>
                  <a:gd name="T23" fmla="*/ 73584 h 168"/>
                  <a:gd name="T24" fmla="*/ 239 w 272"/>
                  <a:gd name="T25" fmla="*/ 21845 h 168"/>
                  <a:gd name="T26" fmla="*/ 248 w 272"/>
                  <a:gd name="T27" fmla="*/ 8960 h 168"/>
                  <a:gd name="T28" fmla="*/ 256 w 272"/>
                  <a:gd name="T29" fmla="*/ 4096 h 168"/>
                  <a:gd name="T30" fmla="*/ 259 w 272"/>
                  <a:gd name="T31" fmla="*/ 0 h 168"/>
                  <a:gd name="T32" fmla="*/ 265 w 272"/>
                  <a:gd name="T33" fmla="*/ 0 h 168"/>
                  <a:gd name="T34" fmla="*/ 267 w 272"/>
                  <a:gd name="T35" fmla="*/ 0 h 168"/>
                  <a:gd name="T36" fmla="*/ 268 w 272"/>
                  <a:gd name="T37" fmla="*/ 0 h 168"/>
                  <a:gd name="T38" fmla="*/ 270 w 272"/>
                  <a:gd name="T39" fmla="*/ 0 h 168"/>
                  <a:gd name="T40" fmla="*/ 270 w 272"/>
                  <a:gd name="T41" fmla="*/ 0 h 168"/>
                  <a:gd name="T42" fmla="*/ 271 w 272"/>
                  <a:gd name="T43" fmla="*/ 0 h 168"/>
                  <a:gd name="T44" fmla="*/ 274 w 272"/>
                  <a:gd name="T45" fmla="*/ 0 h 168"/>
                  <a:gd name="T46" fmla="*/ 275 w 272"/>
                  <a:gd name="T47" fmla="*/ 0 h 168"/>
                  <a:gd name="T48" fmla="*/ 280 w 272"/>
                  <a:gd name="T49" fmla="*/ 0 h 168"/>
                  <a:gd name="T50" fmla="*/ 287 w 272"/>
                  <a:gd name="T51" fmla="*/ 8960 h 168"/>
                  <a:gd name="T52" fmla="*/ 304 w 272"/>
                  <a:gd name="T53" fmla="*/ 25941 h 168"/>
                  <a:gd name="T54" fmla="*/ 338 w 272"/>
                  <a:gd name="T55" fmla="*/ 107547 h 168"/>
                  <a:gd name="T56" fmla="*/ 382 w 272"/>
                  <a:gd name="T57" fmla="*/ 271845 h 168"/>
                  <a:gd name="T58" fmla="*/ 428 w 272"/>
                  <a:gd name="T59" fmla="*/ 453147 h 168"/>
                  <a:gd name="T60" fmla="*/ 473 w 272"/>
                  <a:gd name="T61" fmla="*/ 617275 h 168"/>
                  <a:gd name="T62" fmla="*/ 496 w 272"/>
                  <a:gd name="T63" fmla="*/ 677205 h 168"/>
                  <a:gd name="T64" fmla="*/ 514 w 272"/>
                  <a:gd name="T65" fmla="*/ 708011 h 168"/>
                  <a:gd name="T66" fmla="*/ 525 w 272"/>
                  <a:gd name="T67" fmla="*/ 720896 h 168"/>
                  <a:gd name="T68" fmla="*/ 531 w 272"/>
                  <a:gd name="T69" fmla="*/ 724992 h 168"/>
                  <a:gd name="T70" fmla="*/ 537 w 272"/>
                  <a:gd name="T71" fmla="*/ 724992 h 168"/>
                  <a:gd name="T72" fmla="*/ 538 w 272"/>
                  <a:gd name="T73" fmla="*/ 724992 h 168"/>
                  <a:gd name="T74" fmla="*/ 538 w 272"/>
                  <a:gd name="T75" fmla="*/ 724992 h 168"/>
                  <a:gd name="T76" fmla="*/ 540 w 272"/>
                  <a:gd name="T77" fmla="*/ 724992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nvGrpSpPr>
              <p:cNvPr id="4" name="Group 10"/>
              <p:cNvGrpSpPr>
                <a:grpSpLocks/>
              </p:cNvGrpSpPr>
              <p:nvPr/>
            </p:nvGrpSpPr>
            <p:grpSpPr bwMode="auto">
              <a:xfrm>
                <a:off x="4264" y="422"/>
                <a:ext cx="1095" cy="666"/>
                <a:chOff x="4920" y="3603"/>
                <a:chExt cx="688" cy="435"/>
              </a:xfrm>
            </p:grpSpPr>
            <p:sp>
              <p:nvSpPr>
                <p:cNvPr id="380950" name="Freeform 11"/>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0951" name="Freeform 12"/>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0952" name="Freeform 13"/>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0953" name="Freeform 14"/>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nvGrpSpPr>
              <p:cNvPr id="5" name="Group 15"/>
              <p:cNvGrpSpPr>
                <a:grpSpLocks/>
              </p:cNvGrpSpPr>
              <p:nvPr/>
            </p:nvGrpSpPr>
            <p:grpSpPr bwMode="auto">
              <a:xfrm flipH="1">
                <a:off x="2855" y="422"/>
                <a:ext cx="1095" cy="666"/>
                <a:chOff x="4920" y="3603"/>
                <a:chExt cx="688" cy="435"/>
              </a:xfrm>
            </p:grpSpPr>
            <p:sp>
              <p:nvSpPr>
                <p:cNvPr id="380946" name="Freeform 16"/>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0947" name="Freeform 17"/>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0948" name="Freeform 18"/>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0949" name="Freeform 19"/>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grpSp>
          <p:nvGrpSpPr>
            <p:cNvPr id="6" name="Group 20"/>
            <p:cNvGrpSpPr>
              <a:grpSpLocks/>
            </p:cNvGrpSpPr>
            <p:nvPr/>
          </p:nvGrpSpPr>
          <p:grpSpPr bwMode="auto">
            <a:xfrm>
              <a:off x="4064" y="2974"/>
              <a:ext cx="436" cy="346"/>
              <a:chOff x="4454" y="1236"/>
              <a:chExt cx="436" cy="346"/>
            </a:xfrm>
          </p:grpSpPr>
          <p:sp>
            <p:nvSpPr>
              <p:cNvPr id="380939" name="Rectangle 21"/>
              <p:cNvSpPr>
                <a:spLocks noChangeArrowheads="1"/>
              </p:cNvSpPr>
              <p:nvPr/>
            </p:nvSpPr>
            <p:spPr bwMode="auto">
              <a:xfrm>
                <a:off x="4454" y="1236"/>
                <a:ext cx="436" cy="346"/>
              </a:xfrm>
              <a:prstGeom prst="rect">
                <a:avLst/>
              </a:prstGeom>
              <a:solidFill>
                <a:schemeClr val="accent2"/>
              </a:solidFill>
              <a:ln w="38100">
                <a:noFill/>
                <a:miter lim="800000"/>
                <a:headEnd/>
                <a:tailEnd/>
              </a:ln>
            </p:spPr>
            <p:txBody>
              <a:bodyPr wrap="none" anchor="ctr">
                <a:spAutoFit/>
              </a:bodyPr>
              <a:lstStyle/>
              <a:p>
                <a:endParaRPr lang="en-US"/>
              </a:p>
            </p:txBody>
          </p:sp>
          <p:grpSp>
            <p:nvGrpSpPr>
              <p:cNvPr id="7" name="Group 22"/>
              <p:cNvGrpSpPr>
                <a:grpSpLocks/>
              </p:cNvGrpSpPr>
              <p:nvPr/>
            </p:nvGrpSpPr>
            <p:grpSpPr bwMode="auto">
              <a:xfrm>
                <a:off x="4619" y="1277"/>
                <a:ext cx="106" cy="264"/>
                <a:chOff x="4600" y="1291"/>
                <a:chExt cx="106" cy="264"/>
              </a:xfrm>
            </p:grpSpPr>
            <p:sp>
              <p:nvSpPr>
                <p:cNvPr id="380941" name="Line 23"/>
                <p:cNvSpPr>
                  <a:spLocks noChangeShapeType="1"/>
                </p:cNvSpPr>
                <p:nvPr/>
              </p:nvSpPr>
              <p:spPr bwMode="auto">
                <a:xfrm>
                  <a:off x="4600" y="1291"/>
                  <a:ext cx="0" cy="264"/>
                </a:xfrm>
                <a:prstGeom prst="line">
                  <a:avLst/>
                </a:prstGeom>
                <a:noFill/>
                <a:ln w="38100">
                  <a:solidFill>
                    <a:schemeClr val="bg2"/>
                  </a:solidFill>
                  <a:round/>
                  <a:headEnd/>
                  <a:tailEnd/>
                </a:ln>
              </p:spPr>
              <p:txBody>
                <a:bodyPr wrap="none" anchor="ctr">
                  <a:spAutoFit/>
                </a:bodyPr>
                <a:lstStyle/>
                <a:p>
                  <a:endParaRPr lang="en-US"/>
                </a:p>
              </p:txBody>
            </p:sp>
            <p:sp>
              <p:nvSpPr>
                <p:cNvPr id="380942" name="Line 24"/>
                <p:cNvSpPr>
                  <a:spLocks noChangeShapeType="1"/>
                </p:cNvSpPr>
                <p:nvPr/>
              </p:nvSpPr>
              <p:spPr bwMode="auto">
                <a:xfrm>
                  <a:off x="4706" y="1291"/>
                  <a:ext cx="0" cy="264"/>
                </a:xfrm>
                <a:prstGeom prst="line">
                  <a:avLst/>
                </a:prstGeom>
                <a:noFill/>
                <a:ln w="38100">
                  <a:solidFill>
                    <a:schemeClr val="bg2"/>
                  </a:solidFill>
                  <a:round/>
                  <a:headEnd/>
                  <a:tailEnd/>
                </a:ln>
              </p:spPr>
              <p:txBody>
                <a:bodyPr wrap="none" anchor="ctr">
                  <a:spAutoFit/>
                </a:bodyPr>
                <a:lstStyle/>
                <a:p>
                  <a:endParaRPr lang="en-US"/>
                </a:p>
              </p:txBody>
            </p:sp>
          </p:grpSp>
        </p:grpSp>
      </p:grpSp>
    </p:spTree>
    <p:extLst>
      <p:ext uri="{BB962C8B-B14F-4D97-AF65-F5344CB8AC3E}">
        <p14:creationId xmlns:p14="http://schemas.microsoft.com/office/powerpoint/2010/main" val="21326185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AutoShape 2"/>
          <p:cNvSpPr>
            <a:spLocks noChangeArrowheads="1"/>
          </p:cNvSpPr>
          <p:nvPr/>
        </p:nvSpPr>
        <p:spPr bwMode="auto">
          <a:xfrm>
            <a:off x="0" y="3644900"/>
            <a:ext cx="3970338" cy="2530475"/>
          </a:xfrm>
          <a:prstGeom prst="roundRect">
            <a:avLst>
              <a:gd name="adj" fmla="val 16667"/>
            </a:avLst>
          </a:prstGeom>
          <a:solidFill>
            <a:schemeClr val="accent1"/>
          </a:solidFill>
          <a:ln w="38100">
            <a:solidFill>
              <a:srgbClr val="000000"/>
            </a:solidFill>
            <a:round/>
            <a:headEnd type="none" w="sm" len="sm"/>
            <a:tailEnd type="none" w="sm" len="sm"/>
          </a:ln>
        </p:spPr>
        <p:txBody>
          <a:bodyPr wrap="none" anchor="ctr"/>
          <a:lstStyle/>
          <a:p>
            <a:pPr algn="ctr"/>
            <a:endParaRPr lang="en-US">
              <a:latin typeface="Times New Roman" pitchFamily="18" charset="0"/>
            </a:endParaRPr>
          </a:p>
        </p:txBody>
      </p:sp>
      <p:sp>
        <p:nvSpPr>
          <p:cNvPr id="381955" name="Rectangle 3"/>
          <p:cNvSpPr>
            <a:spLocks noChangeArrowheads="1"/>
          </p:cNvSpPr>
          <p:nvPr/>
        </p:nvSpPr>
        <p:spPr bwMode="auto">
          <a:xfrm>
            <a:off x="0" y="4471988"/>
            <a:ext cx="3940175" cy="1431925"/>
          </a:xfrm>
          <a:prstGeom prst="rect">
            <a:avLst/>
          </a:prstGeom>
          <a:noFill/>
          <a:ln w="9525">
            <a:noFill/>
            <a:miter lim="800000"/>
            <a:headEnd/>
            <a:tailEnd/>
          </a:ln>
        </p:spPr>
        <p:txBody>
          <a:bodyPr lIns="92075" tIns="46038" rIns="92075" bIns="46038">
            <a:spAutoFit/>
          </a:bodyPr>
          <a:lstStyle/>
          <a:p>
            <a:pPr marL="285750" indent="-285750">
              <a:lnSpc>
                <a:spcPct val="110000"/>
              </a:lnSpc>
              <a:spcBef>
                <a:spcPct val="50000"/>
              </a:spcBef>
            </a:pPr>
            <a:r>
              <a:rPr lang="en-US" sz="2000" b="1">
                <a:solidFill>
                  <a:schemeClr val="bg2"/>
                </a:solidFill>
              </a:rPr>
              <a:t>	If instead </a:t>
            </a:r>
            <a:r>
              <a:rPr lang="en-US" sz="2000" b="1" i="1">
                <a:solidFill>
                  <a:schemeClr val="bg2"/>
                </a:solidFill>
              </a:rPr>
              <a:t>d</a:t>
            </a:r>
            <a:r>
              <a:rPr lang="en-US" sz="2000" b="1">
                <a:solidFill>
                  <a:schemeClr val="bg2"/>
                </a:solidFill>
              </a:rPr>
              <a:t> is increased and </a:t>
            </a:r>
            <a:r>
              <a:rPr lang="en-US" sz="2000" b="1">
                <a:solidFill>
                  <a:schemeClr val="bg2"/>
                </a:solidFill>
                <a:latin typeface="Symbol" pitchFamily="18" charset="2"/>
              </a:rPr>
              <a:t></a:t>
            </a:r>
            <a:r>
              <a:rPr lang="en-US" sz="2000" b="1">
                <a:solidFill>
                  <a:schemeClr val="bg2"/>
                </a:solidFill>
              </a:rPr>
              <a:t> does not change, then </a:t>
            </a:r>
            <a:r>
              <a:rPr lang="en-US" sz="2000" b="1">
                <a:solidFill>
                  <a:schemeClr val="bg2"/>
                </a:solidFill>
                <a:latin typeface="Symbol" pitchFamily="18" charset="2"/>
              </a:rPr>
              <a:t></a:t>
            </a:r>
            <a:r>
              <a:rPr lang="en-US" sz="2000" b="1">
                <a:solidFill>
                  <a:schemeClr val="bg2"/>
                </a:solidFill>
              </a:rPr>
              <a:t> must decrease, so the pattern shrinks together</a:t>
            </a:r>
          </a:p>
        </p:txBody>
      </p:sp>
      <p:sp>
        <p:nvSpPr>
          <p:cNvPr id="2006021" name="Rectangle 5"/>
          <p:cNvSpPr>
            <a:spLocks noGrp="1" noChangeArrowheads="1"/>
          </p:cNvSpPr>
          <p:nvPr>
            <p:ph type="title"/>
          </p:nvPr>
        </p:nvSpPr>
        <p:spPr>
          <a:xfrm>
            <a:off x="660400" y="0"/>
            <a:ext cx="8050213" cy="838200"/>
          </a:xfrm>
        </p:spPr>
        <p:txBody>
          <a:bodyPr/>
          <a:lstStyle/>
          <a:p>
            <a:pPr>
              <a:lnSpc>
                <a:spcPct val="90000"/>
              </a:lnSpc>
              <a:defRPr/>
            </a:pPr>
            <a:r>
              <a:rPr lang="en-US" sz="2800" i="1" smtClean="0"/>
              <a:t>ConcepTest 24.3b	 </a:t>
            </a:r>
            <a:r>
              <a:rPr lang="en-US" sz="2800" smtClean="0">
                <a:solidFill>
                  <a:schemeClr val="accent2"/>
                </a:solidFill>
              </a:rPr>
              <a:t>Double Slits II</a:t>
            </a:r>
          </a:p>
        </p:txBody>
      </p:sp>
      <p:sp>
        <p:nvSpPr>
          <p:cNvPr id="2006045" name="Rectangle 29"/>
          <p:cNvSpPr>
            <a:spLocks noGrp="1" noChangeArrowheads="1"/>
          </p:cNvSpPr>
          <p:nvPr>
            <p:ph idx="1"/>
          </p:nvPr>
        </p:nvSpPr>
        <p:spPr>
          <a:xfrm>
            <a:off x="0" y="1124395"/>
            <a:ext cx="4732338" cy="2154237"/>
          </a:xfrm>
        </p:spPr>
        <p:txBody>
          <a:bodyPr/>
          <a:lstStyle/>
          <a:p>
            <a:pPr marL="401638" indent="-401638">
              <a:lnSpc>
                <a:spcPct val="140000"/>
              </a:lnSpc>
              <a:buFont typeface="Monotype Sorts" pitchFamily="2" charset="2"/>
              <a:buNone/>
              <a:defRPr/>
            </a:pPr>
            <a:r>
              <a:rPr lang="en-US" sz="1800" b="1" dirty="0" smtClean="0"/>
              <a:t>	</a:t>
            </a:r>
            <a:r>
              <a:rPr lang="en-US" sz="2400" b="1" dirty="0" smtClean="0"/>
              <a:t>If instead the </a:t>
            </a:r>
            <a:r>
              <a:rPr lang="en-US" sz="2400" b="1" dirty="0" smtClean="0">
                <a:solidFill>
                  <a:schemeClr val="tx2"/>
                </a:solidFill>
              </a:rPr>
              <a:t>slits</a:t>
            </a:r>
            <a:r>
              <a:rPr lang="en-US" sz="2400" b="1" dirty="0" smtClean="0"/>
              <a:t> are moved </a:t>
            </a:r>
            <a:r>
              <a:rPr lang="en-US" sz="2400" b="1" dirty="0" smtClean="0">
                <a:solidFill>
                  <a:schemeClr val="tx2"/>
                </a:solidFill>
              </a:rPr>
              <a:t>farther apart</a:t>
            </a:r>
            <a:r>
              <a:rPr lang="en-US" sz="2400" b="1" dirty="0" smtClean="0"/>
              <a:t> (without changing the wavelength) the interference pattern </a:t>
            </a:r>
          </a:p>
          <a:p>
            <a:pPr marL="401638" indent="-401638">
              <a:lnSpc>
                <a:spcPct val="140000"/>
              </a:lnSpc>
              <a:spcBef>
                <a:spcPct val="50000"/>
              </a:spcBef>
              <a:defRPr/>
            </a:pPr>
            <a:endParaRPr lang="en-US" sz="2400" b="1" dirty="0" smtClean="0"/>
          </a:p>
        </p:txBody>
      </p:sp>
      <p:sp>
        <p:nvSpPr>
          <p:cNvPr id="2006022" name="Rectangle 6"/>
          <p:cNvSpPr>
            <a:spLocks noChangeArrowheads="1"/>
          </p:cNvSpPr>
          <p:nvPr/>
        </p:nvSpPr>
        <p:spPr bwMode="auto">
          <a:xfrm>
            <a:off x="5227638" y="1128078"/>
            <a:ext cx="3516312" cy="2165350"/>
          </a:xfrm>
          <a:prstGeom prst="rect">
            <a:avLst/>
          </a:prstGeom>
          <a:noFill/>
          <a:ln w="9525">
            <a:noFill/>
            <a:miter lim="800000"/>
            <a:headEnd/>
            <a:tailEnd/>
          </a:ln>
          <a:effectLst/>
        </p:spPr>
        <p:txBody>
          <a:bodyPr lIns="92075" tIns="46038" rIns="92075" bIns="46038">
            <a:spAutoFit/>
          </a:bodyPr>
          <a:lstStyle/>
          <a:p>
            <a:pPr marL="457200" indent="-457200">
              <a:spcBef>
                <a:spcPct val="50000"/>
              </a:spcBef>
              <a:buFont typeface="+mj-lt"/>
              <a:buAutoNum type="alphaLcParenR"/>
              <a:defRPr/>
            </a:pPr>
            <a:r>
              <a:rPr lang="en-US" sz="2000" b="1" dirty="0" smtClean="0">
                <a:solidFill>
                  <a:schemeClr val="tx2"/>
                </a:solidFill>
              </a:rPr>
              <a:t>spreads </a:t>
            </a:r>
            <a:r>
              <a:rPr lang="en-US" sz="2000" b="1" dirty="0">
                <a:solidFill>
                  <a:schemeClr val="tx2"/>
                </a:solidFill>
              </a:rPr>
              <a:t>out</a:t>
            </a:r>
          </a:p>
          <a:p>
            <a:pPr marL="457200" indent="-457200">
              <a:spcBef>
                <a:spcPct val="50000"/>
              </a:spcBef>
              <a:buFont typeface="+mj-lt"/>
              <a:buAutoNum type="alphaLcParenR"/>
              <a:defRPr/>
            </a:pPr>
            <a:r>
              <a:rPr lang="en-US" sz="2000" b="1" dirty="0" smtClean="0">
                <a:solidFill>
                  <a:schemeClr val="tx2"/>
                </a:solidFill>
              </a:rPr>
              <a:t>stays </a:t>
            </a:r>
            <a:r>
              <a:rPr lang="en-US" sz="2000" b="1" dirty="0">
                <a:solidFill>
                  <a:schemeClr val="tx2"/>
                </a:solidFill>
              </a:rPr>
              <a:t>the same </a:t>
            </a:r>
            <a:endParaRPr lang="en-US" sz="2000" b="1" baseline="30000" dirty="0">
              <a:solidFill>
                <a:schemeClr val="tx2"/>
              </a:solidFill>
            </a:endParaRPr>
          </a:p>
          <a:p>
            <a:pPr marL="457200" indent="-457200">
              <a:spcBef>
                <a:spcPct val="50000"/>
              </a:spcBef>
              <a:buFont typeface="+mj-lt"/>
              <a:buAutoNum type="alphaLcParenR"/>
              <a:defRPr/>
            </a:pPr>
            <a:r>
              <a:rPr lang="en-US" sz="2000" b="1" dirty="0" smtClean="0">
                <a:solidFill>
                  <a:schemeClr val="tx2"/>
                </a:solidFill>
              </a:rPr>
              <a:t>shrinks </a:t>
            </a:r>
            <a:r>
              <a:rPr lang="en-US" sz="2000" b="1" dirty="0">
                <a:solidFill>
                  <a:schemeClr val="tx2"/>
                </a:solidFill>
              </a:rPr>
              <a:t>together</a:t>
            </a:r>
          </a:p>
          <a:p>
            <a:pPr marL="457200" indent="-457200">
              <a:spcBef>
                <a:spcPct val="50000"/>
              </a:spcBef>
              <a:buFont typeface="+mj-lt"/>
              <a:buAutoNum type="alphaLcParenR"/>
              <a:defRPr/>
            </a:pPr>
            <a:r>
              <a:rPr lang="en-US" sz="2000" b="1" dirty="0" smtClean="0">
                <a:solidFill>
                  <a:schemeClr val="tx2"/>
                </a:solidFill>
              </a:rPr>
              <a:t>disappears</a:t>
            </a:r>
            <a:endParaRPr lang="en-US" sz="2000" b="1" dirty="0">
              <a:solidFill>
                <a:schemeClr val="tx2"/>
              </a:solidFill>
              <a:effectLst>
                <a:outerShdw blurRad="38100" dist="38100" dir="2700000" algn="tl">
                  <a:srgbClr val="000000"/>
                </a:outerShdw>
              </a:effectLst>
            </a:endParaRPr>
          </a:p>
          <a:p>
            <a:pPr marL="285750" indent="-285750">
              <a:lnSpc>
                <a:spcPct val="80000"/>
              </a:lnSpc>
              <a:spcBef>
                <a:spcPct val="50000"/>
              </a:spcBef>
              <a:defRPr/>
            </a:pPr>
            <a:endParaRPr lang="en-US" sz="2000" b="1" dirty="0">
              <a:solidFill>
                <a:schemeClr val="tx2"/>
              </a:solidFill>
              <a:effectLst>
                <a:outerShdw blurRad="38100" dist="38100" dir="2700000" algn="tl">
                  <a:srgbClr val="000000"/>
                </a:outerShdw>
              </a:effectLst>
            </a:endParaRPr>
          </a:p>
        </p:txBody>
      </p:sp>
      <p:grpSp>
        <p:nvGrpSpPr>
          <p:cNvPr id="2" name="Group 7"/>
          <p:cNvGrpSpPr>
            <a:grpSpLocks/>
          </p:cNvGrpSpPr>
          <p:nvPr/>
        </p:nvGrpSpPr>
        <p:grpSpPr bwMode="auto">
          <a:xfrm>
            <a:off x="4137025" y="3424238"/>
            <a:ext cx="3843338" cy="3103562"/>
            <a:chOff x="2606" y="2157"/>
            <a:chExt cx="2421" cy="1955"/>
          </a:xfrm>
        </p:grpSpPr>
        <p:sp>
          <p:nvSpPr>
            <p:cNvPr id="381964" name="AutoShape 8"/>
            <p:cNvSpPr>
              <a:spLocks noChangeArrowheads="1"/>
            </p:cNvSpPr>
            <p:nvPr/>
          </p:nvSpPr>
          <p:spPr bwMode="auto">
            <a:xfrm>
              <a:off x="2606" y="3026"/>
              <a:ext cx="651" cy="236"/>
            </a:xfrm>
            <a:prstGeom prst="cube">
              <a:avLst>
                <a:gd name="adj" fmla="val 35593"/>
              </a:avLst>
            </a:prstGeom>
            <a:noFill/>
            <a:ln w="38100">
              <a:solidFill>
                <a:srgbClr val="C0C0C0"/>
              </a:solidFill>
              <a:miter lim="800000"/>
              <a:headEnd/>
              <a:tailEnd/>
            </a:ln>
          </p:spPr>
          <p:txBody>
            <a:bodyPr wrap="none" anchor="ctr">
              <a:spAutoFit/>
            </a:bodyPr>
            <a:lstStyle/>
            <a:p>
              <a:endParaRPr lang="en-US"/>
            </a:p>
          </p:txBody>
        </p:sp>
        <p:sp>
          <p:nvSpPr>
            <p:cNvPr id="381965" name="Line 9"/>
            <p:cNvSpPr>
              <a:spLocks noChangeShapeType="1"/>
            </p:cNvSpPr>
            <p:nvPr/>
          </p:nvSpPr>
          <p:spPr bwMode="auto">
            <a:xfrm>
              <a:off x="3223" y="3144"/>
              <a:ext cx="794" cy="0"/>
            </a:xfrm>
            <a:prstGeom prst="line">
              <a:avLst/>
            </a:prstGeom>
            <a:noFill/>
            <a:ln w="38100">
              <a:solidFill>
                <a:schemeClr val="tx2"/>
              </a:solidFill>
              <a:round/>
              <a:headEnd/>
              <a:tailEnd/>
            </a:ln>
          </p:spPr>
          <p:txBody>
            <a:bodyPr wrap="none" anchor="ctr">
              <a:spAutoFit/>
            </a:bodyPr>
            <a:lstStyle/>
            <a:p>
              <a:endParaRPr lang="en-US"/>
            </a:p>
          </p:txBody>
        </p:sp>
        <p:grpSp>
          <p:nvGrpSpPr>
            <p:cNvPr id="3" name="Group 10"/>
            <p:cNvGrpSpPr>
              <a:grpSpLocks/>
            </p:cNvGrpSpPr>
            <p:nvPr/>
          </p:nvGrpSpPr>
          <p:grpSpPr bwMode="auto">
            <a:xfrm rot="-5400000">
              <a:off x="3821" y="2906"/>
              <a:ext cx="1955" cy="457"/>
              <a:chOff x="2855" y="192"/>
              <a:chExt cx="2504" cy="896"/>
            </a:xfrm>
          </p:grpSpPr>
          <p:sp>
            <p:nvSpPr>
              <p:cNvPr id="381972" name="Freeform 11"/>
              <p:cNvSpPr>
                <a:spLocks/>
              </p:cNvSpPr>
              <p:nvPr/>
            </p:nvSpPr>
            <p:spPr bwMode="auto">
              <a:xfrm>
                <a:off x="3953" y="192"/>
                <a:ext cx="312" cy="896"/>
              </a:xfrm>
              <a:custGeom>
                <a:avLst/>
                <a:gdLst>
                  <a:gd name="T0" fmla="*/ 0 w 272"/>
                  <a:gd name="T1" fmla="*/ 724992 h 168"/>
                  <a:gd name="T2" fmla="*/ 1 w 272"/>
                  <a:gd name="T3" fmla="*/ 724992 h 168"/>
                  <a:gd name="T4" fmla="*/ 2 w 272"/>
                  <a:gd name="T5" fmla="*/ 724992 h 168"/>
                  <a:gd name="T6" fmla="*/ 3 w 272"/>
                  <a:gd name="T7" fmla="*/ 724992 h 168"/>
                  <a:gd name="T8" fmla="*/ 10 w 272"/>
                  <a:gd name="T9" fmla="*/ 724992 h 168"/>
                  <a:gd name="T10" fmla="*/ 15 w 272"/>
                  <a:gd name="T11" fmla="*/ 720896 h 168"/>
                  <a:gd name="T12" fmla="*/ 28 w 272"/>
                  <a:gd name="T13" fmla="*/ 708011 h 168"/>
                  <a:gd name="T14" fmla="*/ 45 w 272"/>
                  <a:gd name="T15" fmla="*/ 677205 h 168"/>
                  <a:gd name="T16" fmla="*/ 91 w 272"/>
                  <a:gd name="T17" fmla="*/ 543717 h 168"/>
                  <a:gd name="T18" fmla="*/ 134 w 272"/>
                  <a:gd name="T19" fmla="*/ 362411 h 168"/>
                  <a:gd name="T20" fmla="*/ 179 w 272"/>
                  <a:gd name="T21" fmla="*/ 177179 h 168"/>
                  <a:gd name="T22" fmla="*/ 214 w 272"/>
                  <a:gd name="T23" fmla="*/ 73584 h 168"/>
                  <a:gd name="T24" fmla="*/ 239 w 272"/>
                  <a:gd name="T25" fmla="*/ 21845 h 168"/>
                  <a:gd name="T26" fmla="*/ 248 w 272"/>
                  <a:gd name="T27" fmla="*/ 8960 h 168"/>
                  <a:gd name="T28" fmla="*/ 256 w 272"/>
                  <a:gd name="T29" fmla="*/ 4096 h 168"/>
                  <a:gd name="T30" fmla="*/ 259 w 272"/>
                  <a:gd name="T31" fmla="*/ 0 h 168"/>
                  <a:gd name="T32" fmla="*/ 265 w 272"/>
                  <a:gd name="T33" fmla="*/ 0 h 168"/>
                  <a:gd name="T34" fmla="*/ 267 w 272"/>
                  <a:gd name="T35" fmla="*/ 0 h 168"/>
                  <a:gd name="T36" fmla="*/ 268 w 272"/>
                  <a:gd name="T37" fmla="*/ 0 h 168"/>
                  <a:gd name="T38" fmla="*/ 270 w 272"/>
                  <a:gd name="T39" fmla="*/ 0 h 168"/>
                  <a:gd name="T40" fmla="*/ 270 w 272"/>
                  <a:gd name="T41" fmla="*/ 0 h 168"/>
                  <a:gd name="T42" fmla="*/ 271 w 272"/>
                  <a:gd name="T43" fmla="*/ 0 h 168"/>
                  <a:gd name="T44" fmla="*/ 274 w 272"/>
                  <a:gd name="T45" fmla="*/ 0 h 168"/>
                  <a:gd name="T46" fmla="*/ 275 w 272"/>
                  <a:gd name="T47" fmla="*/ 0 h 168"/>
                  <a:gd name="T48" fmla="*/ 280 w 272"/>
                  <a:gd name="T49" fmla="*/ 0 h 168"/>
                  <a:gd name="T50" fmla="*/ 287 w 272"/>
                  <a:gd name="T51" fmla="*/ 8960 h 168"/>
                  <a:gd name="T52" fmla="*/ 304 w 272"/>
                  <a:gd name="T53" fmla="*/ 25941 h 168"/>
                  <a:gd name="T54" fmla="*/ 338 w 272"/>
                  <a:gd name="T55" fmla="*/ 107547 h 168"/>
                  <a:gd name="T56" fmla="*/ 382 w 272"/>
                  <a:gd name="T57" fmla="*/ 271845 h 168"/>
                  <a:gd name="T58" fmla="*/ 428 w 272"/>
                  <a:gd name="T59" fmla="*/ 453147 h 168"/>
                  <a:gd name="T60" fmla="*/ 473 w 272"/>
                  <a:gd name="T61" fmla="*/ 617275 h 168"/>
                  <a:gd name="T62" fmla="*/ 496 w 272"/>
                  <a:gd name="T63" fmla="*/ 677205 h 168"/>
                  <a:gd name="T64" fmla="*/ 514 w 272"/>
                  <a:gd name="T65" fmla="*/ 708011 h 168"/>
                  <a:gd name="T66" fmla="*/ 525 w 272"/>
                  <a:gd name="T67" fmla="*/ 720896 h 168"/>
                  <a:gd name="T68" fmla="*/ 531 w 272"/>
                  <a:gd name="T69" fmla="*/ 724992 h 168"/>
                  <a:gd name="T70" fmla="*/ 537 w 272"/>
                  <a:gd name="T71" fmla="*/ 724992 h 168"/>
                  <a:gd name="T72" fmla="*/ 538 w 272"/>
                  <a:gd name="T73" fmla="*/ 724992 h 168"/>
                  <a:gd name="T74" fmla="*/ 538 w 272"/>
                  <a:gd name="T75" fmla="*/ 724992 h 168"/>
                  <a:gd name="T76" fmla="*/ 540 w 272"/>
                  <a:gd name="T77" fmla="*/ 724992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nvGrpSpPr>
              <p:cNvPr id="4" name="Group 12"/>
              <p:cNvGrpSpPr>
                <a:grpSpLocks/>
              </p:cNvGrpSpPr>
              <p:nvPr/>
            </p:nvGrpSpPr>
            <p:grpSpPr bwMode="auto">
              <a:xfrm>
                <a:off x="4264" y="422"/>
                <a:ext cx="1095" cy="666"/>
                <a:chOff x="4920" y="3603"/>
                <a:chExt cx="688" cy="435"/>
              </a:xfrm>
            </p:grpSpPr>
            <p:sp>
              <p:nvSpPr>
                <p:cNvPr id="381979" name="Freeform 13"/>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1980" name="Freeform 14"/>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1981" name="Freeform 15"/>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1982" name="Freeform 16"/>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nvGrpSpPr>
              <p:cNvPr id="5" name="Group 17"/>
              <p:cNvGrpSpPr>
                <a:grpSpLocks/>
              </p:cNvGrpSpPr>
              <p:nvPr/>
            </p:nvGrpSpPr>
            <p:grpSpPr bwMode="auto">
              <a:xfrm flipH="1">
                <a:off x="2855" y="422"/>
                <a:ext cx="1095" cy="666"/>
                <a:chOff x="4920" y="3603"/>
                <a:chExt cx="688" cy="435"/>
              </a:xfrm>
            </p:grpSpPr>
            <p:sp>
              <p:nvSpPr>
                <p:cNvPr id="381975" name="Freeform 18"/>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1976" name="Freeform 19"/>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1977" name="Freeform 20"/>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1978" name="Freeform 21"/>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grpSp>
          <p:nvGrpSpPr>
            <p:cNvPr id="6" name="Group 22"/>
            <p:cNvGrpSpPr>
              <a:grpSpLocks/>
            </p:cNvGrpSpPr>
            <p:nvPr/>
          </p:nvGrpSpPr>
          <p:grpSpPr bwMode="auto">
            <a:xfrm>
              <a:off x="4064" y="2974"/>
              <a:ext cx="436" cy="346"/>
              <a:chOff x="4454" y="1236"/>
              <a:chExt cx="436" cy="346"/>
            </a:xfrm>
          </p:grpSpPr>
          <p:sp>
            <p:nvSpPr>
              <p:cNvPr id="381968" name="Rectangle 23"/>
              <p:cNvSpPr>
                <a:spLocks noChangeArrowheads="1"/>
              </p:cNvSpPr>
              <p:nvPr/>
            </p:nvSpPr>
            <p:spPr bwMode="auto">
              <a:xfrm>
                <a:off x="4454" y="1236"/>
                <a:ext cx="436" cy="346"/>
              </a:xfrm>
              <a:prstGeom prst="rect">
                <a:avLst/>
              </a:prstGeom>
              <a:solidFill>
                <a:schemeClr val="accent2"/>
              </a:solidFill>
              <a:ln w="38100">
                <a:noFill/>
                <a:miter lim="800000"/>
                <a:headEnd/>
                <a:tailEnd/>
              </a:ln>
            </p:spPr>
            <p:txBody>
              <a:bodyPr wrap="none" anchor="ctr">
                <a:spAutoFit/>
              </a:bodyPr>
              <a:lstStyle/>
              <a:p>
                <a:endParaRPr lang="en-US"/>
              </a:p>
            </p:txBody>
          </p:sp>
          <p:grpSp>
            <p:nvGrpSpPr>
              <p:cNvPr id="7" name="Group 24"/>
              <p:cNvGrpSpPr>
                <a:grpSpLocks/>
              </p:cNvGrpSpPr>
              <p:nvPr/>
            </p:nvGrpSpPr>
            <p:grpSpPr bwMode="auto">
              <a:xfrm>
                <a:off x="4619" y="1277"/>
                <a:ext cx="106" cy="264"/>
                <a:chOff x="4600" y="1291"/>
                <a:chExt cx="106" cy="264"/>
              </a:xfrm>
            </p:grpSpPr>
            <p:sp>
              <p:nvSpPr>
                <p:cNvPr id="381970" name="Line 25"/>
                <p:cNvSpPr>
                  <a:spLocks noChangeShapeType="1"/>
                </p:cNvSpPr>
                <p:nvPr/>
              </p:nvSpPr>
              <p:spPr bwMode="auto">
                <a:xfrm>
                  <a:off x="4600" y="1291"/>
                  <a:ext cx="0" cy="264"/>
                </a:xfrm>
                <a:prstGeom prst="line">
                  <a:avLst/>
                </a:prstGeom>
                <a:noFill/>
                <a:ln w="38100">
                  <a:solidFill>
                    <a:schemeClr val="bg2"/>
                  </a:solidFill>
                  <a:round/>
                  <a:headEnd/>
                  <a:tailEnd/>
                </a:ln>
              </p:spPr>
              <p:txBody>
                <a:bodyPr wrap="none" anchor="ctr">
                  <a:spAutoFit/>
                </a:bodyPr>
                <a:lstStyle/>
                <a:p>
                  <a:endParaRPr lang="en-US"/>
                </a:p>
              </p:txBody>
            </p:sp>
            <p:sp>
              <p:nvSpPr>
                <p:cNvPr id="381971" name="Line 26"/>
                <p:cNvSpPr>
                  <a:spLocks noChangeShapeType="1"/>
                </p:cNvSpPr>
                <p:nvPr/>
              </p:nvSpPr>
              <p:spPr bwMode="auto">
                <a:xfrm>
                  <a:off x="4706" y="1291"/>
                  <a:ext cx="0" cy="264"/>
                </a:xfrm>
                <a:prstGeom prst="line">
                  <a:avLst/>
                </a:prstGeom>
                <a:noFill/>
                <a:ln w="38100">
                  <a:solidFill>
                    <a:schemeClr val="bg2"/>
                  </a:solidFill>
                  <a:round/>
                  <a:headEnd/>
                  <a:tailEnd/>
                </a:ln>
              </p:spPr>
              <p:txBody>
                <a:bodyPr wrap="none" anchor="ctr">
                  <a:spAutoFit/>
                </a:bodyPr>
                <a:lstStyle/>
                <a:p>
                  <a:endParaRPr lang="en-US"/>
                </a:p>
              </p:txBody>
            </p:sp>
          </p:grpSp>
        </p:grpSp>
      </p:grpSp>
      <p:sp>
        <p:nvSpPr>
          <p:cNvPr id="2006043" name="Rectangle 27"/>
          <p:cNvSpPr>
            <a:spLocks noChangeArrowheads="1"/>
          </p:cNvSpPr>
          <p:nvPr/>
        </p:nvSpPr>
        <p:spPr bwMode="auto">
          <a:xfrm>
            <a:off x="476250" y="3944938"/>
            <a:ext cx="2782888" cy="514350"/>
          </a:xfrm>
          <a:prstGeom prst="rect">
            <a:avLst/>
          </a:prstGeom>
          <a:noFill/>
          <a:ln w="38100">
            <a:solidFill>
              <a:srgbClr val="990000"/>
            </a:solidFill>
            <a:miter lim="800000"/>
            <a:headEnd/>
            <a:tailEnd/>
          </a:ln>
        </p:spPr>
        <p:txBody>
          <a:bodyPr>
            <a:spAutoFit/>
          </a:bodyPr>
          <a:lstStyle/>
          <a:p>
            <a:pPr>
              <a:lnSpc>
                <a:spcPct val="90000"/>
              </a:lnSpc>
            </a:pPr>
            <a:r>
              <a:rPr lang="en-US" sz="2800" b="1" i="1">
                <a:solidFill>
                  <a:srgbClr val="990000"/>
                </a:solidFill>
              </a:rPr>
              <a:t>d</a:t>
            </a:r>
            <a:r>
              <a:rPr lang="en-US" sz="2800" b="1">
                <a:solidFill>
                  <a:srgbClr val="990000"/>
                </a:solidFill>
              </a:rPr>
              <a:t> sin </a:t>
            </a:r>
            <a:r>
              <a:rPr lang="en-US" sz="2800" b="1">
                <a:solidFill>
                  <a:srgbClr val="990000"/>
                </a:solidFill>
                <a:latin typeface="Symbol" pitchFamily="18" charset="2"/>
              </a:rPr>
              <a:t> </a:t>
            </a:r>
            <a:r>
              <a:rPr lang="en-US" sz="2800" b="1">
                <a:solidFill>
                  <a:srgbClr val="990000"/>
                </a:solidFill>
              </a:rPr>
              <a:t>=  m </a:t>
            </a:r>
            <a:r>
              <a:rPr lang="en-US" sz="2800" b="1">
                <a:solidFill>
                  <a:srgbClr val="990000"/>
                </a:solidFill>
                <a:latin typeface="Symbol" pitchFamily="18" charset="2"/>
              </a:rPr>
              <a:t></a:t>
            </a:r>
            <a:endParaRPr lang="en-US" sz="2000" b="1">
              <a:solidFill>
                <a:schemeClr val="accent1"/>
              </a:solidFill>
              <a:latin typeface="Symbol" pitchFamily="18" charset="2"/>
            </a:endParaRPr>
          </a:p>
        </p:txBody>
      </p:sp>
      <p:sp>
        <p:nvSpPr>
          <p:cNvPr id="381961" name="Oval 28"/>
          <p:cNvSpPr>
            <a:spLocks noChangeArrowheads="1"/>
          </p:cNvSpPr>
          <p:nvPr/>
        </p:nvSpPr>
        <p:spPr bwMode="auto">
          <a:xfrm>
            <a:off x="4875213" y="1980565"/>
            <a:ext cx="3430587" cy="527050"/>
          </a:xfrm>
          <a:prstGeom prst="ellipse">
            <a:avLst/>
          </a:prstGeom>
          <a:noFill/>
          <a:ln w="38100">
            <a:solidFill>
              <a:schemeClr val="accent1"/>
            </a:solidFill>
            <a:round/>
            <a:headEnd/>
            <a:tailEnd/>
          </a:ln>
        </p:spPr>
        <p:txBody>
          <a:bodyPr anchor="ctr">
            <a:spAutoFit/>
          </a:bodyPr>
          <a:lstStyle/>
          <a:p>
            <a:endParaRPr lang="en-US"/>
          </a:p>
        </p:txBody>
      </p:sp>
      <p:sp>
        <p:nvSpPr>
          <p:cNvPr id="2006046" name="Text Box 30"/>
          <p:cNvSpPr txBox="1">
            <a:spLocks noChangeArrowheads="1"/>
          </p:cNvSpPr>
          <p:nvPr/>
        </p:nvSpPr>
        <p:spPr bwMode="auto">
          <a:xfrm>
            <a:off x="368300" y="6451600"/>
            <a:ext cx="7440613" cy="406400"/>
          </a:xfrm>
          <a:prstGeom prst="rect">
            <a:avLst/>
          </a:prstGeom>
          <a:solidFill>
            <a:srgbClr val="3366FF"/>
          </a:solidFill>
          <a:ln w="9525">
            <a:solidFill>
              <a:schemeClr val="tx2"/>
            </a:solidFill>
            <a:miter lim="800000"/>
            <a:headEnd type="none" w="sm" len="sm"/>
            <a:tailEnd type="none" w="sm" len="sm"/>
          </a:ln>
          <a:effectLst/>
        </p:spPr>
        <p:txBody>
          <a:bodyPr wrap="none">
            <a:spAutoFit/>
          </a:bodyPr>
          <a:lstStyle/>
          <a:p>
            <a:pPr>
              <a:defRPr/>
            </a:pPr>
            <a:r>
              <a:rPr lang="en-US" sz="2000" b="1">
                <a:solidFill>
                  <a:srgbClr val="000000"/>
                </a:solidFill>
                <a:effectLst>
                  <a:outerShdw blurRad="38100" dist="38100" dir="2700000" algn="tl">
                    <a:srgbClr val="FFFFFF"/>
                  </a:outerShdw>
                </a:effectLst>
              </a:rPr>
              <a:t>Follow-up:</a:t>
            </a:r>
            <a:r>
              <a:rPr lang="en-US" sz="2000" b="1">
                <a:effectLst>
                  <a:outerShdw blurRad="38100" dist="38100" dir="2700000" algn="tl">
                    <a:srgbClr val="000000"/>
                  </a:outerShdw>
                </a:effectLst>
              </a:rPr>
              <a:t>  </a:t>
            </a:r>
            <a:r>
              <a:rPr lang="en-US" sz="2000" b="1"/>
              <a:t>When would the interference pattern disappear?</a:t>
            </a:r>
            <a:endParaRPr lang="en-US" sz="2000" b="1">
              <a:effectLst>
                <a:outerShdw blurRad="38100" dist="38100" dir="2700000" algn="tl">
                  <a:srgbClr val="000000"/>
                </a:outerShdw>
              </a:effectLst>
            </a:endParaRPr>
          </a:p>
        </p:txBody>
      </p:sp>
    </p:spTree>
    <p:extLst>
      <p:ext uri="{BB962C8B-B14F-4D97-AF65-F5344CB8AC3E}">
        <p14:creationId xmlns:p14="http://schemas.microsoft.com/office/powerpoint/2010/main" val="370774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06043"/>
                                        </p:tgtEl>
                                        <p:attrNameLst>
                                          <p:attrName>style.visibility</p:attrName>
                                        </p:attrNameLst>
                                      </p:cBhvr>
                                      <p:to>
                                        <p:strVal val="visible"/>
                                      </p:to>
                                    </p:set>
                                    <p:animEffect transition="in" filter="dissolve">
                                      <p:cBhvr>
                                        <p:cTn id="7" dur="500"/>
                                        <p:tgtEl>
                                          <p:spTgt spid="2006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6043"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9" name="Text Box 3"/>
          <p:cNvSpPr txBox="1">
            <a:spLocks noChangeArrowheads="1"/>
          </p:cNvSpPr>
          <p:nvPr/>
        </p:nvSpPr>
        <p:spPr bwMode="auto">
          <a:xfrm>
            <a:off x="4630738" y="1286955"/>
            <a:ext cx="4513262" cy="2554545"/>
          </a:xfrm>
          <a:prstGeom prst="rect">
            <a:avLst/>
          </a:prstGeom>
          <a:noFill/>
          <a:ln w="9525">
            <a:noFill/>
            <a:miter lim="800000"/>
            <a:headEnd/>
            <a:tailEnd/>
          </a:ln>
        </p:spPr>
        <p:txBody>
          <a:bodyPr>
            <a:spAutoFit/>
          </a:bodyPr>
          <a:lstStyle/>
          <a:p>
            <a:pPr marL="457200" indent="-457200">
              <a:lnSpc>
                <a:spcPct val="160000"/>
              </a:lnSpc>
              <a:buFont typeface="+mj-lt"/>
              <a:buAutoNum type="alphaLcParenR"/>
            </a:pPr>
            <a:r>
              <a:rPr lang="en-US" sz="2000" b="1" dirty="0" smtClean="0">
                <a:solidFill>
                  <a:schemeClr val="tx2"/>
                </a:solidFill>
              </a:rPr>
              <a:t>there </a:t>
            </a:r>
            <a:r>
              <a:rPr lang="en-US" sz="2000" b="1" dirty="0">
                <a:solidFill>
                  <a:schemeClr val="tx2"/>
                </a:solidFill>
              </a:rPr>
              <a:t>is no difference</a:t>
            </a:r>
          </a:p>
          <a:p>
            <a:pPr marL="457200" indent="-457200">
              <a:lnSpc>
                <a:spcPct val="160000"/>
              </a:lnSpc>
              <a:buFont typeface="+mj-lt"/>
              <a:buAutoNum type="alphaLcParenR"/>
            </a:pPr>
            <a:r>
              <a:rPr lang="en-US" sz="2000" b="1" dirty="0" smtClean="0">
                <a:solidFill>
                  <a:schemeClr val="tx2"/>
                </a:solidFill>
              </a:rPr>
              <a:t>half </a:t>
            </a:r>
            <a:r>
              <a:rPr lang="en-US" sz="2000" b="1" dirty="0">
                <a:solidFill>
                  <a:schemeClr val="tx2"/>
                </a:solidFill>
              </a:rPr>
              <a:t>a wavelength</a:t>
            </a:r>
            <a:endParaRPr lang="en-US" sz="2000" b="1" dirty="0">
              <a:solidFill>
                <a:schemeClr val="tx2"/>
              </a:solidFill>
              <a:sym typeface="Symbol" pitchFamily="18" charset="2"/>
            </a:endParaRPr>
          </a:p>
          <a:p>
            <a:pPr marL="457200" indent="-457200">
              <a:lnSpc>
                <a:spcPct val="160000"/>
              </a:lnSpc>
              <a:buFont typeface="+mj-lt"/>
              <a:buAutoNum type="alphaLcParenR"/>
            </a:pPr>
            <a:r>
              <a:rPr lang="en-US" sz="2000" b="1" dirty="0" smtClean="0">
                <a:solidFill>
                  <a:schemeClr val="tx2"/>
                </a:solidFill>
              </a:rPr>
              <a:t>one </a:t>
            </a:r>
            <a:r>
              <a:rPr lang="en-US" sz="2000" b="1" dirty="0">
                <a:solidFill>
                  <a:schemeClr val="tx2"/>
                </a:solidFill>
              </a:rPr>
              <a:t>wavelength</a:t>
            </a:r>
          </a:p>
          <a:p>
            <a:pPr marL="457200" indent="-457200">
              <a:lnSpc>
                <a:spcPct val="160000"/>
              </a:lnSpc>
              <a:buFont typeface="+mj-lt"/>
              <a:buAutoNum type="alphaLcParenR"/>
            </a:pPr>
            <a:r>
              <a:rPr lang="en-US" sz="2000" b="1" dirty="0" smtClean="0">
                <a:solidFill>
                  <a:schemeClr val="tx2"/>
                </a:solidFill>
              </a:rPr>
              <a:t>three </a:t>
            </a:r>
            <a:r>
              <a:rPr lang="en-US" sz="2000" b="1" dirty="0">
                <a:solidFill>
                  <a:schemeClr val="tx2"/>
                </a:solidFill>
              </a:rPr>
              <a:t>wavelengths</a:t>
            </a:r>
          </a:p>
          <a:p>
            <a:pPr marL="457200" indent="-457200">
              <a:lnSpc>
                <a:spcPct val="160000"/>
              </a:lnSpc>
              <a:buFont typeface="+mj-lt"/>
              <a:buAutoNum type="alphaLcParenR"/>
            </a:pPr>
            <a:r>
              <a:rPr lang="en-US" sz="2000" b="1" dirty="0" smtClean="0">
                <a:solidFill>
                  <a:schemeClr val="tx2"/>
                </a:solidFill>
              </a:rPr>
              <a:t>more </a:t>
            </a:r>
            <a:r>
              <a:rPr lang="en-US" sz="2000" b="1" dirty="0">
                <a:solidFill>
                  <a:schemeClr val="tx2"/>
                </a:solidFill>
              </a:rPr>
              <a:t>than three wavelengths</a:t>
            </a:r>
            <a:endParaRPr lang="en-US" sz="2000" b="1" dirty="0"/>
          </a:p>
        </p:txBody>
      </p:sp>
      <p:sp>
        <p:nvSpPr>
          <p:cNvPr id="2008098" name="Rectangle 34"/>
          <p:cNvSpPr>
            <a:spLocks noGrp="1" noChangeArrowheads="1"/>
          </p:cNvSpPr>
          <p:nvPr>
            <p:ph type="title"/>
          </p:nvPr>
        </p:nvSpPr>
        <p:spPr>
          <a:xfrm>
            <a:off x="660400" y="0"/>
            <a:ext cx="8050213" cy="838200"/>
          </a:xfrm>
        </p:spPr>
        <p:txBody>
          <a:bodyPr/>
          <a:lstStyle/>
          <a:p>
            <a:pPr>
              <a:lnSpc>
                <a:spcPct val="90000"/>
              </a:lnSpc>
              <a:defRPr/>
            </a:pPr>
            <a:r>
              <a:rPr lang="en-US" sz="2800" i="1" smtClean="0"/>
              <a:t>ConcepTest 24.4	</a:t>
            </a:r>
            <a:r>
              <a:rPr lang="en-US" sz="2800" smtClean="0">
                <a:solidFill>
                  <a:schemeClr val="accent2"/>
                </a:solidFill>
              </a:rPr>
              <a:t>Path Difference</a:t>
            </a:r>
          </a:p>
        </p:txBody>
      </p:sp>
      <p:sp>
        <p:nvSpPr>
          <p:cNvPr id="382980" name="Rectangle 4"/>
          <p:cNvSpPr>
            <a:spLocks noGrp="1" noChangeArrowheads="1"/>
          </p:cNvSpPr>
          <p:nvPr>
            <p:ph idx="1"/>
          </p:nvPr>
        </p:nvSpPr>
        <p:spPr>
          <a:xfrm>
            <a:off x="0" y="1088009"/>
            <a:ext cx="4572000" cy="2390775"/>
          </a:xfrm>
          <a:noFill/>
        </p:spPr>
        <p:txBody>
          <a:bodyPr>
            <a:normAutofit fontScale="77500" lnSpcReduction="20000"/>
          </a:bodyPr>
          <a:lstStyle/>
          <a:p>
            <a:pPr marL="401638" indent="-401638">
              <a:lnSpc>
                <a:spcPct val="140000"/>
              </a:lnSpc>
              <a:buFont typeface="Monotype Sorts" pitchFamily="2" charset="2"/>
              <a:buNone/>
            </a:pPr>
            <a:r>
              <a:rPr lang="en-US" b="1" dirty="0" smtClean="0"/>
              <a:t>	In a double-slit experiment, what </a:t>
            </a:r>
            <a:r>
              <a:rPr lang="en-US" b="1" i="1" dirty="0" smtClean="0"/>
              <a:t>path difference</a:t>
            </a:r>
            <a:r>
              <a:rPr lang="en-US" b="1" dirty="0" smtClean="0"/>
              <a:t>  have the waves from each slit traveled to give a minimum at the indicated position?</a:t>
            </a:r>
            <a:r>
              <a:rPr lang="en-US" dirty="0" smtClean="0"/>
              <a:t> </a:t>
            </a:r>
          </a:p>
        </p:txBody>
      </p:sp>
      <p:grpSp>
        <p:nvGrpSpPr>
          <p:cNvPr id="2" name="Group 7"/>
          <p:cNvGrpSpPr>
            <a:grpSpLocks/>
          </p:cNvGrpSpPr>
          <p:nvPr/>
        </p:nvGrpSpPr>
        <p:grpSpPr bwMode="auto">
          <a:xfrm>
            <a:off x="5160963" y="4203192"/>
            <a:ext cx="3975100" cy="1422400"/>
            <a:chOff x="2855" y="192"/>
            <a:chExt cx="2504" cy="896"/>
          </a:xfrm>
        </p:grpSpPr>
        <p:sp>
          <p:nvSpPr>
            <p:cNvPr id="383000" name="Freeform 8"/>
            <p:cNvSpPr>
              <a:spLocks/>
            </p:cNvSpPr>
            <p:nvPr/>
          </p:nvSpPr>
          <p:spPr bwMode="auto">
            <a:xfrm>
              <a:off x="3953" y="192"/>
              <a:ext cx="312" cy="896"/>
            </a:xfrm>
            <a:custGeom>
              <a:avLst/>
              <a:gdLst>
                <a:gd name="T0" fmla="*/ 0 w 272"/>
                <a:gd name="T1" fmla="*/ 724992 h 168"/>
                <a:gd name="T2" fmla="*/ 1 w 272"/>
                <a:gd name="T3" fmla="*/ 724992 h 168"/>
                <a:gd name="T4" fmla="*/ 2 w 272"/>
                <a:gd name="T5" fmla="*/ 724992 h 168"/>
                <a:gd name="T6" fmla="*/ 3 w 272"/>
                <a:gd name="T7" fmla="*/ 724992 h 168"/>
                <a:gd name="T8" fmla="*/ 10 w 272"/>
                <a:gd name="T9" fmla="*/ 724992 h 168"/>
                <a:gd name="T10" fmla="*/ 15 w 272"/>
                <a:gd name="T11" fmla="*/ 720896 h 168"/>
                <a:gd name="T12" fmla="*/ 28 w 272"/>
                <a:gd name="T13" fmla="*/ 708011 h 168"/>
                <a:gd name="T14" fmla="*/ 45 w 272"/>
                <a:gd name="T15" fmla="*/ 677205 h 168"/>
                <a:gd name="T16" fmla="*/ 91 w 272"/>
                <a:gd name="T17" fmla="*/ 543717 h 168"/>
                <a:gd name="T18" fmla="*/ 134 w 272"/>
                <a:gd name="T19" fmla="*/ 362411 h 168"/>
                <a:gd name="T20" fmla="*/ 179 w 272"/>
                <a:gd name="T21" fmla="*/ 177179 h 168"/>
                <a:gd name="T22" fmla="*/ 214 w 272"/>
                <a:gd name="T23" fmla="*/ 73584 h 168"/>
                <a:gd name="T24" fmla="*/ 239 w 272"/>
                <a:gd name="T25" fmla="*/ 21845 h 168"/>
                <a:gd name="T26" fmla="*/ 248 w 272"/>
                <a:gd name="T27" fmla="*/ 8960 h 168"/>
                <a:gd name="T28" fmla="*/ 256 w 272"/>
                <a:gd name="T29" fmla="*/ 4096 h 168"/>
                <a:gd name="T30" fmla="*/ 259 w 272"/>
                <a:gd name="T31" fmla="*/ 0 h 168"/>
                <a:gd name="T32" fmla="*/ 265 w 272"/>
                <a:gd name="T33" fmla="*/ 0 h 168"/>
                <a:gd name="T34" fmla="*/ 267 w 272"/>
                <a:gd name="T35" fmla="*/ 0 h 168"/>
                <a:gd name="T36" fmla="*/ 268 w 272"/>
                <a:gd name="T37" fmla="*/ 0 h 168"/>
                <a:gd name="T38" fmla="*/ 270 w 272"/>
                <a:gd name="T39" fmla="*/ 0 h 168"/>
                <a:gd name="T40" fmla="*/ 270 w 272"/>
                <a:gd name="T41" fmla="*/ 0 h 168"/>
                <a:gd name="T42" fmla="*/ 271 w 272"/>
                <a:gd name="T43" fmla="*/ 0 h 168"/>
                <a:gd name="T44" fmla="*/ 274 w 272"/>
                <a:gd name="T45" fmla="*/ 0 h 168"/>
                <a:gd name="T46" fmla="*/ 275 w 272"/>
                <a:gd name="T47" fmla="*/ 0 h 168"/>
                <a:gd name="T48" fmla="*/ 280 w 272"/>
                <a:gd name="T49" fmla="*/ 0 h 168"/>
                <a:gd name="T50" fmla="*/ 287 w 272"/>
                <a:gd name="T51" fmla="*/ 8960 h 168"/>
                <a:gd name="T52" fmla="*/ 304 w 272"/>
                <a:gd name="T53" fmla="*/ 25941 h 168"/>
                <a:gd name="T54" fmla="*/ 338 w 272"/>
                <a:gd name="T55" fmla="*/ 107547 h 168"/>
                <a:gd name="T56" fmla="*/ 382 w 272"/>
                <a:gd name="T57" fmla="*/ 271845 h 168"/>
                <a:gd name="T58" fmla="*/ 428 w 272"/>
                <a:gd name="T59" fmla="*/ 453147 h 168"/>
                <a:gd name="T60" fmla="*/ 473 w 272"/>
                <a:gd name="T61" fmla="*/ 617275 h 168"/>
                <a:gd name="T62" fmla="*/ 496 w 272"/>
                <a:gd name="T63" fmla="*/ 677205 h 168"/>
                <a:gd name="T64" fmla="*/ 514 w 272"/>
                <a:gd name="T65" fmla="*/ 708011 h 168"/>
                <a:gd name="T66" fmla="*/ 525 w 272"/>
                <a:gd name="T67" fmla="*/ 720896 h 168"/>
                <a:gd name="T68" fmla="*/ 531 w 272"/>
                <a:gd name="T69" fmla="*/ 724992 h 168"/>
                <a:gd name="T70" fmla="*/ 537 w 272"/>
                <a:gd name="T71" fmla="*/ 724992 h 168"/>
                <a:gd name="T72" fmla="*/ 538 w 272"/>
                <a:gd name="T73" fmla="*/ 724992 h 168"/>
                <a:gd name="T74" fmla="*/ 538 w 272"/>
                <a:gd name="T75" fmla="*/ 724992 h 168"/>
                <a:gd name="T76" fmla="*/ 540 w 272"/>
                <a:gd name="T77" fmla="*/ 724992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nvGrpSpPr>
            <p:cNvPr id="3" name="Group 9"/>
            <p:cNvGrpSpPr>
              <a:grpSpLocks/>
            </p:cNvGrpSpPr>
            <p:nvPr/>
          </p:nvGrpSpPr>
          <p:grpSpPr bwMode="auto">
            <a:xfrm>
              <a:off x="4264" y="422"/>
              <a:ext cx="1095" cy="666"/>
              <a:chOff x="4920" y="3603"/>
              <a:chExt cx="688" cy="435"/>
            </a:xfrm>
          </p:grpSpPr>
          <p:sp>
            <p:nvSpPr>
              <p:cNvPr id="383007" name="Freeform 10"/>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3008" name="Freeform 11"/>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3009" name="Freeform 12"/>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3010" name="Freeform 13"/>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nvGrpSpPr>
            <p:cNvPr id="4" name="Group 14"/>
            <p:cNvGrpSpPr>
              <a:grpSpLocks/>
            </p:cNvGrpSpPr>
            <p:nvPr/>
          </p:nvGrpSpPr>
          <p:grpSpPr bwMode="auto">
            <a:xfrm flipH="1">
              <a:off x="2855" y="422"/>
              <a:ext cx="1095" cy="666"/>
              <a:chOff x="4920" y="3603"/>
              <a:chExt cx="688" cy="435"/>
            </a:xfrm>
          </p:grpSpPr>
          <p:sp>
            <p:nvSpPr>
              <p:cNvPr id="383003" name="Freeform 15"/>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3004" name="Freeform 16"/>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3005" name="Freeform 17"/>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3006" name="Freeform 18"/>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sp>
        <p:nvSpPr>
          <p:cNvPr id="382997" name="Line 19"/>
          <p:cNvSpPr>
            <a:spLocks noChangeShapeType="1"/>
          </p:cNvSpPr>
          <p:nvPr/>
        </p:nvSpPr>
        <p:spPr bwMode="auto">
          <a:xfrm flipV="1">
            <a:off x="5105400" y="4184142"/>
            <a:ext cx="0" cy="1543050"/>
          </a:xfrm>
          <a:prstGeom prst="line">
            <a:avLst/>
          </a:prstGeom>
          <a:noFill/>
          <a:ln w="38100">
            <a:solidFill>
              <a:schemeClr val="tx1"/>
            </a:solidFill>
            <a:round/>
            <a:headEnd/>
            <a:tailEnd type="triangle" w="med" len="med"/>
          </a:ln>
        </p:spPr>
        <p:txBody>
          <a:bodyPr anchor="ctr">
            <a:spAutoFit/>
          </a:bodyPr>
          <a:lstStyle/>
          <a:p>
            <a:endParaRPr lang="en-US"/>
          </a:p>
        </p:txBody>
      </p:sp>
      <p:sp>
        <p:nvSpPr>
          <p:cNvPr id="382998" name="Line 20"/>
          <p:cNvSpPr>
            <a:spLocks noChangeShapeType="1"/>
          </p:cNvSpPr>
          <p:nvPr/>
        </p:nvSpPr>
        <p:spPr bwMode="auto">
          <a:xfrm flipV="1">
            <a:off x="8705850" y="5708142"/>
            <a:ext cx="0" cy="419100"/>
          </a:xfrm>
          <a:prstGeom prst="line">
            <a:avLst/>
          </a:prstGeom>
          <a:noFill/>
          <a:ln w="38100">
            <a:solidFill>
              <a:srgbClr val="FF0000"/>
            </a:solidFill>
            <a:round/>
            <a:headEnd/>
            <a:tailEnd type="triangle" w="med" len="med"/>
          </a:ln>
        </p:spPr>
        <p:txBody>
          <a:bodyPr wrap="none" anchor="ctr">
            <a:spAutoFit/>
          </a:bodyPr>
          <a:lstStyle/>
          <a:p>
            <a:endParaRPr lang="en-US"/>
          </a:p>
        </p:txBody>
      </p:sp>
      <p:sp>
        <p:nvSpPr>
          <p:cNvPr id="382999" name="Text Box 21"/>
          <p:cNvSpPr txBox="1">
            <a:spLocks noChangeArrowheads="1"/>
          </p:cNvSpPr>
          <p:nvPr/>
        </p:nvSpPr>
        <p:spPr bwMode="auto">
          <a:xfrm rot="16200000">
            <a:off x="4125913" y="4722304"/>
            <a:ext cx="1228725" cy="366713"/>
          </a:xfrm>
          <a:prstGeom prst="rect">
            <a:avLst/>
          </a:prstGeom>
          <a:noFill/>
          <a:ln w="38100">
            <a:noFill/>
            <a:miter lim="800000"/>
            <a:headEnd/>
            <a:tailEnd/>
          </a:ln>
        </p:spPr>
        <p:txBody>
          <a:bodyPr wrap="none">
            <a:spAutoFit/>
          </a:bodyPr>
          <a:lstStyle/>
          <a:p>
            <a:pPr>
              <a:lnSpc>
                <a:spcPct val="90000"/>
              </a:lnSpc>
            </a:pPr>
            <a:r>
              <a:rPr lang="en-US" sz="2000" b="1"/>
              <a:t>Intensity</a:t>
            </a:r>
          </a:p>
        </p:txBody>
      </p:sp>
      <p:grpSp>
        <p:nvGrpSpPr>
          <p:cNvPr id="5" name="Group 22"/>
          <p:cNvGrpSpPr>
            <a:grpSpLocks/>
          </p:cNvGrpSpPr>
          <p:nvPr/>
        </p:nvGrpSpPr>
        <p:grpSpPr bwMode="auto">
          <a:xfrm>
            <a:off x="5168900" y="4227005"/>
            <a:ext cx="3975100" cy="1422400"/>
            <a:chOff x="2855" y="192"/>
            <a:chExt cx="2504" cy="896"/>
          </a:xfrm>
        </p:grpSpPr>
        <p:sp>
          <p:nvSpPr>
            <p:cNvPr id="382985" name="Freeform 23"/>
            <p:cNvSpPr>
              <a:spLocks/>
            </p:cNvSpPr>
            <p:nvPr/>
          </p:nvSpPr>
          <p:spPr bwMode="auto">
            <a:xfrm>
              <a:off x="3953" y="192"/>
              <a:ext cx="312" cy="896"/>
            </a:xfrm>
            <a:custGeom>
              <a:avLst/>
              <a:gdLst>
                <a:gd name="T0" fmla="*/ 0 w 272"/>
                <a:gd name="T1" fmla="*/ 724992 h 168"/>
                <a:gd name="T2" fmla="*/ 1 w 272"/>
                <a:gd name="T3" fmla="*/ 724992 h 168"/>
                <a:gd name="T4" fmla="*/ 2 w 272"/>
                <a:gd name="T5" fmla="*/ 724992 h 168"/>
                <a:gd name="T6" fmla="*/ 3 w 272"/>
                <a:gd name="T7" fmla="*/ 724992 h 168"/>
                <a:gd name="T8" fmla="*/ 10 w 272"/>
                <a:gd name="T9" fmla="*/ 724992 h 168"/>
                <a:gd name="T10" fmla="*/ 15 w 272"/>
                <a:gd name="T11" fmla="*/ 720896 h 168"/>
                <a:gd name="T12" fmla="*/ 28 w 272"/>
                <a:gd name="T13" fmla="*/ 708011 h 168"/>
                <a:gd name="T14" fmla="*/ 45 w 272"/>
                <a:gd name="T15" fmla="*/ 677205 h 168"/>
                <a:gd name="T16" fmla="*/ 91 w 272"/>
                <a:gd name="T17" fmla="*/ 543717 h 168"/>
                <a:gd name="T18" fmla="*/ 134 w 272"/>
                <a:gd name="T19" fmla="*/ 362411 h 168"/>
                <a:gd name="T20" fmla="*/ 179 w 272"/>
                <a:gd name="T21" fmla="*/ 177179 h 168"/>
                <a:gd name="T22" fmla="*/ 214 w 272"/>
                <a:gd name="T23" fmla="*/ 73584 h 168"/>
                <a:gd name="T24" fmla="*/ 239 w 272"/>
                <a:gd name="T25" fmla="*/ 21845 h 168"/>
                <a:gd name="T26" fmla="*/ 248 w 272"/>
                <a:gd name="T27" fmla="*/ 8960 h 168"/>
                <a:gd name="T28" fmla="*/ 256 w 272"/>
                <a:gd name="T29" fmla="*/ 4096 h 168"/>
                <a:gd name="T30" fmla="*/ 259 w 272"/>
                <a:gd name="T31" fmla="*/ 0 h 168"/>
                <a:gd name="T32" fmla="*/ 265 w 272"/>
                <a:gd name="T33" fmla="*/ 0 h 168"/>
                <a:gd name="T34" fmla="*/ 267 w 272"/>
                <a:gd name="T35" fmla="*/ 0 h 168"/>
                <a:gd name="T36" fmla="*/ 268 w 272"/>
                <a:gd name="T37" fmla="*/ 0 h 168"/>
                <a:gd name="T38" fmla="*/ 270 w 272"/>
                <a:gd name="T39" fmla="*/ 0 h 168"/>
                <a:gd name="T40" fmla="*/ 270 w 272"/>
                <a:gd name="T41" fmla="*/ 0 h 168"/>
                <a:gd name="T42" fmla="*/ 271 w 272"/>
                <a:gd name="T43" fmla="*/ 0 h 168"/>
                <a:gd name="T44" fmla="*/ 274 w 272"/>
                <a:gd name="T45" fmla="*/ 0 h 168"/>
                <a:gd name="T46" fmla="*/ 275 w 272"/>
                <a:gd name="T47" fmla="*/ 0 h 168"/>
                <a:gd name="T48" fmla="*/ 280 w 272"/>
                <a:gd name="T49" fmla="*/ 0 h 168"/>
                <a:gd name="T50" fmla="*/ 287 w 272"/>
                <a:gd name="T51" fmla="*/ 8960 h 168"/>
                <a:gd name="T52" fmla="*/ 304 w 272"/>
                <a:gd name="T53" fmla="*/ 25941 h 168"/>
                <a:gd name="T54" fmla="*/ 338 w 272"/>
                <a:gd name="T55" fmla="*/ 107547 h 168"/>
                <a:gd name="T56" fmla="*/ 382 w 272"/>
                <a:gd name="T57" fmla="*/ 271845 h 168"/>
                <a:gd name="T58" fmla="*/ 428 w 272"/>
                <a:gd name="T59" fmla="*/ 453147 h 168"/>
                <a:gd name="T60" fmla="*/ 473 w 272"/>
                <a:gd name="T61" fmla="*/ 617275 h 168"/>
                <a:gd name="T62" fmla="*/ 496 w 272"/>
                <a:gd name="T63" fmla="*/ 677205 h 168"/>
                <a:gd name="T64" fmla="*/ 514 w 272"/>
                <a:gd name="T65" fmla="*/ 708011 h 168"/>
                <a:gd name="T66" fmla="*/ 525 w 272"/>
                <a:gd name="T67" fmla="*/ 720896 h 168"/>
                <a:gd name="T68" fmla="*/ 531 w 272"/>
                <a:gd name="T69" fmla="*/ 724992 h 168"/>
                <a:gd name="T70" fmla="*/ 537 w 272"/>
                <a:gd name="T71" fmla="*/ 724992 h 168"/>
                <a:gd name="T72" fmla="*/ 538 w 272"/>
                <a:gd name="T73" fmla="*/ 724992 h 168"/>
                <a:gd name="T74" fmla="*/ 538 w 272"/>
                <a:gd name="T75" fmla="*/ 724992 h 168"/>
                <a:gd name="T76" fmla="*/ 540 w 272"/>
                <a:gd name="T77" fmla="*/ 724992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nvGrpSpPr>
            <p:cNvPr id="6" name="Group 24"/>
            <p:cNvGrpSpPr>
              <a:grpSpLocks/>
            </p:cNvGrpSpPr>
            <p:nvPr/>
          </p:nvGrpSpPr>
          <p:grpSpPr bwMode="auto">
            <a:xfrm>
              <a:off x="4264" y="422"/>
              <a:ext cx="1095" cy="666"/>
              <a:chOff x="4920" y="3603"/>
              <a:chExt cx="688" cy="435"/>
            </a:xfrm>
          </p:grpSpPr>
          <p:sp>
            <p:nvSpPr>
              <p:cNvPr id="382992" name="Freeform 25"/>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2993" name="Freeform 26"/>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2994" name="Freeform 27"/>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2995" name="Freeform 28"/>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nvGrpSpPr>
            <p:cNvPr id="7" name="Group 29"/>
            <p:cNvGrpSpPr>
              <a:grpSpLocks/>
            </p:cNvGrpSpPr>
            <p:nvPr/>
          </p:nvGrpSpPr>
          <p:grpSpPr bwMode="auto">
            <a:xfrm flipH="1">
              <a:off x="2855" y="422"/>
              <a:ext cx="1095" cy="666"/>
              <a:chOff x="4920" y="3603"/>
              <a:chExt cx="688" cy="435"/>
            </a:xfrm>
          </p:grpSpPr>
          <p:sp>
            <p:nvSpPr>
              <p:cNvPr id="382988" name="Freeform 30"/>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2989" name="Freeform 31"/>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2990" name="Freeform 32"/>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2991" name="Freeform 33"/>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spTree>
    <p:extLst>
      <p:ext uri="{BB962C8B-B14F-4D97-AF65-F5344CB8AC3E}">
        <p14:creationId xmlns:p14="http://schemas.microsoft.com/office/powerpoint/2010/main" val="8300166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5176838" y="4145788"/>
            <a:ext cx="3975100" cy="1422400"/>
            <a:chOff x="2855" y="192"/>
            <a:chExt cx="2504" cy="896"/>
          </a:xfrm>
        </p:grpSpPr>
        <p:sp>
          <p:nvSpPr>
            <p:cNvPr id="384033" name="Freeform 4"/>
            <p:cNvSpPr>
              <a:spLocks/>
            </p:cNvSpPr>
            <p:nvPr/>
          </p:nvSpPr>
          <p:spPr bwMode="auto">
            <a:xfrm>
              <a:off x="3953" y="192"/>
              <a:ext cx="312" cy="896"/>
            </a:xfrm>
            <a:custGeom>
              <a:avLst/>
              <a:gdLst>
                <a:gd name="T0" fmla="*/ 0 w 272"/>
                <a:gd name="T1" fmla="*/ 724992 h 168"/>
                <a:gd name="T2" fmla="*/ 1 w 272"/>
                <a:gd name="T3" fmla="*/ 724992 h 168"/>
                <a:gd name="T4" fmla="*/ 2 w 272"/>
                <a:gd name="T5" fmla="*/ 724992 h 168"/>
                <a:gd name="T6" fmla="*/ 3 w 272"/>
                <a:gd name="T7" fmla="*/ 724992 h 168"/>
                <a:gd name="T8" fmla="*/ 10 w 272"/>
                <a:gd name="T9" fmla="*/ 724992 h 168"/>
                <a:gd name="T10" fmla="*/ 15 w 272"/>
                <a:gd name="T11" fmla="*/ 720896 h 168"/>
                <a:gd name="T12" fmla="*/ 28 w 272"/>
                <a:gd name="T13" fmla="*/ 708011 h 168"/>
                <a:gd name="T14" fmla="*/ 45 w 272"/>
                <a:gd name="T15" fmla="*/ 677205 h 168"/>
                <a:gd name="T16" fmla="*/ 91 w 272"/>
                <a:gd name="T17" fmla="*/ 543717 h 168"/>
                <a:gd name="T18" fmla="*/ 134 w 272"/>
                <a:gd name="T19" fmla="*/ 362411 h 168"/>
                <a:gd name="T20" fmla="*/ 179 w 272"/>
                <a:gd name="T21" fmla="*/ 177179 h 168"/>
                <a:gd name="T22" fmla="*/ 214 w 272"/>
                <a:gd name="T23" fmla="*/ 73584 h 168"/>
                <a:gd name="T24" fmla="*/ 239 w 272"/>
                <a:gd name="T25" fmla="*/ 21845 h 168"/>
                <a:gd name="T26" fmla="*/ 248 w 272"/>
                <a:gd name="T27" fmla="*/ 8960 h 168"/>
                <a:gd name="T28" fmla="*/ 256 w 272"/>
                <a:gd name="T29" fmla="*/ 4096 h 168"/>
                <a:gd name="T30" fmla="*/ 259 w 272"/>
                <a:gd name="T31" fmla="*/ 0 h 168"/>
                <a:gd name="T32" fmla="*/ 265 w 272"/>
                <a:gd name="T33" fmla="*/ 0 h 168"/>
                <a:gd name="T34" fmla="*/ 267 w 272"/>
                <a:gd name="T35" fmla="*/ 0 h 168"/>
                <a:gd name="T36" fmla="*/ 268 w 272"/>
                <a:gd name="T37" fmla="*/ 0 h 168"/>
                <a:gd name="T38" fmla="*/ 270 w 272"/>
                <a:gd name="T39" fmla="*/ 0 h 168"/>
                <a:gd name="T40" fmla="*/ 270 w 272"/>
                <a:gd name="T41" fmla="*/ 0 h 168"/>
                <a:gd name="T42" fmla="*/ 271 w 272"/>
                <a:gd name="T43" fmla="*/ 0 h 168"/>
                <a:gd name="T44" fmla="*/ 274 w 272"/>
                <a:gd name="T45" fmla="*/ 0 h 168"/>
                <a:gd name="T46" fmla="*/ 275 w 272"/>
                <a:gd name="T47" fmla="*/ 0 h 168"/>
                <a:gd name="T48" fmla="*/ 280 w 272"/>
                <a:gd name="T49" fmla="*/ 0 h 168"/>
                <a:gd name="T50" fmla="*/ 287 w 272"/>
                <a:gd name="T51" fmla="*/ 8960 h 168"/>
                <a:gd name="T52" fmla="*/ 304 w 272"/>
                <a:gd name="T53" fmla="*/ 25941 h 168"/>
                <a:gd name="T54" fmla="*/ 338 w 272"/>
                <a:gd name="T55" fmla="*/ 107547 h 168"/>
                <a:gd name="T56" fmla="*/ 382 w 272"/>
                <a:gd name="T57" fmla="*/ 271845 h 168"/>
                <a:gd name="T58" fmla="*/ 428 w 272"/>
                <a:gd name="T59" fmla="*/ 453147 h 168"/>
                <a:gd name="T60" fmla="*/ 473 w 272"/>
                <a:gd name="T61" fmla="*/ 617275 h 168"/>
                <a:gd name="T62" fmla="*/ 496 w 272"/>
                <a:gd name="T63" fmla="*/ 677205 h 168"/>
                <a:gd name="T64" fmla="*/ 514 w 272"/>
                <a:gd name="T65" fmla="*/ 708011 h 168"/>
                <a:gd name="T66" fmla="*/ 525 w 272"/>
                <a:gd name="T67" fmla="*/ 720896 h 168"/>
                <a:gd name="T68" fmla="*/ 531 w 272"/>
                <a:gd name="T69" fmla="*/ 724992 h 168"/>
                <a:gd name="T70" fmla="*/ 537 w 272"/>
                <a:gd name="T71" fmla="*/ 724992 h 168"/>
                <a:gd name="T72" fmla="*/ 538 w 272"/>
                <a:gd name="T73" fmla="*/ 724992 h 168"/>
                <a:gd name="T74" fmla="*/ 538 w 272"/>
                <a:gd name="T75" fmla="*/ 724992 h 168"/>
                <a:gd name="T76" fmla="*/ 540 w 272"/>
                <a:gd name="T77" fmla="*/ 724992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nvGrpSpPr>
            <p:cNvPr id="3" name="Group 5"/>
            <p:cNvGrpSpPr>
              <a:grpSpLocks/>
            </p:cNvGrpSpPr>
            <p:nvPr/>
          </p:nvGrpSpPr>
          <p:grpSpPr bwMode="auto">
            <a:xfrm>
              <a:off x="4264" y="422"/>
              <a:ext cx="1095" cy="666"/>
              <a:chOff x="4920" y="3603"/>
              <a:chExt cx="688" cy="435"/>
            </a:xfrm>
          </p:grpSpPr>
          <p:sp>
            <p:nvSpPr>
              <p:cNvPr id="384040" name="Freeform 6"/>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4041" name="Freeform 7"/>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4042" name="Freeform 8"/>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4043" name="Freeform 9"/>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nvGrpSpPr>
            <p:cNvPr id="4" name="Group 10"/>
            <p:cNvGrpSpPr>
              <a:grpSpLocks/>
            </p:cNvGrpSpPr>
            <p:nvPr/>
          </p:nvGrpSpPr>
          <p:grpSpPr bwMode="auto">
            <a:xfrm flipH="1">
              <a:off x="2855" y="422"/>
              <a:ext cx="1095" cy="666"/>
              <a:chOff x="4920" y="3603"/>
              <a:chExt cx="688" cy="435"/>
            </a:xfrm>
          </p:grpSpPr>
          <p:sp>
            <p:nvSpPr>
              <p:cNvPr id="384036" name="Freeform 11"/>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4037" name="Freeform 12"/>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4038" name="Freeform 13"/>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4039" name="Freeform 14"/>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sp>
        <p:nvSpPr>
          <p:cNvPr id="384004" name="Line 15"/>
          <p:cNvSpPr>
            <a:spLocks noChangeShapeType="1"/>
          </p:cNvSpPr>
          <p:nvPr/>
        </p:nvSpPr>
        <p:spPr bwMode="auto">
          <a:xfrm flipV="1">
            <a:off x="5121275" y="4126738"/>
            <a:ext cx="0" cy="1543050"/>
          </a:xfrm>
          <a:prstGeom prst="line">
            <a:avLst/>
          </a:prstGeom>
          <a:noFill/>
          <a:ln w="38100">
            <a:solidFill>
              <a:schemeClr val="tx1"/>
            </a:solidFill>
            <a:round/>
            <a:headEnd/>
            <a:tailEnd type="triangle" w="med" len="med"/>
          </a:ln>
        </p:spPr>
        <p:txBody>
          <a:bodyPr anchor="ctr">
            <a:spAutoFit/>
          </a:bodyPr>
          <a:lstStyle/>
          <a:p>
            <a:endParaRPr lang="en-US"/>
          </a:p>
        </p:txBody>
      </p:sp>
      <p:sp>
        <p:nvSpPr>
          <p:cNvPr id="384005" name="Text Box 16"/>
          <p:cNvSpPr txBox="1">
            <a:spLocks noChangeArrowheads="1"/>
          </p:cNvSpPr>
          <p:nvPr/>
        </p:nvSpPr>
        <p:spPr bwMode="auto">
          <a:xfrm rot="-5400000">
            <a:off x="4140994" y="4665694"/>
            <a:ext cx="1228725" cy="366713"/>
          </a:xfrm>
          <a:prstGeom prst="rect">
            <a:avLst/>
          </a:prstGeom>
          <a:noFill/>
          <a:ln w="38100">
            <a:noFill/>
            <a:miter lim="800000"/>
            <a:headEnd/>
            <a:tailEnd/>
          </a:ln>
        </p:spPr>
        <p:txBody>
          <a:bodyPr wrap="none">
            <a:spAutoFit/>
          </a:bodyPr>
          <a:lstStyle/>
          <a:p>
            <a:pPr>
              <a:lnSpc>
                <a:spcPct val="90000"/>
              </a:lnSpc>
            </a:pPr>
            <a:r>
              <a:rPr lang="en-US" sz="2000" b="1"/>
              <a:t>Intensity</a:t>
            </a:r>
          </a:p>
        </p:txBody>
      </p:sp>
      <p:sp>
        <p:nvSpPr>
          <p:cNvPr id="384006" name="Oval 17"/>
          <p:cNvSpPr>
            <a:spLocks noChangeArrowheads="1"/>
          </p:cNvSpPr>
          <p:nvPr/>
        </p:nvSpPr>
        <p:spPr bwMode="auto">
          <a:xfrm>
            <a:off x="4303713" y="3201226"/>
            <a:ext cx="4740275" cy="527050"/>
          </a:xfrm>
          <a:prstGeom prst="ellipse">
            <a:avLst/>
          </a:prstGeom>
          <a:noFill/>
          <a:ln w="38100">
            <a:solidFill>
              <a:schemeClr val="accent1"/>
            </a:solidFill>
            <a:round/>
            <a:headEnd/>
            <a:tailEnd/>
          </a:ln>
        </p:spPr>
        <p:txBody>
          <a:bodyPr anchor="ctr">
            <a:spAutoFit/>
          </a:bodyPr>
          <a:lstStyle/>
          <a:p>
            <a:endParaRPr lang="en-US"/>
          </a:p>
        </p:txBody>
      </p:sp>
      <p:sp>
        <p:nvSpPr>
          <p:cNvPr id="384007" name="Line 18"/>
          <p:cNvSpPr>
            <a:spLocks noChangeShapeType="1"/>
          </p:cNvSpPr>
          <p:nvPr/>
        </p:nvSpPr>
        <p:spPr bwMode="auto">
          <a:xfrm flipV="1">
            <a:off x="8705850" y="5712651"/>
            <a:ext cx="0" cy="419100"/>
          </a:xfrm>
          <a:prstGeom prst="line">
            <a:avLst/>
          </a:prstGeom>
          <a:noFill/>
          <a:ln w="38100">
            <a:solidFill>
              <a:schemeClr val="accent2"/>
            </a:solidFill>
            <a:round/>
            <a:headEnd/>
            <a:tailEnd type="triangle" w="med" len="med"/>
          </a:ln>
        </p:spPr>
        <p:txBody>
          <a:bodyPr wrap="none" anchor="ctr">
            <a:spAutoFit/>
          </a:bodyPr>
          <a:lstStyle/>
          <a:p>
            <a:endParaRPr lang="en-US"/>
          </a:p>
        </p:txBody>
      </p:sp>
      <p:sp>
        <p:nvSpPr>
          <p:cNvPr id="2010131" name="Text Box 19"/>
          <p:cNvSpPr txBox="1">
            <a:spLocks noChangeArrowheads="1"/>
          </p:cNvSpPr>
          <p:nvPr/>
        </p:nvSpPr>
        <p:spPr bwMode="auto">
          <a:xfrm rot="-5400000">
            <a:off x="8376444" y="6280182"/>
            <a:ext cx="676275" cy="366713"/>
          </a:xfrm>
          <a:prstGeom prst="rect">
            <a:avLst/>
          </a:prstGeom>
          <a:noFill/>
          <a:ln w="38100">
            <a:noFill/>
            <a:miter lim="800000"/>
            <a:headEnd/>
            <a:tailEnd/>
          </a:ln>
        </p:spPr>
        <p:txBody>
          <a:bodyPr wrap="none">
            <a:spAutoFit/>
          </a:bodyPr>
          <a:lstStyle/>
          <a:p>
            <a:pPr>
              <a:lnSpc>
                <a:spcPct val="90000"/>
              </a:lnSpc>
            </a:pPr>
            <a:r>
              <a:rPr lang="en-US" sz="2000" b="1">
                <a:solidFill>
                  <a:schemeClr val="accent2"/>
                </a:solidFill>
                <a:sym typeface="Symbol" pitchFamily="18" charset="2"/>
              </a:rPr>
              <a:t>7/2</a:t>
            </a:r>
            <a:endParaRPr lang="en-US" sz="2000" b="1">
              <a:solidFill>
                <a:schemeClr val="accent2"/>
              </a:solidFill>
            </a:endParaRPr>
          </a:p>
        </p:txBody>
      </p:sp>
      <p:grpSp>
        <p:nvGrpSpPr>
          <p:cNvPr id="5" name="Group 20"/>
          <p:cNvGrpSpPr>
            <a:grpSpLocks/>
          </p:cNvGrpSpPr>
          <p:nvPr/>
        </p:nvGrpSpPr>
        <p:grpSpPr bwMode="auto">
          <a:xfrm>
            <a:off x="7261225" y="5712651"/>
            <a:ext cx="366713" cy="947737"/>
            <a:chOff x="4171" y="1140"/>
            <a:chExt cx="231" cy="597"/>
          </a:xfrm>
        </p:grpSpPr>
        <p:sp>
          <p:nvSpPr>
            <p:cNvPr id="384031" name="Text Box 21"/>
            <p:cNvSpPr txBox="1">
              <a:spLocks noChangeArrowheads="1"/>
            </p:cNvSpPr>
            <p:nvPr/>
          </p:nvSpPr>
          <p:spPr bwMode="auto">
            <a:xfrm rot="-5400000">
              <a:off x="4118" y="1453"/>
              <a:ext cx="337" cy="231"/>
            </a:xfrm>
            <a:prstGeom prst="rect">
              <a:avLst/>
            </a:prstGeom>
            <a:noFill/>
            <a:ln w="38100">
              <a:noFill/>
              <a:miter lim="800000"/>
              <a:headEnd/>
              <a:tailEnd/>
            </a:ln>
          </p:spPr>
          <p:txBody>
            <a:bodyPr wrap="none">
              <a:spAutoFit/>
            </a:bodyPr>
            <a:lstStyle/>
            <a:p>
              <a:pPr>
                <a:lnSpc>
                  <a:spcPct val="90000"/>
                </a:lnSpc>
              </a:pPr>
              <a:r>
                <a:rPr lang="en-US" sz="2000" b="1">
                  <a:solidFill>
                    <a:schemeClr val="accent1"/>
                  </a:solidFill>
                  <a:sym typeface="Symbol" pitchFamily="18" charset="2"/>
                </a:rPr>
                <a:t>/2</a:t>
              </a:r>
              <a:endParaRPr lang="en-US" sz="2000" b="1">
                <a:solidFill>
                  <a:schemeClr val="accent1"/>
                </a:solidFill>
              </a:endParaRPr>
            </a:p>
          </p:txBody>
        </p:sp>
        <p:sp>
          <p:nvSpPr>
            <p:cNvPr id="384032" name="Line 22"/>
            <p:cNvSpPr>
              <a:spLocks noChangeShapeType="1"/>
            </p:cNvSpPr>
            <p:nvPr/>
          </p:nvSpPr>
          <p:spPr bwMode="auto">
            <a:xfrm flipV="1">
              <a:off x="4284" y="1140"/>
              <a:ext cx="0" cy="264"/>
            </a:xfrm>
            <a:prstGeom prst="line">
              <a:avLst/>
            </a:prstGeom>
            <a:noFill/>
            <a:ln w="38100">
              <a:solidFill>
                <a:schemeClr val="accent1"/>
              </a:solidFill>
              <a:round/>
              <a:headEnd/>
              <a:tailEnd type="triangle" w="med" len="med"/>
            </a:ln>
          </p:spPr>
          <p:txBody>
            <a:bodyPr wrap="none" anchor="ctr">
              <a:spAutoFit/>
            </a:bodyPr>
            <a:lstStyle/>
            <a:p>
              <a:endParaRPr lang="en-US"/>
            </a:p>
          </p:txBody>
        </p:sp>
      </p:grpSp>
      <p:grpSp>
        <p:nvGrpSpPr>
          <p:cNvPr id="6" name="Group 23"/>
          <p:cNvGrpSpPr>
            <a:grpSpLocks/>
          </p:cNvGrpSpPr>
          <p:nvPr/>
        </p:nvGrpSpPr>
        <p:grpSpPr bwMode="auto">
          <a:xfrm>
            <a:off x="7705725" y="5712651"/>
            <a:ext cx="366713" cy="1073150"/>
            <a:chOff x="4451" y="1140"/>
            <a:chExt cx="231" cy="676"/>
          </a:xfrm>
        </p:grpSpPr>
        <p:sp>
          <p:nvSpPr>
            <p:cNvPr id="384029" name="Text Box 24"/>
            <p:cNvSpPr txBox="1">
              <a:spLocks noChangeArrowheads="1"/>
            </p:cNvSpPr>
            <p:nvPr/>
          </p:nvSpPr>
          <p:spPr bwMode="auto">
            <a:xfrm rot="-5400000">
              <a:off x="4354" y="1487"/>
              <a:ext cx="426" cy="231"/>
            </a:xfrm>
            <a:prstGeom prst="rect">
              <a:avLst/>
            </a:prstGeom>
            <a:noFill/>
            <a:ln w="38100">
              <a:noFill/>
              <a:miter lim="800000"/>
              <a:headEnd/>
              <a:tailEnd/>
            </a:ln>
          </p:spPr>
          <p:txBody>
            <a:bodyPr>
              <a:spAutoFit/>
            </a:bodyPr>
            <a:lstStyle/>
            <a:p>
              <a:pPr>
                <a:lnSpc>
                  <a:spcPct val="90000"/>
                </a:lnSpc>
              </a:pPr>
              <a:r>
                <a:rPr lang="en-US" sz="2000" b="1">
                  <a:solidFill>
                    <a:schemeClr val="accent1"/>
                  </a:solidFill>
                  <a:sym typeface="Symbol" pitchFamily="18" charset="2"/>
                </a:rPr>
                <a:t>3/2</a:t>
              </a:r>
              <a:endParaRPr lang="en-US" sz="2000" b="1">
                <a:solidFill>
                  <a:schemeClr val="accent1"/>
                </a:solidFill>
              </a:endParaRPr>
            </a:p>
          </p:txBody>
        </p:sp>
        <p:sp>
          <p:nvSpPr>
            <p:cNvPr id="384030" name="Line 25"/>
            <p:cNvSpPr>
              <a:spLocks noChangeShapeType="1"/>
            </p:cNvSpPr>
            <p:nvPr/>
          </p:nvSpPr>
          <p:spPr bwMode="auto">
            <a:xfrm flipV="1">
              <a:off x="4548" y="1140"/>
              <a:ext cx="0" cy="264"/>
            </a:xfrm>
            <a:prstGeom prst="line">
              <a:avLst/>
            </a:prstGeom>
            <a:noFill/>
            <a:ln w="38100">
              <a:solidFill>
                <a:schemeClr val="accent1"/>
              </a:solidFill>
              <a:round/>
              <a:headEnd/>
              <a:tailEnd type="triangle" w="med" len="med"/>
            </a:ln>
          </p:spPr>
          <p:txBody>
            <a:bodyPr wrap="none" anchor="ctr">
              <a:spAutoFit/>
            </a:bodyPr>
            <a:lstStyle/>
            <a:p>
              <a:endParaRPr lang="en-US"/>
            </a:p>
          </p:txBody>
        </p:sp>
      </p:grpSp>
      <p:grpSp>
        <p:nvGrpSpPr>
          <p:cNvPr id="7" name="Group 26"/>
          <p:cNvGrpSpPr>
            <a:grpSpLocks/>
          </p:cNvGrpSpPr>
          <p:nvPr/>
        </p:nvGrpSpPr>
        <p:grpSpPr bwMode="auto">
          <a:xfrm>
            <a:off x="8120063" y="5712651"/>
            <a:ext cx="366712" cy="1089025"/>
            <a:chOff x="4712" y="1140"/>
            <a:chExt cx="231" cy="686"/>
          </a:xfrm>
        </p:grpSpPr>
        <p:sp>
          <p:nvSpPr>
            <p:cNvPr id="384027" name="Text Box 27"/>
            <p:cNvSpPr txBox="1">
              <a:spLocks noChangeArrowheads="1"/>
            </p:cNvSpPr>
            <p:nvPr/>
          </p:nvSpPr>
          <p:spPr bwMode="auto">
            <a:xfrm rot="-5400000">
              <a:off x="4615" y="1497"/>
              <a:ext cx="426" cy="231"/>
            </a:xfrm>
            <a:prstGeom prst="rect">
              <a:avLst/>
            </a:prstGeom>
            <a:noFill/>
            <a:ln w="38100">
              <a:noFill/>
              <a:miter lim="800000"/>
              <a:headEnd/>
              <a:tailEnd/>
            </a:ln>
          </p:spPr>
          <p:txBody>
            <a:bodyPr wrap="none">
              <a:spAutoFit/>
            </a:bodyPr>
            <a:lstStyle/>
            <a:p>
              <a:pPr>
                <a:lnSpc>
                  <a:spcPct val="90000"/>
                </a:lnSpc>
              </a:pPr>
              <a:r>
                <a:rPr lang="en-US" sz="2000" b="1">
                  <a:solidFill>
                    <a:schemeClr val="accent1"/>
                  </a:solidFill>
                  <a:sym typeface="Symbol" pitchFamily="18" charset="2"/>
                </a:rPr>
                <a:t>5/2</a:t>
              </a:r>
              <a:endParaRPr lang="en-US" sz="2000" b="1">
                <a:solidFill>
                  <a:schemeClr val="accent1"/>
                </a:solidFill>
              </a:endParaRPr>
            </a:p>
          </p:txBody>
        </p:sp>
        <p:sp>
          <p:nvSpPr>
            <p:cNvPr id="384028" name="Line 28"/>
            <p:cNvSpPr>
              <a:spLocks noChangeShapeType="1"/>
            </p:cNvSpPr>
            <p:nvPr/>
          </p:nvSpPr>
          <p:spPr bwMode="auto">
            <a:xfrm flipV="1">
              <a:off x="4812" y="1140"/>
              <a:ext cx="0" cy="264"/>
            </a:xfrm>
            <a:prstGeom prst="line">
              <a:avLst/>
            </a:prstGeom>
            <a:noFill/>
            <a:ln w="38100">
              <a:solidFill>
                <a:schemeClr val="accent1"/>
              </a:solidFill>
              <a:round/>
              <a:headEnd/>
              <a:tailEnd type="triangle" w="med" len="med"/>
            </a:ln>
          </p:spPr>
          <p:txBody>
            <a:bodyPr wrap="none" anchor="ctr">
              <a:spAutoFit/>
            </a:bodyPr>
            <a:lstStyle/>
            <a:p>
              <a:endParaRPr lang="en-US"/>
            </a:p>
          </p:txBody>
        </p:sp>
      </p:grpSp>
      <p:sp>
        <p:nvSpPr>
          <p:cNvPr id="384012" name="AutoShape 29"/>
          <p:cNvSpPr>
            <a:spLocks noChangeArrowheads="1"/>
          </p:cNvSpPr>
          <p:nvPr/>
        </p:nvSpPr>
        <p:spPr bwMode="auto">
          <a:xfrm>
            <a:off x="0" y="3998913"/>
            <a:ext cx="4329113" cy="2251075"/>
          </a:xfrm>
          <a:prstGeom prst="roundRect">
            <a:avLst>
              <a:gd name="adj" fmla="val 16667"/>
            </a:avLst>
          </a:prstGeom>
          <a:solidFill>
            <a:schemeClr val="accent1"/>
          </a:solidFill>
          <a:ln w="38100">
            <a:solidFill>
              <a:srgbClr val="000000"/>
            </a:solidFill>
            <a:round/>
            <a:headEnd type="none" w="sm" len="sm"/>
            <a:tailEnd type="none" w="sm" len="sm"/>
          </a:ln>
        </p:spPr>
        <p:txBody>
          <a:bodyPr wrap="none" anchor="ctr"/>
          <a:lstStyle/>
          <a:p>
            <a:pPr algn="ctr"/>
            <a:endParaRPr lang="en-US">
              <a:latin typeface="Times New Roman" pitchFamily="18" charset="0"/>
            </a:endParaRPr>
          </a:p>
        </p:txBody>
      </p:sp>
      <p:sp>
        <p:nvSpPr>
          <p:cNvPr id="384013" name="Text Box 30"/>
          <p:cNvSpPr txBox="1">
            <a:spLocks noChangeArrowheads="1"/>
          </p:cNvSpPr>
          <p:nvPr/>
        </p:nvSpPr>
        <p:spPr bwMode="auto">
          <a:xfrm>
            <a:off x="0" y="4225925"/>
            <a:ext cx="5070475" cy="1828800"/>
          </a:xfrm>
          <a:prstGeom prst="rect">
            <a:avLst/>
          </a:prstGeom>
          <a:noFill/>
          <a:ln w="38100">
            <a:noFill/>
            <a:miter lim="800000"/>
            <a:headEnd/>
            <a:tailEnd/>
          </a:ln>
        </p:spPr>
        <p:txBody>
          <a:bodyPr wrap="none">
            <a:spAutoFit/>
          </a:bodyPr>
          <a:lstStyle/>
          <a:p>
            <a:pPr defTabSz="280988">
              <a:lnSpc>
                <a:spcPct val="120000"/>
              </a:lnSpc>
            </a:pPr>
            <a:r>
              <a:rPr lang="en-US" sz="2000" b="1">
                <a:solidFill>
                  <a:schemeClr val="bg2"/>
                </a:solidFill>
                <a:sym typeface="Symbol" pitchFamily="18" charset="2"/>
              </a:rPr>
              <a:t>For Destructive Interference</a:t>
            </a:r>
          </a:p>
          <a:p>
            <a:pPr defTabSz="280988">
              <a:lnSpc>
                <a:spcPct val="120000"/>
              </a:lnSpc>
            </a:pPr>
            <a:r>
              <a:rPr lang="en-US" sz="900" b="1">
                <a:solidFill>
                  <a:schemeClr val="bg2"/>
                </a:solidFill>
                <a:sym typeface="Symbol" pitchFamily="18" charset="2"/>
              </a:rPr>
              <a:t> </a:t>
            </a:r>
          </a:p>
          <a:p>
            <a:pPr defTabSz="280988">
              <a:lnSpc>
                <a:spcPct val="120000"/>
              </a:lnSpc>
            </a:pPr>
            <a:r>
              <a:rPr lang="en-US" sz="2800" b="1">
                <a:solidFill>
                  <a:schemeClr val="bg2"/>
                </a:solidFill>
                <a:sym typeface="Symbol" pitchFamily="18" charset="2"/>
              </a:rPr>
              <a:t>	= 1/2 , 3/2 , 5/2 , 7/2 , …</a:t>
            </a:r>
            <a:endParaRPr lang="en-US" sz="1000" b="1">
              <a:solidFill>
                <a:schemeClr val="bg2"/>
              </a:solidFill>
              <a:sym typeface="Symbol" pitchFamily="18" charset="2"/>
            </a:endParaRPr>
          </a:p>
          <a:p>
            <a:pPr defTabSz="280988">
              <a:lnSpc>
                <a:spcPct val="120000"/>
              </a:lnSpc>
            </a:pPr>
            <a:r>
              <a:rPr lang="en-US" sz="1000" b="1">
                <a:solidFill>
                  <a:schemeClr val="bg2"/>
                </a:solidFill>
                <a:sym typeface="Symbol" pitchFamily="18" charset="2"/>
              </a:rPr>
              <a:t> </a:t>
            </a:r>
          </a:p>
          <a:p>
            <a:pPr defTabSz="280988">
              <a:lnSpc>
                <a:spcPct val="120000"/>
              </a:lnSpc>
            </a:pPr>
            <a:r>
              <a:rPr lang="en-US" sz="2800" b="1">
                <a:solidFill>
                  <a:schemeClr val="bg2"/>
                </a:solidFill>
                <a:sym typeface="Symbol" pitchFamily="18" charset="2"/>
              </a:rPr>
              <a:t>	= </a:t>
            </a:r>
            <a:r>
              <a:rPr lang="en-US" b="1">
                <a:solidFill>
                  <a:schemeClr val="bg2"/>
                </a:solidFill>
                <a:sym typeface="Symbol" pitchFamily="18" charset="2"/>
              </a:rPr>
              <a:t>(m +</a:t>
            </a:r>
            <a:r>
              <a:rPr lang="en-US" sz="2800" b="1">
                <a:solidFill>
                  <a:schemeClr val="bg2"/>
                </a:solidFill>
                <a:sym typeface="Symbol" pitchFamily="18" charset="2"/>
              </a:rPr>
              <a:t> </a:t>
            </a:r>
            <a:r>
              <a:rPr lang="en-US" b="1">
                <a:solidFill>
                  <a:schemeClr val="bg2"/>
                </a:solidFill>
                <a:sym typeface="Symbol" pitchFamily="18" charset="2"/>
              </a:rPr>
              <a:t>1/2) </a:t>
            </a:r>
            <a:r>
              <a:rPr lang="en-US" sz="2800" b="1">
                <a:solidFill>
                  <a:schemeClr val="bg2"/>
                </a:solidFill>
                <a:sym typeface="Symbol" pitchFamily="18" charset="2"/>
              </a:rPr>
              <a:t></a:t>
            </a:r>
          </a:p>
        </p:txBody>
      </p:sp>
      <p:sp>
        <p:nvSpPr>
          <p:cNvPr id="384014" name="Line 31"/>
          <p:cNvSpPr>
            <a:spLocks noChangeShapeType="1"/>
          </p:cNvSpPr>
          <p:nvPr/>
        </p:nvSpPr>
        <p:spPr bwMode="auto">
          <a:xfrm>
            <a:off x="7177088" y="3942588"/>
            <a:ext cx="0" cy="1604963"/>
          </a:xfrm>
          <a:prstGeom prst="line">
            <a:avLst/>
          </a:prstGeom>
          <a:noFill/>
          <a:ln w="38100">
            <a:solidFill>
              <a:schemeClr val="accent1"/>
            </a:solidFill>
            <a:prstDash val="sysDot"/>
            <a:round/>
            <a:headEnd type="none" w="sm" len="sm"/>
            <a:tailEnd type="none" w="sm" len="sm"/>
          </a:ln>
        </p:spPr>
        <p:txBody>
          <a:bodyPr wrap="none" anchor="ctr"/>
          <a:lstStyle/>
          <a:p>
            <a:endParaRPr lang="en-US"/>
          </a:p>
        </p:txBody>
      </p:sp>
      <p:grpSp>
        <p:nvGrpSpPr>
          <p:cNvPr id="8" name="Group 32"/>
          <p:cNvGrpSpPr>
            <a:grpSpLocks/>
          </p:cNvGrpSpPr>
          <p:nvPr/>
        </p:nvGrpSpPr>
        <p:grpSpPr bwMode="auto">
          <a:xfrm rot="5400000">
            <a:off x="7289006" y="4008470"/>
            <a:ext cx="714375" cy="420688"/>
            <a:chOff x="3678" y="3614"/>
            <a:chExt cx="450" cy="265"/>
          </a:xfrm>
        </p:grpSpPr>
        <p:sp>
          <p:nvSpPr>
            <p:cNvPr id="384025" name="Text Box 33"/>
            <p:cNvSpPr txBox="1">
              <a:spLocks noChangeArrowheads="1"/>
            </p:cNvSpPr>
            <p:nvPr/>
          </p:nvSpPr>
          <p:spPr bwMode="auto">
            <a:xfrm rot="10800000" flipH="1" flipV="1">
              <a:off x="3678" y="3614"/>
              <a:ext cx="221" cy="265"/>
            </a:xfrm>
            <a:prstGeom prst="rect">
              <a:avLst/>
            </a:prstGeom>
            <a:noFill/>
            <a:ln w="38100">
              <a:noFill/>
              <a:miter lim="800000"/>
              <a:headEnd/>
              <a:tailEnd/>
            </a:ln>
          </p:spPr>
          <p:txBody>
            <a:bodyPr wrap="none">
              <a:spAutoFit/>
            </a:bodyPr>
            <a:lstStyle/>
            <a:p>
              <a:pPr>
                <a:lnSpc>
                  <a:spcPct val="90000"/>
                </a:lnSpc>
              </a:pPr>
              <a:r>
                <a:rPr lang="en-US" b="1">
                  <a:solidFill>
                    <a:schemeClr val="accent1"/>
                  </a:solidFill>
                  <a:sym typeface="Symbol" pitchFamily="18" charset="2"/>
                </a:rPr>
                <a:t></a:t>
              </a:r>
              <a:endParaRPr lang="en-US" sz="2000" b="1">
                <a:solidFill>
                  <a:schemeClr val="accent1"/>
                </a:solidFill>
              </a:endParaRPr>
            </a:p>
          </p:txBody>
        </p:sp>
        <p:sp>
          <p:nvSpPr>
            <p:cNvPr id="384026" name="Line 34"/>
            <p:cNvSpPr>
              <a:spLocks noChangeShapeType="1"/>
            </p:cNvSpPr>
            <p:nvPr/>
          </p:nvSpPr>
          <p:spPr bwMode="auto">
            <a:xfrm rot="16200000" flipH="1">
              <a:off x="3996" y="3622"/>
              <a:ext cx="0" cy="264"/>
            </a:xfrm>
            <a:prstGeom prst="line">
              <a:avLst/>
            </a:prstGeom>
            <a:noFill/>
            <a:ln w="38100">
              <a:solidFill>
                <a:schemeClr val="accent1"/>
              </a:solidFill>
              <a:round/>
              <a:headEnd/>
              <a:tailEnd type="triangle" w="med" len="med"/>
            </a:ln>
          </p:spPr>
          <p:txBody>
            <a:bodyPr wrap="none" anchor="ctr">
              <a:spAutoFit/>
            </a:bodyPr>
            <a:lstStyle/>
            <a:p>
              <a:endParaRPr lang="en-US"/>
            </a:p>
          </p:txBody>
        </p:sp>
      </p:grpSp>
      <p:grpSp>
        <p:nvGrpSpPr>
          <p:cNvPr id="9" name="Group 35"/>
          <p:cNvGrpSpPr>
            <a:grpSpLocks/>
          </p:cNvGrpSpPr>
          <p:nvPr/>
        </p:nvGrpSpPr>
        <p:grpSpPr bwMode="auto">
          <a:xfrm rot="5400000">
            <a:off x="7619207" y="4148169"/>
            <a:ext cx="920750" cy="420687"/>
            <a:chOff x="2928" y="3818"/>
            <a:chExt cx="580" cy="265"/>
          </a:xfrm>
        </p:grpSpPr>
        <p:sp>
          <p:nvSpPr>
            <p:cNvPr id="384023" name="Text Box 36"/>
            <p:cNvSpPr txBox="1">
              <a:spLocks noChangeArrowheads="1"/>
            </p:cNvSpPr>
            <p:nvPr/>
          </p:nvSpPr>
          <p:spPr bwMode="auto">
            <a:xfrm rot="10800000" flipH="1" flipV="1">
              <a:off x="2928" y="3818"/>
              <a:ext cx="310" cy="265"/>
            </a:xfrm>
            <a:prstGeom prst="rect">
              <a:avLst/>
            </a:prstGeom>
            <a:noFill/>
            <a:ln w="38100">
              <a:noFill/>
              <a:miter lim="800000"/>
              <a:headEnd/>
              <a:tailEnd/>
            </a:ln>
          </p:spPr>
          <p:txBody>
            <a:bodyPr wrap="none">
              <a:spAutoFit/>
            </a:bodyPr>
            <a:lstStyle/>
            <a:p>
              <a:pPr>
                <a:lnSpc>
                  <a:spcPct val="90000"/>
                </a:lnSpc>
              </a:pPr>
              <a:r>
                <a:rPr lang="en-US" sz="2000" b="1">
                  <a:solidFill>
                    <a:schemeClr val="accent1"/>
                  </a:solidFill>
                  <a:sym typeface="Symbol" pitchFamily="18" charset="2"/>
                </a:rPr>
                <a:t>2</a:t>
              </a:r>
              <a:r>
                <a:rPr lang="en-US" b="1">
                  <a:solidFill>
                    <a:schemeClr val="accent1"/>
                  </a:solidFill>
                  <a:sym typeface="Symbol" pitchFamily="18" charset="2"/>
                </a:rPr>
                <a:t></a:t>
              </a:r>
              <a:endParaRPr lang="en-US" sz="2000" b="1">
                <a:solidFill>
                  <a:schemeClr val="accent1"/>
                </a:solidFill>
              </a:endParaRPr>
            </a:p>
          </p:txBody>
        </p:sp>
        <p:sp>
          <p:nvSpPr>
            <p:cNvPr id="384024" name="Line 37"/>
            <p:cNvSpPr>
              <a:spLocks noChangeShapeType="1"/>
            </p:cNvSpPr>
            <p:nvPr/>
          </p:nvSpPr>
          <p:spPr bwMode="auto">
            <a:xfrm rot="16200000" flipH="1">
              <a:off x="3376" y="3827"/>
              <a:ext cx="0" cy="264"/>
            </a:xfrm>
            <a:prstGeom prst="line">
              <a:avLst/>
            </a:prstGeom>
            <a:noFill/>
            <a:ln w="38100">
              <a:solidFill>
                <a:schemeClr val="accent1"/>
              </a:solidFill>
              <a:round/>
              <a:headEnd/>
              <a:tailEnd type="triangle" w="med" len="med"/>
            </a:ln>
          </p:spPr>
          <p:txBody>
            <a:bodyPr wrap="none" anchor="ctr">
              <a:spAutoFit/>
            </a:bodyPr>
            <a:lstStyle/>
            <a:p>
              <a:endParaRPr lang="en-US"/>
            </a:p>
          </p:txBody>
        </p:sp>
      </p:grpSp>
      <p:grpSp>
        <p:nvGrpSpPr>
          <p:cNvPr id="10" name="Group 38"/>
          <p:cNvGrpSpPr>
            <a:grpSpLocks/>
          </p:cNvGrpSpPr>
          <p:nvPr/>
        </p:nvGrpSpPr>
        <p:grpSpPr bwMode="auto">
          <a:xfrm rot="5400000">
            <a:off x="8052594" y="4448207"/>
            <a:ext cx="920750" cy="420688"/>
            <a:chOff x="3862" y="3889"/>
            <a:chExt cx="580" cy="265"/>
          </a:xfrm>
        </p:grpSpPr>
        <p:sp>
          <p:nvSpPr>
            <p:cNvPr id="384021" name="Text Box 39"/>
            <p:cNvSpPr txBox="1">
              <a:spLocks noChangeArrowheads="1"/>
            </p:cNvSpPr>
            <p:nvPr/>
          </p:nvSpPr>
          <p:spPr bwMode="auto">
            <a:xfrm rot="10800000" flipH="1" flipV="1">
              <a:off x="3862" y="3889"/>
              <a:ext cx="310" cy="265"/>
            </a:xfrm>
            <a:prstGeom prst="rect">
              <a:avLst/>
            </a:prstGeom>
            <a:noFill/>
            <a:ln w="38100">
              <a:noFill/>
              <a:miter lim="800000"/>
              <a:headEnd/>
              <a:tailEnd/>
            </a:ln>
          </p:spPr>
          <p:txBody>
            <a:bodyPr wrap="none">
              <a:spAutoFit/>
            </a:bodyPr>
            <a:lstStyle/>
            <a:p>
              <a:pPr>
                <a:lnSpc>
                  <a:spcPct val="90000"/>
                </a:lnSpc>
              </a:pPr>
              <a:r>
                <a:rPr lang="en-US" sz="2000" b="1">
                  <a:solidFill>
                    <a:schemeClr val="accent1"/>
                  </a:solidFill>
                  <a:sym typeface="Symbol" pitchFamily="18" charset="2"/>
                </a:rPr>
                <a:t>3</a:t>
              </a:r>
              <a:r>
                <a:rPr lang="en-US" b="1">
                  <a:solidFill>
                    <a:schemeClr val="accent1"/>
                  </a:solidFill>
                  <a:sym typeface="Symbol" pitchFamily="18" charset="2"/>
                </a:rPr>
                <a:t></a:t>
              </a:r>
              <a:endParaRPr lang="en-US" sz="2000" b="1">
                <a:solidFill>
                  <a:schemeClr val="accent1"/>
                </a:solidFill>
              </a:endParaRPr>
            </a:p>
          </p:txBody>
        </p:sp>
        <p:sp>
          <p:nvSpPr>
            <p:cNvPr id="384022" name="Line 40"/>
            <p:cNvSpPr>
              <a:spLocks noChangeShapeType="1"/>
            </p:cNvSpPr>
            <p:nvPr/>
          </p:nvSpPr>
          <p:spPr bwMode="auto">
            <a:xfrm rot="16200000" flipH="1">
              <a:off x="4310" y="3898"/>
              <a:ext cx="0" cy="264"/>
            </a:xfrm>
            <a:prstGeom prst="line">
              <a:avLst/>
            </a:prstGeom>
            <a:noFill/>
            <a:ln w="38100">
              <a:solidFill>
                <a:schemeClr val="accent1"/>
              </a:solidFill>
              <a:round/>
              <a:headEnd/>
              <a:tailEnd type="triangle" w="med" len="med"/>
            </a:ln>
          </p:spPr>
          <p:txBody>
            <a:bodyPr wrap="none" anchor="ctr">
              <a:spAutoFit/>
            </a:bodyPr>
            <a:lstStyle/>
            <a:p>
              <a:endParaRPr lang="en-US"/>
            </a:p>
          </p:txBody>
        </p:sp>
      </p:grpSp>
      <p:sp>
        <p:nvSpPr>
          <p:cNvPr id="384018" name="Text Box 41"/>
          <p:cNvSpPr txBox="1">
            <a:spLocks noChangeArrowheads="1"/>
          </p:cNvSpPr>
          <p:nvPr/>
        </p:nvSpPr>
        <p:spPr bwMode="auto">
          <a:xfrm>
            <a:off x="4630738" y="1140651"/>
            <a:ext cx="4513262" cy="2554545"/>
          </a:xfrm>
          <a:prstGeom prst="rect">
            <a:avLst/>
          </a:prstGeom>
          <a:noFill/>
          <a:ln w="9525">
            <a:noFill/>
            <a:miter lim="800000"/>
            <a:headEnd/>
            <a:tailEnd/>
          </a:ln>
        </p:spPr>
        <p:txBody>
          <a:bodyPr>
            <a:spAutoFit/>
          </a:bodyPr>
          <a:lstStyle/>
          <a:p>
            <a:pPr marL="457200" indent="-457200">
              <a:lnSpc>
                <a:spcPct val="160000"/>
              </a:lnSpc>
              <a:buFont typeface="+mj-lt"/>
              <a:buAutoNum type="alphaLcParenR"/>
            </a:pPr>
            <a:r>
              <a:rPr lang="en-US" sz="2000" b="1" dirty="0" smtClean="0">
                <a:solidFill>
                  <a:schemeClr val="tx2"/>
                </a:solidFill>
              </a:rPr>
              <a:t>there </a:t>
            </a:r>
            <a:r>
              <a:rPr lang="en-US" sz="2000" b="1" dirty="0">
                <a:solidFill>
                  <a:schemeClr val="tx2"/>
                </a:solidFill>
              </a:rPr>
              <a:t>is no difference</a:t>
            </a:r>
          </a:p>
          <a:p>
            <a:pPr marL="457200" indent="-457200">
              <a:lnSpc>
                <a:spcPct val="160000"/>
              </a:lnSpc>
              <a:buFont typeface="+mj-lt"/>
              <a:buAutoNum type="alphaLcParenR"/>
            </a:pPr>
            <a:r>
              <a:rPr lang="en-US" sz="2000" b="1" dirty="0" smtClean="0">
                <a:solidFill>
                  <a:schemeClr val="tx2"/>
                </a:solidFill>
              </a:rPr>
              <a:t>half </a:t>
            </a:r>
            <a:r>
              <a:rPr lang="en-US" sz="2000" b="1" dirty="0">
                <a:solidFill>
                  <a:schemeClr val="tx2"/>
                </a:solidFill>
              </a:rPr>
              <a:t>a wavelength</a:t>
            </a:r>
            <a:endParaRPr lang="en-US" sz="2000" b="1" dirty="0">
              <a:solidFill>
                <a:schemeClr val="tx2"/>
              </a:solidFill>
              <a:sym typeface="Symbol" pitchFamily="18" charset="2"/>
            </a:endParaRPr>
          </a:p>
          <a:p>
            <a:pPr marL="457200" indent="-457200">
              <a:lnSpc>
                <a:spcPct val="160000"/>
              </a:lnSpc>
              <a:buFont typeface="+mj-lt"/>
              <a:buAutoNum type="alphaLcParenR"/>
            </a:pPr>
            <a:r>
              <a:rPr lang="en-US" sz="2000" b="1" dirty="0" smtClean="0">
                <a:solidFill>
                  <a:schemeClr val="tx2"/>
                </a:solidFill>
              </a:rPr>
              <a:t>one </a:t>
            </a:r>
            <a:r>
              <a:rPr lang="en-US" sz="2000" b="1" dirty="0">
                <a:solidFill>
                  <a:schemeClr val="tx2"/>
                </a:solidFill>
              </a:rPr>
              <a:t>wavelength</a:t>
            </a:r>
          </a:p>
          <a:p>
            <a:pPr marL="457200" indent="-457200">
              <a:lnSpc>
                <a:spcPct val="160000"/>
              </a:lnSpc>
              <a:buFont typeface="+mj-lt"/>
              <a:buAutoNum type="alphaLcParenR"/>
            </a:pPr>
            <a:r>
              <a:rPr lang="en-US" sz="2000" b="1" dirty="0" smtClean="0">
                <a:solidFill>
                  <a:schemeClr val="tx2"/>
                </a:solidFill>
              </a:rPr>
              <a:t>three </a:t>
            </a:r>
            <a:r>
              <a:rPr lang="en-US" sz="2000" b="1" dirty="0">
                <a:solidFill>
                  <a:schemeClr val="tx2"/>
                </a:solidFill>
              </a:rPr>
              <a:t>wavelengths</a:t>
            </a:r>
          </a:p>
          <a:p>
            <a:pPr marL="457200" indent="-457200">
              <a:lnSpc>
                <a:spcPct val="160000"/>
              </a:lnSpc>
              <a:buFont typeface="+mj-lt"/>
              <a:buAutoNum type="alphaLcParenR"/>
            </a:pPr>
            <a:r>
              <a:rPr lang="en-US" sz="2000" b="1" dirty="0" smtClean="0">
                <a:solidFill>
                  <a:schemeClr val="tx2"/>
                </a:solidFill>
              </a:rPr>
              <a:t>more </a:t>
            </a:r>
            <a:r>
              <a:rPr lang="en-US" sz="2000" b="1" dirty="0">
                <a:solidFill>
                  <a:schemeClr val="tx2"/>
                </a:solidFill>
              </a:rPr>
              <a:t>than three wavelengths</a:t>
            </a:r>
            <a:endParaRPr lang="en-US" sz="2000" b="1" dirty="0"/>
          </a:p>
        </p:txBody>
      </p:sp>
      <p:sp>
        <p:nvSpPr>
          <p:cNvPr id="2010155" name="Rectangle 43"/>
          <p:cNvSpPr>
            <a:spLocks noGrp="1" noChangeArrowheads="1"/>
          </p:cNvSpPr>
          <p:nvPr>
            <p:ph type="title"/>
          </p:nvPr>
        </p:nvSpPr>
        <p:spPr>
          <a:xfrm>
            <a:off x="660400" y="0"/>
            <a:ext cx="8050213" cy="838200"/>
          </a:xfrm>
        </p:spPr>
        <p:txBody>
          <a:bodyPr/>
          <a:lstStyle/>
          <a:p>
            <a:pPr>
              <a:lnSpc>
                <a:spcPct val="90000"/>
              </a:lnSpc>
              <a:defRPr/>
            </a:pPr>
            <a:r>
              <a:rPr lang="en-US" sz="2800" i="1" smtClean="0"/>
              <a:t>ConcepTest 24.4	</a:t>
            </a:r>
            <a:r>
              <a:rPr lang="en-US" sz="2800" smtClean="0">
                <a:solidFill>
                  <a:schemeClr val="accent2"/>
                </a:solidFill>
              </a:rPr>
              <a:t>Path Difference</a:t>
            </a:r>
          </a:p>
        </p:txBody>
      </p:sp>
      <p:sp>
        <p:nvSpPr>
          <p:cNvPr id="384019" name="Rectangle 42"/>
          <p:cNvSpPr>
            <a:spLocks noGrp="1" noChangeArrowheads="1"/>
          </p:cNvSpPr>
          <p:nvPr>
            <p:ph idx="1"/>
          </p:nvPr>
        </p:nvSpPr>
        <p:spPr>
          <a:xfrm>
            <a:off x="0" y="1216025"/>
            <a:ext cx="4572000" cy="2390775"/>
          </a:xfrm>
          <a:noFill/>
        </p:spPr>
        <p:txBody>
          <a:bodyPr>
            <a:normAutofit fontScale="92500" lnSpcReduction="10000"/>
          </a:bodyPr>
          <a:lstStyle/>
          <a:p>
            <a:pPr marL="401638" indent="-401638">
              <a:lnSpc>
                <a:spcPct val="140000"/>
              </a:lnSpc>
              <a:buFont typeface="Monotype Sorts" pitchFamily="2" charset="2"/>
              <a:buNone/>
            </a:pPr>
            <a:r>
              <a:rPr lang="en-US" sz="2400" b="1" dirty="0" smtClean="0"/>
              <a:t>	In a double-slit experiment, what </a:t>
            </a:r>
            <a:r>
              <a:rPr lang="en-US" sz="2400" b="1" i="1" dirty="0" smtClean="0"/>
              <a:t>path difference</a:t>
            </a:r>
            <a:r>
              <a:rPr lang="en-US" sz="2400" b="1" dirty="0" smtClean="0"/>
              <a:t>  have the waves from each slit traveled to give a minimum at the indicated position?</a:t>
            </a:r>
            <a:r>
              <a:rPr lang="en-US" sz="2400" dirty="0" smtClean="0"/>
              <a:t> </a:t>
            </a:r>
          </a:p>
        </p:txBody>
      </p:sp>
    </p:spTree>
    <p:extLst>
      <p:ext uri="{BB962C8B-B14F-4D97-AF65-F5344CB8AC3E}">
        <p14:creationId xmlns:p14="http://schemas.microsoft.com/office/powerpoint/2010/main" val="48119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10131"/>
                                        </p:tgtEl>
                                        <p:attrNameLst>
                                          <p:attrName>style.visibility</p:attrName>
                                        </p:attrNameLst>
                                      </p:cBhvr>
                                      <p:to>
                                        <p:strVal val="visible"/>
                                      </p:to>
                                    </p:set>
                                    <p:anim calcmode="lin" valueType="num">
                                      <p:cBhvr additive="base">
                                        <p:cTn id="25" dur="500" fill="hold"/>
                                        <p:tgtEl>
                                          <p:spTgt spid="2010131"/>
                                        </p:tgtEl>
                                        <p:attrNameLst>
                                          <p:attrName>ppt_x</p:attrName>
                                        </p:attrNameLst>
                                      </p:cBhvr>
                                      <p:tavLst>
                                        <p:tav tm="0">
                                          <p:val>
                                            <p:strVal val="1+#ppt_w/2"/>
                                          </p:val>
                                        </p:tav>
                                        <p:tav tm="100000">
                                          <p:val>
                                            <p:strVal val="#ppt_x"/>
                                          </p:val>
                                        </p:tav>
                                      </p:tavLst>
                                    </p:anim>
                                    <p:anim calcmode="lin" valueType="num">
                                      <p:cBhvr additive="base">
                                        <p:cTn id="26" dur="500" fill="hold"/>
                                        <p:tgtEl>
                                          <p:spTgt spid="201013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0131"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Text Box 3"/>
          <p:cNvSpPr txBox="1">
            <a:spLocks noChangeArrowheads="1"/>
          </p:cNvSpPr>
          <p:nvPr/>
        </p:nvSpPr>
        <p:spPr bwMode="auto">
          <a:xfrm>
            <a:off x="5246688" y="1083501"/>
            <a:ext cx="3605212" cy="2677656"/>
          </a:xfrm>
          <a:prstGeom prst="rect">
            <a:avLst/>
          </a:prstGeom>
          <a:noFill/>
          <a:ln w="9525">
            <a:noFill/>
            <a:miter lim="800000"/>
            <a:headEnd/>
            <a:tailEnd/>
          </a:ln>
        </p:spPr>
        <p:txBody>
          <a:bodyPr>
            <a:spAutoFit/>
          </a:bodyPr>
          <a:lstStyle/>
          <a:p>
            <a:pPr marL="457200" indent="-457200">
              <a:lnSpc>
                <a:spcPct val="140000"/>
              </a:lnSpc>
              <a:buFont typeface="+mj-lt"/>
              <a:buAutoNum type="alphaLcParenR"/>
            </a:pPr>
            <a:r>
              <a:rPr lang="en-US" sz="2000" b="1" dirty="0" smtClean="0">
                <a:solidFill>
                  <a:schemeClr val="tx2"/>
                </a:solidFill>
              </a:rPr>
              <a:t>pattern vanishes</a:t>
            </a:r>
          </a:p>
          <a:p>
            <a:pPr marL="457200" indent="-457200">
              <a:lnSpc>
                <a:spcPct val="140000"/>
              </a:lnSpc>
              <a:buFont typeface="+mj-lt"/>
              <a:buAutoNum type="alphaLcParenR"/>
            </a:pPr>
            <a:r>
              <a:rPr lang="en-US" sz="2000" b="1" dirty="0" smtClean="0">
                <a:solidFill>
                  <a:schemeClr val="tx2"/>
                </a:solidFill>
              </a:rPr>
              <a:t>pattern expands</a:t>
            </a:r>
            <a:endParaRPr lang="en-US" sz="2000" b="1" dirty="0" smtClean="0">
              <a:solidFill>
                <a:schemeClr val="tx2"/>
              </a:solidFill>
              <a:sym typeface="Symbol" pitchFamily="18" charset="2"/>
            </a:endParaRPr>
          </a:p>
          <a:p>
            <a:pPr marL="457200" indent="-457200">
              <a:lnSpc>
                <a:spcPct val="140000"/>
              </a:lnSpc>
              <a:buFont typeface="+mj-lt"/>
              <a:buAutoNum type="alphaLcParenR"/>
            </a:pPr>
            <a:r>
              <a:rPr lang="en-US" sz="2000" b="1" dirty="0" smtClean="0">
                <a:solidFill>
                  <a:schemeClr val="tx2"/>
                </a:solidFill>
                <a:sym typeface="Symbol" pitchFamily="18" charset="2"/>
              </a:rPr>
              <a:t>bright and dark spots       are interchanged</a:t>
            </a:r>
          </a:p>
          <a:p>
            <a:pPr marL="457200" indent="-457200">
              <a:lnSpc>
                <a:spcPct val="140000"/>
              </a:lnSpc>
              <a:buFont typeface="+mj-lt"/>
              <a:buAutoNum type="alphaLcParenR"/>
            </a:pPr>
            <a:r>
              <a:rPr lang="en-US" sz="2000" b="1" dirty="0" smtClean="0">
                <a:solidFill>
                  <a:schemeClr val="tx2"/>
                </a:solidFill>
                <a:sym typeface="Symbol" pitchFamily="18" charset="2"/>
              </a:rPr>
              <a:t>pattern shrinks</a:t>
            </a:r>
          </a:p>
          <a:p>
            <a:pPr marL="457200" indent="-457200">
              <a:lnSpc>
                <a:spcPct val="140000"/>
              </a:lnSpc>
              <a:buFont typeface="+mj-lt"/>
              <a:buAutoNum type="alphaLcParenR"/>
            </a:pPr>
            <a:r>
              <a:rPr lang="en-US" sz="2000" b="1" dirty="0" smtClean="0">
                <a:solidFill>
                  <a:schemeClr val="tx2"/>
                </a:solidFill>
                <a:sym typeface="Symbol" pitchFamily="18" charset="2"/>
              </a:rPr>
              <a:t>no change at all</a:t>
            </a:r>
            <a:endParaRPr lang="en-US" sz="2000" b="1" dirty="0"/>
          </a:p>
        </p:txBody>
      </p:sp>
      <p:sp>
        <p:nvSpPr>
          <p:cNvPr id="2012164" name="Rectangle 4"/>
          <p:cNvSpPr>
            <a:spLocks noChangeArrowheads="1"/>
          </p:cNvSpPr>
          <p:nvPr/>
        </p:nvSpPr>
        <p:spPr bwMode="auto">
          <a:xfrm>
            <a:off x="0" y="1480312"/>
            <a:ext cx="5097463" cy="2374900"/>
          </a:xfrm>
          <a:prstGeom prst="rect">
            <a:avLst/>
          </a:prstGeom>
          <a:noFill/>
          <a:ln w="9525">
            <a:noFill/>
            <a:miter lim="800000"/>
            <a:headEnd/>
            <a:tailEnd/>
          </a:ln>
          <a:effectLst/>
        </p:spPr>
        <p:txBody>
          <a:bodyPr lIns="90488" tIns="44450" rIns="90488" bIns="44450"/>
          <a:lstStyle/>
          <a:p>
            <a:pPr marL="401638" indent="-401638">
              <a:lnSpc>
                <a:spcPct val="140000"/>
              </a:lnSpc>
              <a:spcBef>
                <a:spcPct val="30000"/>
              </a:spcBef>
              <a:buClr>
                <a:schemeClr val="accent1"/>
              </a:buClr>
              <a:buSzPct val="75000"/>
              <a:buFont typeface="Monotype Sorts" pitchFamily="2" charset="2"/>
              <a:buNone/>
              <a:defRPr/>
            </a:pPr>
            <a:r>
              <a:rPr lang="en-US" sz="2000" b="1" dirty="0"/>
              <a:t>	An interference pattern is seen from two slits.  Now cover one slit with </a:t>
            </a:r>
            <a:r>
              <a:rPr lang="en-US" sz="2000" b="1" dirty="0">
                <a:solidFill>
                  <a:schemeClr val="tx2"/>
                </a:solidFill>
              </a:rPr>
              <a:t>glass</a:t>
            </a:r>
            <a:r>
              <a:rPr lang="en-US" sz="2000" b="1" dirty="0"/>
              <a:t>,  introducing a </a:t>
            </a:r>
            <a:r>
              <a:rPr lang="en-US" sz="2000" b="1" i="1" u="sng" dirty="0">
                <a:solidFill>
                  <a:schemeClr val="accent2"/>
                </a:solidFill>
              </a:rPr>
              <a:t>phase difference  of 180</a:t>
            </a:r>
            <a:r>
              <a:rPr lang="en-US" sz="2000" b="1" i="1" dirty="0">
                <a:solidFill>
                  <a:schemeClr val="accent2"/>
                </a:solidFill>
              </a:rPr>
              <a:t>°  (1/2 wavelength)</a:t>
            </a:r>
            <a:r>
              <a:rPr lang="en-US" sz="2000" b="1" dirty="0"/>
              <a:t> at the slits.  How is the pattern altered?</a:t>
            </a:r>
          </a:p>
          <a:p>
            <a:pPr marL="401638" indent="-401638">
              <a:lnSpc>
                <a:spcPct val="140000"/>
              </a:lnSpc>
              <a:spcBef>
                <a:spcPct val="30000"/>
              </a:spcBef>
              <a:buClr>
                <a:schemeClr val="accent1"/>
              </a:buClr>
              <a:buSzPct val="75000"/>
              <a:buFont typeface="Monotype Sorts" pitchFamily="2" charset="2"/>
              <a:buNone/>
              <a:defRPr/>
            </a:pPr>
            <a:endParaRPr lang="en-US" sz="2000" b="1" dirty="0"/>
          </a:p>
        </p:txBody>
      </p:sp>
      <p:sp>
        <p:nvSpPr>
          <p:cNvPr id="385032" name="Rectangle 6"/>
          <p:cNvSpPr>
            <a:spLocks noChangeArrowheads="1"/>
          </p:cNvSpPr>
          <p:nvPr/>
        </p:nvSpPr>
        <p:spPr bwMode="auto">
          <a:xfrm>
            <a:off x="5740401" y="5423789"/>
            <a:ext cx="171450" cy="665163"/>
          </a:xfrm>
          <a:prstGeom prst="rect">
            <a:avLst/>
          </a:prstGeom>
          <a:solidFill>
            <a:schemeClr val="tx2"/>
          </a:solidFill>
          <a:ln w="28575">
            <a:solidFill>
              <a:schemeClr val="bg2"/>
            </a:solidFill>
            <a:miter lim="800000"/>
            <a:headEnd/>
            <a:tailEnd/>
          </a:ln>
        </p:spPr>
        <p:txBody>
          <a:bodyPr anchor="ctr">
            <a:spAutoFit/>
          </a:bodyPr>
          <a:lstStyle/>
          <a:p>
            <a:endParaRPr lang="en-US"/>
          </a:p>
        </p:txBody>
      </p:sp>
      <p:pic>
        <p:nvPicPr>
          <p:cNvPr id="385036" name="Picture 9"/>
          <p:cNvPicPr>
            <a:picLocks noChangeAspect="1" noChangeArrowheads="1"/>
          </p:cNvPicPr>
          <p:nvPr/>
        </p:nvPicPr>
        <p:blipFill>
          <a:blip r:embed="rId3" cstate="print">
            <a:lum bright="-30000" contrast="48000"/>
          </a:blip>
          <a:srcRect l="5534" t="8684" r="36778" b="6480"/>
          <a:stretch>
            <a:fillRect/>
          </a:stretch>
        </p:blipFill>
        <p:spPr bwMode="auto">
          <a:xfrm>
            <a:off x="4491038" y="3755327"/>
            <a:ext cx="4275138" cy="2819400"/>
          </a:xfrm>
          <a:prstGeom prst="rect">
            <a:avLst/>
          </a:prstGeom>
          <a:noFill/>
          <a:ln w="9525">
            <a:noFill/>
            <a:miter lim="800000"/>
            <a:headEnd type="none" w="sm" len="sm"/>
            <a:tailEnd type="none" w="sm" len="sm"/>
          </a:ln>
        </p:spPr>
      </p:pic>
      <p:sp>
        <p:nvSpPr>
          <p:cNvPr id="2012170" name="Text Box 10"/>
          <p:cNvSpPr txBox="1">
            <a:spLocks noChangeArrowheads="1"/>
          </p:cNvSpPr>
          <p:nvPr/>
        </p:nvSpPr>
        <p:spPr bwMode="auto">
          <a:xfrm>
            <a:off x="4557713" y="3859860"/>
            <a:ext cx="4213225" cy="397225"/>
          </a:xfrm>
          <a:prstGeom prst="rect">
            <a:avLst/>
          </a:prstGeom>
          <a:solidFill>
            <a:schemeClr val="bg1"/>
          </a:solidFill>
          <a:ln w="9525">
            <a:noFill/>
            <a:miter lim="800000"/>
            <a:headEnd type="none" w="sm" len="sm"/>
            <a:tailEnd type="none" w="sm" len="sm"/>
          </a:ln>
          <a:effectLst/>
        </p:spPr>
        <p:txBody>
          <a:bodyPr wrap="none">
            <a:spAutoFit/>
          </a:bodyPr>
          <a:lstStyle/>
          <a:p>
            <a:pPr>
              <a:defRPr/>
            </a:pPr>
            <a:r>
              <a:rPr lang="en-US" sz="2000" b="1" dirty="0">
                <a:effectLst>
                  <a:outerShdw blurRad="38100" dist="38100" dir="2700000" algn="tl">
                    <a:srgbClr val="C0C0C0"/>
                  </a:outerShdw>
                </a:effectLst>
              </a:rPr>
              <a:t>Double slit     Interference pattern</a:t>
            </a:r>
            <a:endParaRPr lang="en-US" dirty="0"/>
          </a:p>
        </p:txBody>
      </p:sp>
      <p:sp>
        <p:nvSpPr>
          <p:cNvPr id="2012171" name="Text Box 11"/>
          <p:cNvSpPr txBox="1">
            <a:spLocks noChangeArrowheads="1"/>
          </p:cNvSpPr>
          <p:nvPr/>
        </p:nvSpPr>
        <p:spPr bwMode="auto">
          <a:xfrm>
            <a:off x="4591876" y="4399361"/>
            <a:ext cx="1150938" cy="398718"/>
          </a:xfrm>
          <a:prstGeom prst="rect">
            <a:avLst/>
          </a:prstGeom>
          <a:solidFill>
            <a:schemeClr val="bg1"/>
          </a:solidFill>
          <a:ln w="9525">
            <a:noFill/>
            <a:miter lim="800000"/>
            <a:headEnd type="none" w="sm" len="sm"/>
            <a:tailEnd type="none" w="sm" len="sm"/>
          </a:ln>
          <a:effectLst/>
        </p:spPr>
        <p:txBody>
          <a:bodyPr>
            <a:spAutoFit/>
          </a:bodyPr>
          <a:lstStyle/>
          <a:p>
            <a:pPr>
              <a:defRPr/>
            </a:pPr>
            <a:r>
              <a:rPr lang="en-US" sz="2000" b="1" dirty="0">
                <a:effectLst>
                  <a:outerShdw blurRad="38100" dist="38100" dir="2700000" algn="tl">
                    <a:srgbClr val="C0C0C0"/>
                  </a:outerShdw>
                </a:effectLst>
              </a:rPr>
              <a:t>wave</a:t>
            </a:r>
            <a:endParaRPr lang="en-US" dirty="0"/>
          </a:p>
        </p:txBody>
      </p:sp>
      <p:sp>
        <p:nvSpPr>
          <p:cNvPr id="385035" name="Line 12"/>
          <p:cNvSpPr>
            <a:spLocks noChangeShapeType="1"/>
          </p:cNvSpPr>
          <p:nvPr/>
        </p:nvSpPr>
        <p:spPr bwMode="auto">
          <a:xfrm>
            <a:off x="2513013" y="3699764"/>
            <a:ext cx="3141663" cy="1992313"/>
          </a:xfrm>
          <a:prstGeom prst="line">
            <a:avLst/>
          </a:prstGeom>
          <a:noFill/>
          <a:ln w="57150">
            <a:solidFill>
              <a:schemeClr val="tx1">
                <a:lumMod val="65000"/>
                <a:lumOff val="35000"/>
              </a:schemeClr>
            </a:solidFill>
            <a:round/>
            <a:headEnd type="none" w="sm" len="sm"/>
            <a:tailEnd type="triangle" w="sm" len="sm"/>
          </a:ln>
        </p:spPr>
        <p:txBody>
          <a:bodyPr wrap="none" anchor="ctr"/>
          <a:lstStyle/>
          <a:p>
            <a:endParaRPr lang="en-US"/>
          </a:p>
        </p:txBody>
      </p:sp>
      <p:sp>
        <p:nvSpPr>
          <p:cNvPr id="2012173" name="Rectangle 13"/>
          <p:cNvSpPr>
            <a:spLocks noChangeArrowheads="1"/>
          </p:cNvSpPr>
          <p:nvPr/>
        </p:nvSpPr>
        <p:spPr bwMode="auto">
          <a:xfrm>
            <a:off x="660400" y="0"/>
            <a:ext cx="8050213" cy="838200"/>
          </a:xfrm>
          <a:prstGeom prst="rect">
            <a:avLst/>
          </a:prstGeom>
          <a:noFill/>
          <a:ln w="9525">
            <a:noFill/>
            <a:miter lim="800000"/>
            <a:headEnd/>
            <a:tailEnd/>
          </a:ln>
          <a:effectLst/>
        </p:spPr>
        <p:txBody>
          <a:bodyPr lIns="90488" tIns="44450" rIns="90488" bIns="44450" anchor="ctr"/>
          <a:lstStyle/>
          <a:p>
            <a:pPr algn="ctr">
              <a:lnSpc>
                <a:spcPct val="90000"/>
              </a:lnSpc>
              <a:defRPr/>
            </a:pPr>
            <a:r>
              <a:rPr lang="en-US" sz="2800" b="1" i="1">
                <a:solidFill>
                  <a:schemeClr val="tx2"/>
                </a:solidFill>
                <a:effectLst>
                  <a:outerShdw blurRad="38100" dist="38100" dir="2700000" algn="tl">
                    <a:srgbClr val="000000"/>
                  </a:outerShdw>
                </a:effectLst>
              </a:rPr>
              <a:t>ConcepTest 24.5	</a:t>
            </a:r>
            <a:r>
              <a:rPr lang="en-US" sz="2800" b="1">
                <a:solidFill>
                  <a:schemeClr val="accent2"/>
                </a:solidFill>
                <a:effectLst>
                  <a:outerShdw blurRad="38100" dist="38100" dir="2700000" algn="tl">
                    <a:srgbClr val="000000"/>
                  </a:outerShdw>
                </a:effectLst>
              </a:rPr>
              <a:t>Interference Pattern</a:t>
            </a:r>
          </a:p>
        </p:txBody>
      </p:sp>
      <p:sp>
        <p:nvSpPr>
          <p:cNvPr id="385031" name="Rectangle 14"/>
          <p:cNvSpPr>
            <a:spLocks noChangeArrowheads="1"/>
          </p:cNvSpPr>
          <p:nvPr/>
        </p:nvSpPr>
        <p:spPr bwMode="auto">
          <a:xfrm>
            <a:off x="5715000" y="5255514"/>
            <a:ext cx="171450" cy="665163"/>
          </a:xfrm>
          <a:prstGeom prst="rect">
            <a:avLst/>
          </a:prstGeom>
          <a:solidFill>
            <a:schemeClr val="tx2"/>
          </a:solidFill>
          <a:ln w="28575">
            <a:solidFill>
              <a:schemeClr val="bg2"/>
            </a:solidFill>
            <a:miter lim="800000"/>
            <a:headEnd/>
            <a:tailEnd/>
          </a:ln>
        </p:spPr>
        <p:txBody>
          <a:bodyPr anchor="ctr">
            <a:spAutoFit/>
          </a:bodyPr>
          <a:lstStyle/>
          <a:p>
            <a:endParaRPr lang="en-US"/>
          </a:p>
        </p:txBody>
      </p:sp>
    </p:spTree>
    <p:extLst>
      <p:ext uri="{BB962C8B-B14F-4D97-AF65-F5344CB8AC3E}">
        <p14:creationId xmlns:p14="http://schemas.microsoft.com/office/powerpoint/2010/main" val="3267638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2"/>
          <p:cNvSpPr>
            <a:spLocks noGrp="1" noChangeArrowheads="1"/>
          </p:cNvSpPr>
          <p:nvPr>
            <p:ph type="title"/>
          </p:nvPr>
        </p:nvSpPr>
        <p:spPr/>
        <p:txBody>
          <a:bodyPr/>
          <a:lstStyle/>
          <a:p>
            <a:r>
              <a:rPr lang="en-US" dirty="0" smtClean="0"/>
              <a:t>Question 223.10.4</a:t>
            </a:r>
          </a:p>
        </p:txBody>
      </p:sp>
      <p:sp>
        <p:nvSpPr>
          <p:cNvPr id="149508" name="Rectangle 3"/>
          <p:cNvSpPr>
            <a:spLocks noGrp="1" noChangeArrowheads="1"/>
          </p:cNvSpPr>
          <p:nvPr>
            <p:ph idx="1"/>
          </p:nvPr>
        </p:nvSpPr>
        <p:spPr/>
        <p:txBody>
          <a:bodyPr/>
          <a:lstStyle/>
          <a:p>
            <a:pPr marL="609600" indent="-609600" eaLnBrk="1" hangingPunct="1">
              <a:buFontTx/>
              <a:buNone/>
            </a:pPr>
            <a:r>
              <a:rPr lang="en-US" dirty="0" smtClean="0"/>
              <a:t>Can anything go faster than light?</a:t>
            </a:r>
          </a:p>
          <a:p>
            <a:pPr marL="609600" indent="-609600" eaLnBrk="1" hangingPunct="1">
              <a:buFontTx/>
              <a:buAutoNum type="alphaLcParenR"/>
            </a:pPr>
            <a:r>
              <a:rPr lang="en-US" dirty="0" smtClean="0"/>
              <a:t>Yes</a:t>
            </a:r>
          </a:p>
          <a:p>
            <a:pPr marL="609600" indent="-609600" eaLnBrk="1" hangingPunct="1">
              <a:buFontTx/>
              <a:buAutoNum type="alphaLcParenR"/>
            </a:pPr>
            <a:r>
              <a:rPr lang="en-US" dirty="0" smtClean="0"/>
              <a:t>No</a:t>
            </a:r>
          </a:p>
          <a:p>
            <a:pPr marL="609600" indent="-609600" eaLnBrk="1" hangingPunct="1">
              <a:buFontTx/>
              <a:buAutoNum type="alphaLcParenR"/>
            </a:pPr>
            <a:r>
              <a:rPr lang="en-US" dirty="0" smtClean="0"/>
              <a:t>Only at CERN</a:t>
            </a:r>
          </a:p>
          <a:p>
            <a:pPr marL="609600" indent="-609600" eaLnBrk="1" hangingPunct="1"/>
            <a:endParaRPr lang="en-US" dirty="0" smtClean="0"/>
          </a:p>
        </p:txBody>
      </p:sp>
      <p:sp>
        <p:nvSpPr>
          <p:cNvPr id="149506" name="Slide Number Placeholder 5"/>
          <p:cNvSpPr>
            <a:spLocks noGrp="1"/>
          </p:cNvSpPr>
          <p:nvPr>
            <p:ph type="sldNum" sz="quarter" idx="12"/>
          </p:nvPr>
        </p:nvSpPr>
        <p:spPr>
          <a:noFill/>
        </p:spPr>
        <p:txBody>
          <a:bodyPr/>
          <a:lstStyle/>
          <a:p>
            <a:fld id="{EB9F4E97-DFD9-491A-B656-B1C0E42ADD5C}" type="slidenum">
              <a:rPr lang="en-US" smtClean="0"/>
              <a:pPr/>
              <a:t>4</a:t>
            </a:fld>
            <a:endParaRPr lang="en-US" smtClean="0"/>
          </a:p>
        </p:txBody>
      </p:sp>
    </p:spTree>
    <p:extLst>
      <p:ext uri="{BB962C8B-B14F-4D97-AF65-F5344CB8AC3E}">
        <p14:creationId xmlns:p14="http://schemas.microsoft.com/office/powerpoint/2010/main" val="8563261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AutoShape 2"/>
          <p:cNvSpPr>
            <a:spLocks noChangeArrowheads="1"/>
          </p:cNvSpPr>
          <p:nvPr/>
        </p:nvSpPr>
        <p:spPr bwMode="auto">
          <a:xfrm>
            <a:off x="0" y="3282950"/>
            <a:ext cx="4614863" cy="2974975"/>
          </a:xfrm>
          <a:prstGeom prst="roundRect">
            <a:avLst>
              <a:gd name="adj" fmla="val 16667"/>
            </a:avLst>
          </a:prstGeom>
          <a:solidFill>
            <a:schemeClr val="accent1"/>
          </a:solidFill>
          <a:ln w="38100">
            <a:solidFill>
              <a:srgbClr val="000000"/>
            </a:solidFill>
            <a:round/>
            <a:headEnd type="none" w="sm" len="sm"/>
            <a:tailEnd type="none" w="sm" len="sm"/>
          </a:ln>
        </p:spPr>
        <p:txBody>
          <a:bodyPr wrap="none" anchor="ctr"/>
          <a:lstStyle/>
          <a:p>
            <a:pPr algn="ctr"/>
            <a:endParaRPr lang="en-US">
              <a:latin typeface="Times New Roman" pitchFamily="18" charset="0"/>
            </a:endParaRPr>
          </a:p>
        </p:txBody>
      </p:sp>
      <p:sp>
        <p:nvSpPr>
          <p:cNvPr id="2014211" name="Rectangle 3"/>
          <p:cNvSpPr>
            <a:spLocks noChangeArrowheads="1"/>
          </p:cNvSpPr>
          <p:nvPr/>
        </p:nvSpPr>
        <p:spPr bwMode="auto">
          <a:xfrm>
            <a:off x="0" y="3330575"/>
            <a:ext cx="4613275" cy="2870200"/>
          </a:xfrm>
          <a:prstGeom prst="rect">
            <a:avLst/>
          </a:prstGeom>
          <a:noFill/>
          <a:ln w="9525">
            <a:noFill/>
            <a:miter lim="800000"/>
            <a:headEnd/>
            <a:tailEnd/>
          </a:ln>
          <a:effectLst/>
        </p:spPr>
        <p:txBody>
          <a:bodyPr lIns="92075" tIns="46038" rIns="92075" bIns="46038">
            <a:spAutoFit/>
          </a:bodyPr>
          <a:lstStyle/>
          <a:p>
            <a:pPr marL="285750" indent="-285750">
              <a:lnSpc>
                <a:spcPct val="130000"/>
              </a:lnSpc>
              <a:spcBef>
                <a:spcPct val="50000"/>
              </a:spcBef>
              <a:defRPr/>
            </a:pPr>
            <a:r>
              <a:rPr lang="en-US" sz="2000" b="1">
                <a:solidFill>
                  <a:schemeClr val="bg2"/>
                </a:solidFill>
              </a:rPr>
              <a:t>    If the waves originating from the two slits have a </a:t>
            </a:r>
            <a:r>
              <a:rPr lang="en-US" sz="2000" b="1">
                <a:solidFill>
                  <a:srgbClr val="FF0000"/>
                </a:solidFill>
                <a:effectLst>
                  <a:outerShdw blurRad="38100" dist="38100" dir="2700000" algn="tl">
                    <a:srgbClr val="000000"/>
                  </a:outerShdw>
                </a:effectLst>
              </a:rPr>
              <a:t>phase difference of 180°</a:t>
            </a:r>
            <a:r>
              <a:rPr lang="en-US" sz="2000" b="1">
                <a:solidFill>
                  <a:schemeClr val="bg2"/>
                </a:solidFill>
                <a:effectLst>
                  <a:outerShdw blurRad="38100" dist="38100" dir="2700000" algn="tl">
                    <a:srgbClr val="000000"/>
                  </a:outerShdw>
                </a:effectLst>
              </a:rPr>
              <a:t> </a:t>
            </a:r>
            <a:r>
              <a:rPr lang="en-US" sz="2000" b="1">
                <a:solidFill>
                  <a:schemeClr val="bg2"/>
                </a:solidFill>
              </a:rPr>
              <a:t>when they start off, the central spot will now be </a:t>
            </a:r>
            <a:r>
              <a:rPr lang="en-US" sz="2000" b="1">
                <a:solidFill>
                  <a:srgbClr val="FF0000"/>
                </a:solidFill>
                <a:effectLst>
                  <a:outerShdw blurRad="38100" dist="38100" dir="2700000" algn="tl">
                    <a:srgbClr val="000000"/>
                  </a:outerShdw>
                </a:effectLst>
              </a:rPr>
              <a:t>dark</a:t>
            </a:r>
            <a:r>
              <a:rPr lang="en-US" sz="2000" b="1">
                <a:solidFill>
                  <a:schemeClr val="bg2"/>
                </a:solidFill>
              </a:rPr>
              <a:t> !!     To the left and the right, there will be bright spots.  Thus, </a:t>
            </a:r>
            <a:r>
              <a:rPr lang="en-US" sz="2000" b="1">
                <a:solidFill>
                  <a:srgbClr val="0066FF"/>
                </a:solidFill>
                <a:effectLst>
                  <a:outerShdw blurRad="38100" dist="38100" dir="2700000" algn="tl">
                    <a:srgbClr val="000000"/>
                  </a:outerShdw>
                </a:effectLst>
              </a:rPr>
              <a:t>bright and dark spots are interchanged</a:t>
            </a:r>
            <a:r>
              <a:rPr lang="en-US" sz="2000" b="1">
                <a:solidFill>
                  <a:schemeClr val="bg2"/>
                </a:solidFill>
              </a:rPr>
              <a:t>.  </a:t>
            </a:r>
          </a:p>
        </p:txBody>
      </p:sp>
      <p:sp>
        <p:nvSpPr>
          <p:cNvPr id="386054" name="Line 6"/>
          <p:cNvSpPr>
            <a:spLocks noChangeShapeType="1"/>
          </p:cNvSpPr>
          <p:nvPr/>
        </p:nvSpPr>
        <p:spPr bwMode="auto">
          <a:xfrm>
            <a:off x="7764463" y="3727450"/>
            <a:ext cx="795337" cy="677863"/>
          </a:xfrm>
          <a:prstGeom prst="line">
            <a:avLst/>
          </a:prstGeom>
          <a:noFill/>
          <a:ln w="9525">
            <a:solidFill>
              <a:schemeClr val="bg1"/>
            </a:solidFill>
            <a:round/>
            <a:headEnd/>
            <a:tailEnd/>
          </a:ln>
        </p:spPr>
        <p:txBody>
          <a:bodyPr anchor="ctr">
            <a:spAutoFit/>
          </a:bodyPr>
          <a:lstStyle/>
          <a:p>
            <a:endParaRPr lang="en-US"/>
          </a:p>
        </p:txBody>
      </p:sp>
      <p:sp>
        <p:nvSpPr>
          <p:cNvPr id="386055" name="Line 7"/>
          <p:cNvSpPr>
            <a:spLocks noChangeShapeType="1"/>
          </p:cNvSpPr>
          <p:nvPr/>
        </p:nvSpPr>
        <p:spPr bwMode="auto">
          <a:xfrm flipH="1">
            <a:off x="7947025" y="4656138"/>
            <a:ext cx="598488" cy="515937"/>
          </a:xfrm>
          <a:prstGeom prst="line">
            <a:avLst/>
          </a:prstGeom>
          <a:noFill/>
          <a:ln w="9525">
            <a:solidFill>
              <a:schemeClr val="bg1"/>
            </a:solidFill>
            <a:round/>
            <a:headEnd/>
            <a:tailEnd/>
          </a:ln>
        </p:spPr>
        <p:txBody>
          <a:bodyPr wrap="none" anchor="ctr">
            <a:spAutoFit/>
          </a:bodyPr>
          <a:lstStyle/>
          <a:p>
            <a:endParaRPr lang="en-US"/>
          </a:p>
        </p:txBody>
      </p:sp>
      <p:sp>
        <p:nvSpPr>
          <p:cNvPr id="2014223" name="Rectangle 15"/>
          <p:cNvSpPr>
            <a:spLocks noChangeArrowheads="1"/>
          </p:cNvSpPr>
          <p:nvPr/>
        </p:nvSpPr>
        <p:spPr bwMode="auto">
          <a:xfrm>
            <a:off x="0" y="1127252"/>
            <a:ext cx="5097463" cy="2374900"/>
          </a:xfrm>
          <a:prstGeom prst="rect">
            <a:avLst/>
          </a:prstGeom>
          <a:noFill/>
          <a:ln w="9525">
            <a:noFill/>
            <a:miter lim="800000"/>
            <a:headEnd/>
            <a:tailEnd/>
          </a:ln>
          <a:effectLst/>
        </p:spPr>
        <p:txBody>
          <a:bodyPr lIns="90488" tIns="44450" rIns="90488" bIns="44450"/>
          <a:lstStyle/>
          <a:p>
            <a:pPr marL="401638" indent="-401638">
              <a:lnSpc>
                <a:spcPct val="140000"/>
              </a:lnSpc>
              <a:spcBef>
                <a:spcPct val="30000"/>
              </a:spcBef>
              <a:buClr>
                <a:schemeClr val="accent1"/>
              </a:buClr>
              <a:buSzPct val="75000"/>
              <a:buFont typeface="Monotype Sorts" pitchFamily="2" charset="2"/>
              <a:buNone/>
              <a:defRPr/>
            </a:pPr>
            <a:r>
              <a:rPr lang="en-US" b="1" dirty="0"/>
              <a:t>	An interference pattern is seen from two slits.  Now cover one slit with </a:t>
            </a:r>
            <a:r>
              <a:rPr lang="en-US" b="1" dirty="0">
                <a:solidFill>
                  <a:schemeClr val="tx2"/>
                </a:solidFill>
              </a:rPr>
              <a:t>glass</a:t>
            </a:r>
            <a:r>
              <a:rPr lang="en-US" b="1" dirty="0"/>
              <a:t>,  introducing a </a:t>
            </a:r>
            <a:r>
              <a:rPr lang="en-US" b="1" i="1" u="sng" dirty="0">
                <a:solidFill>
                  <a:schemeClr val="accent2"/>
                </a:solidFill>
              </a:rPr>
              <a:t>phase difference  of 180</a:t>
            </a:r>
            <a:r>
              <a:rPr lang="en-US" b="1" i="1" dirty="0">
                <a:solidFill>
                  <a:schemeClr val="accent2"/>
                </a:solidFill>
              </a:rPr>
              <a:t>°  (1/2 wavelength)</a:t>
            </a:r>
            <a:r>
              <a:rPr lang="en-US" b="1" dirty="0"/>
              <a:t> at the slits.  How is the pattern altered?</a:t>
            </a:r>
          </a:p>
          <a:p>
            <a:pPr marL="401638" indent="-401638">
              <a:lnSpc>
                <a:spcPct val="140000"/>
              </a:lnSpc>
              <a:spcBef>
                <a:spcPct val="30000"/>
              </a:spcBef>
              <a:buClr>
                <a:schemeClr val="accent1"/>
              </a:buClr>
              <a:buSzPct val="75000"/>
              <a:buFont typeface="Monotype Sorts" pitchFamily="2" charset="2"/>
              <a:buNone/>
              <a:defRPr/>
            </a:pPr>
            <a:endParaRPr lang="en-US" b="1" dirty="0"/>
          </a:p>
        </p:txBody>
      </p:sp>
      <p:sp>
        <p:nvSpPr>
          <p:cNvPr id="2014224" name="Rectangle 16"/>
          <p:cNvSpPr>
            <a:spLocks noChangeArrowheads="1"/>
          </p:cNvSpPr>
          <p:nvPr/>
        </p:nvSpPr>
        <p:spPr bwMode="auto">
          <a:xfrm>
            <a:off x="660400" y="0"/>
            <a:ext cx="8050213" cy="838200"/>
          </a:xfrm>
          <a:prstGeom prst="rect">
            <a:avLst/>
          </a:prstGeom>
          <a:noFill/>
          <a:ln w="9525">
            <a:noFill/>
            <a:miter lim="800000"/>
            <a:headEnd/>
            <a:tailEnd/>
          </a:ln>
          <a:effectLst/>
        </p:spPr>
        <p:txBody>
          <a:bodyPr lIns="90488" tIns="44450" rIns="90488" bIns="44450" anchor="ctr"/>
          <a:lstStyle/>
          <a:p>
            <a:pPr algn="ctr">
              <a:lnSpc>
                <a:spcPct val="90000"/>
              </a:lnSpc>
              <a:defRPr/>
            </a:pPr>
            <a:r>
              <a:rPr lang="en-US" sz="2800" b="1" i="1" dirty="0" err="1">
                <a:solidFill>
                  <a:schemeClr val="tx2"/>
                </a:solidFill>
                <a:effectLst>
                  <a:outerShdw blurRad="38100" dist="38100" dir="2700000" algn="tl">
                    <a:srgbClr val="000000"/>
                  </a:outerShdw>
                </a:effectLst>
              </a:rPr>
              <a:t>ConcepTest</a:t>
            </a:r>
            <a:r>
              <a:rPr lang="en-US" sz="2800" b="1" i="1" dirty="0">
                <a:solidFill>
                  <a:schemeClr val="tx2"/>
                </a:solidFill>
                <a:effectLst>
                  <a:outerShdw blurRad="38100" dist="38100" dir="2700000" algn="tl">
                    <a:srgbClr val="000000"/>
                  </a:outerShdw>
                </a:effectLst>
              </a:rPr>
              <a:t> 24.5	</a:t>
            </a:r>
            <a:r>
              <a:rPr lang="en-US" sz="2800" b="1" dirty="0">
                <a:solidFill>
                  <a:schemeClr val="accent2"/>
                </a:solidFill>
                <a:effectLst>
                  <a:outerShdw blurRad="38100" dist="38100" dir="2700000" algn="tl">
                    <a:srgbClr val="000000"/>
                  </a:outerShdw>
                </a:effectLst>
              </a:rPr>
              <a:t>Interference Pattern</a:t>
            </a:r>
          </a:p>
        </p:txBody>
      </p:sp>
      <p:sp>
        <p:nvSpPr>
          <p:cNvPr id="24" name="Text Box 3"/>
          <p:cNvSpPr txBox="1">
            <a:spLocks noChangeArrowheads="1"/>
          </p:cNvSpPr>
          <p:nvPr/>
        </p:nvSpPr>
        <p:spPr bwMode="auto">
          <a:xfrm>
            <a:off x="5356416" y="1083501"/>
            <a:ext cx="3605212" cy="2677656"/>
          </a:xfrm>
          <a:prstGeom prst="rect">
            <a:avLst/>
          </a:prstGeom>
          <a:noFill/>
          <a:ln w="9525">
            <a:noFill/>
            <a:miter lim="800000"/>
            <a:headEnd/>
            <a:tailEnd/>
          </a:ln>
        </p:spPr>
        <p:txBody>
          <a:bodyPr>
            <a:spAutoFit/>
          </a:bodyPr>
          <a:lstStyle/>
          <a:p>
            <a:pPr marL="457200" indent="-457200">
              <a:lnSpc>
                <a:spcPct val="140000"/>
              </a:lnSpc>
              <a:buFont typeface="+mj-lt"/>
              <a:buAutoNum type="alphaLcParenR"/>
            </a:pPr>
            <a:r>
              <a:rPr lang="en-US" sz="2000" b="1" dirty="0" smtClean="0">
                <a:solidFill>
                  <a:schemeClr val="tx2"/>
                </a:solidFill>
              </a:rPr>
              <a:t>pattern vanishes</a:t>
            </a:r>
          </a:p>
          <a:p>
            <a:pPr marL="457200" indent="-457200">
              <a:lnSpc>
                <a:spcPct val="140000"/>
              </a:lnSpc>
              <a:buFont typeface="+mj-lt"/>
              <a:buAutoNum type="alphaLcParenR"/>
            </a:pPr>
            <a:r>
              <a:rPr lang="en-US" sz="2000" b="1" dirty="0" smtClean="0">
                <a:solidFill>
                  <a:schemeClr val="tx2"/>
                </a:solidFill>
              </a:rPr>
              <a:t>pattern expands</a:t>
            </a:r>
            <a:endParaRPr lang="en-US" sz="2000" b="1" dirty="0" smtClean="0">
              <a:solidFill>
                <a:schemeClr val="tx2"/>
              </a:solidFill>
              <a:sym typeface="Symbol" pitchFamily="18" charset="2"/>
            </a:endParaRPr>
          </a:p>
          <a:p>
            <a:pPr marL="457200" indent="-457200">
              <a:lnSpc>
                <a:spcPct val="140000"/>
              </a:lnSpc>
              <a:buFont typeface="+mj-lt"/>
              <a:buAutoNum type="alphaLcParenR"/>
            </a:pPr>
            <a:r>
              <a:rPr lang="en-US" sz="2000" b="1" dirty="0" smtClean="0">
                <a:solidFill>
                  <a:schemeClr val="tx2"/>
                </a:solidFill>
                <a:sym typeface="Symbol" pitchFamily="18" charset="2"/>
              </a:rPr>
              <a:t>bright and dark spots       are interchanged</a:t>
            </a:r>
          </a:p>
          <a:p>
            <a:pPr marL="457200" indent="-457200">
              <a:lnSpc>
                <a:spcPct val="140000"/>
              </a:lnSpc>
              <a:buFont typeface="+mj-lt"/>
              <a:buAutoNum type="alphaLcParenR"/>
            </a:pPr>
            <a:r>
              <a:rPr lang="en-US" sz="2000" b="1" dirty="0" smtClean="0">
                <a:solidFill>
                  <a:schemeClr val="tx2"/>
                </a:solidFill>
                <a:sym typeface="Symbol" pitchFamily="18" charset="2"/>
              </a:rPr>
              <a:t>pattern shrinks</a:t>
            </a:r>
          </a:p>
          <a:p>
            <a:pPr marL="457200" indent="-457200">
              <a:lnSpc>
                <a:spcPct val="140000"/>
              </a:lnSpc>
              <a:buFont typeface="+mj-lt"/>
              <a:buAutoNum type="alphaLcParenR"/>
            </a:pPr>
            <a:r>
              <a:rPr lang="en-US" sz="2000" b="1" dirty="0" smtClean="0">
                <a:solidFill>
                  <a:schemeClr val="tx2"/>
                </a:solidFill>
                <a:sym typeface="Symbol" pitchFamily="18" charset="2"/>
              </a:rPr>
              <a:t>no change at all</a:t>
            </a:r>
            <a:endParaRPr lang="en-US" sz="2000" b="1" dirty="0"/>
          </a:p>
        </p:txBody>
      </p:sp>
      <p:sp>
        <p:nvSpPr>
          <p:cNvPr id="25" name="Rectangle 6"/>
          <p:cNvSpPr>
            <a:spLocks noChangeArrowheads="1"/>
          </p:cNvSpPr>
          <p:nvPr/>
        </p:nvSpPr>
        <p:spPr bwMode="auto">
          <a:xfrm>
            <a:off x="5850129" y="5423789"/>
            <a:ext cx="171450" cy="665163"/>
          </a:xfrm>
          <a:prstGeom prst="rect">
            <a:avLst/>
          </a:prstGeom>
          <a:solidFill>
            <a:schemeClr val="tx2"/>
          </a:solidFill>
          <a:ln w="28575">
            <a:solidFill>
              <a:schemeClr val="bg2"/>
            </a:solidFill>
            <a:miter lim="800000"/>
            <a:headEnd/>
            <a:tailEnd/>
          </a:ln>
        </p:spPr>
        <p:txBody>
          <a:bodyPr anchor="ctr">
            <a:spAutoFit/>
          </a:bodyPr>
          <a:lstStyle/>
          <a:p>
            <a:endParaRPr lang="en-US"/>
          </a:p>
        </p:txBody>
      </p:sp>
      <p:pic>
        <p:nvPicPr>
          <p:cNvPr id="26" name="Picture 9"/>
          <p:cNvPicPr>
            <a:picLocks noChangeAspect="1" noChangeArrowheads="1"/>
          </p:cNvPicPr>
          <p:nvPr/>
        </p:nvPicPr>
        <p:blipFill>
          <a:blip r:embed="rId3" cstate="print">
            <a:lum bright="-30000" contrast="48000"/>
          </a:blip>
          <a:srcRect l="5534" t="8684" r="36778" b="6480"/>
          <a:stretch>
            <a:fillRect/>
          </a:stretch>
        </p:blipFill>
        <p:spPr bwMode="auto">
          <a:xfrm>
            <a:off x="4600766" y="3755327"/>
            <a:ext cx="4275138" cy="2819400"/>
          </a:xfrm>
          <a:prstGeom prst="rect">
            <a:avLst/>
          </a:prstGeom>
          <a:noFill/>
          <a:ln w="9525">
            <a:noFill/>
            <a:miter lim="800000"/>
            <a:headEnd type="none" w="sm" len="sm"/>
            <a:tailEnd type="none" w="sm" len="sm"/>
          </a:ln>
        </p:spPr>
      </p:pic>
      <p:sp>
        <p:nvSpPr>
          <p:cNvPr id="27" name="Text Box 10"/>
          <p:cNvSpPr txBox="1">
            <a:spLocks noChangeArrowheads="1"/>
          </p:cNvSpPr>
          <p:nvPr/>
        </p:nvSpPr>
        <p:spPr bwMode="auto">
          <a:xfrm>
            <a:off x="4667441" y="3859860"/>
            <a:ext cx="4213225" cy="397225"/>
          </a:xfrm>
          <a:prstGeom prst="rect">
            <a:avLst/>
          </a:prstGeom>
          <a:solidFill>
            <a:schemeClr val="bg1"/>
          </a:solidFill>
          <a:ln w="9525">
            <a:noFill/>
            <a:miter lim="800000"/>
            <a:headEnd type="none" w="sm" len="sm"/>
            <a:tailEnd type="none" w="sm" len="sm"/>
          </a:ln>
          <a:effectLst/>
        </p:spPr>
        <p:txBody>
          <a:bodyPr wrap="none">
            <a:spAutoFit/>
          </a:bodyPr>
          <a:lstStyle/>
          <a:p>
            <a:pPr>
              <a:defRPr/>
            </a:pPr>
            <a:r>
              <a:rPr lang="en-US" sz="2000" b="1" dirty="0">
                <a:effectLst>
                  <a:outerShdw blurRad="38100" dist="38100" dir="2700000" algn="tl">
                    <a:srgbClr val="C0C0C0"/>
                  </a:outerShdw>
                </a:effectLst>
              </a:rPr>
              <a:t>Double slit     Interference pattern</a:t>
            </a:r>
            <a:endParaRPr lang="en-US" dirty="0"/>
          </a:p>
        </p:txBody>
      </p:sp>
      <p:sp>
        <p:nvSpPr>
          <p:cNvPr id="28" name="Text Box 11"/>
          <p:cNvSpPr txBox="1">
            <a:spLocks noChangeArrowheads="1"/>
          </p:cNvSpPr>
          <p:nvPr/>
        </p:nvSpPr>
        <p:spPr bwMode="auto">
          <a:xfrm>
            <a:off x="4701604" y="4399361"/>
            <a:ext cx="1150938" cy="398718"/>
          </a:xfrm>
          <a:prstGeom prst="rect">
            <a:avLst/>
          </a:prstGeom>
          <a:solidFill>
            <a:schemeClr val="bg1"/>
          </a:solidFill>
          <a:ln w="9525">
            <a:noFill/>
            <a:miter lim="800000"/>
            <a:headEnd type="none" w="sm" len="sm"/>
            <a:tailEnd type="none" w="sm" len="sm"/>
          </a:ln>
          <a:effectLst/>
        </p:spPr>
        <p:txBody>
          <a:bodyPr>
            <a:spAutoFit/>
          </a:bodyPr>
          <a:lstStyle/>
          <a:p>
            <a:pPr>
              <a:defRPr/>
            </a:pPr>
            <a:r>
              <a:rPr lang="en-US" sz="2000" b="1" dirty="0">
                <a:effectLst>
                  <a:outerShdw blurRad="38100" dist="38100" dir="2700000" algn="tl">
                    <a:srgbClr val="C0C0C0"/>
                  </a:outerShdw>
                </a:effectLst>
              </a:rPr>
              <a:t>wave</a:t>
            </a:r>
            <a:endParaRPr lang="en-US" dirty="0"/>
          </a:p>
        </p:txBody>
      </p:sp>
      <p:sp>
        <p:nvSpPr>
          <p:cNvPr id="29" name="Rectangle 14"/>
          <p:cNvSpPr>
            <a:spLocks noChangeArrowheads="1"/>
          </p:cNvSpPr>
          <p:nvPr/>
        </p:nvSpPr>
        <p:spPr bwMode="auto">
          <a:xfrm>
            <a:off x="5824728" y="5255514"/>
            <a:ext cx="171450" cy="665163"/>
          </a:xfrm>
          <a:prstGeom prst="rect">
            <a:avLst/>
          </a:prstGeom>
          <a:solidFill>
            <a:schemeClr val="tx2"/>
          </a:solidFill>
          <a:ln w="28575">
            <a:solidFill>
              <a:schemeClr val="bg2"/>
            </a:solidFill>
            <a:miter lim="800000"/>
            <a:headEnd/>
            <a:tailEnd/>
          </a:ln>
        </p:spPr>
        <p:txBody>
          <a:bodyPr anchor="ctr">
            <a:spAutoFit/>
          </a:bodyPr>
          <a:lstStyle/>
          <a:p>
            <a:endParaRPr lang="en-US"/>
          </a:p>
        </p:txBody>
      </p:sp>
      <p:sp>
        <p:nvSpPr>
          <p:cNvPr id="30" name="Oval 29"/>
          <p:cNvSpPr/>
          <p:nvPr/>
        </p:nvSpPr>
        <p:spPr>
          <a:xfrm>
            <a:off x="5193792" y="1773936"/>
            <a:ext cx="3602736" cy="12435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4225" name="Text Box 17"/>
          <p:cNvSpPr txBox="1">
            <a:spLocks noChangeArrowheads="1"/>
          </p:cNvSpPr>
          <p:nvPr/>
        </p:nvSpPr>
        <p:spPr bwMode="auto">
          <a:xfrm>
            <a:off x="368300" y="6440488"/>
            <a:ext cx="7500938" cy="406400"/>
          </a:xfrm>
          <a:prstGeom prst="rect">
            <a:avLst/>
          </a:prstGeom>
          <a:solidFill>
            <a:srgbClr val="3366FF"/>
          </a:solidFill>
          <a:ln w="9525">
            <a:solidFill>
              <a:schemeClr val="tx2"/>
            </a:solidFill>
            <a:miter lim="800000"/>
            <a:headEnd type="none" w="sm" len="sm"/>
            <a:tailEnd type="none" w="sm" len="sm"/>
          </a:ln>
          <a:effectLst/>
        </p:spPr>
        <p:txBody>
          <a:bodyPr wrap="none">
            <a:spAutoFit/>
          </a:bodyPr>
          <a:lstStyle/>
          <a:p>
            <a:pPr>
              <a:defRPr/>
            </a:pPr>
            <a:r>
              <a:rPr lang="en-US" sz="2000" b="1" dirty="0">
                <a:solidFill>
                  <a:srgbClr val="000000"/>
                </a:solidFill>
                <a:effectLst>
                  <a:outerShdw blurRad="38100" dist="38100" dir="2700000" algn="tl">
                    <a:srgbClr val="FFFFFF"/>
                  </a:outerShdw>
                </a:effectLst>
              </a:rPr>
              <a:t>Follow-up:</a:t>
            </a:r>
            <a:r>
              <a:rPr lang="en-US" sz="2000" b="1" dirty="0">
                <a:effectLst>
                  <a:outerShdw blurRad="38100" dist="38100" dir="2700000" algn="tl">
                    <a:srgbClr val="000000"/>
                  </a:outerShdw>
                </a:effectLst>
              </a:rPr>
              <a:t>  </a:t>
            </a:r>
            <a:r>
              <a:rPr lang="en-US" sz="2000" b="1" dirty="0"/>
              <a:t>What happens when the phase difference is 90</a:t>
            </a:r>
            <a:r>
              <a:rPr lang="en-US" sz="2000" b="1" i="1" dirty="0">
                <a:solidFill>
                  <a:schemeClr val="accent2"/>
                </a:solidFill>
                <a:effectLst>
                  <a:outerShdw blurRad="38100" dist="38100" dir="2700000" algn="tl">
                    <a:srgbClr val="000000"/>
                  </a:outerShdw>
                </a:effectLst>
              </a:rPr>
              <a:t>°</a:t>
            </a:r>
            <a:r>
              <a:rPr lang="en-US" sz="2000" b="1" dirty="0"/>
              <a:t>?</a:t>
            </a:r>
          </a:p>
        </p:txBody>
      </p:sp>
    </p:spTree>
    <p:extLst>
      <p:ext uri="{BB962C8B-B14F-4D97-AF65-F5344CB8AC3E}">
        <p14:creationId xmlns:p14="http://schemas.microsoft.com/office/powerpoint/2010/main" val="6860176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9" name="Picture 3"/>
          <p:cNvPicPr>
            <a:picLocks noChangeAspect="1" noChangeArrowheads="1"/>
          </p:cNvPicPr>
          <p:nvPr/>
        </p:nvPicPr>
        <p:blipFill>
          <a:blip r:embed="rId2" cstate="print"/>
          <a:srcRect/>
          <a:stretch>
            <a:fillRect/>
          </a:stretch>
        </p:blipFill>
        <p:spPr bwMode="auto">
          <a:xfrm>
            <a:off x="1001856" y="1398351"/>
            <a:ext cx="7203043" cy="4797733"/>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3" name="Picture 3"/>
          <p:cNvPicPr>
            <a:picLocks noChangeAspect="1" noChangeArrowheads="1"/>
          </p:cNvPicPr>
          <p:nvPr/>
        </p:nvPicPr>
        <p:blipFill>
          <a:blip r:embed="rId2" cstate="print"/>
          <a:srcRect/>
          <a:stretch>
            <a:fillRect/>
          </a:stretch>
        </p:blipFill>
        <p:spPr bwMode="auto">
          <a:xfrm>
            <a:off x="675847" y="1033321"/>
            <a:ext cx="7840355" cy="5235389"/>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l="14298" t="28617" r="15657" b="23033"/>
          <a:stretch>
            <a:fillRect/>
          </a:stretch>
        </p:blipFill>
        <p:spPr bwMode="auto">
          <a:xfrm>
            <a:off x="1478280" y="3581400"/>
            <a:ext cx="5897880" cy="1280160"/>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cstate="print"/>
          <a:srcRect/>
          <a:stretch>
            <a:fillRect/>
          </a:stretch>
        </p:blipFill>
        <p:spPr bwMode="auto">
          <a:xfrm>
            <a:off x="1691640" y="1752600"/>
            <a:ext cx="5334000" cy="1386840"/>
          </a:xfrm>
          <a:prstGeom prst="rect">
            <a:avLst/>
          </a:prstGeom>
          <a:noFill/>
          <a:ln w="9525">
            <a:noFill/>
            <a:miter lim="800000"/>
            <a:headEnd/>
            <a:tailEnd/>
          </a:ln>
          <a:effectLst/>
        </p:spPr>
      </p:pic>
      <p:sp>
        <p:nvSpPr>
          <p:cNvPr id="6" name="TextBox 5"/>
          <p:cNvSpPr txBox="1"/>
          <p:nvPr/>
        </p:nvSpPr>
        <p:spPr>
          <a:xfrm>
            <a:off x="5897880" y="3101340"/>
            <a:ext cx="399468"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5</a:t>
            </a:r>
            <a:r>
              <a:rPr lang="en-US" sz="1600" dirty="0" smtClean="0">
                <a:latin typeface="Times New Roman" pitchFamily="18" charset="0"/>
                <a:cs typeface="Times New Roman" pitchFamily="18" charset="0"/>
                <a:sym typeface="Symbol"/>
              </a:rPr>
              <a:t></a:t>
            </a:r>
            <a:endParaRPr lang="en-US" sz="1600" dirty="0">
              <a:latin typeface="Times New Roman" pitchFamily="18" charset="0"/>
              <a:cs typeface="Times New Roman" pitchFamily="18" charset="0"/>
            </a:endParaRPr>
          </a:p>
        </p:txBody>
      </p:sp>
      <p:sp>
        <p:nvSpPr>
          <p:cNvPr id="7" name="TextBox 6"/>
          <p:cNvSpPr txBox="1"/>
          <p:nvPr/>
        </p:nvSpPr>
        <p:spPr>
          <a:xfrm>
            <a:off x="4602480" y="3101340"/>
            <a:ext cx="296876" cy="338554"/>
          </a:xfrm>
          <a:prstGeom prst="rect">
            <a:avLst/>
          </a:prstGeom>
          <a:noFill/>
        </p:spPr>
        <p:txBody>
          <a:bodyPr wrap="none" rtlCol="0">
            <a:spAutoFit/>
          </a:bodyPr>
          <a:lstStyle/>
          <a:p>
            <a:r>
              <a:rPr lang="en-US" sz="1600" dirty="0" smtClean="0">
                <a:latin typeface="Times New Roman" pitchFamily="18" charset="0"/>
                <a:cs typeface="Times New Roman" pitchFamily="18" charset="0"/>
                <a:sym typeface="Symbol"/>
              </a:rPr>
              <a:t></a:t>
            </a:r>
            <a:endParaRPr lang="en-US" sz="1600" dirty="0">
              <a:latin typeface="Times New Roman" pitchFamily="18" charset="0"/>
              <a:cs typeface="Times New Roman" pitchFamily="18" charset="0"/>
            </a:endParaRPr>
          </a:p>
        </p:txBody>
      </p:sp>
      <p:sp>
        <p:nvSpPr>
          <p:cNvPr id="8" name="TextBox 7"/>
          <p:cNvSpPr txBox="1"/>
          <p:nvPr/>
        </p:nvSpPr>
        <p:spPr>
          <a:xfrm>
            <a:off x="5181600" y="3101340"/>
            <a:ext cx="399468" cy="338554"/>
          </a:xfrm>
          <a:prstGeom prst="rect">
            <a:avLst/>
          </a:prstGeom>
          <a:noFill/>
        </p:spPr>
        <p:txBody>
          <a:bodyPr wrap="none" rtlCol="0">
            <a:spAutoFit/>
          </a:bodyPr>
          <a:lstStyle/>
          <a:p>
            <a:r>
              <a:rPr lang="en-US" sz="1600" dirty="0">
                <a:latin typeface="Times New Roman" pitchFamily="18" charset="0"/>
                <a:cs typeface="Times New Roman" pitchFamily="18" charset="0"/>
                <a:sym typeface="Symbol"/>
              </a:rPr>
              <a:t>3</a:t>
            </a:r>
            <a:r>
              <a:rPr lang="en-US" sz="1600" dirty="0" smtClean="0">
                <a:latin typeface="Times New Roman" pitchFamily="18" charset="0"/>
                <a:cs typeface="Times New Roman" pitchFamily="18" charset="0"/>
                <a:sym typeface="Symbol"/>
              </a:rPr>
              <a:t></a:t>
            </a:r>
            <a:endParaRPr lang="en-US" sz="1600" dirty="0">
              <a:latin typeface="Times New Roman" pitchFamily="18" charset="0"/>
              <a:cs typeface="Times New Roman" pitchFamily="18" charset="0"/>
            </a:endParaRPr>
          </a:p>
        </p:txBody>
      </p:sp>
      <p:sp>
        <p:nvSpPr>
          <p:cNvPr id="9" name="TextBox 8"/>
          <p:cNvSpPr txBox="1"/>
          <p:nvPr/>
        </p:nvSpPr>
        <p:spPr>
          <a:xfrm>
            <a:off x="3017520" y="3101340"/>
            <a:ext cx="468398"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-3</a:t>
            </a:r>
            <a:r>
              <a:rPr lang="en-US" sz="1600" dirty="0" smtClean="0">
                <a:latin typeface="Times New Roman" pitchFamily="18" charset="0"/>
                <a:cs typeface="Times New Roman" pitchFamily="18" charset="0"/>
                <a:sym typeface="Symbol"/>
              </a:rPr>
              <a:t></a:t>
            </a:r>
            <a:endParaRPr lang="en-US" sz="1600" dirty="0">
              <a:latin typeface="Times New Roman" pitchFamily="18" charset="0"/>
              <a:cs typeface="Times New Roman" pitchFamily="18" charset="0"/>
            </a:endParaRPr>
          </a:p>
        </p:txBody>
      </p:sp>
      <p:sp>
        <p:nvSpPr>
          <p:cNvPr id="10" name="TextBox 9"/>
          <p:cNvSpPr txBox="1"/>
          <p:nvPr/>
        </p:nvSpPr>
        <p:spPr>
          <a:xfrm>
            <a:off x="3810000" y="3101340"/>
            <a:ext cx="365806" cy="338554"/>
          </a:xfrm>
          <a:prstGeom prst="rect">
            <a:avLst/>
          </a:prstGeom>
          <a:noFill/>
        </p:spPr>
        <p:txBody>
          <a:bodyPr wrap="none" rtlCol="0">
            <a:spAutoFit/>
          </a:bodyPr>
          <a:lstStyle/>
          <a:p>
            <a:r>
              <a:rPr lang="en-US" sz="1600" dirty="0" smtClean="0">
                <a:latin typeface="Times New Roman" pitchFamily="18" charset="0"/>
                <a:cs typeface="Times New Roman" pitchFamily="18" charset="0"/>
                <a:sym typeface="Symbol"/>
              </a:rPr>
              <a:t>-</a:t>
            </a:r>
            <a:endParaRPr lang="en-US" sz="1600" dirty="0">
              <a:latin typeface="Times New Roman" pitchFamily="18" charset="0"/>
              <a:cs typeface="Times New Roman" pitchFamily="18" charset="0"/>
            </a:endParaRPr>
          </a:p>
        </p:txBody>
      </p:sp>
      <p:sp>
        <p:nvSpPr>
          <p:cNvPr id="11" name="TextBox 10"/>
          <p:cNvSpPr txBox="1"/>
          <p:nvPr/>
        </p:nvSpPr>
        <p:spPr>
          <a:xfrm>
            <a:off x="2346960" y="3101340"/>
            <a:ext cx="468398" cy="338554"/>
          </a:xfrm>
          <a:prstGeom prst="rect">
            <a:avLst/>
          </a:prstGeom>
          <a:noFill/>
        </p:spPr>
        <p:txBody>
          <a:bodyPr wrap="none" rtlCol="0">
            <a:spAutoFit/>
          </a:bodyPr>
          <a:lstStyle/>
          <a:p>
            <a:r>
              <a:rPr lang="en-US" sz="1600" dirty="0" smtClean="0">
                <a:latin typeface="Times New Roman" pitchFamily="18" charset="0"/>
                <a:cs typeface="Times New Roman" pitchFamily="18" charset="0"/>
                <a:sym typeface="Symbol"/>
              </a:rPr>
              <a:t>-5</a:t>
            </a:r>
            <a:endParaRPr lang="en-US" sz="1600" dirty="0">
              <a:latin typeface="Times New Roman" pitchFamily="18" charset="0"/>
              <a:cs typeface="Times New Roman" pitchFamily="18" charset="0"/>
            </a:endParaRPr>
          </a:p>
        </p:txBody>
      </p:sp>
      <p:sp>
        <p:nvSpPr>
          <p:cNvPr id="12" name="TextBox 11"/>
          <p:cNvSpPr txBox="1"/>
          <p:nvPr/>
        </p:nvSpPr>
        <p:spPr>
          <a:xfrm>
            <a:off x="6934200" y="2926080"/>
            <a:ext cx="511679" cy="369332"/>
          </a:xfrm>
          <a:prstGeom prst="rect">
            <a:avLst/>
          </a:prstGeom>
          <a:noFill/>
        </p:spPr>
        <p:txBody>
          <a:bodyPr wrap="none" rtlCol="0">
            <a:spAutoFit/>
          </a:bodyPr>
          <a:lstStyle/>
          <a:p>
            <a:r>
              <a:rPr lang="en-US" dirty="0" smtClean="0">
                <a:sym typeface="Symbol"/>
              </a:rPr>
              <a:t>/2</a:t>
            </a:r>
            <a:endParaRPr lang="en-US" dirty="0"/>
          </a:p>
        </p:txBody>
      </p:sp>
      <p:cxnSp>
        <p:nvCxnSpPr>
          <p:cNvPr id="14" name="Straight Arrow Connector 13"/>
          <p:cNvCxnSpPr/>
          <p:nvPr/>
        </p:nvCxnSpPr>
        <p:spPr>
          <a:xfrm flipH="1">
            <a:off x="5196840" y="1844040"/>
            <a:ext cx="914400" cy="2743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187440" y="1584960"/>
            <a:ext cx="2118360" cy="830997"/>
          </a:xfrm>
          <a:prstGeom prst="rect">
            <a:avLst/>
          </a:prstGeom>
          <a:noFill/>
        </p:spPr>
        <p:txBody>
          <a:bodyPr wrap="square" rtlCol="0">
            <a:spAutoFit/>
          </a:bodyPr>
          <a:lstStyle/>
          <a:p>
            <a:r>
              <a:rPr lang="en-US" sz="1600" b="1" dirty="0" smtClean="0"/>
              <a:t>Interference fringes:</a:t>
            </a:r>
          </a:p>
          <a:p>
            <a:r>
              <a:rPr lang="en-US" sz="1600" dirty="0" smtClean="0"/>
              <a:t> due to having two slits.</a:t>
            </a:r>
            <a:endParaRPr lang="en-US" sz="1600" dirty="0"/>
          </a:p>
        </p:txBody>
      </p:sp>
      <p:sp>
        <p:nvSpPr>
          <p:cNvPr id="16" name="TextBox 15"/>
          <p:cNvSpPr txBox="1"/>
          <p:nvPr/>
        </p:nvSpPr>
        <p:spPr>
          <a:xfrm>
            <a:off x="4008120" y="1463040"/>
            <a:ext cx="261610" cy="369332"/>
          </a:xfrm>
          <a:prstGeom prst="rect">
            <a:avLst/>
          </a:prstGeom>
          <a:noFill/>
        </p:spPr>
        <p:txBody>
          <a:bodyPr wrap="none" rtlCol="0">
            <a:spAutoFit/>
          </a:bodyPr>
          <a:lstStyle/>
          <a:p>
            <a:r>
              <a:rPr lang="en-US" i="1" dirty="0" smtClean="0">
                <a:latin typeface="Times New Roman" pitchFamily="18" charset="0"/>
                <a:cs typeface="Times New Roman" pitchFamily="18" charset="0"/>
              </a:rPr>
              <a:t>I</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1503882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The Nature of Light</a:t>
            </a:r>
          </a:p>
        </p:txBody>
      </p:sp>
      <p:sp>
        <p:nvSpPr>
          <p:cNvPr id="5123" name="Rectangle 3"/>
          <p:cNvSpPr>
            <a:spLocks noGrp="1" noChangeArrowheads="1"/>
          </p:cNvSpPr>
          <p:nvPr>
            <p:ph type="body" idx="1"/>
          </p:nvPr>
        </p:nvSpPr>
        <p:spPr/>
        <p:txBody>
          <a:bodyPr/>
          <a:lstStyle/>
          <a:p>
            <a:pPr>
              <a:lnSpc>
                <a:spcPct val="90000"/>
              </a:lnSpc>
            </a:pPr>
            <a:r>
              <a:rPr lang="en-US" sz="2800" dirty="0"/>
              <a:t>Before the beginning of the nineteenth century, light was considered to be a stream of particles</a:t>
            </a:r>
          </a:p>
          <a:p>
            <a:pPr>
              <a:lnSpc>
                <a:spcPct val="90000"/>
              </a:lnSpc>
            </a:pPr>
            <a:r>
              <a:rPr lang="en-US" sz="2800" dirty="0"/>
              <a:t>The particles were either emitted by the object being viewed or emanated from the eyes of the viewer</a:t>
            </a:r>
          </a:p>
          <a:p>
            <a:pPr>
              <a:lnSpc>
                <a:spcPct val="90000"/>
              </a:lnSpc>
            </a:pPr>
            <a:r>
              <a:rPr lang="en-US" sz="2800" dirty="0"/>
              <a:t>Newton was the chief architect of the particle theory of light</a:t>
            </a:r>
          </a:p>
          <a:p>
            <a:pPr lvl="1">
              <a:lnSpc>
                <a:spcPct val="90000"/>
              </a:lnSpc>
            </a:pPr>
            <a:r>
              <a:rPr lang="en-US" sz="2400" dirty="0"/>
              <a:t>He believed the particles left the object and stimulated the sense of sight upon entering the eyes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6146" name="Rectangle 2"/>
          <p:cNvSpPr>
            <a:spLocks noGrp="1" noChangeArrowheads="1"/>
          </p:cNvSpPr>
          <p:nvPr>
            <p:ph type="title"/>
          </p:nvPr>
        </p:nvSpPr>
        <p:spPr/>
        <p:txBody>
          <a:bodyPr/>
          <a:lstStyle/>
          <a:p>
            <a:r>
              <a:rPr lang="en-US" sz="3200"/>
              <a:t>Nature of Light – Alternative View</a:t>
            </a:r>
          </a:p>
        </p:txBody>
      </p:sp>
      <p:sp>
        <p:nvSpPr>
          <p:cNvPr id="6147" name="Rectangle 3"/>
          <p:cNvSpPr>
            <a:spLocks noGrp="1" noChangeArrowheads="1"/>
          </p:cNvSpPr>
          <p:nvPr>
            <p:ph type="body" idx="1"/>
          </p:nvPr>
        </p:nvSpPr>
        <p:spPr/>
        <p:txBody>
          <a:bodyPr/>
          <a:lstStyle/>
          <a:p>
            <a:pPr>
              <a:lnSpc>
                <a:spcPct val="90000"/>
              </a:lnSpc>
            </a:pPr>
            <a:r>
              <a:rPr lang="en-US"/>
              <a:t>Christian Huygens argued that light might be some sort of a wave motion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84994" name="Rectangle 2"/>
          <p:cNvSpPr>
            <a:spLocks noGrp="1" noChangeArrowheads="1"/>
          </p:cNvSpPr>
          <p:nvPr>
            <p:ph type="title"/>
          </p:nvPr>
        </p:nvSpPr>
        <p:spPr/>
        <p:txBody>
          <a:bodyPr/>
          <a:lstStyle/>
          <a:p>
            <a:r>
              <a:rPr lang="en-US"/>
              <a:t>Young’s Contribution</a:t>
            </a:r>
          </a:p>
        </p:txBody>
      </p:sp>
      <p:sp>
        <p:nvSpPr>
          <p:cNvPr id="84995" name="Rectangle 3"/>
          <p:cNvSpPr>
            <a:spLocks noGrp="1" noChangeArrowheads="1"/>
          </p:cNvSpPr>
          <p:nvPr>
            <p:ph type="body" idx="1"/>
          </p:nvPr>
        </p:nvSpPr>
        <p:spPr/>
        <p:txBody>
          <a:bodyPr/>
          <a:lstStyle/>
          <a:p>
            <a:r>
              <a:rPr lang="en-US"/>
              <a:t>Thomas Young (1801) provided the first clear demonstration of the wave nature of light</a:t>
            </a:r>
          </a:p>
          <a:p>
            <a:pPr lvl="1"/>
            <a:r>
              <a:rPr lang="en-US"/>
              <a:t>He showed that light rays interfere with each other</a:t>
            </a:r>
          </a:p>
          <a:p>
            <a:pPr lvl="1"/>
            <a:r>
              <a:rPr lang="en-US"/>
              <a:t>Such behavior could not be explained by particles</a:t>
            </a:r>
          </a:p>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86018" name="Rectangle 2"/>
          <p:cNvSpPr>
            <a:spLocks noGrp="1" noChangeArrowheads="1"/>
          </p:cNvSpPr>
          <p:nvPr>
            <p:ph type="title"/>
          </p:nvPr>
        </p:nvSpPr>
        <p:spPr>
          <a:xfrm>
            <a:off x="1600200" y="-152400"/>
            <a:ext cx="6477000" cy="1143000"/>
          </a:xfrm>
        </p:spPr>
        <p:txBody>
          <a:bodyPr/>
          <a:lstStyle/>
          <a:p>
            <a:r>
              <a:rPr lang="en-US" sz="3200"/>
              <a:t>Modern Scriptural Comments on Nature of Light</a:t>
            </a:r>
          </a:p>
        </p:txBody>
      </p:sp>
      <p:sp>
        <p:nvSpPr>
          <p:cNvPr id="86019" name="Rectangle 3"/>
          <p:cNvSpPr>
            <a:spLocks noGrp="1" noChangeArrowheads="1"/>
          </p:cNvSpPr>
          <p:nvPr>
            <p:ph type="body" idx="1"/>
          </p:nvPr>
        </p:nvSpPr>
        <p:spPr/>
        <p:txBody>
          <a:bodyPr/>
          <a:lstStyle/>
          <a:p>
            <a:pPr>
              <a:lnSpc>
                <a:spcPct val="90000"/>
              </a:lnSpc>
            </a:pPr>
            <a:r>
              <a:rPr lang="en-US"/>
              <a:t> In September of 1832 Joseph Smith received a revelation that said in part :</a:t>
            </a:r>
          </a:p>
          <a:p>
            <a:pPr lvl="1">
              <a:lnSpc>
                <a:spcPct val="90000"/>
              </a:lnSpc>
            </a:pPr>
            <a:r>
              <a:rPr lang="en-US"/>
              <a:t>For the word of the Lord is truth, and whatsoever is truth is light, and whatsoever is light is Spirit, even the Spirit of Jesus Christ. And the Spirit giveth light to every man that cometh into the world; and the Spirit enlighteneth every man through the world, that hearkeneth to the voice of the Spirit. (D&amp;C 84:45-46)</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87042" name="Rectangle 2"/>
          <p:cNvSpPr>
            <a:spLocks noGrp="1" noChangeArrowheads="1"/>
          </p:cNvSpPr>
          <p:nvPr>
            <p:ph type="title"/>
          </p:nvPr>
        </p:nvSpPr>
        <p:spPr>
          <a:xfrm>
            <a:off x="1600200" y="-152400"/>
            <a:ext cx="6477000" cy="1143000"/>
          </a:xfrm>
        </p:spPr>
        <p:txBody>
          <a:bodyPr/>
          <a:lstStyle/>
          <a:p>
            <a:r>
              <a:rPr lang="en-US" sz="3200"/>
              <a:t>Modern Scriptural Comments on Nature of Light</a:t>
            </a:r>
          </a:p>
        </p:txBody>
      </p:sp>
      <p:sp>
        <p:nvSpPr>
          <p:cNvPr id="87043" name="Rectangle 3"/>
          <p:cNvSpPr>
            <a:spLocks noGrp="1" noChangeArrowheads="1"/>
          </p:cNvSpPr>
          <p:nvPr>
            <p:ph type="body" idx="1"/>
          </p:nvPr>
        </p:nvSpPr>
        <p:spPr/>
        <p:txBody>
          <a:bodyPr>
            <a:normAutofit lnSpcReduction="10000"/>
          </a:bodyPr>
          <a:lstStyle/>
          <a:p>
            <a:pPr>
              <a:lnSpc>
                <a:spcPct val="80000"/>
              </a:lnSpc>
            </a:pPr>
            <a:r>
              <a:rPr lang="en-US" sz="2000"/>
              <a:t> In December of 1832 Joseph Smith received another revelation that says in part:</a:t>
            </a:r>
          </a:p>
          <a:p>
            <a:pPr lvl="1">
              <a:lnSpc>
                <a:spcPct val="80000"/>
              </a:lnSpc>
            </a:pPr>
            <a:r>
              <a:rPr lang="en-US" sz="1800"/>
              <a:t>This Comforter is the promise which I give unto you of eternal life, even the glory of the celestial kingdom; which glory is that of the church of the Firstborn, even of God, the holiest of all, through Jesus Christ his Son---He that ascended up on high, as also he descended below all things, in that he comprehended all things, that he might be in all and through all things, the light of truth; which truth shineth. </a:t>
            </a:r>
            <a:r>
              <a:rPr lang="en-US" sz="1800" i="1">
                <a:solidFill>
                  <a:srgbClr val="3366FF"/>
                </a:solidFill>
              </a:rPr>
              <a:t>This is the light of Christ. As also he is in the sun, and the light of the sun, and the power thereof by which it was made. As also he is in the moon, and is the light of the moon, and the power thereof by which it was made; as also the light of the stars, and the power thereof by which they were made; and the earth also, and the power thereof, even the earth upon which you astand. And the light which shineth, which giveth you light, is through him who enlighteneth your eyes, which is the same light that quickeneth your understandings; which light proceedeth forth from the presence of God to fill the immensity of space---the light which is in all things, which giveth life to all things, which is the law by which all things are governed,</a:t>
            </a:r>
            <a:r>
              <a:rPr lang="en-US" sz="1800">
                <a:solidFill>
                  <a:srgbClr val="3366FF"/>
                </a:solidFill>
              </a:rPr>
              <a:t> even the power of God who sitteth upon his throne</a:t>
            </a:r>
            <a:r>
              <a:rPr lang="en-US" sz="1800"/>
              <a:t>, who is in the bosom of eternity, who is in the midst of all things. (D&amp;C 88:5-12 emphasis added)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1500</Words>
  <Application>Microsoft Office PowerPoint</Application>
  <PresentationFormat>On-screen Show (4:3)</PresentationFormat>
  <Paragraphs>222</Paragraphs>
  <Slides>43</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Monotype Sorts</vt:lpstr>
      <vt:lpstr>Symbol</vt:lpstr>
      <vt:lpstr>Times New Roman</vt:lpstr>
      <vt:lpstr>Office Theme</vt:lpstr>
      <vt:lpstr>Question 223.10.1</vt:lpstr>
      <vt:lpstr>Question 223.10.2</vt:lpstr>
      <vt:lpstr>Question 223.10.3</vt:lpstr>
      <vt:lpstr>Question 223.10.4</vt:lpstr>
      <vt:lpstr>The Nature of Light</vt:lpstr>
      <vt:lpstr>Nature of Light – Alternative View</vt:lpstr>
      <vt:lpstr>Young’s Contribution</vt:lpstr>
      <vt:lpstr>Modern Scriptural Comments on Nature of Light</vt:lpstr>
      <vt:lpstr>Modern Scriptural Comments on Nature of Light</vt:lpstr>
      <vt:lpstr>More Confirmation of Wave Nature</vt:lpstr>
      <vt:lpstr>Particle Nature</vt:lpstr>
      <vt:lpstr>PowerPoint Presentation</vt:lpstr>
      <vt:lpstr>PowerPoint Presentation</vt:lpstr>
      <vt:lpstr>PowerPoint Presentation</vt:lpstr>
      <vt:lpstr>Particle Nature, cont.</vt:lpstr>
      <vt:lpstr>Dual Nature of Light</vt:lpstr>
      <vt:lpstr>Measurement of the Speed of Light</vt:lpstr>
      <vt:lpstr>Measurements of the Speed of Light</vt:lpstr>
      <vt:lpstr>Measurement of the Speed of Light – Roemer’s Method</vt:lpstr>
      <vt:lpstr>Roemer’s Method, cont.</vt:lpstr>
      <vt:lpstr>Measurements of the Speed of Light – Fizeau’s Method</vt:lpstr>
      <vt:lpstr>Fizeau’s Method, cont.</vt:lpstr>
      <vt:lpstr>Faster than light?</vt:lpstr>
      <vt:lpstr>Question 223.10.5</vt:lpstr>
      <vt:lpstr>Question 223.10.6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ConcepTest 24.3a Double Slits I</vt:lpstr>
      <vt:lpstr>ConcepTest 24.3a Double Slits I</vt:lpstr>
      <vt:lpstr>ConcepTest 24.3b  Double Slits II</vt:lpstr>
      <vt:lpstr>ConcepTest 24.3b  Double Slits II</vt:lpstr>
      <vt:lpstr>ConcepTest 24.4 Path Difference</vt:lpstr>
      <vt:lpstr>ConcepTest 24.4 Path Difference</vt:lpstr>
      <vt:lpstr>PowerPoint Presentation</vt:lpstr>
      <vt:lpstr>PowerPoint Presentation</vt:lpstr>
      <vt:lpstr>PowerPoint Presentation</vt:lpstr>
      <vt:lpstr>PowerPoint Presentation</vt:lpstr>
      <vt:lpstr>PowerPoint Presentation</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8</cp:revision>
  <dcterms:created xsi:type="dcterms:W3CDTF">2011-09-27T01:13:32Z</dcterms:created>
  <dcterms:modified xsi:type="dcterms:W3CDTF">2017-01-30T16:56:11Z</dcterms:modified>
</cp:coreProperties>
</file>