
<file path=[Content_Types].xml><?xml version="1.0" encoding="utf-8"?>
<Types xmlns="http://schemas.openxmlformats.org/package/2006/content-types">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8" r:id="rId3"/>
    <p:sldId id="257" r:id="rId4"/>
    <p:sldId id="259" r:id="rId5"/>
    <p:sldId id="260" r:id="rId6"/>
    <p:sldId id="258" r:id="rId7"/>
    <p:sldId id="288" r:id="rId8"/>
    <p:sldId id="279" r:id="rId9"/>
    <p:sldId id="280" r:id="rId10"/>
    <p:sldId id="293" r:id="rId11"/>
    <p:sldId id="294" r:id="rId12"/>
    <p:sldId id="289" r:id="rId13"/>
    <p:sldId id="281" r:id="rId14"/>
    <p:sldId id="282" r:id="rId15"/>
    <p:sldId id="287" r:id="rId16"/>
    <p:sldId id="283" r:id="rId17"/>
    <p:sldId id="274" r:id="rId18"/>
    <p:sldId id="275" r:id="rId19"/>
    <p:sldId id="276" r:id="rId20"/>
    <p:sldId id="290" r:id="rId21"/>
    <p:sldId id="291" r:id="rId22"/>
    <p:sldId id="292" r:id="rId23"/>
    <p:sldId id="277" r:id="rId24"/>
    <p:sldId id="296" r:id="rId25"/>
    <p:sldId id="29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0" d="100"/>
          <a:sy n="60" d="100"/>
        </p:scale>
        <p:origin x="648"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C2110D16-FE49-4CCA-A25E-2B326CE2D501}"/>
    <pc:docChg chg="custSel modSld">
      <pc:chgData name="Lines, Todd" userId="afaf7c3a-e8aa-4568-882a-02ad8f9e19b0" providerId="ADAL" clId="{C2110D16-FE49-4CCA-A25E-2B326CE2D501}" dt="2019-05-22T18:35:16.403" v="62"/>
      <pc:docMkLst>
        <pc:docMk/>
      </pc:docMkLst>
      <pc:sldChg chg="addSp delSp modSp">
        <pc:chgData name="Lines, Todd" userId="afaf7c3a-e8aa-4568-882a-02ad8f9e19b0" providerId="ADAL" clId="{C2110D16-FE49-4CCA-A25E-2B326CE2D501}" dt="2019-05-22T18:34:30.040" v="59"/>
        <pc:sldMkLst>
          <pc:docMk/>
          <pc:sldMk cId="0" sldId="274"/>
        </pc:sldMkLst>
        <pc:spChg chg="mod">
          <ac:chgData name="Lines, Todd" userId="afaf7c3a-e8aa-4568-882a-02ad8f9e19b0" providerId="ADAL" clId="{C2110D16-FE49-4CCA-A25E-2B326CE2D501}" dt="2019-05-22T18:32:47.795" v="41" actId="403"/>
          <ac:spMkLst>
            <pc:docMk/>
            <pc:sldMk cId="0" sldId="274"/>
            <ac:spMk id="50" creationId="{53215197-0A07-4069-9E2C-A26A22C143ED}"/>
          </ac:spMkLst>
        </pc:spChg>
        <pc:spChg chg="mod">
          <ac:chgData name="Lines, Todd" userId="afaf7c3a-e8aa-4568-882a-02ad8f9e19b0" providerId="ADAL" clId="{C2110D16-FE49-4CCA-A25E-2B326CE2D501}" dt="2019-05-22T18:33:14.809" v="50" actId="1076"/>
          <ac:spMkLst>
            <pc:docMk/>
            <pc:sldMk cId="0" sldId="274"/>
            <ac:spMk id="51" creationId="{4F9E3647-21CF-49B6-A843-5BD4ED92934C}"/>
          </ac:spMkLst>
        </pc:spChg>
        <pc:spChg chg="mod">
          <ac:chgData name="Lines, Todd" userId="afaf7c3a-e8aa-4568-882a-02ad8f9e19b0" providerId="ADAL" clId="{C2110D16-FE49-4CCA-A25E-2B326CE2D501}" dt="2019-05-22T18:33:20.026" v="51" actId="14100"/>
          <ac:spMkLst>
            <pc:docMk/>
            <pc:sldMk cId="0" sldId="274"/>
            <ac:spMk id="52" creationId="{C3810589-0FD9-48C4-A658-7877099497E2}"/>
          </ac:spMkLst>
        </pc:spChg>
        <pc:spChg chg="mod">
          <ac:chgData name="Lines, Todd" userId="afaf7c3a-e8aa-4568-882a-02ad8f9e19b0" providerId="ADAL" clId="{C2110D16-FE49-4CCA-A25E-2B326CE2D501}" dt="2019-05-22T18:32:19.833" v="29" actId="1076"/>
          <ac:spMkLst>
            <pc:docMk/>
            <pc:sldMk cId="0" sldId="274"/>
            <ac:spMk id="59" creationId="{6840E89E-4F02-40A7-8449-7D2E4BBB370E}"/>
          </ac:spMkLst>
        </pc:spChg>
        <pc:spChg chg="del">
          <ac:chgData name="Lines, Todd" userId="afaf7c3a-e8aa-4568-882a-02ad8f9e19b0" providerId="ADAL" clId="{C2110D16-FE49-4CCA-A25E-2B326CE2D501}" dt="2019-05-22T18:32:07.778" v="25" actId="478"/>
          <ac:spMkLst>
            <pc:docMk/>
            <pc:sldMk cId="0" sldId="274"/>
            <ac:spMk id="60" creationId="{F679ED0C-3674-4A87-9842-3CB3837A60B1}"/>
          </ac:spMkLst>
        </pc:spChg>
        <pc:spChg chg="mod">
          <ac:chgData name="Lines, Todd" userId="afaf7c3a-e8aa-4568-882a-02ad8f9e19b0" providerId="ADAL" clId="{C2110D16-FE49-4CCA-A25E-2B326CE2D501}" dt="2019-05-22T18:32:23.832" v="30" actId="1076"/>
          <ac:spMkLst>
            <pc:docMk/>
            <pc:sldMk cId="0" sldId="274"/>
            <ac:spMk id="61" creationId="{54AF8786-8B59-4639-8CF0-3754E374AF43}"/>
          </ac:spMkLst>
        </pc:spChg>
        <pc:spChg chg="del">
          <ac:chgData name="Lines, Todd" userId="afaf7c3a-e8aa-4568-882a-02ad8f9e19b0" providerId="ADAL" clId="{C2110D16-FE49-4CCA-A25E-2B326CE2D501}" dt="2019-05-22T18:31:58.679" v="22" actId="478"/>
          <ac:spMkLst>
            <pc:docMk/>
            <pc:sldMk cId="0" sldId="274"/>
            <ac:spMk id="62" creationId="{9A6F3D2E-0776-4E69-A4C7-2D492E5C6D87}"/>
          </ac:spMkLst>
        </pc:spChg>
        <pc:spChg chg="mod">
          <ac:chgData name="Lines, Todd" userId="afaf7c3a-e8aa-4568-882a-02ad8f9e19b0" providerId="ADAL" clId="{C2110D16-FE49-4CCA-A25E-2B326CE2D501}" dt="2019-05-22T18:30:21.074" v="1" actId="208"/>
          <ac:spMkLst>
            <pc:docMk/>
            <pc:sldMk cId="0" sldId="274"/>
            <ac:spMk id="3094" creationId="{00000000-0000-0000-0000-000000000000}"/>
          </ac:spMkLst>
        </pc:spChg>
        <pc:spChg chg="mod">
          <ac:chgData name="Lines, Todd" userId="afaf7c3a-e8aa-4568-882a-02ad8f9e19b0" providerId="ADAL" clId="{C2110D16-FE49-4CCA-A25E-2B326CE2D501}" dt="2019-05-22T18:30:29.632" v="4" actId="208"/>
          <ac:spMkLst>
            <pc:docMk/>
            <pc:sldMk cId="0" sldId="274"/>
            <ac:spMk id="3095" creationId="{00000000-0000-0000-0000-000000000000}"/>
          </ac:spMkLst>
        </pc:spChg>
        <pc:spChg chg="mod">
          <ac:chgData name="Lines, Todd" userId="afaf7c3a-e8aa-4568-882a-02ad8f9e19b0" providerId="ADAL" clId="{C2110D16-FE49-4CCA-A25E-2B326CE2D501}" dt="2019-05-22T18:30:26.673" v="3" actId="208"/>
          <ac:spMkLst>
            <pc:docMk/>
            <pc:sldMk cId="0" sldId="274"/>
            <ac:spMk id="3096" creationId="{00000000-0000-0000-0000-000000000000}"/>
          </ac:spMkLst>
        </pc:spChg>
        <pc:spChg chg="mod">
          <ac:chgData name="Lines, Todd" userId="afaf7c3a-e8aa-4568-882a-02ad8f9e19b0" providerId="ADAL" clId="{C2110D16-FE49-4CCA-A25E-2B326CE2D501}" dt="2019-05-22T18:30:23.800" v="2" actId="208"/>
          <ac:spMkLst>
            <pc:docMk/>
            <pc:sldMk cId="0" sldId="274"/>
            <ac:spMk id="3100" creationId="{00000000-0000-0000-0000-000000000000}"/>
          </ac:spMkLst>
        </pc:spChg>
        <pc:spChg chg="mod">
          <ac:chgData name="Lines, Todd" userId="afaf7c3a-e8aa-4568-882a-02ad8f9e19b0" providerId="ADAL" clId="{C2110D16-FE49-4CCA-A25E-2B326CE2D501}" dt="2019-05-22T18:30:17.579" v="0" actId="208"/>
          <ac:spMkLst>
            <pc:docMk/>
            <pc:sldMk cId="0" sldId="274"/>
            <ac:spMk id="3101" creationId="{00000000-0000-0000-0000-000000000000}"/>
          </ac:spMkLst>
        </pc:spChg>
        <pc:spChg chg="mod">
          <ac:chgData name="Lines, Todd" userId="afaf7c3a-e8aa-4568-882a-02ad8f9e19b0" providerId="ADAL" clId="{C2110D16-FE49-4CCA-A25E-2B326CE2D501}" dt="2019-05-22T18:31:11.491" v="12" actId="20577"/>
          <ac:spMkLst>
            <pc:docMk/>
            <pc:sldMk cId="0" sldId="274"/>
            <ac:spMk id="3106" creationId="{00000000-0000-0000-0000-000000000000}"/>
          </ac:spMkLst>
        </pc:spChg>
        <pc:spChg chg="mod">
          <ac:chgData name="Lines, Todd" userId="afaf7c3a-e8aa-4568-882a-02ad8f9e19b0" providerId="ADAL" clId="{C2110D16-FE49-4CCA-A25E-2B326CE2D501}" dt="2019-05-22T18:34:04.536" v="56" actId="1038"/>
          <ac:spMkLst>
            <pc:docMk/>
            <pc:sldMk cId="0" sldId="274"/>
            <ac:spMk id="3107" creationId="{00000000-0000-0000-0000-000000000000}"/>
          </ac:spMkLst>
        </pc:spChg>
        <pc:spChg chg="mod">
          <ac:chgData name="Lines, Todd" userId="afaf7c3a-e8aa-4568-882a-02ad8f9e19b0" providerId="ADAL" clId="{C2110D16-FE49-4CCA-A25E-2B326CE2D501}" dt="2019-05-22T18:34:10.665" v="57" actId="1037"/>
          <ac:spMkLst>
            <pc:docMk/>
            <pc:sldMk cId="0" sldId="274"/>
            <ac:spMk id="3109" creationId="{00000000-0000-0000-0000-000000000000}"/>
          </ac:spMkLst>
        </pc:spChg>
        <pc:grpChg chg="mod">
          <ac:chgData name="Lines, Todd" userId="afaf7c3a-e8aa-4568-882a-02ad8f9e19b0" providerId="ADAL" clId="{C2110D16-FE49-4CCA-A25E-2B326CE2D501}" dt="2019-05-22T18:31:24.572" v="13" actId="1076"/>
          <ac:grpSpMkLst>
            <pc:docMk/>
            <pc:sldMk cId="0" sldId="274"/>
            <ac:grpSpMk id="2" creationId="{00000000-0000-0000-0000-000000000000}"/>
          </ac:grpSpMkLst>
        </pc:grpChg>
        <pc:grpChg chg="add mod">
          <ac:chgData name="Lines, Todd" userId="afaf7c3a-e8aa-4568-882a-02ad8f9e19b0" providerId="ADAL" clId="{C2110D16-FE49-4CCA-A25E-2B326CE2D501}" dt="2019-05-22T18:31:56.155" v="21"/>
          <ac:grpSpMkLst>
            <pc:docMk/>
            <pc:sldMk cId="0" sldId="274"/>
            <ac:grpSpMk id="40" creationId="{79EB709E-7E0A-4A03-BCCC-B83794A347CA}"/>
          </ac:grpSpMkLst>
        </pc:grpChg>
        <pc:grpChg chg="mod">
          <ac:chgData name="Lines, Todd" userId="afaf7c3a-e8aa-4568-882a-02ad8f9e19b0" providerId="ADAL" clId="{C2110D16-FE49-4CCA-A25E-2B326CE2D501}" dt="2019-05-22T18:31:26.226" v="14"/>
          <ac:grpSpMkLst>
            <pc:docMk/>
            <pc:sldMk cId="0" sldId="274"/>
            <ac:grpSpMk id="41" creationId="{DC61D42E-D18C-46CB-ABD8-AAFF2E35C555}"/>
          </ac:grpSpMkLst>
        </pc:grpChg>
        <pc:grpChg chg="del mod">
          <ac:chgData name="Lines, Todd" userId="afaf7c3a-e8aa-4568-882a-02ad8f9e19b0" providerId="ADAL" clId="{C2110D16-FE49-4CCA-A25E-2B326CE2D501}" dt="2019-05-22T18:31:58.679" v="22" actId="478"/>
          <ac:grpSpMkLst>
            <pc:docMk/>
            <pc:sldMk cId="0" sldId="274"/>
            <ac:grpSpMk id="57" creationId="{4EF53076-CF93-416F-A7D5-A62F575EFECD}"/>
          </ac:grpSpMkLst>
        </pc:grpChg>
        <pc:grpChg chg="del mod">
          <ac:chgData name="Lines, Todd" userId="afaf7c3a-e8aa-4568-882a-02ad8f9e19b0" providerId="ADAL" clId="{C2110D16-FE49-4CCA-A25E-2B326CE2D501}" dt="2019-05-22T18:32:07.778" v="25" actId="478"/>
          <ac:grpSpMkLst>
            <pc:docMk/>
            <pc:sldMk cId="0" sldId="274"/>
            <ac:grpSpMk id="58" creationId="{A82F073B-AAF9-4BB5-8A2D-435869897F35}"/>
          </ac:grpSpMkLst>
        </pc:grpChg>
        <pc:picChg chg="del mod">
          <ac:chgData name="Lines, Todd" userId="afaf7c3a-e8aa-4568-882a-02ad8f9e19b0" providerId="ADAL" clId="{C2110D16-FE49-4CCA-A25E-2B326CE2D501}" dt="2019-05-22T18:33:34.003" v="53"/>
          <ac:picMkLst>
            <pc:docMk/>
            <pc:sldMk cId="0" sldId="274"/>
            <ac:picMk id="6" creationId="{53A8F133-AD79-42D4-B934-50EFC064972F}"/>
          </ac:picMkLst>
        </pc:picChg>
        <pc:picChg chg="del mod">
          <ac:chgData name="Lines, Todd" userId="afaf7c3a-e8aa-4568-882a-02ad8f9e19b0" providerId="ADAL" clId="{C2110D16-FE49-4CCA-A25E-2B326CE2D501}" dt="2019-05-22T18:34:30.040" v="59"/>
          <ac:picMkLst>
            <pc:docMk/>
            <pc:sldMk cId="0" sldId="274"/>
            <ac:picMk id="7" creationId="{6BE32979-5A88-47C9-B1EC-DCF81AD62B39}"/>
          </ac:picMkLst>
        </pc:picChg>
      </pc:sldChg>
      <pc:sldChg chg="delSp modSp">
        <pc:chgData name="Lines, Todd" userId="afaf7c3a-e8aa-4568-882a-02ad8f9e19b0" providerId="ADAL" clId="{C2110D16-FE49-4CCA-A25E-2B326CE2D501}" dt="2019-05-22T18:35:16.403" v="62"/>
        <pc:sldMkLst>
          <pc:docMk/>
          <pc:sldMk cId="0" sldId="275"/>
        </pc:sldMkLst>
        <pc:spChg chg="mod">
          <ac:chgData name="Lines, Todd" userId="afaf7c3a-e8aa-4568-882a-02ad8f9e19b0" providerId="ADAL" clId="{C2110D16-FE49-4CCA-A25E-2B326CE2D501}" dt="2019-05-22T18:35:00.745" v="60" actId="208"/>
          <ac:spMkLst>
            <pc:docMk/>
            <pc:sldMk cId="0" sldId="275"/>
            <ac:spMk id="4120" creationId="{00000000-0000-0000-0000-000000000000}"/>
          </ac:spMkLst>
        </pc:spChg>
        <pc:spChg chg="mod">
          <ac:chgData name="Lines, Todd" userId="afaf7c3a-e8aa-4568-882a-02ad8f9e19b0" providerId="ADAL" clId="{C2110D16-FE49-4CCA-A25E-2B326CE2D501}" dt="2019-05-22T18:35:00.745" v="60" actId="208"/>
          <ac:spMkLst>
            <pc:docMk/>
            <pc:sldMk cId="0" sldId="275"/>
            <ac:spMk id="4121" creationId="{00000000-0000-0000-0000-000000000000}"/>
          </ac:spMkLst>
        </pc:spChg>
        <pc:spChg chg="mod">
          <ac:chgData name="Lines, Todd" userId="afaf7c3a-e8aa-4568-882a-02ad8f9e19b0" providerId="ADAL" clId="{C2110D16-FE49-4CCA-A25E-2B326CE2D501}" dt="2019-05-22T18:35:00.745" v="60" actId="208"/>
          <ac:spMkLst>
            <pc:docMk/>
            <pc:sldMk cId="0" sldId="275"/>
            <ac:spMk id="4122" creationId="{00000000-0000-0000-0000-000000000000}"/>
          </ac:spMkLst>
        </pc:spChg>
        <pc:picChg chg="del mod">
          <ac:chgData name="Lines, Todd" userId="afaf7c3a-e8aa-4568-882a-02ad8f9e19b0" providerId="ADAL" clId="{C2110D16-FE49-4CCA-A25E-2B326CE2D501}" dt="2019-05-22T18:35:16.403" v="62"/>
          <ac:picMkLst>
            <pc:docMk/>
            <pc:sldMk cId="0" sldId="275"/>
            <ac:picMk id="4" creationId="{71A8E0BC-A6E7-4FAC-B8B9-D48755654C62}"/>
          </ac:picMkLst>
        </pc:pic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24A37-3C20-4AD5-AE54-325CC3106DCB}" type="datetimeFigureOut">
              <a:rPr lang="en-US" smtClean="0"/>
              <a:pPr/>
              <a:t>5/22/2019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091C1FD-9703-4CCC-BD1A-C9AFFEF7854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4EF4CBF5-6DF5-4CFB-BB58-E0C44E049863}" type="slidenum">
              <a:rPr lang="en-US"/>
              <a:pPr/>
              <a:t>7</a:t>
            </a:fld>
            <a:endParaRPr lang="en-US"/>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517208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23</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C8C8713C-BA25-43D7-AB5A-FFA248E59C5E}" type="slidenum">
              <a:rPr lang="en-US"/>
              <a:pPr/>
              <a:t>24</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058411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2D9FC3DE-700D-4EF1-ABE2-853C98D74F11}" type="slidenum">
              <a:rPr lang="en-US" smtClean="0"/>
              <a:pPr/>
              <a:t>8</a:t>
            </a:fld>
            <a:endParaRPr lang="en-US"/>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813547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EEF04E86-E2B8-42A9-9E20-745D89360582}" type="slidenum">
              <a:rPr lang="en-US"/>
              <a:pPr/>
              <a:t>12</a:t>
            </a:fld>
            <a:endParaRPr lang="en-US"/>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7714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EDA2F4CA-D898-4A90-B766-9CA77E71817A}" type="slidenum">
              <a:rPr lang="en-US" smtClean="0"/>
              <a:pPr/>
              <a:t>14</a:t>
            </a:fld>
            <a:endParaRPr lang="en-US"/>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877681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13ADB42B-C1E3-47B8-88E4-A66833EEF03F}" type="slidenum">
              <a:rPr lang="en-US"/>
              <a:pPr/>
              <a:t>17</a:t>
            </a:fld>
            <a:endParaRPr 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BB0F25B0-2400-42F1-9211-9043BBB5E89D}" type="slidenum">
              <a:rPr lang="en-US"/>
              <a:pPr/>
              <a:t>18</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p:spPr>
        <p:txBody>
          <a:bodyPr/>
          <a:lstStyle/>
          <a:p>
            <a:fld id="{37718DDB-DC96-44BD-9CE9-7D411F691C46}" type="slidenum">
              <a:rPr lang="en-US"/>
              <a:pPr/>
              <a:t>19</a:t>
            </a:fld>
            <a:endParaRPr 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B663AC38-1B11-4EC7-B905-A0380A52A9F3}" type="slidenum">
              <a:rPr lang="en-US" smtClean="0"/>
              <a:pPr/>
              <a:t>21</a:t>
            </a:fld>
            <a:endParaRPr lang="en-US"/>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291982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2F1E1C48-A178-4681-ABA5-6300C4B60AE2}" type="slidenum">
              <a:rPr lang="en-US" smtClean="0"/>
              <a:pPr/>
              <a:t>22</a:t>
            </a:fld>
            <a:endParaRPr lang="en-US"/>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91188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E8FDAE-21D7-43E2-AA57-E305ABC91C65}"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FDAE-21D7-43E2-AA57-E305ABC91C65}"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FDAE-21D7-43E2-AA57-E305ABC91C65}"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Winter 2007</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0789B9EE-4544-4EF8-8692-0DBA0B40783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E8FDAE-21D7-43E2-AA57-E305ABC91C65}"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E8FDAE-21D7-43E2-AA57-E305ABC91C65}" type="datetimeFigureOut">
              <a:rPr lang="en-US" smtClean="0"/>
              <a:pPr/>
              <a:t>5/22/2019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E8FDAE-21D7-43E2-AA57-E305ABC91C65}"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E8FDAE-21D7-43E2-AA57-E305ABC91C65}" type="datetimeFigureOut">
              <a:rPr lang="en-US" smtClean="0"/>
              <a:pPr/>
              <a:t>5/22/2019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E8FDAE-21D7-43E2-AA57-E305ABC91C65}" type="datetimeFigureOut">
              <a:rPr lang="en-US" smtClean="0"/>
              <a:pPr/>
              <a:t>5/22/2019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8FDAE-21D7-43E2-AA57-E305ABC91C65}" type="datetimeFigureOut">
              <a:rPr lang="en-US" smtClean="0"/>
              <a:pPr/>
              <a:t>5/22/2019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8FDAE-21D7-43E2-AA57-E305ABC91C65}"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E8FDAE-21D7-43E2-AA57-E305ABC91C65}" type="datetimeFigureOut">
              <a:rPr lang="en-US" smtClean="0"/>
              <a:pPr/>
              <a:t>5/22/2019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A6CEC5-65FE-4D4B-B670-8CE1C8F889C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E8FDAE-21D7-43E2-AA57-E305ABC91C65}" type="datetimeFigureOut">
              <a:rPr lang="en-US" smtClean="0"/>
              <a:pPr/>
              <a:t>5/22/2019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A6CEC5-65FE-4D4B-B670-8CE1C8F889C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notesSlide" Target="../notesSlides/notesSlide3.xml"/><Relationship Id="rId7"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jpeg"/><Relationship Id="rId5" Type="http://schemas.openxmlformats.org/officeDocument/2006/relationships/image" Target="../media/image1.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notesSlide" Target="../notesSlides/notesSlide5.xml"/><Relationship Id="rId7" Type="http://schemas.openxmlformats.org/officeDocument/2006/relationships/image" Target="../media/image5.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4.bin"/><Relationship Id="rId11" Type="http://schemas.openxmlformats.org/officeDocument/2006/relationships/image" Target="../media/image7.wmf"/><Relationship Id="rId5" Type="http://schemas.openxmlformats.org/officeDocument/2006/relationships/image" Target="../media/image4.wmf"/><Relationship Id="rId10" Type="http://schemas.openxmlformats.org/officeDocument/2006/relationships/oleObject" Target="../embeddings/oleObject6.bin"/><Relationship Id="rId4" Type="http://schemas.openxmlformats.org/officeDocument/2006/relationships/oleObject" Target="../embeddings/oleObject3.bin"/><Relationship Id="rId9" Type="http://schemas.openxmlformats.org/officeDocument/2006/relationships/image" Target="../media/image6.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8.bin"/><Relationship Id="rId5" Type="http://schemas.openxmlformats.org/officeDocument/2006/relationships/image" Target="../media/image8.wmf"/><Relationship Id="rId4" Type="http://schemas.openxmlformats.org/officeDocument/2006/relationships/oleObject" Target="../embeddings/oleObject7.bin"/><Relationship Id="rId9" Type="http://schemas.openxmlformats.org/officeDocument/2006/relationships/image" Target="../media/image10.w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wmf"/><Relationship Id="rId4" Type="http://schemas.openxmlformats.org/officeDocument/2006/relationships/oleObject" Target="../embeddings/oleObject1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4</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0" indent="0">
              <a:buNone/>
            </a:pPr>
            <a:r>
              <a:rPr lang="en-US" dirty="0"/>
              <a:t>A 50.0kg  woman balances on one heel of a pair of high heeled shoes. If the heel is circular and has a radius of 0.5000cm , what pressure does she exert on the floor?</a:t>
            </a:r>
          </a:p>
        </p:txBody>
      </p:sp>
    </p:spTree>
    <p:extLst>
      <p:ext uri="{BB962C8B-B14F-4D97-AF65-F5344CB8AC3E}">
        <p14:creationId xmlns:p14="http://schemas.microsoft.com/office/powerpoint/2010/main" val="680924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a:t>
            </a:r>
          </a:p>
        </p:txBody>
      </p:sp>
      <p:sp>
        <p:nvSpPr>
          <p:cNvPr id="3" name="Content Placeholder 2"/>
          <p:cNvSpPr>
            <a:spLocks noGrp="1"/>
          </p:cNvSpPr>
          <p:nvPr>
            <p:ph idx="1"/>
          </p:nvPr>
        </p:nvSpPr>
        <p:spPr/>
        <p:txBody>
          <a:bodyPr/>
          <a:lstStyle/>
          <a:p>
            <a:pPr marL="0" indent="0">
              <a:buNone/>
            </a:pPr>
            <a:r>
              <a:rPr lang="en-US" dirty="0"/>
              <a:t>How much larger is the pressure at the bottom of a swimming pool than the pressure at the pool surface?</a:t>
            </a:r>
          </a:p>
        </p:txBody>
      </p:sp>
    </p:spTree>
    <p:extLst>
      <p:ext uri="{BB962C8B-B14F-4D97-AF65-F5344CB8AC3E}">
        <p14:creationId xmlns:p14="http://schemas.microsoft.com/office/powerpoint/2010/main" val="1759294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Date Placeholder 4"/>
          <p:cNvSpPr>
            <a:spLocks noGrp="1"/>
          </p:cNvSpPr>
          <p:nvPr>
            <p:ph type="dt" sz="quarter" idx="10"/>
          </p:nvPr>
        </p:nvSpPr>
        <p:spPr>
          <a:noFill/>
        </p:spPr>
        <p:txBody>
          <a:bodyPr/>
          <a:lstStyle/>
          <a:p>
            <a:r>
              <a:rPr lang="en-US"/>
              <a:t>Winter 2007</a:t>
            </a:r>
          </a:p>
        </p:txBody>
      </p:sp>
      <p:sp>
        <p:nvSpPr>
          <p:cNvPr id="1029" name="Footer Placeholder 5"/>
          <p:cNvSpPr>
            <a:spLocks noGrp="1"/>
          </p:cNvSpPr>
          <p:nvPr>
            <p:ph type="ftr" sz="quarter" idx="11"/>
          </p:nvPr>
        </p:nvSpPr>
        <p:spPr>
          <a:noFill/>
        </p:spPr>
        <p:txBody>
          <a:bodyPr/>
          <a:lstStyle/>
          <a:p>
            <a:r>
              <a:rPr lang="en-US"/>
              <a:t>R. Todd Lines</a:t>
            </a:r>
          </a:p>
        </p:txBody>
      </p:sp>
      <p:sp>
        <p:nvSpPr>
          <p:cNvPr id="1030" name="Slide Number Placeholder 6"/>
          <p:cNvSpPr>
            <a:spLocks noGrp="1"/>
          </p:cNvSpPr>
          <p:nvPr>
            <p:ph type="sldNum" sz="quarter" idx="12"/>
          </p:nvPr>
        </p:nvSpPr>
        <p:spPr>
          <a:noFill/>
        </p:spPr>
        <p:txBody>
          <a:bodyPr/>
          <a:lstStyle/>
          <a:p>
            <a:fld id="{AF0AC11C-CD69-48BF-AD9E-F7FC201EA3A3}" type="slidenum">
              <a:rPr lang="en-US"/>
              <a:pPr/>
              <a:t>12</a:t>
            </a:fld>
            <a:endParaRPr lang="en-US"/>
          </a:p>
        </p:txBody>
      </p:sp>
      <p:sp>
        <p:nvSpPr>
          <p:cNvPr id="1031" name="Rectangle 10"/>
          <p:cNvSpPr>
            <a:spLocks noGrp="1" noChangeArrowheads="1"/>
          </p:cNvSpPr>
          <p:nvPr>
            <p:ph type="title"/>
          </p:nvPr>
        </p:nvSpPr>
        <p:spPr/>
        <p:txBody>
          <a:bodyPr/>
          <a:lstStyle/>
          <a:p>
            <a:pPr eaLnBrk="1" hangingPunct="1"/>
            <a:r>
              <a:rPr lang="en-US"/>
              <a:t>Pressure</a:t>
            </a:r>
          </a:p>
        </p:txBody>
      </p:sp>
      <p:sp>
        <p:nvSpPr>
          <p:cNvPr id="1032" name="Rectangle 3"/>
          <p:cNvSpPr>
            <a:spLocks noGrp="1" noChangeArrowheads="1"/>
          </p:cNvSpPr>
          <p:nvPr>
            <p:ph type="body" sz="half" idx="1"/>
          </p:nvPr>
        </p:nvSpPr>
        <p:spPr>
          <a:xfrm>
            <a:off x="457200" y="3719513"/>
            <a:ext cx="4038600" cy="1317625"/>
          </a:xfrm>
        </p:spPr>
        <p:txBody>
          <a:bodyPr/>
          <a:lstStyle/>
          <a:p>
            <a:pPr lvl="1" eaLnBrk="1" hangingPunct="1"/>
            <a:r>
              <a:rPr lang="en-US" sz="2400"/>
              <a:t>P is Scalar quantity</a:t>
            </a:r>
          </a:p>
          <a:p>
            <a:pPr lvl="1" eaLnBrk="1" hangingPunct="1"/>
            <a:r>
              <a:rPr lang="en-US" sz="2400"/>
              <a:t>SI Unit is the Pascal</a:t>
            </a:r>
          </a:p>
          <a:p>
            <a:pPr lvl="2" eaLnBrk="1" hangingPunct="1">
              <a:buFontTx/>
              <a:buNone/>
            </a:pPr>
            <a:endParaRPr lang="en-US" sz="2000"/>
          </a:p>
        </p:txBody>
      </p:sp>
      <p:graphicFrame>
        <p:nvGraphicFramePr>
          <p:cNvPr id="1026" name="Object 6"/>
          <p:cNvGraphicFramePr>
            <a:graphicFrameLocks noGrp="1" noChangeAspect="1"/>
          </p:cNvGraphicFramePr>
          <p:nvPr>
            <p:ph sz="half" idx="4294967295"/>
          </p:nvPr>
        </p:nvGraphicFramePr>
        <p:xfrm>
          <a:off x="1379538" y="1849438"/>
          <a:ext cx="1778000" cy="1574800"/>
        </p:xfrm>
        <a:graphic>
          <a:graphicData uri="http://schemas.openxmlformats.org/presentationml/2006/ole">
            <mc:AlternateContent xmlns:mc="http://schemas.openxmlformats.org/markup-compatibility/2006">
              <mc:Choice xmlns:v="urn:schemas-microsoft-com:vml" Requires="v">
                <p:oleObj spid="_x0000_s1026" name="Equation" r:id="rId4" imgW="444240" imgH="393480" progId="Equation.3">
                  <p:embed/>
                </p:oleObj>
              </mc:Choice>
              <mc:Fallback>
                <p:oleObj name="Equation" r:id="rId4" imgW="444240" imgH="393480" progId="Equation.3">
                  <p:embed/>
                  <p:pic>
                    <p:nvPicPr>
                      <p:cNvPr id="102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9538" y="1849438"/>
                        <a:ext cx="1778000" cy="157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33" name="Picture 12" descr="10_01"/>
          <p:cNvPicPr>
            <a:picLocks noGrp="1" noChangeAspect="1" noChangeArrowheads="1"/>
          </p:cNvPicPr>
          <p:nvPr>
            <p:ph type="body" sz="half" idx="4294967295"/>
          </p:nvPr>
        </p:nvPicPr>
        <p:blipFill>
          <a:blip r:embed="rId6" cstate="print"/>
          <a:srcRect/>
          <a:stretch>
            <a:fillRect/>
          </a:stretch>
        </p:blipFill>
        <p:spPr>
          <a:xfrm>
            <a:off x="5022850" y="1971675"/>
            <a:ext cx="3527425" cy="3781425"/>
          </a:xfrm>
          <a:noFill/>
        </p:spPr>
      </p:pic>
      <p:graphicFrame>
        <p:nvGraphicFramePr>
          <p:cNvPr id="1027" name="Object 13"/>
          <p:cNvGraphicFramePr>
            <a:graphicFrameLocks noGrp="1" noChangeAspect="1"/>
          </p:cNvGraphicFramePr>
          <p:nvPr>
            <p:ph sz="half" idx="2"/>
          </p:nvPr>
        </p:nvGraphicFramePr>
        <p:xfrm>
          <a:off x="1512888" y="4827588"/>
          <a:ext cx="1716087" cy="966787"/>
        </p:xfrm>
        <a:graphic>
          <a:graphicData uri="http://schemas.openxmlformats.org/presentationml/2006/ole">
            <mc:AlternateContent xmlns:mc="http://schemas.openxmlformats.org/markup-compatibility/2006">
              <mc:Choice xmlns:v="urn:schemas-microsoft-com:vml" Requires="v">
                <p:oleObj spid="_x0000_s1027" name="Equation" r:id="rId7" imgW="698400" imgH="393480" progId="Equation.3">
                  <p:embed/>
                </p:oleObj>
              </mc:Choice>
              <mc:Fallback>
                <p:oleObj name="Equation" r:id="rId7" imgW="698400" imgH="393480" progId="Equation.3">
                  <p:embed/>
                  <p:pic>
                    <p:nvPicPr>
                      <p:cNvPr id="1027"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2888" y="4827588"/>
                        <a:ext cx="1716087" cy="966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84289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p:spPr>
        <p:txBody>
          <a:bodyPr/>
          <a:lstStyle/>
          <a:p>
            <a:fld id="{7E249546-2843-4E52-A3A9-9DCC05BD0479}" type="slidenum">
              <a:rPr lang="en-US" smtClean="0"/>
              <a:pPr/>
              <a:t>13</a:t>
            </a:fld>
            <a:endParaRPr lang="en-US"/>
          </a:p>
        </p:txBody>
      </p:sp>
      <p:sp>
        <p:nvSpPr>
          <p:cNvPr id="43011" name="Rectangle 2"/>
          <p:cNvSpPr>
            <a:spLocks noGrp="1" noChangeArrowheads="1"/>
          </p:cNvSpPr>
          <p:nvPr>
            <p:ph type="title"/>
          </p:nvPr>
        </p:nvSpPr>
        <p:spPr/>
        <p:txBody>
          <a:bodyPr/>
          <a:lstStyle/>
          <a:p>
            <a:pPr eaLnBrk="1" hangingPunct="1"/>
            <a:r>
              <a:rPr lang="en-US"/>
              <a:t>Question 123.4.4</a:t>
            </a:r>
          </a:p>
        </p:txBody>
      </p:sp>
      <p:sp>
        <p:nvSpPr>
          <p:cNvPr id="43012" name="Rectangle 3"/>
          <p:cNvSpPr>
            <a:spLocks noGrp="1" noChangeArrowheads="1"/>
          </p:cNvSpPr>
          <p:nvPr>
            <p:ph type="body" idx="1"/>
          </p:nvPr>
        </p:nvSpPr>
        <p:spPr>
          <a:xfrm>
            <a:off x="457200" y="1371600"/>
            <a:ext cx="8229600" cy="4525963"/>
          </a:xfrm>
        </p:spPr>
        <p:txBody>
          <a:bodyPr/>
          <a:lstStyle/>
          <a:p>
            <a:pPr eaLnBrk="1" hangingPunct="1">
              <a:lnSpc>
                <a:spcPct val="115000"/>
              </a:lnSpc>
              <a:buFont typeface="Wingdings" pitchFamily="2" charset="2"/>
              <a:buNone/>
            </a:pPr>
            <a:r>
              <a:rPr lang="en-US" sz="2400" dirty="0">
                <a:solidFill>
                  <a:schemeClr val="tx2"/>
                </a:solidFill>
              </a:rPr>
              <a:t>You are walking out on a frozen lake and you begin to hear the ice cracking beneath you.  What is your best strategy for getting off the ice safely?</a:t>
            </a:r>
          </a:p>
          <a:p>
            <a:pPr eaLnBrk="1" hangingPunct="1">
              <a:lnSpc>
                <a:spcPct val="115000"/>
              </a:lnSpc>
              <a:buFont typeface="Wingdings" pitchFamily="2" charset="2"/>
              <a:buNone/>
            </a:pPr>
            <a:r>
              <a:rPr lang="en-US" sz="2400" dirty="0">
                <a:solidFill>
                  <a:schemeClr val="tx2"/>
                </a:solidFill>
              </a:rPr>
              <a:t>    a) stand absolutely still and don’t move a muscle</a:t>
            </a:r>
          </a:p>
          <a:p>
            <a:pPr eaLnBrk="1" hangingPunct="1">
              <a:lnSpc>
                <a:spcPct val="110000"/>
              </a:lnSpc>
              <a:buFontTx/>
              <a:buNone/>
            </a:pPr>
            <a:r>
              <a:rPr lang="en-US" sz="2400" dirty="0">
                <a:solidFill>
                  <a:schemeClr val="tx2"/>
                </a:solidFill>
              </a:rPr>
              <a:t>	b)  jump up and down to lessen your contact time with the ice</a:t>
            </a:r>
          </a:p>
          <a:p>
            <a:pPr eaLnBrk="1" hangingPunct="1">
              <a:lnSpc>
                <a:spcPct val="110000"/>
              </a:lnSpc>
              <a:buFontTx/>
              <a:buNone/>
            </a:pPr>
            <a:r>
              <a:rPr lang="en-US" sz="2400" dirty="0">
                <a:solidFill>
                  <a:schemeClr val="tx2"/>
                </a:solidFill>
              </a:rPr>
              <a:t>	c)  try to leap in one bound to the bank of the lake</a:t>
            </a:r>
          </a:p>
          <a:p>
            <a:pPr eaLnBrk="1" hangingPunct="1">
              <a:lnSpc>
                <a:spcPct val="110000"/>
              </a:lnSpc>
              <a:buFontTx/>
              <a:buNone/>
            </a:pPr>
            <a:r>
              <a:rPr lang="en-US" sz="2400" dirty="0">
                <a:solidFill>
                  <a:schemeClr val="tx2"/>
                </a:solidFill>
              </a:rPr>
              <a:t>	d)  shuffle your feet (without lifting them) to move towards shore</a:t>
            </a:r>
          </a:p>
          <a:p>
            <a:pPr eaLnBrk="1" hangingPunct="1">
              <a:lnSpc>
                <a:spcPct val="110000"/>
              </a:lnSpc>
              <a:buFontTx/>
              <a:buNone/>
            </a:pPr>
            <a:r>
              <a:rPr lang="en-US" sz="2400" dirty="0">
                <a:solidFill>
                  <a:schemeClr val="tx2"/>
                </a:solidFill>
              </a:rPr>
              <a:t>	e)  lie down flat on the ice and crawl toward shore</a:t>
            </a:r>
          </a:p>
          <a:p>
            <a:pPr eaLnBrk="1" hangingPunct="1">
              <a:lnSpc>
                <a:spcPct val="115000"/>
              </a:lnSpc>
              <a:buFont typeface="Wingdings" pitchFamily="2" charset="2"/>
              <a:buNone/>
            </a:pPr>
            <a:endParaRPr lang="en-US" sz="2400" dirty="0">
              <a:solidFill>
                <a:schemeClr val="tx2"/>
              </a:solidFill>
            </a:endParaRPr>
          </a:p>
          <a:p>
            <a:pPr eaLnBrk="1" hangingPunct="1">
              <a:lnSpc>
                <a:spcPct val="80000"/>
              </a:lnSpc>
            </a:pPr>
            <a:endParaRPr lang="en-US" sz="2000" dirty="0"/>
          </a:p>
        </p:txBody>
      </p:sp>
      <p:sp>
        <p:nvSpPr>
          <p:cNvPr id="43013" name="Text Box 4"/>
          <p:cNvSpPr txBox="1">
            <a:spLocks noChangeArrowheads="1"/>
          </p:cNvSpPr>
          <p:nvPr/>
        </p:nvSpPr>
        <p:spPr bwMode="auto">
          <a:xfrm>
            <a:off x="6708775" y="6170613"/>
            <a:ext cx="361950" cy="366712"/>
          </a:xfrm>
          <a:prstGeom prst="rect">
            <a:avLst/>
          </a:prstGeom>
          <a:noFill/>
          <a:ln w="9525">
            <a:noFill/>
            <a:miter lim="800000"/>
            <a:headEnd/>
            <a:tailEnd/>
          </a:ln>
        </p:spPr>
        <p:txBody>
          <a:bodyPr wrap="none">
            <a:spAutoFit/>
          </a:bodyPr>
          <a:lstStyle/>
          <a:p>
            <a:r>
              <a:rPr lang="en-US"/>
              <a:t>G</a:t>
            </a:r>
          </a:p>
        </p:txBody>
      </p:sp>
    </p:spTree>
    <p:extLst>
      <p:ext uri="{BB962C8B-B14F-4D97-AF65-F5344CB8AC3E}">
        <p14:creationId xmlns:p14="http://schemas.microsoft.com/office/powerpoint/2010/main" val="316312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p>
            <a:fld id="{8C71B9E1-0970-4A0A-8D4C-0812A5DC5689}" type="slidenum">
              <a:rPr lang="en-US" smtClean="0"/>
              <a:pPr/>
              <a:t>14</a:t>
            </a:fld>
            <a:endParaRPr lang="en-US"/>
          </a:p>
        </p:txBody>
      </p:sp>
      <p:sp>
        <p:nvSpPr>
          <p:cNvPr id="44035" name="Freeform 2"/>
          <p:cNvSpPr>
            <a:spLocks/>
          </p:cNvSpPr>
          <p:nvPr/>
        </p:nvSpPr>
        <p:spPr bwMode="auto">
          <a:xfrm>
            <a:off x="4049713" y="900113"/>
            <a:ext cx="5238750" cy="3497262"/>
          </a:xfrm>
          <a:custGeom>
            <a:avLst/>
            <a:gdLst>
              <a:gd name="T0" fmla="*/ 2147483647 w 3300"/>
              <a:gd name="T1" fmla="*/ 2147483647 h 1792"/>
              <a:gd name="T2" fmla="*/ 0 w 3300"/>
              <a:gd name="T3" fmla="*/ 2147483647 h 1792"/>
              <a:gd name="T4" fmla="*/ 2147483647 w 3300"/>
              <a:gd name="T5" fmla="*/ 2147483647 h 1792"/>
              <a:gd name="T6" fmla="*/ 2147483647 w 3300"/>
              <a:gd name="T7" fmla="*/ 2147483647 h 1792"/>
              <a:gd name="T8" fmla="*/ 2147483647 w 3300"/>
              <a:gd name="T9" fmla="*/ 0 h 1792"/>
              <a:gd name="T10" fmla="*/ 2147483647 w 3300"/>
              <a:gd name="T11" fmla="*/ 2147483647 h 1792"/>
              <a:gd name="T12" fmla="*/ 2147483647 w 3300"/>
              <a:gd name="T13" fmla="*/ 2147483647 h 1792"/>
              <a:gd name="T14" fmla="*/ 2147483647 w 3300"/>
              <a:gd name="T15" fmla="*/ 2147483647 h 1792"/>
              <a:gd name="T16" fmla="*/ 2147483647 w 3300"/>
              <a:gd name="T17" fmla="*/ 2147483647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00"/>
              <a:gd name="T28" fmla="*/ 0 h 1792"/>
              <a:gd name="T29" fmla="*/ 3300 w 3300"/>
              <a:gd name="T30" fmla="*/ 1792 h 1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00" h="1792">
                <a:moveTo>
                  <a:pt x="201" y="1226"/>
                </a:moveTo>
                <a:lnTo>
                  <a:pt x="0" y="494"/>
                </a:lnTo>
                <a:lnTo>
                  <a:pt x="868" y="256"/>
                </a:lnTo>
                <a:lnTo>
                  <a:pt x="2020" y="101"/>
                </a:lnTo>
                <a:lnTo>
                  <a:pt x="3182" y="0"/>
                </a:lnTo>
                <a:lnTo>
                  <a:pt x="3300" y="924"/>
                </a:lnTo>
                <a:lnTo>
                  <a:pt x="3163" y="1335"/>
                </a:lnTo>
                <a:lnTo>
                  <a:pt x="3145" y="1792"/>
                </a:lnTo>
                <a:lnTo>
                  <a:pt x="201" y="1226"/>
                </a:lnTo>
                <a:close/>
              </a:path>
            </a:pathLst>
          </a:custGeom>
          <a:solidFill>
            <a:srgbClr val="008000"/>
          </a:solidFill>
          <a:ln w="9525">
            <a:noFill/>
            <a:round/>
            <a:headEnd/>
            <a:tailEnd/>
          </a:ln>
        </p:spPr>
        <p:txBody>
          <a:bodyPr/>
          <a:lstStyle/>
          <a:p>
            <a:endParaRPr lang="en-US"/>
          </a:p>
        </p:txBody>
      </p:sp>
      <p:sp>
        <p:nvSpPr>
          <p:cNvPr id="44036" name="Rectangle 3"/>
          <p:cNvSpPr>
            <a:spLocks noGrp="1" noChangeArrowheads="1"/>
          </p:cNvSpPr>
          <p:nvPr>
            <p:ph type="title"/>
          </p:nvPr>
        </p:nvSpPr>
        <p:spPr/>
        <p:txBody>
          <a:bodyPr/>
          <a:lstStyle/>
          <a:p>
            <a:pPr eaLnBrk="1" hangingPunct="1"/>
            <a:r>
              <a:rPr lang="en-US"/>
              <a:t>Question 123.4.5</a:t>
            </a:r>
          </a:p>
        </p:txBody>
      </p:sp>
      <p:sp>
        <p:nvSpPr>
          <p:cNvPr id="44037" name="Rectangle 4"/>
          <p:cNvSpPr>
            <a:spLocks noGrp="1" noChangeArrowheads="1"/>
          </p:cNvSpPr>
          <p:nvPr>
            <p:ph type="body" idx="1"/>
          </p:nvPr>
        </p:nvSpPr>
        <p:spPr>
          <a:xfrm>
            <a:off x="381000" y="1276350"/>
            <a:ext cx="3527425" cy="4525963"/>
          </a:xfrm>
        </p:spPr>
        <p:txBody>
          <a:bodyPr/>
          <a:lstStyle/>
          <a:p>
            <a:pPr marL="609600" indent="-609600" eaLnBrk="1" hangingPunct="1">
              <a:lnSpc>
                <a:spcPct val="80000"/>
              </a:lnSpc>
              <a:buFontTx/>
              <a:buNone/>
            </a:pPr>
            <a:r>
              <a:rPr lang="en-US" sz="2400"/>
              <a:t>Two dams are exactly the same size (same width and depth). One (A) holds back a large lake, the other (B) holds back a small river. Which Dam has to be built stronger?</a:t>
            </a:r>
          </a:p>
          <a:p>
            <a:pPr marL="609600" indent="-609600" eaLnBrk="1" hangingPunct="1">
              <a:lnSpc>
                <a:spcPct val="80000"/>
              </a:lnSpc>
              <a:buFontTx/>
              <a:buAutoNum type="alphaLcParenR"/>
            </a:pPr>
            <a:r>
              <a:rPr lang="en-US" sz="2400"/>
              <a:t>A</a:t>
            </a:r>
          </a:p>
          <a:p>
            <a:pPr marL="609600" indent="-609600" eaLnBrk="1" hangingPunct="1">
              <a:lnSpc>
                <a:spcPct val="80000"/>
              </a:lnSpc>
              <a:buFontTx/>
              <a:buAutoNum type="alphaLcParenR"/>
            </a:pPr>
            <a:r>
              <a:rPr lang="en-US" sz="2400"/>
              <a:t>B</a:t>
            </a:r>
          </a:p>
          <a:p>
            <a:pPr marL="609600" indent="-609600" eaLnBrk="1" hangingPunct="1">
              <a:lnSpc>
                <a:spcPct val="80000"/>
              </a:lnSpc>
              <a:buFontTx/>
              <a:buAutoNum type="alphaLcParenR"/>
            </a:pPr>
            <a:r>
              <a:rPr lang="en-US" sz="2400"/>
              <a:t>Neither, they should be the same</a:t>
            </a:r>
          </a:p>
        </p:txBody>
      </p:sp>
      <p:sp>
        <p:nvSpPr>
          <p:cNvPr id="44038" name="Freeform 5"/>
          <p:cNvSpPr>
            <a:spLocks/>
          </p:cNvSpPr>
          <p:nvPr/>
        </p:nvSpPr>
        <p:spPr bwMode="auto">
          <a:xfrm>
            <a:off x="6742113" y="1069975"/>
            <a:ext cx="2466975" cy="2813050"/>
          </a:xfrm>
          <a:custGeom>
            <a:avLst/>
            <a:gdLst>
              <a:gd name="T0" fmla="*/ 0 w 1554"/>
              <a:gd name="T1" fmla="*/ 2147483647 h 1654"/>
              <a:gd name="T2" fmla="*/ 2147483647 w 1554"/>
              <a:gd name="T3" fmla="*/ 2147483647 h 1654"/>
              <a:gd name="T4" fmla="*/ 2147483647 w 1554"/>
              <a:gd name="T5" fmla="*/ 2147483647 h 1654"/>
              <a:gd name="T6" fmla="*/ 2147483647 w 1554"/>
              <a:gd name="T7" fmla="*/ 2147483647 h 1654"/>
              <a:gd name="T8" fmla="*/ 2147483647 w 1554"/>
              <a:gd name="T9" fmla="*/ 2147483647 h 1654"/>
              <a:gd name="T10" fmla="*/ 2147483647 w 1554"/>
              <a:gd name="T11" fmla="*/ 0 h 1654"/>
              <a:gd name="T12" fmla="*/ 2147483647 w 1554"/>
              <a:gd name="T13" fmla="*/ 2147483647 h 1654"/>
              <a:gd name="T14" fmla="*/ 2147483647 w 1554"/>
              <a:gd name="T15" fmla="*/ 2147483647 h 1654"/>
              <a:gd name="T16" fmla="*/ 2147483647 w 1554"/>
              <a:gd name="T17" fmla="*/ 2147483647 h 1654"/>
              <a:gd name="T18" fmla="*/ 2147483647 w 1554"/>
              <a:gd name="T19" fmla="*/ 2147483647 h 1654"/>
              <a:gd name="T20" fmla="*/ 2147483647 w 1554"/>
              <a:gd name="T21" fmla="*/ 2147483647 h 1654"/>
              <a:gd name="T22" fmla="*/ 0 w 1554"/>
              <a:gd name="T23" fmla="*/ 2147483647 h 1654"/>
              <a:gd name="T24" fmla="*/ 0 w 1554"/>
              <a:gd name="T25" fmla="*/ 2147483647 h 16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54"/>
              <a:gd name="T40" fmla="*/ 0 h 1654"/>
              <a:gd name="T41" fmla="*/ 1554 w 1554"/>
              <a:gd name="T42" fmla="*/ 1654 h 16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54" h="1654">
                <a:moveTo>
                  <a:pt x="0" y="420"/>
                </a:moveTo>
                <a:lnTo>
                  <a:pt x="55" y="274"/>
                </a:lnTo>
                <a:lnTo>
                  <a:pt x="311" y="109"/>
                </a:lnTo>
                <a:lnTo>
                  <a:pt x="603" y="27"/>
                </a:lnTo>
                <a:lnTo>
                  <a:pt x="1161" y="27"/>
                </a:lnTo>
                <a:lnTo>
                  <a:pt x="1527" y="0"/>
                </a:lnTo>
                <a:lnTo>
                  <a:pt x="1554" y="740"/>
                </a:lnTo>
                <a:lnTo>
                  <a:pt x="1527" y="1435"/>
                </a:lnTo>
                <a:lnTo>
                  <a:pt x="1161" y="1654"/>
                </a:lnTo>
                <a:lnTo>
                  <a:pt x="685" y="1563"/>
                </a:lnTo>
                <a:lnTo>
                  <a:pt x="228" y="1389"/>
                </a:lnTo>
                <a:lnTo>
                  <a:pt x="0" y="950"/>
                </a:lnTo>
                <a:lnTo>
                  <a:pt x="0" y="420"/>
                </a:lnTo>
                <a:close/>
              </a:path>
            </a:pathLst>
          </a:custGeom>
          <a:solidFill>
            <a:srgbClr val="800000"/>
          </a:solidFill>
          <a:ln w="38100">
            <a:solidFill>
              <a:srgbClr val="800000"/>
            </a:solidFill>
            <a:round/>
            <a:headEnd/>
            <a:tailEnd/>
          </a:ln>
        </p:spPr>
        <p:txBody>
          <a:bodyPr/>
          <a:lstStyle/>
          <a:p>
            <a:endParaRPr lang="en-US"/>
          </a:p>
        </p:txBody>
      </p:sp>
      <p:sp>
        <p:nvSpPr>
          <p:cNvPr id="44039" name="Freeform 6"/>
          <p:cNvSpPr>
            <a:spLocks/>
          </p:cNvSpPr>
          <p:nvPr/>
        </p:nvSpPr>
        <p:spPr bwMode="auto">
          <a:xfrm>
            <a:off x="6778625" y="1176338"/>
            <a:ext cx="2466975" cy="2625725"/>
          </a:xfrm>
          <a:custGeom>
            <a:avLst/>
            <a:gdLst>
              <a:gd name="T0" fmla="*/ 0 w 1554"/>
              <a:gd name="T1" fmla="*/ 2147483647 h 1654"/>
              <a:gd name="T2" fmla="*/ 2147483647 w 1554"/>
              <a:gd name="T3" fmla="*/ 2147483647 h 1654"/>
              <a:gd name="T4" fmla="*/ 2147483647 w 1554"/>
              <a:gd name="T5" fmla="*/ 2147483647 h 1654"/>
              <a:gd name="T6" fmla="*/ 2147483647 w 1554"/>
              <a:gd name="T7" fmla="*/ 2147483647 h 1654"/>
              <a:gd name="T8" fmla="*/ 2147483647 w 1554"/>
              <a:gd name="T9" fmla="*/ 2147483647 h 1654"/>
              <a:gd name="T10" fmla="*/ 2147483647 w 1554"/>
              <a:gd name="T11" fmla="*/ 0 h 1654"/>
              <a:gd name="T12" fmla="*/ 2147483647 w 1554"/>
              <a:gd name="T13" fmla="*/ 2147483647 h 1654"/>
              <a:gd name="T14" fmla="*/ 2147483647 w 1554"/>
              <a:gd name="T15" fmla="*/ 2147483647 h 1654"/>
              <a:gd name="T16" fmla="*/ 2147483647 w 1554"/>
              <a:gd name="T17" fmla="*/ 2147483647 h 1654"/>
              <a:gd name="T18" fmla="*/ 2147483647 w 1554"/>
              <a:gd name="T19" fmla="*/ 2147483647 h 1654"/>
              <a:gd name="T20" fmla="*/ 2147483647 w 1554"/>
              <a:gd name="T21" fmla="*/ 2147483647 h 1654"/>
              <a:gd name="T22" fmla="*/ 0 w 1554"/>
              <a:gd name="T23" fmla="*/ 2147483647 h 1654"/>
              <a:gd name="T24" fmla="*/ 0 w 1554"/>
              <a:gd name="T25" fmla="*/ 2147483647 h 165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554"/>
              <a:gd name="T40" fmla="*/ 0 h 1654"/>
              <a:gd name="T41" fmla="*/ 1554 w 1554"/>
              <a:gd name="T42" fmla="*/ 1654 h 165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554" h="1654">
                <a:moveTo>
                  <a:pt x="0" y="420"/>
                </a:moveTo>
                <a:lnTo>
                  <a:pt x="55" y="274"/>
                </a:lnTo>
                <a:lnTo>
                  <a:pt x="311" y="109"/>
                </a:lnTo>
                <a:lnTo>
                  <a:pt x="603" y="27"/>
                </a:lnTo>
                <a:lnTo>
                  <a:pt x="1161" y="27"/>
                </a:lnTo>
                <a:lnTo>
                  <a:pt x="1527" y="0"/>
                </a:lnTo>
                <a:lnTo>
                  <a:pt x="1554" y="740"/>
                </a:lnTo>
                <a:lnTo>
                  <a:pt x="1527" y="1435"/>
                </a:lnTo>
                <a:lnTo>
                  <a:pt x="1161" y="1654"/>
                </a:lnTo>
                <a:lnTo>
                  <a:pt x="685" y="1563"/>
                </a:lnTo>
                <a:lnTo>
                  <a:pt x="228" y="1389"/>
                </a:lnTo>
                <a:lnTo>
                  <a:pt x="0" y="950"/>
                </a:lnTo>
                <a:lnTo>
                  <a:pt x="0" y="420"/>
                </a:lnTo>
                <a:close/>
              </a:path>
            </a:pathLst>
          </a:custGeom>
          <a:solidFill>
            <a:schemeClr val="accent1"/>
          </a:solidFill>
          <a:ln w="38100">
            <a:solidFill>
              <a:srgbClr val="800000"/>
            </a:solidFill>
            <a:round/>
            <a:headEnd/>
            <a:tailEnd/>
          </a:ln>
        </p:spPr>
        <p:txBody>
          <a:bodyPr/>
          <a:lstStyle/>
          <a:p>
            <a:endParaRPr lang="en-US"/>
          </a:p>
        </p:txBody>
      </p:sp>
      <p:sp>
        <p:nvSpPr>
          <p:cNvPr id="44040" name="AutoShape 7"/>
          <p:cNvSpPr>
            <a:spLocks noChangeArrowheads="1"/>
          </p:cNvSpPr>
          <p:nvPr/>
        </p:nvSpPr>
        <p:spPr bwMode="auto">
          <a:xfrm rot="-5400000">
            <a:off x="6370637" y="2220913"/>
            <a:ext cx="900113" cy="11588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44041" name="Freeform 8"/>
          <p:cNvSpPr>
            <a:spLocks/>
          </p:cNvSpPr>
          <p:nvPr/>
        </p:nvSpPr>
        <p:spPr bwMode="auto">
          <a:xfrm>
            <a:off x="4383088" y="2060575"/>
            <a:ext cx="2381250" cy="217488"/>
          </a:xfrm>
          <a:custGeom>
            <a:avLst/>
            <a:gdLst>
              <a:gd name="T0" fmla="*/ 2147483647 w 1500"/>
              <a:gd name="T1" fmla="*/ 2147483647 h 137"/>
              <a:gd name="T2" fmla="*/ 2147483647 w 1500"/>
              <a:gd name="T3" fmla="*/ 2147483647 h 137"/>
              <a:gd name="T4" fmla="*/ 2147483647 w 1500"/>
              <a:gd name="T5" fmla="*/ 2147483647 h 137"/>
              <a:gd name="T6" fmla="*/ 2147483647 w 1500"/>
              <a:gd name="T7" fmla="*/ 0 h 137"/>
              <a:gd name="T8" fmla="*/ 2147483647 w 1500"/>
              <a:gd name="T9" fmla="*/ 0 h 137"/>
              <a:gd name="T10" fmla="*/ 2147483647 w 1500"/>
              <a:gd name="T11" fmla="*/ 2147483647 h 137"/>
              <a:gd name="T12" fmla="*/ 2147483647 w 1500"/>
              <a:gd name="T13" fmla="*/ 2147483647 h 137"/>
              <a:gd name="T14" fmla="*/ 2147483647 w 1500"/>
              <a:gd name="T15" fmla="*/ 2147483647 h 137"/>
              <a:gd name="T16" fmla="*/ 0 w 1500"/>
              <a:gd name="T17" fmla="*/ 2147483647 h 137"/>
              <a:gd name="T18" fmla="*/ 2147483647 w 1500"/>
              <a:gd name="T19" fmla="*/ 2147483647 h 137"/>
              <a:gd name="T20" fmla="*/ 2147483647 w 1500"/>
              <a:gd name="T21" fmla="*/ 2147483647 h 137"/>
              <a:gd name="T22" fmla="*/ 2147483647 w 1500"/>
              <a:gd name="T23" fmla="*/ 2147483647 h 137"/>
              <a:gd name="T24" fmla="*/ 2147483647 w 1500"/>
              <a:gd name="T25" fmla="*/ 2147483647 h 137"/>
              <a:gd name="T26" fmla="*/ 2147483647 w 1500"/>
              <a:gd name="T27" fmla="*/ 2147483647 h 137"/>
              <a:gd name="T28" fmla="*/ 2147483647 w 1500"/>
              <a:gd name="T29" fmla="*/ 2147483647 h 137"/>
              <a:gd name="T30" fmla="*/ 2147483647 w 1500"/>
              <a:gd name="T31" fmla="*/ 2147483647 h 137"/>
              <a:gd name="T32" fmla="*/ 2147483647 w 1500"/>
              <a:gd name="T33" fmla="*/ 2147483647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00"/>
              <a:gd name="T52" fmla="*/ 0 h 137"/>
              <a:gd name="T53" fmla="*/ 1500 w 150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00" h="137">
                <a:moveTo>
                  <a:pt x="1490" y="55"/>
                </a:moveTo>
                <a:lnTo>
                  <a:pt x="1271" y="55"/>
                </a:lnTo>
                <a:lnTo>
                  <a:pt x="1079" y="46"/>
                </a:lnTo>
                <a:lnTo>
                  <a:pt x="914" y="0"/>
                </a:lnTo>
                <a:lnTo>
                  <a:pt x="713" y="0"/>
                </a:lnTo>
                <a:lnTo>
                  <a:pt x="558" y="46"/>
                </a:lnTo>
                <a:lnTo>
                  <a:pt x="357" y="73"/>
                </a:lnTo>
                <a:lnTo>
                  <a:pt x="192" y="46"/>
                </a:lnTo>
                <a:lnTo>
                  <a:pt x="0" y="46"/>
                </a:lnTo>
                <a:lnTo>
                  <a:pt x="64" y="83"/>
                </a:lnTo>
                <a:lnTo>
                  <a:pt x="284" y="119"/>
                </a:lnTo>
                <a:lnTo>
                  <a:pt x="668" y="73"/>
                </a:lnTo>
                <a:lnTo>
                  <a:pt x="878" y="46"/>
                </a:lnTo>
                <a:lnTo>
                  <a:pt x="1143" y="119"/>
                </a:lnTo>
                <a:lnTo>
                  <a:pt x="1372" y="119"/>
                </a:lnTo>
                <a:lnTo>
                  <a:pt x="1500" y="137"/>
                </a:lnTo>
                <a:lnTo>
                  <a:pt x="1490" y="55"/>
                </a:lnTo>
                <a:close/>
              </a:path>
            </a:pathLst>
          </a:custGeom>
          <a:solidFill>
            <a:schemeClr val="accent1"/>
          </a:solidFill>
          <a:ln w="9525">
            <a:solidFill>
              <a:schemeClr val="tx1"/>
            </a:solidFill>
            <a:round/>
            <a:headEnd/>
            <a:tailEnd/>
          </a:ln>
        </p:spPr>
        <p:txBody>
          <a:bodyPr/>
          <a:lstStyle/>
          <a:p>
            <a:endParaRPr lang="en-US"/>
          </a:p>
        </p:txBody>
      </p:sp>
      <p:sp>
        <p:nvSpPr>
          <p:cNvPr id="44042" name="Freeform 9"/>
          <p:cNvSpPr>
            <a:spLocks/>
          </p:cNvSpPr>
          <p:nvPr/>
        </p:nvSpPr>
        <p:spPr bwMode="auto">
          <a:xfrm>
            <a:off x="4027488" y="3797300"/>
            <a:ext cx="5238750" cy="2830513"/>
          </a:xfrm>
          <a:custGeom>
            <a:avLst/>
            <a:gdLst>
              <a:gd name="T0" fmla="*/ 2147483647 w 3300"/>
              <a:gd name="T1" fmla="*/ 2147483647 h 1792"/>
              <a:gd name="T2" fmla="*/ 0 w 3300"/>
              <a:gd name="T3" fmla="*/ 2147483647 h 1792"/>
              <a:gd name="T4" fmla="*/ 2147483647 w 3300"/>
              <a:gd name="T5" fmla="*/ 2147483647 h 1792"/>
              <a:gd name="T6" fmla="*/ 2147483647 w 3300"/>
              <a:gd name="T7" fmla="*/ 2147483647 h 1792"/>
              <a:gd name="T8" fmla="*/ 2147483647 w 3300"/>
              <a:gd name="T9" fmla="*/ 0 h 1792"/>
              <a:gd name="T10" fmla="*/ 2147483647 w 3300"/>
              <a:gd name="T11" fmla="*/ 2147483647 h 1792"/>
              <a:gd name="T12" fmla="*/ 2147483647 w 3300"/>
              <a:gd name="T13" fmla="*/ 2147483647 h 1792"/>
              <a:gd name="T14" fmla="*/ 2147483647 w 3300"/>
              <a:gd name="T15" fmla="*/ 2147483647 h 1792"/>
              <a:gd name="T16" fmla="*/ 2147483647 w 3300"/>
              <a:gd name="T17" fmla="*/ 2147483647 h 17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300"/>
              <a:gd name="T28" fmla="*/ 0 h 1792"/>
              <a:gd name="T29" fmla="*/ 3300 w 3300"/>
              <a:gd name="T30" fmla="*/ 1792 h 179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300" h="1792">
                <a:moveTo>
                  <a:pt x="201" y="1226"/>
                </a:moveTo>
                <a:lnTo>
                  <a:pt x="0" y="494"/>
                </a:lnTo>
                <a:lnTo>
                  <a:pt x="868" y="256"/>
                </a:lnTo>
                <a:lnTo>
                  <a:pt x="2020" y="101"/>
                </a:lnTo>
                <a:lnTo>
                  <a:pt x="3182" y="0"/>
                </a:lnTo>
                <a:lnTo>
                  <a:pt x="3300" y="924"/>
                </a:lnTo>
                <a:lnTo>
                  <a:pt x="3163" y="1335"/>
                </a:lnTo>
                <a:lnTo>
                  <a:pt x="3145" y="1792"/>
                </a:lnTo>
                <a:lnTo>
                  <a:pt x="201" y="1226"/>
                </a:lnTo>
                <a:close/>
              </a:path>
            </a:pathLst>
          </a:custGeom>
          <a:solidFill>
            <a:srgbClr val="008000"/>
          </a:solidFill>
          <a:ln w="9525">
            <a:noFill/>
            <a:round/>
            <a:headEnd/>
            <a:tailEnd/>
          </a:ln>
        </p:spPr>
        <p:txBody>
          <a:bodyPr/>
          <a:lstStyle/>
          <a:p>
            <a:endParaRPr lang="en-US"/>
          </a:p>
        </p:txBody>
      </p:sp>
      <p:sp>
        <p:nvSpPr>
          <p:cNvPr id="44043" name="Freeform 10"/>
          <p:cNvSpPr>
            <a:spLocks/>
          </p:cNvSpPr>
          <p:nvPr/>
        </p:nvSpPr>
        <p:spPr bwMode="auto">
          <a:xfrm>
            <a:off x="6908800" y="4586288"/>
            <a:ext cx="2249488" cy="958850"/>
          </a:xfrm>
          <a:custGeom>
            <a:avLst/>
            <a:gdLst>
              <a:gd name="T0" fmla="*/ 2147483647 w 1417"/>
              <a:gd name="T1" fmla="*/ 2147483647 h 540"/>
              <a:gd name="T2" fmla="*/ 2147483647 w 1417"/>
              <a:gd name="T3" fmla="*/ 0 h 540"/>
              <a:gd name="T4" fmla="*/ 2147483647 w 1417"/>
              <a:gd name="T5" fmla="*/ 2147483647 h 540"/>
              <a:gd name="T6" fmla="*/ 2147483647 w 1417"/>
              <a:gd name="T7" fmla="*/ 2147483647 h 540"/>
              <a:gd name="T8" fmla="*/ 2147483647 w 1417"/>
              <a:gd name="T9" fmla="*/ 2147483647 h 540"/>
              <a:gd name="T10" fmla="*/ 2147483647 w 1417"/>
              <a:gd name="T11" fmla="*/ 2147483647 h 540"/>
              <a:gd name="T12" fmla="*/ 2147483647 w 1417"/>
              <a:gd name="T13" fmla="*/ 2147483647 h 540"/>
              <a:gd name="T14" fmla="*/ 2147483647 w 1417"/>
              <a:gd name="T15" fmla="*/ 2147483647 h 540"/>
              <a:gd name="T16" fmla="*/ 2147483647 w 1417"/>
              <a:gd name="T17" fmla="*/ 2147483647 h 540"/>
              <a:gd name="T18" fmla="*/ 2147483647 w 1417"/>
              <a:gd name="T19" fmla="*/ 2147483647 h 540"/>
              <a:gd name="T20" fmla="*/ 2147483647 w 1417"/>
              <a:gd name="T21" fmla="*/ 2147483647 h 540"/>
              <a:gd name="T22" fmla="*/ 2147483647 w 1417"/>
              <a:gd name="T23" fmla="*/ 2147483647 h 540"/>
              <a:gd name="T24" fmla="*/ 0 w 1417"/>
              <a:gd name="T25" fmla="*/ 2147483647 h 540"/>
              <a:gd name="T26" fmla="*/ 2147483647 w 1417"/>
              <a:gd name="T27" fmla="*/ 2147483647 h 54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17"/>
              <a:gd name="T43" fmla="*/ 0 h 540"/>
              <a:gd name="T44" fmla="*/ 1417 w 1417"/>
              <a:gd name="T45" fmla="*/ 540 h 54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17" h="540">
                <a:moveTo>
                  <a:pt x="9" y="37"/>
                </a:moveTo>
                <a:lnTo>
                  <a:pt x="274" y="0"/>
                </a:lnTo>
                <a:lnTo>
                  <a:pt x="548" y="146"/>
                </a:lnTo>
                <a:lnTo>
                  <a:pt x="841" y="247"/>
                </a:lnTo>
                <a:lnTo>
                  <a:pt x="1115" y="220"/>
                </a:lnTo>
                <a:lnTo>
                  <a:pt x="1298" y="220"/>
                </a:lnTo>
                <a:lnTo>
                  <a:pt x="1417" y="247"/>
                </a:lnTo>
                <a:lnTo>
                  <a:pt x="1252" y="320"/>
                </a:lnTo>
                <a:lnTo>
                  <a:pt x="1033" y="357"/>
                </a:lnTo>
                <a:lnTo>
                  <a:pt x="832" y="412"/>
                </a:lnTo>
                <a:lnTo>
                  <a:pt x="621" y="402"/>
                </a:lnTo>
                <a:lnTo>
                  <a:pt x="256" y="448"/>
                </a:lnTo>
                <a:lnTo>
                  <a:pt x="0" y="540"/>
                </a:lnTo>
                <a:lnTo>
                  <a:pt x="9" y="37"/>
                </a:lnTo>
                <a:close/>
              </a:path>
            </a:pathLst>
          </a:custGeom>
          <a:solidFill>
            <a:schemeClr val="accent1"/>
          </a:solidFill>
          <a:ln w="38100">
            <a:solidFill>
              <a:srgbClr val="800000"/>
            </a:solidFill>
            <a:round/>
            <a:headEnd/>
            <a:tailEnd/>
          </a:ln>
        </p:spPr>
        <p:txBody>
          <a:bodyPr/>
          <a:lstStyle/>
          <a:p>
            <a:endParaRPr lang="en-US"/>
          </a:p>
        </p:txBody>
      </p:sp>
      <p:sp>
        <p:nvSpPr>
          <p:cNvPr id="44044" name="AutoShape 11"/>
          <p:cNvSpPr>
            <a:spLocks noChangeArrowheads="1"/>
          </p:cNvSpPr>
          <p:nvPr/>
        </p:nvSpPr>
        <p:spPr bwMode="auto">
          <a:xfrm rot="-5400000">
            <a:off x="6508751" y="5022850"/>
            <a:ext cx="900112" cy="1158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w="9525">
            <a:solidFill>
              <a:schemeClr val="tx1"/>
            </a:solidFill>
            <a:miter lim="800000"/>
            <a:headEnd/>
            <a:tailEnd/>
          </a:ln>
        </p:spPr>
        <p:txBody>
          <a:bodyPr wrap="none" anchor="ctr"/>
          <a:lstStyle/>
          <a:p>
            <a:endParaRPr lang="en-US"/>
          </a:p>
        </p:txBody>
      </p:sp>
      <p:sp>
        <p:nvSpPr>
          <p:cNvPr id="44045" name="Freeform 12"/>
          <p:cNvSpPr>
            <a:spLocks/>
          </p:cNvSpPr>
          <p:nvPr/>
        </p:nvSpPr>
        <p:spPr bwMode="auto">
          <a:xfrm>
            <a:off x="4535488" y="4927600"/>
            <a:ext cx="2381250" cy="217488"/>
          </a:xfrm>
          <a:custGeom>
            <a:avLst/>
            <a:gdLst>
              <a:gd name="T0" fmla="*/ 2147483647 w 1500"/>
              <a:gd name="T1" fmla="*/ 2147483647 h 137"/>
              <a:gd name="T2" fmla="*/ 2147483647 w 1500"/>
              <a:gd name="T3" fmla="*/ 2147483647 h 137"/>
              <a:gd name="T4" fmla="*/ 2147483647 w 1500"/>
              <a:gd name="T5" fmla="*/ 2147483647 h 137"/>
              <a:gd name="T6" fmla="*/ 2147483647 w 1500"/>
              <a:gd name="T7" fmla="*/ 0 h 137"/>
              <a:gd name="T8" fmla="*/ 2147483647 w 1500"/>
              <a:gd name="T9" fmla="*/ 0 h 137"/>
              <a:gd name="T10" fmla="*/ 2147483647 w 1500"/>
              <a:gd name="T11" fmla="*/ 2147483647 h 137"/>
              <a:gd name="T12" fmla="*/ 2147483647 w 1500"/>
              <a:gd name="T13" fmla="*/ 2147483647 h 137"/>
              <a:gd name="T14" fmla="*/ 2147483647 w 1500"/>
              <a:gd name="T15" fmla="*/ 2147483647 h 137"/>
              <a:gd name="T16" fmla="*/ 0 w 1500"/>
              <a:gd name="T17" fmla="*/ 2147483647 h 137"/>
              <a:gd name="T18" fmla="*/ 2147483647 w 1500"/>
              <a:gd name="T19" fmla="*/ 2147483647 h 137"/>
              <a:gd name="T20" fmla="*/ 2147483647 w 1500"/>
              <a:gd name="T21" fmla="*/ 2147483647 h 137"/>
              <a:gd name="T22" fmla="*/ 2147483647 w 1500"/>
              <a:gd name="T23" fmla="*/ 2147483647 h 137"/>
              <a:gd name="T24" fmla="*/ 2147483647 w 1500"/>
              <a:gd name="T25" fmla="*/ 2147483647 h 137"/>
              <a:gd name="T26" fmla="*/ 2147483647 w 1500"/>
              <a:gd name="T27" fmla="*/ 2147483647 h 137"/>
              <a:gd name="T28" fmla="*/ 2147483647 w 1500"/>
              <a:gd name="T29" fmla="*/ 2147483647 h 137"/>
              <a:gd name="T30" fmla="*/ 2147483647 w 1500"/>
              <a:gd name="T31" fmla="*/ 2147483647 h 137"/>
              <a:gd name="T32" fmla="*/ 2147483647 w 1500"/>
              <a:gd name="T33" fmla="*/ 2147483647 h 137"/>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500"/>
              <a:gd name="T52" fmla="*/ 0 h 137"/>
              <a:gd name="T53" fmla="*/ 1500 w 1500"/>
              <a:gd name="T54" fmla="*/ 137 h 137"/>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500" h="137">
                <a:moveTo>
                  <a:pt x="1490" y="55"/>
                </a:moveTo>
                <a:lnTo>
                  <a:pt x="1271" y="55"/>
                </a:lnTo>
                <a:lnTo>
                  <a:pt x="1079" y="46"/>
                </a:lnTo>
                <a:lnTo>
                  <a:pt x="914" y="0"/>
                </a:lnTo>
                <a:lnTo>
                  <a:pt x="713" y="0"/>
                </a:lnTo>
                <a:lnTo>
                  <a:pt x="558" y="46"/>
                </a:lnTo>
                <a:lnTo>
                  <a:pt x="357" y="73"/>
                </a:lnTo>
                <a:lnTo>
                  <a:pt x="192" y="46"/>
                </a:lnTo>
                <a:lnTo>
                  <a:pt x="0" y="46"/>
                </a:lnTo>
                <a:lnTo>
                  <a:pt x="64" y="83"/>
                </a:lnTo>
                <a:lnTo>
                  <a:pt x="284" y="119"/>
                </a:lnTo>
                <a:lnTo>
                  <a:pt x="668" y="73"/>
                </a:lnTo>
                <a:lnTo>
                  <a:pt x="878" y="46"/>
                </a:lnTo>
                <a:lnTo>
                  <a:pt x="1143" y="119"/>
                </a:lnTo>
                <a:lnTo>
                  <a:pt x="1372" y="119"/>
                </a:lnTo>
                <a:lnTo>
                  <a:pt x="1500" y="137"/>
                </a:lnTo>
                <a:lnTo>
                  <a:pt x="1490" y="55"/>
                </a:lnTo>
                <a:close/>
              </a:path>
            </a:pathLst>
          </a:custGeom>
          <a:solidFill>
            <a:schemeClr val="accent1"/>
          </a:solidFill>
          <a:ln w="9525">
            <a:solidFill>
              <a:schemeClr val="tx1"/>
            </a:solidFill>
            <a:round/>
            <a:headEnd/>
            <a:tailEnd/>
          </a:ln>
        </p:spPr>
        <p:txBody>
          <a:bodyPr/>
          <a:lstStyle/>
          <a:p>
            <a:endParaRPr lang="en-US"/>
          </a:p>
        </p:txBody>
      </p:sp>
      <p:sp>
        <p:nvSpPr>
          <p:cNvPr id="44046" name="Text Box 13"/>
          <p:cNvSpPr txBox="1">
            <a:spLocks noChangeArrowheads="1"/>
          </p:cNvSpPr>
          <p:nvPr/>
        </p:nvSpPr>
        <p:spPr bwMode="auto">
          <a:xfrm>
            <a:off x="5351463" y="3562350"/>
            <a:ext cx="666750" cy="366713"/>
          </a:xfrm>
          <a:prstGeom prst="rect">
            <a:avLst/>
          </a:prstGeom>
          <a:noFill/>
          <a:ln w="9525">
            <a:noFill/>
            <a:miter lim="800000"/>
            <a:headEnd/>
            <a:tailEnd/>
          </a:ln>
        </p:spPr>
        <p:txBody>
          <a:bodyPr wrap="none">
            <a:spAutoFit/>
          </a:bodyPr>
          <a:lstStyle/>
          <a:p>
            <a:r>
              <a:rPr lang="en-US"/>
              <a:t>Dam</a:t>
            </a:r>
          </a:p>
        </p:txBody>
      </p:sp>
      <p:sp>
        <p:nvSpPr>
          <p:cNvPr id="44047" name="Line 14"/>
          <p:cNvSpPr>
            <a:spLocks noChangeShapeType="1"/>
          </p:cNvSpPr>
          <p:nvPr/>
        </p:nvSpPr>
        <p:spPr bwMode="auto">
          <a:xfrm flipV="1">
            <a:off x="5791200" y="2511425"/>
            <a:ext cx="928688" cy="1101725"/>
          </a:xfrm>
          <a:prstGeom prst="line">
            <a:avLst/>
          </a:prstGeom>
          <a:noFill/>
          <a:ln w="9525">
            <a:solidFill>
              <a:schemeClr val="tx1"/>
            </a:solidFill>
            <a:round/>
            <a:headEnd/>
            <a:tailEnd type="triangle" w="med" len="med"/>
          </a:ln>
        </p:spPr>
        <p:txBody>
          <a:bodyPr/>
          <a:lstStyle/>
          <a:p>
            <a:endParaRPr lang="en-US"/>
          </a:p>
        </p:txBody>
      </p:sp>
      <p:sp>
        <p:nvSpPr>
          <p:cNvPr id="44048" name="Line 15"/>
          <p:cNvSpPr>
            <a:spLocks noChangeShapeType="1"/>
          </p:cNvSpPr>
          <p:nvPr/>
        </p:nvSpPr>
        <p:spPr bwMode="auto">
          <a:xfrm>
            <a:off x="5724525" y="3881438"/>
            <a:ext cx="1133475" cy="989012"/>
          </a:xfrm>
          <a:prstGeom prst="line">
            <a:avLst/>
          </a:prstGeom>
          <a:noFill/>
          <a:ln w="9525">
            <a:solidFill>
              <a:schemeClr val="tx1"/>
            </a:solidFill>
            <a:round/>
            <a:headEnd/>
            <a:tailEnd type="triangle" w="med" len="med"/>
          </a:ln>
        </p:spPr>
        <p:txBody>
          <a:bodyPr/>
          <a:lstStyle/>
          <a:p>
            <a:endParaRPr lang="en-US"/>
          </a:p>
        </p:txBody>
      </p:sp>
      <p:sp>
        <p:nvSpPr>
          <p:cNvPr id="44049" name="Line 16"/>
          <p:cNvSpPr>
            <a:spLocks noChangeShapeType="1"/>
          </p:cNvSpPr>
          <p:nvPr/>
        </p:nvSpPr>
        <p:spPr bwMode="auto">
          <a:xfrm flipH="1">
            <a:off x="4281488" y="2641600"/>
            <a:ext cx="914400" cy="14288"/>
          </a:xfrm>
          <a:prstGeom prst="line">
            <a:avLst/>
          </a:prstGeom>
          <a:noFill/>
          <a:ln w="9525">
            <a:solidFill>
              <a:schemeClr val="tx1"/>
            </a:solidFill>
            <a:round/>
            <a:headEnd/>
            <a:tailEnd type="triangle" w="med" len="med"/>
          </a:ln>
        </p:spPr>
        <p:txBody>
          <a:bodyPr/>
          <a:lstStyle/>
          <a:p>
            <a:endParaRPr lang="en-US"/>
          </a:p>
        </p:txBody>
      </p:sp>
      <p:sp>
        <p:nvSpPr>
          <p:cNvPr id="44050" name="Text Box 17"/>
          <p:cNvSpPr txBox="1">
            <a:spLocks noChangeArrowheads="1"/>
          </p:cNvSpPr>
          <p:nvPr/>
        </p:nvSpPr>
        <p:spPr bwMode="auto">
          <a:xfrm>
            <a:off x="4246563" y="2676525"/>
            <a:ext cx="1581150" cy="366713"/>
          </a:xfrm>
          <a:prstGeom prst="rect">
            <a:avLst/>
          </a:prstGeom>
          <a:noFill/>
          <a:ln w="9525">
            <a:noFill/>
            <a:miter lim="800000"/>
            <a:headEnd/>
            <a:tailEnd/>
          </a:ln>
        </p:spPr>
        <p:txBody>
          <a:bodyPr wrap="none">
            <a:spAutoFit/>
          </a:bodyPr>
          <a:lstStyle/>
          <a:p>
            <a:r>
              <a:rPr lang="en-US"/>
              <a:t>To Sugar City</a:t>
            </a:r>
          </a:p>
        </p:txBody>
      </p:sp>
      <p:sp>
        <p:nvSpPr>
          <p:cNvPr id="44051" name="Text Box 18"/>
          <p:cNvSpPr txBox="1">
            <a:spLocks noChangeArrowheads="1"/>
          </p:cNvSpPr>
          <p:nvPr/>
        </p:nvSpPr>
        <p:spPr bwMode="auto">
          <a:xfrm>
            <a:off x="7570788" y="2330450"/>
            <a:ext cx="336550" cy="366713"/>
          </a:xfrm>
          <a:prstGeom prst="rect">
            <a:avLst/>
          </a:prstGeom>
          <a:noFill/>
          <a:ln w="9525">
            <a:noFill/>
            <a:miter lim="800000"/>
            <a:headEnd/>
            <a:tailEnd/>
          </a:ln>
        </p:spPr>
        <p:txBody>
          <a:bodyPr wrap="none">
            <a:spAutoFit/>
          </a:bodyPr>
          <a:lstStyle/>
          <a:p>
            <a:r>
              <a:rPr lang="en-US"/>
              <a:t>A</a:t>
            </a:r>
          </a:p>
        </p:txBody>
      </p:sp>
      <p:sp>
        <p:nvSpPr>
          <p:cNvPr id="44052" name="Text Box 19"/>
          <p:cNvSpPr txBox="1">
            <a:spLocks noChangeArrowheads="1"/>
          </p:cNvSpPr>
          <p:nvPr/>
        </p:nvSpPr>
        <p:spPr bwMode="auto">
          <a:xfrm>
            <a:off x="7156450" y="4862513"/>
            <a:ext cx="336550" cy="366712"/>
          </a:xfrm>
          <a:prstGeom prst="rect">
            <a:avLst/>
          </a:prstGeom>
          <a:noFill/>
          <a:ln w="9525">
            <a:noFill/>
            <a:miter lim="800000"/>
            <a:headEnd/>
            <a:tailEnd/>
          </a:ln>
        </p:spPr>
        <p:txBody>
          <a:bodyPr wrap="none">
            <a:spAutoFit/>
          </a:bodyPr>
          <a:lstStyle/>
          <a:p>
            <a:r>
              <a:rPr lang="en-US"/>
              <a:t>B</a:t>
            </a:r>
          </a:p>
        </p:txBody>
      </p:sp>
    </p:spTree>
    <p:extLst>
      <p:ext uri="{BB962C8B-B14F-4D97-AF65-F5344CB8AC3E}">
        <p14:creationId xmlns:p14="http://schemas.microsoft.com/office/powerpoint/2010/main" val="102835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p:spPr>
        <p:txBody>
          <a:bodyPr/>
          <a:lstStyle/>
          <a:p>
            <a:fld id="{6347CB00-5EF3-4D5F-AB10-90923110A1AE}" type="slidenum">
              <a:rPr lang="en-US" smtClean="0"/>
              <a:pPr/>
              <a:t>15</a:t>
            </a:fld>
            <a:endParaRPr lang="en-US" dirty="0"/>
          </a:p>
        </p:txBody>
      </p:sp>
      <p:sp>
        <p:nvSpPr>
          <p:cNvPr id="49155" name="Rectangle 2"/>
          <p:cNvSpPr>
            <a:spLocks noGrp="1" noChangeArrowheads="1"/>
          </p:cNvSpPr>
          <p:nvPr>
            <p:ph type="title"/>
          </p:nvPr>
        </p:nvSpPr>
        <p:spPr/>
        <p:txBody>
          <a:bodyPr/>
          <a:lstStyle/>
          <a:p>
            <a:pPr eaLnBrk="1" hangingPunct="1"/>
            <a:r>
              <a:rPr lang="en-US"/>
              <a:t>Question 123.4.9</a:t>
            </a:r>
          </a:p>
        </p:txBody>
      </p:sp>
      <p:sp>
        <p:nvSpPr>
          <p:cNvPr id="411651" name="Rectangle 3"/>
          <p:cNvSpPr>
            <a:spLocks noGrp="1" noChangeArrowheads="1"/>
          </p:cNvSpPr>
          <p:nvPr>
            <p:ph type="body" idx="1"/>
          </p:nvPr>
        </p:nvSpPr>
        <p:spPr/>
        <p:txBody>
          <a:bodyPr/>
          <a:lstStyle/>
          <a:p>
            <a:pPr eaLnBrk="1" hangingPunct="1">
              <a:lnSpc>
                <a:spcPct val="120000"/>
              </a:lnSpc>
              <a:spcBef>
                <a:spcPct val="50000"/>
              </a:spcBef>
              <a:buFontTx/>
              <a:buNone/>
              <a:defRPr/>
            </a:pPr>
            <a:r>
              <a:rPr lang="en-US" sz="2400" b="1" dirty="0">
                <a:effectLst>
                  <a:outerShdw blurRad="38100" dist="38100" dir="2700000" algn="tl">
                    <a:srgbClr val="C0C0C0"/>
                  </a:outerShdw>
                </a:effectLst>
              </a:rPr>
              <a:t>When a hole is made in the side of a can holding fluid, the fluid flows out of the hole. The path the water follows is shown in the picture. If the container is dropped in free fall, the water flow will:</a:t>
            </a:r>
            <a:endParaRPr lang="en-US" sz="2000" b="1" dirty="0">
              <a:effectLst>
                <a:outerShdw blurRad="38100" dist="38100" dir="2700000" algn="tl">
                  <a:srgbClr val="C0C0C0"/>
                </a:outerShdw>
              </a:effectLst>
            </a:endParaRPr>
          </a:p>
          <a:p>
            <a:pPr eaLnBrk="1" hangingPunct="1">
              <a:lnSpc>
                <a:spcPct val="130000"/>
              </a:lnSpc>
              <a:buFontTx/>
              <a:buNone/>
              <a:defRPr/>
            </a:pPr>
            <a:r>
              <a:rPr lang="en-US" sz="2400" b="1" dirty="0">
                <a:solidFill>
                  <a:schemeClr val="tx2"/>
                </a:solidFill>
              </a:rPr>
              <a:t>a)</a:t>
            </a:r>
            <a:r>
              <a:rPr lang="en-US" sz="2400" b="1" dirty="0"/>
              <a:t>  </a:t>
            </a:r>
            <a:r>
              <a:rPr lang="en-US" sz="2400" b="1" dirty="0">
                <a:solidFill>
                  <a:schemeClr val="tx2"/>
                </a:solidFill>
              </a:rPr>
              <a:t>diminish </a:t>
            </a:r>
          </a:p>
          <a:p>
            <a:pPr eaLnBrk="1" hangingPunct="1">
              <a:lnSpc>
                <a:spcPct val="130000"/>
              </a:lnSpc>
              <a:buFontTx/>
              <a:buNone/>
              <a:defRPr/>
            </a:pPr>
            <a:r>
              <a:rPr lang="en-US" sz="2400" b="1" dirty="0">
                <a:solidFill>
                  <a:schemeClr val="tx2"/>
                </a:solidFill>
              </a:rPr>
              <a:t>b)  stop altogether</a:t>
            </a:r>
          </a:p>
          <a:p>
            <a:pPr eaLnBrk="1" hangingPunct="1">
              <a:lnSpc>
                <a:spcPct val="130000"/>
              </a:lnSpc>
              <a:buFontTx/>
              <a:buNone/>
              <a:defRPr/>
            </a:pPr>
            <a:r>
              <a:rPr lang="en-US" sz="2400" b="1" dirty="0">
                <a:solidFill>
                  <a:schemeClr val="tx2"/>
                </a:solidFill>
              </a:rPr>
              <a:t>c)  go out in a straight line</a:t>
            </a:r>
          </a:p>
          <a:p>
            <a:pPr eaLnBrk="1" hangingPunct="1">
              <a:lnSpc>
                <a:spcPct val="130000"/>
              </a:lnSpc>
              <a:buFontTx/>
              <a:buNone/>
              <a:defRPr/>
            </a:pPr>
            <a:r>
              <a:rPr lang="en-US" sz="2400" b="1" dirty="0">
                <a:solidFill>
                  <a:schemeClr val="tx2"/>
                </a:solidFill>
              </a:rPr>
              <a:t>d)  curve upwards</a:t>
            </a:r>
          </a:p>
          <a:p>
            <a:pPr eaLnBrk="1" hangingPunct="1">
              <a:lnSpc>
                <a:spcPct val="90000"/>
              </a:lnSpc>
              <a:defRPr/>
            </a:pPr>
            <a:endParaRPr lang="en-US" sz="2400" dirty="0"/>
          </a:p>
        </p:txBody>
      </p:sp>
      <p:sp>
        <p:nvSpPr>
          <p:cNvPr id="49157" name="AutoShape 4"/>
          <p:cNvSpPr>
            <a:spLocks noChangeArrowheads="1"/>
          </p:cNvSpPr>
          <p:nvPr/>
        </p:nvSpPr>
        <p:spPr bwMode="auto">
          <a:xfrm>
            <a:off x="6210300" y="4000500"/>
            <a:ext cx="952500" cy="1524000"/>
          </a:xfrm>
          <a:prstGeom prst="can">
            <a:avLst>
              <a:gd name="adj" fmla="val 40000"/>
            </a:avLst>
          </a:prstGeom>
          <a:solidFill>
            <a:srgbClr val="C0C0C0"/>
          </a:solidFill>
          <a:ln w="9525">
            <a:solidFill>
              <a:schemeClr val="tx1"/>
            </a:solidFill>
            <a:round/>
            <a:headEnd/>
            <a:tailEnd/>
          </a:ln>
        </p:spPr>
        <p:txBody>
          <a:bodyPr wrap="none" anchor="ctr"/>
          <a:lstStyle/>
          <a:p>
            <a:endParaRPr lang="en-US"/>
          </a:p>
        </p:txBody>
      </p:sp>
      <p:sp>
        <p:nvSpPr>
          <p:cNvPr id="49158" name="Oval 5"/>
          <p:cNvSpPr>
            <a:spLocks noChangeArrowheads="1"/>
          </p:cNvSpPr>
          <p:nvPr/>
        </p:nvSpPr>
        <p:spPr bwMode="auto">
          <a:xfrm>
            <a:off x="6210300" y="5124450"/>
            <a:ext cx="95250" cy="9525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49159" name="Freeform 7"/>
          <p:cNvSpPr>
            <a:spLocks/>
          </p:cNvSpPr>
          <p:nvPr/>
        </p:nvSpPr>
        <p:spPr bwMode="auto">
          <a:xfrm>
            <a:off x="5505450" y="5162550"/>
            <a:ext cx="723900" cy="704850"/>
          </a:xfrm>
          <a:custGeom>
            <a:avLst/>
            <a:gdLst>
              <a:gd name="T0" fmla="*/ 2147483647 w 1500"/>
              <a:gd name="T1" fmla="*/ 0 h 744"/>
              <a:gd name="T2" fmla="*/ 2147483647 w 1500"/>
              <a:gd name="T3" fmla="*/ 0 h 744"/>
              <a:gd name="T4" fmla="*/ 2147483647 w 1500"/>
              <a:gd name="T5" fmla="*/ 0 h 744"/>
              <a:gd name="T6" fmla="*/ 2147483647 w 1500"/>
              <a:gd name="T7" fmla="*/ 2147483647 h 744"/>
              <a:gd name="T8" fmla="*/ 2147483647 w 1500"/>
              <a:gd name="T9" fmla="*/ 2147483647 h 744"/>
              <a:gd name="T10" fmla="*/ 2147483647 w 1500"/>
              <a:gd name="T11" fmla="*/ 2147483647 h 744"/>
              <a:gd name="T12" fmla="*/ 2147483647 w 1500"/>
              <a:gd name="T13" fmla="*/ 2147483647 h 744"/>
              <a:gd name="T14" fmla="*/ 0 w 1500"/>
              <a:gd name="T15" fmla="*/ 2147483647 h 744"/>
              <a:gd name="T16" fmla="*/ 0 60000 65536"/>
              <a:gd name="T17" fmla="*/ 0 60000 65536"/>
              <a:gd name="T18" fmla="*/ 0 60000 65536"/>
              <a:gd name="T19" fmla="*/ 0 60000 65536"/>
              <a:gd name="T20" fmla="*/ 0 60000 65536"/>
              <a:gd name="T21" fmla="*/ 0 60000 65536"/>
              <a:gd name="T22" fmla="*/ 0 60000 65536"/>
              <a:gd name="T23" fmla="*/ 0 60000 65536"/>
              <a:gd name="T24" fmla="*/ 0 w 1500"/>
              <a:gd name="T25" fmla="*/ 0 h 744"/>
              <a:gd name="T26" fmla="*/ 1500 w 1500"/>
              <a:gd name="T27" fmla="*/ 744 h 7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00" h="744">
                <a:moveTo>
                  <a:pt x="1500" y="0"/>
                </a:moveTo>
                <a:lnTo>
                  <a:pt x="1284" y="0"/>
                </a:lnTo>
                <a:lnTo>
                  <a:pt x="1140" y="0"/>
                </a:lnTo>
                <a:lnTo>
                  <a:pt x="864" y="24"/>
                </a:lnTo>
                <a:lnTo>
                  <a:pt x="588" y="96"/>
                </a:lnTo>
                <a:lnTo>
                  <a:pt x="300" y="264"/>
                </a:lnTo>
                <a:lnTo>
                  <a:pt x="108" y="492"/>
                </a:lnTo>
                <a:lnTo>
                  <a:pt x="0" y="744"/>
                </a:lnTo>
              </a:path>
            </a:pathLst>
          </a:custGeom>
          <a:noFill/>
          <a:ln w="50800">
            <a:solidFill>
              <a:srgbClr val="00CCFF"/>
            </a:solidFill>
            <a:round/>
            <a:headEnd/>
            <a:tailEnd/>
          </a:ln>
        </p:spPr>
        <p:txBody>
          <a:bodyPr/>
          <a:lstStyle/>
          <a:p>
            <a:endParaRPr lang="en-US"/>
          </a:p>
        </p:txBody>
      </p:sp>
      <p:sp>
        <p:nvSpPr>
          <p:cNvPr id="2" name="Oval 1"/>
          <p:cNvSpPr/>
          <p:nvPr/>
        </p:nvSpPr>
        <p:spPr>
          <a:xfrm>
            <a:off x="6282871" y="4087585"/>
            <a:ext cx="841828" cy="310243"/>
          </a:xfrm>
          <a:prstGeom prst="ellipse">
            <a:avLst/>
          </a:prstGeom>
          <a:solidFill>
            <a:schemeClr val="accent1">
              <a:lumMod val="9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91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p:spPr>
        <p:txBody>
          <a:bodyPr/>
          <a:lstStyle/>
          <a:p>
            <a:fld id="{4B4545D8-A76E-4D6D-A71E-A190B69E66DC}" type="slidenum">
              <a:rPr lang="en-US" smtClean="0"/>
              <a:pPr/>
              <a:t>16</a:t>
            </a:fld>
            <a:endParaRPr lang="en-US"/>
          </a:p>
        </p:txBody>
      </p:sp>
      <p:sp>
        <p:nvSpPr>
          <p:cNvPr id="45059" name="Rectangle 2"/>
          <p:cNvSpPr>
            <a:spLocks noGrp="1" noChangeArrowheads="1"/>
          </p:cNvSpPr>
          <p:nvPr>
            <p:ph type="title"/>
          </p:nvPr>
        </p:nvSpPr>
        <p:spPr/>
        <p:txBody>
          <a:bodyPr/>
          <a:lstStyle/>
          <a:p>
            <a:pPr eaLnBrk="1" hangingPunct="1"/>
            <a:r>
              <a:rPr lang="en-US"/>
              <a:t>Question 123.4.6</a:t>
            </a:r>
          </a:p>
        </p:txBody>
      </p:sp>
      <p:sp>
        <p:nvSpPr>
          <p:cNvPr id="45060" name="Rectangle 3"/>
          <p:cNvSpPr>
            <a:spLocks noGrp="1" noChangeArrowheads="1"/>
          </p:cNvSpPr>
          <p:nvPr>
            <p:ph type="body" idx="1"/>
          </p:nvPr>
        </p:nvSpPr>
        <p:spPr>
          <a:xfrm>
            <a:off x="457200" y="1352550"/>
            <a:ext cx="8229600" cy="4525963"/>
          </a:xfrm>
        </p:spPr>
        <p:txBody>
          <a:bodyPr>
            <a:normAutofit fontScale="92500" lnSpcReduction="10000"/>
          </a:bodyPr>
          <a:lstStyle/>
          <a:p>
            <a:pPr eaLnBrk="1" hangingPunct="1">
              <a:lnSpc>
                <a:spcPct val="90000"/>
              </a:lnSpc>
              <a:buFontTx/>
              <a:buNone/>
            </a:pPr>
            <a:r>
              <a:rPr lang="en-US"/>
              <a:t>Which has a greater force do to the fluid acting </a:t>
            </a:r>
            <a:r>
              <a:rPr lang="en-US" b="1" i="1"/>
              <a:t>on the base</a:t>
            </a:r>
            <a:r>
              <a:rPr lang="en-US"/>
              <a:t>?</a:t>
            </a:r>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pPr>
            <a:endParaRPr lang="en-US"/>
          </a:p>
          <a:p>
            <a:pPr eaLnBrk="1" hangingPunct="1">
              <a:lnSpc>
                <a:spcPct val="90000"/>
              </a:lnSpc>
              <a:buFontTx/>
              <a:buNone/>
            </a:pPr>
            <a:r>
              <a:rPr lang="en-US"/>
              <a:t>                  A                                 B</a:t>
            </a:r>
          </a:p>
          <a:p>
            <a:pPr eaLnBrk="1" hangingPunct="1">
              <a:lnSpc>
                <a:spcPct val="90000"/>
              </a:lnSpc>
              <a:buFontTx/>
              <a:buNone/>
            </a:pPr>
            <a:endParaRPr lang="en-US"/>
          </a:p>
          <a:p>
            <a:pPr eaLnBrk="1" hangingPunct="1">
              <a:lnSpc>
                <a:spcPct val="90000"/>
              </a:lnSpc>
              <a:buFontTx/>
              <a:buNone/>
            </a:pPr>
            <a:r>
              <a:rPr lang="en-US"/>
              <a:t>Hint: Which has a greater total weight?</a:t>
            </a:r>
            <a:endParaRPr lang="en-US" b="1"/>
          </a:p>
          <a:p>
            <a:pPr eaLnBrk="1" hangingPunct="1">
              <a:lnSpc>
                <a:spcPct val="90000"/>
              </a:lnSpc>
            </a:pPr>
            <a:endParaRPr lang="en-US" b="1"/>
          </a:p>
        </p:txBody>
      </p:sp>
      <p:sp>
        <p:nvSpPr>
          <p:cNvPr id="45061" name="Freeform 22"/>
          <p:cNvSpPr>
            <a:spLocks/>
          </p:cNvSpPr>
          <p:nvPr/>
        </p:nvSpPr>
        <p:spPr bwMode="auto">
          <a:xfrm>
            <a:off x="1090613" y="2647950"/>
            <a:ext cx="3238500" cy="2286000"/>
          </a:xfrm>
          <a:custGeom>
            <a:avLst/>
            <a:gdLst>
              <a:gd name="T0" fmla="*/ 0 w 2040"/>
              <a:gd name="T1" fmla="*/ 0 h 1440"/>
              <a:gd name="T2" fmla="*/ 2147483647 w 2040"/>
              <a:gd name="T3" fmla="*/ 0 h 1440"/>
              <a:gd name="T4" fmla="*/ 2147483647 w 2040"/>
              <a:gd name="T5" fmla="*/ 2147483647 h 1440"/>
              <a:gd name="T6" fmla="*/ 2147483647 w 2040"/>
              <a:gd name="T7" fmla="*/ 2147483647 h 1440"/>
              <a:gd name="T8" fmla="*/ 2147483647 w 2040"/>
              <a:gd name="T9" fmla="*/ 0 h 1440"/>
              <a:gd name="T10" fmla="*/ 2147483647 w 2040"/>
              <a:gd name="T11" fmla="*/ 0 h 1440"/>
              <a:gd name="T12" fmla="*/ 2147483647 w 2040"/>
              <a:gd name="T13" fmla="*/ 2147483647 h 1440"/>
              <a:gd name="T14" fmla="*/ 2147483647 w 2040"/>
              <a:gd name="T15" fmla="*/ 2147483647 h 1440"/>
              <a:gd name="T16" fmla="*/ 0 w 2040"/>
              <a:gd name="T17" fmla="*/ 0 h 1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040"/>
              <a:gd name="T28" fmla="*/ 0 h 1440"/>
              <a:gd name="T29" fmla="*/ 2040 w 2040"/>
              <a:gd name="T30" fmla="*/ 1440 h 1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040" h="1440">
                <a:moveTo>
                  <a:pt x="0" y="0"/>
                </a:moveTo>
                <a:lnTo>
                  <a:pt x="744" y="0"/>
                </a:lnTo>
                <a:lnTo>
                  <a:pt x="744" y="972"/>
                </a:lnTo>
                <a:lnTo>
                  <a:pt x="1464" y="972"/>
                </a:lnTo>
                <a:lnTo>
                  <a:pt x="1464" y="0"/>
                </a:lnTo>
                <a:lnTo>
                  <a:pt x="2040" y="0"/>
                </a:lnTo>
                <a:lnTo>
                  <a:pt x="2040" y="1440"/>
                </a:lnTo>
                <a:lnTo>
                  <a:pt x="60" y="1440"/>
                </a:lnTo>
                <a:lnTo>
                  <a:pt x="0" y="0"/>
                </a:lnTo>
                <a:close/>
              </a:path>
            </a:pathLst>
          </a:custGeom>
          <a:solidFill>
            <a:srgbClr val="333333"/>
          </a:solidFill>
          <a:ln w="9525">
            <a:solidFill>
              <a:schemeClr val="tx1"/>
            </a:solidFill>
            <a:round/>
            <a:headEnd/>
            <a:tailEnd/>
          </a:ln>
        </p:spPr>
        <p:txBody>
          <a:bodyPr/>
          <a:lstStyle/>
          <a:p>
            <a:endParaRPr lang="en-US"/>
          </a:p>
        </p:txBody>
      </p:sp>
      <p:sp>
        <p:nvSpPr>
          <p:cNvPr id="45062" name="Rectangle 23"/>
          <p:cNvSpPr>
            <a:spLocks noChangeArrowheads="1"/>
          </p:cNvSpPr>
          <p:nvPr/>
        </p:nvSpPr>
        <p:spPr bwMode="auto">
          <a:xfrm>
            <a:off x="2271713" y="2933700"/>
            <a:ext cx="1123950" cy="12573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45063" name="Text Box 24"/>
          <p:cNvSpPr txBox="1">
            <a:spLocks noChangeArrowheads="1"/>
          </p:cNvSpPr>
          <p:nvPr/>
        </p:nvSpPr>
        <p:spPr bwMode="auto">
          <a:xfrm>
            <a:off x="1227138" y="4313238"/>
            <a:ext cx="1016000" cy="519112"/>
          </a:xfrm>
          <a:prstGeom prst="rect">
            <a:avLst/>
          </a:prstGeom>
          <a:noFill/>
          <a:ln w="9525">
            <a:noFill/>
            <a:miter lim="800000"/>
            <a:headEnd/>
            <a:tailEnd/>
          </a:ln>
        </p:spPr>
        <p:txBody>
          <a:bodyPr wrap="none">
            <a:spAutoFit/>
          </a:bodyPr>
          <a:lstStyle/>
          <a:p>
            <a:r>
              <a:rPr lang="en-US" sz="2800" b="1">
                <a:solidFill>
                  <a:schemeClr val="bg1"/>
                </a:solidFill>
              </a:rPr>
              <a:t>Lead</a:t>
            </a:r>
          </a:p>
        </p:txBody>
      </p:sp>
      <p:grpSp>
        <p:nvGrpSpPr>
          <p:cNvPr id="45064" name="Group 25"/>
          <p:cNvGrpSpPr>
            <a:grpSpLocks/>
          </p:cNvGrpSpPr>
          <p:nvPr/>
        </p:nvGrpSpPr>
        <p:grpSpPr bwMode="auto">
          <a:xfrm>
            <a:off x="5832475" y="2584450"/>
            <a:ext cx="1477963" cy="1757363"/>
            <a:chOff x="3733" y="1510"/>
            <a:chExt cx="1416" cy="1628"/>
          </a:xfrm>
        </p:grpSpPr>
        <p:grpSp>
          <p:nvGrpSpPr>
            <p:cNvPr id="45065" name="Group 26"/>
            <p:cNvGrpSpPr>
              <a:grpSpLocks/>
            </p:cNvGrpSpPr>
            <p:nvPr/>
          </p:nvGrpSpPr>
          <p:grpSpPr bwMode="auto">
            <a:xfrm>
              <a:off x="3733" y="1514"/>
              <a:ext cx="1416" cy="1624"/>
              <a:chOff x="3596" y="1780"/>
              <a:chExt cx="1416" cy="1624"/>
            </a:xfrm>
          </p:grpSpPr>
          <p:sp>
            <p:nvSpPr>
              <p:cNvPr id="45070" name="Freeform 27"/>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45071" name="Freeform 28"/>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5066" name="AutoShape 29"/>
            <p:cNvSpPr>
              <a:spLocks noChangeArrowheads="1"/>
            </p:cNvSpPr>
            <p:nvPr/>
          </p:nvSpPr>
          <p:spPr bwMode="auto">
            <a:xfrm>
              <a:off x="3897" y="1814"/>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5067" name="Rectangle 30"/>
            <p:cNvSpPr>
              <a:spLocks noChangeArrowheads="1"/>
            </p:cNvSpPr>
            <p:nvPr/>
          </p:nvSpPr>
          <p:spPr bwMode="auto">
            <a:xfrm>
              <a:off x="3897" y="1794"/>
              <a:ext cx="1076" cy="248"/>
            </a:xfrm>
            <a:prstGeom prst="rect">
              <a:avLst/>
            </a:prstGeom>
            <a:solidFill>
              <a:schemeClr val="accent1"/>
            </a:solidFill>
            <a:ln w="9525">
              <a:noFill/>
              <a:miter lim="800000"/>
              <a:headEnd/>
              <a:tailEnd/>
            </a:ln>
          </p:spPr>
          <p:txBody>
            <a:bodyPr wrap="none" anchor="ctr"/>
            <a:lstStyle/>
            <a:p>
              <a:endParaRPr lang="en-US"/>
            </a:p>
          </p:txBody>
        </p:sp>
        <p:sp>
          <p:nvSpPr>
            <p:cNvPr id="45068" name="Freeform 31"/>
            <p:cNvSpPr>
              <a:spLocks/>
            </p:cNvSpPr>
            <p:nvPr/>
          </p:nvSpPr>
          <p:spPr bwMode="auto">
            <a:xfrm>
              <a:off x="3817"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5069" name="Freeform 32"/>
            <p:cNvSpPr>
              <a:spLocks/>
            </p:cNvSpPr>
            <p:nvPr/>
          </p:nvSpPr>
          <p:spPr bwMode="auto">
            <a:xfrm flipH="1">
              <a:off x="4441" y="1510"/>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841647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Date Placeholder 4"/>
          <p:cNvSpPr>
            <a:spLocks noGrp="1"/>
          </p:cNvSpPr>
          <p:nvPr>
            <p:ph type="dt" sz="quarter" idx="10"/>
          </p:nvPr>
        </p:nvSpPr>
        <p:spPr>
          <a:noFill/>
        </p:spPr>
        <p:txBody>
          <a:bodyPr/>
          <a:lstStyle/>
          <a:p>
            <a:r>
              <a:rPr lang="en-US"/>
              <a:t>Winter 2007</a:t>
            </a:r>
          </a:p>
        </p:txBody>
      </p:sp>
      <p:sp>
        <p:nvSpPr>
          <p:cNvPr id="3079" name="Footer Placeholder 5"/>
          <p:cNvSpPr>
            <a:spLocks noGrp="1"/>
          </p:cNvSpPr>
          <p:nvPr>
            <p:ph type="ftr" sz="quarter" idx="11"/>
          </p:nvPr>
        </p:nvSpPr>
        <p:spPr>
          <a:noFill/>
        </p:spPr>
        <p:txBody>
          <a:bodyPr/>
          <a:lstStyle/>
          <a:p>
            <a:r>
              <a:rPr lang="en-US"/>
              <a:t>R. Todd Lines</a:t>
            </a:r>
          </a:p>
        </p:txBody>
      </p:sp>
      <p:sp>
        <p:nvSpPr>
          <p:cNvPr id="3080" name="Slide Number Placeholder 6"/>
          <p:cNvSpPr>
            <a:spLocks noGrp="1"/>
          </p:cNvSpPr>
          <p:nvPr>
            <p:ph type="sldNum" sz="quarter" idx="12"/>
          </p:nvPr>
        </p:nvSpPr>
        <p:spPr>
          <a:noFill/>
        </p:spPr>
        <p:txBody>
          <a:bodyPr/>
          <a:lstStyle/>
          <a:p>
            <a:fld id="{8F8F1D48-C06D-4195-80D8-F8EF4B2CFE1B}" type="slidenum">
              <a:rPr lang="en-US"/>
              <a:pPr/>
              <a:t>17</a:t>
            </a:fld>
            <a:endParaRPr lang="en-US"/>
          </a:p>
        </p:txBody>
      </p:sp>
      <p:sp>
        <p:nvSpPr>
          <p:cNvPr id="3081" name="Rectangle 38"/>
          <p:cNvSpPr>
            <a:spLocks noGrp="1" noChangeArrowheads="1"/>
          </p:cNvSpPr>
          <p:nvPr>
            <p:ph type="title"/>
          </p:nvPr>
        </p:nvSpPr>
        <p:spPr/>
        <p:txBody>
          <a:bodyPr/>
          <a:lstStyle/>
          <a:p>
            <a:pPr eaLnBrk="1" hangingPunct="1"/>
            <a:r>
              <a:rPr lang="en-US"/>
              <a:t>Pressure and Depth (2 of 3)</a:t>
            </a:r>
          </a:p>
        </p:txBody>
      </p:sp>
      <p:sp>
        <p:nvSpPr>
          <p:cNvPr id="3082" name="Rectangle 3"/>
          <p:cNvSpPr>
            <a:spLocks noGrp="1" noChangeArrowheads="1"/>
          </p:cNvSpPr>
          <p:nvPr>
            <p:ph type="body" sz="half" idx="1"/>
          </p:nvPr>
        </p:nvSpPr>
        <p:spPr/>
        <p:txBody>
          <a:bodyPr/>
          <a:lstStyle/>
          <a:p>
            <a:pPr eaLnBrk="1" hangingPunct="1"/>
            <a:r>
              <a:rPr lang="en-US" sz="2800" dirty="0"/>
              <a:t>If we use our new definition of pressure</a:t>
            </a:r>
          </a:p>
          <a:p>
            <a:pPr eaLnBrk="1" hangingPunct="1"/>
            <a:endParaRPr lang="en-US" sz="2800" dirty="0"/>
          </a:p>
          <a:p>
            <a:pPr eaLnBrk="1" hangingPunct="1"/>
            <a:endParaRPr lang="en-US" sz="2800" dirty="0"/>
          </a:p>
          <a:p>
            <a:pPr eaLnBrk="1" hangingPunct="1"/>
            <a:endParaRPr lang="en-US" sz="2800" dirty="0"/>
          </a:p>
          <a:p>
            <a:pPr eaLnBrk="1" hangingPunct="1">
              <a:buFontTx/>
              <a:buNone/>
            </a:pPr>
            <a:endParaRPr lang="en-US" sz="2800" dirty="0"/>
          </a:p>
        </p:txBody>
      </p:sp>
      <p:grpSp>
        <p:nvGrpSpPr>
          <p:cNvPr id="2" name="Group 83"/>
          <p:cNvGrpSpPr>
            <a:grpSpLocks/>
          </p:cNvGrpSpPr>
          <p:nvPr/>
        </p:nvGrpSpPr>
        <p:grpSpPr bwMode="auto">
          <a:xfrm>
            <a:off x="5029200" y="4038600"/>
            <a:ext cx="3857625" cy="2611437"/>
            <a:chOff x="3276" y="1487"/>
            <a:chExt cx="2430" cy="1645"/>
          </a:xfrm>
        </p:grpSpPr>
        <p:grpSp>
          <p:nvGrpSpPr>
            <p:cNvPr id="3" name="Group 10"/>
            <p:cNvGrpSpPr>
              <a:grpSpLocks/>
            </p:cNvGrpSpPr>
            <p:nvPr/>
          </p:nvGrpSpPr>
          <p:grpSpPr bwMode="auto">
            <a:xfrm>
              <a:off x="3731" y="1508"/>
              <a:ext cx="1416" cy="1624"/>
              <a:chOff x="3596" y="1780"/>
              <a:chExt cx="1416" cy="1624"/>
            </a:xfrm>
          </p:grpSpPr>
          <p:sp>
            <p:nvSpPr>
              <p:cNvPr id="3110" name="Freeform 11"/>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3111" name="Freeform 12"/>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3089" name="AutoShape 13"/>
            <p:cNvSpPr>
              <a:spLocks noChangeArrowheads="1"/>
            </p:cNvSpPr>
            <p:nvPr/>
          </p:nvSpPr>
          <p:spPr bwMode="auto">
            <a:xfrm>
              <a:off x="3895" y="1808"/>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3090" name="Rectangle 14"/>
            <p:cNvSpPr>
              <a:spLocks noChangeArrowheads="1"/>
            </p:cNvSpPr>
            <p:nvPr/>
          </p:nvSpPr>
          <p:spPr bwMode="auto">
            <a:xfrm>
              <a:off x="3895" y="1788"/>
              <a:ext cx="1076" cy="248"/>
            </a:xfrm>
            <a:prstGeom prst="rect">
              <a:avLst/>
            </a:prstGeom>
            <a:solidFill>
              <a:schemeClr val="accent1"/>
            </a:solidFill>
            <a:ln w="9525">
              <a:noFill/>
              <a:miter lim="800000"/>
              <a:headEnd/>
              <a:tailEnd/>
            </a:ln>
          </p:spPr>
          <p:txBody>
            <a:bodyPr wrap="none" anchor="ctr"/>
            <a:lstStyle/>
            <a:p>
              <a:endParaRPr lang="en-US"/>
            </a:p>
          </p:txBody>
        </p:sp>
        <p:sp>
          <p:nvSpPr>
            <p:cNvPr id="3091" name="Freeform 15"/>
            <p:cNvSpPr>
              <a:spLocks/>
            </p:cNvSpPr>
            <p:nvPr/>
          </p:nvSpPr>
          <p:spPr bwMode="auto">
            <a:xfrm>
              <a:off x="3815"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092" name="Freeform 16"/>
            <p:cNvSpPr>
              <a:spLocks/>
            </p:cNvSpPr>
            <p:nvPr/>
          </p:nvSpPr>
          <p:spPr bwMode="auto">
            <a:xfrm flipH="1">
              <a:off x="4439"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3093" name="Rectangle 17"/>
            <p:cNvSpPr>
              <a:spLocks noChangeArrowheads="1"/>
            </p:cNvSpPr>
            <p:nvPr/>
          </p:nvSpPr>
          <p:spPr bwMode="auto">
            <a:xfrm>
              <a:off x="4275" y="2004"/>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3094" name="Line 18"/>
            <p:cNvSpPr>
              <a:spLocks noChangeShapeType="1"/>
            </p:cNvSpPr>
            <p:nvPr/>
          </p:nvSpPr>
          <p:spPr bwMode="auto">
            <a:xfrm>
              <a:off x="4435" y="1732"/>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3095" name="Line 19"/>
            <p:cNvSpPr>
              <a:spLocks noChangeShapeType="1"/>
            </p:cNvSpPr>
            <p:nvPr/>
          </p:nvSpPr>
          <p:spPr bwMode="auto">
            <a:xfrm>
              <a:off x="4343" y="2644"/>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3096" name="Line 20"/>
            <p:cNvSpPr>
              <a:spLocks noChangeShapeType="1"/>
            </p:cNvSpPr>
            <p:nvPr/>
          </p:nvSpPr>
          <p:spPr bwMode="auto">
            <a:xfrm flipV="1">
              <a:off x="4551" y="2648"/>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3097" name="Text Box 21"/>
            <p:cNvSpPr txBox="1">
              <a:spLocks noChangeArrowheads="1"/>
            </p:cNvSpPr>
            <p:nvPr/>
          </p:nvSpPr>
          <p:spPr bwMode="auto">
            <a:xfrm>
              <a:off x="4197" y="1487"/>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3098" name="Text Box 22"/>
            <p:cNvSpPr txBox="1">
              <a:spLocks noChangeArrowheads="1"/>
            </p:cNvSpPr>
            <p:nvPr/>
          </p:nvSpPr>
          <p:spPr bwMode="auto">
            <a:xfrm>
              <a:off x="4045" y="2803"/>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3099" name="Rectangle 23"/>
            <p:cNvSpPr>
              <a:spLocks noChangeArrowheads="1"/>
            </p:cNvSpPr>
            <p:nvPr/>
          </p:nvSpPr>
          <p:spPr bwMode="auto">
            <a:xfrm>
              <a:off x="4593" y="2701"/>
              <a:ext cx="348" cy="231"/>
            </a:xfrm>
            <a:prstGeom prst="rect">
              <a:avLst/>
            </a:prstGeom>
            <a:noFill/>
            <a:ln w="9525">
              <a:noFill/>
              <a:miter lim="800000"/>
              <a:headEnd/>
              <a:tailEnd/>
            </a:ln>
          </p:spPr>
          <p:txBody>
            <a:bodyPr wrap="none">
              <a:spAutoFit/>
            </a:bodyPr>
            <a:lstStyle/>
            <a:p>
              <a:r>
                <a:rPr lang="en-US" i="1"/>
                <a:t>PA</a:t>
              </a:r>
              <a:r>
                <a:rPr lang="en-US" b="1" i="1"/>
                <a:t>ĵ</a:t>
              </a:r>
            </a:p>
          </p:txBody>
        </p:sp>
        <p:sp>
          <p:nvSpPr>
            <p:cNvPr id="3100" name="Line 24"/>
            <p:cNvSpPr>
              <a:spLocks noChangeShapeType="1"/>
            </p:cNvSpPr>
            <p:nvPr/>
          </p:nvSpPr>
          <p:spPr bwMode="auto">
            <a:xfrm flipH="1" flipV="1">
              <a:off x="4642" y="2369"/>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3101" name="Line 25"/>
            <p:cNvSpPr>
              <a:spLocks noChangeShapeType="1"/>
            </p:cNvSpPr>
            <p:nvPr/>
          </p:nvSpPr>
          <p:spPr bwMode="auto">
            <a:xfrm flipV="1">
              <a:off x="4009" y="2375"/>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3102" name="Freeform 26"/>
            <p:cNvSpPr>
              <a:spLocks/>
            </p:cNvSpPr>
            <p:nvPr/>
          </p:nvSpPr>
          <p:spPr bwMode="auto">
            <a:xfrm rot="1156648">
              <a:off x="4895" y="196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3103" name="Freeform 27"/>
            <p:cNvSpPr>
              <a:spLocks/>
            </p:cNvSpPr>
            <p:nvPr/>
          </p:nvSpPr>
          <p:spPr bwMode="auto">
            <a:xfrm rot="20443352" flipH="1">
              <a:off x="3793" y="1970"/>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grpSp>
          <p:nvGrpSpPr>
            <p:cNvPr id="4" name="Group 28"/>
            <p:cNvGrpSpPr>
              <a:grpSpLocks/>
            </p:cNvGrpSpPr>
            <p:nvPr/>
          </p:nvGrpSpPr>
          <p:grpSpPr bwMode="auto">
            <a:xfrm>
              <a:off x="5154" y="1847"/>
              <a:ext cx="552" cy="231"/>
              <a:chOff x="2252" y="1684"/>
              <a:chExt cx="552" cy="231"/>
            </a:xfrm>
          </p:grpSpPr>
          <p:sp>
            <p:nvSpPr>
              <p:cNvPr id="3108" name="Text Box 29"/>
              <p:cNvSpPr txBox="1">
                <a:spLocks noChangeArrowheads="1"/>
              </p:cNvSpPr>
              <p:nvPr/>
            </p:nvSpPr>
            <p:spPr bwMode="auto">
              <a:xfrm>
                <a:off x="2252" y="1684"/>
                <a:ext cx="552" cy="231"/>
              </a:xfrm>
              <a:prstGeom prst="rect">
                <a:avLst/>
              </a:prstGeom>
              <a:noFill/>
              <a:ln w="9525">
                <a:noFill/>
                <a:miter lim="800000"/>
                <a:headEnd/>
                <a:tailEnd/>
              </a:ln>
            </p:spPr>
            <p:txBody>
              <a:bodyPr wrap="none">
                <a:spAutoFit/>
              </a:bodyPr>
              <a:lstStyle/>
              <a:p>
                <a:r>
                  <a:rPr lang="en-US" i="1" dirty="0"/>
                  <a:t>-</a:t>
                </a:r>
                <a:r>
                  <a:rPr lang="en-US" i="1" dirty="0" err="1"/>
                  <a:t>P</a:t>
                </a:r>
                <a:r>
                  <a:rPr lang="en-US" i="1" baseline="-25000" dirty="0" err="1"/>
                  <a:t>m</a:t>
                </a:r>
                <a:r>
                  <a:rPr lang="en-US" i="1" dirty="0" err="1"/>
                  <a:t>A</a:t>
                </a:r>
                <a:r>
                  <a:rPr lang="en-US" b="1" i="1" dirty="0" err="1">
                    <a:cs typeface="Arial" charset="0"/>
                    <a:sym typeface="Symbol" pitchFamily="18" charset="2"/>
                  </a:rPr>
                  <a:t>x</a:t>
                </a:r>
                <a:endParaRPr lang="en-US" b="1" i="1" dirty="0">
                  <a:cs typeface="Arial" charset="0"/>
                  <a:sym typeface="Symbol" pitchFamily="18" charset="2"/>
                </a:endParaRPr>
              </a:p>
            </p:txBody>
          </p:sp>
          <p:sp>
            <p:nvSpPr>
              <p:cNvPr id="3109" name="Freeform 30"/>
              <p:cNvSpPr>
                <a:spLocks/>
              </p:cNvSpPr>
              <p:nvPr/>
            </p:nvSpPr>
            <p:spPr bwMode="auto">
              <a:xfrm>
                <a:off x="2630" y="1717"/>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nvGrpSpPr>
            <p:cNvPr id="5" name="Group 31"/>
            <p:cNvGrpSpPr>
              <a:grpSpLocks/>
            </p:cNvGrpSpPr>
            <p:nvPr/>
          </p:nvGrpSpPr>
          <p:grpSpPr bwMode="auto">
            <a:xfrm>
              <a:off x="3276" y="1871"/>
              <a:ext cx="455" cy="233"/>
              <a:chOff x="230" y="1468"/>
              <a:chExt cx="455" cy="233"/>
            </a:xfrm>
          </p:grpSpPr>
          <p:sp>
            <p:nvSpPr>
              <p:cNvPr id="3106" name="Text Box 32"/>
              <p:cNvSpPr txBox="1">
                <a:spLocks noChangeArrowheads="1"/>
              </p:cNvSpPr>
              <p:nvPr/>
            </p:nvSpPr>
            <p:spPr bwMode="auto">
              <a:xfrm>
                <a:off x="230" y="1468"/>
                <a:ext cx="455" cy="233"/>
              </a:xfrm>
              <a:prstGeom prst="rect">
                <a:avLst/>
              </a:prstGeom>
              <a:noFill/>
              <a:ln w="9525">
                <a:noFill/>
                <a:miter lim="800000"/>
                <a:headEnd/>
                <a:tailEnd/>
              </a:ln>
            </p:spPr>
            <p:txBody>
              <a:bodyPr wrap="none">
                <a:spAutoFit/>
              </a:bodyPr>
              <a:lstStyle/>
              <a:p>
                <a:r>
                  <a:rPr lang="en-US" i="1" dirty="0" err="1"/>
                  <a:t>P</a:t>
                </a:r>
                <a:r>
                  <a:rPr lang="en-US" i="1" baseline="-25000" dirty="0" err="1"/>
                  <a:t>m</a:t>
                </a:r>
                <a:r>
                  <a:rPr lang="en-US" i="1" dirty="0" err="1"/>
                  <a:t>A</a:t>
                </a:r>
                <a:r>
                  <a:rPr lang="en-US" b="1" i="1" dirty="0" err="1">
                    <a:cs typeface="Arial" charset="0"/>
                    <a:sym typeface="Symbol" pitchFamily="18" charset="2"/>
                  </a:rPr>
                  <a:t>x</a:t>
                </a:r>
                <a:endParaRPr lang="en-US" b="1" i="1" dirty="0">
                  <a:cs typeface="Arial" charset="0"/>
                  <a:sym typeface="Symbol" pitchFamily="18" charset="2"/>
                </a:endParaRPr>
              </a:p>
            </p:txBody>
          </p:sp>
          <p:sp>
            <p:nvSpPr>
              <p:cNvPr id="3107" name="Freeform 33"/>
              <p:cNvSpPr>
                <a:spLocks/>
              </p:cNvSpPr>
              <p:nvPr/>
            </p:nvSpPr>
            <p:spPr bwMode="auto">
              <a:xfrm>
                <a:off x="541" y="1501"/>
                <a:ext cx="73" cy="46"/>
              </a:xfrm>
              <a:custGeom>
                <a:avLst/>
                <a:gdLst>
                  <a:gd name="T0" fmla="*/ 0 w 549"/>
                  <a:gd name="T1" fmla="*/ 246 h 265"/>
                  <a:gd name="T2" fmla="*/ 274 w 549"/>
                  <a:gd name="T3" fmla="*/ 0 h 265"/>
                  <a:gd name="T4" fmla="*/ 549 w 549"/>
                  <a:gd name="T5" fmla="*/ 265 h 265"/>
                  <a:gd name="T6" fmla="*/ 0 60000 65536"/>
                  <a:gd name="T7" fmla="*/ 0 60000 65536"/>
                  <a:gd name="T8" fmla="*/ 0 60000 65536"/>
                  <a:gd name="T9" fmla="*/ 0 w 549"/>
                  <a:gd name="T10" fmla="*/ 0 h 265"/>
                  <a:gd name="T11" fmla="*/ 549 w 549"/>
                  <a:gd name="T12" fmla="*/ 265 h 265"/>
                </a:gdLst>
                <a:ahLst/>
                <a:cxnLst>
                  <a:cxn ang="T6">
                    <a:pos x="T0" y="T1"/>
                  </a:cxn>
                  <a:cxn ang="T7">
                    <a:pos x="T2" y="T3"/>
                  </a:cxn>
                  <a:cxn ang="T8">
                    <a:pos x="T4" y="T5"/>
                  </a:cxn>
                </a:cxnLst>
                <a:rect l="T9" t="T10" r="T11" b="T12"/>
                <a:pathLst>
                  <a:path w="549" h="265">
                    <a:moveTo>
                      <a:pt x="0" y="246"/>
                    </a:moveTo>
                    <a:lnTo>
                      <a:pt x="274" y="0"/>
                    </a:lnTo>
                    <a:lnTo>
                      <a:pt x="549" y="265"/>
                    </a:lnTo>
                  </a:path>
                </a:pathLst>
              </a:custGeom>
              <a:noFill/>
              <a:ln w="9525">
                <a:solidFill>
                  <a:schemeClr val="tx1"/>
                </a:solidFill>
                <a:round/>
                <a:headEnd/>
                <a:tailEnd/>
              </a:ln>
            </p:spPr>
            <p:txBody>
              <a:bodyPr/>
              <a:lstStyle/>
              <a:p>
                <a:endParaRPr lang="en-US"/>
              </a:p>
            </p:txBody>
          </p:sp>
        </p:grpSp>
      </p:grpSp>
      <p:sp>
        <p:nvSpPr>
          <p:cNvPr id="3084" name="Text Box 49"/>
          <p:cNvSpPr txBox="1">
            <a:spLocks noChangeArrowheads="1"/>
          </p:cNvSpPr>
          <p:nvPr/>
        </p:nvSpPr>
        <p:spPr bwMode="auto">
          <a:xfrm>
            <a:off x="3817938" y="6342063"/>
            <a:ext cx="203200" cy="366712"/>
          </a:xfrm>
          <a:prstGeom prst="rect">
            <a:avLst/>
          </a:prstGeom>
          <a:noFill/>
          <a:ln w="9525">
            <a:noFill/>
            <a:miter lim="800000"/>
            <a:headEnd/>
            <a:tailEnd/>
          </a:ln>
        </p:spPr>
        <p:txBody>
          <a:bodyPr>
            <a:spAutoFit/>
          </a:bodyPr>
          <a:lstStyle/>
          <a:p>
            <a:pPr>
              <a:spcBef>
                <a:spcPct val="50000"/>
              </a:spcBef>
            </a:pPr>
            <a:endParaRPr lang="en-US"/>
          </a:p>
        </p:txBody>
      </p:sp>
      <p:graphicFrame>
        <p:nvGraphicFramePr>
          <p:cNvPr id="3074" name="Object 53"/>
          <p:cNvGraphicFramePr>
            <a:graphicFrameLocks noChangeAspect="1"/>
          </p:cNvGraphicFramePr>
          <p:nvPr/>
        </p:nvGraphicFramePr>
        <p:xfrm>
          <a:off x="1943100" y="2671763"/>
          <a:ext cx="915988" cy="1065212"/>
        </p:xfrm>
        <a:graphic>
          <a:graphicData uri="http://schemas.openxmlformats.org/presentationml/2006/ole">
            <mc:AlternateContent xmlns:mc="http://schemas.openxmlformats.org/markup-compatibility/2006">
              <mc:Choice xmlns:v="urn:schemas-microsoft-com:vml" Requires="v">
                <p:oleObj spid="_x0000_s2050" name="Equation" r:id="rId4" imgW="520474" imgH="609336" progId="Equation.3">
                  <p:embed/>
                </p:oleObj>
              </mc:Choice>
              <mc:Fallback>
                <p:oleObj name="Equation" r:id="rId4" imgW="520474" imgH="609336" progId="Equation.3">
                  <p:embed/>
                  <p:pic>
                    <p:nvPicPr>
                      <p:cNvPr id="3074" name="Object 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3100" y="2671763"/>
                        <a:ext cx="915988" cy="1065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55"/>
          <p:cNvGraphicFramePr>
            <a:graphicFrameLocks noChangeAspect="1"/>
          </p:cNvGraphicFramePr>
          <p:nvPr/>
        </p:nvGraphicFramePr>
        <p:xfrm>
          <a:off x="2814638" y="3967163"/>
          <a:ext cx="1204912" cy="412750"/>
        </p:xfrm>
        <a:graphic>
          <a:graphicData uri="http://schemas.openxmlformats.org/presentationml/2006/ole">
            <mc:AlternateContent xmlns:mc="http://schemas.openxmlformats.org/markup-compatibility/2006">
              <mc:Choice xmlns:v="urn:schemas-microsoft-com:vml" Requires="v">
                <p:oleObj spid="_x0000_s2051" name="Equation" r:id="rId6" imgW="698500" imgH="241300" progId="Equation.3">
                  <p:embed/>
                </p:oleObj>
              </mc:Choice>
              <mc:Fallback>
                <p:oleObj name="Equation" r:id="rId6" imgW="698500" imgH="241300" progId="Equation.3">
                  <p:embed/>
                  <p:pic>
                    <p:nvPicPr>
                      <p:cNvPr id="3075"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4638" y="3967163"/>
                        <a:ext cx="12049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56"/>
          <p:cNvGraphicFramePr>
            <a:graphicFrameLocks noChangeAspect="1"/>
          </p:cNvGraphicFramePr>
          <p:nvPr/>
        </p:nvGraphicFramePr>
        <p:xfrm>
          <a:off x="2814638" y="4548188"/>
          <a:ext cx="1130300" cy="441325"/>
        </p:xfrm>
        <a:graphic>
          <a:graphicData uri="http://schemas.openxmlformats.org/presentationml/2006/ole">
            <mc:AlternateContent xmlns:mc="http://schemas.openxmlformats.org/markup-compatibility/2006">
              <mc:Choice xmlns:v="urn:schemas-microsoft-com:vml" Requires="v">
                <p:oleObj spid="_x0000_s2052" name="Equation" r:id="rId8" imgW="609336" imgH="241195" progId="Equation.3">
                  <p:embed/>
                </p:oleObj>
              </mc:Choice>
              <mc:Fallback>
                <p:oleObj name="Equation" r:id="rId8" imgW="609336" imgH="241195" progId="Equation.3">
                  <p:embed/>
                  <p:pic>
                    <p:nvPicPr>
                      <p:cNvPr id="3076"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4638" y="4548188"/>
                        <a:ext cx="1130300"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57"/>
          <p:cNvGraphicFramePr>
            <a:graphicFrameLocks noChangeAspect="1"/>
          </p:cNvGraphicFramePr>
          <p:nvPr/>
        </p:nvGraphicFramePr>
        <p:xfrm>
          <a:off x="2814638" y="5202238"/>
          <a:ext cx="1258887" cy="469900"/>
        </p:xfrm>
        <a:graphic>
          <a:graphicData uri="http://schemas.openxmlformats.org/presentationml/2006/ole">
            <mc:AlternateContent xmlns:mc="http://schemas.openxmlformats.org/markup-compatibility/2006">
              <mc:Choice xmlns:v="urn:schemas-microsoft-com:vml" Requires="v">
                <p:oleObj spid="_x0000_s2053" name="Equation" r:id="rId10" imgW="634725" imgH="241195" progId="Equation.3">
                  <p:embed/>
                </p:oleObj>
              </mc:Choice>
              <mc:Fallback>
                <p:oleObj name="Equation" r:id="rId10" imgW="634725" imgH="241195" progId="Equation.3">
                  <p:embed/>
                  <p:pic>
                    <p:nvPicPr>
                      <p:cNvPr id="3077" name="Object 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14638" y="5202238"/>
                        <a:ext cx="125888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85" name="Text Box 58"/>
          <p:cNvSpPr txBox="1">
            <a:spLocks noChangeArrowheads="1"/>
          </p:cNvSpPr>
          <p:nvPr/>
        </p:nvSpPr>
        <p:spPr bwMode="auto">
          <a:xfrm>
            <a:off x="1011238" y="3990975"/>
            <a:ext cx="755650" cy="366713"/>
          </a:xfrm>
          <a:prstGeom prst="rect">
            <a:avLst/>
          </a:prstGeom>
          <a:noFill/>
          <a:ln w="9525">
            <a:noFill/>
            <a:miter lim="800000"/>
            <a:headEnd/>
            <a:tailEnd/>
          </a:ln>
        </p:spPr>
        <p:txBody>
          <a:bodyPr wrap="none">
            <a:spAutoFit/>
          </a:bodyPr>
          <a:lstStyle/>
          <a:p>
            <a:r>
              <a:rPr lang="en-US"/>
              <a:t>Sides</a:t>
            </a:r>
          </a:p>
        </p:txBody>
      </p:sp>
      <p:sp>
        <p:nvSpPr>
          <p:cNvPr id="3086" name="Text Box 59"/>
          <p:cNvSpPr txBox="1">
            <a:spLocks noChangeArrowheads="1"/>
          </p:cNvSpPr>
          <p:nvPr/>
        </p:nvSpPr>
        <p:spPr bwMode="auto">
          <a:xfrm>
            <a:off x="1011238" y="4584700"/>
            <a:ext cx="577850" cy="366713"/>
          </a:xfrm>
          <a:prstGeom prst="rect">
            <a:avLst/>
          </a:prstGeom>
          <a:noFill/>
          <a:ln w="9525">
            <a:noFill/>
            <a:miter lim="800000"/>
            <a:headEnd/>
            <a:tailEnd/>
          </a:ln>
        </p:spPr>
        <p:txBody>
          <a:bodyPr wrap="none">
            <a:spAutoFit/>
          </a:bodyPr>
          <a:lstStyle/>
          <a:p>
            <a:r>
              <a:rPr lang="en-US"/>
              <a:t>Top</a:t>
            </a:r>
          </a:p>
        </p:txBody>
      </p:sp>
      <p:sp>
        <p:nvSpPr>
          <p:cNvPr id="3087" name="Text Box 60"/>
          <p:cNvSpPr txBox="1">
            <a:spLocks noChangeArrowheads="1"/>
          </p:cNvSpPr>
          <p:nvPr/>
        </p:nvSpPr>
        <p:spPr bwMode="auto">
          <a:xfrm>
            <a:off x="1011238" y="5253038"/>
            <a:ext cx="908050" cy="366712"/>
          </a:xfrm>
          <a:prstGeom prst="rect">
            <a:avLst/>
          </a:prstGeom>
          <a:noFill/>
          <a:ln w="9525">
            <a:noFill/>
            <a:miter lim="800000"/>
            <a:headEnd/>
            <a:tailEnd/>
          </a:ln>
        </p:spPr>
        <p:txBody>
          <a:bodyPr wrap="none">
            <a:spAutoFit/>
          </a:bodyPr>
          <a:lstStyle/>
          <a:p>
            <a:r>
              <a:rPr lang="en-US"/>
              <a:t>Bottom</a:t>
            </a:r>
          </a:p>
        </p:txBody>
      </p:sp>
      <p:grpSp>
        <p:nvGrpSpPr>
          <p:cNvPr id="40" name="Group 83">
            <a:extLst>
              <a:ext uri="{FF2B5EF4-FFF2-40B4-BE49-F238E27FC236}">
                <a16:creationId xmlns:a16="http://schemas.microsoft.com/office/drawing/2014/main" id="{79EB709E-7E0A-4A03-BCCC-B83794A347CA}"/>
              </a:ext>
            </a:extLst>
          </p:cNvPr>
          <p:cNvGrpSpPr>
            <a:grpSpLocks/>
          </p:cNvGrpSpPr>
          <p:nvPr/>
        </p:nvGrpSpPr>
        <p:grpSpPr bwMode="auto">
          <a:xfrm>
            <a:off x="4953003" y="914400"/>
            <a:ext cx="4049714" cy="2687637"/>
            <a:chOff x="3276" y="1439"/>
            <a:chExt cx="2551" cy="1693"/>
          </a:xfrm>
        </p:grpSpPr>
        <p:grpSp>
          <p:nvGrpSpPr>
            <p:cNvPr id="41" name="Group 10">
              <a:extLst>
                <a:ext uri="{FF2B5EF4-FFF2-40B4-BE49-F238E27FC236}">
                  <a16:creationId xmlns:a16="http://schemas.microsoft.com/office/drawing/2014/main" id="{DC61D42E-D18C-46CB-ABD8-AAFF2E35C555}"/>
                </a:ext>
              </a:extLst>
            </p:cNvPr>
            <p:cNvGrpSpPr>
              <a:grpSpLocks/>
            </p:cNvGrpSpPr>
            <p:nvPr/>
          </p:nvGrpSpPr>
          <p:grpSpPr bwMode="auto">
            <a:xfrm>
              <a:off x="3731" y="1508"/>
              <a:ext cx="1416" cy="1624"/>
              <a:chOff x="3596" y="1780"/>
              <a:chExt cx="1416" cy="1624"/>
            </a:xfrm>
          </p:grpSpPr>
          <p:sp>
            <p:nvSpPr>
              <p:cNvPr id="63" name="Freeform 11">
                <a:extLst>
                  <a:ext uri="{FF2B5EF4-FFF2-40B4-BE49-F238E27FC236}">
                    <a16:creationId xmlns:a16="http://schemas.microsoft.com/office/drawing/2014/main" id="{68E86DCF-F94F-49D6-BA14-EDA35056BA3E}"/>
                  </a:ext>
                </a:extLst>
              </p:cNvPr>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64" name="Freeform 12">
                <a:extLst>
                  <a:ext uri="{FF2B5EF4-FFF2-40B4-BE49-F238E27FC236}">
                    <a16:creationId xmlns:a16="http://schemas.microsoft.com/office/drawing/2014/main" id="{3A521241-FC5A-4A97-9AEE-CF0CC9E7ACBE}"/>
                  </a:ext>
                </a:extLst>
              </p:cNvPr>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2" name="AutoShape 13">
              <a:extLst>
                <a:ext uri="{FF2B5EF4-FFF2-40B4-BE49-F238E27FC236}">
                  <a16:creationId xmlns:a16="http://schemas.microsoft.com/office/drawing/2014/main" id="{12614507-5457-4FDD-9353-50C889344960}"/>
                </a:ext>
              </a:extLst>
            </p:cNvPr>
            <p:cNvSpPr>
              <a:spLocks noChangeArrowheads="1"/>
            </p:cNvSpPr>
            <p:nvPr/>
          </p:nvSpPr>
          <p:spPr bwMode="auto">
            <a:xfrm>
              <a:off x="3895" y="1808"/>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3" name="Rectangle 14">
              <a:extLst>
                <a:ext uri="{FF2B5EF4-FFF2-40B4-BE49-F238E27FC236}">
                  <a16:creationId xmlns:a16="http://schemas.microsoft.com/office/drawing/2014/main" id="{6EF1F6E6-5CD2-46B3-9F9B-B8C479A81C01}"/>
                </a:ext>
              </a:extLst>
            </p:cNvPr>
            <p:cNvSpPr>
              <a:spLocks noChangeArrowheads="1"/>
            </p:cNvSpPr>
            <p:nvPr/>
          </p:nvSpPr>
          <p:spPr bwMode="auto">
            <a:xfrm>
              <a:off x="3895" y="1788"/>
              <a:ext cx="1076" cy="248"/>
            </a:xfrm>
            <a:prstGeom prst="rect">
              <a:avLst/>
            </a:prstGeom>
            <a:solidFill>
              <a:schemeClr val="accent1"/>
            </a:solidFill>
            <a:ln w="9525">
              <a:noFill/>
              <a:miter lim="800000"/>
              <a:headEnd/>
              <a:tailEnd/>
            </a:ln>
          </p:spPr>
          <p:txBody>
            <a:bodyPr wrap="none" anchor="ctr"/>
            <a:lstStyle/>
            <a:p>
              <a:endParaRPr lang="en-US"/>
            </a:p>
          </p:txBody>
        </p:sp>
        <p:sp>
          <p:nvSpPr>
            <p:cNvPr id="44" name="Freeform 15">
              <a:extLst>
                <a:ext uri="{FF2B5EF4-FFF2-40B4-BE49-F238E27FC236}">
                  <a16:creationId xmlns:a16="http://schemas.microsoft.com/office/drawing/2014/main" id="{81736621-9E47-4AE6-9033-7A0A58219D5C}"/>
                </a:ext>
              </a:extLst>
            </p:cNvPr>
            <p:cNvSpPr>
              <a:spLocks/>
            </p:cNvSpPr>
            <p:nvPr/>
          </p:nvSpPr>
          <p:spPr bwMode="auto">
            <a:xfrm>
              <a:off x="3815"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5" name="Freeform 16">
              <a:extLst>
                <a:ext uri="{FF2B5EF4-FFF2-40B4-BE49-F238E27FC236}">
                  <a16:creationId xmlns:a16="http://schemas.microsoft.com/office/drawing/2014/main" id="{670FBED5-C6F5-447D-BF4A-EDC001C37A4B}"/>
                </a:ext>
              </a:extLst>
            </p:cNvPr>
            <p:cNvSpPr>
              <a:spLocks/>
            </p:cNvSpPr>
            <p:nvPr/>
          </p:nvSpPr>
          <p:spPr bwMode="auto">
            <a:xfrm flipH="1">
              <a:off x="4439" y="1504"/>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6" name="Rectangle 17">
              <a:extLst>
                <a:ext uri="{FF2B5EF4-FFF2-40B4-BE49-F238E27FC236}">
                  <a16:creationId xmlns:a16="http://schemas.microsoft.com/office/drawing/2014/main" id="{7340FFC1-CA89-4C4F-AB01-294C8883A648}"/>
                </a:ext>
              </a:extLst>
            </p:cNvPr>
            <p:cNvSpPr>
              <a:spLocks noChangeArrowheads="1"/>
            </p:cNvSpPr>
            <p:nvPr/>
          </p:nvSpPr>
          <p:spPr bwMode="auto">
            <a:xfrm>
              <a:off x="4275" y="2004"/>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7" name="Line 18">
              <a:extLst>
                <a:ext uri="{FF2B5EF4-FFF2-40B4-BE49-F238E27FC236}">
                  <a16:creationId xmlns:a16="http://schemas.microsoft.com/office/drawing/2014/main" id="{1F7B4673-BAB3-46B0-B298-E0FBBAA1DC5A}"/>
                </a:ext>
              </a:extLst>
            </p:cNvPr>
            <p:cNvSpPr>
              <a:spLocks noChangeShapeType="1"/>
            </p:cNvSpPr>
            <p:nvPr/>
          </p:nvSpPr>
          <p:spPr bwMode="auto">
            <a:xfrm>
              <a:off x="4435" y="1732"/>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48" name="Line 19">
              <a:extLst>
                <a:ext uri="{FF2B5EF4-FFF2-40B4-BE49-F238E27FC236}">
                  <a16:creationId xmlns:a16="http://schemas.microsoft.com/office/drawing/2014/main" id="{9CB9E0AF-98C3-4D06-971B-4F87A624EA86}"/>
                </a:ext>
              </a:extLst>
            </p:cNvPr>
            <p:cNvSpPr>
              <a:spLocks noChangeShapeType="1"/>
            </p:cNvSpPr>
            <p:nvPr/>
          </p:nvSpPr>
          <p:spPr bwMode="auto">
            <a:xfrm>
              <a:off x="4343" y="2644"/>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49" name="Line 20">
              <a:extLst>
                <a:ext uri="{FF2B5EF4-FFF2-40B4-BE49-F238E27FC236}">
                  <a16:creationId xmlns:a16="http://schemas.microsoft.com/office/drawing/2014/main" id="{05417912-91F5-4FB7-A3B6-EA3D7B41F364}"/>
                </a:ext>
              </a:extLst>
            </p:cNvPr>
            <p:cNvSpPr>
              <a:spLocks noChangeShapeType="1"/>
            </p:cNvSpPr>
            <p:nvPr/>
          </p:nvSpPr>
          <p:spPr bwMode="auto">
            <a:xfrm flipV="1">
              <a:off x="4551" y="2648"/>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50" name="Text Box 21">
              <a:extLst>
                <a:ext uri="{FF2B5EF4-FFF2-40B4-BE49-F238E27FC236}">
                  <a16:creationId xmlns:a16="http://schemas.microsoft.com/office/drawing/2014/main" id="{53215197-0A07-4069-9E2C-A26A22C143ED}"/>
                </a:ext>
              </a:extLst>
            </p:cNvPr>
            <p:cNvSpPr txBox="1">
              <a:spLocks noChangeArrowheads="1"/>
            </p:cNvSpPr>
            <p:nvPr/>
          </p:nvSpPr>
          <p:spPr bwMode="auto">
            <a:xfrm>
              <a:off x="4284" y="1439"/>
              <a:ext cx="312" cy="291"/>
            </a:xfrm>
            <a:prstGeom prst="rect">
              <a:avLst/>
            </a:prstGeom>
            <a:noFill/>
            <a:ln w="9525">
              <a:noFill/>
              <a:miter lim="800000"/>
              <a:headEnd/>
              <a:tailEnd/>
            </a:ln>
          </p:spPr>
          <p:txBody>
            <a:bodyPr wrap="none">
              <a:spAutoFit/>
            </a:bodyPr>
            <a:lstStyle/>
            <a:p>
              <a:r>
                <a:rPr lang="en-US" sz="2400" i="1" dirty="0" err="1"/>
                <a:t>F</a:t>
              </a:r>
              <a:r>
                <a:rPr lang="en-US" sz="2400" i="1" baseline="-25000" dirty="0" err="1"/>
                <a:t>pt</a:t>
              </a:r>
              <a:endParaRPr lang="en-US" sz="2400" b="1" i="1" baseline="-25000" dirty="0">
                <a:cs typeface="Arial" charset="0"/>
              </a:endParaRPr>
            </a:p>
          </p:txBody>
        </p:sp>
        <p:sp>
          <p:nvSpPr>
            <p:cNvPr id="51" name="Text Box 22">
              <a:extLst>
                <a:ext uri="{FF2B5EF4-FFF2-40B4-BE49-F238E27FC236}">
                  <a16:creationId xmlns:a16="http://schemas.microsoft.com/office/drawing/2014/main" id="{4F9E3647-21CF-49B6-A843-5BD4ED92934C}"/>
                </a:ext>
              </a:extLst>
            </p:cNvPr>
            <p:cNvSpPr txBox="1">
              <a:spLocks noChangeArrowheads="1"/>
            </p:cNvSpPr>
            <p:nvPr/>
          </p:nvSpPr>
          <p:spPr bwMode="auto">
            <a:xfrm>
              <a:off x="4188" y="2831"/>
              <a:ext cx="246" cy="233"/>
            </a:xfrm>
            <a:prstGeom prst="rect">
              <a:avLst/>
            </a:prstGeom>
            <a:noFill/>
            <a:ln w="9525">
              <a:noFill/>
              <a:miter lim="800000"/>
              <a:headEnd/>
              <a:tailEnd/>
            </a:ln>
          </p:spPr>
          <p:txBody>
            <a:bodyPr wrap="none">
              <a:spAutoFit/>
            </a:bodyPr>
            <a:lstStyle/>
            <a:p>
              <a:r>
                <a:rPr lang="en-US" i="1" dirty="0"/>
                <a:t>W</a:t>
              </a:r>
              <a:endParaRPr lang="en-US" b="1" i="1" dirty="0">
                <a:cs typeface="Arial" charset="0"/>
              </a:endParaRPr>
            </a:p>
          </p:txBody>
        </p:sp>
        <p:sp>
          <p:nvSpPr>
            <p:cNvPr id="52" name="Rectangle 23">
              <a:extLst>
                <a:ext uri="{FF2B5EF4-FFF2-40B4-BE49-F238E27FC236}">
                  <a16:creationId xmlns:a16="http://schemas.microsoft.com/office/drawing/2014/main" id="{C3810589-0FD9-48C4-A658-7877099497E2}"/>
                </a:ext>
              </a:extLst>
            </p:cNvPr>
            <p:cNvSpPr>
              <a:spLocks noChangeArrowheads="1"/>
            </p:cNvSpPr>
            <p:nvPr/>
          </p:nvSpPr>
          <p:spPr bwMode="auto">
            <a:xfrm>
              <a:off x="4593" y="2735"/>
              <a:ext cx="411" cy="291"/>
            </a:xfrm>
            <a:prstGeom prst="rect">
              <a:avLst/>
            </a:prstGeom>
            <a:noFill/>
            <a:ln w="9525">
              <a:noFill/>
              <a:miter lim="800000"/>
              <a:headEnd/>
              <a:tailEnd/>
            </a:ln>
          </p:spPr>
          <p:txBody>
            <a:bodyPr wrap="square">
              <a:spAutoFit/>
            </a:bodyPr>
            <a:lstStyle/>
            <a:p>
              <a:r>
                <a:rPr lang="en-US" sz="2400" i="1" dirty="0" err="1"/>
                <a:t>F</a:t>
              </a:r>
              <a:r>
                <a:rPr lang="en-US" sz="2400" i="1" baseline="-25000" dirty="0" err="1"/>
                <a:t>pb</a:t>
              </a:r>
              <a:endParaRPr lang="en-US" sz="2400" b="1" i="1" baseline="-25000" dirty="0"/>
            </a:p>
          </p:txBody>
        </p:sp>
        <p:sp>
          <p:nvSpPr>
            <p:cNvPr id="53" name="Line 24">
              <a:extLst>
                <a:ext uri="{FF2B5EF4-FFF2-40B4-BE49-F238E27FC236}">
                  <a16:creationId xmlns:a16="http://schemas.microsoft.com/office/drawing/2014/main" id="{7E37F81F-1576-4035-BB90-3AF1610E6AE7}"/>
                </a:ext>
              </a:extLst>
            </p:cNvPr>
            <p:cNvSpPr>
              <a:spLocks noChangeShapeType="1"/>
            </p:cNvSpPr>
            <p:nvPr/>
          </p:nvSpPr>
          <p:spPr bwMode="auto">
            <a:xfrm flipH="1" flipV="1">
              <a:off x="4642" y="2369"/>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54" name="Line 25">
              <a:extLst>
                <a:ext uri="{FF2B5EF4-FFF2-40B4-BE49-F238E27FC236}">
                  <a16:creationId xmlns:a16="http://schemas.microsoft.com/office/drawing/2014/main" id="{D5A1BDCC-FC9D-4E92-A238-6B822B67EF92}"/>
                </a:ext>
              </a:extLst>
            </p:cNvPr>
            <p:cNvSpPr>
              <a:spLocks noChangeShapeType="1"/>
            </p:cNvSpPr>
            <p:nvPr/>
          </p:nvSpPr>
          <p:spPr bwMode="auto">
            <a:xfrm flipV="1">
              <a:off x="4009" y="2375"/>
              <a:ext cx="270" cy="0"/>
            </a:xfrm>
            <a:prstGeom prst="line">
              <a:avLst/>
            </a:prstGeom>
            <a:noFill/>
            <a:ln w="28575">
              <a:solidFill>
                <a:schemeClr val="tx2">
                  <a:lumMod val="50000"/>
                </a:schemeClr>
              </a:solidFill>
              <a:round/>
              <a:headEnd/>
              <a:tailEnd type="triangle" w="med" len="med"/>
            </a:ln>
          </p:spPr>
          <p:txBody>
            <a:bodyPr/>
            <a:lstStyle/>
            <a:p>
              <a:endParaRPr lang="en-US"/>
            </a:p>
          </p:txBody>
        </p:sp>
        <p:sp>
          <p:nvSpPr>
            <p:cNvPr id="55" name="Freeform 26">
              <a:extLst>
                <a:ext uri="{FF2B5EF4-FFF2-40B4-BE49-F238E27FC236}">
                  <a16:creationId xmlns:a16="http://schemas.microsoft.com/office/drawing/2014/main" id="{C99B9FDE-3DA4-45EA-AD6F-5B79ED8D5A46}"/>
                </a:ext>
              </a:extLst>
            </p:cNvPr>
            <p:cNvSpPr>
              <a:spLocks/>
            </p:cNvSpPr>
            <p:nvPr/>
          </p:nvSpPr>
          <p:spPr bwMode="auto">
            <a:xfrm rot="1156648">
              <a:off x="4895" y="1964"/>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56" name="Freeform 27">
              <a:extLst>
                <a:ext uri="{FF2B5EF4-FFF2-40B4-BE49-F238E27FC236}">
                  <a16:creationId xmlns:a16="http://schemas.microsoft.com/office/drawing/2014/main" id="{BD2334B8-BDEA-4F9F-BE56-146225B4AC6A}"/>
                </a:ext>
              </a:extLst>
            </p:cNvPr>
            <p:cNvSpPr>
              <a:spLocks/>
            </p:cNvSpPr>
            <p:nvPr/>
          </p:nvSpPr>
          <p:spPr bwMode="auto">
            <a:xfrm rot="20443352" flipH="1">
              <a:off x="3793" y="1970"/>
              <a:ext cx="292" cy="430"/>
            </a:xfrm>
            <a:custGeom>
              <a:avLst/>
              <a:gdLst>
                <a:gd name="T0" fmla="*/ 292 w 292"/>
                <a:gd name="T1" fmla="*/ 0 h 430"/>
                <a:gd name="T2" fmla="*/ 109 w 292"/>
                <a:gd name="T3" fmla="*/ 219 h 430"/>
                <a:gd name="T4" fmla="*/ 210 w 292"/>
                <a:gd name="T5" fmla="*/ 238 h 430"/>
                <a:gd name="T6" fmla="*/ 0 w 292"/>
                <a:gd name="T7" fmla="*/ 430 h 430"/>
                <a:gd name="T8" fmla="*/ 0 60000 65536"/>
                <a:gd name="T9" fmla="*/ 0 60000 65536"/>
                <a:gd name="T10" fmla="*/ 0 60000 65536"/>
                <a:gd name="T11" fmla="*/ 0 60000 65536"/>
                <a:gd name="T12" fmla="*/ 0 w 292"/>
                <a:gd name="T13" fmla="*/ 0 h 430"/>
                <a:gd name="T14" fmla="*/ 292 w 292"/>
                <a:gd name="T15" fmla="*/ 430 h 430"/>
              </a:gdLst>
              <a:ahLst/>
              <a:cxnLst>
                <a:cxn ang="T8">
                  <a:pos x="T0" y="T1"/>
                </a:cxn>
                <a:cxn ang="T9">
                  <a:pos x="T2" y="T3"/>
                </a:cxn>
                <a:cxn ang="T10">
                  <a:pos x="T4" y="T5"/>
                </a:cxn>
                <a:cxn ang="T11">
                  <a:pos x="T6" y="T7"/>
                </a:cxn>
              </a:cxnLst>
              <a:rect l="T12" t="T13" r="T14" b="T15"/>
              <a:pathLst>
                <a:path w="292" h="430">
                  <a:moveTo>
                    <a:pt x="292" y="0"/>
                  </a:moveTo>
                  <a:cubicBezTo>
                    <a:pt x="207" y="89"/>
                    <a:pt x="123" y="179"/>
                    <a:pt x="109" y="219"/>
                  </a:cubicBezTo>
                  <a:cubicBezTo>
                    <a:pt x="95" y="259"/>
                    <a:pt x="228" y="203"/>
                    <a:pt x="210" y="238"/>
                  </a:cubicBezTo>
                  <a:cubicBezTo>
                    <a:pt x="192" y="273"/>
                    <a:pt x="96" y="351"/>
                    <a:pt x="0" y="430"/>
                  </a:cubicBezTo>
                </a:path>
              </a:pathLst>
            </a:custGeom>
            <a:noFill/>
            <a:ln w="9525">
              <a:solidFill>
                <a:schemeClr val="tx1"/>
              </a:solidFill>
              <a:round/>
              <a:headEnd/>
              <a:tailEnd type="triangle" w="med" len="med"/>
            </a:ln>
          </p:spPr>
          <p:txBody>
            <a:bodyPr/>
            <a:lstStyle/>
            <a:p>
              <a:endParaRPr lang="en-US"/>
            </a:p>
          </p:txBody>
        </p:sp>
        <p:sp>
          <p:nvSpPr>
            <p:cNvPr id="61" name="Text Box 29">
              <a:extLst>
                <a:ext uri="{FF2B5EF4-FFF2-40B4-BE49-F238E27FC236}">
                  <a16:creationId xmlns:a16="http://schemas.microsoft.com/office/drawing/2014/main" id="{54AF8786-8B59-4639-8CF0-3754E374AF43}"/>
                </a:ext>
              </a:extLst>
            </p:cNvPr>
            <p:cNvSpPr txBox="1">
              <a:spLocks noChangeArrowheads="1"/>
            </p:cNvSpPr>
            <p:nvPr/>
          </p:nvSpPr>
          <p:spPr bwMode="auto">
            <a:xfrm>
              <a:off x="5292" y="1775"/>
              <a:ext cx="535" cy="601"/>
            </a:xfrm>
            <a:prstGeom prst="rect">
              <a:avLst/>
            </a:prstGeom>
            <a:noFill/>
            <a:ln w="9525">
              <a:noFill/>
              <a:miter lim="800000"/>
              <a:headEnd/>
              <a:tailEnd/>
            </a:ln>
          </p:spPr>
          <p:txBody>
            <a:bodyPr wrap="none">
              <a:spAutoFit/>
            </a:bodyPr>
            <a:lstStyle/>
            <a:p>
              <a:r>
                <a:rPr lang="en-US" sz="2800" i="1" dirty="0"/>
                <a:t>-</a:t>
              </a:r>
              <a:r>
                <a:rPr lang="en-US" sz="2800" i="1" dirty="0" err="1"/>
                <a:t>F</a:t>
              </a:r>
              <a:r>
                <a:rPr lang="en-US" sz="2800" i="1" baseline="-25000" dirty="0" err="1"/>
                <a:t>pmr</a:t>
              </a:r>
              <a:endParaRPr lang="en-US" sz="2800" b="1" i="1" baseline="-25000" dirty="0">
                <a:cs typeface="Arial" charset="0"/>
                <a:sym typeface="Symbol" pitchFamily="18" charset="2"/>
              </a:endParaRPr>
            </a:p>
            <a:p>
              <a:endParaRPr lang="en-US" sz="2800" b="1" i="1" dirty="0">
                <a:cs typeface="Arial" charset="0"/>
                <a:sym typeface="Symbol" pitchFamily="18" charset="2"/>
              </a:endParaRPr>
            </a:p>
          </p:txBody>
        </p:sp>
        <p:sp>
          <p:nvSpPr>
            <p:cNvPr id="59" name="Text Box 32">
              <a:extLst>
                <a:ext uri="{FF2B5EF4-FFF2-40B4-BE49-F238E27FC236}">
                  <a16:creationId xmlns:a16="http://schemas.microsoft.com/office/drawing/2014/main" id="{6840E89E-4F02-40A7-8449-7D2E4BBB370E}"/>
                </a:ext>
              </a:extLst>
            </p:cNvPr>
            <p:cNvSpPr txBox="1">
              <a:spLocks noChangeArrowheads="1"/>
            </p:cNvSpPr>
            <p:nvPr/>
          </p:nvSpPr>
          <p:spPr bwMode="auto">
            <a:xfrm>
              <a:off x="3276" y="1727"/>
              <a:ext cx="449" cy="330"/>
            </a:xfrm>
            <a:prstGeom prst="rect">
              <a:avLst/>
            </a:prstGeom>
            <a:noFill/>
            <a:ln w="9525">
              <a:noFill/>
              <a:miter lim="800000"/>
              <a:headEnd/>
              <a:tailEnd/>
            </a:ln>
          </p:spPr>
          <p:txBody>
            <a:bodyPr wrap="none">
              <a:spAutoFit/>
            </a:bodyPr>
            <a:lstStyle/>
            <a:p>
              <a:r>
                <a:rPr lang="en-US" sz="2800" i="1" dirty="0" err="1"/>
                <a:t>F</a:t>
              </a:r>
              <a:r>
                <a:rPr lang="en-US" sz="2800" i="1" baseline="-25000" dirty="0" err="1"/>
                <a:t>pml</a:t>
              </a:r>
              <a:endParaRPr lang="en-US" sz="2800" b="1" i="1" baseline="-25000" dirty="0">
                <a:cs typeface="Arial" charset="0"/>
                <a:sym typeface="Symbol" pitchFamily="18" charset="2"/>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Date Placeholder 3"/>
          <p:cNvSpPr>
            <a:spLocks noGrp="1"/>
          </p:cNvSpPr>
          <p:nvPr>
            <p:ph type="dt" sz="quarter" idx="10"/>
          </p:nvPr>
        </p:nvSpPr>
        <p:spPr>
          <a:noFill/>
        </p:spPr>
        <p:txBody>
          <a:bodyPr/>
          <a:lstStyle/>
          <a:p>
            <a:r>
              <a:rPr lang="en-US"/>
              <a:t>Winter 2007</a:t>
            </a:r>
          </a:p>
        </p:txBody>
      </p:sp>
      <p:sp>
        <p:nvSpPr>
          <p:cNvPr id="4102" name="Footer Placeholder 4"/>
          <p:cNvSpPr>
            <a:spLocks noGrp="1"/>
          </p:cNvSpPr>
          <p:nvPr>
            <p:ph type="ftr" sz="quarter" idx="11"/>
          </p:nvPr>
        </p:nvSpPr>
        <p:spPr>
          <a:noFill/>
        </p:spPr>
        <p:txBody>
          <a:bodyPr/>
          <a:lstStyle/>
          <a:p>
            <a:r>
              <a:rPr lang="en-US"/>
              <a:t>R. Todd Lines</a:t>
            </a:r>
          </a:p>
        </p:txBody>
      </p:sp>
      <p:sp>
        <p:nvSpPr>
          <p:cNvPr id="4103" name="Slide Number Placeholder 5"/>
          <p:cNvSpPr>
            <a:spLocks noGrp="1"/>
          </p:cNvSpPr>
          <p:nvPr>
            <p:ph type="sldNum" sz="quarter" idx="12"/>
          </p:nvPr>
        </p:nvSpPr>
        <p:spPr>
          <a:noFill/>
        </p:spPr>
        <p:txBody>
          <a:bodyPr/>
          <a:lstStyle/>
          <a:p>
            <a:fld id="{486CFCEC-572F-44C0-8FDD-9AAABF3BFADF}" type="slidenum">
              <a:rPr lang="en-US"/>
              <a:pPr/>
              <a:t>18</a:t>
            </a:fld>
            <a:endParaRPr lang="en-US"/>
          </a:p>
        </p:txBody>
      </p:sp>
      <p:sp>
        <p:nvSpPr>
          <p:cNvPr id="4104" name="Rectangle 27"/>
          <p:cNvSpPr>
            <a:spLocks noGrp="1" noChangeArrowheads="1"/>
          </p:cNvSpPr>
          <p:nvPr>
            <p:ph type="title"/>
          </p:nvPr>
        </p:nvSpPr>
        <p:spPr/>
        <p:txBody>
          <a:bodyPr/>
          <a:lstStyle/>
          <a:p>
            <a:pPr eaLnBrk="1" hangingPunct="1"/>
            <a:r>
              <a:rPr lang="en-US"/>
              <a:t>Pressure and Depth (3 of 3)</a:t>
            </a:r>
          </a:p>
        </p:txBody>
      </p:sp>
      <p:grpSp>
        <p:nvGrpSpPr>
          <p:cNvPr id="2" name="Group 4"/>
          <p:cNvGrpSpPr>
            <a:grpSpLocks/>
          </p:cNvGrpSpPr>
          <p:nvPr/>
        </p:nvGrpSpPr>
        <p:grpSpPr bwMode="auto">
          <a:xfrm>
            <a:off x="5924550" y="2374900"/>
            <a:ext cx="2247900" cy="2611438"/>
            <a:chOff x="3596" y="1759"/>
            <a:chExt cx="1416" cy="1645"/>
          </a:xfrm>
        </p:grpSpPr>
        <p:grpSp>
          <p:nvGrpSpPr>
            <p:cNvPr id="3" name="Group 5"/>
            <p:cNvGrpSpPr>
              <a:grpSpLocks/>
            </p:cNvGrpSpPr>
            <p:nvPr/>
          </p:nvGrpSpPr>
          <p:grpSpPr bwMode="auto">
            <a:xfrm>
              <a:off x="3596" y="1780"/>
              <a:ext cx="1416" cy="1624"/>
              <a:chOff x="3596" y="1780"/>
              <a:chExt cx="1416" cy="1624"/>
            </a:xfrm>
          </p:grpSpPr>
          <p:sp>
            <p:nvSpPr>
              <p:cNvPr id="4126" name="Freeform 6"/>
              <p:cNvSpPr>
                <a:spLocks/>
              </p:cNvSpPr>
              <p:nvPr/>
            </p:nvSpPr>
            <p:spPr bwMode="auto">
              <a:xfrm>
                <a:off x="3596"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sp>
            <p:nvSpPr>
              <p:cNvPr id="4127" name="Freeform 7"/>
              <p:cNvSpPr>
                <a:spLocks/>
              </p:cNvSpPr>
              <p:nvPr/>
            </p:nvSpPr>
            <p:spPr bwMode="auto">
              <a:xfrm flipH="1">
                <a:off x="4288" y="1780"/>
                <a:ext cx="724" cy="1624"/>
              </a:xfrm>
              <a:custGeom>
                <a:avLst/>
                <a:gdLst>
                  <a:gd name="T0" fmla="*/ 92 w 724"/>
                  <a:gd name="T1" fmla="*/ 0 h 1624"/>
                  <a:gd name="T2" fmla="*/ 40 w 724"/>
                  <a:gd name="T3" fmla="*/ 4 h 1624"/>
                  <a:gd name="T4" fmla="*/ 0 w 724"/>
                  <a:gd name="T5" fmla="*/ 28 h 1624"/>
                  <a:gd name="T6" fmla="*/ 4 w 724"/>
                  <a:gd name="T7" fmla="*/ 84 h 1624"/>
                  <a:gd name="T8" fmla="*/ 36 w 724"/>
                  <a:gd name="T9" fmla="*/ 128 h 1624"/>
                  <a:gd name="T10" fmla="*/ 72 w 724"/>
                  <a:gd name="T11" fmla="*/ 164 h 1624"/>
                  <a:gd name="T12" fmla="*/ 96 w 724"/>
                  <a:gd name="T13" fmla="*/ 260 h 1624"/>
                  <a:gd name="T14" fmla="*/ 100 w 724"/>
                  <a:gd name="T15" fmla="*/ 1432 h 1624"/>
                  <a:gd name="T16" fmla="*/ 112 w 724"/>
                  <a:gd name="T17" fmla="*/ 1512 h 1624"/>
                  <a:gd name="T18" fmla="*/ 160 w 724"/>
                  <a:gd name="T19" fmla="*/ 1568 h 1624"/>
                  <a:gd name="T20" fmla="*/ 220 w 724"/>
                  <a:gd name="T21" fmla="*/ 1616 h 1624"/>
                  <a:gd name="T22" fmla="*/ 272 w 724"/>
                  <a:gd name="T23" fmla="*/ 1624 h 1624"/>
                  <a:gd name="T24" fmla="*/ 724 w 724"/>
                  <a:gd name="T25" fmla="*/ 1624 h 16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724"/>
                  <a:gd name="T40" fmla="*/ 0 h 1624"/>
                  <a:gd name="T41" fmla="*/ 724 w 724"/>
                  <a:gd name="T42" fmla="*/ 1624 h 16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724" h="1624">
                    <a:moveTo>
                      <a:pt x="92" y="0"/>
                    </a:moveTo>
                    <a:lnTo>
                      <a:pt x="40" y="4"/>
                    </a:lnTo>
                    <a:lnTo>
                      <a:pt x="0" y="28"/>
                    </a:lnTo>
                    <a:lnTo>
                      <a:pt x="4" y="84"/>
                    </a:lnTo>
                    <a:lnTo>
                      <a:pt x="36" y="128"/>
                    </a:lnTo>
                    <a:lnTo>
                      <a:pt x="72" y="164"/>
                    </a:lnTo>
                    <a:lnTo>
                      <a:pt x="96" y="260"/>
                    </a:lnTo>
                    <a:lnTo>
                      <a:pt x="100" y="1432"/>
                    </a:lnTo>
                    <a:lnTo>
                      <a:pt x="112" y="1512"/>
                    </a:lnTo>
                    <a:lnTo>
                      <a:pt x="160" y="1568"/>
                    </a:lnTo>
                    <a:lnTo>
                      <a:pt x="220" y="1616"/>
                    </a:lnTo>
                    <a:lnTo>
                      <a:pt x="272" y="1624"/>
                    </a:lnTo>
                    <a:lnTo>
                      <a:pt x="724" y="1624"/>
                    </a:lnTo>
                  </a:path>
                </a:pathLst>
              </a:custGeom>
              <a:solidFill>
                <a:schemeClr val="bg1"/>
              </a:solidFill>
              <a:ln w="9525">
                <a:solidFill>
                  <a:schemeClr val="tx1"/>
                </a:solidFill>
                <a:round/>
                <a:headEnd/>
                <a:tailEnd/>
              </a:ln>
            </p:spPr>
            <p:txBody>
              <a:bodyPr/>
              <a:lstStyle/>
              <a:p>
                <a:endParaRPr lang="en-US"/>
              </a:p>
            </p:txBody>
          </p:sp>
        </p:grpSp>
        <p:sp>
          <p:nvSpPr>
            <p:cNvPr id="4108" name="AutoShape 8"/>
            <p:cNvSpPr>
              <a:spLocks noChangeArrowheads="1"/>
            </p:cNvSpPr>
            <p:nvPr/>
          </p:nvSpPr>
          <p:spPr bwMode="auto">
            <a:xfrm>
              <a:off x="3760" y="2080"/>
              <a:ext cx="1088" cy="1288"/>
            </a:xfrm>
            <a:prstGeom prst="roundRect">
              <a:avLst>
                <a:gd name="adj" fmla="val 16667"/>
              </a:avLst>
            </a:prstGeom>
            <a:solidFill>
              <a:schemeClr val="accent1"/>
            </a:solidFill>
            <a:ln w="9525">
              <a:noFill/>
              <a:round/>
              <a:headEnd/>
              <a:tailEnd/>
            </a:ln>
          </p:spPr>
          <p:txBody>
            <a:bodyPr wrap="none" anchor="ctr"/>
            <a:lstStyle/>
            <a:p>
              <a:endParaRPr lang="en-US"/>
            </a:p>
          </p:txBody>
        </p:sp>
        <p:sp>
          <p:nvSpPr>
            <p:cNvPr id="4109" name="Rectangle 9"/>
            <p:cNvSpPr>
              <a:spLocks noChangeArrowheads="1"/>
            </p:cNvSpPr>
            <p:nvPr/>
          </p:nvSpPr>
          <p:spPr bwMode="auto">
            <a:xfrm>
              <a:off x="3760" y="2060"/>
              <a:ext cx="1076" cy="248"/>
            </a:xfrm>
            <a:prstGeom prst="rect">
              <a:avLst/>
            </a:prstGeom>
            <a:solidFill>
              <a:schemeClr val="accent1"/>
            </a:solidFill>
            <a:ln w="9525">
              <a:noFill/>
              <a:miter lim="800000"/>
              <a:headEnd/>
              <a:tailEnd/>
            </a:ln>
          </p:spPr>
          <p:txBody>
            <a:bodyPr wrap="none" anchor="ctr"/>
            <a:lstStyle/>
            <a:p>
              <a:endParaRPr lang="en-US"/>
            </a:p>
          </p:txBody>
        </p:sp>
        <p:sp>
          <p:nvSpPr>
            <p:cNvPr id="4110" name="Freeform 10"/>
            <p:cNvSpPr>
              <a:spLocks/>
            </p:cNvSpPr>
            <p:nvPr/>
          </p:nvSpPr>
          <p:spPr bwMode="auto">
            <a:xfrm>
              <a:off x="3680" y="1776"/>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111" name="Freeform 11"/>
            <p:cNvSpPr>
              <a:spLocks/>
            </p:cNvSpPr>
            <p:nvPr/>
          </p:nvSpPr>
          <p:spPr bwMode="auto">
            <a:xfrm flipH="1">
              <a:off x="4304" y="1776"/>
              <a:ext cx="624" cy="1588"/>
            </a:xfrm>
            <a:custGeom>
              <a:avLst/>
              <a:gdLst>
                <a:gd name="T0" fmla="*/ 0 w 624"/>
                <a:gd name="T1" fmla="*/ 0 h 1588"/>
                <a:gd name="T2" fmla="*/ 44 w 624"/>
                <a:gd name="T3" fmla="*/ 16 h 1588"/>
                <a:gd name="T4" fmla="*/ 64 w 624"/>
                <a:gd name="T5" fmla="*/ 56 h 1588"/>
                <a:gd name="T6" fmla="*/ 80 w 624"/>
                <a:gd name="T7" fmla="*/ 144 h 1588"/>
                <a:gd name="T8" fmla="*/ 88 w 624"/>
                <a:gd name="T9" fmla="*/ 420 h 1588"/>
                <a:gd name="T10" fmla="*/ 84 w 624"/>
                <a:gd name="T11" fmla="*/ 884 h 1588"/>
                <a:gd name="T12" fmla="*/ 84 w 624"/>
                <a:gd name="T13" fmla="*/ 1260 h 1588"/>
                <a:gd name="T14" fmla="*/ 92 w 624"/>
                <a:gd name="T15" fmla="*/ 1444 h 1588"/>
                <a:gd name="T16" fmla="*/ 124 w 624"/>
                <a:gd name="T17" fmla="*/ 1508 h 1588"/>
                <a:gd name="T18" fmla="*/ 172 w 624"/>
                <a:gd name="T19" fmla="*/ 1552 h 1588"/>
                <a:gd name="T20" fmla="*/ 244 w 624"/>
                <a:gd name="T21" fmla="*/ 1588 h 1588"/>
                <a:gd name="T22" fmla="*/ 380 w 624"/>
                <a:gd name="T23" fmla="*/ 1588 h 1588"/>
                <a:gd name="T24" fmla="*/ 584 w 624"/>
                <a:gd name="T25" fmla="*/ 1588 h 1588"/>
                <a:gd name="T26" fmla="*/ 624 w 624"/>
                <a:gd name="T27" fmla="*/ 1588 h 158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24"/>
                <a:gd name="T43" fmla="*/ 0 h 1588"/>
                <a:gd name="T44" fmla="*/ 624 w 624"/>
                <a:gd name="T45" fmla="*/ 1588 h 158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24" h="1588">
                  <a:moveTo>
                    <a:pt x="0" y="0"/>
                  </a:moveTo>
                  <a:lnTo>
                    <a:pt x="44" y="16"/>
                  </a:lnTo>
                  <a:lnTo>
                    <a:pt x="64" y="56"/>
                  </a:lnTo>
                  <a:lnTo>
                    <a:pt x="80" y="144"/>
                  </a:lnTo>
                  <a:lnTo>
                    <a:pt x="88" y="420"/>
                  </a:lnTo>
                  <a:lnTo>
                    <a:pt x="84" y="884"/>
                  </a:lnTo>
                  <a:lnTo>
                    <a:pt x="84" y="1260"/>
                  </a:lnTo>
                  <a:lnTo>
                    <a:pt x="92" y="1444"/>
                  </a:lnTo>
                  <a:lnTo>
                    <a:pt x="124" y="1508"/>
                  </a:lnTo>
                  <a:lnTo>
                    <a:pt x="172" y="1552"/>
                  </a:lnTo>
                  <a:lnTo>
                    <a:pt x="244" y="1588"/>
                  </a:lnTo>
                  <a:lnTo>
                    <a:pt x="380" y="1588"/>
                  </a:lnTo>
                  <a:lnTo>
                    <a:pt x="584" y="1588"/>
                  </a:lnTo>
                  <a:lnTo>
                    <a:pt x="624" y="1588"/>
                  </a:lnTo>
                </a:path>
              </a:pathLst>
            </a:custGeom>
            <a:noFill/>
            <a:ln w="9525">
              <a:solidFill>
                <a:schemeClr val="tx1"/>
              </a:solidFill>
              <a:round/>
              <a:headEnd/>
              <a:tailEnd/>
            </a:ln>
          </p:spPr>
          <p:txBody>
            <a:bodyPr/>
            <a:lstStyle/>
            <a:p>
              <a:endParaRPr lang="en-US"/>
            </a:p>
          </p:txBody>
        </p:sp>
        <p:sp>
          <p:nvSpPr>
            <p:cNvPr id="4112" name="Rectangle 12"/>
            <p:cNvSpPr>
              <a:spLocks noChangeArrowheads="1"/>
            </p:cNvSpPr>
            <p:nvPr/>
          </p:nvSpPr>
          <p:spPr bwMode="auto">
            <a:xfrm>
              <a:off x="4140" y="2276"/>
              <a:ext cx="380" cy="640"/>
            </a:xfrm>
            <a:prstGeom prst="rect">
              <a:avLst/>
            </a:prstGeom>
            <a:solidFill>
              <a:srgbClr val="33CCCC"/>
            </a:solidFill>
            <a:ln w="9525">
              <a:solidFill>
                <a:schemeClr val="tx1"/>
              </a:solidFill>
              <a:miter lim="800000"/>
              <a:headEnd/>
              <a:tailEnd/>
            </a:ln>
          </p:spPr>
          <p:txBody>
            <a:bodyPr wrap="none" anchor="ctr"/>
            <a:lstStyle/>
            <a:p>
              <a:endParaRPr lang="en-US"/>
            </a:p>
          </p:txBody>
        </p:sp>
        <p:sp>
          <p:nvSpPr>
            <p:cNvPr id="4113" name="Line 13"/>
            <p:cNvSpPr>
              <a:spLocks noChangeShapeType="1"/>
            </p:cNvSpPr>
            <p:nvPr/>
          </p:nvSpPr>
          <p:spPr bwMode="auto">
            <a:xfrm flipH="1">
              <a:off x="3960" y="2916"/>
              <a:ext cx="136" cy="0"/>
            </a:xfrm>
            <a:prstGeom prst="line">
              <a:avLst/>
            </a:prstGeom>
            <a:noFill/>
            <a:ln w="9525">
              <a:solidFill>
                <a:schemeClr val="tx1"/>
              </a:solidFill>
              <a:round/>
              <a:headEnd/>
              <a:tailEnd/>
            </a:ln>
          </p:spPr>
          <p:txBody>
            <a:bodyPr/>
            <a:lstStyle/>
            <a:p>
              <a:endParaRPr lang="en-US"/>
            </a:p>
          </p:txBody>
        </p:sp>
        <p:sp>
          <p:nvSpPr>
            <p:cNvPr id="4114" name="Line 14"/>
            <p:cNvSpPr>
              <a:spLocks noChangeShapeType="1"/>
            </p:cNvSpPr>
            <p:nvPr/>
          </p:nvSpPr>
          <p:spPr bwMode="auto">
            <a:xfrm flipH="1">
              <a:off x="4552" y="2280"/>
              <a:ext cx="136" cy="0"/>
            </a:xfrm>
            <a:prstGeom prst="line">
              <a:avLst/>
            </a:prstGeom>
            <a:noFill/>
            <a:ln w="9525">
              <a:solidFill>
                <a:schemeClr val="tx1"/>
              </a:solidFill>
              <a:round/>
              <a:headEnd/>
              <a:tailEnd/>
            </a:ln>
          </p:spPr>
          <p:txBody>
            <a:bodyPr/>
            <a:lstStyle/>
            <a:p>
              <a:endParaRPr lang="en-US"/>
            </a:p>
          </p:txBody>
        </p:sp>
        <p:sp>
          <p:nvSpPr>
            <p:cNvPr id="4115" name="Text Box 15"/>
            <p:cNvSpPr txBox="1">
              <a:spLocks noChangeArrowheads="1"/>
            </p:cNvSpPr>
            <p:nvPr/>
          </p:nvSpPr>
          <p:spPr bwMode="auto">
            <a:xfrm>
              <a:off x="3794" y="2379"/>
              <a:ext cx="305" cy="192"/>
            </a:xfrm>
            <a:prstGeom prst="rect">
              <a:avLst/>
            </a:prstGeom>
            <a:noFill/>
            <a:ln w="9525">
              <a:noFill/>
              <a:miter lim="800000"/>
              <a:headEnd/>
              <a:tailEnd/>
            </a:ln>
          </p:spPr>
          <p:txBody>
            <a:bodyPr wrap="none">
              <a:spAutoFit/>
            </a:bodyPr>
            <a:lstStyle/>
            <a:p>
              <a:r>
                <a:rPr lang="en-US" sz="1400" i="1"/>
                <a:t>d+h</a:t>
              </a:r>
            </a:p>
          </p:txBody>
        </p:sp>
        <p:sp>
          <p:nvSpPr>
            <p:cNvPr id="4116" name="Line 16"/>
            <p:cNvSpPr>
              <a:spLocks noChangeShapeType="1"/>
            </p:cNvSpPr>
            <p:nvPr/>
          </p:nvSpPr>
          <p:spPr bwMode="auto">
            <a:xfrm>
              <a:off x="3947" y="2568"/>
              <a:ext cx="0" cy="332"/>
            </a:xfrm>
            <a:prstGeom prst="line">
              <a:avLst/>
            </a:prstGeom>
            <a:noFill/>
            <a:ln w="9525">
              <a:solidFill>
                <a:schemeClr val="tx1"/>
              </a:solidFill>
              <a:round/>
              <a:headEnd/>
              <a:tailEnd type="triangle" w="med" len="med"/>
            </a:ln>
          </p:spPr>
          <p:txBody>
            <a:bodyPr/>
            <a:lstStyle/>
            <a:p>
              <a:endParaRPr lang="en-US"/>
            </a:p>
          </p:txBody>
        </p:sp>
        <p:sp>
          <p:nvSpPr>
            <p:cNvPr id="4117" name="Line 17"/>
            <p:cNvSpPr>
              <a:spLocks noChangeShapeType="1"/>
            </p:cNvSpPr>
            <p:nvPr/>
          </p:nvSpPr>
          <p:spPr bwMode="auto">
            <a:xfrm flipH="1" flipV="1">
              <a:off x="3944" y="2060"/>
              <a:ext cx="4" cy="372"/>
            </a:xfrm>
            <a:prstGeom prst="line">
              <a:avLst/>
            </a:prstGeom>
            <a:noFill/>
            <a:ln w="9525">
              <a:solidFill>
                <a:schemeClr val="tx1"/>
              </a:solidFill>
              <a:round/>
              <a:headEnd/>
              <a:tailEnd type="triangle" w="med" len="med"/>
            </a:ln>
          </p:spPr>
          <p:txBody>
            <a:bodyPr/>
            <a:lstStyle/>
            <a:p>
              <a:endParaRPr lang="en-US"/>
            </a:p>
          </p:txBody>
        </p:sp>
        <p:sp>
          <p:nvSpPr>
            <p:cNvPr id="4118" name="Rectangle 18"/>
            <p:cNvSpPr>
              <a:spLocks noChangeArrowheads="1"/>
            </p:cNvSpPr>
            <p:nvPr/>
          </p:nvSpPr>
          <p:spPr bwMode="auto">
            <a:xfrm>
              <a:off x="4622" y="2053"/>
              <a:ext cx="196" cy="231"/>
            </a:xfrm>
            <a:prstGeom prst="rect">
              <a:avLst/>
            </a:prstGeom>
            <a:noFill/>
            <a:ln w="9525">
              <a:noFill/>
              <a:miter lim="800000"/>
              <a:headEnd/>
              <a:tailEnd/>
            </a:ln>
          </p:spPr>
          <p:txBody>
            <a:bodyPr wrap="none">
              <a:spAutoFit/>
            </a:bodyPr>
            <a:lstStyle/>
            <a:p>
              <a:r>
                <a:rPr lang="en-US" i="1"/>
                <a:t>d</a:t>
              </a:r>
            </a:p>
          </p:txBody>
        </p:sp>
        <p:sp>
          <p:nvSpPr>
            <p:cNvPr id="4119" name="Line 19"/>
            <p:cNvSpPr>
              <a:spLocks noChangeShapeType="1"/>
            </p:cNvSpPr>
            <p:nvPr/>
          </p:nvSpPr>
          <p:spPr bwMode="auto">
            <a:xfrm flipH="1" flipV="1">
              <a:off x="4612" y="2060"/>
              <a:ext cx="0" cy="216"/>
            </a:xfrm>
            <a:prstGeom prst="line">
              <a:avLst/>
            </a:prstGeom>
            <a:noFill/>
            <a:ln w="9525">
              <a:solidFill>
                <a:schemeClr val="tx1"/>
              </a:solidFill>
              <a:round/>
              <a:headEnd type="triangle" w="med" len="med"/>
              <a:tailEnd type="triangle" w="med" len="med"/>
            </a:ln>
          </p:spPr>
          <p:txBody>
            <a:bodyPr/>
            <a:lstStyle/>
            <a:p>
              <a:endParaRPr lang="en-US"/>
            </a:p>
          </p:txBody>
        </p:sp>
        <p:sp>
          <p:nvSpPr>
            <p:cNvPr id="4120" name="Line 20"/>
            <p:cNvSpPr>
              <a:spLocks noChangeShapeType="1"/>
            </p:cNvSpPr>
            <p:nvPr/>
          </p:nvSpPr>
          <p:spPr bwMode="auto">
            <a:xfrm>
              <a:off x="4300" y="2004"/>
              <a:ext cx="4" cy="272"/>
            </a:xfrm>
            <a:prstGeom prst="line">
              <a:avLst/>
            </a:prstGeom>
            <a:noFill/>
            <a:ln w="28575">
              <a:solidFill>
                <a:schemeClr val="tx2">
                  <a:lumMod val="50000"/>
                </a:schemeClr>
              </a:solidFill>
              <a:round/>
              <a:headEnd/>
              <a:tailEnd type="triangle" w="med" len="med"/>
            </a:ln>
          </p:spPr>
          <p:txBody>
            <a:bodyPr/>
            <a:lstStyle/>
            <a:p>
              <a:endParaRPr lang="en-US"/>
            </a:p>
          </p:txBody>
        </p:sp>
        <p:sp>
          <p:nvSpPr>
            <p:cNvPr id="4121" name="Line 21"/>
            <p:cNvSpPr>
              <a:spLocks noChangeShapeType="1"/>
            </p:cNvSpPr>
            <p:nvPr/>
          </p:nvSpPr>
          <p:spPr bwMode="auto">
            <a:xfrm>
              <a:off x="4208" y="2916"/>
              <a:ext cx="0" cy="200"/>
            </a:xfrm>
            <a:prstGeom prst="line">
              <a:avLst/>
            </a:prstGeom>
            <a:noFill/>
            <a:ln w="28575">
              <a:solidFill>
                <a:schemeClr val="tx2">
                  <a:lumMod val="50000"/>
                </a:schemeClr>
              </a:solidFill>
              <a:round/>
              <a:headEnd/>
              <a:tailEnd type="triangle" w="med" len="med"/>
            </a:ln>
          </p:spPr>
          <p:txBody>
            <a:bodyPr/>
            <a:lstStyle/>
            <a:p>
              <a:endParaRPr lang="en-US"/>
            </a:p>
          </p:txBody>
        </p:sp>
        <p:sp>
          <p:nvSpPr>
            <p:cNvPr id="4122" name="Line 22"/>
            <p:cNvSpPr>
              <a:spLocks noChangeShapeType="1"/>
            </p:cNvSpPr>
            <p:nvPr/>
          </p:nvSpPr>
          <p:spPr bwMode="auto">
            <a:xfrm flipV="1">
              <a:off x="4416" y="2920"/>
              <a:ext cx="4" cy="320"/>
            </a:xfrm>
            <a:prstGeom prst="line">
              <a:avLst/>
            </a:prstGeom>
            <a:noFill/>
            <a:ln w="28575">
              <a:solidFill>
                <a:schemeClr val="tx2">
                  <a:lumMod val="50000"/>
                </a:schemeClr>
              </a:solidFill>
              <a:round/>
              <a:headEnd/>
              <a:tailEnd type="triangle" w="med" len="med"/>
            </a:ln>
          </p:spPr>
          <p:txBody>
            <a:bodyPr/>
            <a:lstStyle/>
            <a:p>
              <a:endParaRPr lang="en-US"/>
            </a:p>
          </p:txBody>
        </p:sp>
        <p:sp>
          <p:nvSpPr>
            <p:cNvPr id="4123" name="Text Box 23"/>
            <p:cNvSpPr txBox="1">
              <a:spLocks noChangeArrowheads="1"/>
            </p:cNvSpPr>
            <p:nvPr/>
          </p:nvSpPr>
          <p:spPr bwMode="auto">
            <a:xfrm>
              <a:off x="4062" y="1759"/>
              <a:ext cx="449" cy="231"/>
            </a:xfrm>
            <a:prstGeom prst="rect">
              <a:avLst/>
            </a:prstGeom>
            <a:noFill/>
            <a:ln w="9525">
              <a:noFill/>
              <a:miter lim="800000"/>
              <a:headEnd/>
              <a:tailEnd/>
            </a:ln>
          </p:spPr>
          <p:txBody>
            <a:bodyPr wrap="none">
              <a:spAutoFit/>
            </a:bodyPr>
            <a:lstStyle/>
            <a:p>
              <a:r>
                <a:rPr lang="en-US" i="1"/>
                <a:t>-P</a:t>
              </a:r>
              <a:r>
                <a:rPr lang="en-US" i="1" baseline="-25000"/>
                <a:t>o</a:t>
              </a:r>
              <a:r>
                <a:rPr lang="en-US" i="1"/>
                <a:t>A</a:t>
              </a:r>
              <a:r>
                <a:rPr lang="en-US" b="1" i="1">
                  <a:cs typeface="Arial" charset="0"/>
                </a:rPr>
                <a:t>ĵ</a:t>
              </a:r>
            </a:p>
          </p:txBody>
        </p:sp>
        <p:sp>
          <p:nvSpPr>
            <p:cNvPr id="4124" name="Text Box 24"/>
            <p:cNvSpPr txBox="1">
              <a:spLocks noChangeArrowheads="1"/>
            </p:cNvSpPr>
            <p:nvPr/>
          </p:nvSpPr>
          <p:spPr bwMode="auto">
            <a:xfrm>
              <a:off x="3910" y="3075"/>
              <a:ext cx="324" cy="231"/>
            </a:xfrm>
            <a:prstGeom prst="rect">
              <a:avLst/>
            </a:prstGeom>
            <a:noFill/>
            <a:ln w="9525">
              <a:noFill/>
              <a:miter lim="800000"/>
              <a:headEnd/>
              <a:tailEnd/>
            </a:ln>
          </p:spPr>
          <p:txBody>
            <a:bodyPr wrap="none">
              <a:spAutoFit/>
            </a:bodyPr>
            <a:lstStyle/>
            <a:p>
              <a:r>
                <a:rPr lang="en-US" i="1"/>
                <a:t>M</a:t>
              </a:r>
              <a:r>
                <a:rPr lang="en-US" b="1" i="1"/>
                <a:t>g</a:t>
              </a:r>
              <a:endParaRPr lang="en-US" b="1" i="1">
                <a:cs typeface="Arial" charset="0"/>
              </a:endParaRPr>
            </a:p>
          </p:txBody>
        </p:sp>
        <p:sp>
          <p:nvSpPr>
            <p:cNvPr id="4125" name="Rectangle 25"/>
            <p:cNvSpPr>
              <a:spLocks noChangeArrowheads="1"/>
            </p:cNvSpPr>
            <p:nvPr/>
          </p:nvSpPr>
          <p:spPr bwMode="auto">
            <a:xfrm>
              <a:off x="4458" y="2973"/>
              <a:ext cx="348" cy="231"/>
            </a:xfrm>
            <a:prstGeom prst="rect">
              <a:avLst/>
            </a:prstGeom>
            <a:noFill/>
            <a:ln w="9525">
              <a:noFill/>
              <a:miter lim="800000"/>
              <a:headEnd/>
              <a:tailEnd/>
            </a:ln>
          </p:spPr>
          <p:txBody>
            <a:bodyPr wrap="none">
              <a:spAutoFit/>
            </a:bodyPr>
            <a:lstStyle/>
            <a:p>
              <a:r>
                <a:rPr lang="en-US" i="1"/>
                <a:t>PA</a:t>
              </a:r>
              <a:r>
                <a:rPr lang="en-US" b="1" i="1"/>
                <a:t>ĵ</a:t>
              </a:r>
            </a:p>
          </p:txBody>
        </p:sp>
      </p:grpSp>
      <p:graphicFrame>
        <p:nvGraphicFramePr>
          <p:cNvPr id="4098" name="Object 26"/>
          <p:cNvGraphicFramePr>
            <a:graphicFrameLocks noGrp="1" noChangeAspect="1"/>
          </p:cNvGraphicFramePr>
          <p:nvPr>
            <p:ph idx="1"/>
          </p:nvPr>
        </p:nvGraphicFramePr>
        <p:xfrm>
          <a:off x="1103313" y="2552700"/>
          <a:ext cx="2949575" cy="1577975"/>
        </p:xfrm>
        <a:graphic>
          <a:graphicData uri="http://schemas.openxmlformats.org/presentationml/2006/ole">
            <mc:AlternateContent xmlns:mc="http://schemas.openxmlformats.org/markup-compatibility/2006">
              <mc:Choice xmlns:v="urn:schemas-microsoft-com:vml" Requires="v">
                <p:oleObj spid="_x0000_s3074" name="Equation" r:id="rId4" imgW="2184120" imgH="1168200" progId="Equation.3">
                  <p:embed/>
                </p:oleObj>
              </mc:Choice>
              <mc:Fallback>
                <p:oleObj name="Equation" r:id="rId4" imgW="2184120" imgH="1168200" progId="Equation.3">
                  <p:embed/>
                  <p:pic>
                    <p:nvPicPr>
                      <p:cNvPr id="4098"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3313" y="2552700"/>
                        <a:ext cx="2949575" cy="157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6" name="Text Box 29"/>
          <p:cNvSpPr txBox="1">
            <a:spLocks noChangeArrowheads="1"/>
          </p:cNvSpPr>
          <p:nvPr/>
        </p:nvSpPr>
        <p:spPr bwMode="auto">
          <a:xfrm>
            <a:off x="620713" y="1690688"/>
            <a:ext cx="5011737" cy="3937000"/>
          </a:xfrm>
          <a:prstGeom prst="rect">
            <a:avLst/>
          </a:prstGeom>
          <a:noFill/>
          <a:ln w="9525">
            <a:noFill/>
            <a:miter lim="800000"/>
            <a:headEnd/>
            <a:tailEnd/>
          </a:ln>
        </p:spPr>
        <p:txBody>
          <a:bodyPr>
            <a:spAutoFit/>
          </a:bodyPr>
          <a:lstStyle/>
          <a:p>
            <a:r>
              <a:rPr lang="en-US"/>
              <a:t>Substitution yields:</a:t>
            </a:r>
          </a:p>
          <a:p>
            <a:endParaRPr lang="en-US"/>
          </a:p>
          <a:p>
            <a:endParaRPr lang="en-US"/>
          </a:p>
          <a:p>
            <a:endParaRPr lang="en-US"/>
          </a:p>
          <a:p>
            <a:endParaRPr lang="en-US"/>
          </a:p>
          <a:p>
            <a:endParaRPr lang="en-US"/>
          </a:p>
          <a:p>
            <a:endParaRPr lang="en-US"/>
          </a:p>
          <a:p>
            <a:endParaRPr lang="en-US"/>
          </a:p>
          <a:p>
            <a:endParaRPr lang="en-US"/>
          </a:p>
          <a:p>
            <a:r>
              <a:rPr lang="en-US"/>
              <a:t>So we find that the pressure as a function of depth is given by</a:t>
            </a:r>
          </a:p>
          <a:p>
            <a:endParaRPr lang="en-US"/>
          </a:p>
          <a:p>
            <a:endParaRPr lang="en-US"/>
          </a:p>
          <a:p>
            <a:r>
              <a:rPr lang="en-US"/>
              <a:t>If we start at the surface, </a:t>
            </a:r>
          </a:p>
        </p:txBody>
      </p:sp>
      <p:graphicFrame>
        <p:nvGraphicFramePr>
          <p:cNvPr id="4099" name="Object 30"/>
          <p:cNvGraphicFramePr>
            <a:graphicFrameLocks noChangeAspect="1"/>
          </p:cNvGraphicFramePr>
          <p:nvPr/>
        </p:nvGraphicFramePr>
        <p:xfrm>
          <a:off x="1189038" y="5743575"/>
          <a:ext cx="1541462" cy="439738"/>
        </p:xfrm>
        <a:graphic>
          <a:graphicData uri="http://schemas.openxmlformats.org/presentationml/2006/ole">
            <mc:AlternateContent xmlns:mc="http://schemas.openxmlformats.org/markup-compatibility/2006">
              <mc:Choice xmlns:v="urn:schemas-microsoft-com:vml" Requires="v">
                <p:oleObj spid="_x0000_s3075" name="Equation" r:id="rId6" imgW="850680" imgH="241200" progId="Equation.3">
                  <p:embed/>
                </p:oleObj>
              </mc:Choice>
              <mc:Fallback>
                <p:oleObj name="Equation" r:id="rId6" imgW="850680" imgH="241200" progId="Equation.3">
                  <p:embed/>
                  <p:pic>
                    <p:nvPicPr>
                      <p:cNvPr id="4099"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5743575"/>
                        <a:ext cx="1541462" cy="439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5"/>
          <p:cNvGraphicFramePr>
            <a:graphicFrameLocks noChangeAspect="1"/>
          </p:cNvGraphicFramePr>
          <p:nvPr/>
        </p:nvGraphicFramePr>
        <p:xfrm>
          <a:off x="1185863" y="4805363"/>
          <a:ext cx="1798637" cy="485775"/>
        </p:xfrm>
        <a:graphic>
          <a:graphicData uri="http://schemas.openxmlformats.org/presentationml/2006/ole">
            <mc:AlternateContent xmlns:mc="http://schemas.openxmlformats.org/markup-compatibility/2006">
              <mc:Choice xmlns:v="urn:schemas-microsoft-com:vml" Requires="v">
                <p:oleObj spid="_x0000_s3076" name="Equation" r:id="rId8" imgW="850680" imgH="228600" progId="Equation.3">
                  <p:embed/>
                </p:oleObj>
              </mc:Choice>
              <mc:Fallback>
                <p:oleObj name="Equation" r:id="rId8" imgW="850680" imgH="228600" progId="Equation.3">
                  <p:embed/>
                  <p:pic>
                    <p:nvPicPr>
                      <p:cNvPr id="4100"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85863" y="4805363"/>
                        <a:ext cx="1798637" cy="485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Date Placeholder 3"/>
          <p:cNvSpPr>
            <a:spLocks noGrp="1"/>
          </p:cNvSpPr>
          <p:nvPr>
            <p:ph type="dt" sz="quarter" idx="10"/>
          </p:nvPr>
        </p:nvSpPr>
        <p:spPr>
          <a:noFill/>
        </p:spPr>
        <p:txBody>
          <a:bodyPr/>
          <a:lstStyle/>
          <a:p>
            <a:r>
              <a:rPr lang="en-US"/>
              <a:t>Winter 2007</a:t>
            </a:r>
          </a:p>
        </p:txBody>
      </p:sp>
      <p:sp>
        <p:nvSpPr>
          <p:cNvPr id="5124" name="Footer Placeholder 4"/>
          <p:cNvSpPr>
            <a:spLocks noGrp="1"/>
          </p:cNvSpPr>
          <p:nvPr>
            <p:ph type="ftr" sz="quarter" idx="11"/>
          </p:nvPr>
        </p:nvSpPr>
        <p:spPr>
          <a:noFill/>
        </p:spPr>
        <p:txBody>
          <a:bodyPr/>
          <a:lstStyle/>
          <a:p>
            <a:r>
              <a:rPr lang="en-US"/>
              <a:t>R. Todd Lines</a:t>
            </a:r>
          </a:p>
        </p:txBody>
      </p:sp>
      <p:sp>
        <p:nvSpPr>
          <p:cNvPr id="5125" name="Slide Number Placeholder 5"/>
          <p:cNvSpPr>
            <a:spLocks noGrp="1"/>
          </p:cNvSpPr>
          <p:nvPr>
            <p:ph type="sldNum" sz="quarter" idx="12"/>
          </p:nvPr>
        </p:nvSpPr>
        <p:spPr>
          <a:noFill/>
        </p:spPr>
        <p:txBody>
          <a:bodyPr/>
          <a:lstStyle/>
          <a:p>
            <a:fld id="{447D3882-1331-49FC-BB54-F67ABF412783}" type="slidenum">
              <a:rPr lang="en-US"/>
              <a:pPr/>
              <a:t>19</a:t>
            </a:fld>
            <a:endParaRPr lang="en-US"/>
          </a:p>
        </p:txBody>
      </p:sp>
      <p:sp>
        <p:nvSpPr>
          <p:cNvPr id="5126" name="Rectangle 2"/>
          <p:cNvSpPr>
            <a:spLocks noGrp="1" noChangeArrowheads="1"/>
          </p:cNvSpPr>
          <p:nvPr>
            <p:ph type="title"/>
          </p:nvPr>
        </p:nvSpPr>
        <p:spPr/>
        <p:txBody>
          <a:bodyPr/>
          <a:lstStyle/>
          <a:p>
            <a:pPr eaLnBrk="1" hangingPunct="1"/>
            <a:r>
              <a:rPr lang="en-US"/>
              <a:t>Pascal’s Law</a:t>
            </a:r>
          </a:p>
        </p:txBody>
      </p:sp>
      <p:sp>
        <p:nvSpPr>
          <p:cNvPr id="5127" name="Rectangle 3"/>
          <p:cNvSpPr>
            <a:spLocks noGrp="1" noChangeArrowheads="1"/>
          </p:cNvSpPr>
          <p:nvPr>
            <p:ph type="body" idx="1"/>
          </p:nvPr>
        </p:nvSpPr>
        <p:spPr/>
        <p:txBody>
          <a:bodyPr/>
          <a:lstStyle/>
          <a:p>
            <a:pPr eaLnBrk="1" hangingPunct="1"/>
            <a:r>
              <a:rPr lang="en-US"/>
              <a:t>If we change P</a:t>
            </a:r>
            <a:r>
              <a:rPr lang="en-US" baseline="-25000"/>
              <a:t>o</a:t>
            </a:r>
            <a:r>
              <a:rPr lang="en-US"/>
              <a:t>, there must be a change in pressure throughout the entire fluid!</a:t>
            </a:r>
          </a:p>
          <a:p>
            <a:pPr eaLnBrk="1" hangingPunct="1"/>
            <a:endParaRPr lang="en-US"/>
          </a:p>
          <a:p>
            <a:pPr eaLnBrk="1" hangingPunct="1"/>
            <a:endParaRPr lang="en-US"/>
          </a:p>
          <a:p>
            <a:pPr eaLnBrk="1" hangingPunct="1"/>
            <a:r>
              <a:rPr lang="en-US"/>
              <a:t>Pascal’s Law: </a:t>
            </a:r>
            <a:r>
              <a:rPr lang="en-US" b="1"/>
              <a:t>a change in the pressure applied to a fluid is transmitted undiminished to every point of the fluid and to the walls of the container</a:t>
            </a:r>
            <a:r>
              <a:rPr lang="en-US"/>
              <a:t>.</a:t>
            </a:r>
          </a:p>
        </p:txBody>
      </p:sp>
      <p:graphicFrame>
        <p:nvGraphicFramePr>
          <p:cNvPr id="5122" name="Object 6"/>
          <p:cNvGraphicFramePr>
            <a:graphicFrameLocks noChangeAspect="1"/>
          </p:cNvGraphicFramePr>
          <p:nvPr/>
        </p:nvGraphicFramePr>
        <p:xfrm>
          <a:off x="3802063" y="2970213"/>
          <a:ext cx="1541462" cy="439737"/>
        </p:xfrm>
        <a:graphic>
          <a:graphicData uri="http://schemas.openxmlformats.org/presentationml/2006/ole">
            <mc:AlternateContent xmlns:mc="http://schemas.openxmlformats.org/markup-compatibility/2006">
              <mc:Choice xmlns:v="urn:schemas-microsoft-com:vml" Requires="v">
                <p:oleObj spid="_x0000_s4098" name="Equation" r:id="rId4" imgW="850680" imgH="241200" progId="Equation.3">
                  <p:embed/>
                </p:oleObj>
              </mc:Choice>
              <mc:Fallback>
                <p:oleObj name="Equation" r:id="rId4" imgW="850680" imgH="241200" progId="Equation.3">
                  <p:embed/>
                  <p:pic>
                    <p:nvPicPr>
                      <p:cNvPr id="512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2063" y="2970213"/>
                        <a:ext cx="1541462"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t>Question 14.4.1</a:t>
            </a:r>
          </a:p>
        </p:txBody>
      </p:sp>
      <p:sp>
        <p:nvSpPr>
          <p:cNvPr id="3" name="Content Placeholder 2"/>
          <p:cNvSpPr>
            <a:spLocks noGrp="1"/>
          </p:cNvSpPr>
          <p:nvPr>
            <p:ph idx="1"/>
          </p:nvPr>
        </p:nvSpPr>
        <p:spPr/>
        <p:txBody>
          <a:bodyPr/>
          <a:lstStyle/>
          <a:p>
            <a:pPr>
              <a:buFontTx/>
              <a:buNone/>
              <a:defRPr/>
            </a:pPr>
            <a:r>
              <a:rPr lang="en-US" dirty="0"/>
              <a:t>In which state of matter are the atoms that make up the matter most tightly bound by electrical forces?</a:t>
            </a:r>
          </a:p>
          <a:p>
            <a:pPr marL="514350" indent="-514350">
              <a:buFontTx/>
              <a:buAutoNum type="alphaLcParenR"/>
              <a:defRPr/>
            </a:pPr>
            <a:r>
              <a:rPr lang="en-US" dirty="0"/>
              <a:t>Solid</a:t>
            </a:r>
          </a:p>
          <a:p>
            <a:pPr marL="514350" indent="-514350">
              <a:buFontTx/>
              <a:buAutoNum type="alphaLcParenR"/>
              <a:defRPr/>
            </a:pPr>
            <a:r>
              <a:rPr lang="en-US" dirty="0"/>
              <a:t>Liquid</a:t>
            </a:r>
          </a:p>
          <a:p>
            <a:pPr marL="514350" indent="-514350">
              <a:buFontTx/>
              <a:buAutoNum type="alphaLcParenR"/>
              <a:defRPr/>
            </a:pPr>
            <a:r>
              <a:rPr lang="en-US" dirty="0"/>
              <a:t>Gas</a:t>
            </a:r>
          </a:p>
          <a:p>
            <a:pPr marL="514350" indent="-514350">
              <a:buFontTx/>
              <a:buAutoNum type="alphaLcParenR"/>
              <a:defRPr/>
            </a:pPr>
            <a:r>
              <a:rPr lang="en-US" dirty="0"/>
              <a:t>Plasma</a:t>
            </a:r>
          </a:p>
          <a:p>
            <a:pPr>
              <a:buFontTx/>
              <a:buNone/>
              <a:defRPr/>
            </a:pPr>
            <a:endParaRPr lang="en-US" dirty="0"/>
          </a:p>
        </p:txBody>
      </p:sp>
    </p:spTree>
    <p:extLst>
      <p:ext uri="{BB962C8B-B14F-4D97-AF65-F5344CB8AC3E}">
        <p14:creationId xmlns:p14="http://schemas.microsoft.com/office/powerpoint/2010/main" val="22524101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p:spPr>
        <p:txBody>
          <a:bodyPr/>
          <a:lstStyle/>
          <a:p>
            <a:fld id="{0BF91071-14D0-4078-A34E-8C832721604C}" type="slidenum">
              <a:rPr lang="en-US" smtClean="0"/>
              <a:pPr/>
              <a:t>20</a:t>
            </a:fld>
            <a:endParaRPr lang="en-US"/>
          </a:p>
        </p:txBody>
      </p:sp>
      <p:sp>
        <p:nvSpPr>
          <p:cNvPr id="46083" name="Rectangle 2"/>
          <p:cNvSpPr>
            <a:spLocks noGrp="1" noChangeArrowheads="1"/>
          </p:cNvSpPr>
          <p:nvPr>
            <p:ph type="title"/>
          </p:nvPr>
        </p:nvSpPr>
        <p:spPr/>
        <p:txBody>
          <a:bodyPr/>
          <a:lstStyle/>
          <a:p>
            <a:pPr eaLnBrk="1" hangingPunct="1"/>
            <a:r>
              <a:rPr lang="en-US"/>
              <a:t>Question 123.4.7</a:t>
            </a:r>
          </a:p>
        </p:txBody>
      </p:sp>
      <p:sp>
        <p:nvSpPr>
          <p:cNvPr id="410627" name="Rectangle 3"/>
          <p:cNvSpPr>
            <a:spLocks noGrp="1" noChangeArrowheads="1"/>
          </p:cNvSpPr>
          <p:nvPr>
            <p:ph type="body" idx="1"/>
          </p:nvPr>
        </p:nvSpPr>
        <p:spPr>
          <a:xfrm>
            <a:off x="457200" y="1352550"/>
            <a:ext cx="8229600" cy="4525963"/>
          </a:xfrm>
        </p:spPr>
        <p:txBody>
          <a:bodyPr/>
          <a:lstStyle/>
          <a:p>
            <a:pPr eaLnBrk="1" hangingPunct="1">
              <a:lnSpc>
                <a:spcPct val="130000"/>
              </a:lnSpc>
              <a:spcBef>
                <a:spcPct val="50000"/>
              </a:spcBef>
              <a:buFontTx/>
              <a:buNone/>
              <a:defRPr/>
            </a:pPr>
            <a:r>
              <a:rPr lang="en-US" sz="2400">
                <a:effectLst>
                  <a:outerShdw blurRad="38100" dist="38100" dir="2700000" algn="tl">
                    <a:srgbClr val="C0C0C0"/>
                  </a:outerShdw>
                </a:effectLst>
              </a:rPr>
              <a:t>Three containers are filled with water to the same height and have the same surface area at the base, but the total weight of water is different for each.  Which container has the greatest total force acting on its base?</a:t>
            </a:r>
          </a:p>
          <a:p>
            <a:pPr eaLnBrk="1" hangingPunct="1">
              <a:lnSpc>
                <a:spcPct val="130000"/>
              </a:lnSpc>
              <a:buFontTx/>
              <a:buNone/>
              <a:defRPr/>
            </a:pPr>
            <a:r>
              <a:rPr lang="en-US" sz="2400">
                <a:solidFill>
                  <a:schemeClr val="tx2"/>
                </a:solidFill>
              </a:rPr>
              <a:t>a)</a:t>
            </a:r>
            <a:r>
              <a:rPr lang="en-US" sz="2400"/>
              <a:t>  </a:t>
            </a:r>
            <a:r>
              <a:rPr lang="en-US" sz="2400">
                <a:solidFill>
                  <a:schemeClr val="tx2"/>
                </a:solidFill>
              </a:rPr>
              <a:t>container 1 </a:t>
            </a:r>
          </a:p>
          <a:p>
            <a:pPr eaLnBrk="1" hangingPunct="1">
              <a:lnSpc>
                <a:spcPct val="130000"/>
              </a:lnSpc>
              <a:buFontTx/>
              <a:buNone/>
              <a:defRPr/>
            </a:pPr>
            <a:r>
              <a:rPr lang="en-US" sz="2400">
                <a:solidFill>
                  <a:schemeClr val="tx2"/>
                </a:solidFill>
              </a:rPr>
              <a:t>b)  container 2 </a:t>
            </a:r>
          </a:p>
          <a:p>
            <a:pPr eaLnBrk="1" hangingPunct="1">
              <a:lnSpc>
                <a:spcPct val="130000"/>
              </a:lnSpc>
              <a:buFontTx/>
              <a:buNone/>
              <a:defRPr/>
            </a:pPr>
            <a:r>
              <a:rPr lang="en-US" sz="2400">
                <a:solidFill>
                  <a:schemeClr val="tx2"/>
                </a:solidFill>
              </a:rPr>
              <a:t>c)  container 3 </a:t>
            </a:r>
          </a:p>
          <a:p>
            <a:pPr eaLnBrk="1" hangingPunct="1">
              <a:lnSpc>
                <a:spcPct val="130000"/>
              </a:lnSpc>
              <a:buFontTx/>
              <a:buNone/>
              <a:defRPr/>
            </a:pPr>
            <a:r>
              <a:rPr lang="en-US" sz="2400">
                <a:solidFill>
                  <a:schemeClr val="tx2"/>
                </a:solidFill>
              </a:rPr>
              <a:t>d)  all three are equal</a:t>
            </a:r>
            <a:endParaRPr lang="en-US" sz="2400">
              <a:effectLst>
                <a:outerShdw blurRad="38100" dist="38100" dir="2700000" algn="tl">
                  <a:srgbClr val="C0C0C0"/>
                </a:outerShdw>
              </a:effectLst>
            </a:endParaRPr>
          </a:p>
          <a:p>
            <a:pPr eaLnBrk="1" hangingPunct="1">
              <a:lnSpc>
                <a:spcPct val="90000"/>
              </a:lnSpc>
              <a:defRPr/>
            </a:pPr>
            <a:endParaRPr lang="en-US" sz="2400"/>
          </a:p>
        </p:txBody>
      </p:sp>
      <p:grpSp>
        <p:nvGrpSpPr>
          <p:cNvPr id="46085" name="Group 4"/>
          <p:cNvGrpSpPr>
            <a:grpSpLocks/>
          </p:cNvGrpSpPr>
          <p:nvPr/>
        </p:nvGrpSpPr>
        <p:grpSpPr bwMode="auto">
          <a:xfrm>
            <a:off x="4792663" y="3971925"/>
            <a:ext cx="3398837" cy="1670050"/>
            <a:chOff x="2223" y="2556"/>
            <a:chExt cx="2535" cy="954"/>
          </a:xfrm>
        </p:grpSpPr>
        <p:grpSp>
          <p:nvGrpSpPr>
            <p:cNvPr id="46086" name="Group 5"/>
            <p:cNvGrpSpPr>
              <a:grpSpLocks/>
            </p:cNvGrpSpPr>
            <p:nvPr/>
          </p:nvGrpSpPr>
          <p:grpSpPr bwMode="auto">
            <a:xfrm>
              <a:off x="2223" y="2556"/>
              <a:ext cx="2535" cy="954"/>
              <a:chOff x="1278" y="2970"/>
              <a:chExt cx="2535" cy="954"/>
            </a:xfrm>
          </p:grpSpPr>
          <p:sp>
            <p:nvSpPr>
              <p:cNvPr id="46090" name="AutoShape 6"/>
              <p:cNvSpPr>
                <a:spLocks noChangeArrowheads="1"/>
              </p:cNvSpPr>
              <p:nvPr/>
            </p:nvSpPr>
            <p:spPr bwMode="auto">
              <a:xfrm>
                <a:off x="1278" y="2970"/>
                <a:ext cx="558" cy="954"/>
              </a:xfrm>
              <a:prstGeom prst="can">
                <a:avLst>
                  <a:gd name="adj" fmla="val 42742"/>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091" name="Group 7"/>
              <p:cNvGrpSpPr>
                <a:grpSpLocks/>
              </p:cNvGrpSpPr>
              <p:nvPr/>
            </p:nvGrpSpPr>
            <p:grpSpPr bwMode="auto">
              <a:xfrm>
                <a:off x="2085" y="2985"/>
                <a:ext cx="966" cy="921"/>
                <a:chOff x="1329" y="2913"/>
                <a:chExt cx="966" cy="921"/>
              </a:xfrm>
            </p:grpSpPr>
            <p:sp>
              <p:nvSpPr>
                <p:cNvPr id="46098" name="AutoShape 8"/>
                <p:cNvSpPr>
                  <a:spLocks noChangeArrowheads="1"/>
                </p:cNvSpPr>
                <p:nvPr/>
              </p:nvSpPr>
              <p:spPr bwMode="auto">
                <a:xfrm>
                  <a:off x="1332" y="3015"/>
                  <a:ext cx="963"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8 w 21600"/>
                    <a:gd name="T13" fmla="*/ 4500 h 21600"/>
                    <a:gd name="T14" fmla="*/ 1709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sp>
              <p:nvSpPr>
                <p:cNvPr id="46099" name="Oval 9"/>
                <p:cNvSpPr>
                  <a:spLocks noChangeArrowheads="1"/>
                </p:cNvSpPr>
                <p:nvPr/>
              </p:nvSpPr>
              <p:spPr bwMode="auto">
                <a:xfrm>
                  <a:off x="1329" y="2913"/>
                  <a:ext cx="963"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nvGrpSpPr>
                <p:cNvPr id="46100" name="Group 10"/>
                <p:cNvGrpSpPr>
                  <a:grpSpLocks/>
                </p:cNvGrpSpPr>
                <p:nvPr/>
              </p:nvGrpSpPr>
              <p:grpSpPr bwMode="auto">
                <a:xfrm>
                  <a:off x="1575" y="3606"/>
                  <a:ext cx="477" cy="228"/>
                  <a:chOff x="1575" y="3606"/>
                  <a:chExt cx="477" cy="228"/>
                </a:xfrm>
              </p:grpSpPr>
              <p:sp>
                <p:nvSpPr>
                  <p:cNvPr id="46101" name="Oval 11"/>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102" name="Oval 12"/>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grpSp>
          <p:grpSp>
            <p:nvGrpSpPr>
              <p:cNvPr id="46092" name="Group 13"/>
              <p:cNvGrpSpPr>
                <a:grpSpLocks/>
              </p:cNvGrpSpPr>
              <p:nvPr/>
            </p:nvGrpSpPr>
            <p:grpSpPr bwMode="auto">
              <a:xfrm>
                <a:off x="3291" y="3045"/>
                <a:ext cx="522" cy="867"/>
                <a:chOff x="3165" y="3099"/>
                <a:chExt cx="522" cy="867"/>
              </a:xfrm>
            </p:grpSpPr>
            <p:sp>
              <p:nvSpPr>
                <p:cNvPr id="46093" name="AutoShape 14"/>
                <p:cNvSpPr>
                  <a:spLocks noChangeArrowheads="1"/>
                </p:cNvSpPr>
                <p:nvPr/>
              </p:nvSpPr>
              <p:spPr bwMode="auto">
                <a:xfrm flipV="1">
                  <a:off x="3165" y="3147"/>
                  <a:ext cx="522" cy="72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10 w 21600"/>
                    <a:gd name="T13" fmla="*/ 4500 h 21600"/>
                    <a:gd name="T14" fmla="*/ 1709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2"/>
                </a:solidFill>
                <a:ln w="9525">
                  <a:solidFill>
                    <a:srgbClr val="FEFF7E"/>
                  </a:solidFill>
                  <a:miter lim="800000"/>
                  <a:headEnd type="none" w="sm" len="sm"/>
                  <a:tailEnd type="none" w="sm" len="sm"/>
                </a:ln>
              </p:spPr>
              <p:txBody>
                <a:bodyPr wrap="none" anchor="ctr"/>
                <a:lstStyle/>
                <a:p>
                  <a:endParaRPr lang="en-US"/>
                </a:p>
              </p:txBody>
            </p:sp>
            <p:grpSp>
              <p:nvGrpSpPr>
                <p:cNvPr id="46094" name="Group 15"/>
                <p:cNvGrpSpPr>
                  <a:grpSpLocks/>
                </p:cNvGrpSpPr>
                <p:nvPr/>
              </p:nvGrpSpPr>
              <p:grpSpPr bwMode="auto">
                <a:xfrm>
                  <a:off x="3174" y="3738"/>
                  <a:ext cx="513" cy="228"/>
                  <a:chOff x="1575" y="3606"/>
                  <a:chExt cx="477" cy="228"/>
                </a:xfrm>
              </p:grpSpPr>
              <p:sp>
                <p:nvSpPr>
                  <p:cNvPr id="46096" name="Oval 16"/>
                  <p:cNvSpPr>
                    <a:spLocks noChangeArrowheads="1"/>
                  </p:cNvSpPr>
                  <p:nvPr/>
                </p:nvSpPr>
                <p:spPr bwMode="auto">
                  <a:xfrm>
                    <a:off x="1575" y="3636"/>
                    <a:ext cx="477" cy="198"/>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sp>
                <p:nvSpPr>
                  <p:cNvPr id="46097" name="Oval 17"/>
                  <p:cNvSpPr>
                    <a:spLocks noChangeArrowheads="1"/>
                  </p:cNvSpPr>
                  <p:nvPr/>
                </p:nvSpPr>
                <p:spPr bwMode="auto">
                  <a:xfrm>
                    <a:off x="1581" y="3606"/>
                    <a:ext cx="466" cy="190"/>
                  </a:xfrm>
                  <a:prstGeom prst="ellipse">
                    <a:avLst/>
                  </a:prstGeom>
                  <a:solidFill>
                    <a:schemeClr val="bg2"/>
                  </a:solidFill>
                  <a:ln w="9525">
                    <a:noFill/>
                    <a:round/>
                    <a:headEnd type="none" w="sm" len="sm"/>
                    <a:tailEnd type="none" w="sm" len="sm"/>
                  </a:ln>
                </p:spPr>
                <p:txBody>
                  <a:bodyPr wrap="none" anchor="ctr"/>
                  <a:lstStyle/>
                  <a:p>
                    <a:endParaRPr lang="en-US"/>
                  </a:p>
                </p:txBody>
              </p:sp>
            </p:grpSp>
            <p:sp>
              <p:nvSpPr>
                <p:cNvPr id="46095" name="Oval 18"/>
                <p:cNvSpPr>
                  <a:spLocks noChangeArrowheads="1"/>
                </p:cNvSpPr>
                <p:nvPr/>
              </p:nvSpPr>
              <p:spPr bwMode="auto">
                <a:xfrm>
                  <a:off x="3297" y="3099"/>
                  <a:ext cx="261" cy="135"/>
                </a:xfrm>
                <a:prstGeom prst="ellipse">
                  <a:avLst/>
                </a:prstGeom>
                <a:solidFill>
                  <a:schemeClr val="bg2"/>
                </a:solidFill>
                <a:ln w="9525">
                  <a:solidFill>
                    <a:srgbClr val="FEFF7E"/>
                  </a:solidFill>
                  <a:round/>
                  <a:headEnd type="none" w="sm" len="sm"/>
                  <a:tailEnd type="none" w="sm" len="sm"/>
                </a:ln>
              </p:spPr>
              <p:txBody>
                <a:bodyPr wrap="none" anchor="ctr"/>
                <a:lstStyle/>
                <a:p>
                  <a:endParaRPr lang="en-US"/>
                </a:p>
              </p:txBody>
            </p:sp>
          </p:grpSp>
        </p:grpSp>
        <p:sp>
          <p:nvSpPr>
            <p:cNvPr id="46087" name="WordArt 19"/>
            <p:cNvSpPr>
              <a:spLocks noChangeArrowheads="1" noChangeShapeType="1" noTextEdit="1"/>
            </p:cNvSpPr>
            <p:nvPr/>
          </p:nvSpPr>
          <p:spPr bwMode="auto">
            <a:xfrm>
              <a:off x="2415" y="297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1</a:t>
              </a:r>
            </a:p>
          </p:txBody>
        </p:sp>
        <p:sp>
          <p:nvSpPr>
            <p:cNvPr id="46088" name="WordArt 20"/>
            <p:cNvSpPr>
              <a:spLocks noChangeArrowheads="1" noChangeShapeType="1" noTextEdit="1"/>
            </p:cNvSpPr>
            <p:nvPr/>
          </p:nvSpPr>
          <p:spPr bwMode="auto">
            <a:xfrm>
              <a:off x="3447" y="2979"/>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2</a:t>
              </a:r>
            </a:p>
          </p:txBody>
        </p:sp>
        <p:sp>
          <p:nvSpPr>
            <p:cNvPr id="46089" name="WordArt 21"/>
            <p:cNvSpPr>
              <a:spLocks noChangeArrowheads="1" noChangeShapeType="1" noTextEdit="1"/>
            </p:cNvSpPr>
            <p:nvPr/>
          </p:nvSpPr>
          <p:spPr bwMode="auto">
            <a:xfrm>
              <a:off x="4434" y="3003"/>
              <a:ext cx="150" cy="312"/>
            </a:xfrm>
            <a:prstGeom prst="rect">
              <a:avLst/>
            </a:prstGeom>
          </p:spPr>
          <p:txBody>
            <a:bodyPr wrap="none" fromWordArt="1">
              <a:prstTxWarp prst="textPlain">
                <a:avLst>
                  <a:gd name="adj" fmla="val 50000"/>
                </a:avLst>
              </a:prstTxWarp>
            </a:bodyPr>
            <a:lstStyle/>
            <a:p>
              <a:pPr algn="ctr"/>
              <a:r>
                <a:rPr lang="en-US" sz="2800" kern="10">
                  <a:ln w="9525">
                    <a:solidFill>
                      <a:srgbClr val="000000"/>
                    </a:solidFill>
                    <a:round/>
                    <a:headEnd type="none" w="sm" len="sm"/>
                    <a:tailEnd type="none" w="sm" len="sm"/>
                  </a:ln>
                  <a:solidFill>
                    <a:srgbClr val="FFFFFF"/>
                  </a:solidFill>
                  <a:latin typeface="Arial Black"/>
                </a:rPr>
                <a:t>3</a:t>
              </a:r>
            </a:p>
          </p:txBody>
        </p:sp>
      </p:grpSp>
    </p:spTree>
    <p:extLst>
      <p:ext uri="{BB962C8B-B14F-4D97-AF65-F5344CB8AC3E}">
        <p14:creationId xmlns:p14="http://schemas.microsoft.com/office/powerpoint/2010/main" val="278080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p:spPr>
        <p:txBody>
          <a:bodyPr/>
          <a:lstStyle/>
          <a:p>
            <a:fld id="{0CEA3462-0B11-49EE-A085-644CACFF9186}" type="slidenum">
              <a:rPr lang="en-US" smtClean="0"/>
              <a:pPr/>
              <a:t>21</a:t>
            </a:fld>
            <a:endParaRPr lang="en-US"/>
          </a:p>
        </p:txBody>
      </p:sp>
      <p:sp>
        <p:nvSpPr>
          <p:cNvPr id="47107" name="Rectangle 2"/>
          <p:cNvSpPr>
            <a:spLocks noGrp="1" noChangeArrowheads="1"/>
          </p:cNvSpPr>
          <p:nvPr>
            <p:ph type="title"/>
          </p:nvPr>
        </p:nvSpPr>
        <p:spPr/>
        <p:txBody>
          <a:bodyPr/>
          <a:lstStyle/>
          <a:p>
            <a:pPr eaLnBrk="1" hangingPunct="1"/>
            <a:r>
              <a:rPr lang="en-US"/>
              <a:t>Question 123.4.8</a:t>
            </a:r>
          </a:p>
        </p:txBody>
      </p:sp>
      <p:sp>
        <p:nvSpPr>
          <p:cNvPr id="47108"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spTree>
    <p:extLst>
      <p:ext uri="{BB962C8B-B14F-4D97-AF65-F5344CB8AC3E}">
        <p14:creationId xmlns:p14="http://schemas.microsoft.com/office/powerpoint/2010/main" val="1285305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p:spPr>
        <p:txBody>
          <a:bodyPr/>
          <a:lstStyle/>
          <a:p>
            <a:fld id="{F398C514-3D85-4F45-82D3-04885E8FD017}" type="slidenum">
              <a:rPr lang="en-US" smtClean="0"/>
              <a:pPr/>
              <a:t>22</a:t>
            </a:fld>
            <a:endParaRPr lang="en-US"/>
          </a:p>
        </p:txBody>
      </p:sp>
      <p:sp>
        <p:nvSpPr>
          <p:cNvPr id="48131" name="Rectangle 2"/>
          <p:cNvSpPr>
            <a:spLocks noGrp="1" noChangeArrowheads="1"/>
          </p:cNvSpPr>
          <p:nvPr>
            <p:ph type="title"/>
          </p:nvPr>
        </p:nvSpPr>
        <p:spPr/>
        <p:txBody>
          <a:bodyPr/>
          <a:lstStyle/>
          <a:p>
            <a:pPr eaLnBrk="1" hangingPunct="1"/>
            <a:r>
              <a:rPr lang="en-US"/>
              <a:t>Question 123.4.8</a:t>
            </a:r>
          </a:p>
        </p:txBody>
      </p:sp>
      <p:sp>
        <p:nvSpPr>
          <p:cNvPr id="48132" name="Rectangle 3"/>
          <p:cNvSpPr>
            <a:spLocks noGrp="1" noChangeArrowheads="1"/>
          </p:cNvSpPr>
          <p:nvPr>
            <p:ph type="body" idx="1"/>
          </p:nvPr>
        </p:nvSpPr>
        <p:spPr>
          <a:xfrm>
            <a:off x="457200" y="1600200"/>
            <a:ext cx="4064000" cy="4525963"/>
          </a:xfrm>
        </p:spPr>
        <p:txBody>
          <a:bodyPr/>
          <a:lstStyle/>
          <a:p>
            <a:pPr eaLnBrk="1" hangingPunct="1">
              <a:lnSpc>
                <a:spcPct val="80000"/>
              </a:lnSpc>
            </a:pPr>
            <a:r>
              <a:rPr lang="en-US" sz="1800"/>
              <a:t>How do Hydraulic Brakes Work?</a:t>
            </a:r>
          </a:p>
          <a:p>
            <a:pPr lvl="1" eaLnBrk="1" hangingPunct="1">
              <a:lnSpc>
                <a:spcPct val="80000"/>
              </a:lnSpc>
            </a:pPr>
            <a:r>
              <a:rPr lang="en-US" sz="1600"/>
              <a:t>A) The pressure due to the pedal being depressed compresses the fluid which then causes a force on the the brake pads </a:t>
            </a:r>
          </a:p>
          <a:p>
            <a:pPr lvl="1" eaLnBrk="1" hangingPunct="1">
              <a:lnSpc>
                <a:spcPct val="80000"/>
              </a:lnSpc>
            </a:pPr>
            <a:r>
              <a:rPr lang="en-US" sz="1600"/>
              <a:t>B) The force due to the pedal being depressed increases the pressure which is transmitted equally to the entire system, and causes a force on the brake pads</a:t>
            </a:r>
          </a:p>
          <a:p>
            <a:pPr lvl="1" eaLnBrk="1" hangingPunct="1">
              <a:lnSpc>
                <a:spcPct val="80000"/>
              </a:lnSpc>
            </a:pPr>
            <a:r>
              <a:rPr lang="en-US" sz="1600"/>
              <a:t>C) The force on the pedal causes a change in volume of the master cylinder which, in turn, causes there to be a higher pressure in the brake cylinder than exists in the master cylinder. This higher pressure causes a force on the brake pads</a:t>
            </a:r>
          </a:p>
        </p:txBody>
      </p:sp>
      <p:pic>
        <p:nvPicPr>
          <p:cNvPr id="48133" name="Picture 4" descr="10_07"/>
          <p:cNvPicPr>
            <a:picLocks noChangeAspect="1" noChangeArrowheads="1"/>
          </p:cNvPicPr>
          <p:nvPr/>
        </p:nvPicPr>
        <p:blipFill>
          <a:blip r:embed="rId3" cstate="print"/>
          <a:srcRect l="51088" b="6471"/>
          <a:stretch>
            <a:fillRect/>
          </a:stretch>
        </p:blipFill>
        <p:spPr bwMode="auto">
          <a:xfrm>
            <a:off x="4532313" y="1506538"/>
            <a:ext cx="4071937" cy="3143250"/>
          </a:xfrm>
          <a:prstGeom prst="rect">
            <a:avLst/>
          </a:prstGeom>
          <a:noFill/>
          <a:ln w="9525">
            <a:noFill/>
            <a:miter lim="800000"/>
            <a:headEnd/>
            <a:tailEnd/>
          </a:ln>
        </p:spPr>
      </p:pic>
      <p:pic>
        <p:nvPicPr>
          <p:cNvPr id="48134" name="Picture 5" descr="10_07"/>
          <p:cNvPicPr>
            <a:picLocks noChangeAspect="1" noChangeArrowheads="1"/>
          </p:cNvPicPr>
          <p:nvPr/>
        </p:nvPicPr>
        <p:blipFill>
          <a:blip r:embed="rId3" cstate="print"/>
          <a:srcRect l="30339" t="91969" r="28757" b="1276"/>
          <a:stretch>
            <a:fillRect/>
          </a:stretch>
        </p:blipFill>
        <p:spPr bwMode="auto">
          <a:xfrm>
            <a:off x="5649913" y="4668838"/>
            <a:ext cx="2825750" cy="187325"/>
          </a:xfrm>
          <a:prstGeom prst="rect">
            <a:avLst/>
          </a:prstGeom>
          <a:noFill/>
          <a:ln w="9525">
            <a:noFill/>
            <a:miter lim="800000"/>
            <a:headEnd/>
            <a:tailEnd/>
          </a:ln>
        </p:spPr>
      </p:pic>
    </p:spTree>
    <p:extLst>
      <p:ext uri="{BB962C8B-B14F-4D97-AF65-F5344CB8AC3E}">
        <p14:creationId xmlns:p14="http://schemas.microsoft.com/office/powerpoint/2010/main" val="3521363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How much does the pressure change in the right hand side of this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a:t>
            </a:r>
          </a:p>
        </p:txBody>
      </p:sp>
      <p:sp>
        <p:nvSpPr>
          <p:cNvPr id="5" name="Content Placeholder 4"/>
          <p:cNvSpPr>
            <a:spLocks noGrp="1"/>
          </p:cNvSpPr>
          <p:nvPr>
            <p:ph sz="half" idx="1"/>
          </p:nvPr>
        </p:nvSpPr>
        <p:spPr/>
        <p:txBody>
          <a:bodyPr/>
          <a:lstStyle/>
          <a:p>
            <a:pPr marL="0" indent="0">
              <a:buNone/>
            </a:pPr>
            <a:r>
              <a:rPr lang="en-US" dirty="0"/>
              <a:t>We push down on the small piston on the left. The pressure changes by an amount </a:t>
            </a:r>
            <a:r>
              <a:rPr lang="en-US" dirty="0">
                <a:sym typeface="Symbol" panose="05050102010706020507" pitchFamily="18" charset="2"/>
              </a:rPr>
              <a:t>P. What is the upward force in the right hand side of the jack?</a:t>
            </a:r>
            <a:endParaRPr lang="en-US" dirty="0"/>
          </a:p>
        </p:txBody>
      </p:sp>
      <p:pic>
        <p:nvPicPr>
          <p:cNvPr id="4" name="Picture 3"/>
          <p:cNvPicPr>
            <a:picLocks noChangeAspect="1"/>
          </p:cNvPicPr>
          <p:nvPr/>
        </p:nvPicPr>
        <p:blipFill>
          <a:blip r:embed="rId3"/>
          <a:stretch>
            <a:fillRect/>
          </a:stretch>
        </p:blipFill>
        <p:spPr>
          <a:xfrm>
            <a:off x="4529693" y="1828800"/>
            <a:ext cx="3854952" cy="2209800"/>
          </a:xfrm>
          <a:prstGeom prst="rect">
            <a:avLst/>
          </a:prstGeom>
        </p:spPr>
      </p:pic>
    </p:spTree>
    <p:extLst>
      <p:ext uri="{BB962C8B-B14F-4D97-AF65-F5344CB8AC3E}">
        <p14:creationId xmlns:p14="http://schemas.microsoft.com/office/powerpoint/2010/main" val="145735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descr="Cric 00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219200"/>
            <a:ext cx="3819525" cy="50958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81000" y="2590800"/>
            <a:ext cx="1909497" cy="523220"/>
          </a:xfrm>
          <a:prstGeom prst="rect">
            <a:avLst/>
          </a:prstGeom>
          <a:noFill/>
        </p:spPr>
        <p:txBody>
          <a:bodyPr wrap="none" rtlCol="0">
            <a:spAutoFit/>
          </a:bodyPr>
          <a:lstStyle/>
          <a:p>
            <a:r>
              <a:rPr lang="en-US" sz="2800" dirty="0"/>
              <a:t>Big Cylinder</a:t>
            </a:r>
          </a:p>
        </p:txBody>
      </p:sp>
      <p:cxnSp>
        <p:nvCxnSpPr>
          <p:cNvPr id="5" name="Straight Arrow Connector 4"/>
          <p:cNvCxnSpPr/>
          <p:nvPr/>
        </p:nvCxnSpPr>
        <p:spPr>
          <a:xfrm>
            <a:off x="1828800" y="3276600"/>
            <a:ext cx="2286000" cy="9144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800600" y="3124200"/>
            <a:ext cx="2286000" cy="106680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629400" y="2438400"/>
            <a:ext cx="2250937" cy="523220"/>
          </a:xfrm>
          <a:prstGeom prst="rect">
            <a:avLst/>
          </a:prstGeom>
          <a:noFill/>
        </p:spPr>
        <p:txBody>
          <a:bodyPr wrap="none" rtlCol="0">
            <a:spAutoFit/>
          </a:bodyPr>
          <a:lstStyle/>
          <a:p>
            <a:r>
              <a:rPr lang="en-US" sz="2800" dirty="0"/>
              <a:t>Small Cylinder</a:t>
            </a:r>
          </a:p>
        </p:txBody>
      </p:sp>
    </p:spTree>
    <p:extLst>
      <p:ext uri="{BB962C8B-B14F-4D97-AF65-F5344CB8AC3E}">
        <p14:creationId xmlns:p14="http://schemas.microsoft.com/office/powerpoint/2010/main" val="3644134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0" name="Parallelogram 1179"/>
          <p:cNvSpPr/>
          <p:nvPr/>
        </p:nvSpPr>
        <p:spPr>
          <a:xfrm>
            <a:off x="914400" y="34290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Parallelogram 1180"/>
          <p:cNvSpPr/>
          <p:nvPr/>
        </p:nvSpPr>
        <p:spPr>
          <a:xfrm>
            <a:off x="914400" y="15240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Parallelogram 1181"/>
          <p:cNvSpPr/>
          <p:nvPr/>
        </p:nvSpPr>
        <p:spPr>
          <a:xfrm>
            <a:off x="914400" y="5257800"/>
            <a:ext cx="7010400" cy="990600"/>
          </a:xfrm>
          <a:prstGeom prst="parallelogram">
            <a:avLst>
              <a:gd name="adj" fmla="val 126952"/>
            </a:avLst>
          </a:prstGeom>
          <a:solidFill>
            <a:srgbClr val="FFFF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177"/>
          <p:cNvGrpSpPr>
            <a:grpSpLocks/>
          </p:cNvGrpSpPr>
          <p:nvPr/>
        </p:nvGrpSpPr>
        <p:grpSpPr bwMode="auto">
          <a:xfrm>
            <a:off x="884238" y="1846263"/>
            <a:ext cx="7100887" cy="4654550"/>
            <a:chOff x="1401336" y="1024350"/>
            <a:chExt cx="7100854" cy="4654394"/>
          </a:xfrm>
        </p:grpSpPr>
        <p:grpSp>
          <p:nvGrpSpPr>
            <p:cNvPr id="3" name="Group 590"/>
            <p:cNvGrpSpPr>
              <a:grpSpLocks/>
            </p:cNvGrpSpPr>
            <p:nvPr/>
          </p:nvGrpSpPr>
          <p:grpSpPr bwMode="auto">
            <a:xfrm rot="-2423775">
              <a:off x="1406376" y="1133207"/>
              <a:ext cx="1402585" cy="190899"/>
              <a:chOff x="1237" y="3011"/>
              <a:chExt cx="796" cy="95"/>
            </a:xfrm>
          </p:grpSpPr>
          <p:grpSp>
            <p:nvGrpSpPr>
              <p:cNvPr id="4" name="Group 591"/>
              <p:cNvGrpSpPr>
                <a:grpSpLocks/>
              </p:cNvGrpSpPr>
              <p:nvPr/>
            </p:nvGrpSpPr>
            <p:grpSpPr bwMode="auto">
              <a:xfrm>
                <a:off x="1926" y="3011"/>
                <a:ext cx="100" cy="95"/>
                <a:chOff x="704" y="1880"/>
                <a:chExt cx="136" cy="128"/>
              </a:xfrm>
            </p:grpSpPr>
            <p:sp>
              <p:nvSpPr>
                <p:cNvPr id="6934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4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6933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6933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6933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3"/>
              <p:cNvGrpSpPr>
                <a:grpSpLocks/>
              </p:cNvGrpSpPr>
              <p:nvPr/>
            </p:nvGrpSpPr>
            <p:grpSpPr bwMode="auto">
              <a:xfrm>
                <a:off x="1528" y="3011"/>
                <a:ext cx="100" cy="95"/>
                <a:chOff x="704" y="1880"/>
                <a:chExt cx="136" cy="128"/>
              </a:xfrm>
            </p:grpSpPr>
            <p:sp>
              <p:nvSpPr>
                <p:cNvPr id="6933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6"/>
              <p:cNvGrpSpPr>
                <a:grpSpLocks/>
              </p:cNvGrpSpPr>
              <p:nvPr/>
            </p:nvGrpSpPr>
            <p:grpSpPr bwMode="auto">
              <a:xfrm>
                <a:off x="1427" y="3011"/>
                <a:ext cx="100" cy="95"/>
                <a:chOff x="704" y="1880"/>
                <a:chExt cx="136" cy="128"/>
              </a:xfrm>
            </p:grpSpPr>
            <p:sp>
              <p:nvSpPr>
                <p:cNvPr id="6933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9"/>
              <p:cNvGrpSpPr>
                <a:grpSpLocks/>
              </p:cNvGrpSpPr>
              <p:nvPr/>
            </p:nvGrpSpPr>
            <p:grpSpPr bwMode="auto">
              <a:xfrm>
                <a:off x="1332" y="3011"/>
                <a:ext cx="100" cy="95"/>
                <a:chOff x="704" y="1880"/>
                <a:chExt cx="136" cy="128"/>
              </a:xfrm>
            </p:grpSpPr>
            <p:sp>
              <p:nvSpPr>
                <p:cNvPr id="6933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12"/>
              <p:cNvGrpSpPr>
                <a:grpSpLocks/>
              </p:cNvGrpSpPr>
              <p:nvPr/>
            </p:nvGrpSpPr>
            <p:grpSpPr bwMode="auto">
              <a:xfrm>
                <a:off x="1231" y="3011"/>
                <a:ext cx="100" cy="95"/>
                <a:chOff x="704" y="1880"/>
                <a:chExt cx="136" cy="128"/>
              </a:xfrm>
            </p:grpSpPr>
            <p:sp>
              <p:nvSpPr>
                <p:cNvPr id="6933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 name="Group 590"/>
            <p:cNvGrpSpPr>
              <a:grpSpLocks/>
            </p:cNvGrpSpPr>
            <p:nvPr/>
          </p:nvGrpSpPr>
          <p:grpSpPr bwMode="auto">
            <a:xfrm rot="-2423775">
              <a:off x="1428149" y="2983778"/>
              <a:ext cx="1402585" cy="190899"/>
              <a:chOff x="1237" y="3011"/>
              <a:chExt cx="796" cy="95"/>
            </a:xfrm>
          </p:grpSpPr>
          <p:grpSp>
            <p:nvGrpSpPr>
              <p:cNvPr id="13" name="Group 591"/>
              <p:cNvGrpSpPr>
                <a:grpSpLocks/>
              </p:cNvGrpSpPr>
              <p:nvPr/>
            </p:nvGrpSpPr>
            <p:grpSpPr bwMode="auto">
              <a:xfrm>
                <a:off x="1926" y="3011"/>
                <a:ext cx="100" cy="95"/>
                <a:chOff x="704" y="1880"/>
                <a:chExt cx="136" cy="128"/>
              </a:xfrm>
            </p:grpSpPr>
            <p:sp>
              <p:nvSpPr>
                <p:cNvPr id="6933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4"/>
              <p:cNvGrpSpPr>
                <a:grpSpLocks/>
              </p:cNvGrpSpPr>
              <p:nvPr/>
            </p:nvGrpSpPr>
            <p:grpSpPr bwMode="auto">
              <a:xfrm>
                <a:off x="1819" y="3011"/>
                <a:ext cx="100" cy="95"/>
                <a:chOff x="704" y="1880"/>
                <a:chExt cx="136" cy="128"/>
              </a:xfrm>
            </p:grpSpPr>
            <p:sp>
              <p:nvSpPr>
                <p:cNvPr id="6933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7"/>
              <p:cNvGrpSpPr>
                <a:grpSpLocks/>
              </p:cNvGrpSpPr>
              <p:nvPr/>
            </p:nvGrpSpPr>
            <p:grpSpPr bwMode="auto">
              <a:xfrm>
                <a:off x="1724" y="3011"/>
                <a:ext cx="100" cy="95"/>
                <a:chOff x="704" y="1880"/>
                <a:chExt cx="136" cy="128"/>
              </a:xfrm>
            </p:grpSpPr>
            <p:sp>
              <p:nvSpPr>
                <p:cNvPr id="6933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0"/>
              <p:cNvGrpSpPr>
                <a:grpSpLocks/>
              </p:cNvGrpSpPr>
              <p:nvPr/>
            </p:nvGrpSpPr>
            <p:grpSpPr bwMode="auto">
              <a:xfrm>
                <a:off x="1623" y="3011"/>
                <a:ext cx="100" cy="95"/>
                <a:chOff x="704" y="1880"/>
                <a:chExt cx="136" cy="128"/>
              </a:xfrm>
            </p:grpSpPr>
            <p:sp>
              <p:nvSpPr>
                <p:cNvPr id="6933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3"/>
              <p:cNvGrpSpPr>
                <a:grpSpLocks/>
              </p:cNvGrpSpPr>
              <p:nvPr/>
            </p:nvGrpSpPr>
            <p:grpSpPr bwMode="auto">
              <a:xfrm>
                <a:off x="1528" y="3011"/>
                <a:ext cx="100" cy="95"/>
                <a:chOff x="704" y="1880"/>
                <a:chExt cx="136" cy="128"/>
              </a:xfrm>
            </p:grpSpPr>
            <p:sp>
              <p:nvSpPr>
                <p:cNvPr id="6933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6"/>
              <p:cNvGrpSpPr>
                <a:grpSpLocks/>
              </p:cNvGrpSpPr>
              <p:nvPr/>
            </p:nvGrpSpPr>
            <p:grpSpPr bwMode="auto">
              <a:xfrm>
                <a:off x="1427" y="3011"/>
                <a:ext cx="100" cy="95"/>
                <a:chOff x="704" y="1880"/>
                <a:chExt cx="136" cy="128"/>
              </a:xfrm>
            </p:grpSpPr>
            <p:sp>
              <p:nvSpPr>
                <p:cNvPr id="6933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9"/>
              <p:cNvGrpSpPr>
                <a:grpSpLocks/>
              </p:cNvGrpSpPr>
              <p:nvPr/>
            </p:nvGrpSpPr>
            <p:grpSpPr bwMode="auto">
              <a:xfrm>
                <a:off x="1332" y="3011"/>
                <a:ext cx="100" cy="95"/>
                <a:chOff x="704" y="1880"/>
                <a:chExt cx="136" cy="128"/>
              </a:xfrm>
            </p:grpSpPr>
            <p:sp>
              <p:nvSpPr>
                <p:cNvPr id="6933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0" name="Group 612"/>
              <p:cNvGrpSpPr>
                <a:grpSpLocks/>
              </p:cNvGrpSpPr>
              <p:nvPr/>
            </p:nvGrpSpPr>
            <p:grpSpPr bwMode="auto">
              <a:xfrm>
                <a:off x="1231" y="3011"/>
                <a:ext cx="100" cy="95"/>
                <a:chOff x="704" y="1880"/>
                <a:chExt cx="136" cy="128"/>
              </a:xfrm>
            </p:grpSpPr>
            <p:sp>
              <p:nvSpPr>
                <p:cNvPr id="6933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1" name="Group 590"/>
            <p:cNvGrpSpPr>
              <a:grpSpLocks/>
            </p:cNvGrpSpPr>
            <p:nvPr/>
          </p:nvGrpSpPr>
          <p:grpSpPr bwMode="auto">
            <a:xfrm rot="-2423775">
              <a:off x="1482578" y="4769036"/>
              <a:ext cx="1402585" cy="190899"/>
              <a:chOff x="1237" y="3011"/>
              <a:chExt cx="796" cy="95"/>
            </a:xfrm>
          </p:grpSpPr>
          <p:grpSp>
            <p:nvGrpSpPr>
              <p:cNvPr id="22" name="Group 591"/>
              <p:cNvGrpSpPr>
                <a:grpSpLocks/>
              </p:cNvGrpSpPr>
              <p:nvPr/>
            </p:nvGrpSpPr>
            <p:grpSpPr bwMode="auto">
              <a:xfrm>
                <a:off x="1926" y="3011"/>
                <a:ext cx="100" cy="95"/>
                <a:chOff x="704" y="1880"/>
                <a:chExt cx="136" cy="128"/>
              </a:xfrm>
            </p:grpSpPr>
            <p:sp>
              <p:nvSpPr>
                <p:cNvPr id="69335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5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4"/>
              <p:cNvGrpSpPr>
                <a:grpSpLocks/>
              </p:cNvGrpSpPr>
              <p:nvPr/>
            </p:nvGrpSpPr>
            <p:grpSpPr bwMode="auto">
              <a:xfrm>
                <a:off x="1819" y="3011"/>
                <a:ext cx="100" cy="95"/>
                <a:chOff x="704" y="1880"/>
                <a:chExt cx="136" cy="128"/>
              </a:xfrm>
            </p:grpSpPr>
            <p:sp>
              <p:nvSpPr>
                <p:cNvPr id="69335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5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597"/>
              <p:cNvGrpSpPr>
                <a:grpSpLocks/>
              </p:cNvGrpSpPr>
              <p:nvPr/>
            </p:nvGrpSpPr>
            <p:grpSpPr bwMode="auto">
              <a:xfrm>
                <a:off x="1724" y="3011"/>
                <a:ext cx="100" cy="95"/>
                <a:chOff x="704" y="1880"/>
                <a:chExt cx="136" cy="128"/>
              </a:xfrm>
            </p:grpSpPr>
            <p:sp>
              <p:nvSpPr>
                <p:cNvPr id="69334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0"/>
              <p:cNvGrpSpPr>
                <a:grpSpLocks/>
              </p:cNvGrpSpPr>
              <p:nvPr/>
            </p:nvGrpSpPr>
            <p:grpSpPr bwMode="auto">
              <a:xfrm>
                <a:off x="1623" y="3011"/>
                <a:ext cx="100" cy="95"/>
                <a:chOff x="704" y="1880"/>
                <a:chExt cx="136" cy="128"/>
              </a:xfrm>
            </p:grpSpPr>
            <p:sp>
              <p:nvSpPr>
                <p:cNvPr id="69334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3"/>
              <p:cNvGrpSpPr>
                <a:grpSpLocks/>
              </p:cNvGrpSpPr>
              <p:nvPr/>
            </p:nvGrpSpPr>
            <p:grpSpPr bwMode="auto">
              <a:xfrm>
                <a:off x="1528" y="3011"/>
                <a:ext cx="100" cy="95"/>
                <a:chOff x="704" y="1880"/>
                <a:chExt cx="136" cy="128"/>
              </a:xfrm>
            </p:grpSpPr>
            <p:sp>
              <p:nvSpPr>
                <p:cNvPr id="69334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6"/>
              <p:cNvGrpSpPr>
                <a:grpSpLocks/>
              </p:cNvGrpSpPr>
              <p:nvPr/>
            </p:nvGrpSpPr>
            <p:grpSpPr bwMode="auto">
              <a:xfrm>
                <a:off x="1427" y="3011"/>
                <a:ext cx="100" cy="95"/>
                <a:chOff x="704" y="1880"/>
                <a:chExt cx="136" cy="128"/>
              </a:xfrm>
            </p:grpSpPr>
            <p:sp>
              <p:nvSpPr>
                <p:cNvPr id="69334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9"/>
              <p:cNvGrpSpPr>
                <a:grpSpLocks/>
              </p:cNvGrpSpPr>
              <p:nvPr/>
            </p:nvGrpSpPr>
            <p:grpSpPr bwMode="auto">
              <a:xfrm>
                <a:off x="1332" y="3011"/>
                <a:ext cx="100" cy="95"/>
                <a:chOff x="704" y="1880"/>
                <a:chExt cx="136" cy="128"/>
              </a:xfrm>
            </p:grpSpPr>
            <p:sp>
              <p:nvSpPr>
                <p:cNvPr id="69334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4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12"/>
              <p:cNvGrpSpPr>
                <a:grpSpLocks/>
              </p:cNvGrpSpPr>
              <p:nvPr/>
            </p:nvGrpSpPr>
            <p:grpSpPr bwMode="auto">
              <a:xfrm>
                <a:off x="1231" y="3011"/>
                <a:ext cx="100" cy="95"/>
                <a:chOff x="704" y="1880"/>
                <a:chExt cx="136" cy="128"/>
              </a:xfrm>
            </p:grpSpPr>
            <p:sp>
              <p:nvSpPr>
                <p:cNvPr id="69333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3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 name="Group 590"/>
            <p:cNvGrpSpPr>
              <a:grpSpLocks/>
            </p:cNvGrpSpPr>
            <p:nvPr/>
          </p:nvGrpSpPr>
          <p:grpSpPr bwMode="auto">
            <a:xfrm rot="-2423775">
              <a:off x="3387576" y="1024350"/>
              <a:ext cx="1402585" cy="190899"/>
              <a:chOff x="1237" y="3011"/>
              <a:chExt cx="796" cy="95"/>
            </a:xfrm>
          </p:grpSpPr>
          <p:grpSp>
            <p:nvGrpSpPr>
              <p:cNvPr id="31" name="Group 591"/>
              <p:cNvGrpSpPr>
                <a:grpSpLocks/>
              </p:cNvGrpSpPr>
              <p:nvPr/>
            </p:nvGrpSpPr>
            <p:grpSpPr bwMode="auto">
              <a:xfrm>
                <a:off x="1926" y="3011"/>
                <a:ext cx="100" cy="95"/>
                <a:chOff x="704" y="1880"/>
                <a:chExt cx="136" cy="128"/>
              </a:xfrm>
            </p:grpSpPr>
            <p:sp>
              <p:nvSpPr>
                <p:cNvPr id="6933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0" name="Group 594"/>
              <p:cNvGrpSpPr>
                <a:grpSpLocks/>
              </p:cNvGrpSpPr>
              <p:nvPr/>
            </p:nvGrpSpPr>
            <p:grpSpPr bwMode="auto">
              <a:xfrm>
                <a:off x="1819" y="3011"/>
                <a:ext cx="100" cy="95"/>
                <a:chOff x="704" y="1880"/>
                <a:chExt cx="136" cy="128"/>
              </a:xfrm>
            </p:grpSpPr>
            <p:sp>
              <p:nvSpPr>
                <p:cNvPr id="6933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1" name="Group 597"/>
              <p:cNvGrpSpPr>
                <a:grpSpLocks/>
              </p:cNvGrpSpPr>
              <p:nvPr/>
            </p:nvGrpSpPr>
            <p:grpSpPr bwMode="auto">
              <a:xfrm>
                <a:off x="1724" y="3011"/>
                <a:ext cx="100" cy="95"/>
                <a:chOff x="704" y="1880"/>
                <a:chExt cx="136" cy="128"/>
              </a:xfrm>
            </p:grpSpPr>
            <p:sp>
              <p:nvSpPr>
                <p:cNvPr id="6933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2" name="Group 600"/>
              <p:cNvGrpSpPr>
                <a:grpSpLocks/>
              </p:cNvGrpSpPr>
              <p:nvPr/>
            </p:nvGrpSpPr>
            <p:grpSpPr bwMode="auto">
              <a:xfrm>
                <a:off x="1623" y="3011"/>
                <a:ext cx="100" cy="95"/>
                <a:chOff x="704" y="1880"/>
                <a:chExt cx="136" cy="128"/>
              </a:xfrm>
            </p:grpSpPr>
            <p:sp>
              <p:nvSpPr>
                <p:cNvPr id="6933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3" name="Group 603"/>
              <p:cNvGrpSpPr>
                <a:grpSpLocks/>
              </p:cNvGrpSpPr>
              <p:nvPr/>
            </p:nvGrpSpPr>
            <p:grpSpPr bwMode="auto">
              <a:xfrm>
                <a:off x="1528" y="3011"/>
                <a:ext cx="100" cy="95"/>
                <a:chOff x="704" y="1880"/>
                <a:chExt cx="136" cy="128"/>
              </a:xfrm>
            </p:grpSpPr>
            <p:sp>
              <p:nvSpPr>
                <p:cNvPr id="6933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5" name="Group 606"/>
              <p:cNvGrpSpPr>
                <a:grpSpLocks/>
              </p:cNvGrpSpPr>
              <p:nvPr/>
            </p:nvGrpSpPr>
            <p:grpSpPr bwMode="auto">
              <a:xfrm>
                <a:off x="1427" y="3011"/>
                <a:ext cx="100" cy="95"/>
                <a:chOff x="704" y="1880"/>
                <a:chExt cx="136" cy="128"/>
              </a:xfrm>
            </p:grpSpPr>
            <p:sp>
              <p:nvSpPr>
                <p:cNvPr id="6933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07" name="Group 609"/>
              <p:cNvGrpSpPr>
                <a:grpSpLocks/>
              </p:cNvGrpSpPr>
              <p:nvPr/>
            </p:nvGrpSpPr>
            <p:grpSpPr bwMode="auto">
              <a:xfrm>
                <a:off x="1332" y="3011"/>
                <a:ext cx="100" cy="95"/>
                <a:chOff x="704" y="1880"/>
                <a:chExt cx="136" cy="128"/>
              </a:xfrm>
            </p:grpSpPr>
            <p:sp>
              <p:nvSpPr>
                <p:cNvPr id="6933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0" name="Group 612"/>
              <p:cNvGrpSpPr>
                <a:grpSpLocks/>
              </p:cNvGrpSpPr>
              <p:nvPr/>
            </p:nvGrpSpPr>
            <p:grpSpPr bwMode="auto">
              <a:xfrm>
                <a:off x="1231" y="3011"/>
                <a:ext cx="100" cy="95"/>
                <a:chOff x="704" y="1880"/>
                <a:chExt cx="136" cy="128"/>
              </a:xfrm>
            </p:grpSpPr>
            <p:sp>
              <p:nvSpPr>
                <p:cNvPr id="6933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11" name="Group 590"/>
            <p:cNvGrpSpPr>
              <a:grpSpLocks/>
            </p:cNvGrpSpPr>
            <p:nvPr/>
          </p:nvGrpSpPr>
          <p:grpSpPr bwMode="auto">
            <a:xfrm rot="-2423775">
              <a:off x="3409349" y="2874921"/>
              <a:ext cx="1402585" cy="190899"/>
              <a:chOff x="1237" y="3011"/>
              <a:chExt cx="796" cy="95"/>
            </a:xfrm>
          </p:grpSpPr>
          <p:grpSp>
            <p:nvGrpSpPr>
              <p:cNvPr id="460813" name="Group 591"/>
              <p:cNvGrpSpPr>
                <a:grpSpLocks/>
              </p:cNvGrpSpPr>
              <p:nvPr/>
            </p:nvGrpSpPr>
            <p:grpSpPr bwMode="auto">
              <a:xfrm>
                <a:off x="1926" y="3011"/>
                <a:ext cx="100" cy="95"/>
                <a:chOff x="704" y="1880"/>
                <a:chExt cx="136" cy="128"/>
              </a:xfrm>
            </p:grpSpPr>
            <p:sp>
              <p:nvSpPr>
                <p:cNvPr id="69330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5" name="Group 594"/>
              <p:cNvGrpSpPr>
                <a:grpSpLocks/>
              </p:cNvGrpSpPr>
              <p:nvPr/>
            </p:nvGrpSpPr>
            <p:grpSpPr bwMode="auto">
              <a:xfrm>
                <a:off x="1819" y="3011"/>
                <a:ext cx="100" cy="95"/>
                <a:chOff x="704" y="1880"/>
                <a:chExt cx="136" cy="128"/>
              </a:xfrm>
            </p:grpSpPr>
            <p:sp>
              <p:nvSpPr>
                <p:cNvPr id="69330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8" name="Group 597"/>
              <p:cNvGrpSpPr>
                <a:grpSpLocks/>
              </p:cNvGrpSpPr>
              <p:nvPr/>
            </p:nvGrpSpPr>
            <p:grpSpPr bwMode="auto">
              <a:xfrm>
                <a:off x="1724" y="3011"/>
                <a:ext cx="100" cy="95"/>
                <a:chOff x="704" y="1880"/>
                <a:chExt cx="136" cy="128"/>
              </a:xfrm>
            </p:grpSpPr>
            <p:sp>
              <p:nvSpPr>
                <p:cNvPr id="69330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30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19" name="Group 600"/>
              <p:cNvGrpSpPr>
                <a:grpSpLocks/>
              </p:cNvGrpSpPr>
              <p:nvPr/>
            </p:nvGrpSpPr>
            <p:grpSpPr bwMode="auto">
              <a:xfrm>
                <a:off x="1623" y="3011"/>
                <a:ext cx="100" cy="95"/>
                <a:chOff x="704" y="1880"/>
                <a:chExt cx="136" cy="128"/>
              </a:xfrm>
            </p:grpSpPr>
            <p:sp>
              <p:nvSpPr>
                <p:cNvPr id="69329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0" name="Group 603"/>
              <p:cNvGrpSpPr>
                <a:grpSpLocks/>
              </p:cNvGrpSpPr>
              <p:nvPr/>
            </p:nvGrpSpPr>
            <p:grpSpPr bwMode="auto">
              <a:xfrm>
                <a:off x="1528" y="3011"/>
                <a:ext cx="100" cy="95"/>
                <a:chOff x="704" y="1880"/>
                <a:chExt cx="136" cy="128"/>
              </a:xfrm>
            </p:grpSpPr>
            <p:sp>
              <p:nvSpPr>
                <p:cNvPr id="69329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1" name="Group 606"/>
              <p:cNvGrpSpPr>
                <a:grpSpLocks/>
              </p:cNvGrpSpPr>
              <p:nvPr/>
            </p:nvGrpSpPr>
            <p:grpSpPr bwMode="auto">
              <a:xfrm>
                <a:off x="1427" y="3011"/>
                <a:ext cx="100" cy="95"/>
                <a:chOff x="704" y="1880"/>
                <a:chExt cx="136" cy="128"/>
              </a:xfrm>
            </p:grpSpPr>
            <p:sp>
              <p:nvSpPr>
                <p:cNvPr id="69329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2" name="Group 609"/>
              <p:cNvGrpSpPr>
                <a:grpSpLocks/>
              </p:cNvGrpSpPr>
              <p:nvPr/>
            </p:nvGrpSpPr>
            <p:grpSpPr bwMode="auto">
              <a:xfrm>
                <a:off x="1332" y="3011"/>
                <a:ext cx="100" cy="95"/>
                <a:chOff x="704" y="1880"/>
                <a:chExt cx="136" cy="128"/>
              </a:xfrm>
            </p:grpSpPr>
            <p:sp>
              <p:nvSpPr>
                <p:cNvPr id="69329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24" name="Group 612"/>
              <p:cNvGrpSpPr>
                <a:grpSpLocks/>
              </p:cNvGrpSpPr>
              <p:nvPr/>
            </p:nvGrpSpPr>
            <p:grpSpPr bwMode="auto">
              <a:xfrm>
                <a:off x="1231" y="3011"/>
                <a:ext cx="100" cy="95"/>
                <a:chOff x="704" y="1880"/>
                <a:chExt cx="136" cy="128"/>
              </a:xfrm>
            </p:grpSpPr>
            <p:sp>
              <p:nvSpPr>
                <p:cNvPr id="69329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9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26" name="Group 590"/>
            <p:cNvGrpSpPr>
              <a:grpSpLocks/>
            </p:cNvGrpSpPr>
            <p:nvPr/>
          </p:nvGrpSpPr>
          <p:grpSpPr bwMode="auto">
            <a:xfrm rot="-2423775">
              <a:off x="3463778" y="4660179"/>
              <a:ext cx="1402585" cy="190899"/>
              <a:chOff x="1237" y="3011"/>
              <a:chExt cx="796" cy="95"/>
            </a:xfrm>
          </p:grpSpPr>
          <p:grpSp>
            <p:nvGrpSpPr>
              <p:cNvPr id="460829" name="Group 591"/>
              <p:cNvGrpSpPr>
                <a:grpSpLocks/>
              </p:cNvGrpSpPr>
              <p:nvPr/>
            </p:nvGrpSpPr>
            <p:grpSpPr bwMode="auto">
              <a:xfrm>
                <a:off x="1926" y="3011"/>
                <a:ext cx="100" cy="95"/>
                <a:chOff x="704" y="1880"/>
                <a:chExt cx="136" cy="128"/>
              </a:xfrm>
            </p:grpSpPr>
            <p:sp>
              <p:nvSpPr>
                <p:cNvPr id="69328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8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0" name="Group 594"/>
              <p:cNvGrpSpPr>
                <a:grpSpLocks/>
              </p:cNvGrpSpPr>
              <p:nvPr/>
            </p:nvGrpSpPr>
            <p:grpSpPr bwMode="auto">
              <a:xfrm>
                <a:off x="1819" y="3011"/>
                <a:ext cx="100" cy="95"/>
                <a:chOff x="704" y="1880"/>
                <a:chExt cx="136" cy="128"/>
              </a:xfrm>
            </p:grpSpPr>
            <p:sp>
              <p:nvSpPr>
                <p:cNvPr id="69327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1" name="Group 597"/>
              <p:cNvGrpSpPr>
                <a:grpSpLocks/>
              </p:cNvGrpSpPr>
              <p:nvPr/>
            </p:nvGrpSpPr>
            <p:grpSpPr bwMode="auto">
              <a:xfrm>
                <a:off x="1724" y="3011"/>
                <a:ext cx="100" cy="95"/>
                <a:chOff x="704" y="1880"/>
                <a:chExt cx="136" cy="128"/>
              </a:xfrm>
            </p:grpSpPr>
            <p:sp>
              <p:nvSpPr>
                <p:cNvPr id="69327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2" name="Group 600"/>
              <p:cNvGrpSpPr>
                <a:grpSpLocks/>
              </p:cNvGrpSpPr>
              <p:nvPr/>
            </p:nvGrpSpPr>
            <p:grpSpPr bwMode="auto">
              <a:xfrm>
                <a:off x="1623" y="3011"/>
                <a:ext cx="100" cy="95"/>
                <a:chOff x="704" y="1880"/>
                <a:chExt cx="136" cy="128"/>
              </a:xfrm>
            </p:grpSpPr>
            <p:sp>
              <p:nvSpPr>
                <p:cNvPr id="69327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3" name="Group 603"/>
              <p:cNvGrpSpPr>
                <a:grpSpLocks/>
              </p:cNvGrpSpPr>
              <p:nvPr/>
            </p:nvGrpSpPr>
            <p:grpSpPr bwMode="auto">
              <a:xfrm>
                <a:off x="1528" y="3011"/>
                <a:ext cx="100" cy="95"/>
                <a:chOff x="704" y="1880"/>
                <a:chExt cx="136" cy="128"/>
              </a:xfrm>
            </p:grpSpPr>
            <p:sp>
              <p:nvSpPr>
                <p:cNvPr id="69327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4" name="Group 606"/>
              <p:cNvGrpSpPr>
                <a:grpSpLocks/>
              </p:cNvGrpSpPr>
              <p:nvPr/>
            </p:nvGrpSpPr>
            <p:grpSpPr bwMode="auto">
              <a:xfrm>
                <a:off x="1427" y="3011"/>
                <a:ext cx="100" cy="95"/>
                <a:chOff x="704" y="1880"/>
                <a:chExt cx="136" cy="128"/>
              </a:xfrm>
            </p:grpSpPr>
            <p:sp>
              <p:nvSpPr>
                <p:cNvPr id="69327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7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5" name="Group 609"/>
              <p:cNvGrpSpPr>
                <a:grpSpLocks/>
              </p:cNvGrpSpPr>
              <p:nvPr/>
            </p:nvGrpSpPr>
            <p:grpSpPr bwMode="auto">
              <a:xfrm>
                <a:off x="1332" y="3011"/>
                <a:ext cx="100" cy="95"/>
                <a:chOff x="704" y="1880"/>
                <a:chExt cx="136" cy="128"/>
              </a:xfrm>
            </p:grpSpPr>
            <p:sp>
              <p:nvSpPr>
                <p:cNvPr id="69326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6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6" name="Group 612"/>
              <p:cNvGrpSpPr>
                <a:grpSpLocks/>
              </p:cNvGrpSpPr>
              <p:nvPr/>
            </p:nvGrpSpPr>
            <p:grpSpPr bwMode="auto">
              <a:xfrm>
                <a:off x="1231" y="3011"/>
                <a:ext cx="100" cy="95"/>
                <a:chOff x="704" y="1880"/>
                <a:chExt cx="136" cy="128"/>
              </a:xfrm>
            </p:grpSpPr>
            <p:sp>
              <p:nvSpPr>
                <p:cNvPr id="69326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6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37" name="Group 590"/>
            <p:cNvGrpSpPr>
              <a:grpSpLocks/>
            </p:cNvGrpSpPr>
            <p:nvPr/>
          </p:nvGrpSpPr>
          <p:grpSpPr bwMode="auto">
            <a:xfrm rot="-2423775">
              <a:off x="5140175" y="1160422"/>
              <a:ext cx="1402585" cy="190899"/>
              <a:chOff x="1237" y="3011"/>
              <a:chExt cx="796" cy="95"/>
            </a:xfrm>
          </p:grpSpPr>
          <p:grpSp>
            <p:nvGrpSpPr>
              <p:cNvPr id="460838" name="Group 591"/>
              <p:cNvGrpSpPr>
                <a:grpSpLocks/>
              </p:cNvGrpSpPr>
              <p:nvPr/>
            </p:nvGrpSpPr>
            <p:grpSpPr bwMode="auto">
              <a:xfrm>
                <a:off x="1926" y="3011"/>
                <a:ext cx="100" cy="95"/>
                <a:chOff x="704" y="1880"/>
                <a:chExt cx="136" cy="128"/>
              </a:xfrm>
            </p:grpSpPr>
            <p:sp>
              <p:nvSpPr>
                <p:cNvPr id="69325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39" name="Group 594"/>
              <p:cNvGrpSpPr>
                <a:grpSpLocks/>
              </p:cNvGrpSpPr>
              <p:nvPr/>
            </p:nvGrpSpPr>
            <p:grpSpPr bwMode="auto">
              <a:xfrm>
                <a:off x="1819" y="3011"/>
                <a:ext cx="100" cy="95"/>
                <a:chOff x="704" y="1880"/>
                <a:chExt cx="136" cy="128"/>
              </a:xfrm>
            </p:grpSpPr>
            <p:sp>
              <p:nvSpPr>
                <p:cNvPr id="69325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6" name="Group 597"/>
              <p:cNvGrpSpPr>
                <a:grpSpLocks/>
              </p:cNvGrpSpPr>
              <p:nvPr/>
            </p:nvGrpSpPr>
            <p:grpSpPr bwMode="auto">
              <a:xfrm>
                <a:off x="1724" y="3011"/>
                <a:ext cx="100" cy="95"/>
                <a:chOff x="704" y="1880"/>
                <a:chExt cx="136" cy="128"/>
              </a:xfrm>
            </p:grpSpPr>
            <p:sp>
              <p:nvSpPr>
                <p:cNvPr id="69325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7" name="Group 600"/>
              <p:cNvGrpSpPr>
                <a:grpSpLocks/>
              </p:cNvGrpSpPr>
              <p:nvPr/>
            </p:nvGrpSpPr>
            <p:grpSpPr bwMode="auto">
              <a:xfrm>
                <a:off x="1623" y="3011"/>
                <a:ext cx="100" cy="95"/>
                <a:chOff x="704" y="1880"/>
                <a:chExt cx="136" cy="128"/>
              </a:xfrm>
            </p:grpSpPr>
            <p:sp>
              <p:nvSpPr>
                <p:cNvPr id="69325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5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8" name="Group 603"/>
              <p:cNvGrpSpPr>
                <a:grpSpLocks/>
              </p:cNvGrpSpPr>
              <p:nvPr/>
            </p:nvGrpSpPr>
            <p:grpSpPr bwMode="auto">
              <a:xfrm>
                <a:off x="1528" y="3011"/>
                <a:ext cx="100" cy="95"/>
                <a:chOff x="704" y="1880"/>
                <a:chExt cx="136" cy="128"/>
              </a:xfrm>
            </p:grpSpPr>
            <p:sp>
              <p:nvSpPr>
                <p:cNvPr id="69324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24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59" name="Group 606"/>
              <p:cNvGrpSpPr>
                <a:grpSpLocks/>
              </p:cNvGrpSpPr>
              <p:nvPr/>
            </p:nvGrpSpPr>
            <p:grpSpPr bwMode="auto">
              <a:xfrm>
                <a:off x="1427" y="3011"/>
                <a:ext cx="100" cy="95"/>
                <a:chOff x="704" y="1880"/>
                <a:chExt cx="136" cy="128"/>
              </a:xfrm>
            </p:grpSpPr>
            <p:sp>
              <p:nvSpPr>
                <p:cNvPr id="46182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2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60" name="Group 609"/>
              <p:cNvGrpSpPr>
                <a:grpSpLocks/>
              </p:cNvGrpSpPr>
              <p:nvPr/>
            </p:nvGrpSpPr>
            <p:grpSpPr bwMode="auto">
              <a:xfrm>
                <a:off x="1332" y="3011"/>
                <a:ext cx="100" cy="95"/>
                <a:chOff x="704" y="1880"/>
                <a:chExt cx="136" cy="128"/>
              </a:xfrm>
            </p:grpSpPr>
            <p:sp>
              <p:nvSpPr>
                <p:cNvPr id="46182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2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61" name="Group 612"/>
              <p:cNvGrpSpPr>
                <a:grpSpLocks/>
              </p:cNvGrpSpPr>
              <p:nvPr/>
            </p:nvGrpSpPr>
            <p:grpSpPr bwMode="auto">
              <a:xfrm>
                <a:off x="1231" y="3011"/>
                <a:ext cx="100" cy="95"/>
                <a:chOff x="704" y="1880"/>
                <a:chExt cx="136" cy="128"/>
              </a:xfrm>
            </p:grpSpPr>
            <p:sp>
              <p:nvSpPr>
                <p:cNvPr id="46181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1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62" name="Group 590"/>
            <p:cNvGrpSpPr>
              <a:grpSpLocks/>
            </p:cNvGrpSpPr>
            <p:nvPr/>
          </p:nvGrpSpPr>
          <p:grpSpPr bwMode="auto">
            <a:xfrm rot="-2423775">
              <a:off x="5161948" y="3010993"/>
              <a:ext cx="1402585" cy="190899"/>
              <a:chOff x="1237" y="3011"/>
              <a:chExt cx="796" cy="95"/>
            </a:xfrm>
          </p:grpSpPr>
          <p:grpSp>
            <p:nvGrpSpPr>
              <p:cNvPr id="460863" name="Group 591"/>
              <p:cNvGrpSpPr>
                <a:grpSpLocks/>
              </p:cNvGrpSpPr>
              <p:nvPr/>
            </p:nvGrpSpPr>
            <p:grpSpPr bwMode="auto">
              <a:xfrm>
                <a:off x="1926" y="3011"/>
                <a:ext cx="100" cy="95"/>
                <a:chOff x="704" y="1880"/>
                <a:chExt cx="136" cy="128"/>
              </a:xfrm>
            </p:grpSpPr>
            <p:sp>
              <p:nvSpPr>
                <p:cNvPr id="46180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0" name="Group 594"/>
              <p:cNvGrpSpPr>
                <a:grpSpLocks/>
              </p:cNvGrpSpPr>
              <p:nvPr/>
            </p:nvGrpSpPr>
            <p:grpSpPr bwMode="auto">
              <a:xfrm>
                <a:off x="1819" y="3011"/>
                <a:ext cx="100" cy="95"/>
                <a:chOff x="704" y="1880"/>
                <a:chExt cx="136" cy="128"/>
              </a:xfrm>
            </p:grpSpPr>
            <p:sp>
              <p:nvSpPr>
                <p:cNvPr id="46180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1" name="Group 597"/>
              <p:cNvGrpSpPr>
                <a:grpSpLocks/>
              </p:cNvGrpSpPr>
              <p:nvPr/>
            </p:nvGrpSpPr>
            <p:grpSpPr bwMode="auto">
              <a:xfrm>
                <a:off x="1724" y="3011"/>
                <a:ext cx="100" cy="95"/>
                <a:chOff x="704" y="1880"/>
                <a:chExt cx="136" cy="128"/>
              </a:xfrm>
            </p:grpSpPr>
            <p:sp>
              <p:nvSpPr>
                <p:cNvPr id="46180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2" name="Group 600"/>
              <p:cNvGrpSpPr>
                <a:grpSpLocks/>
              </p:cNvGrpSpPr>
              <p:nvPr/>
            </p:nvGrpSpPr>
            <p:grpSpPr bwMode="auto">
              <a:xfrm>
                <a:off x="1623" y="3011"/>
                <a:ext cx="100" cy="95"/>
                <a:chOff x="704" y="1880"/>
                <a:chExt cx="136" cy="128"/>
              </a:xfrm>
            </p:grpSpPr>
            <p:sp>
              <p:nvSpPr>
                <p:cNvPr id="46180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3" name="Group 603"/>
              <p:cNvGrpSpPr>
                <a:grpSpLocks/>
              </p:cNvGrpSpPr>
              <p:nvPr/>
            </p:nvGrpSpPr>
            <p:grpSpPr bwMode="auto">
              <a:xfrm>
                <a:off x="1528" y="3011"/>
                <a:ext cx="100" cy="95"/>
                <a:chOff x="704" y="1880"/>
                <a:chExt cx="136" cy="128"/>
              </a:xfrm>
            </p:grpSpPr>
            <p:sp>
              <p:nvSpPr>
                <p:cNvPr id="46180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0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4" name="Group 606"/>
              <p:cNvGrpSpPr>
                <a:grpSpLocks/>
              </p:cNvGrpSpPr>
              <p:nvPr/>
            </p:nvGrpSpPr>
            <p:grpSpPr bwMode="auto">
              <a:xfrm>
                <a:off x="1427" y="3011"/>
                <a:ext cx="100" cy="95"/>
                <a:chOff x="704" y="1880"/>
                <a:chExt cx="136" cy="128"/>
              </a:xfrm>
            </p:grpSpPr>
            <p:sp>
              <p:nvSpPr>
                <p:cNvPr id="46179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5" name="Group 609"/>
              <p:cNvGrpSpPr>
                <a:grpSpLocks/>
              </p:cNvGrpSpPr>
              <p:nvPr/>
            </p:nvGrpSpPr>
            <p:grpSpPr bwMode="auto">
              <a:xfrm>
                <a:off x="1332" y="3011"/>
                <a:ext cx="100" cy="95"/>
                <a:chOff x="704" y="1880"/>
                <a:chExt cx="136" cy="128"/>
              </a:xfrm>
            </p:grpSpPr>
            <p:sp>
              <p:nvSpPr>
                <p:cNvPr id="46179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886" name="Group 612"/>
              <p:cNvGrpSpPr>
                <a:grpSpLocks/>
              </p:cNvGrpSpPr>
              <p:nvPr/>
            </p:nvGrpSpPr>
            <p:grpSpPr bwMode="auto">
              <a:xfrm>
                <a:off x="1231" y="3011"/>
                <a:ext cx="100" cy="95"/>
                <a:chOff x="704" y="1880"/>
                <a:chExt cx="136" cy="128"/>
              </a:xfrm>
            </p:grpSpPr>
            <p:sp>
              <p:nvSpPr>
                <p:cNvPr id="46179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9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887" name="Group 590"/>
            <p:cNvGrpSpPr>
              <a:grpSpLocks/>
            </p:cNvGrpSpPr>
            <p:nvPr/>
          </p:nvGrpSpPr>
          <p:grpSpPr bwMode="auto">
            <a:xfrm rot="-2423775">
              <a:off x="5216377" y="4796251"/>
              <a:ext cx="1402585" cy="190899"/>
              <a:chOff x="1237" y="3011"/>
              <a:chExt cx="796" cy="95"/>
            </a:xfrm>
          </p:grpSpPr>
          <p:grpSp>
            <p:nvGrpSpPr>
              <p:cNvPr id="460904" name="Group 591"/>
              <p:cNvGrpSpPr>
                <a:grpSpLocks/>
              </p:cNvGrpSpPr>
              <p:nvPr/>
            </p:nvGrpSpPr>
            <p:grpSpPr bwMode="auto">
              <a:xfrm>
                <a:off x="1926" y="3011"/>
                <a:ext cx="100" cy="95"/>
                <a:chOff x="704" y="1880"/>
                <a:chExt cx="136" cy="128"/>
              </a:xfrm>
            </p:grpSpPr>
            <p:sp>
              <p:nvSpPr>
                <p:cNvPr id="46178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5" name="Group 594"/>
              <p:cNvGrpSpPr>
                <a:grpSpLocks/>
              </p:cNvGrpSpPr>
              <p:nvPr/>
            </p:nvGrpSpPr>
            <p:grpSpPr bwMode="auto">
              <a:xfrm>
                <a:off x="1819" y="3011"/>
                <a:ext cx="100" cy="95"/>
                <a:chOff x="704" y="1880"/>
                <a:chExt cx="136" cy="128"/>
              </a:xfrm>
            </p:grpSpPr>
            <p:sp>
              <p:nvSpPr>
                <p:cNvPr id="46178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6" name="Group 597"/>
              <p:cNvGrpSpPr>
                <a:grpSpLocks/>
              </p:cNvGrpSpPr>
              <p:nvPr/>
            </p:nvGrpSpPr>
            <p:grpSpPr bwMode="auto">
              <a:xfrm>
                <a:off x="1724" y="3011"/>
                <a:ext cx="100" cy="95"/>
                <a:chOff x="704" y="1880"/>
                <a:chExt cx="136" cy="128"/>
              </a:xfrm>
            </p:grpSpPr>
            <p:sp>
              <p:nvSpPr>
                <p:cNvPr id="46178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8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7" name="Group 600"/>
              <p:cNvGrpSpPr>
                <a:grpSpLocks/>
              </p:cNvGrpSpPr>
              <p:nvPr/>
            </p:nvGrpSpPr>
            <p:grpSpPr bwMode="auto">
              <a:xfrm>
                <a:off x="1623" y="3011"/>
                <a:ext cx="100" cy="95"/>
                <a:chOff x="704" y="1880"/>
                <a:chExt cx="136" cy="128"/>
              </a:xfrm>
            </p:grpSpPr>
            <p:sp>
              <p:nvSpPr>
                <p:cNvPr id="46177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8" name="Group 603"/>
              <p:cNvGrpSpPr>
                <a:grpSpLocks/>
              </p:cNvGrpSpPr>
              <p:nvPr/>
            </p:nvGrpSpPr>
            <p:grpSpPr bwMode="auto">
              <a:xfrm>
                <a:off x="1528" y="3011"/>
                <a:ext cx="100" cy="95"/>
                <a:chOff x="704" y="1880"/>
                <a:chExt cx="136" cy="128"/>
              </a:xfrm>
            </p:grpSpPr>
            <p:sp>
              <p:nvSpPr>
                <p:cNvPr id="46177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09" name="Group 606"/>
              <p:cNvGrpSpPr>
                <a:grpSpLocks/>
              </p:cNvGrpSpPr>
              <p:nvPr/>
            </p:nvGrpSpPr>
            <p:grpSpPr bwMode="auto">
              <a:xfrm>
                <a:off x="1427" y="3011"/>
                <a:ext cx="100" cy="95"/>
                <a:chOff x="704" y="1880"/>
                <a:chExt cx="136" cy="128"/>
              </a:xfrm>
            </p:grpSpPr>
            <p:sp>
              <p:nvSpPr>
                <p:cNvPr id="46177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10" name="Group 609"/>
              <p:cNvGrpSpPr>
                <a:grpSpLocks/>
              </p:cNvGrpSpPr>
              <p:nvPr/>
            </p:nvGrpSpPr>
            <p:grpSpPr bwMode="auto">
              <a:xfrm>
                <a:off x="1332" y="3011"/>
                <a:ext cx="100" cy="95"/>
                <a:chOff x="704" y="1880"/>
                <a:chExt cx="136" cy="128"/>
              </a:xfrm>
            </p:grpSpPr>
            <p:sp>
              <p:nvSpPr>
                <p:cNvPr id="46177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11" name="Group 612"/>
              <p:cNvGrpSpPr>
                <a:grpSpLocks/>
              </p:cNvGrpSpPr>
              <p:nvPr/>
            </p:nvGrpSpPr>
            <p:grpSpPr bwMode="auto">
              <a:xfrm>
                <a:off x="1231" y="3011"/>
                <a:ext cx="100" cy="95"/>
                <a:chOff x="704" y="1880"/>
                <a:chExt cx="136" cy="128"/>
              </a:xfrm>
            </p:grpSpPr>
            <p:sp>
              <p:nvSpPr>
                <p:cNvPr id="46177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7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28" name="Group 590"/>
            <p:cNvGrpSpPr>
              <a:grpSpLocks/>
            </p:cNvGrpSpPr>
            <p:nvPr/>
          </p:nvGrpSpPr>
          <p:grpSpPr bwMode="auto">
            <a:xfrm rot="-2423775">
              <a:off x="7023403" y="1149537"/>
              <a:ext cx="1402585" cy="190899"/>
              <a:chOff x="1237" y="3011"/>
              <a:chExt cx="796" cy="95"/>
            </a:xfrm>
          </p:grpSpPr>
          <p:grpSp>
            <p:nvGrpSpPr>
              <p:cNvPr id="460929" name="Group 591"/>
              <p:cNvGrpSpPr>
                <a:grpSpLocks/>
              </p:cNvGrpSpPr>
              <p:nvPr/>
            </p:nvGrpSpPr>
            <p:grpSpPr bwMode="auto">
              <a:xfrm>
                <a:off x="1926" y="3011"/>
                <a:ext cx="100" cy="95"/>
                <a:chOff x="704" y="1880"/>
                <a:chExt cx="136" cy="128"/>
              </a:xfrm>
            </p:grpSpPr>
            <p:sp>
              <p:nvSpPr>
                <p:cNvPr id="46176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6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0" name="Group 594"/>
              <p:cNvGrpSpPr>
                <a:grpSpLocks/>
              </p:cNvGrpSpPr>
              <p:nvPr/>
            </p:nvGrpSpPr>
            <p:grpSpPr bwMode="auto">
              <a:xfrm>
                <a:off x="1819" y="3011"/>
                <a:ext cx="100" cy="95"/>
                <a:chOff x="704" y="1880"/>
                <a:chExt cx="136" cy="128"/>
              </a:xfrm>
            </p:grpSpPr>
            <p:sp>
              <p:nvSpPr>
                <p:cNvPr id="46175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1" name="Group 597"/>
              <p:cNvGrpSpPr>
                <a:grpSpLocks/>
              </p:cNvGrpSpPr>
              <p:nvPr/>
            </p:nvGrpSpPr>
            <p:grpSpPr bwMode="auto">
              <a:xfrm>
                <a:off x="1724" y="3011"/>
                <a:ext cx="100" cy="95"/>
                <a:chOff x="704" y="1880"/>
                <a:chExt cx="136" cy="128"/>
              </a:xfrm>
            </p:grpSpPr>
            <p:sp>
              <p:nvSpPr>
                <p:cNvPr id="46175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2" name="Group 600"/>
              <p:cNvGrpSpPr>
                <a:grpSpLocks/>
              </p:cNvGrpSpPr>
              <p:nvPr/>
            </p:nvGrpSpPr>
            <p:grpSpPr bwMode="auto">
              <a:xfrm>
                <a:off x="1623" y="3011"/>
                <a:ext cx="100" cy="95"/>
                <a:chOff x="704" y="1880"/>
                <a:chExt cx="136" cy="128"/>
              </a:xfrm>
            </p:grpSpPr>
            <p:sp>
              <p:nvSpPr>
                <p:cNvPr id="46175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3" name="Group 603"/>
              <p:cNvGrpSpPr>
                <a:grpSpLocks/>
              </p:cNvGrpSpPr>
              <p:nvPr/>
            </p:nvGrpSpPr>
            <p:grpSpPr bwMode="auto">
              <a:xfrm>
                <a:off x="1528" y="3011"/>
                <a:ext cx="100" cy="95"/>
                <a:chOff x="704" y="1880"/>
                <a:chExt cx="136" cy="128"/>
              </a:xfrm>
            </p:grpSpPr>
            <p:sp>
              <p:nvSpPr>
                <p:cNvPr id="46175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4" name="Group 606"/>
              <p:cNvGrpSpPr>
                <a:grpSpLocks/>
              </p:cNvGrpSpPr>
              <p:nvPr/>
            </p:nvGrpSpPr>
            <p:grpSpPr bwMode="auto">
              <a:xfrm>
                <a:off x="1427" y="3011"/>
                <a:ext cx="100" cy="95"/>
                <a:chOff x="704" y="1880"/>
                <a:chExt cx="136" cy="128"/>
              </a:xfrm>
            </p:grpSpPr>
            <p:sp>
              <p:nvSpPr>
                <p:cNvPr id="46175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5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35" name="Group 609"/>
              <p:cNvGrpSpPr>
                <a:grpSpLocks/>
              </p:cNvGrpSpPr>
              <p:nvPr/>
            </p:nvGrpSpPr>
            <p:grpSpPr bwMode="auto">
              <a:xfrm>
                <a:off x="1332" y="3011"/>
                <a:ext cx="100" cy="95"/>
                <a:chOff x="704" y="1880"/>
                <a:chExt cx="136" cy="128"/>
              </a:xfrm>
            </p:grpSpPr>
            <p:sp>
              <p:nvSpPr>
                <p:cNvPr id="46174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4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2" name="Group 612"/>
              <p:cNvGrpSpPr>
                <a:grpSpLocks/>
              </p:cNvGrpSpPr>
              <p:nvPr/>
            </p:nvGrpSpPr>
            <p:grpSpPr bwMode="auto">
              <a:xfrm>
                <a:off x="1231" y="3011"/>
                <a:ext cx="100" cy="95"/>
                <a:chOff x="704" y="1880"/>
                <a:chExt cx="136" cy="128"/>
              </a:xfrm>
            </p:grpSpPr>
            <p:sp>
              <p:nvSpPr>
                <p:cNvPr id="46174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4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53" name="Group 590"/>
            <p:cNvGrpSpPr>
              <a:grpSpLocks/>
            </p:cNvGrpSpPr>
            <p:nvPr/>
          </p:nvGrpSpPr>
          <p:grpSpPr bwMode="auto">
            <a:xfrm rot="-2423775">
              <a:off x="7045176" y="3000108"/>
              <a:ext cx="1402585" cy="190899"/>
              <a:chOff x="1237" y="3011"/>
              <a:chExt cx="796" cy="95"/>
            </a:xfrm>
          </p:grpSpPr>
          <p:grpSp>
            <p:nvGrpSpPr>
              <p:cNvPr id="460954" name="Group 591"/>
              <p:cNvGrpSpPr>
                <a:grpSpLocks/>
              </p:cNvGrpSpPr>
              <p:nvPr/>
            </p:nvGrpSpPr>
            <p:grpSpPr bwMode="auto">
              <a:xfrm>
                <a:off x="1926" y="3011"/>
                <a:ext cx="100" cy="95"/>
                <a:chOff x="704" y="1880"/>
                <a:chExt cx="136" cy="128"/>
              </a:xfrm>
            </p:grpSpPr>
            <p:sp>
              <p:nvSpPr>
                <p:cNvPr id="46173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5" name="Group 594"/>
              <p:cNvGrpSpPr>
                <a:grpSpLocks/>
              </p:cNvGrpSpPr>
              <p:nvPr/>
            </p:nvGrpSpPr>
            <p:grpSpPr bwMode="auto">
              <a:xfrm>
                <a:off x="1819" y="3011"/>
                <a:ext cx="100" cy="95"/>
                <a:chOff x="704" y="1880"/>
                <a:chExt cx="136" cy="128"/>
              </a:xfrm>
            </p:grpSpPr>
            <p:sp>
              <p:nvSpPr>
                <p:cNvPr id="46173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6" name="Group 597"/>
              <p:cNvGrpSpPr>
                <a:grpSpLocks/>
              </p:cNvGrpSpPr>
              <p:nvPr/>
            </p:nvGrpSpPr>
            <p:grpSpPr bwMode="auto">
              <a:xfrm>
                <a:off x="1724" y="3011"/>
                <a:ext cx="100" cy="95"/>
                <a:chOff x="704" y="1880"/>
                <a:chExt cx="136" cy="128"/>
              </a:xfrm>
            </p:grpSpPr>
            <p:sp>
              <p:nvSpPr>
                <p:cNvPr id="46173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7" name="Group 600"/>
              <p:cNvGrpSpPr>
                <a:grpSpLocks/>
              </p:cNvGrpSpPr>
              <p:nvPr/>
            </p:nvGrpSpPr>
            <p:grpSpPr bwMode="auto">
              <a:xfrm>
                <a:off x="1623" y="3011"/>
                <a:ext cx="100" cy="95"/>
                <a:chOff x="704" y="1880"/>
                <a:chExt cx="136" cy="128"/>
              </a:xfrm>
            </p:grpSpPr>
            <p:sp>
              <p:nvSpPr>
                <p:cNvPr id="46173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3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8" name="Group 603"/>
              <p:cNvGrpSpPr>
                <a:grpSpLocks/>
              </p:cNvGrpSpPr>
              <p:nvPr/>
            </p:nvGrpSpPr>
            <p:grpSpPr bwMode="auto">
              <a:xfrm>
                <a:off x="1528" y="3011"/>
                <a:ext cx="100" cy="95"/>
                <a:chOff x="704" y="1880"/>
                <a:chExt cx="136" cy="128"/>
              </a:xfrm>
            </p:grpSpPr>
            <p:sp>
              <p:nvSpPr>
                <p:cNvPr id="46172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59" name="Group 606"/>
              <p:cNvGrpSpPr>
                <a:grpSpLocks/>
              </p:cNvGrpSpPr>
              <p:nvPr/>
            </p:nvGrpSpPr>
            <p:grpSpPr bwMode="auto">
              <a:xfrm>
                <a:off x="1427" y="3011"/>
                <a:ext cx="100" cy="95"/>
                <a:chOff x="704" y="1880"/>
                <a:chExt cx="136" cy="128"/>
              </a:xfrm>
            </p:grpSpPr>
            <p:sp>
              <p:nvSpPr>
                <p:cNvPr id="46172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76" name="Group 609"/>
              <p:cNvGrpSpPr>
                <a:grpSpLocks/>
              </p:cNvGrpSpPr>
              <p:nvPr/>
            </p:nvGrpSpPr>
            <p:grpSpPr bwMode="auto">
              <a:xfrm>
                <a:off x="1332" y="3011"/>
                <a:ext cx="100" cy="95"/>
                <a:chOff x="704" y="1880"/>
                <a:chExt cx="136" cy="128"/>
              </a:xfrm>
            </p:grpSpPr>
            <p:sp>
              <p:nvSpPr>
                <p:cNvPr id="46172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77" name="Group 612"/>
              <p:cNvGrpSpPr>
                <a:grpSpLocks/>
              </p:cNvGrpSpPr>
              <p:nvPr/>
            </p:nvGrpSpPr>
            <p:grpSpPr bwMode="auto">
              <a:xfrm>
                <a:off x="1231" y="3011"/>
                <a:ext cx="100" cy="95"/>
                <a:chOff x="704" y="1880"/>
                <a:chExt cx="136" cy="128"/>
              </a:xfrm>
            </p:grpSpPr>
            <p:sp>
              <p:nvSpPr>
                <p:cNvPr id="46172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2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0978" name="Group 590"/>
            <p:cNvGrpSpPr>
              <a:grpSpLocks/>
            </p:cNvGrpSpPr>
            <p:nvPr/>
          </p:nvGrpSpPr>
          <p:grpSpPr bwMode="auto">
            <a:xfrm rot="-2423775">
              <a:off x="7099605" y="4785366"/>
              <a:ext cx="1402585" cy="190899"/>
              <a:chOff x="1237" y="3011"/>
              <a:chExt cx="796" cy="95"/>
            </a:xfrm>
          </p:grpSpPr>
          <p:grpSp>
            <p:nvGrpSpPr>
              <p:cNvPr id="460979" name="Group 591"/>
              <p:cNvGrpSpPr>
                <a:grpSpLocks/>
              </p:cNvGrpSpPr>
              <p:nvPr/>
            </p:nvGrpSpPr>
            <p:grpSpPr bwMode="auto">
              <a:xfrm>
                <a:off x="1926" y="3011"/>
                <a:ext cx="100" cy="95"/>
                <a:chOff x="704" y="1880"/>
                <a:chExt cx="136" cy="128"/>
              </a:xfrm>
            </p:grpSpPr>
            <p:sp>
              <p:nvSpPr>
                <p:cNvPr id="46171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1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0" name="Group 594"/>
              <p:cNvGrpSpPr>
                <a:grpSpLocks/>
              </p:cNvGrpSpPr>
              <p:nvPr/>
            </p:nvGrpSpPr>
            <p:grpSpPr bwMode="auto">
              <a:xfrm>
                <a:off x="1819" y="3011"/>
                <a:ext cx="100" cy="95"/>
                <a:chOff x="704" y="1880"/>
                <a:chExt cx="136" cy="128"/>
              </a:xfrm>
            </p:grpSpPr>
            <p:sp>
              <p:nvSpPr>
                <p:cNvPr id="46171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1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1" name="Group 597"/>
              <p:cNvGrpSpPr>
                <a:grpSpLocks/>
              </p:cNvGrpSpPr>
              <p:nvPr/>
            </p:nvGrpSpPr>
            <p:grpSpPr bwMode="auto">
              <a:xfrm>
                <a:off x="1724" y="3011"/>
                <a:ext cx="100" cy="95"/>
                <a:chOff x="704" y="1880"/>
                <a:chExt cx="136" cy="128"/>
              </a:xfrm>
            </p:grpSpPr>
            <p:sp>
              <p:nvSpPr>
                <p:cNvPr id="46170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2" name="Group 600"/>
              <p:cNvGrpSpPr>
                <a:grpSpLocks/>
              </p:cNvGrpSpPr>
              <p:nvPr/>
            </p:nvGrpSpPr>
            <p:grpSpPr bwMode="auto">
              <a:xfrm>
                <a:off x="1623" y="3011"/>
                <a:ext cx="100" cy="95"/>
                <a:chOff x="704" y="1880"/>
                <a:chExt cx="136" cy="128"/>
              </a:xfrm>
            </p:grpSpPr>
            <p:sp>
              <p:nvSpPr>
                <p:cNvPr id="46170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0983" name="Group 603"/>
              <p:cNvGrpSpPr>
                <a:grpSpLocks/>
              </p:cNvGrpSpPr>
              <p:nvPr/>
            </p:nvGrpSpPr>
            <p:grpSpPr bwMode="auto">
              <a:xfrm>
                <a:off x="1528" y="3011"/>
                <a:ext cx="100" cy="95"/>
                <a:chOff x="704" y="1880"/>
                <a:chExt cx="136" cy="128"/>
              </a:xfrm>
            </p:grpSpPr>
            <p:sp>
              <p:nvSpPr>
                <p:cNvPr id="46170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0" name="Group 606"/>
              <p:cNvGrpSpPr>
                <a:grpSpLocks/>
              </p:cNvGrpSpPr>
              <p:nvPr/>
            </p:nvGrpSpPr>
            <p:grpSpPr bwMode="auto">
              <a:xfrm>
                <a:off x="1427" y="3011"/>
                <a:ext cx="100" cy="95"/>
                <a:chOff x="704" y="1880"/>
                <a:chExt cx="136" cy="128"/>
              </a:xfrm>
            </p:grpSpPr>
            <p:sp>
              <p:nvSpPr>
                <p:cNvPr id="46170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1" name="Group 609"/>
              <p:cNvGrpSpPr>
                <a:grpSpLocks/>
              </p:cNvGrpSpPr>
              <p:nvPr/>
            </p:nvGrpSpPr>
            <p:grpSpPr bwMode="auto">
              <a:xfrm>
                <a:off x="1332" y="3011"/>
                <a:ext cx="100" cy="95"/>
                <a:chOff x="704" y="1880"/>
                <a:chExt cx="136" cy="128"/>
              </a:xfrm>
            </p:grpSpPr>
            <p:sp>
              <p:nvSpPr>
                <p:cNvPr id="46170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70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2" name="Group 612"/>
              <p:cNvGrpSpPr>
                <a:grpSpLocks/>
              </p:cNvGrpSpPr>
              <p:nvPr/>
            </p:nvGrpSpPr>
            <p:grpSpPr bwMode="auto">
              <a:xfrm>
                <a:off x="1231" y="3011"/>
                <a:ext cx="100" cy="95"/>
                <a:chOff x="704" y="1880"/>
                <a:chExt cx="136" cy="128"/>
              </a:xfrm>
            </p:grpSpPr>
            <p:sp>
              <p:nvSpPr>
                <p:cNvPr id="46169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9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003" name="Group 439"/>
            <p:cNvGrpSpPr>
              <a:grpSpLocks/>
            </p:cNvGrpSpPr>
            <p:nvPr/>
          </p:nvGrpSpPr>
          <p:grpSpPr bwMode="auto">
            <a:xfrm>
              <a:off x="1401336" y="1506347"/>
              <a:ext cx="5961115" cy="4172397"/>
              <a:chOff x="3094082" y="2284669"/>
              <a:chExt cx="5961115" cy="4172397"/>
            </a:xfrm>
          </p:grpSpPr>
          <p:grpSp>
            <p:nvGrpSpPr>
              <p:cNvPr id="461004" name="Group 590"/>
              <p:cNvGrpSpPr>
                <a:grpSpLocks/>
              </p:cNvGrpSpPr>
              <p:nvPr/>
            </p:nvGrpSpPr>
            <p:grpSpPr bwMode="auto">
              <a:xfrm>
                <a:off x="3491816" y="2361313"/>
                <a:ext cx="1445890" cy="190457"/>
                <a:chOff x="1231" y="3011"/>
                <a:chExt cx="795" cy="95"/>
              </a:xfrm>
            </p:grpSpPr>
            <p:grpSp>
              <p:nvGrpSpPr>
                <p:cNvPr id="461005" name="Group 591"/>
                <p:cNvGrpSpPr>
                  <a:grpSpLocks/>
                </p:cNvGrpSpPr>
                <p:nvPr/>
              </p:nvGrpSpPr>
              <p:grpSpPr bwMode="auto">
                <a:xfrm>
                  <a:off x="1926" y="3011"/>
                  <a:ext cx="100" cy="95"/>
                  <a:chOff x="704" y="1880"/>
                  <a:chExt cx="136" cy="128"/>
                </a:xfrm>
              </p:grpSpPr>
              <p:sp>
                <p:nvSpPr>
                  <p:cNvPr id="46168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6" name="Group 594"/>
                <p:cNvGrpSpPr>
                  <a:grpSpLocks/>
                </p:cNvGrpSpPr>
                <p:nvPr/>
              </p:nvGrpSpPr>
              <p:grpSpPr bwMode="auto">
                <a:xfrm>
                  <a:off x="1819" y="3011"/>
                  <a:ext cx="100" cy="95"/>
                  <a:chOff x="704" y="1880"/>
                  <a:chExt cx="136" cy="128"/>
                </a:xfrm>
              </p:grpSpPr>
              <p:sp>
                <p:nvSpPr>
                  <p:cNvPr id="46168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07" name="Group 597"/>
                <p:cNvGrpSpPr>
                  <a:grpSpLocks/>
                </p:cNvGrpSpPr>
                <p:nvPr/>
              </p:nvGrpSpPr>
              <p:grpSpPr bwMode="auto">
                <a:xfrm>
                  <a:off x="1724" y="3011"/>
                  <a:ext cx="100" cy="95"/>
                  <a:chOff x="704" y="1880"/>
                  <a:chExt cx="136" cy="128"/>
                </a:xfrm>
              </p:grpSpPr>
              <p:sp>
                <p:nvSpPr>
                  <p:cNvPr id="46168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4" name="Group 600"/>
                <p:cNvGrpSpPr>
                  <a:grpSpLocks/>
                </p:cNvGrpSpPr>
                <p:nvPr/>
              </p:nvGrpSpPr>
              <p:grpSpPr bwMode="auto">
                <a:xfrm>
                  <a:off x="1623" y="3011"/>
                  <a:ext cx="100" cy="95"/>
                  <a:chOff x="704" y="1880"/>
                  <a:chExt cx="136" cy="128"/>
                </a:xfrm>
              </p:grpSpPr>
              <p:sp>
                <p:nvSpPr>
                  <p:cNvPr id="46168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5" name="Group 603"/>
                <p:cNvGrpSpPr>
                  <a:grpSpLocks/>
                </p:cNvGrpSpPr>
                <p:nvPr/>
              </p:nvGrpSpPr>
              <p:grpSpPr bwMode="auto">
                <a:xfrm>
                  <a:off x="1528" y="3011"/>
                  <a:ext cx="100" cy="95"/>
                  <a:chOff x="704" y="1880"/>
                  <a:chExt cx="136" cy="128"/>
                </a:xfrm>
              </p:grpSpPr>
              <p:sp>
                <p:nvSpPr>
                  <p:cNvPr id="46168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8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6" name="Group 606"/>
                <p:cNvGrpSpPr>
                  <a:grpSpLocks/>
                </p:cNvGrpSpPr>
                <p:nvPr/>
              </p:nvGrpSpPr>
              <p:grpSpPr bwMode="auto">
                <a:xfrm>
                  <a:off x="1427" y="3011"/>
                  <a:ext cx="100" cy="95"/>
                  <a:chOff x="704" y="1880"/>
                  <a:chExt cx="136" cy="128"/>
                </a:xfrm>
              </p:grpSpPr>
              <p:sp>
                <p:nvSpPr>
                  <p:cNvPr id="46167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7" name="Group 609"/>
                <p:cNvGrpSpPr>
                  <a:grpSpLocks/>
                </p:cNvGrpSpPr>
                <p:nvPr/>
              </p:nvGrpSpPr>
              <p:grpSpPr bwMode="auto">
                <a:xfrm>
                  <a:off x="1332" y="3011"/>
                  <a:ext cx="100" cy="95"/>
                  <a:chOff x="704" y="1880"/>
                  <a:chExt cx="136" cy="128"/>
                </a:xfrm>
              </p:grpSpPr>
              <p:sp>
                <p:nvSpPr>
                  <p:cNvPr id="46167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28" name="Group 612"/>
                <p:cNvGrpSpPr>
                  <a:grpSpLocks/>
                </p:cNvGrpSpPr>
                <p:nvPr/>
              </p:nvGrpSpPr>
              <p:grpSpPr bwMode="auto">
                <a:xfrm>
                  <a:off x="1231" y="3011"/>
                  <a:ext cx="100" cy="95"/>
                  <a:chOff x="704" y="1880"/>
                  <a:chExt cx="136" cy="128"/>
                </a:xfrm>
              </p:grpSpPr>
              <p:sp>
                <p:nvSpPr>
                  <p:cNvPr id="46167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7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4" name="AutoShape 586"/>
              <p:cNvSpPr>
                <a:spLocks noChangeArrowheads="1"/>
              </p:cNvSpPr>
              <p:nvPr/>
            </p:nvSpPr>
            <p:spPr bwMode="auto">
              <a:xfrm>
                <a:off x="4971929" y="2284669"/>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029" name="Group 590"/>
              <p:cNvGrpSpPr>
                <a:grpSpLocks/>
              </p:cNvGrpSpPr>
              <p:nvPr/>
            </p:nvGrpSpPr>
            <p:grpSpPr bwMode="auto">
              <a:xfrm>
                <a:off x="5342432" y="2383081"/>
                <a:ext cx="1445890" cy="190457"/>
                <a:chOff x="1231" y="3011"/>
                <a:chExt cx="795" cy="95"/>
              </a:xfrm>
            </p:grpSpPr>
            <p:grpSp>
              <p:nvGrpSpPr>
                <p:cNvPr id="461030" name="Group 591"/>
                <p:cNvGrpSpPr>
                  <a:grpSpLocks/>
                </p:cNvGrpSpPr>
                <p:nvPr/>
              </p:nvGrpSpPr>
              <p:grpSpPr bwMode="auto">
                <a:xfrm>
                  <a:off x="1926" y="3011"/>
                  <a:ext cx="100" cy="95"/>
                  <a:chOff x="704" y="1880"/>
                  <a:chExt cx="136" cy="128"/>
                </a:xfrm>
              </p:grpSpPr>
              <p:sp>
                <p:nvSpPr>
                  <p:cNvPr id="46166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31" name="Group 594"/>
                <p:cNvGrpSpPr>
                  <a:grpSpLocks/>
                </p:cNvGrpSpPr>
                <p:nvPr/>
              </p:nvGrpSpPr>
              <p:grpSpPr bwMode="auto">
                <a:xfrm>
                  <a:off x="1819" y="3011"/>
                  <a:ext cx="100" cy="95"/>
                  <a:chOff x="704" y="1880"/>
                  <a:chExt cx="136" cy="128"/>
                </a:xfrm>
              </p:grpSpPr>
              <p:sp>
                <p:nvSpPr>
                  <p:cNvPr id="46166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48" name="Group 597"/>
                <p:cNvGrpSpPr>
                  <a:grpSpLocks/>
                </p:cNvGrpSpPr>
                <p:nvPr/>
              </p:nvGrpSpPr>
              <p:grpSpPr bwMode="auto">
                <a:xfrm>
                  <a:off x="1724" y="3011"/>
                  <a:ext cx="100" cy="95"/>
                  <a:chOff x="704" y="1880"/>
                  <a:chExt cx="136" cy="128"/>
                </a:xfrm>
              </p:grpSpPr>
              <p:sp>
                <p:nvSpPr>
                  <p:cNvPr id="46166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6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49" name="Group 600"/>
                <p:cNvGrpSpPr>
                  <a:grpSpLocks/>
                </p:cNvGrpSpPr>
                <p:nvPr/>
              </p:nvGrpSpPr>
              <p:grpSpPr bwMode="auto">
                <a:xfrm>
                  <a:off x="1623" y="3011"/>
                  <a:ext cx="100" cy="95"/>
                  <a:chOff x="704" y="1880"/>
                  <a:chExt cx="136" cy="128"/>
                </a:xfrm>
              </p:grpSpPr>
              <p:sp>
                <p:nvSpPr>
                  <p:cNvPr id="46165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0" name="Group 603"/>
                <p:cNvGrpSpPr>
                  <a:grpSpLocks/>
                </p:cNvGrpSpPr>
                <p:nvPr/>
              </p:nvGrpSpPr>
              <p:grpSpPr bwMode="auto">
                <a:xfrm>
                  <a:off x="1528" y="3011"/>
                  <a:ext cx="100" cy="95"/>
                  <a:chOff x="704" y="1880"/>
                  <a:chExt cx="136" cy="128"/>
                </a:xfrm>
              </p:grpSpPr>
              <p:sp>
                <p:nvSpPr>
                  <p:cNvPr id="46165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1" name="Group 606"/>
                <p:cNvGrpSpPr>
                  <a:grpSpLocks/>
                </p:cNvGrpSpPr>
                <p:nvPr/>
              </p:nvGrpSpPr>
              <p:grpSpPr bwMode="auto">
                <a:xfrm>
                  <a:off x="1427" y="3011"/>
                  <a:ext cx="100" cy="95"/>
                  <a:chOff x="704" y="1880"/>
                  <a:chExt cx="136" cy="128"/>
                </a:xfrm>
              </p:grpSpPr>
              <p:sp>
                <p:nvSpPr>
                  <p:cNvPr id="46165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2" name="Group 609"/>
                <p:cNvGrpSpPr>
                  <a:grpSpLocks/>
                </p:cNvGrpSpPr>
                <p:nvPr/>
              </p:nvGrpSpPr>
              <p:grpSpPr bwMode="auto">
                <a:xfrm>
                  <a:off x="1332" y="3011"/>
                  <a:ext cx="100" cy="95"/>
                  <a:chOff x="704" y="1880"/>
                  <a:chExt cx="136" cy="128"/>
                </a:xfrm>
              </p:grpSpPr>
              <p:sp>
                <p:nvSpPr>
                  <p:cNvPr id="46165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53" name="Group 612"/>
                <p:cNvGrpSpPr>
                  <a:grpSpLocks/>
                </p:cNvGrpSpPr>
                <p:nvPr/>
              </p:nvGrpSpPr>
              <p:grpSpPr bwMode="auto">
                <a:xfrm>
                  <a:off x="1231" y="3011"/>
                  <a:ext cx="100" cy="95"/>
                  <a:chOff x="704" y="1880"/>
                  <a:chExt cx="136" cy="128"/>
                </a:xfrm>
              </p:grpSpPr>
              <p:sp>
                <p:nvSpPr>
                  <p:cNvPr id="46165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5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6" name="AutoShape 586"/>
              <p:cNvSpPr>
                <a:spLocks noChangeArrowheads="1"/>
              </p:cNvSpPr>
              <p:nvPr/>
            </p:nvSpPr>
            <p:spPr bwMode="auto">
              <a:xfrm>
                <a:off x="6822545" y="2306437"/>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054" name="Group 590"/>
              <p:cNvGrpSpPr>
                <a:grpSpLocks/>
              </p:cNvGrpSpPr>
              <p:nvPr/>
            </p:nvGrpSpPr>
            <p:grpSpPr bwMode="auto">
              <a:xfrm>
                <a:off x="7193048" y="2388520"/>
                <a:ext cx="1445890" cy="190457"/>
                <a:chOff x="1231" y="3011"/>
                <a:chExt cx="795" cy="95"/>
              </a:xfrm>
            </p:grpSpPr>
            <p:grpSp>
              <p:nvGrpSpPr>
                <p:cNvPr id="461055" name="Group 591"/>
                <p:cNvGrpSpPr>
                  <a:grpSpLocks/>
                </p:cNvGrpSpPr>
                <p:nvPr/>
              </p:nvGrpSpPr>
              <p:grpSpPr bwMode="auto">
                <a:xfrm>
                  <a:off x="1926" y="3011"/>
                  <a:ext cx="100" cy="95"/>
                  <a:chOff x="704" y="1880"/>
                  <a:chExt cx="136" cy="128"/>
                </a:xfrm>
              </p:grpSpPr>
              <p:sp>
                <p:nvSpPr>
                  <p:cNvPr id="46164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4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58" name="Group 594"/>
                <p:cNvGrpSpPr>
                  <a:grpSpLocks/>
                </p:cNvGrpSpPr>
                <p:nvPr/>
              </p:nvGrpSpPr>
              <p:grpSpPr bwMode="auto">
                <a:xfrm>
                  <a:off x="1819" y="3011"/>
                  <a:ext cx="100" cy="95"/>
                  <a:chOff x="704" y="1880"/>
                  <a:chExt cx="136" cy="128"/>
                </a:xfrm>
              </p:grpSpPr>
              <p:sp>
                <p:nvSpPr>
                  <p:cNvPr id="46163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59" name="Group 597"/>
                <p:cNvGrpSpPr>
                  <a:grpSpLocks/>
                </p:cNvGrpSpPr>
                <p:nvPr/>
              </p:nvGrpSpPr>
              <p:grpSpPr bwMode="auto">
                <a:xfrm>
                  <a:off x="1724" y="3011"/>
                  <a:ext cx="100" cy="95"/>
                  <a:chOff x="704" y="1880"/>
                  <a:chExt cx="136" cy="128"/>
                </a:xfrm>
              </p:grpSpPr>
              <p:sp>
                <p:nvSpPr>
                  <p:cNvPr id="46163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0" name="Group 600"/>
                <p:cNvGrpSpPr>
                  <a:grpSpLocks/>
                </p:cNvGrpSpPr>
                <p:nvPr/>
              </p:nvGrpSpPr>
              <p:grpSpPr bwMode="auto">
                <a:xfrm>
                  <a:off x="1623" y="3011"/>
                  <a:ext cx="100" cy="95"/>
                  <a:chOff x="704" y="1880"/>
                  <a:chExt cx="136" cy="128"/>
                </a:xfrm>
              </p:grpSpPr>
              <p:sp>
                <p:nvSpPr>
                  <p:cNvPr id="46163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1" name="Group 603"/>
                <p:cNvGrpSpPr>
                  <a:grpSpLocks/>
                </p:cNvGrpSpPr>
                <p:nvPr/>
              </p:nvGrpSpPr>
              <p:grpSpPr bwMode="auto">
                <a:xfrm>
                  <a:off x="1528" y="3011"/>
                  <a:ext cx="100" cy="95"/>
                  <a:chOff x="704" y="1880"/>
                  <a:chExt cx="136" cy="128"/>
                </a:xfrm>
              </p:grpSpPr>
              <p:sp>
                <p:nvSpPr>
                  <p:cNvPr id="46163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2" name="Group 606"/>
                <p:cNvGrpSpPr>
                  <a:grpSpLocks/>
                </p:cNvGrpSpPr>
                <p:nvPr/>
              </p:nvGrpSpPr>
              <p:grpSpPr bwMode="auto">
                <a:xfrm>
                  <a:off x="1427" y="3011"/>
                  <a:ext cx="100" cy="95"/>
                  <a:chOff x="704" y="1880"/>
                  <a:chExt cx="136" cy="128"/>
                </a:xfrm>
              </p:grpSpPr>
              <p:sp>
                <p:nvSpPr>
                  <p:cNvPr id="46163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3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3" name="Group 609"/>
                <p:cNvGrpSpPr>
                  <a:grpSpLocks/>
                </p:cNvGrpSpPr>
                <p:nvPr/>
              </p:nvGrpSpPr>
              <p:grpSpPr bwMode="auto">
                <a:xfrm>
                  <a:off x="1332" y="3011"/>
                  <a:ext cx="100" cy="95"/>
                  <a:chOff x="704" y="1880"/>
                  <a:chExt cx="136" cy="128"/>
                </a:xfrm>
              </p:grpSpPr>
              <p:sp>
                <p:nvSpPr>
                  <p:cNvPr id="46162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2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64" name="Group 612"/>
                <p:cNvGrpSpPr>
                  <a:grpSpLocks/>
                </p:cNvGrpSpPr>
                <p:nvPr/>
              </p:nvGrpSpPr>
              <p:grpSpPr bwMode="auto">
                <a:xfrm>
                  <a:off x="1231" y="3011"/>
                  <a:ext cx="100" cy="95"/>
                  <a:chOff x="704" y="1880"/>
                  <a:chExt cx="136" cy="128"/>
                </a:xfrm>
              </p:grpSpPr>
              <p:sp>
                <p:nvSpPr>
                  <p:cNvPr id="46162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2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58" name="AutoShape 586"/>
              <p:cNvSpPr>
                <a:spLocks noChangeArrowheads="1"/>
              </p:cNvSpPr>
              <p:nvPr/>
            </p:nvSpPr>
            <p:spPr bwMode="auto">
              <a:xfrm>
                <a:off x="8673161" y="2311876"/>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59" name="AutoShape 586"/>
              <p:cNvSpPr>
                <a:spLocks noChangeArrowheads="1"/>
              </p:cNvSpPr>
              <p:nvPr/>
            </p:nvSpPr>
            <p:spPr bwMode="auto">
              <a:xfrm>
                <a:off x="3132191" y="2290108"/>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265" name="Group 590"/>
              <p:cNvGrpSpPr>
                <a:grpSpLocks/>
              </p:cNvGrpSpPr>
              <p:nvPr/>
            </p:nvGrpSpPr>
            <p:grpSpPr bwMode="auto">
              <a:xfrm rot="-5400000">
                <a:off x="2578334" y="3341991"/>
                <a:ext cx="1445890" cy="190457"/>
                <a:chOff x="1231" y="3011"/>
                <a:chExt cx="795" cy="95"/>
              </a:xfrm>
            </p:grpSpPr>
            <p:grpSp>
              <p:nvGrpSpPr>
                <p:cNvPr id="461072" name="Group 591"/>
                <p:cNvGrpSpPr>
                  <a:grpSpLocks/>
                </p:cNvGrpSpPr>
                <p:nvPr/>
              </p:nvGrpSpPr>
              <p:grpSpPr bwMode="auto">
                <a:xfrm>
                  <a:off x="1926" y="3011"/>
                  <a:ext cx="100" cy="95"/>
                  <a:chOff x="704" y="1880"/>
                  <a:chExt cx="136" cy="128"/>
                </a:xfrm>
              </p:grpSpPr>
              <p:sp>
                <p:nvSpPr>
                  <p:cNvPr id="46161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3" name="Group 594"/>
                <p:cNvGrpSpPr>
                  <a:grpSpLocks/>
                </p:cNvGrpSpPr>
                <p:nvPr/>
              </p:nvGrpSpPr>
              <p:grpSpPr bwMode="auto">
                <a:xfrm>
                  <a:off x="1819" y="3011"/>
                  <a:ext cx="100" cy="95"/>
                  <a:chOff x="704" y="1880"/>
                  <a:chExt cx="136" cy="128"/>
                </a:xfrm>
              </p:grpSpPr>
              <p:sp>
                <p:nvSpPr>
                  <p:cNvPr id="46161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4" name="Group 597"/>
                <p:cNvGrpSpPr>
                  <a:grpSpLocks/>
                </p:cNvGrpSpPr>
                <p:nvPr/>
              </p:nvGrpSpPr>
              <p:grpSpPr bwMode="auto">
                <a:xfrm>
                  <a:off x="1724" y="3011"/>
                  <a:ext cx="100" cy="95"/>
                  <a:chOff x="704" y="1880"/>
                  <a:chExt cx="136" cy="128"/>
                </a:xfrm>
              </p:grpSpPr>
              <p:sp>
                <p:nvSpPr>
                  <p:cNvPr id="46161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5" name="Group 600"/>
                <p:cNvGrpSpPr>
                  <a:grpSpLocks/>
                </p:cNvGrpSpPr>
                <p:nvPr/>
              </p:nvGrpSpPr>
              <p:grpSpPr bwMode="auto">
                <a:xfrm>
                  <a:off x="1623" y="3011"/>
                  <a:ext cx="100" cy="95"/>
                  <a:chOff x="704" y="1880"/>
                  <a:chExt cx="136" cy="128"/>
                </a:xfrm>
              </p:grpSpPr>
              <p:sp>
                <p:nvSpPr>
                  <p:cNvPr id="46161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1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6" name="Group 603"/>
                <p:cNvGrpSpPr>
                  <a:grpSpLocks/>
                </p:cNvGrpSpPr>
                <p:nvPr/>
              </p:nvGrpSpPr>
              <p:grpSpPr bwMode="auto">
                <a:xfrm>
                  <a:off x="1528" y="3011"/>
                  <a:ext cx="100" cy="95"/>
                  <a:chOff x="704" y="1880"/>
                  <a:chExt cx="136" cy="128"/>
                </a:xfrm>
              </p:grpSpPr>
              <p:sp>
                <p:nvSpPr>
                  <p:cNvPr id="46160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7" name="Group 606"/>
                <p:cNvGrpSpPr>
                  <a:grpSpLocks/>
                </p:cNvGrpSpPr>
                <p:nvPr/>
              </p:nvGrpSpPr>
              <p:grpSpPr bwMode="auto">
                <a:xfrm>
                  <a:off x="1427" y="3011"/>
                  <a:ext cx="100" cy="95"/>
                  <a:chOff x="704" y="1880"/>
                  <a:chExt cx="136" cy="128"/>
                </a:xfrm>
              </p:grpSpPr>
              <p:sp>
                <p:nvSpPr>
                  <p:cNvPr id="46160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8" name="Group 609"/>
                <p:cNvGrpSpPr>
                  <a:grpSpLocks/>
                </p:cNvGrpSpPr>
                <p:nvPr/>
              </p:nvGrpSpPr>
              <p:grpSpPr bwMode="auto">
                <a:xfrm>
                  <a:off x="1332" y="3011"/>
                  <a:ext cx="100" cy="95"/>
                  <a:chOff x="704" y="1880"/>
                  <a:chExt cx="136" cy="128"/>
                </a:xfrm>
              </p:grpSpPr>
              <p:sp>
                <p:nvSpPr>
                  <p:cNvPr id="46160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79" name="Group 612"/>
                <p:cNvGrpSpPr>
                  <a:grpSpLocks/>
                </p:cNvGrpSpPr>
                <p:nvPr/>
              </p:nvGrpSpPr>
              <p:grpSpPr bwMode="auto">
                <a:xfrm>
                  <a:off x="1231" y="3011"/>
                  <a:ext cx="100" cy="95"/>
                  <a:chOff x="704" y="1880"/>
                  <a:chExt cx="136" cy="128"/>
                </a:xfrm>
              </p:grpSpPr>
              <p:sp>
                <p:nvSpPr>
                  <p:cNvPr id="46160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60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693282" name="Group 590"/>
              <p:cNvGrpSpPr>
                <a:grpSpLocks/>
              </p:cNvGrpSpPr>
              <p:nvPr/>
            </p:nvGrpSpPr>
            <p:grpSpPr bwMode="auto">
              <a:xfrm>
                <a:off x="3480926" y="4228258"/>
                <a:ext cx="1445890" cy="190457"/>
                <a:chOff x="1231" y="3011"/>
                <a:chExt cx="795" cy="95"/>
              </a:xfrm>
            </p:grpSpPr>
            <p:grpSp>
              <p:nvGrpSpPr>
                <p:cNvPr id="693283" name="Group 591"/>
                <p:cNvGrpSpPr>
                  <a:grpSpLocks/>
                </p:cNvGrpSpPr>
                <p:nvPr/>
              </p:nvGrpSpPr>
              <p:grpSpPr bwMode="auto">
                <a:xfrm>
                  <a:off x="1926" y="3011"/>
                  <a:ext cx="100" cy="95"/>
                  <a:chOff x="704" y="1880"/>
                  <a:chExt cx="136" cy="128"/>
                </a:xfrm>
              </p:grpSpPr>
              <p:sp>
                <p:nvSpPr>
                  <p:cNvPr id="46159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9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4" name="Group 594"/>
                <p:cNvGrpSpPr>
                  <a:grpSpLocks/>
                </p:cNvGrpSpPr>
                <p:nvPr/>
              </p:nvGrpSpPr>
              <p:grpSpPr bwMode="auto">
                <a:xfrm>
                  <a:off x="1819" y="3011"/>
                  <a:ext cx="100" cy="95"/>
                  <a:chOff x="704" y="1880"/>
                  <a:chExt cx="136" cy="128"/>
                </a:xfrm>
              </p:grpSpPr>
              <p:sp>
                <p:nvSpPr>
                  <p:cNvPr id="46159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9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5" name="Group 597"/>
                <p:cNvGrpSpPr>
                  <a:grpSpLocks/>
                </p:cNvGrpSpPr>
                <p:nvPr/>
              </p:nvGrpSpPr>
              <p:grpSpPr bwMode="auto">
                <a:xfrm>
                  <a:off x="1724" y="3011"/>
                  <a:ext cx="100" cy="95"/>
                  <a:chOff x="704" y="1880"/>
                  <a:chExt cx="136" cy="128"/>
                </a:xfrm>
              </p:grpSpPr>
              <p:sp>
                <p:nvSpPr>
                  <p:cNvPr id="46158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6" name="Group 600"/>
                <p:cNvGrpSpPr>
                  <a:grpSpLocks/>
                </p:cNvGrpSpPr>
                <p:nvPr/>
              </p:nvGrpSpPr>
              <p:grpSpPr bwMode="auto">
                <a:xfrm>
                  <a:off x="1623" y="3011"/>
                  <a:ext cx="100" cy="95"/>
                  <a:chOff x="704" y="1880"/>
                  <a:chExt cx="136" cy="128"/>
                </a:xfrm>
              </p:grpSpPr>
              <p:sp>
                <p:nvSpPr>
                  <p:cNvPr id="46158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7" name="Group 603"/>
                <p:cNvGrpSpPr>
                  <a:grpSpLocks/>
                </p:cNvGrpSpPr>
                <p:nvPr/>
              </p:nvGrpSpPr>
              <p:grpSpPr bwMode="auto">
                <a:xfrm>
                  <a:off x="1528" y="3011"/>
                  <a:ext cx="100" cy="95"/>
                  <a:chOff x="704" y="1880"/>
                  <a:chExt cx="136" cy="128"/>
                </a:xfrm>
              </p:grpSpPr>
              <p:sp>
                <p:nvSpPr>
                  <p:cNvPr id="46158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8" name="Group 606"/>
                <p:cNvGrpSpPr>
                  <a:grpSpLocks/>
                </p:cNvGrpSpPr>
                <p:nvPr/>
              </p:nvGrpSpPr>
              <p:grpSpPr bwMode="auto">
                <a:xfrm>
                  <a:off x="1427" y="3011"/>
                  <a:ext cx="100" cy="95"/>
                  <a:chOff x="704" y="1880"/>
                  <a:chExt cx="136" cy="128"/>
                </a:xfrm>
              </p:grpSpPr>
              <p:sp>
                <p:nvSpPr>
                  <p:cNvPr id="46158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289" name="Group 609"/>
                <p:cNvGrpSpPr>
                  <a:grpSpLocks/>
                </p:cNvGrpSpPr>
                <p:nvPr/>
              </p:nvGrpSpPr>
              <p:grpSpPr bwMode="auto">
                <a:xfrm>
                  <a:off x="1332" y="3011"/>
                  <a:ext cx="100" cy="95"/>
                  <a:chOff x="704" y="1880"/>
                  <a:chExt cx="136" cy="128"/>
                </a:xfrm>
              </p:grpSpPr>
              <p:sp>
                <p:nvSpPr>
                  <p:cNvPr id="46158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8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06" name="Group 612"/>
                <p:cNvGrpSpPr>
                  <a:grpSpLocks/>
                </p:cNvGrpSpPr>
                <p:nvPr/>
              </p:nvGrpSpPr>
              <p:grpSpPr bwMode="auto">
                <a:xfrm>
                  <a:off x="1231" y="3011"/>
                  <a:ext cx="100" cy="95"/>
                  <a:chOff x="704" y="1880"/>
                  <a:chExt cx="136" cy="128"/>
                </a:xfrm>
              </p:grpSpPr>
              <p:sp>
                <p:nvSpPr>
                  <p:cNvPr id="46157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7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2" name="AutoShape 586"/>
              <p:cNvSpPr>
                <a:spLocks noChangeArrowheads="1"/>
              </p:cNvSpPr>
              <p:nvPr/>
            </p:nvSpPr>
            <p:spPr bwMode="auto">
              <a:xfrm>
                <a:off x="4961039" y="4151614"/>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307" name="Group 590"/>
              <p:cNvGrpSpPr>
                <a:grpSpLocks/>
              </p:cNvGrpSpPr>
              <p:nvPr/>
            </p:nvGrpSpPr>
            <p:grpSpPr bwMode="auto">
              <a:xfrm>
                <a:off x="5331542" y="4250026"/>
                <a:ext cx="1445890" cy="190457"/>
                <a:chOff x="1231" y="3011"/>
                <a:chExt cx="795" cy="95"/>
              </a:xfrm>
            </p:grpSpPr>
            <p:grpSp>
              <p:nvGrpSpPr>
                <p:cNvPr id="693308" name="Group 591"/>
                <p:cNvGrpSpPr>
                  <a:grpSpLocks/>
                </p:cNvGrpSpPr>
                <p:nvPr/>
              </p:nvGrpSpPr>
              <p:grpSpPr bwMode="auto">
                <a:xfrm>
                  <a:off x="1926" y="3011"/>
                  <a:ext cx="100" cy="95"/>
                  <a:chOff x="704" y="1880"/>
                  <a:chExt cx="136" cy="128"/>
                </a:xfrm>
              </p:grpSpPr>
              <p:sp>
                <p:nvSpPr>
                  <p:cNvPr id="46156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09" name="Group 594"/>
                <p:cNvGrpSpPr>
                  <a:grpSpLocks/>
                </p:cNvGrpSpPr>
                <p:nvPr/>
              </p:nvGrpSpPr>
              <p:grpSpPr bwMode="auto">
                <a:xfrm>
                  <a:off x="1819" y="3011"/>
                  <a:ext cx="100" cy="95"/>
                  <a:chOff x="704" y="1880"/>
                  <a:chExt cx="136" cy="128"/>
                </a:xfrm>
              </p:grpSpPr>
              <p:sp>
                <p:nvSpPr>
                  <p:cNvPr id="46156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0" name="Group 597"/>
                <p:cNvGrpSpPr>
                  <a:grpSpLocks/>
                </p:cNvGrpSpPr>
                <p:nvPr/>
              </p:nvGrpSpPr>
              <p:grpSpPr bwMode="auto">
                <a:xfrm>
                  <a:off x="1724" y="3011"/>
                  <a:ext cx="100" cy="95"/>
                  <a:chOff x="704" y="1880"/>
                  <a:chExt cx="136" cy="128"/>
                </a:xfrm>
              </p:grpSpPr>
              <p:sp>
                <p:nvSpPr>
                  <p:cNvPr id="46156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1" name="Group 600"/>
                <p:cNvGrpSpPr>
                  <a:grpSpLocks/>
                </p:cNvGrpSpPr>
                <p:nvPr/>
              </p:nvGrpSpPr>
              <p:grpSpPr bwMode="auto">
                <a:xfrm>
                  <a:off x="1623" y="3011"/>
                  <a:ext cx="100" cy="95"/>
                  <a:chOff x="704" y="1880"/>
                  <a:chExt cx="136" cy="128"/>
                </a:xfrm>
              </p:grpSpPr>
              <p:sp>
                <p:nvSpPr>
                  <p:cNvPr id="46156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6" name="Group 603"/>
                <p:cNvGrpSpPr>
                  <a:grpSpLocks/>
                </p:cNvGrpSpPr>
                <p:nvPr/>
              </p:nvGrpSpPr>
              <p:grpSpPr bwMode="auto">
                <a:xfrm>
                  <a:off x="1528" y="3011"/>
                  <a:ext cx="100" cy="95"/>
                  <a:chOff x="704" y="1880"/>
                  <a:chExt cx="136" cy="128"/>
                </a:xfrm>
              </p:grpSpPr>
              <p:sp>
                <p:nvSpPr>
                  <p:cNvPr id="46156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6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7" name="Group 606"/>
                <p:cNvGrpSpPr>
                  <a:grpSpLocks/>
                </p:cNvGrpSpPr>
                <p:nvPr/>
              </p:nvGrpSpPr>
              <p:grpSpPr bwMode="auto">
                <a:xfrm>
                  <a:off x="1427" y="3011"/>
                  <a:ext cx="100" cy="95"/>
                  <a:chOff x="704" y="1880"/>
                  <a:chExt cx="136" cy="128"/>
                </a:xfrm>
              </p:grpSpPr>
              <p:sp>
                <p:nvSpPr>
                  <p:cNvPr id="46155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8" name="Group 609"/>
                <p:cNvGrpSpPr>
                  <a:grpSpLocks/>
                </p:cNvGrpSpPr>
                <p:nvPr/>
              </p:nvGrpSpPr>
              <p:grpSpPr bwMode="auto">
                <a:xfrm>
                  <a:off x="1332" y="3011"/>
                  <a:ext cx="100" cy="95"/>
                  <a:chOff x="704" y="1880"/>
                  <a:chExt cx="136" cy="128"/>
                </a:xfrm>
              </p:grpSpPr>
              <p:sp>
                <p:nvSpPr>
                  <p:cNvPr id="46155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099" name="Group 612"/>
                <p:cNvGrpSpPr>
                  <a:grpSpLocks/>
                </p:cNvGrpSpPr>
                <p:nvPr/>
              </p:nvGrpSpPr>
              <p:grpSpPr bwMode="auto">
                <a:xfrm>
                  <a:off x="1231" y="3011"/>
                  <a:ext cx="100" cy="95"/>
                  <a:chOff x="704" y="1880"/>
                  <a:chExt cx="136" cy="128"/>
                </a:xfrm>
              </p:grpSpPr>
              <p:sp>
                <p:nvSpPr>
                  <p:cNvPr id="46155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5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4" name="AutoShape 586"/>
              <p:cNvSpPr>
                <a:spLocks noChangeArrowheads="1"/>
              </p:cNvSpPr>
              <p:nvPr/>
            </p:nvSpPr>
            <p:spPr bwMode="auto">
              <a:xfrm>
                <a:off x="6811655" y="4173382"/>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100" name="Group 590"/>
              <p:cNvGrpSpPr>
                <a:grpSpLocks/>
              </p:cNvGrpSpPr>
              <p:nvPr/>
            </p:nvGrpSpPr>
            <p:grpSpPr bwMode="auto">
              <a:xfrm>
                <a:off x="7182158" y="4255465"/>
                <a:ext cx="1445890" cy="190457"/>
                <a:chOff x="1231" y="3011"/>
                <a:chExt cx="795" cy="95"/>
              </a:xfrm>
            </p:grpSpPr>
            <p:grpSp>
              <p:nvGrpSpPr>
                <p:cNvPr id="461101" name="Group 591"/>
                <p:cNvGrpSpPr>
                  <a:grpSpLocks/>
                </p:cNvGrpSpPr>
                <p:nvPr/>
              </p:nvGrpSpPr>
              <p:grpSpPr bwMode="auto">
                <a:xfrm>
                  <a:off x="1926" y="3011"/>
                  <a:ext cx="100" cy="95"/>
                  <a:chOff x="704" y="1880"/>
                  <a:chExt cx="136" cy="128"/>
                </a:xfrm>
              </p:grpSpPr>
              <p:sp>
                <p:nvSpPr>
                  <p:cNvPr id="4615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02" name="Group 594"/>
                <p:cNvGrpSpPr>
                  <a:grpSpLocks/>
                </p:cNvGrpSpPr>
                <p:nvPr/>
              </p:nvGrpSpPr>
              <p:grpSpPr bwMode="auto">
                <a:xfrm>
                  <a:off x="1819" y="3011"/>
                  <a:ext cx="100" cy="95"/>
                  <a:chOff x="704" y="1880"/>
                  <a:chExt cx="136" cy="128"/>
                </a:xfrm>
              </p:grpSpPr>
              <p:sp>
                <p:nvSpPr>
                  <p:cNvPr id="4615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03" name="Group 597"/>
                <p:cNvGrpSpPr>
                  <a:grpSpLocks/>
                </p:cNvGrpSpPr>
                <p:nvPr/>
              </p:nvGrpSpPr>
              <p:grpSpPr bwMode="auto">
                <a:xfrm>
                  <a:off x="1724" y="3011"/>
                  <a:ext cx="100" cy="95"/>
                  <a:chOff x="704" y="1880"/>
                  <a:chExt cx="136" cy="128"/>
                </a:xfrm>
              </p:grpSpPr>
              <p:sp>
                <p:nvSpPr>
                  <p:cNvPr id="4615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2" name="Group 600"/>
                <p:cNvGrpSpPr>
                  <a:grpSpLocks/>
                </p:cNvGrpSpPr>
                <p:nvPr/>
              </p:nvGrpSpPr>
              <p:grpSpPr bwMode="auto">
                <a:xfrm>
                  <a:off x="1623" y="3011"/>
                  <a:ext cx="100" cy="95"/>
                  <a:chOff x="704" y="1880"/>
                  <a:chExt cx="136" cy="128"/>
                </a:xfrm>
              </p:grpSpPr>
              <p:sp>
                <p:nvSpPr>
                  <p:cNvPr id="4615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13" name="Group 603"/>
                <p:cNvGrpSpPr>
                  <a:grpSpLocks/>
                </p:cNvGrpSpPr>
                <p:nvPr/>
              </p:nvGrpSpPr>
              <p:grpSpPr bwMode="auto">
                <a:xfrm>
                  <a:off x="1528" y="3011"/>
                  <a:ext cx="100" cy="95"/>
                  <a:chOff x="704" y="1880"/>
                  <a:chExt cx="136" cy="128"/>
                </a:xfrm>
              </p:grpSpPr>
              <p:sp>
                <p:nvSpPr>
                  <p:cNvPr id="4615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0" name="Group 606"/>
                <p:cNvGrpSpPr>
                  <a:grpSpLocks/>
                </p:cNvGrpSpPr>
                <p:nvPr/>
              </p:nvGrpSpPr>
              <p:grpSpPr bwMode="auto">
                <a:xfrm>
                  <a:off x="1427" y="3011"/>
                  <a:ext cx="100" cy="95"/>
                  <a:chOff x="704" y="1880"/>
                  <a:chExt cx="136" cy="128"/>
                </a:xfrm>
              </p:grpSpPr>
              <p:sp>
                <p:nvSpPr>
                  <p:cNvPr id="4615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1" name="Group 609"/>
                <p:cNvGrpSpPr>
                  <a:grpSpLocks/>
                </p:cNvGrpSpPr>
                <p:nvPr/>
              </p:nvGrpSpPr>
              <p:grpSpPr bwMode="auto">
                <a:xfrm>
                  <a:off x="1332" y="3011"/>
                  <a:ext cx="100" cy="95"/>
                  <a:chOff x="704" y="1880"/>
                  <a:chExt cx="136" cy="128"/>
                </a:xfrm>
              </p:grpSpPr>
              <p:sp>
                <p:nvSpPr>
                  <p:cNvPr id="4615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2" name="Group 612"/>
                <p:cNvGrpSpPr>
                  <a:grpSpLocks/>
                </p:cNvGrpSpPr>
                <p:nvPr/>
              </p:nvGrpSpPr>
              <p:grpSpPr bwMode="auto">
                <a:xfrm>
                  <a:off x="1231" y="3011"/>
                  <a:ext cx="100" cy="95"/>
                  <a:chOff x="704" y="1880"/>
                  <a:chExt cx="136" cy="128"/>
                </a:xfrm>
              </p:grpSpPr>
              <p:sp>
                <p:nvSpPr>
                  <p:cNvPr id="4615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66" name="AutoShape 586"/>
              <p:cNvSpPr>
                <a:spLocks noChangeArrowheads="1"/>
              </p:cNvSpPr>
              <p:nvPr/>
            </p:nvSpPr>
            <p:spPr bwMode="auto">
              <a:xfrm>
                <a:off x="8662271" y="4178821"/>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67" name="AutoShape 586"/>
              <p:cNvSpPr>
                <a:spLocks noChangeArrowheads="1"/>
              </p:cNvSpPr>
              <p:nvPr/>
            </p:nvSpPr>
            <p:spPr bwMode="auto">
              <a:xfrm>
                <a:off x="3121301" y="415705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333" name="Group 590"/>
              <p:cNvGrpSpPr>
                <a:grpSpLocks/>
              </p:cNvGrpSpPr>
              <p:nvPr/>
            </p:nvGrpSpPr>
            <p:grpSpPr bwMode="auto">
              <a:xfrm rot="-5400000">
                <a:off x="4412621" y="3347430"/>
                <a:ext cx="1445890" cy="190457"/>
                <a:chOff x="1231" y="3011"/>
                <a:chExt cx="795" cy="95"/>
              </a:xfrm>
            </p:grpSpPr>
            <p:grpSp>
              <p:nvGrpSpPr>
                <p:cNvPr id="693334" name="Group 591"/>
                <p:cNvGrpSpPr>
                  <a:grpSpLocks/>
                </p:cNvGrpSpPr>
                <p:nvPr/>
              </p:nvGrpSpPr>
              <p:grpSpPr bwMode="auto">
                <a:xfrm>
                  <a:off x="1926" y="3011"/>
                  <a:ext cx="100" cy="95"/>
                  <a:chOff x="704" y="1880"/>
                  <a:chExt cx="136" cy="128"/>
                </a:xfrm>
              </p:grpSpPr>
              <p:sp>
                <p:nvSpPr>
                  <p:cNvPr id="4615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5" name="Group 594"/>
                <p:cNvGrpSpPr>
                  <a:grpSpLocks/>
                </p:cNvGrpSpPr>
                <p:nvPr/>
              </p:nvGrpSpPr>
              <p:grpSpPr bwMode="auto">
                <a:xfrm>
                  <a:off x="1819" y="3011"/>
                  <a:ext cx="100" cy="95"/>
                  <a:chOff x="704" y="1880"/>
                  <a:chExt cx="136" cy="128"/>
                </a:xfrm>
              </p:grpSpPr>
              <p:sp>
                <p:nvSpPr>
                  <p:cNvPr id="4615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6" name="Group 597"/>
                <p:cNvGrpSpPr>
                  <a:grpSpLocks/>
                </p:cNvGrpSpPr>
                <p:nvPr/>
              </p:nvGrpSpPr>
              <p:grpSpPr bwMode="auto">
                <a:xfrm>
                  <a:off x="1724" y="3011"/>
                  <a:ext cx="100" cy="95"/>
                  <a:chOff x="704" y="1880"/>
                  <a:chExt cx="136" cy="128"/>
                </a:xfrm>
              </p:grpSpPr>
              <p:sp>
                <p:nvSpPr>
                  <p:cNvPr id="4615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37" name="Group 600"/>
                <p:cNvGrpSpPr>
                  <a:grpSpLocks/>
                </p:cNvGrpSpPr>
                <p:nvPr/>
              </p:nvGrpSpPr>
              <p:grpSpPr bwMode="auto">
                <a:xfrm>
                  <a:off x="1623" y="3011"/>
                  <a:ext cx="100" cy="95"/>
                  <a:chOff x="704" y="1880"/>
                  <a:chExt cx="136" cy="128"/>
                </a:xfrm>
              </p:grpSpPr>
              <p:sp>
                <p:nvSpPr>
                  <p:cNvPr id="4615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0" name="Group 603"/>
                <p:cNvGrpSpPr>
                  <a:grpSpLocks/>
                </p:cNvGrpSpPr>
                <p:nvPr/>
              </p:nvGrpSpPr>
              <p:grpSpPr bwMode="auto">
                <a:xfrm>
                  <a:off x="1528" y="3011"/>
                  <a:ext cx="100" cy="95"/>
                  <a:chOff x="704" y="1880"/>
                  <a:chExt cx="136" cy="128"/>
                </a:xfrm>
              </p:grpSpPr>
              <p:sp>
                <p:nvSpPr>
                  <p:cNvPr id="4615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1" name="Group 606"/>
                <p:cNvGrpSpPr>
                  <a:grpSpLocks/>
                </p:cNvGrpSpPr>
                <p:nvPr/>
              </p:nvGrpSpPr>
              <p:grpSpPr bwMode="auto">
                <a:xfrm>
                  <a:off x="1427" y="3011"/>
                  <a:ext cx="100" cy="95"/>
                  <a:chOff x="704" y="1880"/>
                  <a:chExt cx="136" cy="128"/>
                </a:xfrm>
              </p:grpSpPr>
              <p:sp>
                <p:nvSpPr>
                  <p:cNvPr id="4615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2" name="Group 609"/>
                <p:cNvGrpSpPr>
                  <a:grpSpLocks/>
                </p:cNvGrpSpPr>
                <p:nvPr/>
              </p:nvGrpSpPr>
              <p:grpSpPr bwMode="auto">
                <a:xfrm>
                  <a:off x="1332" y="3011"/>
                  <a:ext cx="100" cy="95"/>
                  <a:chOff x="704" y="1880"/>
                  <a:chExt cx="136" cy="128"/>
                </a:xfrm>
              </p:grpSpPr>
              <p:sp>
                <p:nvSpPr>
                  <p:cNvPr id="4615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3" name="Group 612"/>
                <p:cNvGrpSpPr>
                  <a:grpSpLocks/>
                </p:cNvGrpSpPr>
                <p:nvPr/>
              </p:nvGrpSpPr>
              <p:grpSpPr bwMode="auto">
                <a:xfrm>
                  <a:off x="1231" y="3011"/>
                  <a:ext cx="100" cy="95"/>
                  <a:chOff x="704" y="1880"/>
                  <a:chExt cx="136" cy="128"/>
                </a:xfrm>
              </p:grpSpPr>
              <p:sp>
                <p:nvSpPr>
                  <p:cNvPr id="4615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5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24" name="Group 590"/>
              <p:cNvGrpSpPr>
                <a:grpSpLocks/>
              </p:cNvGrpSpPr>
              <p:nvPr/>
            </p:nvGrpSpPr>
            <p:grpSpPr bwMode="auto">
              <a:xfrm rot="-5400000">
                <a:off x="6263237" y="3352869"/>
                <a:ext cx="1445890" cy="190457"/>
                <a:chOff x="1231" y="3011"/>
                <a:chExt cx="795" cy="95"/>
              </a:xfrm>
            </p:grpSpPr>
            <p:grpSp>
              <p:nvGrpSpPr>
                <p:cNvPr id="461125" name="Group 591"/>
                <p:cNvGrpSpPr>
                  <a:grpSpLocks/>
                </p:cNvGrpSpPr>
                <p:nvPr/>
              </p:nvGrpSpPr>
              <p:grpSpPr bwMode="auto">
                <a:xfrm>
                  <a:off x="1926" y="3011"/>
                  <a:ext cx="100" cy="95"/>
                  <a:chOff x="704" y="1880"/>
                  <a:chExt cx="136" cy="128"/>
                </a:xfrm>
              </p:grpSpPr>
              <p:sp>
                <p:nvSpPr>
                  <p:cNvPr id="46149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6" name="Group 594"/>
                <p:cNvGrpSpPr>
                  <a:grpSpLocks/>
                </p:cNvGrpSpPr>
                <p:nvPr/>
              </p:nvGrpSpPr>
              <p:grpSpPr bwMode="auto">
                <a:xfrm>
                  <a:off x="1819" y="3011"/>
                  <a:ext cx="100" cy="95"/>
                  <a:chOff x="704" y="1880"/>
                  <a:chExt cx="136" cy="128"/>
                </a:xfrm>
              </p:grpSpPr>
              <p:sp>
                <p:nvSpPr>
                  <p:cNvPr id="46149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27" name="Group 597"/>
                <p:cNvGrpSpPr>
                  <a:grpSpLocks/>
                </p:cNvGrpSpPr>
                <p:nvPr/>
              </p:nvGrpSpPr>
              <p:grpSpPr bwMode="auto">
                <a:xfrm>
                  <a:off x="1724" y="3011"/>
                  <a:ext cx="100" cy="95"/>
                  <a:chOff x="704" y="1880"/>
                  <a:chExt cx="136" cy="128"/>
                </a:xfrm>
              </p:grpSpPr>
              <p:sp>
                <p:nvSpPr>
                  <p:cNvPr id="46149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4" name="Group 600"/>
                <p:cNvGrpSpPr>
                  <a:grpSpLocks/>
                </p:cNvGrpSpPr>
                <p:nvPr/>
              </p:nvGrpSpPr>
              <p:grpSpPr bwMode="auto">
                <a:xfrm>
                  <a:off x="1623" y="3011"/>
                  <a:ext cx="100" cy="95"/>
                  <a:chOff x="704" y="1880"/>
                  <a:chExt cx="136" cy="128"/>
                </a:xfrm>
              </p:grpSpPr>
              <p:sp>
                <p:nvSpPr>
                  <p:cNvPr id="46149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9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5" name="Group 603"/>
                <p:cNvGrpSpPr>
                  <a:grpSpLocks/>
                </p:cNvGrpSpPr>
                <p:nvPr/>
              </p:nvGrpSpPr>
              <p:grpSpPr bwMode="auto">
                <a:xfrm>
                  <a:off x="1528" y="3011"/>
                  <a:ext cx="100" cy="95"/>
                  <a:chOff x="704" y="1880"/>
                  <a:chExt cx="136" cy="128"/>
                </a:xfrm>
              </p:grpSpPr>
              <p:sp>
                <p:nvSpPr>
                  <p:cNvPr id="46148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6" name="Group 606"/>
                <p:cNvGrpSpPr>
                  <a:grpSpLocks/>
                </p:cNvGrpSpPr>
                <p:nvPr/>
              </p:nvGrpSpPr>
              <p:grpSpPr bwMode="auto">
                <a:xfrm>
                  <a:off x="1427" y="3011"/>
                  <a:ext cx="100" cy="95"/>
                  <a:chOff x="704" y="1880"/>
                  <a:chExt cx="136" cy="128"/>
                </a:xfrm>
              </p:grpSpPr>
              <p:sp>
                <p:nvSpPr>
                  <p:cNvPr id="46148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7" name="Group 609"/>
                <p:cNvGrpSpPr>
                  <a:grpSpLocks/>
                </p:cNvGrpSpPr>
                <p:nvPr/>
              </p:nvGrpSpPr>
              <p:grpSpPr bwMode="auto">
                <a:xfrm>
                  <a:off x="1332" y="3011"/>
                  <a:ext cx="100" cy="95"/>
                  <a:chOff x="704" y="1880"/>
                  <a:chExt cx="136" cy="128"/>
                </a:xfrm>
              </p:grpSpPr>
              <p:sp>
                <p:nvSpPr>
                  <p:cNvPr id="46148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48" name="Group 612"/>
                <p:cNvGrpSpPr>
                  <a:grpSpLocks/>
                </p:cNvGrpSpPr>
                <p:nvPr/>
              </p:nvGrpSpPr>
              <p:grpSpPr bwMode="auto">
                <a:xfrm>
                  <a:off x="1231" y="3011"/>
                  <a:ext cx="100" cy="95"/>
                  <a:chOff x="704" y="1880"/>
                  <a:chExt cx="136" cy="128"/>
                </a:xfrm>
              </p:grpSpPr>
              <p:sp>
                <p:nvSpPr>
                  <p:cNvPr id="46148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8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49" name="Group 590"/>
              <p:cNvGrpSpPr>
                <a:grpSpLocks/>
              </p:cNvGrpSpPr>
              <p:nvPr/>
            </p:nvGrpSpPr>
            <p:grpSpPr bwMode="auto">
              <a:xfrm rot="-5400000">
                <a:off x="8081195" y="3358308"/>
                <a:ext cx="1445890" cy="190457"/>
                <a:chOff x="1231" y="3011"/>
                <a:chExt cx="795" cy="95"/>
              </a:xfrm>
            </p:grpSpPr>
            <p:grpSp>
              <p:nvGrpSpPr>
                <p:cNvPr id="461150" name="Group 591"/>
                <p:cNvGrpSpPr>
                  <a:grpSpLocks/>
                </p:cNvGrpSpPr>
                <p:nvPr/>
              </p:nvGrpSpPr>
              <p:grpSpPr bwMode="auto">
                <a:xfrm>
                  <a:off x="1926" y="3011"/>
                  <a:ext cx="100" cy="95"/>
                  <a:chOff x="704" y="1880"/>
                  <a:chExt cx="136" cy="128"/>
                </a:xfrm>
              </p:grpSpPr>
              <p:sp>
                <p:nvSpPr>
                  <p:cNvPr id="46147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7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51" name="Group 594"/>
                <p:cNvGrpSpPr>
                  <a:grpSpLocks/>
                </p:cNvGrpSpPr>
                <p:nvPr/>
              </p:nvGrpSpPr>
              <p:grpSpPr bwMode="auto">
                <a:xfrm>
                  <a:off x="1819" y="3011"/>
                  <a:ext cx="100" cy="95"/>
                  <a:chOff x="704" y="1880"/>
                  <a:chExt cx="136" cy="128"/>
                </a:xfrm>
              </p:grpSpPr>
              <p:sp>
                <p:nvSpPr>
                  <p:cNvPr id="46147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7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4" name="Group 597"/>
                <p:cNvGrpSpPr>
                  <a:grpSpLocks/>
                </p:cNvGrpSpPr>
                <p:nvPr/>
              </p:nvGrpSpPr>
              <p:grpSpPr bwMode="auto">
                <a:xfrm>
                  <a:off x="1724" y="3011"/>
                  <a:ext cx="100" cy="95"/>
                  <a:chOff x="704" y="1880"/>
                  <a:chExt cx="136" cy="128"/>
                </a:xfrm>
              </p:grpSpPr>
              <p:sp>
                <p:nvSpPr>
                  <p:cNvPr id="46146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5" name="Group 600"/>
                <p:cNvGrpSpPr>
                  <a:grpSpLocks/>
                </p:cNvGrpSpPr>
                <p:nvPr/>
              </p:nvGrpSpPr>
              <p:grpSpPr bwMode="auto">
                <a:xfrm>
                  <a:off x="1623" y="3011"/>
                  <a:ext cx="100" cy="95"/>
                  <a:chOff x="704" y="1880"/>
                  <a:chExt cx="136" cy="128"/>
                </a:xfrm>
              </p:grpSpPr>
              <p:sp>
                <p:nvSpPr>
                  <p:cNvPr id="46146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6" name="Group 603"/>
                <p:cNvGrpSpPr>
                  <a:grpSpLocks/>
                </p:cNvGrpSpPr>
                <p:nvPr/>
              </p:nvGrpSpPr>
              <p:grpSpPr bwMode="auto">
                <a:xfrm>
                  <a:off x="1528" y="3011"/>
                  <a:ext cx="100" cy="95"/>
                  <a:chOff x="704" y="1880"/>
                  <a:chExt cx="136" cy="128"/>
                </a:xfrm>
              </p:grpSpPr>
              <p:sp>
                <p:nvSpPr>
                  <p:cNvPr id="46146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7" name="Group 606"/>
                <p:cNvGrpSpPr>
                  <a:grpSpLocks/>
                </p:cNvGrpSpPr>
                <p:nvPr/>
              </p:nvGrpSpPr>
              <p:grpSpPr bwMode="auto">
                <a:xfrm>
                  <a:off x="1427" y="3011"/>
                  <a:ext cx="100" cy="95"/>
                  <a:chOff x="704" y="1880"/>
                  <a:chExt cx="136" cy="128"/>
                </a:xfrm>
              </p:grpSpPr>
              <p:sp>
                <p:nvSpPr>
                  <p:cNvPr id="46146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8" name="Group 609"/>
                <p:cNvGrpSpPr>
                  <a:grpSpLocks/>
                </p:cNvGrpSpPr>
                <p:nvPr/>
              </p:nvGrpSpPr>
              <p:grpSpPr bwMode="auto">
                <a:xfrm>
                  <a:off x="1332" y="3011"/>
                  <a:ext cx="100" cy="95"/>
                  <a:chOff x="704" y="1880"/>
                  <a:chExt cx="136" cy="128"/>
                </a:xfrm>
              </p:grpSpPr>
              <p:sp>
                <p:nvSpPr>
                  <p:cNvPr id="46146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6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59" name="Group 612"/>
                <p:cNvGrpSpPr>
                  <a:grpSpLocks/>
                </p:cNvGrpSpPr>
                <p:nvPr/>
              </p:nvGrpSpPr>
              <p:grpSpPr bwMode="auto">
                <a:xfrm>
                  <a:off x="1231" y="3011"/>
                  <a:ext cx="100" cy="95"/>
                  <a:chOff x="704" y="1880"/>
                  <a:chExt cx="136" cy="128"/>
                </a:xfrm>
              </p:grpSpPr>
              <p:sp>
                <p:nvSpPr>
                  <p:cNvPr id="46145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5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693360" name="Group 590"/>
              <p:cNvGrpSpPr>
                <a:grpSpLocks/>
              </p:cNvGrpSpPr>
              <p:nvPr/>
            </p:nvGrpSpPr>
            <p:grpSpPr bwMode="auto">
              <a:xfrm rot="-5400000">
                <a:off x="2551115" y="5192607"/>
                <a:ext cx="1445890" cy="190457"/>
                <a:chOff x="1231" y="3011"/>
                <a:chExt cx="795" cy="95"/>
              </a:xfrm>
            </p:grpSpPr>
            <p:grpSp>
              <p:nvGrpSpPr>
                <p:cNvPr id="693361" name="Group 591"/>
                <p:cNvGrpSpPr>
                  <a:grpSpLocks/>
                </p:cNvGrpSpPr>
                <p:nvPr/>
              </p:nvGrpSpPr>
              <p:grpSpPr bwMode="auto">
                <a:xfrm>
                  <a:off x="1926" y="3011"/>
                  <a:ext cx="100" cy="95"/>
                  <a:chOff x="704" y="1880"/>
                  <a:chExt cx="136" cy="128"/>
                </a:xfrm>
              </p:grpSpPr>
              <p:sp>
                <p:nvSpPr>
                  <p:cNvPr id="46144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68" name="Group 594"/>
                <p:cNvGrpSpPr>
                  <a:grpSpLocks/>
                </p:cNvGrpSpPr>
                <p:nvPr/>
              </p:nvGrpSpPr>
              <p:grpSpPr bwMode="auto">
                <a:xfrm>
                  <a:off x="1819" y="3011"/>
                  <a:ext cx="100" cy="95"/>
                  <a:chOff x="704" y="1880"/>
                  <a:chExt cx="136" cy="128"/>
                </a:xfrm>
              </p:grpSpPr>
              <p:sp>
                <p:nvSpPr>
                  <p:cNvPr id="46144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69" name="Group 597"/>
                <p:cNvGrpSpPr>
                  <a:grpSpLocks/>
                </p:cNvGrpSpPr>
                <p:nvPr/>
              </p:nvGrpSpPr>
              <p:grpSpPr bwMode="auto">
                <a:xfrm>
                  <a:off x="1724" y="3011"/>
                  <a:ext cx="100" cy="95"/>
                  <a:chOff x="704" y="1880"/>
                  <a:chExt cx="136" cy="128"/>
                </a:xfrm>
              </p:grpSpPr>
              <p:sp>
                <p:nvSpPr>
                  <p:cNvPr id="46144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0" name="Group 600"/>
                <p:cNvGrpSpPr>
                  <a:grpSpLocks/>
                </p:cNvGrpSpPr>
                <p:nvPr/>
              </p:nvGrpSpPr>
              <p:grpSpPr bwMode="auto">
                <a:xfrm>
                  <a:off x="1623" y="3011"/>
                  <a:ext cx="100" cy="95"/>
                  <a:chOff x="704" y="1880"/>
                  <a:chExt cx="136" cy="128"/>
                </a:xfrm>
              </p:grpSpPr>
              <p:sp>
                <p:nvSpPr>
                  <p:cNvPr id="46144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1" name="Group 603"/>
                <p:cNvGrpSpPr>
                  <a:grpSpLocks/>
                </p:cNvGrpSpPr>
                <p:nvPr/>
              </p:nvGrpSpPr>
              <p:grpSpPr bwMode="auto">
                <a:xfrm>
                  <a:off x="1528" y="3011"/>
                  <a:ext cx="100" cy="95"/>
                  <a:chOff x="704" y="1880"/>
                  <a:chExt cx="136" cy="128"/>
                </a:xfrm>
              </p:grpSpPr>
              <p:sp>
                <p:nvSpPr>
                  <p:cNvPr id="46144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4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2" name="Group 606"/>
                <p:cNvGrpSpPr>
                  <a:grpSpLocks/>
                </p:cNvGrpSpPr>
                <p:nvPr/>
              </p:nvGrpSpPr>
              <p:grpSpPr bwMode="auto">
                <a:xfrm>
                  <a:off x="1427" y="3011"/>
                  <a:ext cx="100" cy="95"/>
                  <a:chOff x="704" y="1880"/>
                  <a:chExt cx="136" cy="128"/>
                </a:xfrm>
              </p:grpSpPr>
              <p:sp>
                <p:nvSpPr>
                  <p:cNvPr id="46143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3" name="Group 609"/>
                <p:cNvGrpSpPr>
                  <a:grpSpLocks/>
                </p:cNvGrpSpPr>
                <p:nvPr/>
              </p:nvGrpSpPr>
              <p:grpSpPr bwMode="auto">
                <a:xfrm>
                  <a:off x="1332" y="3011"/>
                  <a:ext cx="100" cy="95"/>
                  <a:chOff x="704" y="1880"/>
                  <a:chExt cx="136" cy="128"/>
                </a:xfrm>
              </p:grpSpPr>
              <p:sp>
                <p:nvSpPr>
                  <p:cNvPr id="46143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74" name="Group 612"/>
                <p:cNvGrpSpPr>
                  <a:grpSpLocks/>
                </p:cNvGrpSpPr>
                <p:nvPr/>
              </p:nvGrpSpPr>
              <p:grpSpPr bwMode="auto">
                <a:xfrm>
                  <a:off x="1231" y="3011"/>
                  <a:ext cx="100" cy="95"/>
                  <a:chOff x="704" y="1880"/>
                  <a:chExt cx="136" cy="128"/>
                </a:xfrm>
              </p:grpSpPr>
              <p:sp>
                <p:nvSpPr>
                  <p:cNvPr id="46143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3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175" name="Group 590"/>
              <p:cNvGrpSpPr>
                <a:grpSpLocks/>
              </p:cNvGrpSpPr>
              <p:nvPr/>
            </p:nvGrpSpPr>
            <p:grpSpPr bwMode="auto">
              <a:xfrm>
                <a:off x="3453707" y="6078874"/>
                <a:ext cx="1445890" cy="190457"/>
                <a:chOff x="1231" y="3011"/>
                <a:chExt cx="795" cy="95"/>
              </a:xfrm>
            </p:grpSpPr>
            <p:grpSp>
              <p:nvGrpSpPr>
                <p:cNvPr id="693378" name="Group 591"/>
                <p:cNvGrpSpPr>
                  <a:grpSpLocks/>
                </p:cNvGrpSpPr>
                <p:nvPr/>
              </p:nvGrpSpPr>
              <p:grpSpPr bwMode="auto">
                <a:xfrm>
                  <a:off x="1926" y="3011"/>
                  <a:ext cx="100" cy="95"/>
                  <a:chOff x="704" y="1880"/>
                  <a:chExt cx="136" cy="128"/>
                </a:xfrm>
              </p:grpSpPr>
              <p:sp>
                <p:nvSpPr>
                  <p:cNvPr id="4614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79" name="Group 594"/>
                <p:cNvGrpSpPr>
                  <a:grpSpLocks/>
                </p:cNvGrpSpPr>
                <p:nvPr/>
              </p:nvGrpSpPr>
              <p:grpSpPr bwMode="auto">
                <a:xfrm>
                  <a:off x="1819" y="3011"/>
                  <a:ext cx="100" cy="95"/>
                  <a:chOff x="704" y="1880"/>
                  <a:chExt cx="136" cy="128"/>
                </a:xfrm>
              </p:grpSpPr>
              <p:sp>
                <p:nvSpPr>
                  <p:cNvPr id="4614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0" name="Group 597"/>
                <p:cNvGrpSpPr>
                  <a:grpSpLocks/>
                </p:cNvGrpSpPr>
                <p:nvPr/>
              </p:nvGrpSpPr>
              <p:grpSpPr bwMode="auto">
                <a:xfrm>
                  <a:off x="1724" y="3011"/>
                  <a:ext cx="100" cy="95"/>
                  <a:chOff x="704" y="1880"/>
                  <a:chExt cx="136" cy="128"/>
                </a:xfrm>
              </p:grpSpPr>
              <p:sp>
                <p:nvSpPr>
                  <p:cNvPr id="4614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1" name="Group 600"/>
                <p:cNvGrpSpPr>
                  <a:grpSpLocks/>
                </p:cNvGrpSpPr>
                <p:nvPr/>
              </p:nvGrpSpPr>
              <p:grpSpPr bwMode="auto">
                <a:xfrm>
                  <a:off x="1623" y="3011"/>
                  <a:ext cx="100" cy="95"/>
                  <a:chOff x="704" y="1880"/>
                  <a:chExt cx="136" cy="128"/>
                </a:xfrm>
              </p:grpSpPr>
              <p:sp>
                <p:nvSpPr>
                  <p:cNvPr id="4614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2" name="Group 603"/>
                <p:cNvGrpSpPr>
                  <a:grpSpLocks/>
                </p:cNvGrpSpPr>
                <p:nvPr/>
              </p:nvGrpSpPr>
              <p:grpSpPr bwMode="auto">
                <a:xfrm>
                  <a:off x="1528" y="3011"/>
                  <a:ext cx="100" cy="95"/>
                  <a:chOff x="704" y="1880"/>
                  <a:chExt cx="136" cy="128"/>
                </a:xfrm>
              </p:grpSpPr>
              <p:sp>
                <p:nvSpPr>
                  <p:cNvPr id="4614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3" name="Group 606"/>
                <p:cNvGrpSpPr>
                  <a:grpSpLocks/>
                </p:cNvGrpSpPr>
                <p:nvPr/>
              </p:nvGrpSpPr>
              <p:grpSpPr bwMode="auto">
                <a:xfrm>
                  <a:off x="1427" y="3011"/>
                  <a:ext cx="100" cy="95"/>
                  <a:chOff x="704" y="1880"/>
                  <a:chExt cx="136" cy="128"/>
                </a:xfrm>
              </p:grpSpPr>
              <p:sp>
                <p:nvSpPr>
                  <p:cNvPr id="4614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4" name="Group 609"/>
                <p:cNvGrpSpPr>
                  <a:grpSpLocks/>
                </p:cNvGrpSpPr>
                <p:nvPr/>
              </p:nvGrpSpPr>
              <p:grpSpPr bwMode="auto">
                <a:xfrm>
                  <a:off x="1332" y="3011"/>
                  <a:ext cx="100" cy="95"/>
                  <a:chOff x="704" y="1880"/>
                  <a:chExt cx="136" cy="128"/>
                </a:xfrm>
              </p:grpSpPr>
              <p:sp>
                <p:nvSpPr>
                  <p:cNvPr id="4614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385" name="Group 612"/>
                <p:cNvGrpSpPr>
                  <a:grpSpLocks/>
                </p:cNvGrpSpPr>
                <p:nvPr/>
              </p:nvGrpSpPr>
              <p:grpSpPr bwMode="auto">
                <a:xfrm>
                  <a:off x="1231" y="3011"/>
                  <a:ext cx="100" cy="95"/>
                  <a:chOff x="704" y="1880"/>
                  <a:chExt cx="136" cy="128"/>
                </a:xfrm>
              </p:grpSpPr>
              <p:sp>
                <p:nvSpPr>
                  <p:cNvPr id="4614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3" name="AutoShape 586"/>
              <p:cNvSpPr>
                <a:spLocks noChangeArrowheads="1"/>
              </p:cNvSpPr>
              <p:nvPr/>
            </p:nvSpPr>
            <p:spPr bwMode="auto">
              <a:xfrm>
                <a:off x="4933820" y="6002230"/>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693402" name="Group 590"/>
              <p:cNvGrpSpPr>
                <a:grpSpLocks/>
              </p:cNvGrpSpPr>
              <p:nvPr/>
            </p:nvGrpSpPr>
            <p:grpSpPr bwMode="auto">
              <a:xfrm>
                <a:off x="5304323" y="6100642"/>
                <a:ext cx="1445890" cy="190457"/>
                <a:chOff x="1231" y="3011"/>
                <a:chExt cx="795" cy="95"/>
              </a:xfrm>
            </p:grpSpPr>
            <p:grpSp>
              <p:nvGrpSpPr>
                <p:cNvPr id="693403" name="Group 591"/>
                <p:cNvGrpSpPr>
                  <a:grpSpLocks/>
                </p:cNvGrpSpPr>
                <p:nvPr/>
              </p:nvGrpSpPr>
              <p:grpSpPr bwMode="auto">
                <a:xfrm>
                  <a:off x="1926" y="3011"/>
                  <a:ext cx="100" cy="95"/>
                  <a:chOff x="704" y="1880"/>
                  <a:chExt cx="136" cy="128"/>
                </a:xfrm>
              </p:grpSpPr>
              <p:sp>
                <p:nvSpPr>
                  <p:cNvPr id="4614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4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4" name="Group 594"/>
                <p:cNvGrpSpPr>
                  <a:grpSpLocks/>
                </p:cNvGrpSpPr>
                <p:nvPr/>
              </p:nvGrpSpPr>
              <p:grpSpPr bwMode="auto">
                <a:xfrm>
                  <a:off x="1819" y="3011"/>
                  <a:ext cx="100" cy="95"/>
                  <a:chOff x="704" y="1880"/>
                  <a:chExt cx="136" cy="128"/>
                </a:xfrm>
              </p:grpSpPr>
              <p:sp>
                <p:nvSpPr>
                  <p:cNvPr id="4613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5" name="Group 597"/>
                <p:cNvGrpSpPr>
                  <a:grpSpLocks/>
                </p:cNvGrpSpPr>
                <p:nvPr/>
              </p:nvGrpSpPr>
              <p:grpSpPr bwMode="auto">
                <a:xfrm>
                  <a:off x="1724" y="3011"/>
                  <a:ext cx="100" cy="95"/>
                  <a:chOff x="704" y="1880"/>
                  <a:chExt cx="136" cy="128"/>
                </a:xfrm>
              </p:grpSpPr>
              <p:sp>
                <p:nvSpPr>
                  <p:cNvPr id="4613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6" name="Group 600"/>
                <p:cNvGrpSpPr>
                  <a:grpSpLocks/>
                </p:cNvGrpSpPr>
                <p:nvPr/>
              </p:nvGrpSpPr>
              <p:grpSpPr bwMode="auto">
                <a:xfrm>
                  <a:off x="1623" y="3011"/>
                  <a:ext cx="100" cy="95"/>
                  <a:chOff x="704" y="1880"/>
                  <a:chExt cx="136" cy="128"/>
                </a:xfrm>
              </p:grpSpPr>
              <p:sp>
                <p:nvSpPr>
                  <p:cNvPr id="4613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93407" name="Group 603"/>
                <p:cNvGrpSpPr>
                  <a:grpSpLocks/>
                </p:cNvGrpSpPr>
                <p:nvPr/>
              </p:nvGrpSpPr>
              <p:grpSpPr bwMode="auto">
                <a:xfrm>
                  <a:off x="1528" y="3011"/>
                  <a:ext cx="100" cy="95"/>
                  <a:chOff x="704" y="1880"/>
                  <a:chExt cx="136" cy="128"/>
                </a:xfrm>
              </p:grpSpPr>
              <p:sp>
                <p:nvSpPr>
                  <p:cNvPr id="4613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2" name="Group 606"/>
                <p:cNvGrpSpPr>
                  <a:grpSpLocks/>
                </p:cNvGrpSpPr>
                <p:nvPr/>
              </p:nvGrpSpPr>
              <p:grpSpPr bwMode="auto">
                <a:xfrm>
                  <a:off x="1427" y="3011"/>
                  <a:ext cx="100" cy="95"/>
                  <a:chOff x="704" y="1880"/>
                  <a:chExt cx="136" cy="128"/>
                </a:xfrm>
              </p:grpSpPr>
              <p:sp>
                <p:nvSpPr>
                  <p:cNvPr id="4613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3" name="Group 609"/>
                <p:cNvGrpSpPr>
                  <a:grpSpLocks/>
                </p:cNvGrpSpPr>
                <p:nvPr/>
              </p:nvGrpSpPr>
              <p:grpSpPr bwMode="auto">
                <a:xfrm>
                  <a:off x="1332" y="3011"/>
                  <a:ext cx="100" cy="95"/>
                  <a:chOff x="704" y="1880"/>
                  <a:chExt cx="136" cy="128"/>
                </a:xfrm>
              </p:grpSpPr>
              <p:sp>
                <p:nvSpPr>
                  <p:cNvPr id="4613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4" name="Group 612"/>
                <p:cNvGrpSpPr>
                  <a:grpSpLocks/>
                </p:cNvGrpSpPr>
                <p:nvPr/>
              </p:nvGrpSpPr>
              <p:grpSpPr bwMode="auto">
                <a:xfrm>
                  <a:off x="1231" y="3011"/>
                  <a:ext cx="100" cy="95"/>
                  <a:chOff x="704" y="1880"/>
                  <a:chExt cx="136" cy="128"/>
                </a:xfrm>
              </p:grpSpPr>
              <p:sp>
                <p:nvSpPr>
                  <p:cNvPr id="4613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5" name="AutoShape 586"/>
              <p:cNvSpPr>
                <a:spLocks noChangeArrowheads="1"/>
              </p:cNvSpPr>
              <p:nvPr/>
            </p:nvSpPr>
            <p:spPr bwMode="auto">
              <a:xfrm>
                <a:off x="6784436" y="6023998"/>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195" name="Group 590"/>
              <p:cNvGrpSpPr>
                <a:grpSpLocks/>
              </p:cNvGrpSpPr>
              <p:nvPr/>
            </p:nvGrpSpPr>
            <p:grpSpPr bwMode="auto">
              <a:xfrm>
                <a:off x="7154939" y="6106081"/>
                <a:ext cx="1445890" cy="190457"/>
                <a:chOff x="1231" y="3011"/>
                <a:chExt cx="795" cy="95"/>
              </a:xfrm>
            </p:grpSpPr>
            <p:grpSp>
              <p:nvGrpSpPr>
                <p:cNvPr id="461196" name="Group 591"/>
                <p:cNvGrpSpPr>
                  <a:grpSpLocks/>
                </p:cNvGrpSpPr>
                <p:nvPr/>
              </p:nvGrpSpPr>
              <p:grpSpPr bwMode="auto">
                <a:xfrm>
                  <a:off x="1926" y="3011"/>
                  <a:ext cx="100" cy="95"/>
                  <a:chOff x="704" y="1880"/>
                  <a:chExt cx="136" cy="128"/>
                </a:xfrm>
              </p:grpSpPr>
              <p:sp>
                <p:nvSpPr>
                  <p:cNvPr id="4613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7" name="Group 594"/>
                <p:cNvGrpSpPr>
                  <a:grpSpLocks/>
                </p:cNvGrpSpPr>
                <p:nvPr/>
              </p:nvGrpSpPr>
              <p:grpSpPr bwMode="auto">
                <a:xfrm>
                  <a:off x="1819" y="3011"/>
                  <a:ext cx="100" cy="95"/>
                  <a:chOff x="704" y="1880"/>
                  <a:chExt cx="136" cy="128"/>
                </a:xfrm>
              </p:grpSpPr>
              <p:sp>
                <p:nvSpPr>
                  <p:cNvPr id="4613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8" name="Group 597"/>
                <p:cNvGrpSpPr>
                  <a:grpSpLocks/>
                </p:cNvGrpSpPr>
                <p:nvPr/>
              </p:nvGrpSpPr>
              <p:grpSpPr bwMode="auto">
                <a:xfrm>
                  <a:off x="1724" y="3011"/>
                  <a:ext cx="100" cy="95"/>
                  <a:chOff x="704" y="1880"/>
                  <a:chExt cx="136" cy="128"/>
                </a:xfrm>
              </p:grpSpPr>
              <p:sp>
                <p:nvSpPr>
                  <p:cNvPr id="4613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199" name="Group 600"/>
                <p:cNvGrpSpPr>
                  <a:grpSpLocks/>
                </p:cNvGrpSpPr>
                <p:nvPr/>
              </p:nvGrpSpPr>
              <p:grpSpPr bwMode="auto">
                <a:xfrm>
                  <a:off x="1623" y="3011"/>
                  <a:ext cx="100" cy="95"/>
                  <a:chOff x="704" y="1880"/>
                  <a:chExt cx="136" cy="128"/>
                </a:xfrm>
              </p:grpSpPr>
              <p:sp>
                <p:nvSpPr>
                  <p:cNvPr id="4613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6" name="Group 603"/>
                <p:cNvGrpSpPr>
                  <a:grpSpLocks/>
                </p:cNvGrpSpPr>
                <p:nvPr/>
              </p:nvGrpSpPr>
              <p:grpSpPr bwMode="auto">
                <a:xfrm>
                  <a:off x="1528" y="3011"/>
                  <a:ext cx="100" cy="95"/>
                  <a:chOff x="704" y="1880"/>
                  <a:chExt cx="136" cy="128"/>
                </a:xfrm>
              </p:grpSpPr>
              <p:sp>
                <p:nvSpPr>
                  <p:cNvPr id="4613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7" name="Group 606"/>
                <p:cNvGrpSpPr>
                  <a:grpSpLocks/>
                </p:cNvGrpSpPr>
                <p:nvPr/>
              </p:nvGrpSpPr>
              <p:grpSpPr bwMode="auto">
                <a:xfrm>
                  <a:off x="1427" y="3011"/>
                  <a:ext cx="100" cy="95"/>
                  <a:chOff x="704" y="1880"/>
                  <a:chExt cx="136" cy="128"/>
                </a:xfrm>
              </p:grpSpPr>
              <p:sp>
                <p:nvSpPr>
                  <p:cNvPr id="4613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8" name="Group 609"/>
                <p:cNvGrpSpPr>
                  <a:grpSpLocks/>
                </p:cNvGrpSpPr>
                <p:nvPr/>
              </p:nvGrpSpPr>
              <p:grpSpPr bwMode="auto">
                <a:xfrm>
                  <a:off x="1332" y="3011"/>
                  <a:ext cx="100" cy="95"/>
                  <a:chOff x="704" y="1880"/>
                  <a:chExt cx="136" cy="128"/>
                </a:xfrm>
              </p:grpSpPr>
              <p:sp>
                <p:nvSpPr>
                  <p:cNvPr id="4613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19" name="Group 612"/>
                <p:cNvGrpSpPr>
                  <a:grpSpLocks/>
                </p:cNvGrpSpPr>
                <p:nvPr/>
              </p:nvGrpSpPr>
              <p:grpSpPr bwMode="auto">
                <a:xfrm>
                  <a:off x="1231" y="3011"/>
                  <a:ext cx="100" cy="95"/>
                  <a:chOff x="704" y="1880"/>
                  <a:chExt cx="136" cy="128"/>
                </a:xfrm>
              </p:grpSpPr>
              <p:sp>
                <p:nvSpPr>
                  <p:cNvPr id="4613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277" name="AutoShape 586"/>
              <p:cNvSpPr>
                <a:spLocks noChangeArrowheads="1"/>
              </p:cNvSpPr>
              <p:nvPr/>
            </p:nvSpPr>
            <p:spPr bwMode="auto">
              <a:xfrm>
                <a:off x="8635052" y="6029437"/>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461278" name="AutoShape 586"/>
              <p:cNvSpPr>
                <a:spLocks noChangeArrowheads="1"/>
              </p:cNvSpPr>
              <p:nvPr/>
            </p:nvSpPr>
            <p:spPr bwMode="auto">
              <a:xfrm>
                <a:off x="3094082" y="6007669"/>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220" name="Group 590"/>
              <p:cNvGrpSpPr>
                <a:grpSpLocks/>
              </p:cNvGrpSpPr>
              <p:nvPr/>
            </p:nvGrpSpPr>
            <p:grpSpPr bwMode="auto">
              <a:xfrm rot="-5400000">
                <a:off x="4385402" y="5198046"/>
                <a:ext cx="1445890" cy="190457"/>
                <a:chOff x="1231" y="3011"/>
                <a:chExt cx="795" cy="95"/>
              </a:xfrm>
            </p:grpSpPr>
            <p:grpSp>
              <p:nvGrpSpPr>
                <p:cNvPr id="461221" name="Group 591"/>
                <p:cNvGrpSpPr>
                  <a:grpSpLocks/>
                </p:cNvGrpSpPr>
                <p:nvPr/>
              </p:nvGrpSpPr>
              <p:grpSpPr bwMode="auto">
                <a:xfrm>
                  <a:off x="1926" y="3011"/>
                  <a:ext cx="100" cy="95"/>
                  <a:chOff x="704" y="1880"/>
                  <a:chExt cx="136" cy="128"/>
                </a:xfrm>
              </p:grpSpPr>
              <p:sp>
                <p:nvSpPr>
                  <p:cNvPr id="46135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5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22" name="Group 594"/>
                <p:cNvGrpSpPr>
                  <a:grpSpLocks/>
                </p:cNvGrpSpPr>
                <p:nvPr/>
              </p:nvGrpSpPr>
              <p:grpSpPr bwMode="auto">
                <a:xfrm>
                  <a:off x="1819" y="3011"/>
                  <a:ext cx="100" cy="95"/>
                  <a:chOff x="704" y="1880"/>
                  <a:chExt cx="136" cy="128"/>
                </a:xfrm>
              </p:grpSpPr>
              <p:sp>
                <p:nvSpPr>
                  <p:cNvPr id="46135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5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23" name="Group 597"/>
                <p:cNvGrpSpPr>
                  <a:grpSpLocks/>
                </p:cNvGrpSpPr>
                <p:nvPr/>
              </p:nvGrpSpPr>
              <p:grpSpPr bwMode="auto">
                <a:xfrm>
                  <a:off x="1724" y="3011"/>
                  <a:ext cx="100" cy="95"/>
                  <a:chOff x="704" y="1880"/>
                  <a:chExt cx="136" cy="128"/>
                </a:xfrm>
              </p:grpSpPr>
              <p:sp>
                <p:nvSpPr>
                  <p:cNvPr id="46134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0" name="Group 600"/>
                <p:cNvGrpSpPr>
                  <a:grpSpLocks/>
                </p:cNvGrpSpPr>
                <p:nvPr/>
              </p:nvGrpSpPr>
              <p:grpSpPr bwMode="auto">
                <a:xfrm>
                  <a:off x="1623" y="3011"/>
                  <a:ext cx="100" cy="95"/>
                  <a:chOff x="704" y="1880"/>
                  <a:chExt cx="136" cy="128"/>
                </a:xfrm>
              </p:grpSpPr>
              <p:sp>
                <p:nvSpPr>
                  <p:cNvPr id="46134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1" name="Group 603"/>
                <p:cNvGrpSpPr>
                  <a:grpSpLocks/>
                </p:cNvGrpSpPr>
                <p:nvPr/>
              </p:nvGrpSpPr>
              <p:grpSpPr bwMode="auto">
                <a:xfrm>
                  <a:off x="1528" y="3011"/>
                  <a:ext cx="100" cy="95"/>
                  <a:chOff x="704" y="1880"/>
                  <a:chExt cx="136" cy="128"/>
                </a:xfrm>
              </p:grpSpPr>
              <p:sp>
                <p:nvSpPr>
                  <p:cNvPr id="46134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2" name="Group 606"/>
                <p:cNvGrpSpPr>
                  <a:grpSpLocks/>
                </p:cNvGrpSpPr>
                <p:nvPr/>
              </p:nvGrpSpPr>
              <p:grpSpPr bwMode="auto">
                <a:xfrm>
                  <a:off x="1427" y="3011"/>
                  <a:ext cx="100" cy="95"/>
                  <a:chOff x="704" y="1880"/>
                  <a:chExt cx="136" cy="128"/>
                </a:xfrm>
              </p:grpSpPr>
              <p:sp>
                <p:nvSpPr>
                  <p:cNvPr id="46134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3" name="Group 609"/>
                <p:cNvGrpSpPr>
                  <a:grpSpLocks/>
                </p:cNvGrpSpPr>
                <p:nvPr/>
              </p:nvGrpSpPr>
              <p:grpSpPr bwMode="auto">
                <a:xfrm>
                  <a:off x="1332" y="3011"/>
                  <a:ext cx="100" cy="95"/>
                  <a:chOff x="704" y="1880"/>
                  <a:chExt cx="136" cy="128"/>
                </a:xfrm>
              </p:grpSpPr>
              <p:sp>
                <p:nvSpPr>
                  <p:cNvPr id="46134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4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4" name="Group 612"/>
                <p:cNvGrpSpPr>
                  <a:grpSpLocks/>
                </p:cNvGrpSpPr>
                <p:nvPr/>
              </p:nvGrpSpPr>
              <p:grpSpPr bwMode="auto">
                <a:xfrm>
                  <a:off x="1231" y="3011"/>
                  <a:ext cx="100" cy="95"/>
                  <a:chOff x="704" y="1880"/>
                  <a:chExt cx="136" cy="128"/>
                </a:xfrm>
              </p:grpSpPr>
              <p:sp>
                <p:nvSpPr>
                  <p:cNvPr id="46133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3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245" name="Group 590"/>
              <p:cNvGrpSpPr>
                <a:grpSpLocks/>
              </p:cNvGrpSpPr>
              <p:nvPr/>
            </p:nvGrpSpPr>
            <p:grpSpPr bwMode="auto">
              <a:xfrm rot="-5400000">
                <a:off x="6236018" y="5203485"/>
                <a:ext cx="1445890" cy="190457"/>
                <a:chOff x="1231" y="3011"/>
                <a:chExt cx="795" cy="95"/>
              </a:xfrm>
            </p:grpSpPr>
            <p:grpSp>
              <p:nvGrpSpPr>
                <p:cNvPr id="461246" name="Group 591"/>
                <p:cNvGrpSpPr>
                  <a:grpSpLocks/>
                </p:cNvGrpSpPr>
                <p:nvPr/>
              </p:nvGrpSpPr>
              <p:grpSpPr bwMode="auto">
                <a:xfrm>
                  <a:off x="1926" y="3011"/>
                  <a:ext cx="100" cy="95"/>
                  <a:chOff x="704" y="1880"/>
                  <a:chExt cx="136" cy="128"/>
                </a:xfrm>
              </p:grpSpPr>
              <p:sp>
                <p:nvSpPr>
                  <p:cNvPr id="4613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7" name="Group 594"/>
                <p:cNvGrpSpPr>
                  <a:grpSpLocks/>
                </p:cNvGrpSpPr>
                <p:nvPr/>
              </p:nvGrpSpPr>
              <p:grpSpPr bwMode="auto">
                <a:xfrm>
                  <a:off x="1819" y="3011"/>
                  <a:ext cx="100" cy="95"/>
                  <a:chOff x="704" y="1880"/>
                  <a:chExt cx="136" cy="128"/>
                </a:xfrm>
              </p:grpSpPr>
              <p:sp>
                <p:nvSpPr>
                  <p:cNvPr id="4613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8" name="Group 597"/>
                <p:cNvGrpSpPr>
                  <a:grpSpLocks/>
                </p:cNvGrpSpPr>
                <p:nvPr/>
              </p:nvGrpSpPr>
              <p:grpSpPr bwMode="auto">
                <a:xfrm>
                  <a:off x="1724" y="3011"/>
                  <a:ext cx="100" cy="95"/>
                  <a:chOff x="704" y="1880"/>
                  <a:chExt cx="136" cy="128"/>
                </a:xfrm>
              </p:grpSpPr>
              <p:sp>
                <p:nvSpPr>
                  <p:cNvPr id="4613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49" name="Group 600"/>
                <p:cNvGrpSpPr>
                  <a:grpSpLocks/>
                </p:cNvGrpSpPr>
                <p:nvPr/>
              </p:nvGrpSpPr>
              <p:grpSpPr bwMode="auto">
                <a:xfrm>
                  <a:off x="1623" y="3011"/>
                  <a:ext cx="100" cy="95"/>
                  <a:chOff x="704" y="1880"/>
                  <a:chExt cx="136" cy="128"/>
                </a:xfrm>
              </p:grpSpPr>
              <p:sp>
                <p:nvSpPr>
                  <p:cNvPr id="4613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0" name="Group 603"/>
                <p:cNvGrpSpPr>
                  <a:grpSpLocks/>
                </p:cNvGrpSpPr>
                <p:nvPr/>
              </p:nvGrpSpPr>
              <p:grpSpPr bwMode="auto">
                <a:xfrm>
                  <a:off x="1528" y="3011"/>
                  <a:ext cx="100" cy="95"/>
                  <a:chOff x="704" y="1880"/>
                  <a:chExt cx="136" cy="128"/>
                </a:xfrm>
              </p:grpSpPr>
              <p:sp>
                <p:nvSpPr>
                  <p:cNvPr id="4613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1" name="Group 606"/>
                <p:cNvGrpSpPr>
                  <a:grpSpLocks/>
                </p:cNvGrpSpPr>
                <p:nvPr/>
              </p:nvGrpSpPr>
              <p:grpSpPr bwMode="auto">
                <a:xfrm>
                  <a:off x="1427" y="3011"/>
                  <a:ext cx="100" cy="95"/>
                  <a:chOff x="704" y="1880"/>
                  <a:chExt cx="136" cy="128"/>
                </a:xfrm>
              </p:grpSpPr>
              <p:sp>
                <p:nvSpPr>
                  <p:cNvPr id="4613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2" name="Group 609"/>
                <p:cNvGrpSpPr>
                  <a:grpSpLocks/>
                </p:cNvGrpSpPr>
                <p:nvPr/>
              </p:nvGrpSpPr>
              <p:grpSpPr bwMode="auto">
                <a:xfrm>
                  <a:off x="1332" y="3011"/>
                  <a:ext cx="100" cy="95"/>
                  <a:chOff x="704" y="1880"/>
                  <a:chExt cx="136" cy="128"/>
                </a:xfrm>
              </p:grpSpPr>
              <p:sp>
                <p:nvSpPr>
                  <p:cNvPr id="4613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53" name="Group 612"/>
                <p:cNvGrpSpPr>
                  <a:grpSpLocks/>
                </p:cNvGrpSpPr>
                <p:nvPr/>
              </p:nvGrpSpPr>
              <p:grpSpPr bwMode="auto">
                <a:xfrm>
                  <a:off x="1231" y="3011"/>
                  <a:ext cx="100" cy="95"/>
                  <a:chOff x="704" y="1880"/>
                  <a:chExt cx="136" cy="128"/>
                </a:xfrm>
              </p:grpSpPr>
              <p:sp>
                <p:nvSpPr>
                  <p:cNvPr id="4613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255" name="Group 590"/>
              <p:cNvGrpSpPr>
                <a:grpSpLocks/>
              </p:cNvGrpSpPr>
              <p:nvPr/>
            </p:nvGrpSpPr>
            <p:grpSpPr bwMode="auto">
              <a:xfrm rot="-5400000">
                <a:off x="8053976" y="5208924"/>
                <a:ext cx="1445890" cy="190457"/>
                <a:chOff x="1231" y="3011"/>
                <a:chExt cx="795" cy="95"/>
              </a:xfrm>
            </p:grpSpPr>
            <p:grpSp>
              <p:nvGrpSpPr>
                <p:cNvPr id="461257" name="Group 591"/>
                <p:cNvGrpSpPr>
                  <a:grpSpLocks/>
                </p:cNvGrpSpPr>
                <p:nvPr/>
              </p:nvGrpSpPr>
              <p:grpSpPr bwMode="auto">
                <a:xfrm>
                  <a:off x="1926" y="3011"/>
                  <a:ext cx="100" cy="95"/>
                  <a:chOff x="704" y="1880"/>
                  <a:chExt cx="136" cy="128"/>
                </a:xfrm>
              </p:grpSpPr>
              <p:sp>
                <p:nvSpPr>
                  <p:cNvPr id="46130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0" name="Group 594"/>
                <p:cNvGrpSpPr>
                  <a:grpSpLocks/>
                </p:cNvGrpSpPr>
                <p:nvPr/>
              </p:nvGrpSpPr>
              <p:grpSpPr bwMode="auto">
                <a:xfrm>
                  <a:off x="1819" y="3011"/>
                  <a:ext cx="100" cy="95"/>
                  <a:chOff x="704" y="1880"/>
                  <a:chExt cx="136" cy="128"/>
                </a:xfrm>
              </p:grpSpPr>
              <p:sp>
                <p:nvSpPr>
                  <p:cNvPr id="46130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1" name="Group 597"/>
                <p:cNvGrpSpPr>
                  <a:grpSpLocks/>
                </p:cNvGrpSpPr>
                <p:nvPr/>
              </p:nvGrpSpPr>
              <p:grpSpPr bwMode="auto">
                <a:xfrm>
                  <a:off x="1724" y="3011"/>
                  <a:ext cx="100" cy="95"/>
                  <a:chOff x="704" y="1880"/>
                  <a:chExt cx="136" cy="128"/>
                </a:xfrm>
              </p:grpSpPr>
              <p:sp>
                <p:nvSpPr>
                  <p:cNvPr id="46130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30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3" name="Group 600"/>
                <p:cNvGrpSpPr>
                  <a:grpSpLocks/>
                </p:cNvGrpSpPr>
                <p:nvPr/>
              </p:nvGrpSpPr>
              <p:grpSpPr bwMode="auto">
                <a:xfrm>
                  <a:off x="1623" y="3011"/>
                  <a:ext cx="100" cy="95"/>
                  <a:chOff x="704" y="1880"/>
                  <a:chExt cx="136" cy="128"/>
                </a:xfrm>
              </p:grpSpPr>
              <p:sp>
                <p:nvSpPr>
                  <p:cNvPr id="46129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5" name="Group 603"/>
                <p:cNvGrpSpPr>
                  <a:grpSpLocks/>
                </p:cNvGrpSpPr>
                <p:nvPr/>
              </p:nvGrpSpPr>
              <p:grpSpPr bwMode="auto">
                <a:xfrm>
                  <a:off x="1528" y="3011"/>
                  <a:ext cx="100" cy="95"/>
                  <a:chOff x="704" y="1880"/>
                  <a:chExt cx="136" cy="128"/>
                </a:xfrm>
              </p:grpSpPr>
              <p:sp>
                <p:nvSpPr>
                  <p:cNvPr id="46129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8" name="Group 606"/>
                <p:cNvGrpSpPr>
                  <a:grpSpLocks/>
                </p:cNvGrpSpPr>
                <p:nvPr/>
              </p:nvGrpSpPr>
              <p:grpSpPr bwMode="auto">
                <a:xfrm>
                  <a:off x="1427" y="3011"/>
                  <a:ext cx="100" cy="95"/>
                  <a:chOff x="704" y="1880"/>
                  <a:chExt cx="136" cy="128"/>
                </a:xfrm>
              </p:grpSpPr>
              <p:sp>
                <p:nvSpPr>
                  <p:cNvPr id="46129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69" name="Group 609"/>
                <p:cNvGrpSpPr>
                  <a:grpSpLocks/>
                </p:cNvGrpSpPr>
                <p:nvPr/>
              </p:nvGrpSpPr>
              <p:grpSpPr bwMode="auto">
                <a:xfrm>
                  <a:off x="1332" y="3011"/>
                  <a:ext cx="100" cy="95"/>
                  <a:chOff x="704" y="1880"/>
                  <a:chExt cx="136" cy="128"/>
                </a:xfrm>
              </p:grpSpPr>
              <p:sp>
                <p:nvSpPr>
                  <p:cNvPr id="46129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0" name="Group 612"/>
                <p:cNvGrpSpPr>
                  <a:grpSpLocks/>
                </p:cNvGrpSpPr>
                <p:nvPr/>
              </p:nvGrpSpPr>
              <p:grpSpPr bwMode="auto">
                <a:xfrm>
                  <a:off x="1231" y="3011"/>
                  <a:ext cx="100" cy="95"/>
                  <a:chOff x="704" y="1880"/>
                  <a:chExt cx="136" cy="128"/>
                </a:xfrm>
              </p:grpSpPr>
              <p:sp>
                <p:nvSpPr>
                  <p:cNvPr id="46129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9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grpSp>
        <p:nvGrpSpPr>
          <p:cNvPr id="461271" name="Group 3094"/>
          <p:cNvGrpSpPr>
            <a:grpSpLocks/>
          </p:cNvGrpSpPr>
          <p:nvPr/>
        </p:nvGrpSpPr>
        <p:grpSpPr bwMode="auto">
          <a:xfrm>
            <a:off x="2041525" y="1441450"/>
            <a:ext cx="6008688" cy="4081463"/>
            <a:chOff x="2522582" y="570164"/>
            <a:chExt cx="5961115" cy="4172397"/>
          </a:xfrm>
        </p:grpSpPr>
        <p:grpSp>
          <p:nvGrpSpPr>
            <p:cNvPr id="461272" name="Group 590"/>
            <p:cNvGrpSpPr>
              <a:grpSpLocks/>
            </p:cNvGrpSpPr>
            <p:nvPr/>
          </p:nvGrpSpPr>
          <p:grpSpPr bwMode="auto">
            <a:xfrm>
              <a:off x="2920316" y="646808"/>
              <a:ext cx="1445890" cy="190457"/>
              <a:chOff x="1231" y="3011"/>
              <a:chExt cx="795" cy="95"/>
            </a:xfrm>
          </p:grpSpPr>
          <p:grpSp>
            <p:nvGrpSpPr>
              <p:cNvPr id="461274" name="Group 591"/>
              <p:cNvGrpSpPr>
                <a:grpSpLocks/>
              </p:cNvGrpSpPr>
              <p:nvPr/>
            </p:nvGrpSpPr>
            <p:grpSpPr bwMode="auto">
              <a:xfrm>
                <a:off x="1926" y="3011"/>
                <a:ext cx="100" cy="95"/>
                <a:chOff x="704" y="1880"/>
                <a:chExt cx="136" cy="128"/>
              </a:xfrm>
            </p:grpSpPr>
            <p:sp>
              <p:nvSpPr>
                <p:cNvPr id="46123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6" name="Group 594"/>
              <p:cNvGrpSpPr>
                <a:grpSpLocks/>
              </p:cNvGrpSpPr>
              <p:nvPr/>
            </p:nvGrpSpPr>
            <p:grpSpPr bwMode="auto">
              <a:xfrm>
                <a:off x="1819" y="3011"/>
                <a:ext cx="100" cy="95"/>
                <a:chOff x="704" y="1880"/>
                <a:chExt cx="136" cy="128"/>
              </a:xfrm>
            </p:grpSpPr>
            <p:sp>
              <p:nvSpPr>
                <p:cNvPr id="46123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79" name="Group 597"/>
              <p:cNvGrpSpPr>
                <a:grpSpLocks/>
              </p:cNvGrpSpPr>
              <p:nvPr/>
            </p:nvGrpSpPr>
            <p:grpSpPr bwMode="auto">
              <a:xfrm>
                <a:off x="1724" y="3011"/>
                <a:ext cx="100" cy="95"/>
                <a:chOff x="704" y="1880"/>
                <a:chExt cx="136" cy="128"/>
              </a:xfrm>
            </p:grpSpPr>
            <p:sp>
              <p:nvSpPr>
                <p:cNvPr id="46123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0" name="Group 600"/>
              <p:cNvGrpSpPr>
                <a:grpSpLocks/>
              </p:cNvGrpSpPr>
              <p:nvPr/>
            </p:nvGrpSpPr>
            <p:grpSpPr bwMode="auto">
              <a:xfrm>
                <a:off x="1623" y="3011"/>
                <a:ext cx="100" cy="95"/>
                <a:chOff x="704" y="1880"/>
                <a:chExt cx="136" cy="128"/>
              </a:xfrm>
            </p:grpSpPr>
            <p:sp>
              <p:nvSpPr>
                <p:cNvPr id="46123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1" name="Group 603"/>
              <p:cNvGrpSpPr>
                <a:grpSpLocks/>
              </p:cNvGrpSpPr>
              <p:nvPr/>
            </p:nvGrpSpPr>
            <p:grpSpPr bwMode="auto">
              <a:xfrm>
                <a:off x="1528" y="3011"/>
                <a:ext cx="100" cy="95"/>
                <a:chOff x="704" y="1880"/>
                <a:chExt cx="136" cy="128"/>
              </a:xfrm>
            </p:grpSpPr>
            <p:sp>
              <p:nvSpPr>
                <p:cNvPr id="46123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3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2" name="Group 606"/>
              <p:cNvGrpSpPr>
                <a:grpSpLocks/>
              </p:cNvGrpSpPr>
              <p:nvPr/>
            </p:nvGrpSpPr>
            <p:grpSpPr bwMode="auto">
              <a:xfrm>
                <a:off x="1427" y="3011"/>
                <a:ext cx="100" cy="95"/>
                <a:chOff x="704" y="1880"/>
                <a:chExt cx="136" cy="128"/>
              </a:xfrm>
            </p:grpSpPr>
            <p:sp>
              <p:nvSpPr>
                <p:cNvPr id="46122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3" name="Group 609"/>
              <p:cNvGrpSpPr>
                <a:grpSpLocks/>
              </p:cNvGrpSpPr>
              <p:nvPr/>
            </p:nvGrpSpPr>
            <p:grpSpPr bwMode="auto">
              <a:xfrm>
                <a:off x="1332" y="3011"/>
                <a:ext cx="100" cy="95"/>
                <a:chOff x="704" y="1880"/>
                <a:chExt cx="136" cy="128"/>
              </a:xfrm>
            </p:grpSpPr>
            <p:sp>
              <p:nvSpPr>
                <p:cNvPr id="46122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4" name="Group 612"/>
              <p:cNvGrpSpPr>
                <a:grpSpLocks/>
              </p:cNvGrpSpPr>
              <p:nvPr/>
            </p:nvGrpSpPr>
            <p:grpSpPr bwMode="auto">
              <a:xfrm>
                <a:off x="1231" y="3011"/>
                <a:ext cx="100" cy="95"/>
                <a:chOff x="704" y="1880"/>
                <a:chExt cx="136" cy="128"/>
              </a:xfrm>
            </p:grpSpPr>
            <p:sp>
              <p:nvSpPr>
                <p:cNvPr id="46122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2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4" name="AutoShape 586"/>
            <p:cNvSpPr>
              <a:spLocks noChangeArrowheads="1"/>
            </p:cNvSpPr>
            <p:nvPr/>
          </p:nvSpPr>
          <p:spPr bwMode="auto">
            <a:xfrm>
              <a:off x="4400429" y="570164"/>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285" name="Group 590"/>
            <p:cNvGrpSpPr>
              <a:grpSpLocks/>
            </p:cNvGrpSpPr>
            <p:nvPr/>
          </p:nvGrpSpPr>
          <p:grpSpPr bwMode="auto">
            <a:xfrm>
              <a:off x="4770932" y="668576"/>
              <a:ext cx="1445890" cy="190457"/>
              <a:chOff x="1231" y="3011"/>
              <a:chExt cx="795" cy="95"/>
            </a:xfrm>
          </p:grpSpPr>
          <p:grpSp>
            <p:nvGrpSpPr>
              <p:cNvPr id="461286" name="Group 591"/>
              <p:cNvGrpSpPr>
                <a:grpSpLocks/>
              </p:cNvGrpSpPr>
              <p:nvPr/>
            </p:nvGrpSpPr>
            <p:grpSpPr bwMode="auto">
              <a:xfrm>
                <a:off x="1926" y="3011"/>
                <a:ext cx="100" cy="95"/>
                <a:chOff x="704" y="1880"/>
                <a:chExt cx="136" cy="128"/>
              </a:xfrm>
            </p:grpSpPr>
            <p:sp>
              <p:nvSpPr>
                <p:cNvPr id="4612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7" name="Group 594"/>
              <p:cNvGrpSpPr>
                <a:grpSpLocks/>
              </p:cNvGrpSpPr>
              <p:nvPr/>
            </p:nvGrpSpPr>
            <p:grpSpPr bwMode="auto">
              <a:xfrm>
                <a:off x="1819" y="3011"/>
                <a:ext cx="100" cy="95"/>
                <a:chOff x="704" y="1880"/>
                <a:chExt cx="136" cy="128"/>
              </a:xfrm>
            </p:grpSpPr>
            <p:sp>
              <p:nvSpPr>
                <p:cNvPr id="4612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8" name="Group 597"/>
              <p:cNvGrpSpPr>
                <a:grpSpLocks/>
              </p:cNvGrpSpPr>
              <p:nvPr/>
            </p:nvGrpSpPr>
            <p:grpSpPr bwMode="auto">
              <a:xfrm>
                <a:off x="1724" y="3011"/>
                <a:ext cx="100" cy="95"/>
                <a:chOff x="704" y="1880"/>
                <a:chExt cx="136" cy="128"/>
              </a:xfrm>
            </p:grpSpPr>
            <p:sp>
              <p:nvSpPr>
                <p:cNvPr id="4612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289" name="Group 600"/>
              <p:cNvGrpSpPr>
                <a:grpSpLocks/>
              </p:cNvGrpSpPr>
              <p:nvPr/>
            </p:nvGrpSpPr>
            <p:grpSpPr bwMode="auto">
              <a:xfrm>
                <a:off x="1623" y="3011"/>
                <a:ext cx="100" cy="95"/>
                <a:chOff x="704" y="1880"/>
                <a:chExt cx="136" cy="128"/>
              </a:xfrm>
            </p:grpSpPr>
            <p:sp>
              <p:nvSpPr>
                <p:cNvPr id="4612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6" name="Group 603"/>
              <p:cNvGrpSpPr>
                <a:grpSpLocks/>
              </p:cNvGrpSpPr>
              <p:nvPr/>
            </p:nvGrpSpPr>
            <p:grpSpPr bwMode="auto">
              <a:xfrm>
                <a:off x="1528" y="3011"/>
                <a:ext cx="100" cy="95"/>
                <a:chOff x="704" y="1880"/>
                <a:chExt cx="136" cy="128"/>
              </a:xfrm>
            </p:grpSpPr>
            <p:sp>
              <p:nvSpPr>
                <p:cNvPr id="4612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7" name="Group 606"/>
              <p:cNvGrpSpPr>
                <a:grpSpLocks/>
              </p:cNvGrpSpPr>
              <p:nvPr/>
            </p:nvGrpSpPr>
            <p:grpSpPr bwMode="auto">
              <a:xfrm>
                <a:off x="1427" y="3011"/>
                <a:ext cx="100" cy="95"/>
                <a:chOff x="704" y="1880"/>
                <a:chExt cx="136" cy="128"/>
              </a:xfrm>
            </p:grpSpPr>
            <p:sp>
              <p:nvSpPr>
                <p:cNvPr id="4612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8" name="Group 609"/>
              <p:cNvGrpSpPr>
                <a:grpSpLocks/>
              </p:cNvGrpSpPr>
              <p:nvPr/>
            </p:nvGrpSpPr>
            <p:grpSpPr bwMode="auto">
              <a:xfrm>
                <a:off x="1332" y="3011"/>
                <a:ext cx="100" cy="95"/>
                <a:chOff x="704" y="1880"/>
                <a:chExt cx="136" cy="128"/>
              </a:xfrm>
            </p:grpSpPr>
            <p:sp>
              <p:nvSpPr>
                <p:cNvPr id="4612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09" name="Group 612"/>
              <p:cNvGrpSpPr>
                <a:grpSpLocks/>
              </p:cNvGrpSpPr>
              <p:nvPr/>
            </p:nvGrpSpPr>
            <p:grpSpPr bwMode="auto">
              <a:xfrm>
                <a:off x="1231" y="3011"/>
                <a:ext cx="100" cy="95"/>
                <a:chOff x="704" y="1880"/>
                <a:chExt cx="136" cy="128"/>
              </a:xfrm>
            </p:grpSpPr>
            <p:sp>
              <p:nvSpPr>
                <p:cNvPr id="4612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2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6" name="AutoShape 586"/>
            <p:cNvSpPr>
              <a:spLocks noChangeArrowheads="1"/>
            </p:cNvSpPr>
            <p:nvPr/>
          </p:nvSpPr>
          <p:spPr bwMode="auto">
            <a:xfrm>
              <a:off x="6251045" y="591932"/>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10" name="Group 590"/>
            <p:cNvGrpSpPr>
              <a:grpSpLocks/>
            </p:cNvGrpSpPr>
            <p:nvPr/>
          </p:nvGrpSpPr>
          <p:grpSpPr bwMode="auto">
            <a:xfrm>
              <a:off x="6621548" y="674015"/>
              <a:ext cx="1445890" cy="190457"/>
              <a:chOff x="1231" y="3011"/>
              <a:chExt cx="795" cy="95"/>
            </a:xfrm>
          </p:grpSpPr>
          <p:grpSp>
            <p:nvGrpSpPr>
              <p:cNvPr id="461311" name="Group 591"/>
              <p:cNvGrpSpPr>
                <a:grpSpLocks/>
              </p:cNvGrpSpPr>
              <p:nvPr/>
            </p:nvGrpSpPr>
            <p:grpSpPr bwMode="auto">
              <a:xfrm>
                <a:off x="1926" y="3011"/>
                <a:ext cx="100" cy="95"/>
                <a:chOff x="704" y="1880"/>
                <a:chExt cx="136" cy="128"/>
              </a:xfrm>
            </p:grpSpPr>
            <p:sp>
              <p:nvSpPr>
                <p:cNvPr id="4611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12" name="Group 594"/>
              <p:cNvGrpSpPr>
                <a:grpSpLocks/>
              </p:cNvGrpSpPr>
              <p:nvPr/>
            </p:nvGrpSpPr>
            <p:grpSpPr bwMode="auto">
              <a:xfrm>
                <a:off x="1819" y="3011"/>
                <a:ext cx="100" cy="95"/>
                <a:chOff x="704" y="1880"/>
                <a:chExt cx="136" cy="128"/>
              </a:xfrm>
            </p:grpSpPr>
            <p:sp>
              <p:nvSpPr>
                <p:cNvPr id="4611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13" name="Group 597"/>
              <p:cNvGrpSpPr>
                <a:grpSpLocks/>
              </p:cNvGrpSpPr>
              <p:nvPr/>
            </p:nvGrpSpPr>
            <p:grpSpPr bwMode="auto">
              <a:xfrm>
                <a:off x="1724" y="3011"/>
                <a:ext cx="100" cy="95"/>
                <a:chOff x="704" y="1880"/>
                <a:chExt cx="136" cy="128"/>
              </a:xfrm>
            </p:grpSpPr>
            <p:sp>
              <p:nvSpPr>
                <p:cNvPr id="4611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0" name="Group 600"/>
              <p:cNvGrpSpPr>
                <a:grpSpLocks/>
              </p:cNvGrpSpPr>
              <p:nvPr/>
            </p:nvGrpSpPr>
            <p:grpSpPr bwMode="auto">
              <a:xfrm>
                <a:off x="1623" y="3011"/>
                <a:ext cx="100" cy="95"/>
                <a:chOff x="704" y="1880"/>
                <a:chExt cx="136" cy="128"/>
              </a:xfrm>
            </p:grpSpPr>
            <p:sp>
              <p:nvSpPr>
                <p:cNvPr id="4611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1" name="Group 603"/>
              <p:cNvGrpSpPr>
                <a:grpSpLocks/>
              </p:cNvGrpSpPr>
              <p:nvPr/>
            </p:nvGrpSpPr>
            <p:grpSpPr bwMode="auto">
              <a:xfrm>
                <a:off x="1528" y="3011"/>
                <a:ext cx="100" cy="95"/>
                <a:chOff x="704" y="1880"/>
                <a:chExt cx="136" cy="128"/>
              </a:xfrm>
            </p:grpSpPr>
            <p:sp>
              <p:nvSpPr>
                <p:cNvPr id="4611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2" name="Group 606"/>
              <p:cNvGrpSpPr>
                <a:grpSpLocks/>
              </p:cNvGrpSpPr>
              <p:nvPr/>
            </p:nvGrpSpPr>
            <p:grpSpPr bwMode="auto">
              <a:xfrm>
                <a:off x="1427" y="3011"/>
                <a:ext cx="100" cy="95"/>
                <a:chOff x="704" y="1880"/>
                <a:chExt cx="136" cy="128"/>
              </a:xfrm>
            </p:grpSpPr>
            <p:sp>
              <p:nvSpPr>
                <p:cNvPr id="4611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3" name="Group 609"/>
              <p:cNvGrpSpPr>
                <a:grpSpLocks/>
              </p:cNvGrpSpPr>
              <p:nvPr/>
            </p:nvGrpSpPr>
            <p:grpSpPr bwMode="auto">
              <a:xfrm>
                <a:off x="1332" y="3011"/>
                <a:ext cx="100" cy="95"/>
                <a:chOff x="704" y="1880"/>
                <a:chExt cx="136" cy="128"/>
              </a:xfrm>
            </p:grpSpPr>
            <p:sp>
              <p:nvSpPr>
                <p:cNvPr id="4611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4" name="Group 612"/>
              <p:cNvGrpSpPr>
                <a:grpSpLocks/>
              </p:cNvGrpSpPr>
              <p:nvPr/>
            </p:nvGrpSpPr>
            <p:grpSpPr bwMode="auto">
              <a:xfrm>
                <a:off x="1231" y="3011"/>
                <a:ext cx="100" cy="95"/>
                <a:chOff x="704" y="1880"/>
                <a:chExt cx="136" cy="128"/>
              </a:xfrm>
            </p:grpSpPr>
            <p:sp>
              <p:nvSpPr>
                <p:cNvPr id="4611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08" name="AutoShape 586"/>
            <p:cNvSpPr>
              <a:spLocks noChangeArrowheads="1"/>
            </p:cNvSpPr>
            <p:nvPr/>
          </p:nvSpPr>
          <p:spPr bwMode="auto">
            <a:xfrm>
              <a:off x="8101661" y="597371"/>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09" name="AutoShape 586"/>
            <p:cNvSpPr>
              <a:spLocks noChangeArrowheads="1"/>
            </p:cNvSpPr>
            <p:nvPr/>
          </p:nvSpPr>
          <p:spPr bwMode="auto">
            <a:xfrm>
              <a:off x="2560691" y="575603"/>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35" name="Group 590"/>
            <p:cNvGrpSpPr>
              <a:grpSpLocks/>
            </p:cNvGrpSpPr>
            <p:nvPr/>
          </p:nvGrpSpPr>
          <p:grpSpPr bwMode="auto">
            <a:xfrm rot="-5400000">
              <a:off x="2006840" y="1627488"/>
              <a:ext cx="1445890" cy="190457"/>
              <a:chOff x="1231" y="3011"/>
              <a:chExt cx="795" cy="95"/>
            </a:xfrm>
          </p:grpSpPr>
          <p:grpSp>
            <p:nvGrpSpPr>
              <p:cNvPr id="461336" name="Group 591"/>
              <p:cNvGrpSpPr>
                <a:grpSpLocks/>
              </p:cNvGrpSpPr>
              <p:nvPr/>
            </p:nvGrpSpPr>
            <p:grpSpPr bwMode="auto">
              <a:xfrm>
                <a:off x="1926" y="3011"/>
                <a:ext cx="100" cy="95"/>
                <a:chOff x="704" y="1880"/>
                <a:chExt cx="136" cy="128"/>
              </a:xfrm>
            </p:grpSpPr>
            <p:sp>
              <p:nvSpPr>
                <p:cNvPr id="4611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37" name="Group 594"/>
              <p:cNvGrpSpPr>
                <a:grpSpLocks/>
              </p:cNvGrpSpPr>
              <p:nvPr/>
            </p:nvGrpSpPr>
            <p:grpSpPr bwMode="auto">
              <a:xfrm>
                <a:off x="1819" y="3011"/>
                <a:ext cx="100" cy="95"/>
                <a:chOff x="704" y="1880"/>
                <a:chExt cx="136" cy="128"/>
              </a:xfrm>
            </p:grpSpPr>
            <p:sp>
              <p:nvSpPr>
                <p:cNvPr id="4611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4" name="Group 597"/>
              <p:cNvGrpSpPr>
                <a:grpSpLocks/>
              </p:cNvGrpSpPr>
              <p:nvPr/>
            </p:nvGrpSpPr>
            <p:grpSpPr bwMode="auto">
              <a:xfrm>
                <a:off x="1724" y="3011"/>
                <a:ext cx="100" cy="95"/>
                <a:chOff x="704" y="1880"/>
                <a:chExt cx="136" cy="128"/>
              </a:xfrm>
            </p:grpSpPr>
            <p:sp>
              <p:nvSpPr>
                <p:cNvPr id="4611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5" name="Group 600"/>
              <p:cNvGrpSpPr>
                <a:grpSpLocks/>
              </p:cNvGrpSpPr>
              <p:nvPr/>
            </p:nvGrpSpPr>
            <p:grpSpPr bwMode="auto">
              <a:xfrm>
                <a:off x="1623" y="3011"/>
                <a:ext cx="100" cy="95"/>
                <a:chOff x="704" y="1880"/>
                <a:chExt cx="136" cy="128"/>
              </a:xfrm>
            </p:grpSpPr>
            <p:sp>
              <p:nvSpPr>
                <p:cNvPr id="4611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6" name="Group 603"/>
              <p:cNvGrpSpPr>
                <a:grpSpLocks/>
              </p:cNvGrpSpPr>
              <p:nvPr/>
            </p:nvGrpSpPr>
            <p:grpSpPr bwMode="auto">
              <a:xfrm>
                <a:off x="1528" y="3011"/>
                <a:ext cx="100" cy="95"/>
                <a:chOff x="704" y="1880"/>
                <a:chExt cx="136" cy="128"/>
              </a:xfrm>
            </p:grpSpPr>
            <p:sp>
              <p:nvSpPr>
                <p:cNvPr id="4611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7" name="Group 606"/>
              <p:cNvGrpSpPr>
                <a:grpSpLocks/>
              </p:cNvGrpSpPr>
              <p:nvPr/>
            </p:nvGrpSpPr>
            <p:grpSpPr bwMode="auto">
              <a:xfrm>
                <a:off x="1427" y="3011"/>
                <a:ext cx="100" cy="95"/>
                <a:chOff x="704" y="1880"/>
                <a:chExt cx="136" cy="128"/>
              </a:xfrm>
            </p:grpSpPr>
            <p:sp>
              <p:nvSpPr>
                <p:cNvPr id="4611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8" name="Group 609"/>
              <p:cNvGrpSpPr>
                <a:grpSpLocks/>
              </p:cNvGrpSpPr>
              <p:nvPr/>
            </p:nvGrpSpPr>
            <p:grpSpPr bwMode="auto">
              <a:xfrm>
                <a:off x="1332" y="3011"/>
                <a:ext cx="100" cy="95"/>
                <a:chOff x="704" y="1880"/>
                <a:chExt cx="136" cy="128"/>
              </a:xfrm>
            </p:grpSpPr>
            <p:sp>
              <p:nvSpPr>
                <p:cNvPr id="4611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59" name="Group 612"/>
              <p:cNvGrpSpPr>
                <a:grpSpLocks/>
              </p:cNvGrpSpPr>
              <p:nvPr/>
            </p:nvGrpSpPr>
            <p:grpSpPr bwMode="auto">
              <a:xfrm>
                <a:off x="1231" y="3011"/>
                <a:ext cx="100" cy="95"/>
                <a:chOff x="704" y="1880"/>
                <a:chExt cx="136" cy="128"/>
              </a:xfrm>
            </p:grpSpPr>
            <p:sp>
              <p:nvSpPr>
                <p:cNvPr id="4611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360" name="Group 590"/>
            <p:cNvGrpSpPr>
              <a:grpSpLocks/>
            </p:cNvGrpSpPr>
            <p:nvPr/>
          </p:nvGrpSpPr>
          <p:grpSpPr bwMode="auto">
            <a:xfrm>
              <a:off x="2909426" y="2513753"/>
              <a:ext cx="1445890" cy="190457"/>
              <a:chOff x="1231" y="3011"/>
              <a:chExt cx="795" cy="95"/>
            </a:xfrm>
          </p:grpSpPr>
          <p:grpSp>
            <p:nvGrpSpPr>
              <p:cNvPr id="461361" name="Group 591"/>
              <p:cNvGrpSpPr>
                <a:grpSpLocks/>
              </p:cNvGrpSpPr>
              <p:nvPr/>
            </p:nvGrpSpPr>
            <p:grpSpPr bwMode="auto">
              <a:xfrm>
                <a:off x="1926" y="3011"/>
                <a:ext cx="100" cy="95"/>
                <a:chOff x="704" y="1880"/>
                <a:chExt cx="136" cy="128"/>
              </a:xfrm>
            </p:grpSpPr>
            <p:sp>
              <p:nvSpPr>
                <p:cNvPr id="4611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78" name="Group 594"/>
              <p:cNvGrpSpPr>
                <a:grpSpLocks/>
              </p:cNvGrpSpPr>
              <p:nvPr/>
            </p:nvGrpSpPr>
            <p:grpSpPr bwMode="auto">
              <a:xfrm>
                <a:off x="1819" y="3011"/>
                <a:ext cx="100" cy="95"/>
                <a:chOff x="704" y="1880"/>
                <a:chExt cx="136" cy="128"/>
              </a:xfrm>
            </p:grpSpPr>
            <p:sp>
              <p:nvSpPr>
                <p:cNvPr id="4611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79" name="Group 597"/>
              <p:cNvGrpSpPr>
                <a:grpSpLocks/>
              </p:cNvGrpSpPr>
              <p:nvPr/>
            </p:nvGrpSpPr>
            <p:grpSpPr bwMode="auto">
              <a:xfrm>
                <a:off x="1724" y="3011"/>
                <a:ext cx="100" cy="95"/>
                <a:chOff x="704" y="1880"/>
                <a:chExt cx="136" cy="128"/>
              </a:xfrm>
            </p:grpSpPr>
            <p:sp>
              <p:nvSpPr>
                <p:cNvPr id="4611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0" name="Group 600"/>
              <p:cNvGrpSpPr>
                <a:grpSpLocks/>
              </p:cNvGrpSpPr>
              <p:nvPr/>
            </p:nvGrpSpPr>
            <p:grpSpPr bwMode="auto">
              <a:xfrm>
                <a:off x="1623" y="3011"/>
                <a:ext cx="100" cy="95"/>
                <a:chOff x="704" y="1880"/>
                <a:chExt cx="136" cy="128"/>
              </a:xfrm>
            </p:grpSpPr>
            <p:sp>
              <p:nvSpPr>
                <p:cNvPr id="4611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1" name="Group 603"/>
              <p:cNvGrpSpPr>
                <a:grpSpLocks/>
              </p:cNvGrpSpPr>
              <p:nvPr/>
            </p:nvGrpSpPr>
            <p:grpSpPr bwMode="auto">
              <a:xfrm>
                <a:off x="1528" y="3011"/>
                <a:ext cx="100" cy="95"/>
                <a:chOff x="704" y="1880"/>
                <a:chExt cx="136" cy="128"/>
              </a:xfrm>
            </p:grpSpPr>
            <p:sp>
              <p:nvSpPr>
                <p:cNvPr id="4611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2" name="Group 606"/>
              <p:cNvGrpSpPr>
                <a:grpSpLocks/>
              </p:cNvGrpSpPr>
              <p:nvPr/>
            </p:nvGrpSpPr>
            <p:grpSpPr bwMode="auto">
              <a:xfrm>
                <a:off x="1427" y="3011"/>
                <a:ext cx="100" cy="95"/>
                <a:chOff x="704" y="1880"/>
                <a:chExt cx="136" cy="128"/>
              </a:xfrm>
            </p:grpSpPr>
            <p:sp>
              <p:nvSpPr>
                <p:cNvPr id="4611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3" name="Group 609"/>
              <p:cNvGrpSpPr>
                <a:grpSpLocks/>
              </p:cNvGrpSpPr>
              <p:nvPr/>
            </p:nvGrpSpPr>
            <p:grpSpPr bwMode="auto">
              <a:xfrm>
                <a:off x="1332" y="3011"/>
                <a:ext cx="100" cy="95"/>
                <a:chOff x="704" y="1880"/>
                <a:chExt cx="136" cy="128"/>
              </a:xfrm>
            </p:grpSpPr>
            <p:sp>
              <p:nvSpPr>
                <p:cNvPr id="4611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384" name="Group 612"/>
              <p:cNvGrpSpPr>
                <a:grpSpLocks/>
              </p:cNvGrpSpPr>
              <p:nvPr/>
            </p:nvGrpSpPr>
            <p:grpSpPr bwMode="auto">
              <a:xfrm>
                <a:off x="1231" y="3011"/>
                <a:ext cx="100" cy="95"/>
                <a:chOff x="704" y="1880"/>
                <a:chExt cx="136" cy="128"/>
              </a:xfrm>
            </p:grpSpPr>
            <p:sp>
              <p:nvSpPr>
                <p:cNvPr id="4611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2" name="AutoShape 586"/>
            <p:cNvSpPr>
              <a:spLocks noChangeArrowheads="1"/>
            </p:cNvSpPr>
            <p:nvPr/>
          </p:nvSpPr>
          <p:spPr bwMode="auto">
            <a:xfrm>
              <a:off x="4389539" y="2437109"/>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385" name="Group 590"/>
            <p:cNvGrpSpPr>
              <a:grpSpLocks/>
            </p:cNvGrpSpPr>
            <p:nvPr/>
          </p:nvGrpSpPr>
          <p:grpSpPr bwMode="auto">
            <a:xfrm>
              <a:off x="4760042" y="2535521"/>
              <a:ext cx="1445890" cy="190457"/>
              <a:chOff x="1231" y="3011"/>
              <a:chExt cx="795" cy="95"/>
            </a:xfrm>
          </p:grpSpPr>
          <p:grpSp>
            <p:nvGrpSpPr>
              <p:cNvPr id="461402" name="Group 591"/>
              <p:cNvGrpSpPr>
                <a:grpSpLocks/>
              </p:cNvGrpSpPr>
              <p:nvPr/>
            </p:nvGrpSpPr>
            <p:grpSpPr bwMode="auto">
              <a:xfrm>
                <a:off x="1926" y="3011"/>
                <a:ext cx="100" cy="95"/>
                <a:chOff x="704" y="1880"/>
                <a:chExt cx="136" cy="128"/>
              </a:xfrm>
            </p:grpSpPr>
            <p:sp>
              <p:nvSpPr>
                <p:cNvPr id="4611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3" name="Group 594"/>
              <p:cNvGrpSpPr>
                <a:grpSpLocks/>
              </p:cNvGrpSpPr>
              <p:nvPr/>
            </p:nvGrpSpPr>
            <p:grpSpPr bwMode="auto">
              <a:xfrm>
                <a:off x="1819" y="3011"/>
                <a:ext cx="100" cy="95"/>
                <a:chOff x="704" y="1880"/>
                <a:chExt cx="136" cy="128"/>
              </a:xfrm>
            </p:grpSpPr>
            <p:sp>
              <p:nvSpPr>
                <p:cNvPr id="4611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4" name="Group 597"/>
              <p:cNvGrpSpPr>
                <a:grpSpLocks/>
              </p:cNvGrpSpPr>
              <p:nvPr/>
            </p:nvGrpSpPr>
            <p:grpSpPr bwMode="auto">
              <a:xfrm>
                <a:off x="1724" y="3011"/>
                <a:ext cx="100" cy="95"/>
                <a:chOff x="704" y="1880"/>
                <a:chExt cx="136" cy="128"/>
              </a:xfrm>
            </p:grpSpPr>
            <p:sp>
              <p:nvSpPr>
                <p:cNvPr id="4611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5" name="Group 600"/>
              <p:cNvGrpSpPr>
                <a:grpSpLocks/>
              </p:cNvGrpSpPr>
              <p:nvPr/>
            </p:nvGrpSpPr>
            <p:grpSpPr bwMode="auto">
              <a:xfrm>
                <a:off x="1623" y="3011"/>
                <a:ext cx="100" cy="95"/>
                <a:chOff x="704" y="1880"/>
                <a:chExt cx="136" cy="128"/>
              </a:xfrm>
            </p:grpSpPr>
            <p:sp>
              <p:nvSpPr>
                <p:cNvPr id="4611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6" name="Group 603"/>
              <p:cNvGrpSpPr>
                <a:grpSpLocks/>
              </p:cNvGrpSpPr>
              <p:nvPr/>
            </p:nvGrpSpPr>
            <p:grpSpPr bwMode="auto">
              <a:xfrm>
                <a:off x="1528" y="3011"/>
                <a:ext cx="100" cy="95"/>
                <a:chOff x="704" y="1880"/>
                <a:chExt cx="136" cy="128"/>
              </a:xfrm>
            </p:grpSpPr>
            <p:sp>
              <p:nvSpPr>
                <p:cNvPr id="4611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7" name="Group 606"/>
              <p:cNvGrpSpPr>
                <a:grpSpLocks/>
              </p:cNvGrpSpPr>
              <p:nvPr/>
            </p:nvGrpSpPr>
            <p:grpSpPr bwMode="auto">
              <a:xfrm>
                <a:off x="1427" y="3011"/>
                <a:ext cx="100" cy="95"/>
                <a:chOff x="704" y="1880"/>
                <a:chExt cx="136" cy="128"/>
              </a:xfrm>
            </p:grpSpPr>
            <p:sp>
              <p:nvSpPr>
                <p:cNvPr id="4611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8" name="Group 609"/>
              <p:cNvGrpSpPr>
                <a:grpSpLocks/>
              </p:cNvGrpSpPr>
              <p:nvPr/>
            </p:nvGrpSpPr>
            <p:grpSpPr bwMode="auto">
              <a:xfrm>
                <a:off x="1332" y="3011"/>
                <a:ext cx="100" cy="95"/>
                <a:chOff x="704" y="1880"/>
                <a:chExt cx="136" cy="128"/>
              </a:xfrm>
            </p:grpSpPr>
            <p:sp>
              <p:nvSpPr>
                <p:cNvPr id="4611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09" name="Group 612"/>
              <p:cNvGrpSpPr>
                <a:grpSpLocks/>
              </p:cNvGrpSpPr>
              <p:nvPr/>
            </p:nvGrpSpPr>
            <p:grpSpPr bwMode="auto">
              <a:xfrm>
                <a:off x="1231" y="3011"/>
                <a:ext cx="100" cy="95"/>
                <a:chOff x="704" y="1880"/>
                <a:chExt cx="136" cy="128"/>
              </a:xfrm>
            </p:grpSpPr>
            <p:sp>
              <p:nvSpPr>
                <p:cNvPr id="4611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1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4" name="AutoShape 586"/>
            <p:cNvSpPr>
              <a:spLocks noChangeArrowheads="1"/>
            </p:cNvSpPr>
            <p:nvPr/>
          </p:nvSpPr>
          <p:spPr bwMode="auto">
            <a:xfrm>
              <a:off x="6240155" y="2458877"/>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426" name="Group 590"/>
            <p:cNvGrpSpPr>
              <a:grpSpLocks/>
            </p:cNvGrpSpPr>
            <p:nvPr/>
          </p:nvGrpSpPr>
          <p:grpSpPr bwMode="auto">
            <a:xfrm>
              <a:off x="6610658" y="2540960"/>
              <a:ext cx="1445890" cy="190457"/>
              <a:chOff x="1231" y="3011"/>
              <a:chExt cx="795" cy="95"/>
            </a:xfrm>
          </p:grpSpPr>
          <p:grpSp>
            <p:nvGrpSpPr>
              <p:cNvPr id="461427" name="Group 591"/>
              <p:cNvGrpSpPr>
                <a:grpSpLocks/>
              </p:cNvGrpSpPr>
              <p:nvPr/>
            </p:nvGrpSpPr>
            <p:grpSpPr bwMode="auto">
              <a:xfrm>
                <a:off x="1926" y="3011"/>
                <a:ext cx="100" cy="95"/>
                <a:chOff x="704" y="1880"/>
                <a:chExt cx="136" cy="128"/>
              </a:xfrm>
            </p:grpSpPr>
            <p:sp>
              <p:nvSpPr>
                <p:cNvPr id="46109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28" name="Group 594"/>
              <p:cNvGrpSpPr>
                <a:grpSpLocks/>
              </p:cNvGrpSpPr>
              <p:nvPr/>
            </p:nvGrpSpPr>
            <p:grpSpPr bwMode="auto">
              <a:xfrm>
                <a:off x="1819" y="3011"/>
                <a:ext cx="100" cy="95"/>
                <a:chOff x="704" y="1880"/>
                <a:chExt cx="136" cy="128"/>
              </a:xfrm>
            </p:grpSpPr>
            <p:sp>
              <p:nvSpPr>
                <p:cNvPr id="46109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29" name="Group 597"/>
              <p:cNvGrpSpPr>
                <a:grpSpLocks/>
              </p:cNvGrpSpPr>
              <p:nvPr/>
            </p:nvGrpSpPr>
            <p:grpSpPr bwMode="auto">
              <a:xfrm>
                <a:off x="1724" y="3011"/>
                <a:ext cx="100" cy="95"/>
                <a:chOff x="704" y="1880"/>
                <a:chExt cx="136" cy="128"/>
              </a:xfrm>
            </p:grpSpPr>
            <p:sp>
              <p:nvSpPr>
                <p:cNvPr id="46109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9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0" name="Group 600"/>
              <p:cNvGrpSpPr>
                <a:grpSpLocks/>
              </p:cNvGrpSpPr>
              <p:nvPr/>
            </p:nvGrpSpPr>
            <p:grpSpPr bwMode="auto">
              <a:xfrm>
                <a:off x="1623" y="3011"/>
                <a:ext cx="100" cy="95"/>
                <a:chOff x="704" y="1880"/>
                <a:chExt cx="136" cy="128"/>
              </a:xfrm>
            </p:grpSpPr>
            <p:sp>
              <p:nvSpPr>
                <p:cNvPr id="46108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1" name="Group 603"/>
              <p:cNvGrpSpPr>
                <a:grpSpLocks/>
              </p:cNvGrpSpPr>
              <p:nvPr/>
            </p:nvGrpSpPr>
            <p:grpSpPr bwMode="auto">
              <a:xfrm>
                <a:off x="1528" y="3011"/>
                <a:ext cx="100" cy="95"/>
                <a:chOff x="704" y="1880"/>
                <a:chExt cx="136" cy="128"/>
              </a:xfrm>
            </p:grpSpPr>
            <p:sp>
              <p:nvSpPr>
                <p:cNvPr id="46108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2" name="Group 606"/>
              <p:cNvGrpSpPr>
                <a:grpSpLocks/>
              </p:cNvGrpSpPr>
              <p:nvPr/>
            </p:nvGrpSpPr>
            <p:grpSpPr bwMode="auto">
              <a:xfrm>
                <a:off x="1427" y="3011"/>
                <a:ext cx="100" cy="95"/>
                <a:chOff x="704" y="1880"/>
                <a:chExt cx="136" cy="128"/>
              </a:xfrm>
            </p:grpSpPr>
            <p:sp>
              <p:nvSpPr>
                <p:cNvPr id="46108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33" name="Group 609"/>
              <p:cNvGrpSpPr>
                <a:grpSpLocks/>
              </p:cNvGrpSpPr>
              <p:nvPr/>
            </p:nvGrpSpPr>
            <p:grpSpPr bwMode="auto">
              <a:xfrm>
                <a:off x="1332" y="3011"/>
                <a:ext cx="100" cy="95"/>
                <a:chOff x="704" y="1880"/>
                <a:chExt cx="136" cy="128"/>
              </a:xfrm>
            </p:grpSpPr>
            <p:sp>
              <p:nvSpPr>
                <p:cNvPr id="46108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0" name="Group 612"/>
              <p:cNvGrpSpPr>
                <a:grpSpLocks/>
              </p:cNvGrpSpPr>
              <p:nvPr/>
            </p:nvGrpSpPr>
            <p:grpSpPr bwMode="auto">
              <a:xfrm>
                <a:off x="1231" y="3011"/>
                <a:ext cx="100" cy="95"/>
                <a:chOff x="704" y="1880"/>
                <a:chExt cx="136" cy="128"/>
              </a:xfrm>
            </p:grpSpPr>
            <p:sp>
              <p:nvSpPr>
                <p:cNvPr id="46108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8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16" name="AutoShape 586"/>
            <p:cNvSpPr>
              <a:spLocks noChangeArrowheads="1"/>
            </p:cNvSpPr>
            <p:nvPr/>
          </p:nvSpPr>
          <p:spPr bwMode="auto">
            <a:xfrm>
              <a:off x="8090771" y="2464316"/>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17" name="AutoShape 586"/>
            <p:cNvSpPr>
              <a:spLocks noChangeArrowheads="1"/>
            </p:cNvSpPr>
            <p:nvPr/>
          </p:nvSpPr>
          <p:spPr bwMode="auto">
            <a:xfrm>
              <a:off x="2549801" y="2442548"/>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451" name="Group 590"/>
            <p:cNvGrpSpPr>
              <a:grpSpLocks/>
            </p:cNvGrpSpPr>
            <p:nvPr/>
          </p:nvGrpSpPr>
          <p:grpSpPr bwMode="auto">
            <a:xfrm rot="-5400000">
              <a:off x="3841127" y="1632927"/>
              <a:ext cx="1445890" cy="190457"/>
              <a:chOff x="1231" y="3011"/>
              <a:chExt cx="795" cy="95"/>
            </a:xfrm>
          </p:grpSpPr>
          <p:grpSp>
            <p:nvGrpSpPr>
              <p:cNvPr id="461452" name="Group 591"/>
              <p:cNvGrpSpPr>
                <a:grpSpLocks/>
              </p:cNvGrpSpPr>
              <p:nvPr/>
            </p:nvGrpSpPr>
            <p:grpSpPr bwMode="auto">
              <a:xfrm>
                <a:off x="1926" y="3011"/>
                <a:ext cx="100" cy="95"/>
                <a:chOff x="704" y="1880"/>
                <a:chExt cx="136" cy="128"/>
              </a:xfrm>
            </p:grpSpPr>
            <p:sp>
              <p:nvSpPr>
                <p:cNvPr id="46107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7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3" name="Group 594"/>
              <p:cNvGrpSpPr>
                <a:grpSpLocks/>
              </p:cNvGrpSpPr>
              <p:nvPr/>
            </p:nvGrpSpPr>
            <p:grpSpPr bwMode="auto">
              <a:xfrm>
                <a:off x="1819" y="3011"/>
                <a:ext cx="100" cy="95"/>
                <a:chOff x="704" y="1880"/>
                <a:chExt cx="136" cy="128"/>
              </a:xfrm>
            </p:grpSpPr>
            <p:sp>
              <p:nvSpPr>
                <p:cNvPr id="46106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4" name="Group 597"/>
              <p:cNvGrpSpPr>
                <a:grpSpLocks/>
              </p:cNvGrpSpPr>
              <p:nvPr/>
            </p:nvGrpSpPr>
            <p:grpSpPr bwMode="auto">
              <a:xfrm>
                <a:off x="1724" y="3011"/>
                <a:ext cx="100" cy="95"/>
                <a:chOff x="704" y="1880"/>
                <a:chExt cx="136" cy="128"/>
              </a:xfrm>
            </p:grpSpPr>
            <p:sp>
              <p:nvSpPr>
                <p:cNvPr id="46106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5" name="Group 600"/>
              <p:cNvGrpSpPr>
                <a:grpSpLocks/>
              </p:cNvGrpSpPr>
              <p:nvPr/>
            </p:nvGrpSpPr>
            <p:grpSpPr bwMode="auto">
              <a:xfrm>
                <a:off x="1623" y="3011"/>
                <a:ext cx="100" cy="95"/>
                <a:chOff x="704" y="1880"/>
                <a:chExt cx="136" cy="128"/>
              </a:xfrm>
            </p:grpSpPr>
            <p:sp>
              <p:nvSpPr>
                <p:cNvPr id="46106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6" name="Group 603"/>
              <p:cNvGrpSpPr>
                <a:grpSpLocks/>
              </p:cNvGrpSpPr>
              <p:nvPr/>
            </p:nvGrpSpPr>
            <p:grpSpPr bwMode="auto">
              <a:xfrm>
                <a:off x="1528" y="3011"/>
                <a:ext cx="100" cy="95"/>
                <a:chOff x="704" y="1880"/>
                <a:chExt cx="136" cy="128"/>
              </a:xfrm>
            </p:grpSpPr>
            <p:sp>
              <p:nvSpPr>
                <p:cNvPr id="46106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57" name="Group 606"/>
              <p:cNvGrpSpPr>
                <a:grpSpLocks/>
              </p:cNvGrpSpPr>
              <p:nvPr/>
            </p:nvGrpSpPr>
            <p:grpSpPr bwMode="auto">
              <a:xfrm>
                <a:off x="1427" y="3011"/>
                <a:ext cx="100" cy="95"/>
                <a:chOff x="704" y="1880"/>
                <a:chExt cx="136" cy="128"/>
              </a:xfrm>
            </p:grpSpPr>
            <p:sp>
              <p:nvSpPr>
                <p:cNvPr id="46106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6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4" name="Group 609"/>
              <p:cNvGrpSpPr>
                <a:grpSpLocks/>
              </p:cNvGrpSpPr>
              <p:nvPr/>
            </p:nvGrpSpPr>
            <p:grpSpPr bwMode="auto">
              <a:xfrm>
                <a:off x="1332" y="3011"/>
                <a:ext cx="100" cy="95"/>
                <a:chOff x="704" y="1880"/>
                <a:chExt cx="136" cy="128"/>
              </a:xfrm>
            </p:grpSpPr>
            <p:sp>
              <p:nvSpPr>
                <p:cNvPr id="46105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5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5" name="Group 612"/>
              <p:cNvGrpSpPr>
                <a:grpSpLocks/>
              </p:cNvGrpSpPr>
              <p:nvPr/>
            </p:nvGrpSpPr>
            <p:grpSpPr bwMode="auto">
              <a:xfrm>
                <a:off x="1231" y="3011"/>
                <a:ext cx="100" cy="95"/>
                <a:chOff x="704" y="1880"/>
                <a:chExt cx="136" cy="128"/>
              </a:xfrm>
            </p:grpSpPr>
            <p:sp>
              <p:nvSpPr>
                <p:cNvPr id="46105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5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476" name="Group 590"/>
            <p:cNvGrpSpPr>
              <a:grpSpLocks/>
            </p:cNvGrpSpPr>
            <p:nvPr/>
          </p:nvGrpSpPr>
          <p:grpSpPr bwMode="auto">
            <a:xfrm rot="-5400000">
              <a:off x="5691743" y="1638366"/>
              <a:ext cx="1445890" cy="190457"/>
              <a:chOff x="1231" y="3011"/>
              <a:chExt cx="795" cy="95"/>
            </a:xfrm>
          </p:grpSpPr>
          <p:grpSp>
            <p:nvGrpSpPr>
              <p:cNvPr id="461477" name="Group 591"/>
              <p:cNvGrpSpPr>
                <a:grpSpLocks/>
              </p:cNvGrpSpPr>
              <p:nvPr/>
            </p:nvGrpSpPr>
            <p:grpSpPr bwMode="auto">
              <a:xfrm>
                <a:off x="1926" y="3011"/>
                <a:ext cx="100" cy="95"/>
                <a:chOff x="704" y="1880"/>
                <a:chExt cx="136" cy="128"/>
              </a:xfrm>
            </p:grpSpPr>
            <p:sp>
              <p:nvSpPr>
                <p:cNvPr id="46104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8" name="Group 594"/>
              <p:cNvGrpSpPr>
                <a:grpSpLocks/>
              </p:cNvGrpSpPr>
              <p:nvPr/>
            </p:nvGrpSpPr>
            <p:grpSpPr bwMode="auto">
              <a:xfrm>
                <a:off x="1819" y="3011"/>
                <a:ext cx="100" cy="95"/>
                <a:chOff x="704" y="1880"/>
                <a:chExt cx="136" cy="128"/>
              </a:xfrm>
            </p:grpSpPr>
            <p:sp>
              <p:nvSpPr>
                <p:cNvPr id="46104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79" name="Group 597"/>
              <p:cNvGrpSpPr>
                <a:grpSpLocks/>
              </p:cNvGrpSpPr>
              <p:nvPr/>
            </p:nvGrpSpPr>
            <p:grpSpPr bwMode="auto">
              <a:xfrm>
                <a:off x="1724" y="3011"/>
                <a:ext cx="100" cy="95"/>
                <a:chOff x="704" y="1880"/>
                <a:chExt cx="136" cy="128"/>
              </a:xfrm>
            </p:grpSpPr>
            <p:sp>
              <p:nvSpPr>
                <p:cNvPr id="46104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80" name="Group 600"/>
              <p:cNvGrpSpPr>
                <a:grpSpLocks/>
              </p:cNvGrpSpPr>
              <p:nvPr/>
            </p:nvGrpSpPr>
            <p:grpSpPr bwMode="auto">
              <a:xfrm>
                <a:off x="1623" y="3011"/>
                <a:ext cx="100" cy="95"/>
                <a:chOff x="704" y="1880"/>
                <a:chExt cx="136" cy="128"/>
              </a:xfrm>
            </p:grpSpPr>
            <p:sp>
              <p:nvSpPr>
                <p:cNvPr id="46104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4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81" name="Group 603"/>
              <p:cNvGrpSpPr>
                <a:grpSpLocks/>
              </p:cNvGrpSpPr>
              <p:nvPr/>
            </p:nvGrpSpPr>
            <p:grpSpPr bwMode="auto">
              <a:xfrm>
                <a:off x="1528" y="3011"/>
                <a:ext cx="100" cy="95"/>
                <a:chOff x="704" y="1880"/>
                <a:chExt cx="136" cy="128"/>
              </a:xfrm>
            </p:grpSpPr>
            <p:sp>
              <p:nvSpPr>
                <p:cNvPr id="46103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98" name="Group 606"/>
              <p:cNvGrpSpPr>
                <a:grpSpLocks/>
              </p:cNvGrpSpPr>
              <p:nvPr/>
            </p:nvGrpSpPr>
            <p:grpSpPr bwMode="auto">
              <a:xfrm>
                <a:off x="1427" y="3011"/>
                <a:ext cx="100" cy="95"/>
                <a:chOff x="704" y="1880"/>
                <a:chExt cx="136" cy="128"/>
              </a:xfrm>
            </p:grpSpPr>
            <p:sp>
              <p:nvSpPr>
                <p:cNvPr id="46103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499" name="Group 609"/>
              <p:cNvGrpSpPr>
                <a:grpSpLocks/>
              </p:cNvGrpSpPr>
              <p:nvPr/>
            </p:nvGrpSpPr>
            <p:grpSpPr bwMode="auto">
              <a:xfrm>
                <a:off x="1332" y="3011"/>
                <a:ext cx="100" cy="95"/>
                <a:chOff x="704" y="1880"/>
                <a:chExt cx="136" cy="128"/>
              </a:xfrm>
            </p:grpSpPr>
            <p:sp>
              <p:nvSpPr>
                <p:cNvPr id="46103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0" name="Group 612"/>
              <p:cNvGrpSpPr>
                <a:grpSpLocks/>
              </p:cNvGrpSpPr>
              <p:nvPr/>
            </p:nvGrpSpPr>
            <p:grpSpPr bwMode="auto">
              <a:xfrm>
                <a:off x="1231" y="3011"/>
                <a:ext cx="100" cy="95"/>
                <a:chOff x="704" y="1880"/>
                <a:chExt cx="136" cy="128"/>
              </a:xfrm>
            </p:grpSpPr>
            <p:sp>
              <p:nvSpPr>
                <p:cNvPr id="46103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3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01" name="Group 590"/>
            <p:cNvGrpSpPr>
              <a:grpSpLocks/>
            </p:cNvGrpSpPr>
            <p:nvPr/>
          </p:nvGrpSpPr>
          <p:grpSpPr bwMode="auto">
            <a:xfrm rot="-5400000">
              <a:off x="7509701" y="1643805"/>
              <a:ext cx="1445890" cy="190457"/>
              <a:chOff x="1231" y="3011"/>
              <a:chExt cx="795" cy="95"/>
            </a:xfrm>
          </p:grpSpPr>
          <p:grpSp>
            <p:nvGrpSpPr>
              <p:cNvPr id="461502" name="Group 591"/>
              <p:cNvGrpSpPr>
                <a:grpSpLocks/>
              </p:cNvGrpSpPr>
              <p:nvPr/>
            </p:nvGrpSpPr>
            <p:grpSpPr bwMode="auto">
              <a:xfrm>
                <a:off x="1926" y="3011"/>
                <a:ext cx="100" cy="95"/>
                <a:chOff x="704" y="1880"/>
                <a:chExt cx="136" cy="128"/>
              </a:xfrm>
            </p:grpSpPr>
            <p:sp>
              <p:nvSpPr>
                <p:cNvPr id="46102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2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3" name="Group 594"/>
              <p:cNvGrpSpPr>
                <a:grpSpLocks/>
              </p:cNvGrpSpPr>
              <p:nvPr/>
            </p:nvGrpSpPr>
            <p:grpSpPr bwMode="auto">
              <a:xfrm>
                <a:off x="1819" y="3011"/>
                <a:ext cx="100" cy="95"/>
                <a:chOff x="704" y="1880"/>
                <a:chExt cx="136" cy="128"/>
              </a:xfrm>
            </p:grpSpPr>
            <p:sp>
              <p:nvSpPr>
                <p:cNvPr id="46102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2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4" name="Group 597"/>
              <p:cNvGrpSpPr>
                <a:grpSpLocks/>
              </p:cNvGrpSpPr>
              <p:nvPr/>
            </p:nvGrpSpPr>
            <p:grpSpPr bwMode="auto">
              <a:xfrm>
                <a:off x="1724" y="3011"/>
                <a:ext cx="100" cy="95"/>
                <a:chOff x="704" y="1880"/>
                <a:chExt cx="136" cy="128"/>
              </a:xfrm>
            </p:grpSpPr>
            <p:sp>
              <p:nvSpPr>
                <p:cNvPr id="46101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05" name="Group 600"/>
              <p:cNvGrpSpPr>
                <a:grpSpLocks/>
              </p:cNvGrpSpPr>
              <p:nvPr/>
            </p:nvGrpSpPr>
            <p:grpSpPr bwMode="auto">
              <a:xfrm>
                <a:off x="1623" y="3011"/>
                <a:ext cx="100" cy="95"/>
                <a:chOff x="704" y="1880"/>
                <a:chExt cx="136" cy="128"/>
              </a:xfrm>
            </p:grpSpPr>
            <p:sp>
              <p:nvSpPr>
                <p:cNvPr id="46101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2" name="Group 603"/>
              <p:cNvGrpSpPr>
                <a:grpSpLocks/>
              </p:cNvGrpSpPr>
              <p:nvPr/>
            </p:nvGrpSpPr>
            <p:grpSpPr bwMode="auto">
              <a:xfrm>
                <a:off x="1528" y="3011"/>
                <a:ext cx="100" cy="95"/>
                <a:chOff x="704" y="1880"/>
                <a:chExt cx="136" cy="128"/>
              </a:xfrm>
            </p:grpSpPr>
            <p:sp>
              <p:nvSpPr>
                <p:cNvPr id="46101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3" name="Group 606"/>
              <p:cNvGrpSpPr>
                <a:grpSpLocks/>
              </p:cNvGrpSpPr>
              <p:nvPr/>
            </p:nvGrpSpPr>
            <p:grpSpPr bwMode="auto">
              <a:xfrm>
                <a:off x="1427" y="3011"/>
                <a:ext cx="100" cy="95"/>
                <a:chOff x="704" y="1880"/>
                <a:chExt cx="136" cy="128"/>
              </a:xfrm>
            </p:grpSpPr>
            <p:sp>
              <p:nvSpPr>
                <p:cNvPr id="46101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4" name="Group 609"/>
              <p:cNvGrpSpPr>
                <a:grpSpLocks/>
              </p:cNvGrpSpPr>
              <p:nvPr/>
            </p:nvGrpSpPr>
            <p:grpSpPr bwMode="auto">
              <a:xfrm>
                <a:off x="1332" y="3011"/>
                <a:ext cx="100" cy="95"/>
                <a:chOff x="704" y="1880"/>
                <a:chExt cx="136" cy="128"/>
              </a:xfrm>
            </p:grpSpPr>
            <p:sp>
              <p:nvSpPr>
                <p:cNvPr id="46101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1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5" name="Group 612"/>
              <p:cNvGrpSpPr>
                <a:grpSpLocks/>
              </p:cNvGrpSpPr>
              <p:nvPr/>
            </p:nvGrpSpPr>
            <p:grpSpPr bwMode="auto">
              <a:xfrm>
                <a:off x="1231" y="3011"/>
                <a:ext cx="100" cy="95"/>
                <a:chOff x="704" y="1880"/>
                <a:chExt cx="136" cy="128"/>
              </a:xfrm>
            </p:grpSpPr>
            <p:sp>
              <p:nvSpPr>
                <p:cNvPr id="46100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00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26" name="Group 590"/>
            <p:cNvGrpSpPr>
              <a:grpSpLocks/>
            </p:cNvGrpSpPr>
            <p:nvPr/>
          </p:nvGrpSpPr>
          <p:grpSpPr bwMode="auto">
            <a:xfrm rot="-5400000">
              <a:off x="1979621" y="3478104"/>
              <a:ext cx="1445890" cy="190457"/>
              <a:chOff x="1231" y="3011"/>
              <a:chExt cx="795" cy="95"/>
            </a:xfrm>
          </p:grpSpPr>
          <p:grpSp>
            <p:nvGrpSpPr>
              <p:cNvPr id="461527" name="Group 591"/>
              <p:cNvGrpSpPr>
                <a:grpSpLocks/>
              </p:cNvGrpSpPr>
              <p:nvPr/>
            </p:nvGrpSpPr>
            <p:grpSpPr bwMode="auto">
              <a:xfrm>
                <a:off x="1926" y="3011"/>
                <a:ext cx="100" cy="95"/>
                <a:chOff x="704" y="1880"/>
                <a:chExt cx="136" cy="128"/>
              </a:xfrm>
            </p:grpSpPr>
            <p:sp>
              <p:nvSpPr>
                <p:cNvPr id="4609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8" name="Group 594"/>
              <p:cNvGrpSpPr>
                <a:grpSpLocks/>
              </p:cNvGrpSpPr>
              <p:nvPr/>
            </p:nvGrpSpPr>
            <p:grpSpPr bwMode="auto">
              <a:xfrm>
                <a:off x="1819" y="3011"/>
                <a:ext cx="100" cy="95"/>
                <a:chOff x="704" y="1880"/>
                <a:chExt cx="136" cy="128"/>
              </a:xfrm>
            </p:grpSpPr>
            <p:sp>
              <p:nvSpPr>
                <p:cNvPr id="4609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29" name="Group 597"/>
              <p:cNvGrpSpPr>
                <a:grpSpLocks/>
              </p:cNvGrpSpPr>
              <p:nvPr/>
            </p:nvGrpSpPr>
            <p:grpSpPr bwMode="auto">
              <a:xfrm>
                <a:off x="1724" y="3011"/>
                <a:ext cx="100" cy="95"/>
                <a:chOff x="704" y="1880"/>
                <a:chExt cx="136" cy="128"/>
              </a:xfrm>
            </p:grpSpPr>
            <p:sp>
              <p:nvSpPr>
                <p:cNvPr id="4609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6" name="Group 600"/>
              <p:cNvGrpSpPr>
                <a:grpSpLocks/>
              </p:cNvGrpSpPr>
              <p:nvPr/>
            </p:nvGrpSpPr>
            <p:grpSpPr bwMode="auto">
              <a:xfrm>
                <a:off x="1623" y="3011"/>
                <a:ext cx="100" cy="95"/>
                <a:chOff x="704" y="1880"/>
                <a:chExt cx="136" cy="128"/>
              </a:xfrm>
            </p:grpSpPr>
            <p:sp>
              <p:nvSpPr>
                <p:cNvPr id="4609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7" name="Group 603"/>
              <p:cNvGrpSpPr>
                <a:grpSpLocks/>
              </p:cNvGrpSpPr>
              <p:nvPr/>
            </p:nvGrpSpPr>
            <p:grpSpPr bwMode="auto">
              <a:xfrm>
                <a:off x="1528" y="3011"/>
                <a:ext cx="100" cy="95"/>
                <a:chOff x="704" y="1880"/>
                <a:chExt cx="136" cy="128"/>
              </a:xfrm>
            </p:grpSpPr>
            <p:sp>
              <p:nvSpPr>
                <p:cNvPr id="4609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8" name="Group 606"/>
              <p:cNvGrpSpPr>
                <a:grpSpLocks/>
              </p:cNvGrpSpPr>
              <p:nvPr/>
            </p:nvGrpSpPr>
            <p:grpSpPr bwMode="auto">
              <a:xfrm>
                <a:off x="1427" y="3011"/>
                <a:ext cx="100" cy="95"/>
                <a:chOff x="704" y="1880"/>
                <a:chExt cx="136" cy="128"/>
              </a:xfrm>
            </p:grpSpPr>
            <p:sp>
              <p:nvSpPr>
                <p:cNvPr id="4609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49" name="Group 609"/>
              <p:cNvGrpSpPr>
                <a:grpSpLocks/>
              </p:cNvGrpSpPr>
              <p:nvPr/>
            </p:nvGrpSpPr>
            <p:grpSpPr bwMode="auto">
              <a:xfrm>
                <a:off x="1332" y="3011"/>
                <a:ext cx="100" cy="95"/>
                <a:chOff x="704" y="1880"/>
                <a:chExt cx="136" cy="128"/>
              </a:xfrm>
            </p:grpSpPr>
            <p:sp>
              <p:nvSpPr>
                <p:cNvPr id="4609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50" name="Group 612"/>
              <p:cNvGrpSpPr>
                <a:grpSpLocks/>
              </p:cNvGrpSpPr>
              <p:nvPr/>
            </p:nvGrpSpPr>
            <p:grpSpPr bwMode="auto">
              <a:xfrm>
                <a:off x="1231" y="3011"/>
                <a:ext cx="100" cy="95"/>
                <a:chOff x="704" y="1880"/>
                <a:chExt cx="136" cy="128"/>
              </a:xfrm>
            </p:grpSpPr>
            <p:sp>
              <p:nvSpPr>
                <p:cNvPr id="4609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551" name="Group 590"/>
            <p:cNvGrpSpPr>
              <a:grpSpLocks/>
            </p:cNvGrpSpPr>
            <p:nvPr/>
          </p:nvGrpSpPr>
          <p:grpSpPr bwMode="auto">
            <a:xfrm>
              <a:off x="2882207" y="4364369"/>
              <a:ext cx="1445890" cy="190457"/>
              <a:chOff x="1231" y="3011"/>
              <a:chExt cx="795" cy="95"/>
            </a:xfrm>
          </p:grpSpPr>
          <p:grpSp>
            <p:nvGrpSpPr>
              <p:cNvPr id="461552" name="Group 591"/>
              <p:cNvGrpSpPr>
                <a:grpSpLocks/>
              </p:cNvGrpSpPr>
              <p:nvPr/>
            </p:nvGrpSpPr>
            <p:grpSpPr bwMode="auto">
              <a:xfrm>
                <a:off x="1926" y="3011"/>
                <a:ext cx="100" cy="95"/>
                <a:chOff x="704" y="1880"/>
                <a:chExt cx="136" cy="128"/>
              </a:xfrm>
            </p:grpSpPr>
            <p:sp>
              <p:nvSpPr>
                <p:cNvPr id="46097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53" name="Group 594"/>
              <p:cNvGrpSpPr>
                <a:grpSpLocks/>
              </p:cNvGrpSpPr>
              <p:nvPr/>
            </p:nvGrpSpPr>
            <p:grpSpPr bwMode="auto">
              <a:xfrm>
                <a:off x="1819" y="3011"/>
                <a:ext cx="100" cy="95"/>
                <a:chOff x="704" y="1880"/>
                <a:chExt cx="136" cy="128"/>
              </a:xfrm>
            </p:grpSpPr>
            <p:sp>
              <p:nvSpPr>
                <p:cNvPr id="46097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0" name="Group 597"/>
              <p:cNvGrpSpPr>
                <a:grpSpLocks/>
              </p:cNvGrpSpPr>
              <p:nvPr/>
            </p:nvGrpSpPr>
            <p:grpSpPr bwMode="auto">
              <a:xfrm>
                <a:off x="1724" y="3011"/>
                <a:ext cx="100" cy="95"/>
                <a:chOff x="704" y="1880"/>
                <a:chExt cx="136" cy="128"/>
              </a:xfrm>
            </p:grpSpPr>
            <p:sp>
              <p:nvSpPr>
                <p:cNvPr id="46097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7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1" name="Group 600"/>
              <p:cNvGrpSpPr>
                <a:grpSpLocks/>
              </p:cNvGrpSpPr>
              <p:nvPr/>
            </p:nvGrpSpPr>
            <p:grpSpPr bwMode="auto">
              <a:xfrm>
                <a:off x="1623" y="3011"/>
                <a:ext cx="100" cy="95"/>
                <a:chOff x="704" y="1880"/>
                <a:chExt cx="136" cy="128"/>
              </a:xfrm>
            </p:grpSpPr>
            <p:sp>
              <p:nvSpPr>
                <p:cNvPr id="46096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2" name="Group 603"/>
              <p:cNvGrpSpPr>
                <a:grpSpLocks/>
              </p:cNvGrpSpPr>
              <p:nvPr/>
            </p:nvGrpSpPr>
            <p:grpSpPr bwMode="auto">
              <a:xfrm>
                <a:off x="1528" y="3011"/>
                <a:ext cx="100" cy="95"/>
                <a:chOff x="704" y="1880"/>
                <a:chExt cx="136" cy="128"/>
              </a:xfrm>
            </p:grpSpPr>
            <p:sp>
              <p:nvSpPr>
                <p:cNvPr id="46096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3" name="Group 606"/>
              <p:cNvGrpSpPr>
                <a:grpSpLocks/>
              </p:cNvGrpSpPr>
              <p:nvPr/>
            </p:nvGrpSpPr>
            <p:grpSpPr bwMode="auto">
              <a:xfrm>
                <a:off x="1427" y="3011"/>
                <a:ext cx="100" cy="95"/>
                <a:chOff x="704" y="1880"/>
                <a:chExt cx="136" cy="128"/>
              </a:xfrm>
            </p:grpSpPr>
            <p:sp>
              <p:nvSpPr>
                <p:cNvPr id="46096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4" name="Group 609"/>
              <p:cNvGrpSpPr>
                <a:grpSpLocks/>
              </p:cNvGrpSpPr>
              <p:nvPr/>
            </p:nvGrpSpPr>
            <p:grpSpPr bwMode="auto">
              <a:xfrm>
                <a:off x="1332" y="3011"/>
                <a:ext cx="100" cy="95"/>
                <a:chOff x="704" y="1880"/>
                <a:chExt cx="136" cy="128"/>
              </a:xfrm>
            </p:grpSpPr>
            <p:sp>
              <p:nvSpPr>
                <p:cNvPr id="46096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75" name="Group 612"/>
              <p:cNvGrpSpPr>
                <a:grpSpLocks/>
              </p:cNvGrpSpPr>
              <p:nvPr/>
            </p:nvGrpSpPr>
            <p:grpSpPr bwMode="auto">
              <a:xfrm>
                <a:off x="1231" y="3011"/>
                <a:ext cx="100" cy="95"/>
                <a:chOff x="704" y="1880"/>
                <a:chExt cx="136" cy="128"/>
              </a:xfrm>
            </p:grpSpPr>
            <p:sp>
              <p:nvSpPr>
                <p:cNvPr id="46096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6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3" name="AutoShape 586"/>
            <p:cNvSpPr>
              <a:spLocks noChangeArrowheads="1"/>
            </p:cNvSpPr>
            <p:nvPr/>
          </p:nvSpPr>
          <p:spPr bwMode="auto">
            <a:xfrm>
              <a:off x="4362320" y="4287725"/>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576" name="Group 590"/>
            <p:cNvGrpSpPr>
              <a:grpSpLocks/>
            </p:cNvGrpSpPr>
            <p:nvPr/>
          </p:nvGrpSpPr>
          <p:grpSpPr bwMode="auto">
            <a:xfrm>
              <a:off x="4732823" y="4386137"/>
              <a:ext cx="1445890" cy="190457"/>
              <a:chOff x="1231" y="3011"/>
              <a:chExt cx="795" cy="95"/>
            </a:xfrm>
          </p:grpSpPr>
          <p:grpSp>
            <p:nvGrpSpPr>
              <p:cNvPr id="461577" name="Group 591"/>
              <p:cNvGrpSpPr>
                <a:grpSpLocks/>
              </p:cNvGrpSpPr>
              <p:nvPr/>
            </p:nvGrpSpPr>
            <p:grpSpPr bwMode="auto">
              <a:xfrm>
                <a:off x="1926" y="3011"/>
                <a:ext cx="100" cy="95"/>
                <a:chOff x="704" y="1880"/>
                <a:chExt cx="136" cy="128"/>
              </a:xfrm>
            </p:grpSpPr>
            <p:sp>
              <p:nvSpPr>
                <p:cNvPr id="4609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4" name="Group 594"/>
              <p:cNvGrpSpPr>
                <a:grpSpLocks/>
              </p:cNvGrpSpPr>
              <p:nvPr/>
            </p:nvGrpSpPr>
            <p:grpSpPr bwMode="auto">
              <a:xfrm>
                <a:off x="1819" y="3011"/>
                <a:ext cx="100" cy="95"/>
                <a:chOff x="704" y="1880"/>
                <a:chExt cx="136" cy="128"/>
              </a:xfrm>
            </p:grpSpPr>
            <p:sp>
              <p:nvSpPr>
                <p:cNvPr id="4609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5" name="Group 597"/>
              <p:cNvGrpSpPr>
                <a:grpSpLocks/>
              </p:cNvGrpSpPr>
              <p:nvPr/>
            </p:nvGrpSpPr>
            <p:grpSpPr bwMode="auto">
              <a:xfrm>
                <a:off x="1724" y="3011"/>
                <a:ext cx="100" cy="95"/>
                <a:chOff x="704" y="1880"/>
                <a:chExt cx="136" cy="128"/>
              </a:xfrm>
            </p:grpSpPr>
            <p:sp>
              <p:nvSpPr>
                <p:cNvPr id="4609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6" name="Group 600"/>
              <p:cNvGrpSpPr>
                <a:grpSpLocks/>
              </p:cNvGrpSpPr>
              <p:nvPr/>
            </p:nvGrpSpPr>
            <p:grpSpPr bwMode="auto">
              <a:xfrm>
                <a:off x="1623" y="3011"/>
                <a:ext cx="100" cy="95"/>
                <a:chOff x="704" y="1880"/>
                <a:chExt cx="136" cy="128"/>
              </a:xfrm>
            </p:grpSpPr>
            <p:sp>
              <p:nvSpPr>
                <p:cNvPr id="4609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7" name="Group 603"/>
              <p:cNvGrpSpPr>
                <a:grpSpLocks/>
              </p:cNvGrpSpPr>
              <p:nvPr/>
            </p:nvGrpSpPr>
            <p:grpSpPr bwMode="auto">
              <a:xfrm>
                <a:off x="1528" y="3011"/>
                <a:ext cx="100" cy="95"/>
                <a:chOff x="704" y="1880"/>
                <a:chExt cx="136" cy="128"/>
              </a:xfrm>
            </p:grpSpPr>
            <p:sp>
              <p:nvSpPr>
                <p:cNvPr id="4609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8" name="Group 606"/>
              <p:cNvGrpSpPr>
                <a:grpSpLocks/>
              </p:cNvGrpSpPr>
              <p:nvPr/>
            </p:nvGrpSpPr>
            <p:grpSpPr bwMode="auto">
              <a:xfrm>
                <a:off x="1427" y="3011"/>
                <a:ext cx="100" cy="95"/>
                <a:chOff x="704" y="1880"/>
                <a:chExt cx="136" cy="128"/>
              </a:xfrm>
            </p:grpSpPr>
            <p:sp>
              <p:nvSpPr>
                <p:cNvPr id="4609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599" name="Group 609"/>
              <p:cNvGrpSpPr>
                <a:grpSpLocks/>
              </p:cNvGrpSpPr>
              <p:nvPr/>
            </p:nvGrpSpPr>
            <p:grpSpPr bwMode="auto">
              <a:xfrm>
                <a:off x="1332" y="3011"/>
                <a:ext cx="100" cy="95"/>
                <a:chOff x="704" y="1880"/>
                <a:chExt cx="136" cy="128"/>
              </a:xfrm>
            </p:grpSpPr>
            <p:sp>
              <p:nvSpPr>
                <p:cNvPr id="4609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00" name="Group 612"/>
              <p:cNvGrpSpPr>
                <a:grpSpLocks/>
              </p:cNvGrpSpPr>
              <p:nvPr/>
            </p:nvGrpSpPr>
            <p:grpSpPr bwMode="auto">
              <a:xfrm>
                <a:off x="1231" y="3011"/>
                <a:ext cx="100" cy="95"/>
                <a:chOff x="704" y="1880"/>
                <a:chExt cx="136" cy="128"/>
              </a:xfrm>
            </p:grpSpPr>
            <p:sp>
              <p:nvSpPr>
                <p:cNvPr id="4609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5" name="AutoShape 586"/>
            <p:cNvSpPr>
              <a:spLocks noChangeArrowheads="1"/>
            </p:cNvSpPr>
            <p:nvPr/>
          </p:nvSpPr>
          <p:spPr bwMode="auto">
            <a:xfrm>
              <a:off x="6212936" y="4309493"/>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601" name="Group 590"/>
            <p:cNvGrpSpPr>
              <a:grpSpLocks/>
            </p:cNvGrpSpPr>
            <p:nvPr/>
          </p:nvGrpSpPr>
          <p:grpSpPr bwMode="auto">
            <a:xfrm>
              <a:off x="6583439" y="4391576"/>
              <a:ext cx="1445890" cy="190457"/>
              <a:chOff x="1231" y="3011"/>
              <a:chExt cx="795" cy="95"/>
            </a:xfrm>
          </p:grpSpPr>
          <p:grpSp>
            <p:nvGrpSpPr>
              <p:cNvPr id="461618" name="Group 591"/>
              <p:cNvGrpSpPr>
                <a:grpSpLocks/>
              </p:cNvGrpSpPr>
              <p:nvPr/>
            </p:nvGrpSpPr>
            <p:grpSpPr bwMode="auto">
              <a:xfrm>
                <a:off x="1926" y="3011"/>
                <a:ext cx="100" cy="95"/>
                <a:chOff x="704" y="1880"/>
                <a:chExt cx="136" cy="128"/>
              </a:xfrm>
            </p:grpSpPr>
            <p:sp>
              <p:nvSpPr>
                <p:cNvPr id="46092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19" name="Group 594"/>
              <p:cNvGrpSpPr>
                <a:grpSpLocks/>
              </p:cNvGrpSpPr>
              <p:nvPr/>
            </p:nvGrpSpPr>
            <p:grpSpPr bwMode="auto">
              <a:xfrm>
                <a:off x="1819" y="3011"/>
                <a:ext cx="100" cy="95"/>
                <a:chOff x="704" y="1880"/>
                <a:chExt cx="136" cy="128"/>
              </a:xfrm>
            </p:grpSpPr>
            <p:sp>
              <p:nvSpPr>
                <p:cNvPr id="46092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0" name="Group 597"/>
              <p:cNvGrpSpPr>
                <a:grpSpLocks/>
              </p:cNvGrpSpPr>
              <p:nvPr/>
            </p:nvGrpSpPr>
            <p:grpSpPr bwMode="auto">
              <a:xfrm>
                <a:off x="1724" y="3011"/>
                <a:ext cx="100" cy="95"/>
                <a:chOff x="704" y="1880"/>
                <a:chExt cx="136" cy="128"/>
              </a:xfrm>
            </p:grpSpPr>
            <p:sp>
              <p:nvSpPr>
                <p:cNvPr id="46092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1" name="Group 600"/>
              <p:cNvGrpSpPr>
                <a:grpSpLocks/>
              </p:cNvGrpSpPr>
              <p:nvPr/>
            </p:nvGrpSpPr>
            <p:grpSpPr bwMode="auto">
              <a:xfrm>
                <a:off x="1623" y="3011"/>
                <a:ext cx="100" cy="95"/>
                <a:chOff x="704" y="1880"/>
                <a:chExt cx="136" cy="128"/>
              </a:xfrm>
            </p:grpSpPr>
            <p:sp>
              <p:nvSpPr>
                <p:cNvPr id="46092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2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2" name="Group 603"/>
              <p:cNvGrpSpPr>
                <a:grpSpLocks/>
              </p:cNvGrpSpPr>
              <p:nvPr/>
            </p:nvGrpSpPr>
            <p:grpSpPr bwMode="auto">
              <a:xfrm>
                <a:off x="1528" y="3011"/>
                <a:ext cx="100" cy="95"/>
                <a:chOff x="704" y="1880"/>
                <a:chExt cx="136" cy="128"/>
              </a:xfrm>
            </p:grpSpPr>
            <p:sp>
              <p:nvSpPr>
                <p:cNvPr id="46091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3" name="Group 606"/>
              <p:cNvGrpSpPr>
                <a:grpSpLocks/>
              </p:cNvGrpSpPr>
              <p:nvPr/>
            </p:nvGrpSpPr>
            <p:grpSpPr bwMode="auto">
              <a:xfrm>
                <a:off x="1427" y="3011"/>
                <a:ext cx="100" cy="95"/>
                <a:chOff x="704" y="1880"/>
                <a:chExt cx="136" cy="128"/>
              </a:xfrm>
            </p:grpSpPr>
            <p:sp>
              <p:nvSpPr>
                <p:cNvPr id="46091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4" name="Group 609"/>
              <p:cNvGrpSpPr>
                <a:grpSpLocks/>
              </p:cNvGrpSpPr>
              <p:nvPr/>
            </p:nvGrpSpPr>
            <p:grpSpPr bwMode="auto">
              <a:xfrm>
                <a:off x="1332" y="3011"/>
                <a:ext cx="100" cy="95"/>
                <a:chOff x="704" y="1880"/>
                <a:chExt cx="136" cy="128"/>
              </a:xfrm>
            </p:grpSpPr>
            <p:sp>
              <p:nvSpPr>
                <p:cNvPr id="46091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25" name="Group 612"/>
              <p:cNvGrpSpPr>
                <a:grpSpLocks/>
              </p:cNvGrpSpPr>
              <p:nvPr/>
            </p:nvGrpSpPr>
            <p:grpSpPr bwMode="auto">
              <a:xfrm>
                <a:off x="1231" y="3011"/>
                <a:ext cx="100" cy="95"/>
                <a:chOff x="704" y="1880"/>
                <a:chExt cx="136" cy="128"/>
              </a:xfrm>
            </p:grpSpPr>
            <p:sp>
              <p:nvSpPr>
                <p:cNvPr id="46091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1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0827" name="AutoShape 586"/>
            <p:cNvSpPr>
              <a:spLocks noChangeArrowheads="1"/>
            </p:cNvSpPr>
            <p:nvPr/>
          </p:nvSpPr>
          <p:spPr bwMode="auto">
            <a:xfrm>
              <a:off x="8063552" y="4314932"/>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sp>
          <p:nvSpPr>
            <p:cNvPr id="460828" name="AutoShape 586"/>
            <p:cNvSpPr>
              <a:spLocks noChangeArrowheads="1"/>
            </p:cNvSpPr>
            <p:nvPr/>
          </p:nvSpPr>
          <p:spPr bwMode="auto">
            <a:xfrm>
              <a:off x="2522582" y="4293164"/>
              <a:ext cx="382036" cy="427629"/>
            </a:xfrm>
            <a:prstGeom prst="roundRect">
              <a:avLst>
                <a:gd name="adj" fmla="val 16667"/>
              </a:avLst>
            </a:prstGeom>
            <a:solidFill>
              <a:srgbClr val="002060"/>
            </a:solidFill>
            <a:ln w="9525">
              <a:noFill/>
              <a:round/>
              <a:headEnd/>
              <a:tailEnd/>
            </a:ln>
          </p:spPr>
          <p:txBody>
            <a:bodyPr wrap="none" anchor="ctr"/>
            <a:lstStyle/>
            <a:p>
              <a:pPr algn="ctr"/>
              <a:r>
                <a:rPr lang="en-US" sz="1400" b="1" dirty="0">
                  <a:solidFill>
                    <a:schemeClr val="bg1"/>
                  </a:solidFill>
                </a:rPr>
                <a:t>m</a:t>
              </a:r>
            </a:p>
          </p:txBody>
        </p:sp>
        <p:grpSp>
          <p:nvGrpSpPr>
            <p:cNvPr id="461642" name="Group 590"/>
            <p:cNvGrpSpPr>
              <a:grpSpLocks/>
            </p:cNvGrpSpPr>
            <p:nvPr/>
          </p:nvGrpSpPr>
          <p:grpSpPr bwMode="auto">
            <a:xfrm rot="-5400000">
              <a:off x="3813908" y="3483543"/>
              <a:ext cx="1445890" cy="190457"/>
              <a:chOff x="1231" y="3011"/>
              <a:chExt cx="795" cy="95"/>
            </a:xfrm>
          </p:grpSpPr>
          <p:grpSp>
            <p:nvGrpSpPr>
              <p:cNvPr id="461643" name="Group 591"/>
              <p:cNvGrpSpPr>
                <a:grpSpLocks/>
              </p:cNvGrpSpPr>
              <p:nvPr/>
            </p:nvGrpSpPr>
            <p:grpSpPr bwMode="auto">
              <a:xfrm>
                <a:off x="1926" y="3011"/>
                <a:ext cx="100" cy="95"/>
                <a:chOff x="704" y="1880"/>
                <a:chExt cx="136" cy="128"/>
              </a:xfrm>
            </p:grpSpPr>
            <p:sp>
              <p:nvSpPr>
                <p:cNvPr id="46090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0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4" name="Group 594"/>
              <p:cNvGrpSpPr>
                <a:grpSpLocks/>
              </p:cNvGrpSpPr>
              <p:nvPr/>
            </p:nvGrpSpPr>
            <p:grpSpPr bwMode="auto">
              <a:xfrm>
                <a:off x="1819" y="3011"/>
                <a:ext cx="100" cy="95"/>
                <a:chOff x="704" y="1880"/>
                <a:chExt cx="136" cy="128"/>
              </a:xfrm>
            </p:grpSpPr>
            <p:sp>
              <p:nvSpPr>
                <p:cNvPr id="46090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90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5" name="Group 597"/>
              <p:cNvGrpSpPr>
                <a:grpSpLocks/>
              </p:cNvGrpSpPr>
              <p:nvPr/>
            </p:nvGrpSpPr>
            <p:grpSpPr bwMode="auto">
              <a:xfrm>
                <a:off x="1724" y="3011"/>
                <a:ext cx="100" cy="95"/>
                <a:chOff x="704" y="1880"/>
                <a:chExt cx="136" cy="128"/>
              </a:xfrm>
            </p:grpSpPr>
            <p:sp>
              <p:nvSpPr>
                <p:cNvPr id="46089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6" name="Group 600"/>
              <p:cNvGrpSpPr>
                <a:grpSpLocks/>
              </p:cNvGrpSpPr>
              <p:nvPr/>
            </p:nvGrpSpPr>
            <p:grpSpPr bwMode="auto">
              <a:xfrm>
                <a:off x="1623" y="3011"/>
                <a:ext cx="100" cy="95"/>
                <a:chOff x="704" y="1880"/>
                <a:chExt cx="136" cy="128"/>
              </a:xfrm>
            </p:grpSpPr>
            <p:sp>
              <p:nvSpPr>
                <p:cNvPr id="46089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7" name="Group 603"/>
              <p:cNvGrpSpPr>
                <a:grpSpLocks/>
              </p:cNvGrpSpPr>
              <p:nvPr/>
            </p:nvGrpSpPr>
            <p:grpSpPr bwMode="auto">
              <a:xfrm>
                <a:off x="1528" y="3011"/>
                <a:ext cx="100" cy="95"/>
                <a:chOff x="704" y="1880"/>
                <a:chExt cx="136" cy="128"/>
              </a:xfrm>
            </p:grpSpPr>
            <p:sp>
              <p:nvSpPr>
                <p:cNvPr id="46089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8" name="Group 606"/>
              <p:cNvGrpSpPr>
                <a:grpSpLocks/>
              </p:cNvGrpSpPr>
              <p:nvPr/>
            </p:nvGrpSpPr>
            <p:grpSpPr bwMode="auto">
              <a:xfrm>
                <a:off x="1427" y="3011"/>
                <a:ext cx="100" cy="95"/>
                <a:chOff x="704" y="1880"/>
                <a:chExt cx="136" cy="128"/>
              </a:xfrm>
            </p:grpSpPr>
            <p:sp>
              <p:nvSpPr>
                <p:cNvPr id="46089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49" name="Group 609"/>
              <p:cNvGrpSpPr>
                <a:grpSpLocks/>
              </p:cNvGrpSpPr>
              <p:nvPr/>
            </p:nvGrpSpPr>
            <p:grpSpPr bwMode="auto">
              <a:xfrm>
                <a:off x="1332" y="3011"/>
                <a:ext cx="100" cy="95"/>
                <a:chOff x="704" y="1880"/>
                <a:chExt cx="136" cy="128"/>
              </a:xfrm>
            </p:grpSpPr>
            <p:sp>
              <p:nvSpPr>
                <p:cNvPr id="46089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9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66" name="Group 612"/>
              <p:cNvGrpSpPr>
                <a:grpSpLocks/>
              </p:cNvGrpSpPr>
              <p:nvPr/>
            </p:nvGrpSpPr>
            <p:grpSpPr bwMode="auto">
              <a:xfrm>
                <a:off x="1231" y="3011"/>
                <a:ext cx="100" cy="95"/>
                <a:chOff x="704" y="1880"/>
                <a:chExt cx="136" cy="128"/>
              </a:xfrm>
            </p:grpSpPr>
            <p:sp>
              <p:nvSpPr>
                <p:cNvPr id="46088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8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667" name="Group 590"/>
            <p:cNvGrpSpPr>
              <a:grpSpLocks/>
            </p:cNvGrpSpPr>
            <p:nvPr/>
          </p:nvGrpSpPr>
          <p:grpSpPr bwMode="auto">
            <a:xfrm rot="-5400000">
              <a:off x="5664524" y="3488982"/>
              <a:ext cx="1445890" cy="190457"/>
              <a:chOff x="1231" y="3011"/>
              <a:chExt cx="795" cy="95"/>
            </a:xfrm>
          </p:grpSpPr>
          <p:grpSp>
            <p:nvGrpSpPr>
              <p:cNvPr id="461668" name="Group 591"/>
              <p:cNvGrpSpPr>
                <a:grpSpLocks/>
              </p:cNvGrpSpPr>
              <p:nvPr/>
            </p:nvGrpSpPr>
            <p:grpSpPr bwMode="auto">
              <a:xfrm>
                <a:off x="1926" y="3011"/>
                <a:ext cx="100" cy="95"/>
                <a:chOff x="704" y="1880"/>
                <a:chExt cx="136" cy="128"/>
              </a:xfrm>
            </p:grpSpPr>
            <p:sp>
              <p:nvSpPr>
                <p:cNvPr id="46087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69" name="Group 594"/>
              <p:cNvGrpSpPr>
                <a:grpSpLocks/>
              </p:cNvGrpSpPr>
              <p:nvPr/>
            </p:nvGrpSpPr>
            <p:grpSpPr bwMode="auto">
              <a:xfrm>
                <a:off x="1819" y="3011"/>
                <a:ext cx="100" cy="95"/>
                <a:chOff x="704" y="1880"/>
                <a:chExt cx="136" cy="128"/>
              </a:xfrm>
            </p:grpSpPr>
            <p:sp>
              <p:nvSpPr>
                <p:cNvPr id="46087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0" name="Group 597"/>
              <p:cNvGrpSpPr>
                <a:grpSpLocks/>
              </p:cNvGrpSpPr>
              <p:nvPr/>
            </p:nvGrpSpPr>
            <p:grpSpPr bwMode="auto">
              <a:xfrm>
                <a:off x="1724" y="3011"/>
                <a:ext cx="100" cy="95"/>
                <a:chOff x="704" y="1880"/>
                <a:chExt cx="136" cy="128"/>
              </a:xfrm>
            </p:grpSpPr>
            <p:sp>
              <p:nvSpPr>
                <p:cNvPr id="46087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1" name="Group 600"/>
              <p:cNvGrpSpPr>
                <a:grpSpLocks/>
              </p:cNvGrpSpPr>
              <p:nvPr/>
            </p:nvGrpSpPr>
            <p:grpSpPr bwMode="auto">
              <a:xfrm>
                <a:off x="1623" y="3011"/>
                <a:ext cx="100" cy="95"/>
                <a:chOff x="704" y="1880"/>
                <a:chExt cx="136" cy="128"/>
              </a:xfrm>
            </p:grpSpPr>
            <p:sp>
              <p:nvSpPr>
                <p:cNvPr id="46087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2" name="Group 603"/>
              <p:cNvGrpSpPr>
                <a:grpSpLocks/>
              </p:cNvGrpSpPr>
              <p:nvPr/>
            </p:nvGrpSpPr>
            <p:grpSpPr bwMode="auto">
              <a:xfrm>
                <a:off x="1528" y="3011"/>
                <a:ext cx="100" cy="95"/>
                <a:chOff x="704" y="1880"/>
                <a:chExt cx="136" cy="128"/>
              </a:xfrm>
            </p:grpSpPr>
            <p:sp>
              <p:nvSpPr>
                <p:cNvPr id="46087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7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73" name="Group 606"/>
              <p:cNvGrpSpPr>
                <a:grpSpLocks/>
              </p:cNvGrpSpPr>
              <p:nvPr/>
            </p:nvGrpSpPr>
            <p:grpSpPr bwMode="auto">
              <a:xfrm>
                <a:off x="1427" y="3011"/>
                <a:ext cx="100" cy="95"/>
                <a:chOff x="704" y="1880"/>
                <a:chExt cx="136" cy="128"/>
              </a:xfrm>
            </p:grpSpPr>
            <p:sp>
              <p:nvSpPr>
                <p:cNvPr id="46086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0" name="Group 609"/>
              <p:cNvGrpSpPr>
                <a:grpSpLocks/>
              </p:cNvGrpSpPr>
              <p:nvPr/>
            </p:nvGrpSpPr>
            <p:grpSpPr bwMode="auto">
              <a:xfrm>
                <a:off x="1332" y="3011"/>
                <a:ext cx="100" cy="95"/>
                <a:chOff x="704" y="1880"/>
                <a:chExt cx="136" cy="128"/>
              </a:xfrm>
            </p:grpSpPr>
            <p:sp>
              <p:nvSpPr>
                <p:cNvPr id="46086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1" name="Group 612"/>
              <p:cNvGrpSpPr>
                <a:grpSpLocks/>
              </p:cNvGrpSpPr>
              <p:nvPr/>
            </p:nvGrpSpPr>
            <p:grpSpPr bwMode="auto">
              <a:xfrm>
                <a:off x="1231" y="3011"/>
                <a:ext cx="100" cy="95"/>
                <a:chOff x="704" y="1880"/>
                <a:chExt cx="136" cy="128"/>
              </a:xfrm>
            </p:grpSpPr>
            <p:sp>
              <p:nvSpPr>
                <p:cNvPr id="46086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6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692" name="Group 590"/>
            <p:cNvGrpSpPr>
              <a:grpSpLocks/>
            </p:cNvGrpSpPr>
            <p:nvPr/>
          </p:nvGrpSpPr>
          <p:grpSpPr bwMode="auto">
            <a:xfrm rot="-5400000">
              <a:off x="7482482" y="3494421"/>
              <a:ext cx="1445890" cy="190457"/>
              <a:chOff x="1231" y="3011"/>
              <a:chExt cx="795" cy="95"/>
            </a:xfrm>
          </p:grpSpPr>
          <p:grpSp>
            <p:nvGrpSpPr>
              <p:cNvPr id="461693" name="Group 591"/>
              <p:cNvGrpSpPr>
                <a:grpSpLocks/>
              </p:cNvGrpSpPr>
              <p:nvPr/>
            </p:nvGrpSpPr>
            <p:grpSpPr bwMode="auto">
              <a:xfrm>
                <a:off x="1926" y="3011"/>
                <a:ext cx="100" cy="95"/>
                <a:chOff x="704" y="1880"/>
                <a:chExt cx="136" cy="128"/>
              </a:xfrm>
            </p:grpSpPr>
            <p:sp>
              <p:nvSpPr>
                <p:cNvPr id="46085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4" name="Group 594"/>
              <p:cNvGrpSpPr>
                <a:grpSpLocks/>
              </p:cNvGrpSpPr>
              <p:nvPr/>
            </p:nvGrpSpPr>
            <p:grpSpPr bwMode="auto">
              <a:xfrm>
                <a:off x="1819" y="3011"/>
                <a:ext cx="100" cy="95"/>
                <a:chOff x="704" y="1880"/>
                <a:chExt cx="136" cy="128"/>
              </a:xfrm>
            </p:grpSpPr>
            <p:sp>
              <p:nvSpPr>
                <p:cNvPr id="46085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5" name="Group 597"/>
              <p:cNvGrpSpPr>
                <a:grpSpLocks/>
              </p:cNvGrpSpPr>
              <p:nvPr/>
            </p:nvGrpSpPr>
            <p:grpSpPr bwMode="auto">
              <a:xfrm>
                <a:off x="1724" y="3011"/>
                <a:ext cx="100" cy="95"/>
                <a:chOff x="704" y="1880"/>
                <a:chExt cx="136" cy="128"/>
              </a:xfrm>
            </p:grpSpPr>
            <p:sp>
              <p:nvSpPr>
                <p:cNvPr id="46085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5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6" name="Group 600"/>
              <p:cNvGrpSpPr>
                <a:grpSpLocks/>
              </p:cNvGrpSpPr>
              <p:nvPr/>
            </p:nvGrpSpPr>
            <p:grpSpPr bwMode="auto">
              <a:xfrm>
                <a:off x="1623" y="3011"/>
                <a:ext cx="100" cy="95"/>
                <a:chOff x="704" y="1880"/>
                <a:chExt cx="136" cy="128"/>
              </a:xfrm>
            </p:grpSpPr>
            <p:sp>
              <p:nvSpPr>
                <p:cNvPr id="46084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697" name="Group 603"/>
              <p:cNvGrpSpPr>
                <a:grpSpLocks/>
              </p:cNvGrpSpPr>
              <p:nvPr/>
            </p:nvGrpSpPr>
            <p:grpSpPr bwMode="auto">
              <a:xfrm>
                <a:off x="1528" y="3011"/>
                <a:ext cx="100" cy="95"/>
                <a:chOff x="704" y="1880"/>
                <a:chExt cx="136" cy="128"/>
              </a:xfrm>
            </p:grpSpPr>
            <p:sp>
              <p:nvSpPr>
                <p:cNvPr id="46084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4" name="Group 606"/>
              <p:cNvGrpSpPr>
                <a:grpSpLocks/>
              </p:cNvGrpSpPr>
              <p:nvPr/>
            </p:nvGrpSpPr>
            <p:grpSpPr bwMode="auto">
              <a:xfrm>
                <a:off x="1427" y="3011"/>
                <a:ext cx="100" cy="95"/>
                <a:chOff x="704" y="1880"/>
                <a:chExt cx="136" cy="128"/>
              </a:xfrm>
            </p:grpSpPr>
            <p:sp>
              <p:nvSpPr>
                <p:cNvPr id="46084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5" name="Group 609"/>
              <p:cNvGrpSpPr>
                <a:grpSpLocks/>
              </p:cNvGrpSpPr>
              <p:nvPr/>
            </p:nvGrpSpPr>
            <p:grpSpPr bwMode="auto">
              <a:xfrm>
                <a:off x="1332" y="3011"/>
                <a:ext cx="100" cy="95"/>
                <a:chOff x="704" y="1880"/>
                <a:chExt cx="136" cy="128"/>
              </a:xfrm>
            </p:grpSpPr>
            <p:sp>
              <p:nvSpPr>
                <p:cNvPr id="46084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716" name="Group 612"/>
              <p:cNvGrpSpPr>
                <a:grpSpLocks/>
              </p:cNvGrpSpPr>
              <p:nvPr/>
            </p:nvGrpSpPr>
            <p:grpSpPr bwMode="auto">
              <a:xfrm>
                <a:off x="1231" y="3011"/>
                <a:ext cx="100" cy="95"/>
                <a:chOff x="704" y="1880"/>
                <a:chExt cx="136" cy="128"/>
              </a:xfrm>
            </p:grpSpPr>
            <p:sp>
              <p:nvSpPr>
                <p:cNvPr id="46084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084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7" name="Group 590"/>
          <p:cNvGrpSpPr>
            <a:grpSpLocks/>
          </p:cNvGrpSpPr>
          <p:nvPr/>
        </p:nvGrpSpPr>
        <p:grpSpPr bwMode="auto">
          <a:xfrm rot="19176225">
            <a:off x="3536009" y="1840743"/>
            <a:ext cx="798933" cy="153840"/>
            <a:chOff x="1231" y="3011"/>
            <a:chExt cx="795" cy="95"/>
          </a:xfrm>
        </p:grpSpPr>
        <p:grpSp>
          <p:nvGrpSpPr>
            <p:cNvPr id="1805" name="Group 591"/>
            <p:cNvGrpSpPr>
              <a:grpSpLocks/>
            </p:cNvGrpSpPr>
            <p:nvPr/>
          </p:nvGrpSpPr>
          <p:grpSpPr bwMode="auto">
            <a:xfrm>
              <a:off x="1926" y="3011"/>
              <a:ext cx="100" cy="95"/>
              <a:chOff x="704" y="1880"/>
              <a:chExt cx="136" cy="128"/>
            </a:xfrm>
          </p:grpSpPr>
          <p:sp>
            <p:nvSpPr>
              <p:cNvPr id="182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6" name="Group 594"/>
            <p:cNvGrpSpPr>
              <a:grpSpLocks/>
            </p:cNvGrpSpPr>
            <p:nvPr/>
          </p:nvGrpSpPr>
          <p:grpSpPr bwMode="auto">
            <a:xfrm>
              <a:off x="1819" y="3011"/>
              <a:ext cx="100" cy="95"/>
              <a:chOff x="704" y="1880"/>
              <a:chExt cx="136" cy="128"/>
            </a:xfrm>
          </p:grpSpPr>
          <p:sp>
            <p:nvSpPr>
              <p:cNvPr id="182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7" name="Group 597"/>
            <p:cNvGrpSpPr>
              <a:grpSpLocks/>
            </p:cNvGrpSpPr>
            <p:nvPr/>
          </p:nvGrpSpPr>
          <p:grpSpPr bwMode="auto">
            <a:xfrm>
              <a:off x="1724" y="3011"/>
              <a:ext cx="100" cy="95"/>
              <a:chOff x="704" y="1880"/>
              <a:chExt cx="136" cy="128"/>
            </a:xfrm>
          </p:grpSpPr>
          <p:sp>
            <p:nvSpPr>
              <p:cNvPr id="182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8" name="Group 600"/>
            <p:cNvGrpSpPr>
              <a:grpSpLocks/>
            </p:cNvGrpSpPr>
            <p:nvPr/>
          </p:nvGrpSpPr>
          <p:grpSpPr bwMode="auto">
            <a:xfrm>
              <a:off x="1623" y="3011"/>
              <a:ext cx="100" cy="95"/>
              <a:chOff x="704" y="1880"/>
              <a:chExt cx="136" cy="128"/>
            </a:xfrm>
          </p:grpSpPr>
          <p:sp>
            <p:nvSpPr>
              <p:cNvPr id="182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9" name="Group 603"/>
            <p:cNvGrpSpPr>
              <a:grpSpLocks/>
            </p:cNvGrpSpPr>
            <p:nvPr/>
          </p:nvGrpSpPr>
          <p:grpSpPr bwMode="auto">
            <a:xfrm>
              <a:off x="1528" y="3011"/>
              <a:ext cx="100" cy="95"/>
              <a:chOff x="704" y="1880"/>
              <a:chExt cx="136" cy="128"/>
            </a:xfrm>
          </p:grpSpPr>
          <p:sp>
            <p:nvSpPr>
              <p:cNvPr id="181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0" name="Group 606"/>
            <p:cNvGrpSpPr>
              <a:grpSpLocks/>
            </p:cNvGrpSpPr>
            <p:nvPr/>
          </p:nvGrpSpPr>
          <p:grpSpPr bwMode="auto">
            <a:xfrm>
              <a:off x="1427" y="3011"/>
              <a:ext cx="100" cy="95"/>
              <a:chOff x="704" y="1880"/>
              <a:chExt cx="136" cy="128"/>
            </a:xfrm>
          </p:grpSpPr>
          <p:sp>
            <p:nvSpPr>
              <p:cNvPr id="181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1" name="Group 609"/>
            <p:cNvGrpSpPr>
              <a:grpSpLocks/>
            </p:cNvGrpSpPr>
            <p:nvPr/>
          </p:nvGrpSpPr>
          <p:grpSpPr bwMode="auto">
            <a:xfrm>
              <a:off x="1332" y="3011"/>
              <a:ext cx="100" cy="95"/>
              <a:chOff x="704" y="1880"/>
              <a:chExt cx="136" cy="128"/>
            </a:xfrm>
          </p:grpSpPr>
          <p:sp>
            <p:nvSpPr>
              <p:cNvPr id="181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12" name="Group 612"/>
            <p:cNvGrpSpPr>
              <a:grpSpLocks/>
            </p:cNvGrpSpPr>
            <p:nvPr/>
          </p:nvGrpSpPr>
          <p:grpSpPr bwMode="auto">
            <a:xfrm>
              <a:off x="1231" y="3011"/>
              <a:ext cx="100" cy="95"/>
              <a:chOff x="704" y="1880"/>
              <a:chExt cx="136" cy="128"/>
            </a:xfrm>
          </p:grpSpPr>
          <p:sp>
            <p:nvSpPr>
              <p:cNvPr id="181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18" name="Group 590"/>
          <p:cNvGrpSpPr>
            <a:grpSpLocks/>
          </p:cNvGrpSpPr>
          <p:nvPr/>
        </p:nvGrpSpPr>
        <p:grpSpPr bwMode="auto">
          <a:xfrm rot="19176225">
            <a:off x="5139564" y="3514352"/>
            <a:ext cx="1081230" cy="146661"/>
            <a:chOff x="1231" y="3011"/>
            <a:chExt cx="795" cy="95"/>
          </a:xfrm>
        </p:grpSpPr>
        <p:grpSp>
          <p:nvGrpSpPr>
            <p:cNvPr id="1781" name="Group 591"/>
            <p:cNvGrpSpPr>
              <a:grpSpLocks/>
            </p:cNvGrpSpPr>
            <p:nvPr/>
          </p:nvGrpSpPr>
          <p:grpSpPr bwMode="auto">
            <a:xfrm>
              <a:off x="1926" y="3011"/>
              <a:ext cx="100" cy="95"/>
              <a:chOff x="704" y="1880"/>
              <a:chExt cx="136" cy="128"/>
            </a:xfrm>
          </p:grpSpPr>
          <p:sp>
            <p:nvSpPr>
              <p:cNvPr id="180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2" name="Group 594"/>
            <p:cNvGrpSpPr>
              <a:grpSpLocks/>
            </p:cNvGrpSpPr>
            <p:nvPr/>
          </p:nvGrpSpPr>
          <p:grpSpPr bwMode="auto">
            <a:xfrm>
              <a:off x="1819" y="3011"/>
              <a:ext cx="100" cy="95"/>
              <a:chOff x="704" y="1880"/>
              <a:chExt cx="136" cy="128"/>
            </a:xfrm>
          </p:grpSpPr>
          <p:sp>
            <p:nvSpPr>
              <p:cNvPr id="180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3" name="Group 597"/>
            <p:cNvGrpSpPr>
              <a:grpSpLocks/>
            </p:cNvGrpSpPr>
            <p:nvPr/>
          </p:nvGrpSpPr>
          <p:grpSpPr bwMode="auto">
            <a:xfrm>
              <a:off x="1724" y="3011"/>
              <a:ext cx="100" cy="95"/>
              <a:chOff x="704" y="1880"/>
              <a:chExt cx="136" cy="128"/>
            </a:xfrm>
          </p:grpSpPr>
          <p:sp>
            <p:nvSpPr>
              <p:cNvPr id="179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4" name="Group 600"/>
            <p:cNvGrpSpPr>
              <a:grpSpLocks/>
            </p:cNvGrpSpPr>
            <p:nvPr/>
          </p:nvGrpSpPr>
          <p:grpSpPr bwMode="auto">
            <a:xfrm>
              <a:off x="1623" y="3011"/>
              <a:ext cx="100" cy="95"/>
              <a:chOff x="704" y="1880"/>
              <a:chExt cx="136" cy="128"/>
            </a:xfrm>
          </p:grpSpPr>
          <p:sp>
            <p:nvSpPr>
              <p:cNvPr id="179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5" name="Group 603"/>
            <p:cNvGrpSpPr>
              <a:grpSpLocks/>
            </p:cNvGrpSpPr>
            <p:nvPr/>
          </p:nvGrpSpPr>
          <p:grpSpPr bwMode="auto">
            <a:xfrm>
              <a:off x="1528" y="3011"/>
              <a:ext cx="100" cy="95"/>
              <a:chOff x="704" y="1880"/>
              <a:chExt cx="136" cy="128"/>
            </a:xfrm>
          </p:grpSpPr>
          <p:sp>
            <p:nvSpPr>
              <p:cNvPr id="179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6" name="Group 606"/>
            <p:cNvGrpSpPr>
              <a:grpSpLocks/>
            </p:cNvGrpSpPr>
            <p:nvPr/>
          </p:nvGrpSpPr>
          <p:grpSpPr bwMode="auto">
            <a:xfrm>
              <a:off x="1427" y="3011"/>
              <a:ext cx="100" cy="95"/>
              <a:chOff x="704" y="1880"/>
              <a:chExt cx="136" cy="128"/>
            </a:xfrm>
          </p:grpSpPr>
          <p:sp>
            <p:nvSpPr>
              <p:cNvPr id="179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7" name="Group 609"/>
            <p:cNvGrpSpPr>
              <a:grpSpLocks/>
            </p:cNvGrpSpPr>
            <p:nvPr/>
          </p:nvGrpSpPr>
          <p:grpSpPr bwMode="auto">
            <a:xfrm>
              <a:off x="1332" y="3011"/>
              <a:ext cx="100" cy="95"/>
              <a:chOff x="704" y="1880"/>
              <a:chExt cx="136" cy="128"/>
            </a:xfrm>
          </p:grpSpPr>
          <p:sp>
            <p:nvSpPr>
              <p:cNvPr id="179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8" name="Group 612"/>
            <p:cNvGrpSpPr>
              <a:grpSpLocks/>
            </p:cNvGrpSpPr>
            <p:nvPr/>
          </p:nvGrpSpPr>
          <p:grpSpPr bwMode="auto">
            <a:xfrm>
              <a:off x="1231" y="3011"/>
              <a:ext cx="100" cy="95"/>
              <a:chOff x="704" y="1880"/>
              <a:chExt cx="136" cy="128"/>
            </a:xfrm>
          </p:grpSpPr>
          <p:sp>
            <p:nvSpPr>
              <p:cNvPr id="178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19" name="Group 590"/>
          <p:cNvGrpSpPr>
            <a:grpSpLocks/>
          </p:cNvGrpSpPr>
          <p:nvPr/>
        </p:nvGrpSpPr>
        <p:grpSpPr bwMode="auto">
          <a:xfrm rot="4802861">
            <a:off x="2316825" y="3594375"/>
            <a:ext cx="1116016" cy="146321"/>
            <a:chOff x="1231" y="3011"/>
            <a:chExt cx="795" cy="95"/>
          </a:xfrm>
        </p:grpSpPr>
        <p:grpSp>
          <p:nvGrpSpPr>
            <p:cNvPr id="1757" name="Group 591"/>
            <p:cNvGrpSpPr>
              <a:grpSpLocks/>
            </p:cNvGrpSpPr>
            <p:nvPr/>
          </p:nvGrpSpPr>
          <p:grpSpPr bwMode="auto">
            <a:xfrm>
              <a:off x="1926" y="3011"/>
              <a:ext cx="100" cy="95"/>
              <a:chOff x="704" y="1880"/>
              <a:chExt cx="136" cy="128"/>
            </a:xfrm>
          </p:grpSpPr>
          <p:sp>
            <p:nvSpPr>
              <p:cNvPr id="177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8" name="Group 594"/>
            <p:cNvGrpSpPr>
              <a:grpSpLocks/>
            </p:cNvGrpSpPr>
            <p:nvPr/>
          </p:nvGrpSpPr>
          <p:grpSpPr bwMode="auto">
            <a:xfrm>
              <a:off x="1819" y="3011"/>
              <a:ext cx="100" cy="95"/>
              <a:chOff x="704" y="1880"/>
              <a:chExt cx="136" cy="128"/>
            </a:xfrm>
          </p:grpSpPr>
          <p:sp>
            <p:nvSpPr>
              <p:cNvPr id="177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9" name="Group 597"/>
            <p:cNvGrpSpPr>
              <a:grpSpLocks/>
            </p:cNvGrpSpPr>
            <p:nvPr/>
          </p:nvGrpSpPr>
          <p:grpSpPr bwMode="auto">
            <a:xfrm>
              <a:off x="1724" y="3011"/>
              <a:ext cx="100" cy="95"/>
              <a:chOff x="704" y="1880"/>
              <a:chExt cx="136" cy="128"/>
            </a:xfrm>
          </p:grpSpPr>
          <p:sp>
            <p:nvSpPr>
              <p:cNvPr id="177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0" name="Group 600"/>
            <p:cNvGrpSpPr>
              <a:grpSpLocks/>
            </p:cNvGrpSpPr>
            <p:nvPr/>
          </p:nvGrpSpPr>
          <p:grpSpPr bwMode="auto">
            <a:xfrm>
              <a:off x="1623" y="3011"/>
              <a:ext cx="100" cy="95"/>
              <a:chOff x="704" y="1880"/>
              <a:chExt cx="136" cy="128"/>
            </a:xfrm>
          </p:grpSpPr>
          <p:sp>
            <p:nvSpPr>
              <p:cNvPr id="177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1" name="Group 603"/>
            <p:cNvGrpSpPr>
              <a:grpSpLocks/>
            </p:cNvGrpSpPr>
            <p:nvPr/>
          </p:nvGrpSpPr>
          <p:grpSpPr bwMode="auto">
            <a:xfrm>
              <a:off x="1528" y="3011"/>
              <a:ext cx="100" cy="95"/>
              <a:chOff x="704" y="1880"/>
              <a:chExt cx="136" cy="128"/>
            </a:xfrm>
          </p:grpSpPr>
          <p:sp>
            <p:nvSpPr>
              <p:cNvPr id="177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2" name="Group 606"/>
            <p:cNvGrpSpPr>
              <a:grpSpLocks/>
            </p:cNvGrpSpPr>
            <p:nvPr/>
          </p:nvGrpSpPr>
          <p:grpSpPr bwMode="auto">
            <a:xfrm>
              <a:off x="1427" y="3011"/>
              <a:ext cx="100" cy="95"/>
              <a:chOff x="704" y="1880"/>
              <a:chExt cx="136" cy="128"/>
            </a:xfrm>
          </p:grpSpPr>
          <p:sp>
            <p:nvSpPr>
              <p:cNvPr id="176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3" name="Group 609"/>
            <p:cNvGrpSpPr>
              <a:grpSpLocks/>
            </p:cNvGrpSpPr>
            <p:nvPr/>
          </p:nvGrpSpPr>
          <p:grpSpPr bwMode="auto">
            <a:xfrm>
              <a:off x="1332" y="3011"/>
              <a:ext cx="100" cy="95"/>
              <a:chOff x="704" y="1880"/>
              <a:chExt cx="136" cy="128"/>
            </a:xfrm>
          </p:grpSpPr>
          <p:sp>
            <p:nvSpPr>
              <p:cNvPr id="176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4" name="Group 612"/>
            <p:cNvGrpSpPr>
              <a:grpSpLocks/>
            </p:cNvGrpSpPr>
            <p:nvPr/>
          </p:nvGrpSpPr>
          <p:grpSpPr bwMode="auto">
            <a:xfrm>
              <a:off x="1231" y="3011"/>
              <a:ext cx="100" cy="95"/>
              <a:chOff x="704" y="1880"/>
              <a:chExt cx="136" cy="128"/>
            </a:xfrm>
          </p:grpSpPr>
          <p:sp>
            <p:nvSpPr>
              <p:cNvPr id="176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23" name="Group 590"/>
          <p:cNvGrpSpPr>
            <a:grpSpLocks/>
          </p:cNvGrpSpPr>
          <p:nvPr/>
        </p:nvGrpSpPr>
        <p:grpSpPr bwMode="auto">
          <a:xfrm rot="16200000">
            <a:off x="5501025" y="2672789"/>
            <a:ext cx="1110824" cy="147005"/>
            <a:chOff x="1231" y="3011"/>
            <a:chExt cx="795" cy="95"/>
          </a:xfrm>
        </p:grpSpPr>
        <p:grpSp>
          <p:nvGrpSpPr>
            <p:cNvPr id="1685" name="Group 591"/>
            <p:cNvGrpSpPr>
              <a:grpSpLocks/>
            </p:cNvGrpSpPr>
            <p:nvPr/>
          </p:nvGrpSpPr>
          <p:grpSpPr bwMode="auto">
            <a:xfrm>
              <a:off x="1926" y="3011"/>
              <a:ext cx="100" cy="95"/>
              <a:chOff x="704" y="1880"/>
              <a:chExt cx="136" cy="128"/>
            </a:xfrm>
          </p:grpSpPr>
          <p:sp>
            <p:nvSpPr>
              <p:cNvPr id="170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6" name="Group 594"/>
            <p:cNvGrpSpPr>
              <a:grpSpLocks/>
            </p:cNvGrpSpPr>
            <p:nvPr/>
          </p:nvGrpSpPr>
          <p:grpSpPr bwMode="auto">
            <a:xfrm>
              <a:off x="1819" y="3011"/>
              <a:ext cx="100" cy="95"/>
              <a:chOff x="704" y="1880"/>
              <a:chExt cx="136" cy="128"/>
            </a:xfrm>
          </p:grpSpPr>
          <p:sp>
            <p:nvSpPr>
              <p:cNvPr id="170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7" name="Group 597"/>
            <p:cNvGrpSpPr>
              <a:grpSpLocks/>
            </p:cNvGrpSpPr>
            <p:nvPr/>
          </p:nvGrpSpPr>
          <p:grpSpPr bwMode="auto">
            <a:xfrm>
              <a:off x="1724" y="3011"/>
              <a:ext cx="100" cy="95"/>
              <a:chOff x="704" y="1880"/>
              <a:chExt cx="136" cy="128"/>
            </a:xfrm>
          </p:grpSpPr>
          <p:sp>
            <p:nvSpPr>
              <p:cNvPr id="170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8" name="Group 600"/>
            <p:cNvGrpSpPr>
              <a:grpSpLocks/>
            </p:cNvGrpSpPr>
            <p:nvPr/>
          </p:nvGrpSpPr>
          <p:grpSpPr bwMode="auto">
            <a:xfrm>
              <a:off x="1623" y="3011"/>
              <a:ext cx="100" cy="95"/>
              <a:chOff x="704" y="1880"/>
              <a:chExt cx="136" cy="128"/>
            </a:xfrm>
          </p:grpSpPr>
          <p:sp>
            <p:nvSpPr>
              <p:cNvPr id="170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9" name="Group 603"/>
            <p:cNvGrpSpPr>
              <a:grpSpLocks/>
            </p:cNvGrpSpPr>
            <p:nvPr/>
          </p:nvGrpSpPr>
          <p:grpSpPr bwMode="auto">
            <a:xfrm>
              <a:off x="1528" y="3011"/>
              <a:ext cx="100" cy="95"/>
              <a:chOff x="704" y="1880"/>
              <a:chExt cx="136" cy="128"/>
            </a:xfrm>
          </p:grpSpPr>
          <p:sp>
            <p:nvSpPr>
              <p:cNvPr id="169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0" name="Group 606"/>
            <p:cNvGrpSpPr>
              <a:grpSpLocks/>
            </p:cNvGrpSpPr>
            <p:nvPr/>
          </p:nvGrpSpPr>
          <p:grpSpPr bwMode="auto">
            <a:xfrm>
              <a:off x="1427" y="3011"/>
              <a:ext cx="100" cy="95"/>
              <a:chOff x="704" y="1880"/>
              <a:chExt cx="136" cy="128"/>
            </a:xfrm>
          </p:grpSpPr>
          <p:sp>
            <p:nvSpPr>
              <p:cNvPr id="169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1" name="Group 609"/>
            <p:cNvGrpSpPr>
              <a:grpSpLocks/>
            </p:cNvGrpSpPr>
            <p:nvPr/>
          </p:nvGrpSpPr>
          <p:grpSpPr bwMode="auto">
            <a:xfrm>
              <a:off x="1332" y="3011"/>
              <a:ext cx="100" cy="95"/>
              <a:chOff x="704" y="1880"/>
              <a:chExt cx="136" cy="128"/>
            </a:xfrm>
          </p:grpSpPr>
          <p:sp>
            <p:nvSpPr>
              <p:cNvPr id="169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2" name="Group 612"/>
            <p:cNvGrpSpPr>
              <a:grpSpLocks/>
            </p:cNvGrpSpPr>
            <p:nvPr/>
          </p:nvGrpSpPr>
          <p:grpSpPr bwMode="auto">
            <a:xfrm>
              <a:off x="1231" y="3011"/>
              <a:ext cx="100" cy="95"/>
              <a:chOff x="704" y="1880"/>
              <a:chExt cx="136" cy="128"/>
            </a:xfrm>
          </p:grpSpPr>
          <p:sp>
            <p:nvSpPr>
              <p:cNvPr id="169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085" name="Group 590"/>
          <p:cNvGrpSpPr>
            <a:grpSpLocks/>
          </p:cNvGrpSpPr>
          <p:nvPr/>
        </p:nvGrpSpPr>
        <p:grpSpPr bwMode="auto">
          <a:xfrm>
            <a:off x="4306534" y="1581280"/>
            <a:ext cx="568542" cy="56049"/>
            <a:chOff x="1231" y="3011"/>
            <a:chExt cx="795" cy="95"/>
          </a:xfrm>
        </p:grpSpPr>
        <p:grpSp>
          <p:nvGrpSpPr>
            <p:cNvPr id="1136" name="Group 591"/>
            <p:cNvGrpSpPr>
              <a:grpSpLocks/>
            </p:cNvGrpSpPr>
            <p:nvPr/>
          </p:nvGrpSpPr>
          <p:grpSpPr bwMode="auto">
            <a:xfrm>
              <a:off x="1926" y="3011"/>
              <a:ext cx="100" cy="95"/>
              <a:chOff x="704" y="1880"/>
              <a:chExt cx="136" cy="128"/>
            </a:xfrm>
          </p:grpSpPr>
          <p:sp>
            <p:nvSpPr>
              <p:cNvPr id="115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7" name="Group 594"/>
            <p:cNvGrpSpPr>
              <a:grpSpLocks/>
            </p:cNvGrpSpPr>
            <p:nvPr/>
          </p:nvGrpSpPr>
          <p:grpSpPr bwMode="auto">
            <a:xfrm>
              <a:off x="1819" y="3011"/>
              <a:ext cx="100" cy="95"/>
              <a:chOff x="704" y="1880"/>
              <a:chExt cx="136" cy="128"/>
            </a:xfrm>
          </p:grpSpPr>
          <p:sp>
            <p:nvSpPr>
              <p:cNvPr id="115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8" name="Group 597"/>
            <p:cNvGrpSpPr>
              <a:grpSpLocks/>
            </p:cNvGrpSpPr>
            <p:nvPr/>
          </p:nvGrpSpPr>
          <p:grpSpPr bwMode="auto">
            <a:xfrm>
              <a:off x="1724" y="3011"/>
              <a:ext cx="100" cy="95"/>
              <a:chOff x="704" y="1880"/>
              <a:chExt cx="136" cy="128"/>
            </a:xfrm>
          </p:grpSpPr>
          <p:sp>
            <p:nvSpPr>
              <p:cNvPr id="115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39" name="Group 600"/>
            <p:cNvGrpSpPr>
              <a:grpSpLocks/>
            </p:cNvGrpSpPr>
            <p:nvPr/>
          </p:nvGrpSpPr>
          <p:grpSpPr bwMode="auto">
            <a:xfrm>
              <a:off x="1623" y="3011"/>
              <a:ext cx="100" cy="95"/>
              <a:chOff x="704" y="1880"/>
              <a:chExt cx="136" cy="128"/>
            </a:xfrm>
          </p:grpSpPr>
          <p:sp>
            <p:nvSpPr>
              <p:cNvPr id="115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0" name="Group 603"/>
            <p:cNvGrpSpPr>
              <a:grpSpLocks/>
            </p:cNvGrpSpPr>
            <p:nvPr/>
          </p:nvGrpSpPr>
          <p:grpSpPr bwMode="auto">
            <a:xfrm>
              <a:off x="1528" y="3011"/>
              <a:ext cx="100" cy="95"/>
              <a:chOff x="704" y="1880"/>
              <a:chExt cx="136" cy="128"/>
            </a:xfrm>
          </p:grpSpPr>
          <p:sp>
            <p:nvSpPr>
              <p:cNvPr id="115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5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1" name="Group 606"/>
            <p:cNvGrpSpPr>
              <a:grpSpLocks/>
            </p:cNvGrpSpPr>
            <p:nvPr/>
          </p:nvGrpSpPr>
          <p:grpSpPr bwMode="auto">
            <a:xfrm>
              <a:off x="1427" y="3011"/>
              <a:ext cx="100" cy="95"/>
              <a:chOff x="704" y="1880"/>
              <a:chExt cx="136" cy="128"/>
            </a:xfrm>
          </p:grpSpPr>
          <p:sp>
            <p:nvSpPr>
              <p:cNvPr id="114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2" name="Group 609"/>
            <p:cNvGrpSpPr>
              <a:grpSpLocks/>
            </p:cNvGrpSpPr>
            <p:nvPr/>
          </p:nvGrpSpPr>
          <p:grpSpPr bwMode="auto">
            <a:xfrm>
              <a:off x="1332" y="3011"/>
              <a:ext cx="100" cy="95"/>
              <a:chOff x="704" y="1880"/>
              <a:chExt cx="136" cy="128"/>
            </a:xfrm>
          </p:grpSpPr>
          <p:sp>
            <p:nvSpPr>
              <p:cNvPr id="114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43" name="Group 612"/>
            <p:cNvGrpSpPr>
              <a:grpSpLocks/>
            </p:cNvGrpSpPr>
            <p:nvPr/>
          </p:nvGrpSpPr>
          <p:grpSpPr bwMode="auto">
            <a:xfrm>
              <a:off x="1231" y="3011"/>
              <a:ext cx="100" cy="95"/>
              <a:chOff x="704" y="1880"/>
              <a:chExt cx="136" cy="128"/>
            </a:xfrm>
          </p:grpSpPr>
          <p:sp>
            <p:nvSpPr>
              <p:cNvPr id="114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4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742" name="Group 590"/>
          <p:cNvGrpSpPr>
            <a:grpSpLocks/>
          </p:cNvGrpSpPr>
          <p:nvPr/>
        </p:nvGrpSpPr>
        <p:grpSpPr bwMode="auto">
          <a:xfrm rot="18050964">
            <a:off x="4192091" y="1278277"/>
            <a:ext cx="568542" cy="56049"/>
            <a:chOff x="1231" y="3011"/>
            <a:chExt cx="795" cy="95"/>
          </a:xfrm>
        </p:grpSpPr>
        <p:grpSp>
          <p:nvGrpSpPr>
            <p:cNvPr id="2743" name="Group 591"/>
            <p:cNvGrpSpPr>
              <a:grpSpLocks/>
            </p:cNvGrpSpPr>
            <p:nvPr/>
          </p:nvGrpSpPr>
          <p:grpSpPr bwMode="auto">
            <a:xfrm>
              <a:off x="1926" y="3011"/>
              <a:ext cx="100" cy="95"/>
              <a:chOff x="704" y="1880"/>
              <a:chExt cx="136" cy="128"/>
            </a:xfrm>
          </p:grpSpPr>
          <p:sp>
            <p:nvSpPr>
              <p:cNvPr id="27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4" name="Group 594"/>
            <p:cNvGrpSpPr>
              <a:grpSpLocks/>
            </p:cNvGrpSpPr>
            <p:nvPr/>
          </p:nvGrpSpPr>
          <p:grpSpPr bwMode="auto">
            <a:xfrm>
              <a:off x="1819" y="3011"/>
              <a:ext cx="100" cy="95"/>
              <a:chOff x="704" y="1880"/>
              <a:chExt cx="136" cy="128"/>
            </a:xfrm>
          </p:grpSpPr>
          <p:sp>
            <p:nvSpPr>
              <p:cNvPr id="27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5" name="Group 597"/>
            <p:cNvGrpSpPr>
              <a:grpSpLocks/>
            </p:cNvGrpSpPr>
            <p:nvPr/>
          </p:nvGrpSpPr>
          <p:grpSpPr bwMode="auto">
            <a:xfrm>
              <a:off x="1724" y="3011"/>
              <a:ext cx="100" cy="95"/>
              <a:chOff x="704" y="1880"/>
              <a:chExt cx="136" cy="128"/>
            </a:xfrm>
          </p:grpSpPr>
          <p:sp>
            <p:nvSpPr>
              <p:cNvPr id="27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6" name="Group 600"/>
            <p:cNvGrpSpPr>
              <a:grpSpLocks/>
            </p:cNvGrpSpPr>
            <p:nvPr/>
          </p:nvGrpSpPr>
          <p:grpSpPr bwMode="auto">
            <a:xfrm>
              <a:off x="1623" y="3011"/>
              <a:ext cx="100" cy="95"/>
              <a:chOff x="704" y="1880"/>
              <a:chExt cx="136" cy="128"/>
            </a:xfrm>
          </p:grpSpPr>
          <p:sp>
            <p:nvSpPr>
              <p:cNvPr id="27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7" name="Group 603"/>
            <p:cNvGrpSpPr>
              <a:grpSpLocks/>
            </p:cNvGrpSpPr>
            <p:nvPr/>
          </p:nvGrpSpPr>
          <p:grpSpPr bwMode="auto">
            <a:xfrm>
              <a:off x="1528" y="3011"/>
              <a:ext cx="100" cy="95"/>
              <a:chOff x="704" y="1880"/>
              <a:chExt cx="136" cy="128"/>
            </a:xfrm>
          </p:grpSpPr>
          <p:sp>
            <p:nvSpPr>
              <p:cNvPr id="27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8" name="Group 606"/>
            <p:cNvGrpSpPr>
              <a:grpSpLocks/>
            </p:cNvGrpSpPr>
            <p:nvPr/>
          </p:nvGrpSpPr>
          <p:grpSpPr bwMode="auto">
            <a:xfrm>
              <a:off x="1427" y="3011"/>
              <a:ext cx="100" cy="95"/>
              <a:chOff x="704" y="1880"/>
              <a:chExt cx="136" cy="128"/>
            </a:xfrm>
          </p:grpSpPr>
          <p:sp>
            <p:nvSpPr>
              <p:cNvPr id="27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49" name="Group 609"/>
            <p:cNvGrpSpPr>
              <a:grpSpLocks/>
            </p:cNvGrpSpPr>
            <p:nvPr/>
          </p:nvGrpSpPr>
          <p:grpSpPr bwMode="auto">
            <a:xfrm>
              <a:off x="1332" y="3011"/>
              <a:ext cx="100" cy="95"/>
              <a:chOff x="704" y="1880"/>
              <a:chExt cx="136" cy="128"/>
            </a:xfrm>
          </p:grpSpPr>
          <p:sp>
            <p:nvSpPr>
              <p:cNvPr id="27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50" name="Group 612"/>
            <p:cNvGrpSpPr>
              <a:grpSpLocks/>
            </p:cNvGrpSpPr>
            <p:nvPr/>
          </p:nvGrpSpPr>
          <p:grpSpPr bwMode="auto">
            <a:xfrm>
              <a:off x="1231" y="3011"/>
              <a:ext cx="100" cy="95"/>
              <a:chOff x="704" y="1880"/>
              <a:chExt cx="136" cy="128"/>
            </a:xfrm>
          </p:grpSpPr>
          <p:sp>
            <p:nvSpPr>
              <p:cNvPr id="27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768" name="Group 590"/>
          <p:cNvGrpSpPr>
            <a:grpSpLocks/>
          </p:cNvGrpSpPr>
          <p:nvPr/>
        </p:nvGrpSpPr>
        <p:grpSpPr bwMode="auto">
          <a:xfrm rot="2980711">
            <a:off x="4989574" y="1788124"/>
            <a:ext cx="568542" cy="56049"/>
            <a:chOff x="1231" y="3011"/>
            <a:chExt cx="795" cy="95"/>
          </a:xfrm>
        </p:grpSpPr>
        <p:grpSp>
          <p:nvGrpSpPr>
            <p:cNvPr id="2769" name="Group 591"/>
            <p:cNvGrpSpPr>
              <a:grpSpLocks/>
            </p:cNvGrpSpPr>
            <p:nvPr/>
          </p:nvGrpSpPr>
          <p:grpSpPr bwMode="auto">
            <a:xfrm>
              <a:off x="1926" y="3011"/>
              <a:ext cx="100" cy="95"/>
              <a:chOff x="704" y="1880"/>
              <a:chExt cx="136" cy="128"/>
            </a:xfrm>
          </p:grpSpPr>
          <p:sp>
            <p:nvSpPr>
              <p:cNvPr id="27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0" name="Group 594"/>
            <p:cNvGrpSpPr>
              <a:grpSpLocks/>
            </p:cNvGrpSpPr>
            <p:nvPr/>
          </p:nvGrpSpPr>
          <p:grpSpPr bwMode="auto">
            <a:xfrm>
              <a:off x="1819" y="3011"/>
              <a:ext cx="100" cy="95"/>
              <a:chOff x="704" y="1880"/>
              <a:chExt cx="136" cy="128"/>
            </a:xfrm>
          </p:grpSpPr>
          <p:sp>
            <p:nvSpPr>
              <p:cNvPr id="27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1" name="Group 597"/>
            <p:cNvGrpSpPr>
              <a:grpSpLocks/>
            </p:cNvGrpSpPr>
            <p:nvPr/>
          </p:nvGrpSpPr>
          <p:grpSpPr bwMode="auto">
            <a:xfrm>
              <a:off x="1724" y="3011"/>
              <a:ext cx="100" cy="95"/>
              <a:chOff x="704" y="1880"/>
              <a:chExt cx="136" cy="128"/>
            </a:xfrm>
          </p:grpSpPr>
          <p:sp>
            <p:nvSpPr>
              <p:cNvPr id="27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2" name="Group 600"/>
            <p:cNvGrpSpPr>
              <a:grpSpLocks/>
            </p:cNvGrpSpPr>
            <p:nvPr/>
          </p:nvGrpSpPr>
          <p:grpSpPr bwMode="auto">
            <a:xfrm>
              <a:off x="1623" y="3011"/>
              <a:ext cx="100" cy="95"/>
              <a:chOff x="704" y="1880"/>
              <a:chExt cx="136" cy="128"/>
            </a:xfrm>
          </p:grpSpPr>
          <p:sp>
            <p:nvSpPr>
              <p:cNvPr id="27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3" name="Group 603"/>
            <p:cNvGrpSpPr>
              <a:grpSpLocks/>
            </p:cNvGrpSpPr>
            <p:nvPr/>
          </p:nvGrpSpPr>
          <p:grpSpPr bwMode="auto">
            <a:xfrm>
              <a:off x="1528" y="3011"/>
              <a:ext cx="100" cy="95"/>
              <a:chOff x="704" y="1880"/>
              <a:chExt cx="136" cy="128"/>
            </a:xfrm>
          </p:grpSpPr>
          <p:sp>
            <p:nvSpPr>
              <p:cNvPr id="27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4" name="Group 606"/>
            <p:cNvGrpSpPr>
              <a:grpSpLocks/>
            </p:cNvGrpSpPr>
            <p:nvPr/>
          </p:nvGrpSpPr>
          <p:grpSpPr bwMode="auto">
            <a:xfrm>
              <a:off x="1427" y="3011"/>
              <a:ext cx="100" cy="95"/>
              <a:chOff x="704" y="1880"/>
              <a:chExt cx="136" cy="128"/>
            </a:xfrm>
          </p:grpSpPr>
          <p:sp>
            <p:nvSpPr>
              <p:cNvPr id="27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5" name="Group 609"/>
            <p:cNvGrpSpPr>
              <a:grpSpLocks/>
            </p:cNvGrpSpPr>
            <p:nvPr/>
          </p:nvGrpSpPr>
          <p:grpSpPr bwMode="auto">
            <a:xfrm>
              <a:off x="1332" y="3011"/>
              <a:ext cx="100" cy="95"/>
              <a:chOff x="704" y="1880"/>
              <a:chExt cx="136" cy="128"/>
            </a:xfrm>
          </p:grpSpPr>
          <p:sp>
            <p:nvSpPr>
              <p:cNvPr id="27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76" name="Group 612"/>
            <p:cNvGrpSpPr>
              <a:grpSpLocks/>
            </p:cNvGrpSpPr>
            <p:nvPr/>
          </p:nvGrpSpPr>
          <p:grpSpPr bwMode="auto">
            <a:xfrm>
              <a:off x="1231" y="3011"/>
              <a:ext cx="100" cy="95"/>
              <a:chOff x="704" y="1880"/>
              <a:chExt cx="136" cy="128"/>
            </a:xfrm>
          </p:grpSpPr>
          <p:sp>
            <p:nvSpPr>
              <p:cNvPr id="27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7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2794" name="AutoShape 586"/>
          <p:cNvSpPr>
            <a:spLocks noChangeArrowheads="1"/>
          </p:cNvSpPr>
          <p:nvPr/>
        </p:nvSpPr>
        <p:spPr bwMode="auto">
          <a:xfrm>
            <a:off x="5449534" y="19622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grpSp>
        <p:nvGrpSpPr>
          <p:cNvPr id="2795" name="Group 590"/>
          <p:cNvGrpSpPr>
            <a:grpSpLocks/>
          </p:cNvGrpSpPr>
          <p:nvPr/>
        </p:nvGrpSpPr>
        <p:grpSpPr bwMode="auto">
          <a:xfrm rot="1670229">
            <a:off x="5582125" y="2167981"/>
            <a:ext cx="568542" cy="56049"/>
            <a:chOff x="1231" y="3011"/>
            <a:chExt cx="795" cy="95"/>
          </a:xfrm>
        </p:grpSpPr>
        <p:grpSp>
          <p:nvGrpSpPr>
            <p:cNvPr id="2796" name="Group 591"/>
            <p:cNvGrpSpPr>
              <a:grpSpLocks/>
            </p:cNvGrpSpPr>
            <p:nvPr/>
          </p:nvGrpSpPr>
          <p:grpSpPr bwMode="auto">
            <a:xfrm>
              <a:off x="1926" y="3011"/>
              <a:ext cx="100" cy="95"/>
              <a:chOff x="704" y="1880"/>
              <a:chExt cx="136" cy="128"/>
            </a:xfrm>
          </p:grpSpPr>
          <p:sp>
            <p:nvSpPr>
              <p:cNvPr id="28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7" name="Group 594"/>
            <p:cNvGrpSpPr>
              <a:grpSpLocks/>
            </p:cNvGrpSpPr>
            <p:nvPr/>
          </p:nvGrpSpPr>
          <p:grpSpPr bwMode="auto">
            <a:xfrm>
              <a:off x="1819" y="3011"/>
              <a:ext cx="100" cy="95"/>
              <a:chOff x="704" y="1880"/>
              <a:chExt cx="136" cy="128"/>
            </a:xfrm>
          </p:grpSpPr>
          <p:sp>
            <p:nvSpPr>
              <p:cNvPr id="28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8" name="Group 597"/>
            <p:cNvGrpSpPr>
              <a:grpSpLocks/>
            </p:cNvGrpSpPr>
            <p:nvPr/>
          </p:nvGrpSpPr>
          <p:grpSpPr bwMode="auto">
            <a:xfrm>
              <a:off x="1724" y="3011"/>
              <a:ext cx="100" cy="95"/>
              <a:chOff x="704" y="1880"/>
              <a:chExt cx="136" cy="128"/>
            </a:xfrm>
          </p:grpSpPr>
          <p:sp>
            <p:nvSpPr>
              <p:cNvPr id="28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99" name="Group 600"/>
            <p:cNvGrpSpPr>
              <a:grpSpLocks/>
            </p:cNvGrpSpPr>
            <p:nvPr/>
          </p:nvGrpSpPr>
          <p:grpSpPr bwMode="auto">
            <a:xfrm>
              <a:off x="1623" y="3011"/>
              <a:ext cx="100" cy="95"/>
              <a:chOff x="704" y="1880"/>
              <a:chExt cx="136" cy="128"/>
            </a:xfrm>
          </p:grpSpPr>
          <p:sp>
            <p:nvSpPr>
              <p:cNvPr id="28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0" name="Group 603"/>
            <p:cNvGrpSpPr>
              <a:grpSpLocks/>
            </p:cNvGrpSpPr>
            <p:nvPr/>
          </p:nvGrpSpPr>
          <p:grpSpPr bwMode="auto">
            <a:xfrm>
              <a:off x="1528" y="3011"/>
              <a:ext cx="100" cy="95"/>
              <a:chOff x="704" y="1880"/>
              <a:chExt cx="136" cy="128"/>
            </a:xfrm>
          </p:grpSpPr>
          <p:sp>
            <p:nvSpPr>
              <p:cNvPr id="28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1" name="Group 606"/>
            <p:cNvGrpSpPr>
              <a:grpSpLocks/>
            </p:cNvGrpSpPr>
            <p:nvPr/>
          </p:nvGrpSpPr>
          <p:grpSpPr bwMode="auto">
            <a:xfrm>
              <a:off x="1427" y="3011"/>
              <a:ext cx="100" cy="95"/>
              <a:chOff x="704" y="1880"/>
              <a:chExt cx="136" cy="128"/>
            </a:xfrm>
          </p:grpSpPr>
          <p:sp>
            <p:nvSpPr>
              <p:cNvPr id="28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2" name="Group 609"/>
            <p:cNvGrpSpPr>
              <a:grpSpLocks/>
            </p:cNvGrpSpPr>
            <p:nvPr/>
          </p:nvGrpSpPr>
          <p:grpSpPr bwMode="auto">
            <a:xfrm>
              <a:off x="1332" y="3011"/>
              <a:ext cx="100" cy="95"/>
              <a:chOff x="704" y="1880"/>
              <a:chExt cx="136" cy="128"/>
            </a:xfrm>
          </p:grpSpPr>
          <p:sp>
            <p:nvSpPr>
              <p:cNvPr id="28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03" name="Group 612"/>
            <p:cNvGrpSpPr>
              <a:grpSpLocks/>
            </p:cNvGrpSpPr>
            <p:nvPr/>
          </p:nvGrpSpPr>
          <p:grpSpPr bwMode="auto">
            <a:xfrm>
              <a:off x="1231" y="3011"/>
              <a:ext cx="100" cy="95"/>
              <a:chOff x="704" y="1880"/>
              <a:chExt cx="136" cy="128"/>
            </a:xfrm>
          </p:grpSpPr>
          <p:sp>
            <p:nvSpPr>
              <p:cNvPr id="28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21" name="Group 590"/>
          <p:cNvGrpSpPr>
            <a:grpSpLocks/>
          </p:cNvGrpSpPr>
          <p:nvPr/>
        </p:nvGrpSpPr>
        <p:grpSpPr bwMode="auto">
          <a:xfrm rot="13442050">
            <a:off x="3134713" y="3165881"/>
            <a:ext cx="1110824" cy="147005"/>
            <a:chOff x="1231" y="3011"/>
            <a:chExt cx="795" cy="95"/>
          </a:xfrm>
        </p:grpSpPr>
        <p:grpSp>
          <p:nvGrpSpPr>
            <p:cNvPr id="2822" name="Group 591"/>
            <p:cNvGrpSpPr>
              <a:grpSpLocks/>
            </p:cNvGrpSpPr>
            <p:nvPr/>
          </p:nvGrpSpPr>
          <p:grpSpPr bwMode="auto">
            <a:xfrm>
              <a:off x="1926" y="3011"/>
              <a:ext cx="100" cy="95"/>
              <a:chOff x="704" y="1880"/>
              <a:chExt cx="136" cy="128"/>
            </a:xfrm>
          </p:grpSpPr>
          <p:sp>
            <p:nvSpPr>
              <p:cNvPr id="28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3" name="Group 594"/>
            <p:cNvGrpSpPr>
              <a:grpSpLocks/>
            </p:cNvGrpSpPr>
            <p:nvPr/>
          </p:nvGrpSpPr>
          <p:grpSpPr bwMode="auto">
            <a:xfrm>
              <a:off x="1819" y="3011"/>
              <a:ext cx="100" cy="95"/>
              <a:chOff x="704" y="1880"/>
              <a:chExt cx="136" cy="128"/>
            </a:xfrm>
          </p:grpSpPr>
          <p:sp>
            <p:nvSpPr>
              <p:cNvPr id="28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4" name="Group 597"/>
            <p:cNvGrpSpPr>
              <a:grpSpLocks/>
            </p:cNvGrpSpPr>
            <p:nvPr/>
          </p:nvGrpSpPr>
          <p:grpSpPr bwMode="auto">
            <a:xfrm>
              <a:off x="1724" y="3011"/>
              <a:ext cx="100" cy="95"/>
              <a:chOff x="704" y="1880"/>
              <a:chExt cx="136" cy="128"/>
            </a:xfrm>
          </p:grpSpPr>
          <p:sp>
            <p:nvSpPr>
              <p:cNvPr id="28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5" name="Group 600"/>
            <p:cNvGrpSpPr>
              <a:grpSpLocks/>
            </p:cNvGrpSpPr>
            <p:nvPr/>
          </p:nvGrpSpPr>
          <p:grpSpPr bwMode="auto">
            <a:xfrm>
              <a:off x="1623" y="3011"/>
              <a:ext cx="100" cy="95"/>
              <a:chOff x="704" y="1880"/>
              <a:chExt cx="136" cy="128"/>
            </a:xfrm>
          </p:grpSpPr>
          <p:sp>
            <p:nvSpPr>
              <p:cNvPr id="28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6" name="Group 603"/>
            <p:cNvGrpSpPr>
              <a:grpSpLocks/>
            </p:cNvGrpSpPr>
            <p:nvPr/>
          </p:nvGrpSpPr>
          <p:grpSpPr bwMode="auto">
            <a:xfrm>
              <a:off x="1528" y="3011"/>
              <a:ext cx="100" cy="95"/>
              <a:chOff x="704" y="1880"/>
              <a:chExt cx="136" cy="128"/>
            </a:xfrm>
          </p:grpSpPr>
          <p:sp>
            <p:nvSpPr>
              <p:cNvPr id="28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7" name="Group 606"/>
            <p:cNvGrpSpPr>
              <a:grpSpLocks/>
            </p:cNvGrpSpPr>
            <p:nvPr/>
          </p:nvGrpSpPr>
          <p:grpSpPr bwMode="auto">
            <a:xfrm>
              <a:off x="1427" y="3011"/>
              <a:ext cx="100" cy="95"/>
              <a:chOff x="704" y="1880"/>
              <a:chExt cx="136" cy="128"/>
            </a:xfrm>
          </p:grpSpPr>
          <p:sp>
            <p:nvSpPr>
              <p:cNvPr id="28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8" name="Group 609"/>
            <p:cNvGrpSpPr>
              <a:grpSpLocks/>
            </p:cNvGrpSpPr>
            <p:nvPr/>
          </p:nvGrpSpPr>
          <p:grpSpPr bwMode="auto">
            <a:xfrm>
              <a:off x="1332" y="3011"/>
              <a:ext cx="100" cy="95"/>
              <a:chOff x="704" y="1880"/>
              <a:chExt cx="136" cy="128"/>
            </a:xfrm>
          </p:grpSpPr>
          <p:sp>
            <p:nvSpPr>
              <p:cNvPr id="28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29" name="Group 612"/>
            <p:cNvGrpSpPr>
              <a:grpSpLocks/>
            </p:cNvGrpSpPr>
            <p:nvPr/>
          </p:nvGrpSpPr>
          <p:grpSpPr bwMode="auto">
            <a:xfrm>
              <a:off x="1231" y="3011"/>
              <a:ext cx="100" cy="95"/>
              <a:chOff x="704" y="1880"/>
              <a:chExt cx="136" cy="128"/>
            </a:xfrm>
          </p:grpSpPr>
          <p:sp>
            <p:nvSpPr>
              <p:cNvPr id="28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50" name="Group 590"/>
          <p:cNvGrpSpPr>
            <a:grpSpLocks/>
          </p:cNvGrpSpPr>
          <p:nvPr/>
        </p:nvGrpSpPr>
        <p:grpSpPr bwMode="auto">
          <a:xfrm rot="7367198">
            <a:off x="3172570" y="2485737"/>
            <a:ext cx="550821" cy="56179"/>
            <a:chOff x="1231" y="3011"/>
            <a:chExt cx="795" cy="95"/>
          </a:xfrm>
        </p:grpSpPr>
        <p:grpSp>
          <p:nvGrpSpPr>
            <p:cNvPr id="2851" name="Group 591"/>
            <p:cNvGrpSpPr>
              <a:grpSpLocks/>
            </p:cNvGrpSpPr>
            <p:nvPr/>
          </p:nvGrpSpPr>
          <p:grpSpPr bwMode="auto">
            <a:xfrm>
              <a:off x="1926" y="3011"/>
              <a:ext cx="100" cy="95"/>
              <a:chOff x="704" y="1880"/>
              <a:chExt cx="136" cy="128"/>
            </a:xfrm>
          </p:grpSpPr>
          <p:sp>
            <p:nvSpPr>
              <p:cNvPr id="287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2" name="Group 594"/>
            <p:cNvGrpSpPr>
              <a:grpSpLocks/>
            </p:cNvGrpSpPr>
            <p:nvPr/>
          </p:nvGrpSpPr>
          <p:grpSpPr bwMode="auto">
            <a:xfrm>
              <a:off x="1819" y="3011"/>
              <a:ext cx="100" cy="95"/>
              <a:chOff x="704" y="1880"/>
              <a:chExt cx="136" cy="128"/>
            </a:xfrm>
          </p:grpSpPr>
          <p:sp>
            <p:nvSpPr>
              <p:cNvPr id="287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3" name="Group 597"/>
            <p:cNvGrpSpPr>
              <a:grpSpLocks/>
            </p:cNvGrpSpPr>
            <p:nvPr/>
          </p:nvGrpSpPr>
          <p:grpSpPr bwMode="auto">
            <a:xfrm>
              <a:off x="1724" y="3011"/>
              <a:ext cx="100" cy="95"/>
              <a:chOff x="704" y="1880"/>
              <a:chExt cx="136" cy="128"/>
            </a:xfrm>
          </p:grpSpPr>
          <p:sp>
            <p:nvSpPr>
              <p:cNvPr id="286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7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4" name="Group 600"/>
            <p:cNvGrpSpPr>
              <a:grpSpLocks/>
            </p:cNvGrpSpPr>
            <p:nvPr/>
          </p:nvGrpSpPr>
          <p:grpSpPr bwMode="auto">
            <a:xfrm>
              <a:off x="1623" y="3011"/>
              <a:ext cx="100" cy="95"/>
              <a:chOff x="704" y="1880"/>
              <a:chExt cx="136" cy="128"/>
            </a:xfrm>
          </p:grpSpPr>
          <p:sp>
            <p:nvSpPr>
              <p:cNvPr id="286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5" name="Group 603"/>
            <p:cNvGrpSpPr>
              <a:grpSpLocks/>
            </p:cNvGrpSpPr>
            <p:nvPr/>
          </p:nvGrpSpPr>
          <p:grpSpPr bwMode="auto">
            <a:xfrm>
              <a:off x="1528" y="3011"/>
              <a:ext cx="100" cy="95"/>
              <a:chOff x="704" y="1880"/>
              <a:chExt cx="136" cy="128"/>
            </a:xfrm>
          </p:grpSpPr>
          <p:sp>
            <p:nvSpPr>
              <p:cNvPr id="286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6" name="Group 606"/>
            <p:cNvGrpSpPr>
              <a:grpSpLocks/>
            </p:cNvGrpSpPr>
            <p:nvPr/>
          </p:nvGrpSpPr>
          <p:grpSpPr bwMode="auto">
            <a:xfrm>
              <a:off x="1427" y="3011"/>
              <a:ext cx="100" cy="95"/>
              <a:chOff x="704" y="1880"/>
              <a:chExt cx="136" cy="128"/>
            </a:xfrm>
          </p:grpSpPr>
          <p:sp>
            <p:nvSpPr>
              <p:cNvPr id="286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7" name="Group 609"/>
            <p:cNvGrpSpPr>
              <a:grpSpLocks/>
            </p:cNvGrpSpPr>
            <p:nvPr/>
          </p:nvGrpSpPr>
          <p:grpSpPr bwMode="auto">
            <a:xfrm>
              <a:off x="1332" y="3011"/>
              <a:ext cx="100" cy="95"/>
              <a:chOff x="704" y="1880"/>
              <a:chExt cx="136" cy="128"/>
            </a:xfrm>
          </p:grpSpPr>
          <p:sp>
            <p:nvSpPr>
              <p:cNvPr id="286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58" name="Group 612"/>
            <p:cNvGrpSpPr>
              <a:grpSpLocks/>
            </p:cNvGrpSpPr>
            <p:nvPr/>
          </p:nvGrpSpPr>
          <p:grpSpPr bwMode="auto">
            <a:xfrm>
              <a:off x="1231" y="3011"/>
              <a:ext cx="100" cy="95"/>
              <a:chOff x="704" y="1880"/>
              <a:chExt cx="136" cy="128"/>
            </a:xfrm>
          </p:grpSpPr>
          <p:sp>
            <p:nvSpPr>
              <p:cNvPr id="285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6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875" name="Group 590"/>
          <p:cNvGrpSpPr>
            <a:grpSpLocks/>
          </p:cNvGrpSpPr>
          <p:nvPr/>
        </p:nvGrpSpPr>
        <p:grpSpPr bwMode="auto">
          <a:xfrm rot="11855745">
            <a:off x="4226568" y="3650742"/>
            <a:ext cx="1110824" cy="147005"/>
            <a:chOff x="1231" y="3011"/>
            <a:chExt cx="795" cy="95"/>
          </a:xfrm>
        </p:grpSpPr>
        <p:grpSp>
          <p:nvGrpSpPr>
            <p:cNvPr id="2876" name="Group 591"/>
            <p:cNvGrpSpPr>
              <a:grpSpLocks/>
            </p:cNvGrpSpPr>
            <p:nvPr/>
          </p:nvGrpSpPr>
          <p:grpSpPr bwMode="auto">
            <a:xfrm>
              <a:off x="1926" y="3011"/>
              <a:ext cx="100" cy="95"/>
              <a:chOff x="704" y="1880"/>
              <a:chExt cx="136" cy="128"/>
            </a:xfrm>
          </p:grpSpPr>
          <p:sp>
            <p:nvSpPr>
              <p:cNvPr id="28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7" name="Group 594"/>
            <p:cNvGrpSpPr>
              <a:grpSpLocks/>
            </p:cNvGrpSpPr>
            <p:nvPr/>
          </p:nvGrpSpPr>
          <p:grpSpPr bwMode="auto">
            <a:xfrm>
              <a:off x="1819" y="3011"/>
              <a:ext cx="100" cy="95"/>
              <a:chOff x="704" y="1880"/>
              <a:chExt cx="136" cy="128"/>
            </a:xfrm>
          </p:grpSpPr>
          <p:sp>
            <p:nvSpPr>
              <p:cNvPr id="28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8" name="Group 597"/>
            <p:cNvGrpSpPr>
              <a:grpSpLocks/>
            </p:cNvGrpSpPr>
            <p:nvPr/>
          </p:nvGrpSpPr>
          <p:grpSpPr bwMode="auto">
            <a:xfrm>
              <a:off x="1724" y="3011"/>
              <a:ext cx="100" cy="95"/>
              <a:chOff x="704" y="1880"/>
              <a:chExt cx="136" cy="128"/>
            </a:xfrm>
          </p:grpSpPr>
          <p:sp>
            <p:nvSpPr>
              <p:cNvPr id="28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79" name="Group 600"/>
            <p:cNvGrpSpPr>
              <a:grpSpLocks/>
            </p:cNvGrpSpPr>
            <p:nvPr/>
          </p:nvGrpSpPr>
          <p:grpSpPr bwMode="auto">
            <a:xfrm>
              <a:off x="1623" y="3011"/>
              <a:ext cx="100" cy="95"/>
              <a:chOff x="704" y="1880"/>
              <a:chExt cx="136" cy="128"/>
            </a:xfrm>
          </p:grpSpPr>
          <p:sp>
            <p:nvSpPr>
              <p:cNvPr id="28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0" name="Group 603"/>
            <p:cNvGrpSpPr>
              <a:grpSpLocks/>
            </p:cNvGrpSpPr>
            <p:nvPr/>
          </p:nvGrpSpPr>
          <p:grpSpPr bwMode="auto">
            <a:xfrm>
              <a:off x="1528" y="3011"/>
              <a:ext cx="100" cy="95"/>
              <a:chOff x="704" y="1880"/>
              <a:chExt cx="136" cy="128"/>
            </a:xfrm>
          </p:grpSpPr>
          <p:sp>
            <p:nvSpPr>
              <p:cNvPr id="28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1" name="Group 606"/>
            <p:cNvGrpSpPr>
              <a:grpSpLocks/>
            </p:cNvGrpSpPr>
            <p:nvPr/>
          </p:nvGrpSpPr>
          <p:grpSpPr bwMode="auto">
            <a:xfrm>
              <a:off x="1427" y="3011"/>
              <a:ext cx="100" cy="95"/>
              <a:chOff x="704" y="1880"/>
              <a:chExt cx="136" cy="128"/>
            </a:xfrm>
          </p:grpSpPr>
          <p:sp>
            <p:nvSpPr>
              <p:cNvPr id="28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2" name="Group 609"/>
            <p:cNvGrpSpPr>
              <a:grpSpLocks/>
            </p:cNvGrpSpPr>
            <p:nvPr/>
          </p:nvGrpSpPr>
          <p:grpSpPr bwMode="auto">
            <a:xfrm>
              <a:off x="1332" y="3011"/>
              <a:ext cx="100" cy="95"/>
              <a:chOff x="704" y="1880"/>
              <a:chExt cx="136" cy="128"/>
            </a:xfrm>
          </p:grpSpPr>
          <p:sp>
            <p:nvSpPr>
              <p:cNvPr id="28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83" name="Group 612"/>
            <p:cNvGrpSpPr>
              <a:grpSpLocks/>
            </p:cNvGrpSpPr>
            <p:nvPr/>
          </p:nvGrpSpPr>
          <p:grpSpPr bwMode="auto">
            <a:xfrm>
              <a:off x="1231" y="3011"/>
              <a:ext cx="100" cy="95"/>
              <a:chOff x="704" y="1880"/>
              <a:chExt cx="136" cy="128"/>
            </a:xfrm>
          </p:grpSpPr>
          <p:sp>
            <p:nvSpPr>
              <p:cNvPr id="28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8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01" name="Group 590"/>
          <p:cNvGrpSpPr>
            <a:grpSpLocks/>
          </p:cNvGrpSpPr>
          <p:nvPr/>
        </p:nvGrpSpPr>
        <p:grpSpPr bwMode="auto">
          <a:xfrm rot="19176225">
            <a:off x="4377563" y="4123952"/>
            <a:ext cx="1081230" cy="146661"/>
            <a:chOff x="1231" y="3011"/>
            <a:chExt cx="795" cy="95"/>
          </a:xfrm>
        </p:grpSpPr>
        <p:grpSp>
          <p:nvGrpSpPr>
            <p:cNvPr id="2902" name="Group 591"/>
            <p:cNvGrpSpPr>
              <a:grpSpLocks/>
            </p:cNvGrpSpPr>
            <p:nvPr/>
          </p:nvGrpSpPr>
          <p:grpSpPr bwMode="auto">
            <a:xfrm>
              <a:off x="1926" y="3011"/>
              <a:ext cx="100" cy="95"/>
              <a:chOff x="704" y="1880"/>
              <a:chExt cx="136" cy="128"/>
            </a:xfrm>
          </p:grpSpPr>
          <p:sp>
            <p:nvSpPr>
              <p:cNvPr id="29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3" name="Group 594"/>
            <p:cNvGrpSpPr>
              <a:grpSpLocks/>
            </p:cNvGrpSpPr>
            <p:nvPr/>
          </p:nvGrpSpPr>
          <p:grpSpPr bwMode="auto">
            <a:xfrm>
              <a:off x="1819" y="3011"/>
              <a:ext cx="100" cy="95"/>
              <a:chOff x="704" y="1880"/>
              <a:chExt cx="136" cy="128"/>
            </a:xfrm>
          </p:grpSpPr>
          <p:sp>
            <p:nvSpPr>
              <p:cNvPr id="29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4" name="Group 597"/>
            <p:cNvGrpSpPr>
              <a:grpSpLocks/>
            </p:cNvGrpSpPr>
            <p:nvPr/>
          </p:nvGrpSpPr>
          <p:grpSpPr bwMode="auto">
            <a:xfrm>
              <a:off x="1724" y="3011"/>
              <a:ext cx="100" cy="95"/>
              <a:chOff x="704" y="1880"/>
              <a:chExt cx="136" cy="128"/>
            </a:xfrm>
          </p:grpSpPr>
          <p:sp>
            <p:nvSpPr>
              <p:cNvPr id="29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5" name="Group 600"/>
            <p:cNvGrpSpPr>
              <a:grpSpLocks/>
            </p:cNvGrpSpPr>
            <p:nvPr/>
          </p:nvGrpSpPr>
          <p:grpSpPr bwMode="auto">
            <a:xfrm>
              <a:off x="1623" y="3011"/>
              <a:ext cx="100" cy="95"/>
              <a:chOff x="704" y="1880"/>
              <a:chExt cx="136" cy="128"/>
            </a:xfrm>
          </p:grpSpPr>
          <p:sp>
            <p:nvSpPr>
              <p:cNvPr id="29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6" name="Group 603"/>
            <p:cNvGrpSpPr>
              <a:grpSpLocks/>
            </p:cNvGrpSpPr>
            <p:nvPr/>
          </p:nvGrpSpPr>
          <p:grpSpPr bwMode="auto">
            <a:xfrm>
              <a:off x="1528" y="3011"/>
              <a:ext cx="100" cy="95"/>
              <a:chOff x="704" y="1880"/>
              <a:chExt cx="136" cy="128"/>
            </a:xfrm>
          </p:grpSpPr>
          <p:sp>
            <p:nvSpPr>
              <p:cNvPr id="29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7" name="Group 606"/>
            <p:cNvGrpSpPr>
              <a:grpSpLocks/>
            </p:cNvGrpSpPr>
            <p:nvPr/>
          </p:nvGrpSpPr>
          <p:grpSpPr bwMode="auto">
            <a:xfrm>
              <a:off x="1427" y="3011"/>
              <a:ext cx="100" cy="95"/>
              <a:chOff x="704" y="1880"/>
              <a:chExt cx="136" cy="128"/>
            </a:xfrm>
          </p:grpSpPr>
          <p:sp>
            <p:nvSpPr>
              <p:cNvPr id="29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8" name="Group 609"/>
            <p:cNvGrpSpPr>
              <a:grpSpLocks/>
            </p:cNvGrpSpPr>
            <p:nvPr/>
          </p:nvGrpSpPr>
          <p:grpSpPr bwMode="auto">
            <a:xfrm>
              <a:off x="1332" y="3011"/>
              <a:ext cx="100" cy="95"/>
              <a:chOff x="704" y="1880"/>
              <a:chExt cx="136" cy="128"/>
            </a:xfrm>
          </p:grpSpPr>
          <p:sp>
            <p:nvSpPr>
              <p:cNvPr id="29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09" name="Group 612"/>
            <p:cNvGrpSpPr>
              <a:grpSpLocks/>
            </p:cNvGrpSpPr>
            <p:nvPr/>
          </p:nvGrpSpPr>
          <p:grpSpPr bwMode="auto">
            <a:xfrm>
              <a:off x="1231" y="3011"/>
              <a:ext cx="100" cy="95"/>
              <a:chOff x="704" y="1880"/>
              <a:chExt cx="136" cy="128"/>
            </a:xfrm>
          </p:grpSpPr>
          <p:sp>
            <p:nvSpPr>
              <p:cNvPr id="29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27" name="Group 590"/>
          <p:cNvGrpSpPr>
            <a:grpSpLocks/>
          </p:cNvGrpSpPr>
          <p:nvPr/>
        </p:nvGrpSpPr>
        <p:grpSpPr bwMode="auto">
          <a:xfrm rot="8929598">
            <a:off x="2757306" y="2862784"/>
            <a:ext cx="550821" cy="56179"/>
            <a:chOff x="1231" y="3011"/>
            <a:chExt cx="795" cy="95"/>
          </a:xfrm>
        </p:grpSpPr>
        <p:grpSp>
          <p:nvGrpSpPr>
            <p:cNvPr id="2928" name="Group 591"/>
            <p:cNvGrpSpPr>
              <a:grpSpLocks/>
            </p:cNvGrpSpPr>
            <p:nvPr/>
          </p:nvGrpSpPr>
          <p:grpSpPr bwMode="auto">
            <a:xfrm>
              <a:off x="1926" y="3011"/>
              <a:ext cx="100" cy="95"/>
              <a:chOff x="704" y="1880"/>
              <a:chExt cx="136" cy="128"/>
            </a:xfrm>
          </p:grpSpPr>
          <p:sp>
            <p:nvSpPr>
              <p:cNvPr id="29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29" name="Group 594"/>
            <p:cNvGrpSpPr>
              <a:grpSpLocks/>
            </p:cNvGrpSpPr>
            <p:nvPr/>
          </p:nvGrpSpPr>
          <p:grpSpPr bwMode="auto">
            <a:xfrm>
              <a:off x="1819" y="3011"/>
              <a:ext cx="100" cy="95"/>
              <a:chOff x="704" y="1880"/>
              <a:chExt cx="136" cy="128"/>
            </a:xfrm>
          </p:grpSpPr>
          <p:sp>
            <p:nvSpPr>
              <p:cNvPr id="29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0" name="Group 597"/>
            <p:cNvGrpSpPr>
              <a:grpSpLocks/>
            </p:cNvGrpSpPr>
            <p:nvPr/>
          </p:nvGrpSpPr>
          <p:grpSpPr bwMode="auto">
            <a:xfrm>
              <a:off x="1724" y="3011"/>
              <a:ext cx="100" cy="95"/>
              <a:chOff x="704" y="1880"/>
              <a:chExt cx="136" cy="128"/>
            </a:xfrm>
          </p:grpSpPr>
          <p:sp>
            <p:nvSpPr>
              <p:cNvPr id="29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1" name="Group 600"/>
            <p:cNvGrpSpPr>
              <a:grpSpLocks/>
            </p:cNvGrpSpPr>
            <p:nvPr/>
          </p:nvGrpSpPr>
          <p:grpSpPr bwMode="auto">
            <a:xfrm>
              <a:off x="1623" y="3011"/>
              <a:ext cx="100" cy="95"/>
              <a:chOff x="704" y="1880"/>
              <a:chExt cx="136" cy="128"/>
            </a:xfrm>
          </p:grpSpPr>
          <p:sp>
            <p:nvSpPr>
              <p:cNvPr id="29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2" name="Group 603"/>
            <p:cNvGrpSpPr>
              <a:grpSpLocks/>
            </p:cNvGrpSpPr>
            <p:nvPr/>
          </p:nvGrpSpPr>
          <p:grpSpPr bwMode="auto">
            <a:xfrm>
              <a:off x="1528" y="3011"/>
              <a:ext cx="100" cy="95"/>
              <a:chOff x="704" y="1880"/>
              <a:chExt cx="136" cy="128"/>
            </a:xfrm>
          </p:grpSpPr>
          <p:sp>
            <p:nvSpPr>
              <p:cNvPr id="29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3" name="Group 606"/>
            <p:cNvGrpSpPr>
              <a:grpSpLocks/>
            </p:cNvGrpSpPr>
            <p:nvPr/>
          </p:nvGrpSpPr>
          <p:grpSpPr bwMode="auto">
            <a:xfrm>
              <a:off x="1427" y="3011"/>
              <a:ext cx="100" cy="95"/>
              <a:chOff x="704" y="1880"/>
              <a:chExt cx="136" cy="128"/>
            </a:xfrm>
          </p:grpSpPr>
          <p:sp>
            <p:nvSpPr>
              <p:cNvPr id="29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4" name="Group 609"/>
            <p:cNvGrpSpPr>
              <a:grpSpLocks/>
            </p:cNvGrpSpPr>
            <p:nvPr/>
          </p:nvGrpSpPr>
          <p:grpSpPr bwMode="auto">
            <a:xfrm>
              <a:off x="1332" y="3011"/>
              <a:ext cx="100" cy="95"/>
              <a:chOff x="704" y="1880"/>
              <a:chExt cx="136" cy="128"/>
            </a:xfrm>
          </p:grpSpPr>
          <p:sp>
            <p:nvSpPr>
              <p:cNvPr id="29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35" name="Group 612"/>
            <p:cNvGrpSpPr>
              <a:grpSpLocks/>
            </p:cNvGrpSpPr>
            <p:nvPr/>
          </p:nvGrpSpPr>
          <p:grpSpPr bwMode="auto">
            <a:xfrm>
              <a:off x="1231" y="3011"/>
              <a:ext cx="100" cy="95"/>
              <a:chOff x="704" y="1880"/>
              <a:chExt cx="136" cy="128"/>
            </a:xfrm>
          </p:grpSpPr>
          <p:sp>
            <p:nvSpPr>
              <p:cNvPr id="29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53" name="Group 590"/>
          <p:cNvGrpSpPr>
            <a:grpSpLocks/>
          </p:cNvGrpSpPr>
          <p:nvPr/>
        </p:nvGrpSpPr>
        <p:grpSpPr bwMode="auto">
          <a:xfrm rot="11625178">
            <a:off x="3011134" y="4326146"/>
            <a:ext cx="1314222" cy="150236"/>
            <a:chOff x="1231" y="3011"/>
            <a:chExt cx="795" cy="95"/>
          </a:xfrm>
        </p:grpSpPr>
        <p:grpSp>
          <p:nvGrpSpPr>
            <p:cNvPr id="2954" name="Group 591"/>
            <p:cNvGrpSpPr>
              <a:grpSpLocks/>
            </p:cNvGrpSpPr>
            <p:nvPr/>
          </p:nvGrpSpPr>
          <p:grpSpPr bwMode="auto">
            <a:xfrm>
              <a:off x="1926" y="3011"/>
              <a:ext cx="100" cy="95"/>
              <a:chOff x="704" y="1880"/>
              <a:chExt cx="136" cy="128"/>
            </a:xfrm>
          </p:grpSpPr>
          <p:sp>
            <p:nvSpPr>
              <p:cNvPr id="297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5" name="Group 594"/>
            <p:cNvGrpSpPr>
              <a:grpSpLocks/>
            </p:cNvGrpSpPr>
            <p:nvPr/>
          </p:nvGrpSpPr>
          <p:grpSpPr bwMode="auto">
            <a:xfrm>
              <a:off x="1819" y="3011"/>
              <a:ext cx="100" cy="95"/>
              <a:chOff x="704" y="1880"/>
              <a:chExt cx="136" cy="128"/>
            </a:xfrm>
          </p:grpSpPr>
          <p:sp>
            <p:nvSpPr>
              <p:cNvPr id="297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6" name="Group 597"/>
            <p:cNvGrpSpPr>
              <a:grpSpLocks/>
            </p:cNvGrpSpPr>
            <p:nvPr/>
          </p:nvGrpSpPr>
          <p:grpSpPr bwMode="auto">
            <a:xfrm>
              <a:off x="1724" y="3011"/>
              <a:ext cx="100" cy="95"/>
              <a:chOff x="704" y="1880"/>
              <a:chExt cx="136" cy="128"/>
            </a:xfrm>
          </p:grpSpPr>
          <p:sp>
            <p:nvSpPr>
              <p:cNvPr id="297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7" name="Group 600"/>
            <p:cNvGrpSpPr>
              <a:grpSpLocks/>
            </p:cNvGrpSpPr>
            <p:nvPr/>
          </p:nvGrpSpPr>
          <p:grpSpPr bwMode="auto">
            <a:xfrm>
              <a:off x="1623" y="3011"/>
              <a:ext cx="100" cy="95"/>
              <a:chOff x="704" y="1880"/>
              <a:chExt cx="136" cy="128"/>
            </a:xfrm>
          </p:grpSpPr>
          <p:sp>
            <p:nvSpPr>
              <p:cNvPr id="297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7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8" name="Group 603"/>
            <p:cNvGrpSpPr>
              <a:grpSpLocks/>
            </p:cNvGrpSpPr>
            <p:nvPr/>
          </p:nvGrpSpPr>
          <p:grpSpPr bwMode="auto">
            <a:xfrm>
              <a:off x="1528" y="3011"/>
              <a:ext cx="100" cy="95"/>
              <a:chOff x="704" y="1880"/>
              <a:chExt cx="136" cy="128"/>
            </a:xfrm>
          </p:grpSpPr>
          <p:sp>
            <p:nvSpPr>
              <p:cNvPr id="296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59" name="Group 606"/>
            <p:cNvGrpSpPr>
              <a:grpSpLocks/>
            </p:cNvGrpSpPr>
            <p:nvPr/>
          </p:nvGrpSpPr>
          <p:grpSpPr bwMode="auto">
            <a:xfrm>
              <a:off x="1427" y="3011"/>
              <a:ext cx="100" cy="95"/>
              <a:chOff x="704" y="1880"/>
              <a:chExt cx="136" cy="128"/>
            </a:xfrm>
          </p:grpSpPr>
          <p:sp>
            <p:nvSpPr>
              <p:cNvPr id="296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60" name="Group 609"/>
            <p:cNvGrpSpPr>
              <a:grpSpLocks/>
            </p:cNvGrpSpPr>
            <p:nvPr/>
          </p:nvGrpSpPr>
          <p:grpSpPr bwMode="auto">
            <a:xfrm>
              <a:off x="1332" y="3011"/>
              <a:ext cx="100" cy="95"/>
              <a:chOff x="704" y="1880"/>
              <a:chExt cx="136" cy="128"/>
            </a:xfrm>
          </p:grpSpPr>
          <p:sp>
            <p:nvSpPr>
              <p:cNvPr id="296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61" name="Group 612"/>
            <p:cNvGrpSpPr>
              <a:grpSpLocks/>
            </p:cNvGrpSpPr>
            <p:nvPr/>
          </p:nvGrpSpPr>
          <p:grpSpPr bwMode="auto">
            <a:xfrm>
              <a:off x="1231" y="3011"/>
              <a:ext cx="100" cy="95"/>
              <a:chOff x="704" y="1880"/>
              <a:chExt cx="136" cy="128"/>
            </a:xfrm>
          </p:grpSpPr>
          <p:sp>
            <p:nvSpPr>
              <p:cNvPr id="296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6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80" name="Group 590"/>
          <p:cNvGrpSpPr>
            <a:grpSpLocks/>
          </p:cNvGrpSpPr>
          <p:nvPr/>
        </p:nvGrpSpPr>
        <p:grpSpPr bwMode="auto">
          <a:xfrm rot="8991955">
            <a:off x="2378414" y="4458947"/>
            <a:ext cx="550821" cy="56179"/>
            <a:chOff x="1231" y="3011"/>
            <a:chExt cx="795" cy="95"/>
          </a:xfrm>
        </p:grpSpPr>
        <p:grpSp>
          <p:nvGrpSpPr>
            <p:cNvPr id="2981" name="Group 591"/>
            <p:cNvGrpSpPr>
              <a:grpSpLocks/>
            </p:cNvGrpSpPr>
            <p:nvPr/>
          </p:nvGrpSpPr>
          <p:grpSpPr bwMode="auto">
            <a:xfrm>
              <a:off x="1926" y="3011"/>
              <a:ext cx="100" cy="95"/>
              <a:chOff x="704" y="1880"/>
              <a:chExt cx="136" cy="128"/>
            </a:xfrm>
          </p:grpSpPr>
          <p:sp>
            <p:nvSpPr>
              <p:cNvPr id="300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2" name="Group 594"/>
            <p:cNvGrpSpPr>
              <a:grpSpLocks/>
            </p:cNvGrpSpPr>
            <p:nvPr/>
          </p:nvGrpSpPr>
          <p:grpSpPr bwMode="auto">
            <a:xfrm>
              <a:off x="1819" y="3011"/>
              <a:ext cx="100" cy="95"/>
              <a:chOff x="704" y="1880"/>
              <a:chExt cx="136" cy="128"/>
            </a:xfrm>
          </p:grpSpPr>
          <p:sp>
            <p:nvSpPr>
              <p:cNvPr id="300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3" name="Group 597"/>
            <p:cNvGrpSpPr>
              <a:grpSpLocks/>
            </p:cNvGrpSpPr>
            <p:nvPr/>
          </p:nvGrpSpPr>
          <p:grpSpPr bwMode="auto">
            <a:xfrm>
              <a:off x="1724" y="3011"/>
              <a:ext cx="100" cy="95"/>
              <a:chOff x="704" y="1880"/>
              <a:chExt cx="136" cy="128"/>
            </a:xfrm>
          </p:grpSpPr>
          <p:sp>
            <p:nvSpPr>
              <p:cNvPr id="299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0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4" name="Group 600"/>
            <p:cNvGrpSpPr>
              <a:grpSpLocks/>
            </p:cNvGrpSpPr>
            <p:nvPr/>
          </p:nvGrpSpPr>
          <p:grpSpPr bwMode="auto">
            <a:xfrm>
              <a:off x="1623" y="3011"/>
              <a:ext cx="100" cy="95"/>
              <a:chOff x="704" y="1880"/>
              <a:chExt cx="136" cy="128"/>
            </a:xfrm>
          </p:grpSpPr>
          <p:sp>
            <p:nvSpPr>
              <p:cNvPr id="299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5" name="Group 603"/>
            <p:cNvGrpSpPr>
              <a:grpSpLocks/>
            </p:cNvGrpSpPr>
            <p:nvPr/>
          </p:nvGrpSpPr>
          <p:grpSpPr bwMode="auto">
            <a:xfrm>
              <a:off x="1528" y="3011"/>
              <a:ext cx="100" cy="95"/>
              <a:chOff x="704" y="1880"/>
              <a:chExt cx="136" cy="128"/>
            </a:xfrm>
          </p:grpSpPr>
          <p:sp>
            <p:nvSpPr>
              <p:cNvPr id="299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6" name="Group 606"/>
            <p:cNvGrpSpPr>
              <a:grpSpLocks/>
            </p:cNvGrpSpPr>
            <p:nvPr/>
          </p:nvGrpSpPr>
          <p:grpSpPr bwMode="auto">
            <a:xfrm>
              <a:off x="1427" y="3011"/>
              <a:ext cx="100" cy="95"/>
              <a:chOff x="704" y="1880"/>
              <a:chExt cx="136" cy="128"/>
            </a:xfrm>
          </p:grpSpPr>
          <p:sp>
            <p:nvSpPr>
              <p:cNvPr id="299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7" name="Group 609"/>
            <p:cNvGrpSpPr>
              <a:grpSpLocks/>
            </p:cNvGrpSpPr>
            <p:nvPr/>
          </p:nvGrpSpPr>
          <p:grpSpPr bwMode="auto">
            <a:xfrm>
              <a:off x="1332" y="3011"/>
              <a:ext cx="100" cy="95"/>
              <a:chOff x="704" y="1880"/>
              <a:chExt cx="136" cy="128"/>
            </a:xfrm>
          </p:grpSpPr>
          <p:sp>
            <p:nvSpPr>
              <p:cNvPr id="299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88" name="Group 612"/>
            <p:cNvGrpSpPr>
              <a:grpSpLocks/>
            </p:cNvGrpSpPr>
            <p:nvPr/>
          </p:nvGrpSpPr>
          <p:grpSpPr bwMode="auto">
            <a:xfrm>
              <a:off x="1231" y="3011"/>
              <a:ext cx="100" cy="95"/>
              <a:chOff x="704" y="1880"/>
              <a:chExt cx="136" cy="128"/>
            </a:xfrm>
          </p:grpSpPr>
          <p:sp>
            <p:nvSpPr>
              <p:cNvPr id="298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299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05" name="Group 590"/>
          <p:cNvGrpSpPr>
            <a:grpSpLocks/>
          </p:cNvGrpSpPr>
          <p:nvPr/>
        </p:nvGrpSpPr>
        <p:grpSpPr bwMode="auto">
          <a:xfrm rot="4787402">
            <a:off x="4259987" y="4801018"/>
            <a:ext cx="550821" cy="56179"/>
            <a:chOff x="1231" y="3011"/>
            <a:chExt cx="795" cy="95"/>
          </a:xfrm>
        </p:grpSpPr>
        <p:grpSp>
          <p:nvGrpSpPr>
            <p:cNvPr id="3006" name="Group 591"/>
            <p:cNvGrpSpPr>
              <a:grpSpLocks/>
            </p:cNvGrpSpPr>
            <p:nvPr/>
          </p:nvGrpSpPr>
          <p:grpSpPr bwMode="auto">
            <a:xfrm>
              <a:off x="1926" y="3011"/>
              <a:ext cx="100" cy="95"/>
              <a:chOff x="704" y="1880"/>
              <a:chExt cx="136" cy="128"/>
            </a:xfrm>
          </p:grpSpPr>
          <p:sp>
            <p:nvSpPr>
              <p:cNvPr id="302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7" name="Group 594"/>
            <p:cNvGrpSpPr>
              <a:grpSpLocks/>
            </p:cNvGrpSpPr>
            <p:nvPr/>
          </p:nvGrpSpPr>
          <p:grpSpPr bwMode="auto">
            <a:xfrm>
              <a:off x="1819" y="3011"/>
              <a:ext cx="100" cy="95"/>
              <a:chOff x="704" y="1880"/>
              <a:chExt cx="136" cy="128"/>
            </a:xfrm>
          </p:grpSpPr>
          <p:sp>
            <p:nvSpPr>
              <p:cNvPr id="302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8" name="Group 597"/>
            <p:cNvGrpSpPr>
              <a:grpSpLocks/>
            </p:cNvGrpSpPr>
            <p:nvPr/>
          </p:nvGrpSpPr>
          <p:grpSpPr bwMode="auto">
            <a:xfrm>
              <a:off x="1724" y="3011"/>
              <a:ext cx="100" cy="95"/>
              <a:chOff x="704" y="1880"/>
              <a:chExt cx="136" cy="128"/>
            </a:xfrm>
          </p:grpSpPr>
          <p:sp>
            <p:nvSpPr>
              <p:cNvPr id="302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09" name="Group 600"/>
            <p:cNvGrpSpPr>
              <a:grpSpLocks/>
            </p:cNvGrpSpPr>
            <p:nvPr/>
          </p:nvGrpSpPr>
          <p:grpSpPr bwMode="auto">
            <a:xfrm>
              <a:off x="1623" y="3011"/>
              <a:ext cx="100" cy="95"/>
              <a:chOff x="704" y="1880"/>
              <a:chExt cx="136" cy="128"/>
            </a:xfrm>
          </p:grpSpPr>
          <p:sp>
            <p:nvSpPr>
              <p:cNvPr id="302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0" name="Group 603"/>
            <p:cNvGrpSpPr>
              <a:grpSpLocks/>
            </p:cNvGrpSpPr>
            <p:nvPr/>
          </p:nvGrpSpPr>
          <p:grpSpPr bwMode="auto">
            <a:xfrm>
              <a:off x="1528" y="3011"/>
              <a:ext cx="100" cy="95"/>
              <a:chOff x="704" y="1880"/>
              <a:chExt cx="136" cy="128"/>
            </a:xfrm>
          </p:grpSpPr>
          <p:sp>
            <p:nvSpPr>
              <p:cNvPr id="302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2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1" name="Group 606"/>
            <p:cNvGrpSpPr>
              <a:grpSpLocks/>
            </p:cNvGrpSpPr>
            <p:nvPr/>
          </p:nvGrpSpPr>
          <p:grpSpPr bwMode="auto">
            <a:xfrm>
              <a:off x="1427" y="3011"/>
              <a:ext cx="100" cy="95"/>
              <a:chOff x="704" y="1880"/>
              <a:chExt cx="136" cy="128"/>
            </a:xfrm>
          </p:grpSpPr>
          <p:sp>
            <p:nvSpPr>
              <p:cNvPr id="301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2" name="Group 609"/>
            <p:cNvGrpSpPr>
              <a:grpSpLocks/>
            </p:cNvGrpSpPr>
            <p:nvPr/>
          </p:nvGrpSpPr>
          <p:grpSpPr bwMode="auto">
            <a:xfrm>
              <a:off x="1332" y="3011"/>
              <a:ext cx="100" cy="95"/>
              <a:chOff x="704" y="1880"/>
              <a:chExt cx="136" cy="128"/>
            </a:xfrm>
          </p:grpSpPr>
          <p:sp>
            <p:nvSpPr>
              <p:cNvPr id="301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13" name="Group 612"/>
            <p:cNvGrpSpPr>
              <a:grpSpLocks/>
            </p:cNvGrpSpPr>
            <p:nvPr/>
          </p:nvGrpSpPr>
          <p:grpSpPr bwMode="auto">
            <a:xfrm>
              <a:off x="1231" y="3011"/>
              <a:ext cx="100" cy="95"/>
              <a:chOff x="704" y="1880"/>
              <a:chExt cx="136" cy="128"/>
            </a:xfrm>
          </p:grpSpPr>
          <p:sp>
            <p:nvSpPr>
              <p:cNvPr id="301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1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32" name="Group 590"/>
          <p:cNvGrpSpPr>
            <a:grpSpLocks/>
          </p:cNvGrpSpPr>
          <p:nvPr/>
        </p:nvGrpSpPr>
        <p:grpSpPr bwMode="auto">
          <a:xfrm rot="8991955">
            <a:off x="4054815" y="5297147"/>
            <a:ext cx="550821" cy="56179"/>
            <a:chOff x="1231" y="3011"/>
            <a:chExt cx="795" cy="95"/>
          </a:xfrm>
        </p:grpSpPr>
        <p:grpSp>
          <p:nvGrpSpPr>
            <p:cNvPr id="3033" name="Group 591"/>
            <p:cNvGrpSpPr>
              <a:grpSpLocks/>
            </p:cNvGrpSpPr>
            <p:nvPr/>
          </p:nvGrpSpPr>
          <p:grpSpPr bwMode="auto">
            <a:xfrm>
              <a:off x="1926" y="3011"/>
              <a:ext cx="100" cy="95"/>
              <a:chOff x="704" y="1880"/>
              <a:chExt cx="136" cy="128"/>
            </a:xfrm>
          </p:grpSpPr>
          <p:sp>
            <p:nvSpPr>
              <p:cNvPr id="305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4" name="Group 594"/>
            <p:cNvGrpSpPr>
              <a:grpSpLocks/>
            </p:cNvGrpSpPr>
            <p:nvPr/>
          </p:nvGrpSpPr>
          <p:grpSpPr bwMode="auto">
            <a:xfrm>
              <a:off x="1819" y="3011"/>
              <a:ext cx="100" cy="95"/>
              <a:chOff x="704" y="1880"/>
              <a:chExt cx="136" cy="128"/>
            </a:xfrm>
          </p:grpSpPr>
          <p:sp>
            <p:nvSpPr>
              <p:cNvPr id="305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5" name="Group 597"/>
            <p:cNvGrpSpPr>
              <a:grpSpLocks/>
            </p:cNvGrpSpPr>
            <p:nvPr/>
          </p:nvGrpSpPr>
          <p:grpSpPr bwMode="auto">
            <a:xfrm>
              <a:off x="1724" y="3011"/>
              <a:ext cx="100" cy="95"/>
              <a:chOff x="704" y="1880"/>
              <a:chExt cx="136" cy="128"/>
            </a:xfrm>
          </p:grpSpPr>
          <p:sp>
            <p:nvSpPr>
              <p:cNvPr id="305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6" name="Group 600"/>
            <p:cNvGrpSpPr>
              <a:grpSpLocks/>
            </p:cNvGrpSpPr>
            <p:nvPr/>
          </p:nvGrpSpPr>
          <p:grpSpPr bwMode="auto">
            <a:xfrm>
              <a:off x="1623" y="3011"/>
              <a:ext cx="100" cy="95"/>
              <a:chOff x="704" y="1880"/>
              <a:chExt cx="136" cy="128"/>
            </a:xfrm>
          </p:grpSpPr>
          <p:sp>
            <p:nvSpPr>
              <p:cNvPr id="304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5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7" name="Group 603"/>
            <p:cNvGrpSpPr>
              <a:grpSpLocks/>
            </p:cNvGrpSpPr>
            <p:nvPr/>
          </p:nvGrpSpPr>
          <p:grpSpPr bwMode="auto">
            <a:xfrm>
              <a:off x="1528" y="3011"/>
              <a:ext cx="100" cy="95"/>
              <a:chOff x="704" y="1880"/>
              <a:chExt cx="136" cy="128"/>
            </a:xfrm>
          </p:grpSpPr>
          <p:sp>
            <p:nvSpPr>
              <p:cNvPr id="304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8" name="Group 606"/>
            <p:cNvGrpSpPr>
              <a:grpSpLocks/>
            </p:cNvGrpSpPr>
            <p:nvPr/>
          </p:nvGrpSpPr>
          <p:grpSpPr bwMode="auto">
            <a:xfrm>
              <a:off x="1427" y="3011"/>
              <a:ext cx="100" cy="95"/>
              <a:chOff x="704" y="1880"/>
              <a:chExt cx="136" cy="128"/>
            </a:xfrm>
          </p:grpSpPr>
          <p:sp>
            <p:nvSpPr>
              <p:cNvPr id="304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39" name="Group 609"/>
            <p:cNvGrpSpPr>
              <a:grpSpLocks/>
            </p:cNvGrpSpPr>
            <p:nvPr/>
          </p:nvGrpSpPr>
          <p:grpSpPr bwMode="auto">
            <a:xfrm>
              <a:off x="1332" y="3011"/>
              <a:ext cx="100" cy="95"/>
              <a:chOff x="704" y="1880"/>
              <a:chExt cx="136" cy="128"/>
            </a:xfrm>
          </p:grpSpPr>
          <p:sp>
            <p:nvSpPr>
              <p:cNvPr id="304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40" name="Group 612"/>
            <p:cNvGrpSpPr>
              <a:grpSpLocks/>
            </p:cNvGrpSpPr>
            <p:nvPr/>
          </p:nvGrpSpPr>
          <p:grpSpPr bwMode="auto">
            <a:xfrm>
              <a:off x="1231" y="3011"/>
              <a:ext cx="100" cy="95"/>
              <a:chOff x="704" y="1880"/>
              <a:chExt cx="136" cy="128"/>
            </a:xfrm>
          </p:grpSpPr>
          <p:sp>
            <p:nvSpPr>
              <p:cNvPr id="304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4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58" name="Group 590"/>
          <p:cNvGrpSpPr>
            <a:grpSpLocks/>
          </p:cNvGrpSpPr>
          <p:nvPr/>
        </p:nvGrpSpPr>
        <p:grpSpPr bwMode="auto">
          <a:xfrm rot="12608045" flipH="1">
            <a:off x="4664415" y="5297146"/>
            <a:ext cx="550821" cy="56179"/>
            <a:chOff x="1231" y="3011"/>
            <a:chExt cx="795" cy="95"/>
          </a:xfrm>
        </p:grpSpPr>
        <p:grpSp>
          <p:nvGrpSpPr>
            <p:cNvPr id="3059" name="Group 591"/>
            <p:cNvGrpSpPr>
              <a:grpSpLocks/>
            </p:cNvGrpSpPr>
            <p:nvPr/>
          </p:nvGrpSpPr>
          <p:grpSpPr bwMode="auto">
            <a:xfrm>
              <a:off x="1926" y="3011"/>
              <a:ext cx="100" cy="95"/>
              <a:chOff x="704" y="1880"/>
              <a:chExt cx="136" cy="128"/>
            </a:xfrm>
          </p:grpSpPr>
          <p:sp>
            <p:nvSpPr>
              <p:cNvPr id="308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8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0" name="Group 594"/>
            <p:cNvGrpSpPr>
              <a:grpSpLocks/>
            </p:cNvGrpSpPr>
            <p:nvPr/>
          </p:nvGrpSpPr>
          <p:grpSpPr bwMode="auto">
            <a:xfrm>
              <a:off x="1819" y="3011"/>
              <a:ext cx="100" cy="95"/>
              <a:chOff x="704" y="1880"/>
              <a:chExt cx="136" cy="128"/>
            </a:xfrm>
          </p:grpSpPr>
          <p:sp>
            <p:nvSpPr>
              <p:cNvPr id="307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8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1" name="Group 597"/>
            <p:cNvGrpSpPr>
              <a:grpSpLocks/>
            </p:cNvGrpSpPr>
            <p:nvPr/>
          </p:nvGrpSpPr>
          <p:grpSpPr bwMode="auto">
            <a:xfrm>
              <a:off x="1724" y="3011"/>
              <a:ext cx="100" cy="95"/>
              <a:chOff x="704" y="1880"/>
              <a:chExt cx="136" cy="128"/>
            </a:xfrm>
          </p:grpSpPr>
          <p:sp>
            <p:nvSpPr>
              <p:cNvPr id="307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2" name="Group 600"/>
            <p:cNvGrpSpPr>
              <a:grpSpLocks/>
            </p:cNvGrpSpPr>
            <p:nvPr/>
          </p:nvGrpSpPr>
          <p:grpSpPr bwMode="auto">
            <a:xfrm>
              <a:off x="1623" y="3011"/>
              <a:ext cx="100" cy="95"/>
              <a:chOff x="704" y="1880"/>
              <a:chExt cx="136" cy="128"/>
            </a:xfrm>
          </p:grpSpPr>
          <p:sp>
            <p:nvSpPr>
              <p:cNvPr id="307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3" name="Group 603"/>
            <p:cNvGrpSpPr>
              <a:grpSpLocks/>
            </p:cNvGrpSpPr>
            <p:nvPr/>
          </p:nvGrpSpPr>
          <p:grpSpPr bwMode="auto">
            <a:xfrm>
              <a:off x="1528" y="3011"/>
              <a:ext cx="100" cy="95"/>
              <a:chOff x="704" y="1880"/>
              <a:chExt cx="136" cy="128"/>
            </a:xfrm>
          </p:grpSpPr>
          <p:sp>
            <p:nvSpPr>
              <p:cNvPr id="307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4" name="Group 606"/>
            <p:cNvGrpSpPr>
              <a:grpSpLocks/>
            </p:cNvGrpSpPr>
            <p:nvPr/>
          </p:nvGrpSpPr>
          <p:grpSpPr bwMode="auto">
            <a:xfrm>
              <a:off x="1427" y="3011"/>
              <a:ext cx="100" cy="95"/>
              <a:chOff x="704" y="1880"/>
              <a:chExt cx="136" cy="128"/>
            </a:xfrm>
          </p:grpSpPr>
          <p:sp>
            <p:nvSpPr>
              <p:cNvPr id="307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5" name="Group 609"/>
            <p:cNvGrpSpPr>
              <a:grpSpLocks/>
            </p:cNvGrpSpPr>
            <p:nvPr/>
          </p:nvGrpSpPr>
          <p:grpSpPr bwMode="auto">
            <a:xfrm>
              <a:off x="1332" y="3011"/>
              <a:ext cx="100" cy="95"/>
              <a:chOff x="704" y="1880"/>
              <a:chExt cx="136" cy="128"/>
            </a:xfrm>
          </p:grpSpPr>
          <p:sp>
            <p:nvSpPr>
              <p:cNvPr id="306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7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66" name="Group 612"/>
            <p:cNvGrpSpPr>
              <a:grpSpLocks/>
            </p:cNvGrpSpPr>
            <p:nvPr/>
          </p:nvGrpSpPr>
          <p:grpSpPr bwMode="auto">
            <a:xfrm>
              <a:off x="1231" y="3011"/>
              <a:ext cx="100" cy="95"/>
              <a:chOff x="704" y="1880"/>
              <a:chExt cx="136" cy="128"/>
            </a:xfrm>
          </p:grpSpPr>
          <p:sp>
            <p:nvSpPr>
              <p:cNvPr id="306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6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3083" name="Group 590"/>
          <p:cNvGrpSpPr>
            <a:grpSpLocks/>
          </p:cNvGrpSpPr>
          <p:nvPr/>
        </p:nvGrpSpPr>
        <p:grpSpPr bwMode="auto">
          <a:xfrm rot="8183471">
            <a:off x="5542824" y="1769617"/>
            <a:ext cx="568542" cy="56049"/>
            <a:chOff x="1231" y="3011"/>
            <a:chExt cx="795" cy="95"/>
          </a:xfrm>
        </p:grpSpPr>
        <p:grpSp>
          <p:nvGrpSpPr>
            <p:cNvPr id="3084" name="Group 591"/>
            <p:cNvGrpSpPr>
              <a:grpSpLocks/>
            </p:cNvGrpSpPr>
            <p:nvPr/>
          </p:nvGrpSpPr>
          <p:grpSpPr bwMode="auto">
            <a:xfrm>
              <a:off x="1926" y="3011"/>
              <a:ext cx="100" cy="95"/>
              <a:chOff x="704" y="1880"/>
              <a:chExt cx="136" cy="128"/>
            </a:xfrm>
          </p:grpSpPr>
          <p:sp>
            <p:nvSpPr>
              <p:cNvPr id="310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5" name="Group 594"/>
            <p:cNvGrpSpPr>
              <a:grpSpLocks/>
            </p:cNvGrpSpPr>
            <p:nvPr/>
          </p:nvGrpSpPr>
          <p:grpSpPr bwMode="auto">
            <a:xfrm>
              <a:off x="1819" y="3011"/>
              <a:ext cx="100" cy="95"/>
              <a:chOff x="704" y="1880"/>
              <a:chExt cx="136" cy="128"/>
            </a:xfrm>
          </p:grpSpPr>
          <p:sp>
            <p:nvSpPr>
              <p:cNvPr id="310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6" name="Group 597"/>
            <p:cNvGrpSpPr>
              <a:grpSpLocks/>
            </p:cNvGrpSpPr>
            <p:nvPr/>
          </p:nvGrpSpPr>
          <p:grpSpPr bwMode="auto">
            <a:xfrm>
              <a:off x="1724" y="3011"/>
              <a:ext cx="100" cy="95"/>
              <a:chOff x="704" y="1880"/>
              <a:chExt cx="136" cy="128"/>
            </a:xfrm>
          </p:grpSpPr>
          <p:sp>
            <p:nvSpPr>
              <p:cNvPr id="310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7" name="Group 600"/>
            <p:cNvGrpSpPr>
              <a:grpSpLocks/>
            </p:cNvGrpSpPr>
            <p:nvPr/>
          </p:nvGrpSpPr>
          <p:grpSpPr bwMode="auto">
            <a:xfrm>
              <a:off x="1623" y="3011"/>
              <a:ext cx="100" cy="95"/>
              <a:chOff x="704" y="1880"/>
              <a:chExt cx="136" cy="128"/>
            </a:xfrm>
          </p:grpSpPr>
          <p:sp>
            <p:nvSpPr>
              <p:cNvPr id="310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10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8" name="Group 603"/>
            <p:cNvGrpSpPr>
              <a:grpSpLocks/>
            </p:cNvGrpSpPr>
            <p:nvPr/>
          </p:nvGrpSpPr>
          <p:grpSpPr bwMode="auto">
            <a:xfrm>
              <a:off x="1528" y="3011"/>
              <a:ext cx="100" cy="95"/>
              <a:chOff x="704" y="1880"/>
              <a:chExt cx="136" cy="128"/>
            </a:xfrm>
          </p:grpSpPr>
          <p:sp>
            <p:nvSpPr>
              <p:cNvPr id="309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89" name="Group 606"/>
            <p:cNvGrpSpPr>
              <a:grpSpLocks/>
            </p:cNvGrpSpPr>
            <p:nvPr/>
          </p:nvGrpSpPr>
          <p:grpSpPr bwMode="auto">
            <a:xfrm>
              <a:off x="1427" y="3011"/>
              <a:ext cx="100" cy="95"/>
              <a:chOff x="704" y="1880"/>
              <a:chExt cx="136" cy="128"/>
            </a:xfrm>
          </p:grpSpPr>
          <p:sp>
            <p:nvSpPr>
              <p:cNvPr id="309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90" name="Group 609"/>
            <p:cNvGrpSpPr>
              <a:grpSpLocks/>
            </p:cNvGrpSpPr>
            <p:nvPr/>
          </p:nvGrpSpPr>
          <p:grpSpPr bwMode="auto">
            <a:xfrm>
              <a:off x="1332" y="3011"/>
              <a:ext cx="100" cy="95"/>
              <a:chOff x="704" y="1880"/>
              <a:chExt cx="136" cy="128"/>
            </a:xfrm>
          </p:grpSpPr>
          <p:sp>
            <p:nvSpPr>
              <p:cNvPr id="309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91" name="Group 612"/>
            <p:cNvGrpSpPr>
              <a:grpSpLocks/>
            </p:cNvGrpSpPr>
            <p:nvPr/>
          </p:nvGrpSpPr>
          <p:grpSpPr bwMode="auto">
            <a:xfrm>
              <a:off x="1231" y="3011"/>
              <a:ext cx="100" cy="95"/>
              <a:chOff x="704" y="1880"/>
              <a:chExt cx="136" cy="128"/>
            </a:xfrm>
          </p:grpSpPr>
          <p:sp>
            <p:nvSpPr>
              <p:cNvPr id="309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309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920" name="AutoShape 586"/>
          <p:cNvSpPr>
            <a:spLocks noChangeArrowheads="1"/>
          </p:cNvSpPr>
          <p:nvPr/>
        </p:nvSpPr>
        <p:spPr bwMode="auto">
          <a:xfrm>
            <a:off x="3468334" y="2038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741" name="AutoShape 586"/>
          <p:cNvSpPr>
            <a:spLocks noChangeArrowheads="1"/>
          </p:cNvSpPr>
          <p:nvPr/>
        </p:nvSpPr>
        <p:spPr bwMode="auto">
          <a:xfrm>
            <a:off x="4839934" y="14288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767" name="AutoShape 586"/>
          <p:cNvSpPr>
            <a:spLocks noChangeArrowheads="1"/>
          </p:cNvSpPr>
          <p:nvPr/>
        </p:nvSpPr>
        <p:spPr bwMode="auto">
          <a:xfrm>
            <a:off x="4535134" y="895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1084" name="AutoShape 586"/>
          <p:cNvSpPr>
            <a:spLocks noChangeArrowheads="1"/>
          </p:cNvSpPr>
          <p:nvPr/>
        </p:nvSpPr>
        <p:spPr bwMode="auto">
          <a:xfrm>
            <a:off x="4154134" y="1505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820" name="AutoShape 586"/>
          <p:cNvSpPr>
            <a:spLocks noChangeArrowheads="1"/>
          </p:cNvSpPr>
          <p:nvPr/>
        </p:nvSpPr>
        <p:spPr bwMode="auto">
          <a:xfrm>
            <a:off x="5982934" y="2038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6" name="AutoShape 586"/>
          <p:cNvSpPr>
            <a:spLocks noChangeArrowheads="1"/>
          </p:cNvSpPr>
          <p:nvPr/>
        </p:nvSpPr>
        <p:spPr bwMode="auto">
          <a:xfrm>
            <a:off x="5906734" y="31052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8" name="AutoShape 586"/>
          <p:cNvSpPr>
            <a:spLocks noChangeArrowheads="1"/>
          </p:cNvSpPr>
          <p:nvPr/>
        </p:nvSpPr>
        <p:spPr bwMode="auto">
          <a:xfrm>
            <a:off x="4077934" y="34100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108" name="AutoShape 586"/>
          <p:cNvSpPr>
            <a:spLocks noChangeArrowheads="1"/>
          </p:cNvSpPr>
          <p:nvPr/>
        </p:nvSpPr>
        <p:spPr bwMode="auto">
          <a:xfrm>
            <a:off x="5982934" y="13526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847" name="AutoShape 586"/>
          <p:cNvSpPr>
            <a:spLocks noChangeArrowheads="1"/>
          </p:cNvSpPr>
          <p:nvPr/>
        </p:nvSpPr>
        <p:spPr bwMode="auto">
          <a:xfrm>
            <a:off x="5144734" y="3791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849" name="AutoShape 586"/>
          <p:cNvSpPr>
            <a:spLocks noChangeArrowheads="1"/>
          </p:cNvSpPr>
          <p:nvPr/>
        </p:nvSpPr>
        <p:spPr bwMode="auto">
          <a:xfrm>
            <a:off x="3199028" y="2648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926" name="AutoShape 586"/>
          <p:cNvSpPr>
            <a:spLocks noChangeArrowheads="1"/>
          </p:cNvSpPr>
          <p:nvPr/>
        </p:nvSpPr>
        <p:spPr bwMode="auto">
          <a:xfrm>
            <a:off x="2630134" y="28766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952" name="AutoShape 586"/>
          <p:cNvSpPr>
            <a:spLocks noChangeArrowheads="1"/>
          </p:cNvSpPr>
          <p:nvPr/>
        </p:nvSpPr>
        <p:spPr bwMode="auto">
          <a:xfrm>
            <a:off x="2858734" y="41720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2979" name="AutoShape 586"/>
          <p:cNvSpPr>
            <a:spLocks noChangeArrowheads="1"/>
          </p:cNvSpPr>
          <p:nvPr/>
        </p:nvSpPr>
        <p:spPr bwMode="auto">
          <a:xfrm>
            <a:off x="2172934" y="4476881"/>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2900" name="AutoShape 586"/>
          <p:cNvSpPr>
            <a:spLocks noChangeArrowheads="1"/>
          </p:cNvSpPr>
          <p:nvPr/>
        </p:nvSpPr>
        <p:spPr bwMode="auto">
          <a:xfrm>
            <a:off x="4306534" y="4324480"/>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031" name="AutoShape 586"/>
          <p:cNvSpPr>
            <a:spLocks noChangeArrowheads="1"/>
          </p:cNvSpPr>
          <p:nvPr/>
        </p:nvSpPr>
        <p:spPr bwMode="auto">
          <a:xfrm>
            <a:off x="3849335" y="5315081"/>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
        <p:nvSpPr>
          <p:cNvPr id="3030" name="AutoShape 586"/>
          <p:cNvSpPr>
            <a:spLocks noChangeArrowheads="1"/>
          </p:cNvSpPr>
          <p:nvPr/>
        </p:nvSpPr>
        <p:spPr bwMode="auto">
          <a:xfrm>
            <a:off x="4535134" y="5086480"/>
            <a:ext cx="226421" cy="228600"/>
          </a:xfrm>
          <a:prstGeom prst="roundRect">
            <a:avLst>
              <a:gd name="adj" fmla="val 16667"/>
            </a:avLst>
          </a:prstGeom>
          <a:solidFill>
            <a:schemeClr val="accent2"/>
          </a:solidFill>
          <a:ln w="9525">
            <a:noFill/>
            <a:round/>
            <a:headEnd/>
            <a:tailEnd/>
          </a:ln>
        </p:spPr>
        <p:txBody>
          <a:bodyPr wrap="none" anchor="ctr"/>
          <a:lstStyle/>
          <a:p>
            <a:pPr algn="ctr"/>
            <a:r>
              <a:rPr lang="en-US" sz="1000" b="1" dirty="0">
                <a:solidFill>
                  <a:schemeClr val="bg1"/>
                </a:solidFill>
              </a:rPr>
              <a:t>m</a:t>
            </a:r>
          </a:p>
        </p:txBody>
      </p:sp>
      <p:sp>
        <p:nvSpPr>
          <p:cNvPr id="3057" name="AutoShape 586"/>
          <p:cNvSpPr>
            <a:spLocks noChangeArrowheads="1"/>
          </p:cNvSpPr>
          <p:nvPr/>
        </p:nvSpPr>
        <p:spPr bwMode="auto">
          <a:xfrm flipH="1">
            <a:off x="5068534" y="5443748"/>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590"/>
          <p:cNvGrpSpPr>
            <a:grpSpLocks/>
          </p:cNvGrpSpPr>
          <p:nvPr/>
        </p:nvGrpSpPr>
        <p:grpSpPr bwMode="auto">
          <a:xfrm rot="19176225">
            <a:off x="3093305" y="2790191"/>
            <a:ext cx="1081230" cy="146661"/>
            <a:chOff x="1231" y="3011"/>
            <a:chExt cx="795" cy="95"/>
          </a:xfrm>
        </p:grpSpPr>
        <p:grpSp>
          <p:nvGrpSpPr>
            <p:cNvPr id="4" name="Group 591"/>
            <p:cNvGrpSpPr>
              <a:grpSpLocks/>
            </p:cNvGrpSpPr>
            <p:nvPr/>
          </p:nvGrpSpPr>
          <p:grpSpPr bwMode="auto">
            <a:xfrm>
              <a:off x="1926" y="3011"/>
              <a:ext cx="100" cy="95"/>
              <a:chOff x="704" y="1880"/>
              <a:chExt cx="136" cy="128"/>
            </a:xfrm>
          </p:grpSpPr>
          <p:sp>
            <p:nvSpPr>
              <p:cNvPr id="9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9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9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9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3"/>
            <p:cNvGrpSpPr>
              <a:grpSpLocks/>
            </p:cNvGrpSpPr>
            <p:nvPr/>
          </p:nvGrpSpPr>
          <p:grpSpPr bwMode="auto">
            <a:xfrm>
              <a:off x="1528" y="3011"/>
              <a:ext cx="100" cy="95"/>
              <a:chOff x="704" y="1880"/>
              <a:chExt cx="136" cy="128"/>
            </a:xfrm>
          </p:grpSpPr>
          <p:sp>
            <p:nvSpPr>
              <p:cNvPr id="9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6"/>
            <p:cNvGrpSpPr>
              <a:grpSpLocks/>
            </p:cNvGrpSpPr>
            <p:nvPr/>
          </p:nvGrpSpPr>
          <p:grpSpPr bwMode="auto">
            <a:xfrm>
              <a:off x="1427" y="3011"/>
              <a:ext cx="100" cy="95"/>
              <a:chOff x="704" y="1880"/>
              <a:chExt cx="136" cy="128"/>
            </a:xfrm>
          </p:grpSpPr>
          <p:sp>
            <p:nvSpPr>
              <p:cNvPr id="9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09"/>
            <p:cNvGrpSpPr>
              <a:grpSpLocks/>
            </p:cNvGrpSpPr>
            <p:nvPr/>
          </p:nvGrpSpPr>
          <p:grpSpPr bwMode="auto">
            <a:xfrm>
              <a:off x="1332" y="3011"/>
              <a:ext cx="100" cy="95"/>
              <a:chOff x="704" y="1880"/>
              <a:chExt cx="136" cy="128"/>
            </a:xfrm>
          </p:grpSpPr>
          <p:sp>
            <p:nvSpPr>
              <p:cNvPr id="9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 name="Group 612"/>
            <p:cNvGrpSpPr>
              <a:grpSpLocks/>
            </p:cNvGrpSpPr>
            <p:nvPr/>
          </p:nvGrpSpPr>
          <p:grpSpPr bwMode="auto">
            <a:xfrm>
              <a:off x="1231" y="3011"/>
              <a:ext cx="100" cy="95"/>
              <a:chOff x="704" y="1880"/>
              <a:chExt cx="136" cy="128"/>
            </a:xfrm>
          </p:grpSpPr>
          <p:sp>
            <p:nvSpPr>
              <p:cNvPr id="9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3" name="Group 590"/>
          <p:cNvGrpSpPr>
            <a:grpSpLocks/>
          </p:cNvGrpSpPr>
          <p:nvPr/>
        </p:nvGrpSpPr>
        <p:grpSpPr bwMode="auto">
          <a:xfrm rot="19176225">
            <a:off x="2097645" y="3643227"/>
            <a:ext cx="1081230" cy="146661"/>
            <a:chOff x="1231" y="3011"/>
            <a:chExt cx="795" cy="95"/>
          </a:xfrm>
        </p:grpSpPr>
        <p:grpSp>
          <p:nvGrpSpPr>
            <p:cNvPr id="14" name="Group 591"/>
            <p:cNvGrpSpPr>
              <a:grpSpLocks/>
            </p:cNvGrpSpPr>
            <p:nvPr/>
          </p:nvGrpSpPr>
          <p:grpSpPr bwMode="auto">
            <a:xfrm>
              <a:off x="1926" y="3011"/>
              <a:ext cx="100" cy="95"/>
              <a:chOff x="704" y="1880"/>
              <a:chExt cx="136" cy="128"/>
            </a:xfrm>
          </p:grpSpPr>
          <p:sp>
            <p:nvSpPr>
              <p:cNvPr id="8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4"/>
            <p:cNvGrpSpPr>
              <a:grpSpLocks/>
            </p:cNvGrpSpPr>
            <p:nvPr/>
          </p:nvGrpSpPr>
          <p:grpSpPr bwMode="auto">
            <a:xfrm>
              <a:off x="1819" y="3011"/>
              <a:ext cx="100" cy="95"/>
              <a:chOff x="704" y="1880"/>
              <a:chExt cx="136" cy="128"/>
            </a:xfrm>
          </p:grpSpPr>
          <p:sp>
            <p:nvSpPr>
              <p:cNvPr id="8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597"/>
            <p:cNvGrpSpPr>
              <a:grpSpLocks/>
            </p:cNvGrpSpPr>
            <p:nvPr/>
          </p:nvGrpSpPr>
          <p:grpSpPr bwMode="auto">
            <a:xfrm>
              <a:off x="1724" y="3011"/>
              <a:ext cx="100" cy="95"/>
              <a:chOff x="704" y="1880"/>
              <a:chExt cx="136" cy="128"/>
            </a:xfrm>
          </p:grpSpPr>
          <p:sp>
            <p:nvSpPr>
              <p:cNvPr id="8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0"/>
            <p:cNvGrpSpPr>
              <a:grpSpLocks/>
            </p:cNvGrpSpPr>
            <p:nvPr/>
          </p:nvGrpSpPr>
          <p:grpSpPr bwMode="auto">
            <a:xfrm>
              <a:off x="1623" y="3011"/>
              <a:ext cx="100" cy="95"/>
              <a:chOff x="704" y="1880"/>
              <a:chExt cx="136" cy="128"/>
            </a:xfrm>
          </p:grpSpPr>
          <p:sp>
            <p:nvSpPr>
              <p:cNvPr id="8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3"/>
            <p:cNvGrpSpPr>
              <a:grpSpLocks/>
            </p:cNvGrpSpPr>
            <p:nvPr/>
          </p:nvGrpSpPr>
          <p:grpSpPr bwMode="auto">
            <a:xfrm>
              <a:off x="1528" y="3011"/>
              <a:ext cx="100" cy="95"/>
              <a:chOff x="704" y="1880"/>
              <a:chExt cx="136" cy="128"/>
            </a:xfrm>
          </p:grpSpPr>
          <p:sp>
            <p:nvSpPr>
              <p:cNvPr id="8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6"/>
            <p:cNvGrpSpPr>
              <a:grpSpLocks/>
            </p:cNvGrpSpPr>
            <p:nvPr/>
          </p:nvGrpSpPr>
          <p:grpSpPr bwMode="auto">
            <a:xfrm>
              <a:off x="1427" y="3011"/>
              <a:ext cx="100" cy="95"/>
              <a:chOff x="704" y="1880"/>
              <a:chExt cx="136" cy="128"/>
            </a:xfrm>
          </p:grpSpPr>
          <p:sp>
            <p:nvSpPr>
              <p:cNvPr id="8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1" name="Group 609"/>
            <p:cNvGrpSpPr>
              <a:grpSpLocks/>
            </p:cNvGrpSpPr>
            <p:nvPr/>
          </p:nvGrpSpPr>
          <p:grpSpPr bwMode="auto">
            <a:xfrm>
              <a:off x="1332" y="3011"/>
              <a:ext cx="100" cy="95"/>
              <a:chOff x="704" y="1880"/>
              <a:chExt cx="136" cy="128"/>
            </a:xfrm>
          </p:grpSpPr>
          <p:sp>
            <p:nvSpPr>
              <p:cNvPr id="8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612"/>
            <p:cNvGrpSpPr>
              <a:grpSpLocks/>
            </p:cNvGrpSpPr>
            <p:nvPr/>
          </p:nvGrpSpPr>
          <p:grpSpPr bwMode="auto">
            <a:xfrm>
              <a:off x="1231" y="3011"/>
              <a:ext cx="100" cy="95"/>
              <a:chOff x="704" y="1880"/>
              <a:chExt cx="136" cy="128"/>
            </a:xfrm>
          </p:grpSpPr>
          <p:sp>
            <p:nvSpPr>
              <p:cNvPr id="8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3" name="Group 590"/>
          <p:cNvGrpSpPr>
            <a:grpSpLocks/>
          </p:cNvGrpSpPr>
          <p:nvPr/>
        </p:nvGrpSpPr>
        <p:grpSpPr bwMode="auto">
          <a:xfrm>
            <a:off x="1855784" y="3226252"/>
            <a:ext cx="1116016" cy="146321"/>
            <a:chOff x="1231" y="3011"/>
            <a:chExt cx="795" cy="95"/>
          </a:xfrm>
        </p:grpSpPr>
        <p:grpSp>
          <p:nvGrpSpPr>
            <p:cNvPr id="24" name="Group 591"/>
            <p:cNvGrpSpPr>
              <a:grpSpLocks/>
            </p:cNvGrpSpPr>
            <p:nvPr/>
          </p:nvGrpSpPr>
          <p:grpSpPr bwMode="auto">
            <a:xfrm>
              <a:off x="1926" y="3011"/>
              <a:ext cx="100" cy="95"/>
              <a:chOff x="704" y="1880"/>
              <a:chExt cx="136" cy="128"/>
            </a:xfrm>
          </p:grpSpPr>
          <p:sp>
            <p:nvSpPr>
              <p:cNvPr id="8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594"/>
            <p:cNvGrpSpPr>
              <a:grpSpLocks/>
            </p:cNvGrpSpPr>
            <p:nvPr/>
          </p:nvGrpSpPr>
          <p:grpSpPr bwMode="auto">
            <a:xfrm>
              <a:off x="1819" y="3011"/>
              <a:ext cx="100" cy="95"/>
              <a:chOff x="704" y="1880"/>
              <a:chExt cx="136" cy="128"/>
            </a:xfrm>
          </p:grpSpPr>
          <p:sp>
            <p:nvSpPr>
              <p:cNvPr id="8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597"/>
            <p:cNvGrpSpPr>
              <a:grpSpLocks/>
            </p:cNvGrpSpPr>
            <p:nvPr/>
          </p:nvGrpSpPr>
          <p:grpSpPr bwMode="auto">
            <a:xfrm>
              <a:off x="1724" y="3011"/>
              <a:ext cx="100" cy="95"/>
              <a:chOff x="704" y="1880"/>
              <a:chExt cx="136" cy="128"/>
            </a:xfrm>
          </p:grpSpPr>
          <p:sp>
            <p:nvSpPr>
              <p:cNvPr id="8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0"/>
            <p:cNvGrpSpPr>
              <a:grpSpLocks/>
            </p:cNvGrpSpPr>
            <p:nvPr/>
          </p:nvGrpSpPr>
          <p:grpSpPr bwMode="auto">
            <a:xfrm>
              <a:off x="1623" y="3011"/>
              <a:ext cx="100" cy="95"/>
              <a:chOff x="704" y="1880"/>
              <a:chExt cx="136" cy="128"/>
            </a:xfrm>
          </p:grpSpPr>
          <p:sp>
            <p:nvSpPr>
              <p:cNvPr id="8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3"/>
            <p:cNvGrpSpPr>
              <a:grpSpLocks/>
            </p:cNvGrpSpPr>
            <p:nvPr/>
          </p:nvGrpSpPr>
          <p:grpSpPr bwMode="auto">
            <a:xfrm>
              <a:off x="1528" y="3011"/>
              <a:ext cx="100" cy="95"/>
              <a:chOff x="704" y="1880"/>
              <a:chExt cx="136" cy="128"/>
            </a:xfrm>
          </p:grpSpPr>
          <p:sp>
            <p:nvSpPr>
              <p:cNvPr id="8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06"/>
            <p:cNvGrpSpPr>
              <a:grpSpLocks/>
            </p:cNvGrpSpPr>
            <p:nvPr/>
          </p:nvGrpSpPr>
          <p:grpSpPr bwMode="auto">
            <a:xfrm>
              <a:off x="1427" y="3011"/>
              <a:ext cx="100" cy="95"/>
              <a:chOff x="704" y="1880"/>
              <a:chExt cx="136" cy="128"/>
            </a:xfrm>
          </p:grpSpPr>
          <p:sp>
            <p:nvSpPr>
              <p:cNvPr id="8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0" name="Group 609"/>
            <p:cNvGrpSpPr>
              <a:grpSpLocks/>
            </p:cNvGrpSpPr>
            <p:nvPr/>
          </p:nvGrpSpPr>
          <p:grpSpPr bwMode="auto">
            <a:xfrm>
              <a:off x="1332" y="3011"/>
              <a:ext cx="100" cy="95"/>
              <a:chOff x="704" y="1880"/>
              <a:chExt cx="136" cy="128"/>
            </a:xfrm>
          </p:grpSpPr>
          <p:sp>
            <p:nvSpPr>
              <p:cNvPr id="8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612"/>
            <p:cNvGrpSpPr>
              <a:grpSpLocks/>
            </p:cNvGrpSpPr>
            <p:nvPr/>
          </p:nvGrpSpPr>
          <p:grpSpPr bwMode="auto">
            <a:xfrm>
              <a:off x="1231" y="3011"/>
              <a:ext cx="100" cy="95"/>
              <a:chOff x="704" y="1880"/>
              <a:chExt cx="136" cy="128"/>
            </a:xfrm>
          </p:grpSpPr>
          <p:sp>
            <p:nvSpPr>
              <p:cNvPr id="8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8" name="AutoShape 586"/>
          <p:cNvSpPr>
            <a:spLocks noChangeArrowheads="1"/>
          </p:cNvSpPr>
          <p:nvPr/>
        </p:nvSpPr>
        <p:spPr bwMode="auto">
          <a:xfrm>
            <a:off x="2990484" y="3167369"/>
            <a:ext cx="294876" cy="328532"/>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748" name="Group 590"/>
          <p:cNvGrpSpPr>
            <a:grpSpLocks/>
          </p:cNvGrpSpPr>
          <p:nvPr/>
        </p:nvGrpSpPr>
        <p:grpSpPr bwMode="auto">
          <a:xfrm>
            <a:off x="3276459" y="3242975"/>
            <a:ext cx="1116016" cy="146321"/>
            <a:chOff x="1231" y="3011"/>
            <a:chExt cx="795" cy="95"/>
          </a:xfrm>
        </p:grpSpPr>
        <p:grpSp>
          <p:nvGrpSpPr>
            <p:cNvPr id="749" name="Group 591"/>
            <p:cNvGrpSpPr>
              <a:grpSpLocks/>
            </p:cNvGrpSpPr>
            <p:nvPr/>
          </p:nvGrpSpPr>
          <p:grpSpPr bwMode="auto">
            <a:xfrm>
              <a:off x="1926" y="3011"/>
              <a:ext cx="100" cy="95"/>
              <a:chOff x="704" y="1880"/>
              <a:chExt cx="136" cy="128"/>
            </a:xfrm>
          </p:grpSpPr>
          <p:sp>
            <p:nvSpPr>
              <p:cNvPr id="8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0" name="Group 594"/>
            <p:cNvGrpSpPr>
              <a:grpSpLocks/>
            </p:cNvGrpSpPr>
            <p:nvPr/>
          </p:nvGrpSpPr>
          <p:grpSpPr bwMode="auto">
            <a:xfrm>
              <a:off x="1819" y="3011"/>
              <a:ext cx="100" cy="95"/>
              <a:chOff x="704" y="1880"/>
              <a:chExt cx="136" cy="128"/>
            </a:xfrm>
          </p:grpSpPr>
          <p:sp>
            <p:nvSpPr>
              <p:cNvPr id="8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1" name="Group 597"/>
            <p:cNvGrpSpPr>
              <a:grpSpLocks/>
            </p:cNvGrpSpPr>
            <p:nvPr/>
          </p:nvGrpSpPr>
          <p:grpSpPr bwMode="auto">
            <a:xfrm>
              <a:off x="1724" y="3011"/>
              <a:ext cx="100" cy="95"/>
              <a:chOff x="704" y="1880"/>
              <a:chExt cx="136" cy="128"/>
            </a:xfrm>
          </p:grpSpPr>
          <p:sp>
            <p:nvSpPr>
              <p:cNvPr id="8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2" name="Group 600"/>
            <p:cNvGrpSpPr>
              <a:grpSpLocks/>
            </p:cNvGrpSpPr>
            <p:nvPr/>
          </p:nvGrpSpPr>
          <p:grpSpPr bwMode="auto">
            <a:xfrm>
              <a:off x="1623" y="3011"/>
              <a:ext cx="100" cy="95"/>
              <a:chOff x="704" y="1880"/>
              <a:chExt cx="136" cy="128"/>
            </a:xfrm>
          </p:grpSpPr>
          <p:sp>
            <p:nvSpPr>
              <p:cNvPr id="8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3" name="Group 603"/>
            <p:cNvGrpSpPr>
              <a:grpSpLocks/>
            </p:cNvGrpSpPr>
            <p:nvPr/>
          </p:nvGrpSpPr>
          <p:grpSpPr bwMode="auto">
            <a:xfrm>
              <a:off x="1528" y="3011"/>
              <a:ext cx="100" cy="95"/>
              <a:chOff x="704" y="1880"/>
              <a:chExt cx="136" cy="128"/>
            </a:xfrm>
          </p:grpSpPr>
          <p:sp>
            <p:nvSpPr>
              <p:cNvPr id="8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4" name="Group 606"/>
            <p:cNvGrpSpPr>
              <a:grpSpLocks/>
            </p:cNvGrpSpPr>
            <p:nvPr/>
          </p:nvGrpSpPr>
          <p:grpSpPr bwMode="auto">
            <a:xfrm>
              <a:off x="1427" y="3011"/>
              <a:ext cx="100" cy="95"/>
              <a:chOff x="704" y="1880"/>
              <a:chExt cx="136" cy="128"/>
            </a:xfrm>
          </p:grpSpPr>
          <p:sp>
            <p:nvSpPr>
              <p:cNvPr id="8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5" name="Group 609"/>
            <p:cNvGrpSpPr>
              <a:grpSpLocks/>
            </p:cNvGrpSpPr>
            <p:nvPr/>
          </p:nvGrpSpPr>
          <p:grpSpPr bwMode="auto">
            <a:xfrm>
              <a:off x="1332" y="3011"/>
              <a:ext cx="100" cy="95"/>
              <a:chOff x="704" y="1880"/>
              <a:chExt cx="136" cy="128"/>
            </a:xfrm>
          </p:grpSpPr>
          <p:sp>
            <p:nvSpPr>
              <p:cNvPr id="8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8" name="Group 612"/>
            <p:cNvGrpSpPr>
              <a:grpSpLocks/>
            </p:cNvGrpSpPr>
            <p:nvPr/>
          </p:nvGrpSpPr>
          <p:grpSpPr bwMode="auto">
            <a:xfrm>
              <a:off x="1231" y="3011"/>
              <a:ext cx="100" cy="95"/>
              <a:chOff x="704" y="1880"/>
              <a:chExt cx="136" cy="128"/>
            </a:xfrm>
          </p:grpSpPr>
          <p:sp>
            <p:nvSpPr>
              <p:cNvPr id="8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9" name="Group 590"/>
          <p:cNvGrpSpPr>
            <a:grpSpLocks/>
          </p:cNvGrpSpPr>
          <p:nvPr/>
        </p:nvGrpSpPr>
        <p:grpSpPr bwMode="auto">
          <a:xfrm rot="16200000">
            <a:off x="2569786" y="2549203"/>
            <a:ext cx="1110824" cy="147005"/>
            <a:chOff x="1231" y="3011"/>
            <a:chExt cx="795" cy="95"/>
          </a:xfrm>
        </p:grpSpPr>
        <p:grpSp>
          <p:nvGrpSpPr>
            <p:cNvPr id="50" name="Group 591"/>
            <p:cNvGrpSpPr>
              <a:grpSpLocks/>
            </p:cNvGrpSpPr>
            <p:nvPr/>
          </p:nvGrpSpPr>
          <p:grpSpPr bwMode="auto">
            <a:xfrm>
              <a:off x="1926" y="3011"/>
              <a:ext cx="100" cy="95"/>
              <a:chOff x="704" y="1880"/>
              <a:chExt cx="136" cy="128"/>
            </a:xfrm>
          </p:grpSpPr>
          <p:sp>
            <p:nvSpPr>
              <p:cNvPr id="8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1" name="Group 594"/>
            <p:cNvGrpSpPr>
              <a:grpSpLocks/>
            </p:cNvGrpSpPr>
            <p:nvPr/>
          </p:nvGrpSpPr>
          <p:grpSpPr bwMode="auto">
            <a:xfrm>
              <a:off x="1819" y="3011"/>
              <a:ext cx="100" cy="95"/>
              <a:chOff x="704" y="1880"/>
              <a:chExt cx="136" cy="128"/>
            </a:xfrm>
          </p:grpSpPr>
          <p:sp>
            <p:nvSpPr>
              <p:cNvPr id="8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2" name="Group 597"/>
            <p:cNvGrpSpPr>
              <a:grpSpLocks/>
            </p:cNvGrpSpPr>
            <p:nvPr/>
          </p:nvGrpSpPr>
          <p:grpSpPr bwMode="auto">
            <a:xfrm>
              <a:off x="1724" y="3011"/>
              <a:ext cx="100" cy="95"/>
              <a:chOff x="704" y="1880"/>
              <a:chExt cx="136" cy="128"/>
            </a:xfrm>
          </p:grpSpPr>
          <p:sp>
            <p:nvSpPr>
              <p:cNvPr id="8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3" name="Group 600"/>
            <p:cNvGrpSpPr>
              <a:grpSpLocks/>
            </p:cNvGrpSpPr>
            <p:nvPr/>
          </p:nvGrpSpPr>
          <p:grpSpPr bwMode="auto">
            <a:xfrm>
              <a:off x="1623" y="3011"/>
              <a:ext cx="100" cy="95"/>
              <a:chOff x="704" y="1880"/>
              <a:chExt cx="136" cy="128"/>
            </a:xfrm>
          </p:grpSpPr>
          <p:sp>
            <p:nvSpPr>
              <p:cNvPr id="8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4" name="Group 603"/>
            <p:cNvGrpSpPr>
              <a:grpSpLocks/>
            </p:cNvGrpSpPr>
            <p:nvPr/>
          </p:nvGrpSpPr>
          <p:grpSpPr bwMode="auto">
            <a:xfrm>
              <a:off x="1528" y="3011"/>
              <a:ext cx="100" cy="95"/>
              <a:chOff x="704" y="1880"/>
              <a:chExt cx="136" cy="128"/>
            </a:xfrm>
          </p:grpSpPr>
          <p:sp>
            <p:nvSpPr>
              <p:cNvPr id="8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5" name="Group 606"/>
            <p:cNvGrpSpPr>
              <a:grpSpLocks/>
            </p:cNvGrpSpPr>
            <p:nvPr/>
          </p:nvGrpSpPr>
          <p:grpSpPr bwMode="auto">
            <a:xfrm>
              <a:off x="1427" y="3011"/>
              <a:ext cx="100" cy="95"/>
              <a:chOff x="704" y="1880"/>
              <a:chExt cx="136" cy="128"/>
            </a:xfrm>
          </p:grpSpPr>
          <p:sp>
            <p:nvSpPr>
              <p:cNvPr id="8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2" name="Group 609"/>
            <p:cNvGrpSpPr>
              <a:grpSpLocks/>
            </p:cNvGrpSpPr>
            <p:nvPr/>
          </p:nvGrpSpPr>
          <p:grpSpPr bwMode="auto">
            <a:xfrm>
              <a:off x="1332" y="3011"/>
              <a:ext cx="100" cy="95"/>
              <a:chOff x="704" y="1880"/>
              <a:chExt cx="136" cy="128"/>
            </a:xfrm>
          </p:grpSpPr>
          <p:sp>
            <p:nvSpPr>
              <p:cNvPr id="8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3" name="Group 612"/>
            <p:cNvGrpSpPr>
              <a:grpSpLocks/>
            </p:cNvGrpSpPr>
            <p:nvPr/>
          </p:nvGrpSpPr>
          <p:grpSpPr bwMode="auto">
            <a:xfrm>
              <a:off x="1231" y="3011"/>
              <a:ext cx="100" cy="95"/>
              <a:chOff x="704" y="1880"/>
              <a:chExt cx="136" cy="128"/>
            </a:xfrm>
          </p:grpSpPr>
          <p:sp>
            <p:nvSpPr>
              <p:cNvPr id="8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8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774" name="Group 590"/>
          <p:cNvGrpSpPr>
            <a:grpSpLocks/>
          </p:cNvGrpSpPr>
          <p:nvPr/>
        </p:nvGrpSpPr>
        <p:grpSpPr bwMode="auto">
          <a:xfrm rot="16200000">
            <a:off x="2548777" y="3970964"/>
            <a:ext cx="1110824" cy="147005"/>
            <a:chOff x="1231" y="3011"/>
            <a:chExt cx="795" cy="95"/>
          </a:xfrm>
        </p:grpSpPr>
        <p:grpSp>
          <p:nvGrpSpPr>
            <p:cNvPr id="775" name="Group 591"/>
            <p:cNvGrpSpPr>
              <a:grpSpLocks/>
            </p:cNvGrpSpPr>
            <p:nvPr/>
          </p:nvGrpSpPr>
          <p:grpSpPr bwMode="auto">
            <a:xfrm>
              <a:off x="1926" y="3011"/>
              <a:ext cx="100" cy="95"/>
              <a:chOff x="704" y="1880"/>
              <a:chExt cx="136" cy="128"/>
            </a:xfrm>
          </p:grpSpPr>
          <p:sp>
            <p:nvSpPr>
              <p:cNvPr id="79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6" name="Group 594"/>
            <p:cNvGrpSpPr>
              <a:grpSpLocks/>
            </p:cNvGrpSpPr>
            <p:nvPr/>
          </p:nvGrpSpPr>
          <p:grpSpPr bwMode="auto">
            <a:xfrm>
              <a:off x="1819" y="3011"/>
              <a:ext cx="100" cy="95"/>
              <a:chOff x="704" y="1880"/>
              <a:chExt cx="136" cy="128"/>
            </a:xfrm>
          </p:grpSpPr>
          <p:sp>
            <p:nvSpPr>
              <p:cNvPr id="79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7" name="Group 597"/>
            <p:cNvGrpSpPr>
              <a:grpSpLocks/>
            </p:cNvGrpSpPr>
            <p:nvPr/>
          </p:nvGrpSpPr>
          <p:grpSpPr bwMode="auto">
            <a:xfrm>
              <a:off x="1724" y="3011"/>
              <a:ext cx="100" cy="95"/>
              <a:chOff x="704" y="1880"/>
              <a:chExt cx="136" cy="128"/>
            </a:xfrm>
          </p:grpSpPr>
          <p:sp>
            <p:nvSpPr>
              <p:cNvPr id="79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9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8" name="Group 600"/>
            <p:cNvGrpSpPr>
              <a:grpSpLocks/>
            </p:cNvGrpSpPr>
            <p:nvPr/>
          </p:nvGrpSpPr>
          <p:grpSpPr bwMode="auto">
            <a:xfrm>
              <a:off x="1623" y="3011"/>
              <a:ext cx="100" cy="95"/>
              <a:chOff x="704" y="1880"/>
              <a:chExt cx="136" cy="128"/>
            </a:xfrm>
          </p:grpSpPr>
          <p:sp>
            <p:nvSpPr>
              <p:cNvPr id="78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9" name="Group 603"/>
            <p:cNvGrpSpPr>
              <a:grpSpLocks/>
            </p:cNvGrpSpPr>
            <p:nvPr/>
          </p:nvGrpSpPr>
          <p:grpSpPr bwMode="auto">
            <a:xfrm>
              <a:off x="1528" y="3011"/>
              <a:ext cx="100" cy="95"/>
              <a:chOff x="704" y="1880"/>
              <a:chExt cx="136" cy="128"/>
            </a:xfrm>
          </p:grpSpPr>
          <p:sp>
            <p:nvSpPr>
              <p:cNvPr id="78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6" name="Group 606"/>
            <p:cNvGrpSpPr>
              <a:grpSpLocks/>
            </p:cNvGrpSpPr>
            <p:nvPr/>
          </p:nvGrpSpPr>
          <p:grpSpPr bwMode="auto">
            <a:xfrm>
              <a:off x="1427" y="3011"/>
              <a:ext cx="100" cy="95"/>
              <a:chOff x="704" y="1880"/>
              <a:chExt cx="136" cy="128"/>
            </a:xfrm>
          </p:grpSpPr>
          <p:sp>
            <p:nvSpPr>
              <p:cNvPr id="78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7" name="Group 609"/>
            <p:cNvGrpSpPr>
              <a:grpSpLocks/>
            </p:cNvGrpSpPr>
            <p:nvPr/>
          </p:nvGrpSpPr>
          <p:grpSpPr bwMode="auto">
            <a:xfrm>
              <a:off x="1332" y="3011"/>
              <a:ext cx="100" cy="95"/>
              <a:chOff x="704" y="1880"/>
              <a:chExt cx="136" cy="128"/>
            </a:xfrm>
          </p:grpSpPr>
          <p:sp>
            <p:nvSpPr>
              <p:cNvPr id="78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8" name="Group 612"/>
            <p:cNvGrpSpPr>
              <a:grpSpLocks/>
            </p:cNvGrpSpPr>
            <p:nvPr/>
          </p:nvGrpSpPr>
          <p:grpSpPr bwMode="auto">
            <a:xfrm>
              <a:off x="1231" y="3011"/>
              <a:ext cx="100" cy="95"/>
              <a:chOff x="704" y="1880"/>
              <a:chExt cx="136" cy="128"/>
            </a:xfrm>
          </p:grpSpPr>
          <p:sp>
            <p:nvSpPr>
              <p:cNvPr id="78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8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799" name="Group 741"/>
          <p:cNvGrpSpPr>
            <a:grpSpLocks/>
          </p:cNvGrpSpPr>
          <p:nvPr/>
        </p:nvGrpSpPr>
        <p:grpSpPr bwMode="auto">
          <a:xfrm>
            <a:off x="4191000" y="1295400"/>
            <a:ext cx="2544422" cy="2532585"/>
            <a:chOff x="1270661" y="2040705"/>
            <a:chExt cx="3296506" cy="3296506"/>
          </a:xfrm>
        </p:grpSpPr>
        <p:grpSp>
          <p:nvGrpSpPr>
            <p:cNvPr id="72" name="Group 590"/>
            <p:cNvGrpSpPr>
              <a:grpSpLocks/>
            </p:cNvGrpSpPr>
            <p:nvPr/>
          </p:nvGrpSpPr>
          <p:grpSpPr bwMode="auto">
            <a:xfrm rot="-2423775">
              <a:off x="2883984" y="2981652"/>
              <a:ext cx="1400822" cy="190899"/>
              <a:chOff x="1231" y="3011"/>
              <a:chExt cx="795" cy="95"/>
            </a:xfrm>
          </p:grpSpPr>
          <p:grpSp>
            <p:nvGrpSpPr>
              <p:cNvPr id="73" name="Group 591"/>
              <p:cNvGrpSpPr>
                <a:grpSpLocks/>
              </p:cNvGrpSpPr>
              <p:nvPr/>
            </p:nvGrpSpPr>
            <p:grpSpPr bwMode="auto">
              <a:xfrm>
                <a:off x="1926" y="3011"/>
                <a:ext cx="100" cy="95"/>
                <a:chOff x="704" y="1880"/>
                <a:chExt cx="136" cy="128"/>
              </a:xfrm>
            </p:grpSpPr>
            <p:sp>
              <p:nvSpPr>
                <p:cNvPr id="77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7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4" name="Group 594"/>
              <p:cNvGrpSpPr>
                <a:grpSpLocks/>
              </p:cNvGrpSpPr>
              <p:nvPr/>
            </p:nvGrpSpPr>
            <p:grpSpPr bwMode="auto">
              <a:xfrm>
                <a:off x="1819" y="3011"/>
                <a:ext cx="100" cy="95"/>
                <a:chOff x="704" y="1880"/>
                <a:chExt cx="136" cy="128"/>
              </a:xfrm>
            </p:grpSpPr>
            <p:sp>
              <p:nvSpPr>
                <p:cNvPr id="76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5" name="Group 597"/>
              <p:cNvGrpSpPr>
                <a:grpSpLocks/>
              </p:cNvGrpSpPr>
              <p:nvPr/>
            </p:nvGrpSpPr>
            <p:grpSpPr bwMode="auto">
              <a:xfrm>
                <a:off x="1724" y="3011"/>
                <a:ext cx="100" cy="95"/>
                <a:chOff x="704" y="1880"/>
                <a:chExt cx="136" cy="128"/>
              </a:xfrm>
            </p:grpSpPr>
            <p:sp>
              <p:nvSpPr>
                <p:cNvPr id="76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6" name="Group 600"/>
              <p:cNvGrpSpPr>
                <a:grpSpLocks/>
              </p:cNvGrpSpPr>
              <p:nvPr/>
            </p:nvGrpSpPr>
            <p:grpSpPr bwMode="auto">
              <a:xfrm>
                <a:off x="1623" y="3011"/>
                <a:ext cx="100" cy="95"/>
                <a:chOff x="704" y="1880"/>
                <a:chExt cx="136" cy="128"/>
              </a:xfrm>
            </p:grpSpPr>
            <p:sp>
              <p:nvSpPr>
                <p:cNvPr id="76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7" name="Group 603"/>
              <p:cNvGrpSpPr>
                <a:grpSpLocks/>
              </p:cNvGrpSpPr>
              <p:nvPr/>
            </p:nvGrpSpPr>
            <p:grpSpPr bwMode="auto">
              <a:xfrm>
                <a:off x="1528" y="3011"/>
                <a:ext cx="100" cy="95"/>
                <a:chOff x="704" y="1880"/>
                <a:chExt cx="136" cy="128"/>
              </a:xfrm>
            </p:grpSpPr>
            <p:sp>
              <p:nvSpPr>
                <p:cNvPr id="76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8" name="Group 606"/>
              <p:cNvGrpSpPr>
                <a:grpSpLocks/>
              </p:cNvGrpSpPr>
              <p:nvPr/>
            </p:nvGrpSpPr>
            <p:grpSpPr bwMode="auto">
              <a:xfrm>
                <a:off x="1427" y="3011"/>
                <a:ext cx="100" cy="95"/>
                <a:chOff x="704" y="1880"/>
                <a:chExt cx="136" cy="128"/>
              </a:xfrm>
            </p:grpSpPr>
            <p:sp>
              <p:nvSpPr>
                <p:cNvPr id="76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6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9" name="Group 609"/>
              <p:cNvGrpSpPr>
                <a:grpSpLocks/>
              </p:cNvGrpSpPr>
              <p:nvPr/>
            </p:nvGrpSpPr>
            <p:grpSpPr bwMode="auto">
              <a:xfrm>
                <a:off x="1332" y="3011"/>
                <a:ext cx="100" cy="95"/>
                <a:chOff x="704" y="1880"/>
                <a:chExt cx="136" cy="128"/>
              </a:xfrm>
            </p:grpSpPr>
            <p:sp>
              <p:nvSpPr>
                <p:cNvPr id="75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5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00" name="Group 612"/>
              <p:cNvGrpSpPr>
                <a:grpSpLocks/>
              </p:cNvGrpSpPr>
              <p:nvPr/>
            </p:nvGrpSpPr>
            <p:grpSpPr bwMode="auto">
              <a:xfrm>
                <a:off x="1231" y="3011"/>
                <a:ext cx="100" cy="95"/>
                <a:chOff x="704" y="1880"/>
                <a:chExt cx="136" cy="128"/>
              </a:xfrm>
            </p:grpSpPr>
            <p:sp>
              <p:nvSpPr>
                <p:cNvPr id="75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5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01" name="Group 590"/>
            <p:cNvGrpSpPr>
              <a:grpSpLocks/>
            </p:cNvGrpSpPr>
            <p:nvPr/>
          </p:nvGrpSpPr>
          <p:grpSpPr bwMode="auto">
            <a:xfrm rot="-2423775">
              <a:off x="1594025" y="4091996"/>
              <a:ext cx="1400822" cy="190899"/>
              <a:chOff x="1231" y="3011"/>
              <a:chExt cx="795" cy="95"/>
            </a:xfrm>
          </p:grpSpPr>
          <p:grpSp>
            <p:nvGrpSpPr>
              <p:cNvPr id="802" name="Group 591"/>
              <p:cNvGrpSpPr>
                <a:grpSpLocks/>
              </p:cNvGrpSpPr>
              <p:nvPr/>
            </p:nvGrpSpPr>
            <p:grpSpPr bwMode="auto">
              <a:xfrm>
                <a:off x="1926" y="3011"/>
                <a:ext cx="100" cy="95"/>
                <a:chOff x="704" y="1880"/>
                <a:chExt cx="136" cy="128"/>
              </a:xfrm>
            </p:grpSpPr>
            <p:sp>
              <p:nvSpPr>
                <p:cNvPr id="74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03" name="Group 594"/>
              <p:cNvGrpSpPr>
                <a:grpSpLocks/>
              </p:cNvGrpSpPr>
              <p:nvPr/>
            </p:nvGrpSpPr>
            <p:grpSpPr bwMode="auto">
              <a:xfrm>
                <a:off x="1819" y="3011"/>
                <a:ext cx="100" cy="95"/>
                <a:chOff x="704" y="1880"/>
                <a:chExt cx="136" cy="128"/>
              </a:xfrm>
            </p:grpSpPr>
            <p:sp>
              <p:nvSpPr>
                <p:cNvPr id="74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0" name="Group 597"/>
              <p:cNvGrpSpPr>
                <a:grpSpLocks/>
              </p:cNvGrpSpPr>
              <p:nvPr/>
            </p:nvGrpSpPr>
            <p:grpSpPr bwMode="auto">
              <a:xfrm>
                <a:off x="1724" y="3011"/>
                <a:ext cx="100" cy="95"/>
                <a:chOff x="704" y="1880"/>
                <a:chExt cx="136" cy="128"/>
              </a:xfrm>
            </p:grpSpPr>
            <p:sp>
              <p:nvSpPr>
                <p:cNvPr id="74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1" name="Group 600"/>
              <p:cNvGrpSpPr>
                <a:grpSpLocks/>
              </p:cNvGrpSpPr>
              <p:nvPr/>
            </p:nvGrpSpPr>
            <p:grpSpPr bwMode="auto">
              <a:xfrm>
                <a:off x="1623" y="3011"/>
                <a:ext cx="100" cy="95"/>
                <a:chOff x="704" y="1880"/>
                <a:chExt cx="136" cy="128"/>
              </a:xfrm>
            </p:grpSpPr>
            <p:sp>
              <p:nvSpPr>
                <p:cNvPr id="74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4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2" name="Group 603"/>
              <p:cNvGrpSpPr>
                <a:grpSpLocks/>
              </p:cNvGrpSpPr>
              <p:nvPr/>
            </p:nvGrpSpPr>
            <p:grpSpPr bwMode="auto">
              <a:xfrm>
                <a:off x="1528" y="3011"/>
                <a:ext cx="100" cy="95"/>
                <a:chOff x="704" y="1880"/>
                <a:chExt cx="136" cy="128"/>
              </a:xfrm>
            </p:grpSpPr>
            <p:sp>
              <p:nvSpPr>
                <p:cNvPr id="73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3" name="Group 606"/>
              <p:cNvGrpSpPr>
                <a:grpSpLocks/>
              </p:cNvGrpSpPr>
              <p:nvPr/>
            </p:nvGrpSpPr>
            <p:grpSpPr bwMode="auto">
              <a:xfrm>
                <a:off x="1427" y="3011"/>
                <a:ext cx="100" cy="95"/>
                <a:chOff x="704" y="1880"/>
                <a:chExt cx="136" cy="128"/>
              </a:xfrm>
            </p:grpSpPr>
            <p:sp>
              <p:nvSpPr>
                <p:cNvPr id="73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4" name="Group 609"/>
              <p:cNvGrpSpPr>
                <a:grpSpLocks/>
              </p:cNvGrpSpPr>
              <p:nvPr/>
            </p:nvGrpSpPr>
            <p:grpSpPr bwMode="auto">
              <a:xfrm>
                <a:off x="1332" y="3011"/>
                <a:ext cx="100" cy="95"/>
                <a:chOff x="704" y="1880"/>
                <a:chExt cx="136" cy="128"/>
              </a:xfrm>
            </p:grpSpPr>
            <p:sp>
              <p:nvSpPr>
                <p:cNvPr id="73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25" name="Group 612"/>
              <p:cNvGrpSpPr>
                <a:grpSpLocks/>
              </p:cNvGrpSpPr>
              <p:nvPr/>
            </p:nvGrpSpPr>
            <p:grpSpPr bwMode="auto">
              <a:xfrm>
                <a:off x="1231" y="3011"/>
                <a:ext cx="100" cy="95"/>
                <a:chOff x="704" y="1880"/>
                <a:chExt cx="136" cy="128"/>
              </a:xfrm>
            </p:grpSpPr>
            <p:sp>
              <p:nvSpPr>
                <p:cNvPr id="73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3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26" name="Group 590"/>
            <p:cNvGrpSpPr>
              <a:grpSpLocks/>
            </p:cNvGrpSpPr>
            <p:nvPr/>
          </p:nvGrpSpPr>
          <p:grpSpPr bwMode="auto">
            <a:xfrm>
              <a:off x="1270661" y="3549247"/>
              <a:ext cx="1445890" cy="190457"/>
              <a:chOff x="1231" y="3011"/>
              <a:chExt cx="795" cy="95"/>
            </a:xfrm>
          </p:grpSpPr>
          <p:grpSp>
            <p:nvGrpSpPr>
              <p:cNvPr id="827" name="Group 591"/>
              <p:cNvGrpSpPr>
                <a:grpSpLocks/>
              </p:cNvGrpSpPr>
              <p:nvPr/>
            </p:nvGrpSpPr>
            <p:grpSpPr bwMode="auto">
              <a:xfrm>
                <a:off x="1926" y="3011"/>
                <a:ext cx="100" cy="95"/>
                <a:chOff x="704" y="1880"/>
                <a:chExt cx="136" cy="128"/>
              </a:xfrm>
            </p:grpSpPr>
            <p:sp>
              <p:nvSpPr>
                <p:cNvPr id="72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2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 name="Group 594"/>
              <p:cNvGrpSpPr>
                <a:grpSpLocks/>
              </p:cNvGrpSpPr>
              <p:nvPr/>
            </p:nvGrpSpPr>
            <p:grpSpPr bwMode="auto">
              <a:xfrm>
                <a:off x="1819" y="3011"/>
                <a:ext cx="100" cy="95"/>
                <a:chOff x="704" y="1880"/>
                <a:chExt cx="136" cy="128"/>
              </a:xfrm>
            </p:grpSpPr>
            <p:sp>
              <p:nvSpPr>
                <p:cNvPr id="72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2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7" name="Group 597"/>
              <p:cNvGrpSpPr>
                <a:grpSpLocks/>
              </p:cNvGrpSpPr>
              <p:nvPr/>
            </p:nvGrpSpPr>
            <p:grpSpPr bwMode="auto">
              <a:xfrm>
                <a:off x="1724" y="3011"/>
                <a:ext cx="100" cy="95"/>
                <a:chOff x="704" y="1880"/>
                <a:chExt cx="136" cy="128"/>
              </a:xfrm>
            </p:grpSpPr>
            <p:sp>
              <p:nvSpPr>
                <p:cNvPr id="71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 name="Group 600"/>
              <p:cNvGrpSpPr>
                <a:grpSpLocks/>
              </p:cNvGrpSpPr>
              <p:nvPr/>
            </p:nvGrpSpPr>
            <p:grpSpPr bwMode="auto">
              <a:xfrm>
                <a:off x="1623" y="3011"/>
                <a:ext cx="100" cy="95"/>
                <a:chOff x="704" y="1880"/>
                <a:chExt cx="136" cy="128"/>
              </a:xfrm>
            </p:grpSpPr>
            <p:sp>
              <p:nvSpPr>
                <p:cNvPr id="71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 name="Group 603"/>
              <p:cNvGrpSpPr>
                <a:grpSpLocks/>
              </p:cNvGrpSpPr>
              <p:nvPr/>
            </p:nvGrpSpPr>
            <p:grpSpPr bwMode="auto">
              <a:xfrm>
                <a:off x="1528" y="3011"/>
                <a:ext cx="100" cy="95"/>
                <a:chOff x="704" y="1880"/>
                <a:chExt cx="136" cy="128"/>
              </a:xfrm>
            </p:grpSpPr>
            <p:sp>
              <p:nvSpPr>
                <p:cNvPr id="71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0" name="Group 606"/>
              <p:cNvGrpSpPr>
                <a:grpSpLocks/>
              </p:cNvGrpSpPr>
              <p:nvPr/>
            </p:nvGrpSpPr>
            <p:grpSpPr bwMode="auto">
              <a:xfrm>
                <a:off x="1427" y="3011"/>
                <a:ext cx="100" cy="95"/>
                <a:chOff x="704" y="1880"/>
                <a:chExt cx="136" cy="128"/>
              </a:xfrm>
            </p:grpSpPr>
            <p:sp>
              <p:nvSpPr>
                <p:cNvPr id="71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 name="Group 609"/>
              <p:cNvGrpSpPr>
                <a:grpSpLocks/>
              </p:cNvGrpSpPr>
              <p:nvPr/>
            </p:nvGrpSpPr>
            <p:grpSpPr bwMode="auto">
              <a:xfrm>
                <a:off x="1332" y="3011"/>
                <a:ext cx="100" cy="95"/>
                <a:chOff x="704" y="1880"/>
                <a:chExt cx="136" cy="128"/>
              </a:xfrm>
            </p:grpSpPr>
            <p:sp>
              <p:nvSpPr>
                <p:cNvPr id="71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1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2" name="Group 612"/>
              <p:cNvGrpSpPr>
                <a:grpSpLocks/>
              </p:cNvGrpSpPr>
              <p:nvPr/>
            </p:nvGrpSpPr>
            <p:grpSpPr bwMode="auto">
              <a:xfrm>
                <a:off x="1231" y="3011"/>
                <a:ext cx="100" cy="95"/>
                <a:chOff x="704" y="1880"/>
                <a:chExt cx="136" cy="128"/>
              </a:xfrm>
            </p:grpSpPr>
            <p:sp>
              <p:nvSpPr>
                <p:cNvPr id="70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70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62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03" name="Group 590"/>
            <p:cNvGrpSpPr>
              <a:grpSpLocks/>
            </p:cNvGrpSpPr>
            <p:nvPr/>
          </p:nvGrpSpPr>
          <p:grpSpPr bwMode="auto">
            <a:xfrm>
              <a:off x="3121277" y="3571015"/>
              <a:ext cx="1445890" cy="190457"/>
              <a:chOff x="1231" y="3011"/>
              <a:chExt cx="795" cy="95"/>
            </a:xfrm>
          </p:grpSpPr>
          <p:grpSp>
            <p:nvGrpSpPr>
              <p:cNvPr id="120" name="Group 591"/>
              <p:cNvGrpSpPr>
                <a:grpSpLocks/>
              </p:cNvGrpSpPr>
              <p:nvPr/>
            </p:nvGrpSpPr>
            <p:grpSpPr bwMode="auto">
              <a:xfrm>
                <a:off x="1926" y="3011"/>
                <a:ext cx="100" cy="95"/>
                <a:chOff x="704" y="1880"/>
                <a:chExt cx="136" cy="128"/>
              </a:xfrm>
            </p:grpSpPr>
            <p:sp>
              <p:nvSpPr>
                <p:cNvPr id="69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1" name="Group 594"/>
              <p:cNvGrpSpPr>
                <a:grpSpLocks/>
              </p:cNvGrpSpPr>
              <p:nvPr/>
            </p:nvGrpSpPr>
            <p:grpSpPr bwMode="auto">
              <a:xfrm>
                <a:off x="1819" y="3011"/>
                <a:ext cx="100" cy="95"/>
                <a:chOff x="704" y="1880"/>
                <a:chExt cx="136" cy="128"/>
              </a:xfrm>
            </p:grpSpPr>
            <p:sp>
              <p:nvSpPr>
                <p:cNvPr id="69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2" name="Group 597"/>
              <p:cNvGrpSpPr>
                <a:grpSpLocks/>
              </p:cNvGrpSpPr>
              <p:nvPr/>
            </p:nvGrpSpPr>
            <p:grpSpPr bwMode="auto">
              <a:xfrm>
                <a:off x="1724" y="3011"/>
                <a:ext cx="100" cy="95"/>
                <a:chOff x="704" y="1880"/>
                <a:chExt cx="136" cy="128"/>
              </a:xfrm>
            </p:grpSpPr>
            <p:sp>
              <p:nvSpPr>
                <p:cNvPr id="69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3" name="Group 600"/>
              <p:cNvGrpSpPr>
                <a:grpSpLocks/>
              </p:cNvGrpSpPr>
              <p:nvPr/>
            </p:nvGrpSpPr>
            <p:grpSpPr bwMode="auto">
              <a:xfrm>
                <a:off x="1623" y="3011"/>
                <a:ext cx="100" cy="95"/>
                <a:chOff x="704" y="1880"/>
                <a:chExt cx="136" cy="128"/>
              </a:xfrm>
            </p:grpSpPr>
            <p:sp>
              <p:nvSpPr>
                <p:cNvPr id="69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4" name="Group 603"/>
              <p:cNvGrpSpPr>
                <a:grpSpLocks/>
              </p:cNvGrpSpPr>
              <p:nvPr/>
            </p:nvGrpSpPr>
            <p:grpSpPr bwMode="auto">
              <a:xfrm>
                <a:off x="1528" y="3011"/>
                <a:ext cx="100" cy="95"/>
                <a:chOff x="704" y="1880"/>
                <a:chExt cx="136" cy="128"/>
              </a:xfrm>
            </p:grpSpPr>
            <p:sp>
              <p:nvSpPr>
                <p:cNvPr id="69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9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5" name="Group 606"/>
              <p:cNvGrpSpPr>
                <a:grpSpLocks/>
              </p:cNvGrpSpPr>
              <p:nvPr/>
            </p:nvGrpSpPr>
            <p:grpSpPr bwMode="auto">
              <a:xfrm>
                <a:off x="1427" y="3011"/>
                <a:ext cx="100" cy="95"/>
                <a:chOff x="704" y="1880"/>
                <a:chExt cx="136" cy="128"/>
              </a:xfrm>
            </p:grpSpPr>
            <p:sp>
              <p:nvSpPr>
                <p:cNvPr id="68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6" name="Group 609"/>
              <p:cNvGrpSpPr>
                <a:grpSpLocks/>
              </p:cNvGrpSpPr>
              <p:nvPr/>
            </p:nvGrpSpPr>
            <p:grpSpPr bwMode="auto">
              <a:xfrm>
                <a:off x="1332" y="3011"/>
                <a:ext cx="100" cy="95"/>
                <a:chOff x="704" y="1880"/>
                <a:chExt cx="136" cy="128"/>
              </a:xfrm>
            </p:grpSpPr>
            <p:sp>
              <p:nvSpPr>
                <p:cNvPr id="68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 name="Group 612"/>
              <p:cNvGrpSpPr>
                <a:grpSpLocks/>
              </p:cNvGrpSpPr>
              <p:nvPr/>
            </p:nvGrpSpPr>
            <p:grpSpPr bwMode="auto">
              <a:xfrm>
                <a:off x="1231" y="3011"/>
                <a:ext cx="100" cy="95"/>
                <a:chOff x="704" y="1880"/>
                <a:chExt cx="136" cy="128"/>
              </a:xfrm>
            </p:grpSpPr>
            <p:sp>
              <p:nvSpPr>
                <p:cNvPr id="68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8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844" name="Group 590"/>
            <p:cNvGrpSpPr>
              <a:grpSpLocks/>
            </p:cNvGrpSpPr>
            <p:nvPr/>
          </p:nvGrpSpPr>
          <p:grpSpPr bwMode="auto">
            <a:xfrm rot="-5400000">
              <a:off x="2202368" y="2668423"/>
              <a:ext cx="1445890" cy="190457"/>
              <a:chOff x="1231" y="3011"/>
              <a:chExt cx="795" cy="95"/>
            </a:xfrm>
          </p:grpSpPr>
          <p:grpSp>
            <p:nvGrpSpPr>
              <p:cNvPr id="845" name="Group 591"/>
              <p:cNvGrpSpPr>
                <a:grpSpLocks/>
              </p:cNvGrpSpPr>
              <p:nvPr/>
            </p:nvGrpSpPr>
            <p:grpSpPr bwMode="auto">
              <a:xfrm>
                <a:off x="1926" y="3011"/>
                <a:ext cx="100" cy="95"/>
                <a:chOff x="704" y="1880"/>
                <a:chExt cx="136" cy="128"/>
              </a:xfrm>
            </p:grpSpPr>
            <p:sp>
              <p:nvSpPr>
                <p:cNvPr id="67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6" name="Group 594"/>
              <p:cNvGrpSpPr>
                <a:grpSpLocks/>
              </p:cNvGrpSpPr>
              <p:nvPr/>
            </p:nvGrpSpPr>
            <p:grpSpPr bwMode="auto">
              <a:xfrm>
                <a:off x="1819" y="3011"/>
                <a:ext cx="100" cy="95"/>
                <a:chOff x="704" y="1880"/>
                <a:chExt cx="136" cy="128"/>
              </a:xfrm>
            </p:grpSpPr>
            <p:sp>
              <p:nvSpPr>
                <p:cNvPr id="67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7" name="Group 597"/>
              <p:cNvGrpSpPr>
                <a:grpSpLocks/>
              </p:cNvGrpSpPr>
              <p:nvPr/>
            </p:nvGrpSpPr>
            <p:grpSpPr bwMode="auto">
              <a:xfrm>
                <a:off x="1724" y="3011"/>
                <a:ext cx="100" cy="95"/>
                <a:chOff x="704" y="1880"/>
                <a:chExt cx="136" cy="128"/>
              </a:xfrm>
            </p:grpSpPr>
            <p:sp>
              <p:nvSpPr>
                <p:cNvPr id="67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7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8" name="Group 600"/>
              <p:cNvGrpSpPr>
                <a:grpSpLocks/>
              </p:cNvGrpSpPr>
              <p:nvPr/>
            </p:nvGrpSpPr>
            <p:grpSpPr bwMode="auto">
              <a:xfrm>
                <a:off x="1623" y="3011"/>
                <a:ext cx="100" cy="95"/>
                <a:chOff x="704" y="1880"/>
                <a:chExt cx="136" cy="128"/>
              </a:xfrm>
            </p:grpSpPr>
            <p:sp>
              <p:nvSpPr>
                <p:cNvPr id="66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49" name="Group 603"/>
              <p:cNvGrpSpPr>
                <a:grpSpLocks/>
              </p:cNvGrpSpPr>
              <p:nvPr/>
            </p:nvGrpSpPr>
            <p:grpSpPr bwMode="auto">
              <a:xfrm>
                <a:off x="1528" y="3011"/>
                <a:ext cx="100" cy="95"/>
                <a:chOff x="704" y="1880"/>
                <a:chExt cx="136" cy="128"/>
              </a:xfrm>
            </p:grpSpPr>
            <p:sp>
              <p:nvSpPr>
                <p:cNvPr id="66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50" name="Group 606"/>
              <p:cNvGrpSpPr>
                <a:grpSpLocks/>
              </p:cNvGrpSpPr>
              <p:nvPr/>
            </p:nvGrpSpPr>
            <p:grpSpPr bwMode="auto">
              <a:xfrm>
                <a:off x="1427" y="3011"/>
                <a:ext cx="100" cy="95"/>
                <a:chOff x="704" y="1880"/>
                <a:chExt cx="136" cy="128"/>
              </a:xfrm>
            </p:grpSpPr>
            <p:sp>
              <p:nvSpPr>
                <p:cNvPr id="66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51" name="Group 609"/>
              <p:cNvGrpSpPr>
                <a:grpSpLocks/>
              </p:cNvGrpSpPr>
              <p:nvPr/>
            </p:nvGrpSpPr>
            <p:grpSpPr bwMode="auto">
              <a:xfrm>
                <a:off x="1332" y="3011"/>
                <a:ext cx="100" cy="95"/>
                <a:chOff x="704" y="1880"/>
                <a:chExt cx="136" cy="128"/>
              </a:xfrm>
            </p:grpSpPr>
            <p:sp>
              <p:nvSpPr>
                <p:cNvPr id="66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 name="Group 612"/>
              <p:cNvGrpSpPr>
                <a:grpSpLocks/>
              </p:cNvGrpSpPr>
              <p:nvPr/>
            </p:nvGrpSpPr>
            <p:grpSpPr bwMode="auto">
              <a:xfrm>
                <a:off x="1231" y="3011"/>
                <a:ext cx="100" cy="95"/>
                <a:chOff x="704" y="1880"/>
                <a:chExt cx="136" cy="128"/>
              </a:xfrm>
            </p:grpSpPr>
            <p:sp>
              <p:nvSpPr>
                <p:cNvPr id="66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6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5" name="Group 590"/>
            <p:cNvGrpSpPr>
              <a:grpSpLocks/>
            </p:cNvGrpSpPr>
            <p:nvPr/>
          </p:nvGrpSpPr>
          <p:grpSpPr bwMode="auto">
            <a:xfrm rot="-5400000">
              <a:off x="2175149" y="4519039"/>
              <a:ext cx="1445890" cy="190457"/>
              <a:chOff x="1231" y="3011"/>
              <a:chExt cx="795" cy="95"/>
            </a:xfrm>
          </p:grpSpPr>
          <p:grpSp>
            <p:nvGrpSpPr>
              <p:cNvPr id="146" name="Group 591"/>
              <p:cNvGrpSpPr>
                <a:grpSpLocks/>
              </p:cNvGrpSpPr>
              <p:nvPr/>
            </p:nvGrpSpPr>
            <p:grpSpPr bwMode="auto">
              <a:xfrm>
                <a:off x="1926" y="3011"/>
                <a:ext cx="100" cy="95"/>
                <a:chOff x="704" y="1880"/>
                <a:chExt cx="136" cy="128"/>
              </a:xfrm>
            </p:grpSpPr>
            <p:sp>
              <p:nvSpPr>
                <p:cNvPr id="65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5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 name="Group 594"/>
              <p:cNvGrpSpPr>
                <a:grpSpLocks/>
              </p:cNvGrpSpPr>
              <p:nvPr/>
            </p:nvGrpSpPr>
            <p:grpSpPr bwMode="auto">
              <a:xfrm>
                <a:off x="1819" y="3011"/>
                <a:ext cx="100" cy="95"/>
                <a:chOff x="704" y="1880"/>
                <a:chExt cx="136" cy="128"/>
              </a:xfrm>
            </p:grpSpPr>
            <p:sp>
              <p:nvSpPr>
                <p:cNvPr id="64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8" name="Group 597"/>
              <p:cNvGrpSpPr>
                <a:grpSpLocks/>
              </p:cNvGrpSpPr>
              <p:nvPr/>
            </p:nvGrpSpPr>
            <p:grpSpPr bwMode="auto">
              <a:xfrm>
                <a:off x="1724" y="3011"/>
                <a:ext cx="100" cy="95"/>
                <a:chOff x="704" y="1880"/>
                <a:chExt cx="136" cy="128"/>
              </a:xfrm>
            </p:grpSpPr>
            <p:sp>
              <p:nvSpPr>
                <p:cNvPr id="64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 name="Group 600"/>
              <p:cNvGrpSpPr>
                <a:grpSpLocks/>
              </p:cNvGrpSpPr>
              <p:nvPr/>
            </p:nvGrpSpPr>
            <p:grpSpPr bwMode="auto">
              <a:xfrm>
                <a:off x="1623" y="3011"/>
                <a:ext cx="100" cy="95"/>
                <a:chOff x="704" y="1880"/>
                <a:chExt cx="136" cy="128"/>
              </a:xfrm>
            </p:grpSpPr>
            <p:sp>
              <p:nvSpPr>
                <p:cNvPr id="64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 name="Group 603"/>
              <p:cNvGrpSpPr>
                <a:grpSpLocks/>
              </p:cNvGrpSpPr>
              <p:nvPr/>
            </p:nvGrpSpPr>
            <p:grpSpPr bwMode="auto">
              <a:xfrm>
                <a:off x="1528" y="3011"/>
                <a:ext cx="100" cy="95"/>
                <a:chOff x="704" y="1880"/>
                <a:chExt cx="136" cy="128"/>
              </a:xfrm>
            </p:grpSpPr>
            <p:sp>
              <p:nvSpPr>
                <p:cNvPr id="64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1" name="Group 606"/>
              <p:cNvGrpSpPr>
                <a:grpSpLocks/>
              </p:cNvGrpSpPr>
              <p:nvPr/>
            </p:nvGrpSpPr>
            <p:grpSpPr bwMode="auto">
              <a:xfrm>
                <a:off x="1427" y="3011"/>
                <a:ext cx="100" cy="95"/>
                <a:chOff x="704" y="1880"/>
                <a:chExt cx="136" cy="128"/>
              </a:xfrm>
            </p:grpSpPr>
            <p:sp>
              <p:nvSpPr>
                <p:cNvPr id="64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4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68" name="Group 609"/>
              <p:cNvGrpSpPr>
                <a:grpSpLocks/>
              </p:cNvGrpSpPr>
              <p:nvPr/>
            </p:nvGrpSpPr>
            <p:grpSpPr bwMode="auto">
              <a:xfrm>
                <a:off x="1332" y="3011"/>
                <a:ext cx="100" cy="95"/>
                <a:chOff x="704" y="1880"/>
                <a:chExt cx="136" cy="128"/>
              </a:xfrm>
            </p:grpSpPr>
            <p:sp>
              <p:nvSpPr>
                <p:cNvPr id="63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3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69" name="Group 612"/>
              <p:cNvGrpSpPr>
                <a:grpSpLocks/>
              </p:cNvGrpSpPr>
              <p:nvPr/>
            </p:nvGrpSpPr>
            <p:grpSpPr bwMode="auto">
              <a:xfrm>
                <a:off x="1231" y="3011"/>
                <a:ext cx="100" cy="95"/>
                <a:chOff x="704" y="1880"/>
                <a:chExt cx="136" cy="128"/>
              </a:xfrm>
            </p:grpSpPr>
            <p:sp>
              <p:nvSpPr>
                <p:cNvPr id="63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63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567" name="Group 1566"/>
          <p:cNvGrpSpPr/>
          <p:nvPr/>
        </p:nvGrpSpPr>
        <p:grpSpPr>
          <a:xfrm>
            <a:off x="5105400" y="3200400"/>
            <a:ext cx="3657600" cy="3446985"/>
            <a:chOff x="4648200" y="2819400"/>
            <a:chExt cx="3657600" cy="3446985"/>
          </a:xfrm>
        </p:grpSpPr>
        <p:grpSp>
          <p:nvGrpSpPr>
            <p:cNvPr id="1263" name="Group 741"/>
            <p:cNvGrpSpPr>
              <a:grpSpLocks/>
            </p:cNvGrpSpPr>
            <p:nvPr/>
          </p:nvGrpSpPr>
          <p:grpSpPr bwMode="auto">
            <a:xfrm>
              <a:off x="5761378" y="2819400"/>
              <a:ext cx="2544422" cy="2532585"/>
              <a:chOff x="1270661" y="2040705"/>
              <a:chExt cx="3296506" cy="3296506"/>
            </a:xfrm>
          </p:grpSpPr>
          <p:grpSp>
            <p:nvGrpSpPr>
              <p:cNvPr id="1264" name="Group 590"/>
              <p:cNvGrpSpPr>
                <a:grpSpLocks/>
              </p:cNvGrpSpPr>
              <p:nvPr/>
            </p:nvGrpSpPr>
            <p:grpSpPr bwMode="auto">
              <a:xfrm rot="-2423775">
                <a:off x="2883984" y="2981652"/>
                <a:ext cx="1400822" cy="190899"/>
                <a:chOff x="1231" y="3011"/>
                <a:chExt cx="795" cy="95"/>
              </a:xfrm>
            </p:grpSpPr>
            <p:grpSp>
              <p:nvGrpSpPr>
                <p:cNvPr id="1391" name="Group 591"/>
                <p:cNvGrpSpPr>
                  <a:grpSpLocks/>
                </p:cNvGrpSpPr>
                <p:nvPr/>
              </p:nvGrpSpPr>
              <p:grpSpPr bwMode="auto">
                <a:xfrm>
                  <a:off x="1926" y="3011"/>
                  <a:ext cx="100" cy="95"/>
                  <a:chOff x="704" y="1880"/>
                  <a:chExt cx="136" cy="128"/>
                </a:xfrm>
              </p:grpSpPr>
              <p:sp>
                <p:nvSpPr>
                  <p:cNvPr id="141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2" name="Group 594"/>
                <p:cNvGrpSpPr>
                  <a:grpSpLocks/>
                </p:cNvGrpSpPr>
                <p:nvPr/>
              </p:nvGrpSpPr>
              <p:grpSpPr bwMode="auto">
                <a:xfrm>
                  <a:off x="1819" y="3011"/>
                  <a:ext cx="100" cy="95"/>
                  <a:chOff x="704" y="1880"/>
                  <a:chExt cx="136" cy="128"/>
                </a:xfrm>
              </p:grpSpPr>
              <p:sp>
                <p:nvSpPr>
                  <p:cNvPr id="141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3" name="Group 597"/>
                <p:cNvGrpSpPr>
                  <a:grpSpLocks/>
                </p:cNvGrpSpPr>
                <p:nvPr/>
              </p:nvGrpSpPr>
              <p:grpSpPr bwMode="auto">
                <a:xfrm>
                  <a:off x="1724" y="3011"/>
                  <a:ext cx="100" cy="95"/>
                  <a:chOff x="704" y="1880"/>
                  <a:chExt cx="136" cy="128"/>
                </a:xfrm>
              </p:grpSpPr>
              <p:sp>
                <p:nvSpPr>
                  <p:cNvPr id="140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1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4" name="Group 600"/>
                <p:cNvGrpSpPr>
                  <a:grpSpLocks/>
                </p:cNvGrpSpPr>
                <p:nvPr/>
              </p:nvGrpSpPr>
              <p:grpSpPr bwMode="auto">
                <a:xfrm>
                  <a:off x="1623" y="3011"/>
                  <a:ext cx="100" cy="95"/>
                  <a:chOff x="704" y="1880"/>
                  <a:chExt cx="136" cy="128"/>
                </a:xfrm>
              </p:grpSpPr>
              <p:sp>
                <p:nvSpPr>
                  <p:cNvPr id="140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5" name="Group 603"/>
                <p:cNvGrpSpPr>
                  <a:grpSpLocks/>
                </p:cNvGrpSpPr>
                <p:nvPr/>
              </p:nvGrpSpPr>
              <p:grpSpPr bwMode="auto">
                <a:xfrm>
                  <a:off x="1528" y="3011"/>
                  <a:ext cx="100" cy="95"/>
                  <a:chOff x="704" y="1880"/>
                  <a:chExt cx="136" cy="128"/>
                </a:xfrm>
              </p:grpSpPr>
              <p:sp>
                <p:nvSpPr>
                  <p:cNvPr id="140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6" name="Group 606"/>
                <p:cNvGrpSpPr>
                  <a:grpSpLocks/>
                </p:cNvGrpSpPr>
                <p:nvPr/>
              </p:nvGrpSpPr>
              <p:grpSpPr bwMode="auto">
                <a:xfrm>
                  <a:off x="1427" y="3011"/>
                  <a:ext cx="100" cy="95"/>
                  <a:chOff x="704" y="1880"/>
                  <a:chExt cx="136" cy="128"/>
                </a:xfrm>
              </p:grpSpPr>
              <p:sp>
                <p:nvSpPr>
                  <p:cNvPr id="140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7" name="Group 609"/>
                <p:cNvGrpSpPr>
                  <a:grpSpLocks/>
                </p:cNvGrpSpPr>
                <p:nvPr/>
              </p:nvGrpSpPr>
              <p:grpSpPr bwMode="auto">
                <a:xfrm>
                  <a:off x="1332" y="3011"/>
                  <a:ext cx="100" cy="95"/>
                  <a:chOff x="704" y="1880"/>
                  <a:chExt cx="136" cy="128"/>
                </a:xfrm>
              </p:grpSpPr>
              <p:sp>
                <p:nvSpPr>
                  <p:cNvPr id="140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98" name="Group 612"/>
                <p:cNvGrpSpPr>
                  <a:grpSpLocks/>
                </p:cNvGrpSpPr>
                <p:nvPr/>
              </p:nvGrpSpPr>
              <p:grpSpPr bwMode="auto">
                <a:xfrm>
                  <a:off x="1231" y="3011"/>
                  <a:ext cx="100" cy="95"/>
                  <a:chOff x="704" y="1880"/>
                  <a:chExt cx="136" cy="128"/>
                </a:xfrm>
              </p:grpSpPr>
              <p:sp>
                <p:nvSpPr>
                  <p:cNvPr id="13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5" name="Group 590"/>
              <p:cNvGrpSpPr>
                <a:grpSpLocks/>
              </p:cNvGrpSpPr>
              <p:nvPr/>
            </p:nvGrpSpPr>
            <p:grpSpPr bwMode="auto">
              <a:xfrm rot="-2423775">
                <a:off x="1594025" y="4091996"/>
                <a:ext cx="1400822" cy="190899"/>
                <a:chOff x="1231" y="3011"/>
                <a:chExt cx="795" cy="95"/>
              </a:xfrm>
            </p:grpSpPr>
            <p:grpSp>
              <p:nvGrpSpPr>
                <p:cNvPr id="1367" name="Group 591"/>
                <p:cNvGrpSpPr>
                  <a:grpSpLocks/>
                </p:cNvGrpSpPr>
                <p:nvPr/>
              </p:nvGrpSpPr>
              <p:grpSpPr bwMode="auto">
                <a:xfrm>
                  <a:off x="1926" y="3011"/>
                  <a:ext cx="100" cy="95"/>
                  <a:chOff x="704" y="1880"/>
                  <a:chExt cx="136" cy="128"/>
                </a:xfrm>
              </p:grpSpPr>
              <p:sp>
                <p:nvSpPr>
                  <p:cNvPr id="138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9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68" name="Group 594"/>
                <p:cNvGrpSpPr>
                  <a:grpSpLocks/>
                </p:cNvGrpSpPr>
                <p:nvPr/>
              </p:nvGrpSpPr>
              <p:grpSpPr bwMode="auto">
                <a:xfrm>
                  <a:off x="1819" y="3011"/>
                  <a:ext cx="100" cy="95"/>
                  <a:chOff x="704" y="1880"/>
                  <a:chExt cx="136" cy="128"/>
                </a:xfrm>
              </p:grpSpPr>
              <p:sp>
                <p:nvSpPr>
                  <p:cNvPr id="138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69" name="Group 597"/>
                <p:cNvGrpSpPr>
                  <a:grpSpLocks/>
                </p:cNvGrpSpPr>
                <p:nvPr/>
              </p:nvGrpSpPr>
              <p:grpSpPr bwMode="auto">
                <a:xfrm>
                  <a:off x="1724" y="3011"/>
                  <a:ext cx="100" cy="95"/>
                  <a:chOff x="704" y="1880"/>
                  <a:chExt cx="136" cy="128"/>
                </a:xfrm>
              </p:grpSpPr>
              <p:sp>
                <p:nvSpPr>
                  <p:cNvPr id="138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0" name="Group 600"/>
                <p:cNvGrpSpPr>
                  <a:grpSpLocks/>
                </p:cNvGrpSpPr>
                <p:nvPr/>
              </p:nvGrpSpPr>
              <p:grpSpPr bwMode="auto">
                <a:xfrm>
                  <a:off x="1623" y="3011"/>
                  <a:ext cx="100" cy="95"/>
                  <a:chOff x="704" y="1880"/>
                  <a:chExt cx="136" cy="128"/>
                </a:xfrm>
              </p:grpSpPr>
              <p:sp>
                <p:nvSpPr>
                  <p:cNvPr id="138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1" name="Group 603"/>
                <p:cNvGrpSpPr>
                  <a:grpSpLocks/>
                </p:cNvGrpSpPr>
                <p:nvPr/>
              </p:nvGrpSpPr>
              <p:grpSpPr bwMode="auto">
                <a:xfrm>
                  <a:off x="1528" y="3011"/>
                  <a:ext cx="100" cy="95"/>
                  <a:chOff x="704" y="1880"/>
                  <a:chExt cx="136" cy="128"/>
                </a:xfrm>
              </p:grpSpPr>
              <p:sp>
                <p:nvSpPr>
                  <p:cNvPr id="138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2" name="Group 606"/>
                <p:cNvGrpSpPr>
                  <a:grpSpLocks/>
                </p:cNvGrpSpPr>
                <p:nvPr/>
              </p:nvGrpSpPr>
              <p:grpSpPr bwMode="auto">
                <a:xfrm>
                  <a:off x="1427" y="3011"/>
                  <a:ext cx="100" cy="95"/>
                  <a:chOff x="704" y="1880"/>
                  <a:chExt cx="136" cy="128"/>
                </a:xfrm>
              </p:grpSpPr>
              <p:sp>
                <p:nvSpPr>
                  <p:cNvPr id="137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8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3" name="Group 609"/>
                <p:cNvGrpSpPr>
                  <a:grpSpLocks/>
                </p:cNvGrpSpPr>
                <p:nvPr/>
              </p:nvGrpSpPr>
              <p:grpSpPr bwMode="auto">
                <a:xfrm>
                  <a:off x="1332" y="3011"/>
                  <a:ext cx="100" cy="95"/>
                  <a:chOff x="704" y="1880"/>
                  <a:chExt cx="136" cy="128"/>
                </a:xfrm>
              </p:grpSpPr>
              <p:sp>
                <p:nvSpPr>
                  <p:cNvPr id="137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7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74" name="Group 612"/>
                <p:cNvGrpSpPr>
                  <a:grpSpLocks/>
                </p:cNvGrpSpPr>
                <p:nvPr/>
              </p:nvGrpSpPr>
              <p:grpSpPr bwMode="auto">
                <a:xfrm>
                  <a:off x="1231" y="3011"/>
                  <a:ext cx="100" cy="95"/>
                  <a:chOff x="704" y="1880"/>
                  <a:chExt cx="136" cy="128"/>
                </a:xfrm>
              </p:grpSpPr>
              <p:sp>
                <p:nvSpPr>
                  <p:cNvPr id="13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6" name="Group 590"/>
              <p:cNvGrpSpPr>
                <a:grpSpLocks/>
              </p:cNvGrpSpPr>
              <p:nvPr/>
            </p:nvGrpSpPr>
            <p:grpSpPr bwMode="auto">
              <a:xfrm>
                <a:off x="1270661" y="3549247"/>
                <a:ext cx="1445890" cy="190457"/>
                <a:chOff x="1231" y="3011"/>
                <a:chExt cx="795" cy="95"/>
              </a:xfrm>
            </p:grpSpPr>
            <p:grpSp>
              <p:nvGrpSpPr>
                <p:cNvPr id="1343" name="Group 591"/>
                <p:cNvGrpSpPr>
                  <a:grpSpLocks/>
                </p:cNvGrpSpPr>
                <p:nvPr/>
              </p:nvGrpSpPr>
              <p:grpSpPr bwMode="auto">
                <a:xfrm>
                  <a:off x="1926" y="3011"/>
                  <a:ext cx="100" cy="95"/>
                  <a:chOff x="704" y="1880"/>
                  <a:chExt cx="136" cy="128"/>
                </a:xfrm>
              </p:grpSpPr>
              <p:sp>
                <p:nvSpPr>
                  <p:cNvPr id="13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4" name="Group 594"/>
                <p:cNvGrpSpPr>
                  <a:grpSpLocks/>
                </p:cNvGrpSpPr>
                <p:nvPr/>
              </p:nvGrpSpPr>
              <p:grpSpPr bwMode="auto">
                <a:xfrm>
                  <a:off x="1819" y="3011"/>
                  <a:ext cx="100" cy="95"/>
                  <a:chOff x="704" y="1880"/>
                  <a:chExt cx="136" cy="128"/>
                </a:xfrm>
              </p:grpSpPr>
              <p:sp>
                <p:nvSpPr>
                  <p:cNvPr id="13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5" name="Group 597"/>
                <p:cNvGrpSpPr>
                  <a:grpSpLocks/>
                </p:cNvGrpSpPr>
                <p:nvPr/>
              </p:nvGrpSpPr>
              <p:grpSpPr bwMode="auto">
                <a:xfrm>
                  <a:off x="1724" y="3011"/>
                  <a:ext cx="100" cy="95"/>
                  <a:chOff x="704" y="1880"/>
                  <a:chExt cx="136" cy="128"/>
                </a:xfrm>
              </p:grpSpPr>
              <p:sp>
                <p:nvSpPr>
                  <p:cNvPr id="13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6" name="Group 600"/>
                <p:cNvGrpSpPr>
                  <a:grpSpLocks/>
                </p:cNvGrpSpPr>
                <p:nvPr/>
              </p:nvGrpSpPr>
              <p:grpSpPr bwMode="auto">
                <a:xfrm>
                  <a:off x="1623" y="3011"/>
                  <a:ext cx="100" cy="95"/>
                  <a:chOff x="704" y="1880"/>
                  <a:chExt cx="136" cy="128"/>
                </a:xfrm>
              </p:grpSpPr>
              <p:sp>
                <p:nvSpPr>
                  <p:cNvPr id="13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7" name="Group 603"/>
                <p:cNvGrpSpPr>
                  <a:grpSpLocks/>
                </p:cNvGrpSpPr>
                <p:nvPr/>
              </p:nvGrpSpPr>
              <p:grpSpPr bwMode="auto">
                <a:xfrm>
                  <a:off x="1528" y="3011"/>
                  <a:ext cx="100" cy="95"/>
                  <a:chOff x="704" y="1880"/>
                  <a:chExt cx="136" cy="128"/>
                </a:xfrm>
              </p:grpSpPr>
              <p:sp>
                <p:nvSpPr>
                  <p:cNvPr id="13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8" name="Group 606"/>
                <p:cNvGrpSpPr>
                  <a:grpSpLocks/>
                </p:cNvGrpSpPr>
                <p:nvPr/>
              </p:nvGrpSpPr>
              <p:grpSpPr bwMode="auto">
                <a:xfrm>
                  <a:off x="1427" y="3011"/>
                  <a:ext cx="100" cy="95"/>
                  <a:chOff x="704" y="1880"/>
                  <a:chExt cx="136" cy="128"/>
                </a:xfrm>
              </p:grpSpPr>
              <p:sp>
                <p:nvSpPr>
                  <p:cNvPr id="13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49" name="Group 609"/>
                <p:cNvGrpSpPr>
                  <a:grpSpLocks/>
                </p:cNvGrpSpPr>
                <p:nvPr/>
              </p:nvGrpSpPr>
              <p:grpSpPr bwMode="auto">
                <a:xfrm>
                  <a:off x="1332" y="3011"/>
                  <a:ext cx="100" cy="95"/>
                  <a:chOff x="704" y="1880"/>
                  <a:chExt cx="136" cy="128"/>
                </a:xfrm>
              </p:grpSpPr>
              <p:sp>
                <p:nvSpPr>
                  <p:cNvPr id="13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50" name="Group 612"/>
                <p:cNvGrpSpPr>
                  <a:grpSpLocks/>
                </p:cNvGrpSpPr>
                <p:nvPr/>
              </p:nvGrpSpPr>
              <p:grpSpPr bwMode="auto">
                <a:xfrm>
                  <a:off x="1231" y="3011"/>
                  <a:ext cx="100" cy="95"/>
                  <a:chOff x="704" y="1880"/>
                  <a:chExt cx="136" cy="128"/>
                </a:xfrm>
              </p:grpSpPr>
              <p:sp>
                <p:nvSpPr>
                  <p:cNvPr id="13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267"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268" name="Group 590"/>
              <p:cNvGrpSpPr>
                <a:grpSpLocks/>
              </p:cNvGrpSpPr>
              <p:nvPr/>
            </p:nvGrpSpPr>
            <p:grpSpPr bwMode="auto">
              <a:xfrm>
                <a:off x="3121277" y="3571015"/>
                <a:ext cx="1445890" cy="190457"/>
                <a:chOff x="1231" y="3011"/>
                <a:chExt cx="795" cy="95"/>
              </a:xfrm>
            </p:grpSpPr>
            <p:grpSp>
              <p:nvGrpSpPr>
                <p:cNvPr id="1319" name="Group 591"/>
                <p:cNvGrpSpPr>
                  <a:grpSpLocks/>
                </p:cNvGrpSpPr>
                <p:nvPr/>
              </p:nvGrpSpPr>
              <p:grpSpPr bwMode="auto">
                <a:xfrm>
                  <a:off x="1926" y="3011"/>
                  <a:ext cx="100" cy="95"/>
                  <a:chOff x="704" y="1880"/>
                  <a:chExt cx="136" cy="128"/>
                </a:xfrm>
              </p:grpSpPr>
              <p:sp>
                <p:nvSpPr>
                  <p:cNvPr id="13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0" name="Group 594"/>
                <p:cNvGrpSpPr>
                  <a:grpSpLocks/>
                </p:cNvGrpSpPr>
                <p:nvPr/>
              </p:nvGrpSpPr>
              <p:grpSpPr bwMode="auto">
                <a:xfrm>
                  <a:off x="1819" y="3011"/>
                  <a:ext cx="100" cy="95"/>
                  <a:chOff x="704" y="1880"/>
                  <a:chExt cx="136" cy="128"/>
                </a:xfrm>
              </p:grpSpPr>
              <p:sp>
                <p:nvSpPr>
                  <p:cNvPr id="13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1" name="Group 597"/>
                <p:cNvGrpSpPr>
                  <a:grpSpLocks/>
                </p:cNvGrpSpPr>
                <p:nvPr/>
              </p:nvGrpSpPr>
              <p:grpSpPr bwMode="auto">
                <a:xfrm>
                  <a:off x="1724" y="3011"/>
                  <a:ext cx="100" cy="95"/>
                  <a:chOff x="704" y="1880"/>
                  <a:chExt cx="136" cy="128"/>
                </a:xfrm>
              </p:grpSpPr>
              <p:sp>
                <p:nvSpPr>
                  <p:cNvPr id="13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2" name="Group 600"/>
                <p:cNvGrpSpPr>
                  <a:grpSpLocks/>
                </p:cNvGrpSpPr>
                <p:nvPr/>
              </p:nvGrpSpPr>
              <p:grpSpPr bwMode="auto">
                <a:xfrm>
                  <a:off x="1623" y="3011"/>
                  <a:ext cx="100" cy="95"/>
                  <a:chOff x="704" y="1880"/>
                  <a:chExt cx="136" cy="128"/>
                </a:xfrm>
              </p:grpSpPr>
              <p:sp>
                <p:nvSpPr>
                  <p:cNvPr id="13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3" name="Group 603"/>
                <p:cNvGrpSpPr>
                  <a:grpSpLocks/>
                </p:cNvGrpSpPr>
                <p:nvPr/>
              </p:nvGrpSpPr>
              <p:grpSpPr bwMode="auto">
                <a:xfrm>
                  <a:off x="1528" y="3011"/>
                  <a:ext cx="100" cy="95"/>
                  <a:chOff x="704" y="1880"/>
                  <a:chExt cx="136" cy="128"/>
                </a:xfrm>
              </p:grpSpPr>
              <p:sp>
                <p:nvSpPr>
                  <p:cNvPr id="13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4" name="Group 606"/>
                <p:cNvGrpSpPr>
                  <a:grpSpLocks/>
                </p:cNvGrpSpPr>
                <p:nvPr/>
              </p:nvGrpSpPr>
              <p:grpSpPr bwMode="auto">
                <a:xfrm>
                  <a:off x="1427" y="3011"/>
                  <a:ext cx="100" cy="95"/>
                  <a:chOff x="704" y="1880"/>
                  <a:chExt cx="136" cy="128"/>
                </a:xfrm>
              </p:grpSpPr>
              <p:sp>
                <p:nvSpPr>
                  <p:cNvPr id="13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5" name="Group 609"/>
                <p:cNvGrpSpPr>
                  <a:grpSpLocks/>
                </p:cNvGrpSpPr>
                <p:nvPr/>
              </p:nvGrpSpPr>
              <p:grpSpPr bwMode="auto">
                <a:xfrm>
                  <a:off x="1332" y="3011"/>
                  <a:ext cx="100" cy="95"/>
                  <a:chOff x="704" y="1880"/>
                  <a:chExt cx="136" cy="128"/>
                </a:xfrm>
              </p:grpSpPr>
              <p:sp>
                <p:nvSpPr>
                  <p:cNvPr id="13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26" name="Group 612"/>
                <p:cNvGrpSpPr>
                  <a:grpSpLocks/>
                </p:cNvGrpSpPr>
                <p:nvPr/>
              </p:nvGrpSpPr>
              <p:grpSpPr bwMode="auto">
                <a:xfrm>
                  <a:off x="1231" y="3011"/>
                  <a:ext cx="100" cy="95"/>
                  <a:chOff x="704" y="1880"/>
                  <a:chExt cx="136" cy="128"/>
                </a:xfrm>
              </p:grpSpPr>
              <p:sp>
                <p:nvSpPr>
                  <p:cNvPr id="13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69" name="Group 590"/>
              <p:cNvGrpSpPr>
                <a:grpSpLocks/>
              </p:cNvGrpSpPr>
              <p:nvPr/>
            </p:nvGrpSpPr>
            <p:grpSpPr bwMode="auto">
              <a:xfrm rot="-5400000">
                <a:off x="2202368" y="2668423"/>
                <a:ext cx="1445890" cy="190457"/>
                <a:chOff x="1231" y="3011"/>
                <a:chExt cx="795" cy="95"/>
              </a:xfrm>
            </p:grpSpPr>
            <p:grpSp>
              <p:nvGrpSpPr>
                <p:cNvPr id="1295" name="Group 591"/>
                <p:cNvGrpSpPr>
                  <a:grpSpLocks/>
                </p:cNvGrpSpPr>
                <p:nvPr/>
              </p:nvGrpSpPr>
              <p:grpSpPr bwMode="auto">
                <a:xfrm>
                  <a:off x="1926" y="3011"/>
                  <a:ext cx="100" cy="95"/>
                  <a:chOff x="704" y="1880"/>
                  <a:chExt cx="136" cy="128"/>
                </a:xfrm>
              </p:grpSpPr>
              <p:sp>
                <p:nvSpPr>
                  <p:cNvPr id="13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6" name="Group 594"/>
                <p:cNvGrpSpPr>
                  <a:grpSpLocks/>
                </p:cNvGrpSpPr>
                <p:nvPr/>
              </p:nvGrpSpPr>
              <p:grpSpPr bwMode="auto">
                <a:xfrm>
                  <a:off x="1819" y="3011"/>
                  <a:ext cx="100" cy="95"/>
                  <a:chOff x="704" y="1880"/>
                  <a:chExt cx="136" cy="128"/>
                </a:xfrm>
              </p:grpSpPr>
              <p:sp>
                <p:nvSpPr>
                  <p:cNvPr id="13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7" name="Group 597"/>
                <p:cNvGrpSpPr>
                  <a:grpSpLocks/>
                </p:cNvGrpSpPr>
                <p:nvPr/>
              </p:nvGrpSpPr>
              <p:grpSpPr bwMode="auto">
                <a:xfrm>
                  <a:off x="1724" y="3011"/>
                  <a:ext cx="100" cy="95"/>
                  <a:chOff x="704" y="1880"/>
                  <a:chExt cx="136" cy="128"/>
                </a:xfrm>
              </p:grpSpPr>
              <p:sp>
                <p:nvSpPr>
                  <p:cNvPr id="13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8" name="Group 600"/>
                <p:cNvGrpSpPr>
                  <a:grpSpLocks/>
                </p:cNvGrpSpPr>
                <p:nvPr/>
              </p:nvGrpSpPr>
              <p:grpSpPr bwMode="auto">
                <a:xfrm>
                  <a:off x="1623" y="3011"/>
                  <a:ext cx="100" cy="95"/>
                  <a:chOff x="704" y="1880"/>
                  <a:chExt cx="136" cy="128"/>
                </a:xfrm>
              </p:grpSpPr>
              <p:sp>
                <p:nvSpPr>
                  <p:cNvPr id="13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99" name="Group 603"/>
                <p:cNvGrpSpPr>
                  <a:grpSpLocks/>
                </p:cNvGrpSpPr>
                <p:nvPr/>
              </p:nvGrpSpPr>
              <p:grpSpPr bwMode="auto">
                <a:xfrm>
                  <a:off x="1528" y="3011"/>
                  <a:ext cx="100" cy="95"/>
                  <a:chOff x="704" y="1880"/>
                  <a:chExt cx="136" cy="128"/>
                </a:xfrm>
              </p:grpSpPr>
              <p:sp>
                <p:nvSpPr>
                  <p:cNvPr id="13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0" name="Group 606"/>
                <p:cNvGrpSpPr>
                  <a:grpSpLocks/>
                </p:cNvGrpSpPr>
                <p:nvPr/>
              </p:nvGrpSpPr>
              <p:grpSpPr bwMode="auto">
                <a:xfrm>
                  <a:off x="1427" y="3011"/>
                  <a:ext cx="100" cy="95"/>
                  <a:chOff x="704" y="1880"/>
                  <a:chExt cx="136" cy="128"/>
                </a:xfrm>
              </p:grpSpPr>
              <p:sp>
                <p:nvSpPr>
                  <p:cNvPr id="13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1" name="Group 609"/>
                <p:cNvGrpSpPr>
                  <a:grpSpLocks/>
                </p:cNvGrpSpPr>
                <p:nvPr/>
              </p:nvGrpSpPr>
              <p:grpSpPr bwMode="auto">
                <a:xfrm>
                  <a:off x="1332" y="3011"/>
                  <a:ext cx="100" cy="95"/>
                  <a:chOff x="704" y="1880"/>
                  <a:chExt cx="136" cy="128"/>
                </a:xfrm>
              </p:grpSpPr>
              <p:sp>
                <p:nvSpPr>
                  <p:cNvPr id="13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02" name="Group 612"/>
                <p:cNvGrpSpPr>
                  <a:grpSpLocks/>
                </p:cNvGrpSpPr>
                <p:nvPr/>
              </p:nvGrpSpPr>
              <p:grpSpPr bwMode="auto">
                <a:xfrm>
                  <a:off x="1231" y="3011"/>
                  <a:ext cx="100" cy="95"/>
                  <a:chOff x="704" y="1880"/>
                  <a:chExt cx="136" cy="128"/>
                </a:xfrm>
              </p:grpSpPr>
              <p:sp>
                <p:nvSpPr>
                  <p:cNvPr id="13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3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70" name="Group 590"/>
              <p:cNvGrpSpPr>
                <a:grpSpLocks/>
              </p:cNvGrpSpPr>
              <p:nvPr/>
            </p:nvGrpSpPr>
            <p:grpSpPr bwMode="auto">
              <a:xfrm rot="-5400000">
                <a:off x="2175149" y="4519039"/>
                <a:ext cx="1445890" cy="190457"/>
                <a:chOff x="1231" y="3011"/>
                <a:chExt cx="795" cy="95"/>
              </a:xfrm>
            </p:grpSpPr>
            <p:grpSp>
              <p:nvGrpSpPr>
                <p:cNvPr id="1271" name="Group 591"/>
                <p:cNvGrpSpPr>
                  <a:grpSpLocks/>
                </p:cNvGrpSpPr>
                <p:nvPr/>
              </p:nvGrpSpPr>
              <p:grpSpPr bwMode="auto">
                <a:xfrm>
                  <a:off x="1926" y="3011"/>
                  <a:ext cx="100" cy="95"/>
                  <a:chOff x="704" y="1880"/>
                  <a:chExt cx="136" cy="128"/>
                </a:xfrm>
              </p:grpSpPr>
              <p:sp>
                <p:nvSpPr>
                  <p:cNvPr id="12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2" name="Group 594"/>
                <p:cNvGrpSpPr>
                  <a:grpSpLocks/>
                </p:cNvGrpSpPr>
                <p:nvPr/>
              </p:nvGrpSpPr>
              <p:grpSpPr bwMode="auto">
                <a:xfrm>
                  <a:off x="1819" y="3011"/>
                  <a:ext cx="100" cy="95"/>
                  <a:chOff x="704" y="1880"/>
                  <a:chExt cx="136" cy="128"/>
                </a:xfrm>
              </p:grpSpPr>
              <p:sp>
                <p:nvSpPr>
                  <p:cNvPr id="12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3" name="Group 597"/>
                <p:cNvGrpSpPr>
                  <a:grpSpLocks/>
                </p:cNvGrpSpPr>
                <p:nvPr/>
              </p:nvGrpSpPr>
              <p:grpSpPr bwMode="auto">
                <a:xfrm>
                  <a:off x="1724" y="3011"/>
                  <a:ext cx="100" cy="95"/>
                  <a:chOff x="704" y="1880"/>
                  <a:chExt cx="136" cy="128"/>
                </a:xfrm>
              </p:grpSpPr>
              <p:sp>
                <p:nvSpPr>
                  <p:cNvPr id="12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4" name="Group 600"/>
                <p:cNvGrpSpPr>
                  <a:grpSpLocks/>
                </p:cNvGrpSpPr>
                <p:nvPr/>
              </p:nvGrpSpPr>
              <p:grpSpPr bwMode="auto">
                <a:xfrm>
                  <a:off x="1623" y="3011"/>
                  <a:ext cx="100" cy="95"/>
                  <a:chOff x="704" y="1880"/>
                  <a:chExt cx="136" cy="128"/>
                </a:xfrm>
              </p:grpSpPr>
              <p:sp>
                <p:nvSpPr>
                  <p:cNvPr id="12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5" name="Group 603"/>
                <p:cNvGrpSpPr>
                  <a:grpSpLocks/>
                </p:cNvGrpSpPr>
                <p:nvPr/>
              </p:nvGrpSpPr>
              <p:grpSpPr bwMode="auto">
                <a:xfrm>
                  <a:off x="1528" y="3011"/>
                  <a:ext cx="100" cy="95"/>
                  <a:chOff x="704" y="1880"/>
                  <a:chExt cx="136" cy="128"/>
                </a:xfrm>
              </p:grpSpPr>
              <p:sp>
                <p:nvSpPr>
                  <p:cNvPr id="12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6" name="Group 606"/>
                <p:cNvGrpSpPr>
                  <a:grpSpLocks/>
                </p:cNvGrpSpPr>
                <p:nvPr/>
              </p:nvGrpSpPr>
              <p:grpSpPr bwMode="auto">
                <a:xfrm>
                  <a:off x="1427" y="3011"/>
                  <a:ext cx="100" cy="95"/>
                  <a:chOff x="704" y="1880"/>
                  <a:chExt cx="136" cy="128"/>
                </a:xfrm>
              </p:grpSpPr>
              <p:sp>
                <p:nvSpPr>
                  <p:cNvPr id="12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7" name="Group 609"/>
                <p:cNvGrpSpPr>
                  <a:grpSpLocks/>
                </p:cNvGrpSpPr>
                <p:nvPr/>
              </p:nvGrpSpPr>
              <p:grpSpPr bwMode="auto">
                <a:xfrm>
                  <a:off x="1332" y="3011"/>
                  <a:ext cx="100" cy="95"/>
                  <a:chOff x="704" y="1880"/>
                  <a:chExt cx="136" cy="128"/>
                </a:xfrm>
              </p:grpSpPr>
              <p:sp>
                <p:nvSpPr>
                  <p:cNvPr id="12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278" name="Group 612"/>
                <p:cNvGrpSpPr>
                  <a:grpSpLocks/>
                </p:cNvGrpSpPr>
                <p:nvPr/>
              </p:nvGrpSpPr>
              <p:grpSpPr bwMode="auto">
                <a:xfrm>
                  <a:off x="1231" y="3011"/>
                  <a:ext cx="100" cy="95"/>
                  <a:chOff x="704" y="1880"/>
                  <a:chExt cx="136" cy="128"/>
                </a:xfrm>
              </p:grpSpPr>
              <p:sp>
                <p:nvSpPr>
                  <p:cNvPr id="12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2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415" name="Group 741"/>
            <p:cNvGrpSpPr>
              <a:grpSpLocks/>
            </p:cNvGrpSpPr>
            <p:nvPr/>
          </p:nvGrpSpPr>
          <p:grpSpPr bwMode="auto">
            <a:xfrm>
              <a:off x="4648200" y="3733800"/>
              <a:ext cx="2544422" cy="2532585"/>
              <a:chOff x="1270661" y="2040705"/>
              <a:chExt cx="3296506" cy="3296506"/>
            </a:xfrm>
          </p:grpSpPr>
          <p:grpSp>
            <p:nvGrpSpPr>
              <p:cNvPr id="1416" name="Group 590"/>
              <p:cNvGrpSpPr>
                <a:grpSpLocks/>
              </p:cNvGrpSpPr>
              <p:nvPr/>
            </p:nvGrpSpPr>
            <p:grpSpPr bwMode="auto">
              <a:xfrm rot="-2423775">
                <a:off x="2883984" y="2981652"/>
                <a:ext cx="1400822" cy="190899"/>
                <a:chOff x="1231" y="3011"/>
                <a:chExt cx="795" cy="95"/>
              </a:xfrm>
            </p:grpSpPr>
            <p:grpSp>
              <p:nvGrpSpPr>
                <p:cNvPr id="1543" name="Group 591"/>
                <p:cNvGrpSpPr>
                  <a:grpSpLocks/>
                </p:cNvGrpSpPr>
                <p:nvPr/>
              </p:nvGrpSpPr>
              <p:grpSpPr bwMode="auto">
                <a:xfrm>
                  <a:off x="1926" y="3011"/>
                  <a:ext cx="100" cy="95"/>
                  <a:chOff x="704" y="1880"/>
                  <a:chExt cx="136" cy="128"/>
                </a:xfrm>
              </p:grpSpPr>
              <p:sp>
                <p:nvSpPr>
                  <p:cNvPr id="15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4" name="Group 594"/>
                <p:cNvGrpSpPr>
                  <a:grpSpLocks/>
                </p:cNvGrpSpPr>
                <p:nvPr/>
              </p:nvGrpSpPr>
              <p:grpSpPr bwMode="auto">
                <a:xfrm>
                  <a:off x="1819" y="3011"/>
                  <a:ext cx="100" cy="95"/>
                  <a:chOff x="704" y="1880"/>
                  <a:chExt cx="136" cy="128"/>
                </a:xfrm>
              </p:grpSpPr>
              <p:sp>
                <p:nvSpPr>
                  <p:cNvPr id="15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5" name="Group 597"/>
                <p:cNvGrpSpPr>
                  <a:grpSpLocks/>
                </p:cNvGrpSpPr>
                <p:nvPr/>
              </p:nvGrpSpPr>
              <p:grpSpPr bwMode="auto">
                <a:xfrm>
                  <a:off x="1724" y="3011"/>
                  <a:ext cx="100" cy="95"/>
                  <a:chOff x="704" y="1880"/>
                  <a:chExt cx="136" cy="128"/>
                </a:xfrm>
              </p:grpSpPr>
              <p:sp>
                <p:nvSpPr>
                  <p:cNvPr id="15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6" name="Group 600"/>
                <p:cNvGrpSpPr>
                  <a:grpSpLocks/>
                </p:cNvGrpSpPr>
                <p:nvPr/>
              </p:nvGrpSpPr>
              <p:grpSpPr bwMode="auto">
                <a:xfrm>
                  <a:off x="1623" y="3011"/>
                  <a:ext cx="100" cy="95"/>
                  <a:chOff x="704" y="1880"/>
                  <a:chExt cx="136" cy="128"/>
                </a:xfrm>
              </p:grpSpPr>
              <p:sp>
                <p:nvSpPr>
                  <p:cNvPr id="15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7" name="Group 603"/>
                <p:cNvGrpSpPr>
                  <a:grpSpLocks/>
                </p:cNvGrpSpPr>
                <p:nvPr/>
              </p:nvGrpSpPr>
              <p:grpSpPr bwMode="auto">
                <a:xfrm>
                  <a:off x="1528" y="3011"/>
                  <a:ext cx="100" cy="95"/>
                  <a:chOff x="704" y="1880"/>
                  <a:chExt cx="136" cy="128"/>
                </a:xfrm>
              </p:grpSpPr>
              <p:sp>
                <p:nvSpPr>
                  <p:cNvPr id="15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8" name="Group 606"/>
                <p:cNvGrpSpPr>
                  <a:grpSpLocks/>
                </p:cNvGrpSpPr>
                <p:nvPr/>
              </p:nvGrpSpPr>
              <p:grpSpPr bwMode="auto">
                <a:xfrm>
                  <a:off x="1427" y="3011"/>
                  <a:ext cx="100" cy="95"/>
                  <a:chOff x="704" y="1880"/>
                  <a:chExt cx="136" cy="128"/>
                </a:xfrm>
              </p:grpSpPr>
              <p:sp>
                <p:nvSpPr>
                  <p:cNvPr id="15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49" name="Group 609"/>
                <p:cNvGrpSpPr>
                  <a:grpSpLocks/>
                </p:cNvGrpSpPr>
                <p:nvPr/>
              </p:nvGrpSpPr>
              <p:grpSpPr bwMode="auto">
                <a:xfrm>
                  <a:off x="1332" y="3011"/>
                  <a:ext cx="100" cy="95"/>
                  <a:chOff x="704" y="1880"/>
                  <a:chExt cx="136" cy="128"/>
                </a:xfrm>
              </p:grpSpPr>
              <p:sp>
                <p:nvSpPr>
                  <p:cNvPr id="15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50" name="Group 612"/>
                <p:cNvGrpSpPr>
                  <a:grpSpLocks/>
                </p:cNvGrpSpPr>
                <p:nvPr/>
              </p:nvGrpSpPr>
              <p:grpSpPr bwMode="auto">
                <a:xfrm>
                  <a:off x="1231" y="3011"/>
                  <a:ext cx="100" cy="95"/>
                  <a:chOff x="704" y="1880"/>
                  <a:chExt cx="136" cy="128"/>
                </a:xfrm>
              </p:grpSpPr>
              <p:sp>
                <p:nvSpPr>
                  <p:cNvPr id="15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17" name="Group 590"/>
              <p:cNvGrpSpPr>
                <a:grpSpLocks/>
              </p:cNvGrpSpPr>
              <p:nvPr/>
            </p:nvGrpSpPr>
            <p:grpSpPr bwMode="auto">
              <a:xfrm rot="-2423775">
                <a:off x="1594025" y="4091996"/>
                <a:ext cx="1400822" cy="190899"/>
                <a:chOff x="1231" y="3011"/>
                <a:chExt cx="795" cy="95"/>
              </a:xfrm>
            </p:grpSpPr>
            <p:grpSp>
              <p:nvGrpSpPr>
                <p:cNvPr id="1519" name="Group 591"/>
                <p:cNvGrpSpPr>
                  <a:grpSpLocks/>
                </p:cNvGrpSpPr>
                <p:nvPr/>
              </p:nvGrpSpPr>
              <p:grpSpPr bwMode="auto">
                <a:xfrm>
                  <a:off x="1926" y="3011"/>
                  <a:ext cx="100" cy="95"/>
                  <a:chOff x="704" y="1880"/>
                  <a:chExt cx="136" cy="128"/>
                </a:xfrm>
              </p:grpSpPr>
              <p:sp>
                <p:nvSpPr>
                  <p:cNvPr id="15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0" name="Group 594"/>
                <p:cNvGrpSpPr>
                  <a:grpSpLocks/>
                </p:cNvGrpSpPr>
                <p:nvPr/>
              </p:nvGrpSpPr>
              <p:grpSpPr bwMode="auto">
                <a:xfrm>
                  <a:off x="1819" y="3011"/>
                  <a:ext cx="100" cy="95"/>
                  <a:chOff x="704" y="1880"/>
                  <a:chExt cx="136" cy="128"/>
                </a:xfrm>
              </p:grpSpPr>
              <p:sp>
                <p:nvSpPr>
                  <p:cNvPr id="15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1" name="Group 597"/>
                <p:cNvGrpSpPr>
                  <a:grpSpLocks/>
                </p:cNvGrpSpPr>
                <p:nvPr/>
              </p:nvGrpSpPr>
              <p:grpSpPr bwMode="auto">
                <a:xfrm>
                  <a:off x="1724" y="3011"/>
                  <a:ext cx="100" cy="95"/>
                  <a:chOff x="704" y="1880"/>
                  <a:chExt cx="136" cy="128"/>
                </a:xfrm>
              </p:grpSpPr>
              <p:sp>
                <p:nvSpPr>
                  <p:cNvPr id="15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2" name="Group 600"/>
                <p:cNvGrpSpPr>
                  <a:grpSpLocks/>
                </p:cNvGrpSpPr>
                <p:nvPr/>
              </p:nvGrpSpPr>
              <p:grpSpPr bwMode="auto">
                <a:xfrm>
                  <a:off x="1623" y="3011"/>
                  <a:ext cx="100" cy="95"/>
                  <a:chOff x="704" y="1880"/>
                  <a:chExt cx="136" cy="128"/>
                </a:xfrm>
              </p:grpSpPr>
              <p:sp>
                <p:nvSpPr>
                  <p:cNvPr id="15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3" name="Group 603"/>
                <p:cNvGrpSpPr>
                  <a:grpSpLocks/>
                </p:cNvGrpSpPr>
                <p:nvPr/>
              </p:nvGrpSpPr>
              <p:grpSpPr bwMode="auto">
                <a:xfrm>
                  <a:off x="1528" y="3011"/>
                  <a:ext cx="100" cy="95"/>
                  <a:chOff x="704" y="1880"/>
                  <a:chExt cx="136" cy="128"/>
                </a:xfrm>
              </p:grpSpPr>
              <p:sp>
                <p:nvSpPr>
                  <p:cNvPr id="15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4" name="Group 606"/>
                <p:cNvGrpSpPr>
                  <a:grpSpLocks/>
                </p:cNvGrpSpPr>
                <p:nvPr/>
              </p:nvGrpSpPr>
              <p:grpSpPr bwMode="auto">
                <a:xfrm>
                  <a:off x="1427" y="3011"/>
                  <a:ext cx="100" cy="95"/>
                  <a:chOff x="704" y="1880"/>
                  <a:chExt cx="136" cy="128"/>
                </a:xfrm>
              </p:grpSpPr>
              <p:sp>
                <p:nvSpPr>
                  <p:cNvPr id="15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5" name="Group 609"/>
                <p:cNvGrpSpPr>
                  <a:grpSpLocks/>
                </p:cNvGrpSpPr>
                <p:nvPr/>
              </p:nvGrpSpPr>
              <p:grpSpPr bwMode="auto">
                <a:xfrm>
                  <a:off x="1332" y="3011"/>
                  <a:ext cx="100" cy="95"/>
                  <a:chOff x="704" y="1880"/>
                  <a:chExt cx="136" cy="128"/>
                </a:xfrm>
              </p:grpSpPr>
              <p:sp>
                <p:nvSpPr>
                  <p:cNvPr id="15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26" name="Group 612"/>
                <p:cNvGrpSpPr>
                  <a:grpSpLocks/>
                </p:cNvGrpSpPr>
                <p:nvPr/>
              </p:nvGrpSpPr>
              <p:grpSpPr bwMode="auto">
                <a:xfrm>
                  <a:off x="1231" y="3011"/>
                  <a:ext cx="100" cy="95"/>
                  <a:chOff x="704" y="1880"/>
                  <a:chExt cx="136" cy="128"/>
                </a:xfrm>
              </p:grpSpPr>
              <p:sp>
                <p:nvSpPr>
                  <p:cNvPr id="15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18" name="Group 590"/>
              <p:cNvGrpSpPr>
                <a:grpSpLocks/>
              </p:cNvGrpSpPr>
              <p:nvPr/>
            </p:nvGrpSpPr>
            <p:grpSpPr bwMode="auto">
              <a:xfrm>
                <a:off x="1270661" y="3549247"/>
                <a:ext cx="1445890" cy="190457"/>
                <a:chOff x="1231" y="3011"/>
                <a:chExt cx="795" cy="95"/>
              </a:xfrm>
            </p:grpSpPr>
            <p:grpSp>
              <p:nvGrpSpPr>
                <p:cNvPr id="1495" name="Group 591"/>
                <p:cNvGrpSpPr>
                  <a:grpSpLocks/>
                </p:cNvGrpSpPr>
                <p:nvPr/>
              </p:nvGrpSpPr>
              <p:grpSpPr bwMode="auto">
                <a:xfrm>
                  <a:off x="1926" y="3011"/>
                  <a:ext cx="100" cy="95"/>
                  <a:chOff x="704" y="1880"/>
                  <a:chExt cx="136" cy="128"/>
                </a:xfrm>
              </p:grpSpPr>
              <p:sp>
                <p:nvSpPr>
                  <p:cNvPr id="15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6" name="Group 594"/>
                <p:cNvGrpSpPr>
                  <a:grpSpLocks/>
                </p:cNvGrpSpPr>
                <p:nvPr/>
              </p:nvGrpSpPr>
              <p:grpSpPr bwMode="auto">
                <a:xfrm>
                  <a:off x="1819" y="3011"/>
                  <a:ext cx="100" cy="95"/>
                  <a:chOff x="704" y="1880"/>
                  <a:chExt cx="136" cy="128"/>
                </a:xfrm>
              </p:grpSpPr>
              <p:sp>
                <p:nvSpPr>
                  <p:cNvPr id="15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7" name="Group 597"/>
                <p:cNvGrpSpPr>
                  <a:grpSpLocks/>
                </p:cNvGrpSpPr>
                <p:nvPr/>
              </p:nvGrpSpPr>
              <p:grpSpPr bwMode="auto">
                <a:xfrm>
                  <a:off x="1724" y="3011"/>
                  <a:ext cx="100" cy="95"/>
                  <a:chOff x="704" y="1880"/>
                  <a:chExt cx="136" cy="128"/>
                </a:xfrm>
              </p:grpSpPr>
              <p:sp>
                <p:nvSpPr>
                  <p:cNvPr id="15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8" name="Group 600"/>
                <p:cNvGrpSpPr>
                  <a:grpSpLocks/>
                </p:cNvGrpSpPr>
                <p:nvPr/>
              </p:nvGrpSpPr>
              <p:grpSpPr bwMode="auto">
                <a:xfrm>
                  <a:off x="1623" y="3011"/>
                  <a:ext cx="100" cy="95"/>
                  <a:chOff x="704" y="1880"/>
                  <a:chExt cx="136" cy="128"/>
                </a:xfrm>
              </p:grpSpPr>
              <p:sp>
                <p:nvSpPr>
                  <p:cNvPr id="15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99" name="Group 603"/>
                <p:cNvGrpSpPr>
                  <a:grpSpLocks/>
                </p:cNvGrpSpPr>
                <p:nvPr/>
              </p:nvGrpSpPr>
              <p:grpSpPr bwMode="auto">
                <a:xfrm>
                  <a:off x="1528" y="3011"/>
                  <a:ext cx="100" cy="95"/>
                  <a:chOff x="704" y="1880"/>
                  <a:chExt cx="136" cy="128"/>
                </a:xfrm>
              </p:grpSpPr>
              <p:sp>
                <p:nvSpPr>
                  <p:cNvPr id="15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0" name="Group 606"/>
                <p:cNvGrpSpPr>
                  <a:grpSpLocks/>
                </p:cNvGrpSpPr>
                <p:nvPr/>
              </p:nvGrpSpPr>
              <p:grpSpPr bwMode="auto">
                <a:xfrm>
                  <a:off x="1427" y="3011"/>
                  <a:ext cx="100" cy="95"/>
                  <a:chOff x="704" y="1880"/>
                  <a:chExt cx="136" cy="128"/>
                </a:xfrm>
              </p:grpSpPr>
              <p:sp>
                <p:nvSpPr>
                  <p:cNvPr id="15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1" name="Group 609"/>
                <p:cNvGrpSpPr>
                  <a:grpSpLocks/>
                </p:cNvGrpSpPr>
                <p:nvPr/>
              </p:nvGrpSpPr>
              <p:grpSpPr bwMode="auto">
                <a:xfrm>
                  <a:off x="1332" y="3011"/>
                  <a:ext cx="100" cy="95"/>
                  <a:chOff x="704" y="1880"/>
                  <a:chExt cx="136" cy="128"/>
                </a:xfrm>
              </p:grpSpPr>
              <p:sp>
                <p:nvSpPr>
                  <p:cNvPr id="15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02" name="Group 612"/>
                <p:cNvGrpSpPr>
                  <a:grpSpLocks/>
                </p:cNvGrpSpPr>
                <p:nvPr/>
              </p:nvGrpSpPr>
              <p:grpSpPr bwMode="auto">
                <a:xfrm>
                  <a:off x="1231" y="3011"/>
                  <a:ext cx="100" cy="95"/>
                  <a:chOff x="704" y="1880"/>
                  <a:chExt cx="136" cy="128"/>
                </a:xfrm>
              </p:grpSpPr>
              <p:sp>
                <p:nvSpPr>
                  <p:cNvPr id="15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419"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420" name="Group 590"/>
              <p:cNvGrpSpPr>
                <a:grpSpLocks/>
              </p:cNvGrpSpPr>
              <p:nvPr/>
            </p:nvGrpSpPr>
            <p:grpSpPr bwMode="auto">
              <a:xfrm>
                <a:off x="3121277" y="3571015"/>
                <a:ext cx="1445890" cy="190457"/>
                <a:chOff x="1231" y="3011"/>
                <a:chExt cx="795" cy="95"/>
              </a:xfrm>
            </p:grpSpPr>
            <p:grpSp>
              <p:nvGrpSpPr>
                <p:cNvPr id="1471" name="Group 591"/>
                <p:cNvGrpSpPr>
                  <a:grpSpLocks/>
                </p:cNvGrpSpPr>
                <p:nvPr/>
              </p:nvGrpSpPr>
              <p:grpSpPr bwMode="auto">
                <a:xfrm>
                  <a:off x="1926" y="3011"/>
                  <a:ext cx="100" cy="95"/>
                  <a:chOff x="704" y="1880"/>
                  <a:chExt cx="136" cy="128"/>
                </a:xfrm>
              </p:grpSpPr>
              <p:sp>
                <p:nvSpPr>
                  <p:cNvPr id="14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2" name="Group 594"/>
                <p:cNvGrpSpPr>
                  <a:grpSpLocks/>
                </p:cNvGrpSpPr>
                <p:nvPr/>
              </p:nvGrpSpPr>
              <p:grpSpPr bwMode="auto">
                <a:xfrm>
                  <a:off x="1819" y="3011"/>
                  <a:ext cx="100" cy="95"/>
                  <a:chOff x="704" y="1880"/>
                  <a:chExt cx="136" cy="128"/>
                </a:xfrm>
              </p:grpSpPr>
              <p:sp>
                <p:nvSpPr>
                  <p:cNvPr id="14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3" name="Group 597"/>
                <p:cNvGrpSpPr>
                  <a:grpSpLocks/>
                </p:cNvGrpSpPr>
                <p:nvPr/>
              </p:nvGrpSpPr>
              <p:grpSpPr bwMode="auto">
                <a:xfrm>
                  <a:off x="1724" y="3011"/>
                  <a:ext cx="100" cy="95"/>
                  <a:chOff x="704" y="1880"/>
                  <a:chExt cx="136" cy="128"/>
                </a:xfrm>
              </p:grpSpPr>
              <p:sp>
                <p:nvSpPr>
                  <p:cNvPr id="14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4" name="Group 600"/>
                <p:cNvGrpSpPr>
                  <a:grpSpLocks/>
                </p:cNvGrpSpPr>
                <p:nvPr/>
              </p:nvGrpSpPr>
              <p:grpSpPr bwMode="auto">
                <a:xfrm>
                  <a:off x="1623" y="3011"/>
                  <a:ext cx="100" cy="95"/>
                  <a:chOff x="704" y="1880"/>
                  <a:chExt cx="136" cy="128"/>
                </a:xfrm>
              </p:grpSpPr>
              <p:sp>
                <p:nvSpPr>
                  <p:cNvPr id="14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5" name="Group 603"/>
                <p:cNvGrpSpPr>
                  <a:grpSpLocks/>
                </p:cNvGrpSpPr>
                <p:nvPr/>
              </p:nvGrpSpPr>
              <p:grpSpPr bwMode="auto">
                <a:xfrm>
                  <a:off x="1528" y="3011"/>
                  <a:ext cx="100" cy="95"/>
                  <a:chOff x="704" y="1880"/>
                  <a:chExt cx="136" cy="128"/>
                </a:xfrm>
              </p:grpSpPr>
              <p:sp>
                <p:nvSpPr>
                  <p:cNvPr id="14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6" name="Group 606"/>
                <p:cNvGrpSpPr>
                  <a:grpSpLocks/>
                </p:cNvGrpSpPr>
                <p:nvPr/>
              </p:nvGrpSpPr>
              <p:grpSpPr bwMode="auto">
                <a:xfrm>
                  <a:off x="1427" y="3011"/>
                  <a:ext cx="100" cy="95"/>
                  <a:chOff x="704" y="1880"/>
                  <a:chExt cx="136" cy="128"/>
                </a:xfrm>
              </p:grpSpPr>
              <p:sp>
                <p:nvSpPr>
                  <p:cNvPr id="14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7" name="Group 609"/>
                <p:cNvGrpSpPr>
                  <a:grpSpLocks/>
                </p:cNvGrpSpPr>
                <p:nvPr/>
              </p:nvGrpSpPr>
              <p:grpSpPr bwMode="auto">
                <a:xfrm>
                  <a:off x="1332" y="3011"/>
                  <a:ext cx="100" cy="95"/>
                  <a:chOff x="704" y="1880"/>
                  <a:chExt cx="136" cy="128"/>
                </a:xfrm>
              </p:grpSpPr>
              <p:sp>
                <p:nvSpPr>
                  <p:cNvPr id="14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78" name="Group 612"/>
                <p:cNvGrpSpPr>
                  <a:grpSpLocks/>
                </p:cNvGrpSpPr>
                <p:nvPr/>
              </p:nvGrpSpPr>
              <p:grpSpPr bwMode="auto">
                <a:xfrm>
                  <a:off x="1231" y="3011"/>
                  <a:ext cx="100" cy="95"/>
                  <a:chOff x="704" y="1880"/>
                  <a:chExt cx="136" cy="128"/>
                </a:xfrm>
              </p:grpSpPr>
              <p:sp>
                <p:nvSpPr>
                  <p:cNvPr id="14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21" name="Group 590"/>
              <p:cNvGrpSpPr>
                <a:grpSpLocks/>
              </p:cNvGrpSpPr>
              <p:nvPr/>
            </p:nvGrpSpPr>
            <p:grpSpPr bwMode="auto">
              <a:xfrm rot="-5400000">
                <a:off x="2202368" y="2668423"/>
                <a:ext cx="1445890" cy="190457"/>
                <a:chOff x="1231" y="3011"/>
                <a:chExt cx="795" cy="95"/>
              </a:xfrm>
            </p:grpSpPr>
            <p:grpSp>
              <p:nvGrpSpPr>
                <p:cNvPr id="1447" name="Group 591"/>
                <p:cNvGrpSpPr>
                  <a:grpSpLocks/>
                </p:cNvGrpSpPr>
                <p:nvPr/>
              </p:nvGrpSpPr>
              <p:grpSpPr bwMode="auto">
                <a:xfrm>
                  <a:off x="1926" y="3011"/>
                  <a:ext cx="100" cy="95"/>
                  <a:chOff x="704" y="1880"/>
                  <a:chExt cx="136" cy="128"/>
                </a:xfrm>
              </p:grpSpPr>
              <p:sp>
                <p:nvSpPr>
                  <p:cNvPr id="14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8" name="Group 594"/>
                <p:cNvGrpSpPr>
                  <a:grpSpLocks/>
                </p:cNvGrpSpPr>
                <p:nvPr/>
              </p:nvGrpSpPr>
              <p:grpSpPr bwMode="auto">
                <a:xfrm>
                  <a:off x="1819" y="3011"/>
                  <a:ext cx="100" cy="95"/>
                  <a:chOff x="704" y="1880"/>
                  <a:chExt cx="136" cy="128"/>
                </a:xfrm>
              </p:grpSpPr>
              <p:sp>
                <p:nvSpPr>
                  <p:cNvPr id="14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49" name="Group 597"/>
                <p:cNvGrpSpPr>
                  <a:grpSpLocks/>
                </p:cNvGrpSpPr>
                <p:nvPr/>
              </p:nvGrpSpPr>
              <p:grpSpPr bwMode="auto">
                <a:xfrm>
                  <a:off x="1724" y="3011"/>
                  <a:ext cx="100" cy="95"/>
                  <a:chOff x="704" y="1880"/>
                  <a:chExt cx="136" cy="128"/>
                </a:xfrm>
              </p:grpSpPr>
              <p:sp>
                <p:nvSpPr>
                  <p:cNvPr id="14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0" name="Group 600"/>
                <p:cNvGrpSpPr>
                  <a:grpSpLocks/>
                </p:cNvGrpSpPr>
                <p:nvPr/>
              </p:nvGrpSpPr>
              <p:grpSpPr bwMode="auto">
                <a:xfrm>
                  <a:off x="1623" y="3011"/>
                  <a:ext cx="100" cy="95"/>
                  <a:chOff x="704" y="1880"/>
                  <a:chExt cx="136" cy="128"/>
                </a:xfrm>
              </p:grpSpPr>
              <p:sp>
                <p:nvSpPr>
                  <p:cNvPr id="14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1" name="Group 603"/>
                <p:cNvGrpSpPr>
                  <a:grpSpLocks/>
                </p:cNvGrpSpPr>
                <p:nvPr/>
              </p:nvGrpSpPr>
              <p:grpSpPr bwMode="auto">
                <a:xfrm>
                  <a:off x="1528" y="3011"/>
                  <a:ext cx="100" cy="95"/>
                  <a:chOff x="704" y="1880"/>
                  <a:chExt cx="136" cy="128"/>
                </a:xfrm>
              </p:grpSpPr>
              <p:sp>
                <p:nvSpPr>
                  <p:cNvPr id="14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2" name="Group 606"/>
                <p:cNvGrpSpPr>
                  <a:grpSpLocks/>
                </p:cNvGrpSpPr>
                <p:nvPr/>
              </p:nvGrpSpPr>
              <p:grpSpPr bwMode="auto">
                <a:xfrm>
                  <a:off x="1427" y="3011"/>
                  <a:ext cx="100" cy="95"/>
                  <a:chOff x="704" y="1880"/>
                  <a:chExt cx="136" cy="128"/>
                </a:xfrm>
              </p:grpSpPr>
              <p:sp>
                <p:nvSpPr>
                  <p:cNvPr id="14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3" name="Group 609"/>
                <p:cNvGrpSpPr>
                  <a:grpSpLocks/>
                </p:cNvGrpSpPr>
                <p:nvPr/>
              </p:nvGrpSpPr>
              <p:grpSpPr bwMode="auto">
                <a:xfrm>
                  <a:off x="1332" y="3011"/>
                  <a:ext cx="100" cy="95"/>
                  <a:chOff x="704" y="1880"/>
                  <a:chExt cx="136" cy="128"/>
                </a:xfrm>
              </p:grpSpPr>
              <p:sp>
                <p:nvSpPr>
                  <p:cNvPr id="14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54" name="Group 612"/>
                <p:cNvGrpSpPr>
                  <a:grpSpLocks/>
                </p:cNvGrpSpPr>
                <p:nvPr/>
              </p:nvGrpSpPr>
              <p:grpSpPr bwMode="auto">
                <a:xfrm>
                  <a:off x="1231" y="3011"/>
                  <a:ext cx="100" cy="95"/>
                  <a:chOff x="704" y="1880"/>
                  <a:chExt cx="136" cy="128"/>
                </a:xfrm>
              </p:grpSpPr>
              <p:sp>
                <p:nvSpPr>
                  <p:cNvPr id="14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422" name="Group 590"/>
              <p:cNvGrpSpPr>
                <a:grpSpLocks/>
              </p:cNvGrpSpPr>
              <p:nvPr/>
            </p:nvGrpSpPr>
            <p:grpSpPr bwMode="auto">
              <a:xfrm rot="-5400000">
                <a:off x="2175149" y="4519039"/>
                <a:ext cx="1445890" cy="190457"/>
                <a:chOff x="1231" y="3011"/>
                <a:chExt cx="795" cy="95"/>
              </a:xfrm>
            </p:grpSpPr>
            <p:grpSp>
              <p:nvGrpSpPr>
                <p:cNvPr id="1423" name="Group 591"/>
                <p:cNvGrpSpPr>
                  <a:grpSpLocks/>
                </p:cNvGrpSpPr>
                <p:nvPr/>
              </p:nvGrpSpPr>
              <p:grpSpPr bwMode="auto">
                <a:xfrm>
                  <a:off x="1926" y="3011"/>
                  <a:ext cx="100" cy="95"/>
                  <a:chOff x="704" y="1880"/>
                  <a:chExt cx="136" cy="128"/>
                </a:xfrm>
              </p:grpSpPr>
              <p:sp>
                <p:nvSpPr>
                  <p:cNvPr id="14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4" name="Group 594"/>
                <p:cNvGrpSpPr>
                  <a:grpSpLocks/>
                </p:cNvGrpSpPr>
                <p:nvPr/>
              </p:nvGrpSpPr>
              <p:grpSpPr bwMode="auto">
                <a:xfrm>
                  <a:off x="1819" y="3011"/>
                  <a:ext cx="100" cy="95"/>
                  <a:chOff x="704" y="1880"/>
                  <a:chExt cx="136" cy="128"/>
                </a:xfrm>
              </p:grpSpPr>
              <p:sp>
                <p:nvSpPr>
                  <p:cNvPr id="14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5" name="Group 597"/>
                <p:cNvGrpSpPr>
                  <a:grpSpLocks/>
                </p:cNvGrpSpPr>
                <p:nvPr/>
              </p:nvGrpSpPr>
              <p:grpSpPr bwMode="auto">
                <a:xfrm>
                  <a:off x="1724" y="3011"/>
                  <a:ext cx="100" cy="95"/>
                  <a:chOff x="704" y="1880"/>
                  <a:chExt cx="136" cy="128"/>
                </a:xfrm>
              </p:grpSpPr>
              <p:sp>
                <p:nvSpPr>
                  <p:cNvPr id="144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6" name="Group 600"/>
                <p:cNvGrpSpPr>
                  <a:grpSpLocks/>
                </p:cNvGrpSpPr>
                <p:nvPr/>
              </p:nvGrpSpPr>
              <p:grpSpPr bwMode="auto">
                <a:xfrm>
                  <a:off x="1623" y="3011"/>
                  <a:ext cx="100" cy="95"/>
                  <a:chOff x="704" y="1880"/>
                  <a:chExt cx="136" cy="128"/>
                </a:xfrm>
              </p:grpSpPr>
              <p:sp>
                <p:nvSpPr>
                  <p:cNvPr id="143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4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7" name="Group 603"/>
                <p:cNvGrpSpPr>
                  <a:grpSpLocks/>
                </p:cNvGrpSpPr>
                <p:nvPr/>
              </p:nvGrpSpPr>
              <p:grpSpPr bwMode="auto">
                <a:xfrm>
                  <a:off x="1528" y="3011"/>
                  <a:ext cx="100" cy="95"/>
                  <a:chOff x="704" y="1880"/>
                  <a:chExt cx="136" cy="128"/>
                </a:xfrm>
              </p:grpSpPr>
              <p:sp>
                <p:nvSpPr>
                  <p:cNvPr id="143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8" name="Group 606"/>
                <p:cNvGrpSpPr>
                  <a:grpSpLocks/>
                </p:cNvGrpSpPr>
                <p:nvPr/>
              </p:nvGrpSpPr>
              <p:grpSpPr bwMode="auto">
                <a:xfrm>
                  <a:off x="1427" y="3011"/>
                  <a:ext cx="100" cy="95"/>
                  <a:chOff x="704" y="1880"/>
                  <a:chExt cx="136" cy="128"/>
                </a:xfrm>
              </p:grpSpPr>
              <p:sp>
                <p:nvSpPr>
                  <p:cNvPr id="143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29" name="Group 609"/>
                <p:cNvGrpSpPr>
                  <a:grpSpLocks/>
                </p:cNvGrpSpPr>
                <p:nvPr/>
              </p:nvGrpSpPr>
              <p:grpSpPr bwMode="auto">
                <a:xfrm>
                  <a:off x="1332" y="3011"/>
                  <a:ext cx="100" cy="95"/>
                  <a:chOff x="704" y="1880"/>
                  <a:chExt cx="136" cy="128"/>
                </a:xfrm>
              </p:grpSpPr>
              <p:sp>
                <p:nvSpPr>
                  <p:cNvPr id="143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30" name="Group 612"/>
                <p:cNvGrpSpPr>
                  <a:grpSpLocks/>
                </p:cNvGrpSpPr>
                <p:nvPr/>
              </p:nvGrpSpPr>
              <p:grpSpPr bwMode="auto">
                <a:xfrm>
                  <a:off x="1231" y="3011"/>
                  <a:ext cx="100" cy="95"/>
                  <a:chOff x="704" y="1880"/>
                  <a:chExt cx="136" cy="128"/>
                </a:xfrm>
              </p:grpSpPr>
              <p:sp>
                <p:nvSpPr>
                  <p:cNvPr id="143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43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grpSp>
        <p:nvGrpSpPr>
          <p:cNvPr id="1568" name="Group 1567"/>
          <p:cNvGrpSpPr/>
          <p:nvPr/>
        </p:nvGrpSpPr>
        <p:grpSpPr>
          <a:xfrm>
            <a:off x="0" y="0"/>
            <a:ext cx="3657600" cy="3446985"/>
            <a:chOff x="4648200" y="2819400"/>
            <a:chExt cx="3657600" cy="3446985"/>
          </a:xfrm>
        </p:grpSpPr>
        <p:grpSp>
          <p:nvGrpSpPr>
            <p:cNvPr id="1569" name="Group 741"/>
            <p:cNvGrpSpPr>
              <a:grpSpLocks/>
            </p:cNvGrpSpPr>
            <p:nvPr/>
          </p:nvGrpSpPr>
          <p:grpSpPr bwMode="auto">
            <a:xfrm>
              <a:off x="5761378" y="2819400"/>
              <a:ext cx="2544422" cy="2532585"/>
              <a:chOff x="1270661" y="2040705"/>
              <a:chExt cx="3296506" cy="3296506"/>
            </a:xfrm>
          </p:grpSpPr>
          <p:grpSp>
            <p:nvGrpSpPr>
              <p:cNvPr id="1722" name="Group 590"/>
              <p:cNvGrpSpPr>
                <a:grpSpLocks/>
              </p:cNvGrpSpPr>
              <p:nvPr/>
            </p:nvGrpSpPr>
            <p:grpSpPr bwMode="auto">
              <a:xfrm rot="-2423775">
                <a:off x="2883984" y="2981652"/>
                <a:ext cx="1400822" cy="190899"/>
                <a:chOff x="1231" y="3011"/>
                <a:chExt cx="795" cy="95"/>
              </a:xfrm>
            </p:grpSpPr>
            <p:grpSp>
              <p:nvGrpSpPr>
                <p:cNvPr id="1849" name="Group 591"/>
                <p:cNvGrpSpPr>
                  <a:grpSpLocks/>
                </p:cNvGrpSpPr>
                <p:nvPr/>
              </p:nvGrpSpPr>
              <p:grpSpPr bwMode="auto">
                <a:xfrm>
                  <a:off x="1926" y="3011"/>
                  <a:ext cx="100" cy="95"/>
                  <a:chOff x="704" y="1880"/>
                  <a:chExt cx="136" cy="128"/>
                </a:xfrm>
              </p:grpSpPr>
              <p:sp>
                <p:nvSpPr>
                  <p:cNvPr id="187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7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0" name="Group 594"/>
                <p:cNvGrpSpPr>
                  <a:grpSpLocks/>
                </p:cNvGrpSpPr>
                <p:nvPr/>
              </p:nvGrpSpPr>
              <p:grpSpPr bwMode="auto">
                <a:xfrm>
                  <a:off x="1819" y="3011"/>
                  <a:ext cx="100" cy="95"/>
                  <a:chOff x="704" y="1880"/>
                  <a:chExt cx="136" cy="128"/>
                </a:xfrm>
              </p:grpSpPr>
              <p:sp>
                <p:nvSpPr>
                  <p:cNvPr id="186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7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1" name="Group 597"/>
                <p:cNvGrpSpPr>
                  <a:grpSpLocks/>
                </p:cNvGrpSpPr>
                <p:nvPr/>
              </p:nvGrpSpPr>
              <p:grpSpPr bwMode="auto">
                <a:xfrm>
                  <a:off x="1724" y="3011"/>
                  <a:ext cx="100" cy="95"/>
                  <a:chOff x="704" y="1880"/>
                  <a:chExt cx="136" cy="128"/>
                </a:xfrm>
              </p:grpSpPr>
              <p:sp>
                <p:nvSpPr>
                  <p:cNvPr id="186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2" name="Group 600"/>
                <p:cNvGrpSpPr>
                  <a:grpSpLocks/>
                </p:cNvGrpSpPr>
                <p:nvPr/>
              </p:nvGrpSpPr>
              <p:grpSpPr bwMode="auto">
                <a:xfrm>
                  <a:off x="1623" y="3011"/>
                  <a:ext cx="100" cy="95"/>
                  <a:chOff x="704" y="1880"/>
                  <a:chExt cx="136" cy="128"/>
                </a:xfrm>
              </p:grpSpPr>
              <p:sp>
                <p:nvSpPr>
                  <p:cNvPr id="186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3" name="Group 603"/>
                <p:cNvGrpSpPr>
                  <a:grpSpLocks/>
                </p:cNvGrpSpPr>
                <p:nvPr/>
              </p:nvGrpSpPr>
              <p:grpSpPr bwMode="auto">
                <a:xfrm>
                  <a:off x="1528" y="3011"/>
                  <a:ext cx="100" cy="95"/>
                  <a:chOff x="704" y="1880"/>
                  <a:chExt cx="136" cy="128"/>
                </a:xfrm>
              </p:grpSpPr>
              <p:sp>
                <p:nvSpPr>
                  <p:cNvPr id="186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4" name="Group 606"/>
                <p:cNvGrpSpPr>
                  <a:grpSpLocks/>
                </p:cNvGrpSpPr>
                <p:nvPr/>
              </p:nvGrpSpPr>
              <p:grpSpPr bwMode="auto">
                <a:xfrm>
                  <a:off x="1427" y="3011"/>
                  <a:ext cx="100" cy="95"/>
                  <a:chOff x="704" y="1880"/>
                  <a:chExt cx="136" cy="128"/>
                </a:xfrm>
              </p:grpSpPr>
              <p:sp>
                <p:nvSpPr>
                  <p:cNvPr id="186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5" name="Group 609"/>
                <p:cNvGrpSpPr>
                  <a:grpSpLocks/>
                </p:cNvGrpSpPr>
                <p:nvPr/>
              </p:nvGrpSpPr>
              <p:grpSpPr bwMode="auto">
                <a:xfrm>
                  <a:off x="1332" y="3011"/>
                  <a:ext cx="100" cy="95"/>
                  <a:chOff x="704" y="1880"/>
                  <a:chExt cx="136" cy="128"/>
                </a:xfrm>
              </p:grpSpPr>
              <p:sp>
                <p:nvSpPr>
                  <p:cNvPr id="185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6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56" name="Group 612"/>
                <p:cNvGrpSpPr>
                  <a:grpSpLocks/>
                </p:cNvGrpSpPr>
                <p:nvPr/>
              </p:nvGrpSpPr>
              <p:grpSpPr bwMode="auto">
                <a:xfrm>
                  <a:off x="1231" y="3011"/>
                  <a:ext cx="100" cy="95"/>
                  <a:chOff x="704" y="1880"/>
                  <a:chExt cx="136" cy="128"/>
                </a:xfrm>
              </p:grpSpPr>
              <p:sp>
                <p:nvSpPr>
                  <p:cNvPr id="185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5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3" name="Group 590"/>
              <p:cNvGrpSpPr>
                <a:grpSpLocks/>
              </p:cNvGrpSpPr>
              <p:nvPr/>
            </p:nvGrpSpPr>
            <p:grpSpPr bwMode="auto">
              <a:xfrm rot="-2423775">
                <a:off x="1594025" y="4091996"/>
                <a:ext cx="1400822" cy="190899"/>
                <a:chOff x="1231" y="3011"/>
                <a:chExt cx="795" cy="95"/>
              </a:xfrm>
            </p:grpSpPr>
            <p:grpSp>
              <p:nvGrpSpPr>
                <p:cNvPr id="1825" name="Group 591"/>
                <p:cNvGrpSpPr>
                  <a:grpSpLocks/>
                </p:cNvGrpSpPr>
                <p:nvPr/>
              </p:nvGrpSpPr>
              <p:grpSpPr bwMode="auto">
                <a:xfrm>
                  <a:off x="1926" y="3011"/>
                  <a:ext cx="100" cy="95"/>
                  <a:chOff x="704" y="1880"/>
                  <a:chExt cx="136" cy="128"/>
                </a:xfrm>
              </p:grpSpPr>
              <p:sp>
                <p:nvSpPr>
                  <p:cNvPr id="184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6" name="Group 594"/>
                <p:cNvGrpSpPr>
                  <a:grpSpLocks/>
                </p:cNvGrpSpPr>
                <p:nvPr/>
              </p:nvGrpSpPr>
              <p:grpSpPr bwMode="auto">
                <a:xfrm>
                  <a:off x="1819" y="3011"/>
                  <a:ext cx="100" cy="95"/>
                  <a:chOff x="704" y="1880"/>
                  <a:chExt cx="136" cy="128"/>
                </a:xfrm>
              </p:grpSpPr>
              <p:sp>
                <p:nvSpPr>
                  <p:cNvPr id="184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7" name="Group 597"/>
                <p:cNvGrpSpPr>
                  <a:grpSpLocks/>
                </p:cNvGrpSpPr>
                <p:nvPr/>
              </p:nvGrpSpPr>
              <p:grpSpPr bwMode="auto">
                <a:xfrm>
                  <a:off x="1724" y="3011"/>
                  <a:ext cx="100" cy="95"/>
                  <a:chOff x="704" y="1880"/>
                  <a:chExt cx="136" cy="128"/>
                </a:xfrm>
              </p:grpSpPr>
              <p:sp>
                <p:nvSpPr>
                  <p:cNvPr id="184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8" name="Group 600"/>
                <p:cNvGrpSpPr>
                  <a:grpSpLocks/>
                </p:cNvGrpSpPr>
                <p:nvPr/>
              </p:nvGrpSpPr>
              <p:grpSpPr bwMode="auto">
                <a:xfrm>
                  <a:off x="1623" y="3011"/>
                  <a:ext cx="100" cy="95"/>
                  <a:chOff x="704" y="1880"/>
                  <a:chExt cx="136" cy="128"/>
                </a:xfrm>
              </p:grpSpPr>
              <p:sp>
                <p:nvSpPr>
                  <p:cNvPr id="18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29" name="Group 603"/>
                <p:cNvGrpSpPr>
                  <a:grpSpLocks/>
                </p:cNvGrpSpPr>
                <p:nvPr/>
              </p:nvGrpSpPr>
              <p:grpSpPr bwMode="auto">
                <a:xfrm>
                  <a:off x="1528" y="3011"/>
                  <a:ext cx="100" cy="95"/>
                  <a:chOff x="704" y="1880"/>
                  <a:chExt cx="136" cy="128"/>
                </a:xfrm>
              </p:grpSpPr>
              <p:sp>
                <p:nvSpPr>
                  <p:cNvPr id="18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0" name="Group 606"/>
                <p:cNvGrpSpPr>
                  <a:grpSpLocks/>
                </p:cNvGrpSpPr>
                <p:nvPr/>
              </p:nvGrpSpPr>
              <p:grpSpPr bwMode="auto">
                <a:xfrm>
                  <a:off x="1427" y="3011"/>
                  <a:ext cx="100" cy="95"/>
                  <a:chOff x="704" y="1880"/>
                  <a:chExt cx="136" cy="128"/>
                </a:xfrm>
              </p:grpSpPr>
              <p:sp>
                <p:nvSpPr>
                  <p:cNvPr id="18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1" name="Group 609"/>
                <p:cNvGrpSpPr>
                  <a:grpSpLocks/>
                </p:cNvGrpSpPr>
                <p:nvPr/>
              </p:nvGrpSpPr>
              <p:grpSpPr bwMode="auto">
                <a:xfrm>
                  <a:off x="1332" y="3011"/>
                  <a:ext cx="100" cy="95"/>
                  <a:chOff x="704" y="1880"/>
                  <a:chExt cx="136" cy="128"/>
                </a:xfrm>
              </p:grpSpPr>
              <p:sp>
                <p:nvSpPr>
                  <p:cNvPr id="18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32" name="Group 612"/>
                <p:cNvGrpSpPr>
                  <a:grpSpLocks/>
                </p:cNvGrpSpPr>
                <p:nvPr/>
              </p:nvGrpSpPr>
              <p:grpSpPr bwMode="auto">
                <a:xfrm>
                  <a:off x="1231" y="3011"/>
                  <a:ext cx="100" cy="95"/>
                  <a:chOff x="704" y="1880"/>
                  <a:chExt cx="136" cy="128"/>
                </a:xfrm>
              </p:grpSpPr>
              <p:sp>
                <p:nvSpPr>
                  <p:cNvPr id="18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4" name="Group 590"/>
              <p:cNvGrpSpPr>
                <a:grpSpLocks/>
              </p:cNvGrpSpPr>
              <p:nvPr/>
            </p:nvGrpSpPr>
            <p:grpSpPr bwMode="auto">
              <a:xfrm>
                <a:off x="1270661" y="3549247"/>
                <a:ext cx="1445890" cy="190457"/>
                <a:chOff x="1231" y="3011"/>
                <a:chExt cx="795" cy="95"/>
              </a:xfrm>
            </p:grpSpPr>
            <p:grpSp>
              <p:nvGrpSpPr>
                <p:cNvPr id="1801" name="Group 591"/>
                <p:cNvGrpSpPr>
                  <a:grpSpLocks/>
                </p:cNvGrpSpPr>
                <p:nvPr/>
              </p:nvGrpSpPr>
              <p:grpSpPr bwMode="auto">
                <a:xfrm>
                  <a:off x="1926" y="3011"/>
                  <a:ext cx="100" cy="95"/>
                  <a:chOff x="704" y="1880"/>
                  <a:chExt cx="136" cy="128"/>
                </a:xfrm>
              </p:grpSpPr>
              <p:sp>
                <p:nvSpPr>
                  <p:cNvPr id="182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2" name="Group 594"/>
                <p:cNvGrpSpPr>
                  <a:grpSpLocks/>
                </p:cNvGrpSpPr>
                <p:nvPr/>
              </p:nvGrpSpPr>
              <p:grpSpPr bwMode="auto">
                <a:xfrm>
                  <a:off x="1819" y="3011"/>
                  <a:ext cx="100" cy="95"/>
                  <a:chOff x="704" y="1880"/>
                  <a:chExt cx="136" cy="128"/>
                </a:xfrm>
              </p:grpSpPr>
              <p:sp>
                <p:nvSpPr>
                  <p:cNvPr id="182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3" name="Group 597"/>
                <p:cNvGrpSpPr>
                  <a:grpSpLocks/>
                </p:cNvGrpSpPr>
                <p:nvPr/>
              </p:nvGrpSpPr>
              <p:grpSpPr bwMode="auto">
                <a:xfrm>
                  <a:off x="1724" y="3011"/>
                  <a:ext cx="100" cy="95"/>
                  <a:chOff x="704" y="1880"/>
                  <a:chExt cx="136" cy="128"/>
                </a:xfrm>
              </p:grpSpPr>
              <p:sp>
                <p:nvSpPr>
                  <p:cNvPr id="181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2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4" name="Group 600"/>
                <p:cNvGrpSpPr>
                  <a:grpSpLocks/>
                </p:cNvGrpSpPr>
                <p:nvPr/>
              </p:nvGrpSpPr>
              <p:grpSpPr bwMode="auto">
                <a:xfrm>
                  <a:off x="1623" y="3011"/>
                  <a:ext cx="100" cy="95"/>
                  <a:chOff x="704" y="1880"/>
                  <a:chExt cx="136" cy="128"/>
                </a:xfrm>
              </p:grpSpPr>
              <p:sp>
                <p:nvSpPr>
                  <p:cNvPr id="181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5" name="Group 603"/>
                <p:cNvGrpSpPr>
                  <a:grpSpLocks/>
                </p:cNvGrpSpPr>
                <p:nvPr/>
              </p:nvGrpSpPr>
              <p:grpSpPr bwMode="auto">
                <a:xfrm>
                  <a:off x="1528" y="3011"/>
                  <a:ext cx="100" cy="95"/>
                  <a:chOff x="704" y="1880"/>
                  <a:chExt cx="136" cy="128"/>
                </a:xfrm>
              </p:grpSpPr>
              <p:sp>
                <p:nvSpPr>
                  <p:cNvPr id="181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6" name="Group 606"/>
                <p:cNvGrpSpPr>
                  <a:grpSpLocks/>
                </p:cNvGrpSpPr>
                <p:nvPr/>
              </p:nvGrpSpPr>
              <p:grpSpPr bwMode="auto">
                <a:xfrm>
                  <a:off x="1427" y="3011"/>
                  <a:ext cx="100" cy="95"/>
                  <a:chOff x="704" y="1880"/>
                  <a:chExt cx="136" cy="128"/>
                </a:xfrm>
              </p:grpSpPr>
              <p:sp>
                <p:nvSpPr>
                  <p:cNvPr id="181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7" name="Group 609"/>
                <p:cNvGrpSpPr>
                  <a:grpSpLocks/>
                </p:cNvGrpSpPr>
                <p:nvPr/>
              </p:nvGrpSpPr>
              <p:grpSpPr bwMode="auto">
                <a:xfrm>
                  <a:off x="1332" y="3011"/>
                  <a:ext cx="100" cy="95"/>
                  <a:chOff x="704" y="1880"/>
                  <a:chExt cx="136" cy="128"/>
                </a:xfrm>
              </p:grpSpPr>
              <p:sp>
                <p:nvSpPr>
                  <p:cNvPr id="181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08" name="Group 612"/>
                <p:cNvGrpSpPr>
                  <a:grpSpLocks/>
                </p:cNvGrpSpPr>
                <p:nvPr/>
              </p:nvGrpSpPr>
              <p:grpSpPr bwMode="auto">
                <a:xfrm>
                  <a:off x="1231" y="3011"/>
                  <a:ext cx="100" cy="95"/>
                  <a:chOff x="704" y="1880"/>
                  <a:chExt cx="136" cy="128"/>
                </a:xfrm>
              </p:grpSpPr>
              <p:sp>
                <p:nvSpPr>
                  <p:cNvPr id="180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1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725"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726" name="Group 590"/>
              <p:cNvGrpSpPr>
                <a:grpSpLocks/>
              </p:cNvGrpSpPr>
              <p:nvPr/>
            </p:nvGrpSpPr>
            <p:grpSpPr bwMode="auto">
              <a:xfrm>
                <a:off x="3121277" y="3571015"/>
                <a:ext cx="1445890" cy="190457"/>
                <a:chOff x="1231" y="3011"/>
                <a:chExt cx="795" cy="95"/>
              </a:xfrm>
            </p:grpSpPr>
            <p:grpSp>
              <p:nvGrpSpPr>
                <p:cNvPr id="1777" name="Group 591"/>
                <p:cNvGrpSpPr>
                  <a:grpSpLocks/>
                </p:cNvGrpSpPr>
                <p:nvPr/>
              </p:nvGrpSpPr>
              <p:grpSpPr bwMode="auto">
                <a:xfrm>
                  <a:off x="1926" y="3011"/>
                  <a:ext cx="100" cy="95"/>
                  <a:chOff x="704" y="1880"/>
                  <a:chExt cx="136" cy="128"/>
                </a:xfrm>
              </p:grpSpPr>
              <p:sp>
                <p:nvSpPr>
                  <p:cNvPr id="179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80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78" name="Group 594"/>
                <p:cNvGrpSpPr>
                  <a:grpSpLocks/>
                </p:cNvGrpSpPr>
                <p:nvPr/>
              </p:nvGrpSpPr>
              <p:grpSpPr bwMode="auto">
                <a:xfrm>
                  <a:off x="1819" y="3011"/>
                  <a:ext cx="100" cy="95"/>
                  <a:chOff x="704" y="1880"/>
                  <a:chExt cx="136" cy="128"/>
                </a:xfrm>
              </p:grpSpPr>
              <p:sp>
                <p:nvSpPr>
                  <p:cNvPr id="179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79" name="Group 597"/>
                <p:cNvGrpSpPr>
                  <a:grpSpLocks/>
                </p:cNvGrpSpPr>
                <p:nvPr/>
              </p:nvGrpSpPr>
              <p:grpSpPr bwMode="auto">
                <a:xfrm>
                  <a:off x="1724" y="3011"/>
                  <a:ext cx="100" cy="95"/>
                  <a:chOff x="704" y="1880"/>
                  <a:chExt cx="136" cy="128"/>
                </a:xfrm>
              </p:grpSpPr>
              <p:sp>
                <p:nvSpPr>
                  <p:cNvPr id="179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0" name="Group 600"/>
                <p:cNvGrpSpPr>
                  <a:grpSpLocks/>
                </p:cNvGrpSpPr>
                <p:nvPr/>
              </p:nvGrpSpPr>
              <p:grpSpPr bwMode="auto">
                <a:xfrm>
                  <a:off x="1623" y="3011"/>
                  <a:ext cx="100" cy="95"/>
                  <a:chOff x="704" y="1880"/>
                  <a:chExt cx="136" cy="128"/>
                </a:xfrm>
              </p:grpSpPr>
              <p:sp>
                <p:nvSpPr>
                  <p:cNvPr id="179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1" name="Group 603"/>
                <p:cNvGrpSpPr>
                  <a:grpSpLocks/>
                </p:cNvGrpSpPr>
                <p:nvPr/>
              </p:nvGrpSpPr>
              <p:grpSpPr bwMode="auto">
                <a:xfrm>
                  <a:off x="1528" y="3011"/>
                  <a:ext cx="100" cy="95"/>
                  <a:chOff x="704" y="1880"/>
                  <a:chExt cx="136" cy="128"/>
                </a:xfrm>
              </p:grpSpPr>
              <p:sp>
                <p:nvSpPr>
                  <p:cNvPr id="179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2" name="Group 606"/>
                <p:cNvGrpSpPr>
                  <a:grpSpLocks/>
                </p:cNvGrpSpPr>
                <p:nvPr/>
              </p:nvGrpSpPr>
              <p:grpSpPr bwMode="auto">
                <a:xfrm>
                  <a:off x="1427" y="3011"/>
                  <a:ext cx="100" cy="95"/>
                  <a:chOff x="704" y="1880"/>
                  <a:chExt cx="136" cy="128"/>
                </a:xfrm>
              </p:grpSpPr>
              <p:sp>
                <p:nvSpPr>
                  <p:cNvPr id="178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9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3" name="Group 609"/>
                <p:cNvGrpSpPr>
                  <a:grpSpLocks/>
                </p:cNvGrpSpPr>
                <p:nvPr/>
              </p:nvGrpSpPr>
              <p:grpSpPr bwMode="auto">
                <a:xfrm>
                  <a:off x="1332" y="3011"/>
                  <a:ext cx="100" cy="95"/>
                  <a:chOff x="704" y="1880"/>
                  <a:chExt cx="136" cy="128"/>
                </a:xfrm>
              </p:grpSpPr>
              <p:sp>
                <p:nvSpPr>
                  <p:cNvPr id="178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84" name="Group 612"/>
                <p:cNvGrpSpPr>
                  <a:grpSpLocks/>
                </p:cNvGrpSpPr>
                <p:nvPr/>
              </p:nvGrpSpPr>
              <p:grpSpPr bwMode="auto">
                <a:xfrm>
                  <a:off x="1231" y="3011"/>
                  <a:ext cx="100" cy="95"/>
                  <a:chOff x="704" y="1880"/>
                  <a:chExt cx="136" cy="128"/>
                </a:xfrm>
              </p:grpSpPr>
              <p:sp>
                <p:nvSpPr>
                  <p:cNvPr id="178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8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7" name="Group 590"/>
              <p:cNvGrpSpPr>
                <a:grpSpLocks/>
              </p:cNvGrpSpPr>
              <p:nvPr/>
            </p:nvGrpSpPr>
            <p:grpSpPr bwMode="auto">
              <a:xfrm rot="-5400000">
                <a:off x="2202368" y="2668423"/>
                <a:ext cx="1445890" cy="190457"/>
                <a:chOff x="1231" y="3011"/>
                <a:chExt cx="795" cy="95"/>
              </a:xfrm>
            </p:grpSpPr>
            <p:grpSp>
              <p:nvGrpSpPr>
                <p:cNvPr id="1753" name="Group 591"/>
                <p:cNvGrpSpPr>
                  <a:grpSpLocks/>
                </p:cNvGrpSpPr>
                <p:nvPr/>
              </p:nvGrpSpPr>
              <p:grpSpPr bwMode="auto">
                <a:xfrm>
                  <a:off x="1926" y="3011"/>
                  <a:ext cx="100" cy="95"/>
                  <a:chOff x="704" y="1880"/>
                  <a:chExt cx="136" cy="128"/>
                </a:xfrm>
              </p:grpSpPr>
              <p:sp>
                <p:nvSpPr>
                  <p:cNvPr id="177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4" name="Group 594"/>
                <p:cNvGrpSpPr>
                  <a:grpSpLocks/>
                </p:cNvGrpSpPr>
                <p:nvPr/>
              </p:nvGrpSpPr>
              <p:grpSpPr bwMode="auto">
                <a:xfrm>
                  <a:off x="1819" y="3011"/>
                  <a:ext cx="100" cy="95"/>
                  <a:chOff x="704" y="1880"/>
                  <a:chExt cx="136" cy="128"/>
                </a:xfrm>
              </p:grpSpPr>
              <p:sp>
                <p:nvSpPr>
                  <p:cNvPr id="177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5" name="Group 597"/>
                <p:cNvGrpSpPr>
                  <a:grpSpLocks/>
                </p:cNvGrpSpPr>
                <p:nvPr/>
              </p:nvGrpSpPr>
              <p:grpSpPr bwMode="auto">
                <a:xfrm>
                  <a:off x="1724" y="3011"/>
                  <a:ext cx="100" cy="95"/>
                  <a:chOff x="704" y="1880"/>
                  <a:chExt cx="136" cy="128"/>
                </a:xfrm>
              </p:grpSpPr>
              <p:sp>
                <p:nvSpPr>
                  <p:cNvPr id="177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6" name="Group 600"/>
                <p:cNvGrpSpPr>
                  <a:grpSpLocks/>
                </p:cNvGrpSpPr>
                <p:nvPr/>
              </p:nvGrpSpPr>
              <p:grpSpPr bwMode="auto">
                <a:xfrm>
                  <a:off x="1623" y="3011"/>
                  <a:ext cx="100" cy="95"/>
                  <a:chOff x="704" y="1880"/>
                  <a:chExt cx="136" cy="128"/>
                </a:xfrm>
              </p:grpSpPr>
              <p:sp>
                <p:nvSpPr>
                  <p:cNvPr id="176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7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7" name="Group 603"/>
                <p:cNvGrpSpPr>
                  <a:grpSpLocks/>
                </p:cNvGrpSpPr>
                <p:nvPr/>
              </p:nvGrpSpPr>
              <p:grpSpPr bwMode="auto">
                <a:xfrm>
                  <a:off x="1528" y="3011"/>
                  <a:ext cx="100" cy="95"/>
                  <a:chOff x="704" y="1880"/>
                  <a:chExt cx="136" cy="128"/>
                </a:xfrm>
              </p:grpSpPr>
              <p:sp>
                <p:nvSpPr>
                  <p:cNvPr id="176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8" name="Group 606"/>
                <p:cNvGrpSpPr>
                  <a:grpSpLocks/>
                </p:cNvGrpSpPr>
                <p:nvPr/>
              </p:nvGrpSpPr>
              <p:grpSpPr bwMode="auto">
                <a:xfrm>
                  <a:off x="1427" y="3011"/>
                  <a:ext cx="100" cy="95"/>
                  <a:chOff x="704" y="1880"/>
                  <a:chExt cx="136" cy="128"/>
                </a:xfrm>
              </p:grpSpPr>
              <p:sp>
                <p:nvSpPr>
                  <p:cNvPr id="176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59" name="Group 609"/>
                <p:cNvGrpSpPr>
                  <a:grpSpLocks/>
                </p:cNvGrpSpPr>
                <p:nvPr/>
              </p:nvGrpSpPr>
              <p:grpSpPr bwMode="auto">
                <a:xfrm>
                  <a:off x="1332" y="3011"/>
                  <a:ext cx="100" cy="95"/>
                  <a:chOff x="704" y="1880"/>
                  <a:chExt cx="136" cy="128"/>
                </a:xfrm>
              </p:grpSpPr>
              <p:sp>
                <p:nvSpPr>
                  <p:cNvPr id="176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60" name="Group 612"/>
                <p:cNvGrpSpPr>
                  <a:grpSpLocks/>
                </p:cNvGrpSpPr>
                <p:nvPr/>
              </p:nvGrpSpPr>
              <p:grpSpPr bwMode="auto">
                <a:xfrm>
                  <a:off x="1231" y="3011"/>
                  <a:ext cx="100" cy="95"/>
                  <a:chOff x="704" y="1880"/>
                  <a:chExt cx="136" cy="128"/>
                </a:xfrm>
              </p:grpSpPr>
              <p:sp>
                <p:nvSpPr>
                  <p:cNvPr id="176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6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728" name="Group 590"/>
              <p:cNvGrpSpPr>
                <a:grpSpLocks/>
              </p:cNvGrpSpPr>
              <p:nvPr/>
            </p:nvGrpSpPr>
            <p:grpSpPr bwMode="auto">
              <a:xfrm rot="-5400000">
                <a:off x="2175149" y="4519039"/>
                <a:ext cx="1445890" cy="190457"/>
                <a:chOff x="1231" y="3011"/>
                <a:chExt cx="795" cy="95"/>
              </a:xfrm>
            </p:grpSpPr>
            <p:grpSp>
              <p:nvGrpSpPr>
                <p:cNvPr id="1729" name="Group 591"/>
                <p:cNvGrpSpPr>
                  <a:grpSpLocks/>
                </p:cNvGrpSpPr>
                <p:nvPr/>
              </p:nvGrpSpPr>
              <p:grpSpPr bwMode="auto">
                <a:xfrm>
                  <a:off x="1926" y="3011"/>
                  <a:ext cx="100" cy="95"/>
                  <a:chOff x="704" y="1880"/>
                  <a:chExt cx="136" cy="128"/>
                </a:xfrm>
              </p:grpSpPr>
              <p:sp>
                <p:nvSpPr>
                  <p:cNvPr id="17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0" name="Group 594"/>
                <p:cNvGrpSpPr>
                  <a:grpSpLocks/>
                </p:cNvGrpSpPr>
                <p:nvPr/>
              </p:nvGrpSpPr>
              <p:grpSpPr bwMode="auto">
                <a:xfrm>
                  <a:off x="1819" y="3011"/>
                  <a:ext cx="100" cy="95"/>
                  <a:chOff x="704" y="1880"/>
                  <a:chExt cx="136" cy="128"/>
                </a:xfrm>
              </p:grpSpPr>
              <p:sp>
                <p:nvSpPr>
                  <p:cNvPr id="17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1" name="Group 597"/>
                <p:cNvGrpSpPr>
                  <a:grpSpLocks/>
                </p:cNvGrpSpPr>
                <p:nvPr/>
              </p:nvGrpSpPr>
              <p:grpSpPr bwMode="auto">
                <a:xfrm>
                  <a:off x="1724" y="3011"/>
                  <a:ext cx="100" cy="95"/>
                  <a:chOff x="704" y="1880"/>
                  <a:chExt cx="136" cy="128"/>
                </a:xfrm>
              </p:grpSpPr>
              <p:sp>
                <p:nvSpPr>
                  <p:cNvPr id="17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2" name="Group 600"/>
                <p:cNvGrpSpPr>
                  <a:grpSpLocks/>
                </p:cNvGrpSpPr>
                <p:nvPr/>
              </p:nvGrpSpPr>
              <p:grpSpPr bwMode="auto">
                <a:xfrm>
                  <a:off x="1623" y="3011"/>
                  <a:ext cx="100" cy="95"/>
                  <a:chOff x="704" y="1880"/>
                  <a:chExt cx="136" cy="128"/>
                </a:xfrm>
              </p:grpSpPr>
              <p:sp>
                <p:nvSpPr>
                  <p:cNvPr id="17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3" name="Group 603"/>
                <p:cNvGrpSpPr>
                  <a:grpSpLocks/>
                </p:cNvGrpSpPr>
                <p:nvPr/>
              </p:nvGrpSpPr>
              <p:grpSpPr bwMode="auto">
                <a:xfrm>
                  <a:off x="1528" y="3011"/>
                  <a:ext cx="100" cy="95"/>
                  <a:chOff x="704" y="1880"/>
                  <a:chExt cx="136" cy="128"/>
                </a:xfrm>
              </p:grpSpPr>
              <p:sp>
                <p:nvSpPr>
                  <p:cNvPr id="17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4" name="Group 606"/>
                <p:cNvGrpSpPr>
                  <a:grpSpLocks/>
                </p:cNvGrpSpPr>
                <p:nvPr/>
              </p:nvGrpSpPr>
              <p:grpSpPr bwMode="auto">
                <a:xfrm>
                  <a:off x="1427" y="3011"/>
                  <a:ext cx="100" cy="95"/>
                  <a:chOff x="704" y="1880"/>
                  <a:chExt cx="136" cy="128"/>
                </a:xfrm>
              </p:grpSpPr>
              <p:sp>
                <p:nvSpPr>
                  <p:cNvPr id="17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5" name="Group 609"/>
                <p:cNvGrpSpPr>
                  <a:grpSpLocks/>
                </p:cNvGrpSpPr>
                <p:nvPr/>
              </p:nvGrpSpPr>
              <p:grpSpPr bwMode="auto">
                <a:xfrm>
                  <a:off x="1332" y="3011"/>
                  <a:ext cx="100" cy="95"/>
                  <a:chOff x="704" y="1880"/>
                  <a:chExt cx="136" cy="128"/>
                </a:xfrm>
              </p:grpSpPr>
              <p:sp>
                <p:nvSpPr>
                  <p:cNvPr id="17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36" name="Group 612"/>
                <p:cNvGrpSpPr>
                  <a:grpSpLocks/>
                </p:cNvGrpSpPr>
                <p:nvPr/>
              </p:nvGrpSpPr>
              <p:grpSpPr bwMode="auto">
                <a:xfrm>
                  <a:off x="1231" y="3011"/>
                  <a:ext cx="100" cy="95"/>
                  <a:chOff x="704" y="1880"/>
                  <a:chExt cx="136" cy="128"/>
                </a:xfrm>
              </p:grpSpPr>
              <p:sp>
                <p:nvSpPr>
                  <p:cNvPr id="17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1570" name="Group 741"/>
            <p:cNvGrpSpPr>
              <a:grpSpLocks/>
            </p:cNvGrpSpPr>
            <p:nvPr/>
          </p:nvGrpSpPr>
          <p:grpSpPr bwMode="auto">
            <a:xfrm>
              <a:off x="4648200" y="3733800"/>
              <a:ext cx="2544422" cy="2532585"/>
              <a:chOff x="1270661" y="2040705"/>
              <a:chExt cx="3296506" cy="3296506"/>
            </a:xfrm>
          </p:grpSpPr>
          <p:grpSp>
            <p:nvGrpSpPr>
              <p:cNvPr id="1571" name="Group 590"/>
              <p:cNvGrpSpPr>
                <a:grpSpLocks/>
              </p:cNvGrpSpPr>
              <p:nvPr/>
            </p:nvGrpSpPr>
            <p:grpSpPr bwMode="auto">
              <a:xfrm rot="-2423775">
                <a:off x="2883984" y="2981652"/>
                <a:ext cx="1400822" cy="190899"/>
                <a:chOff x="1231" y="3011"/>
                <a:chExt cx="795" cy="95"/>
              </a:xfrm>
            </p:grpSpPr>
            <p:grpSp>
              <p:nvGrpSpPr>
                <p:cNvPr id="1698" name="Group 591"/>
                <p:cNvGrpSpPr>
                  <a:grpSpLocks/>
                </p:cNvGrpSpPr>
                <p:nvPr/>
              </p:nvGrpSpPr>
              <p:grpSpPr bwMode="auto">
                <a:xfrm>
                  <a:off x="1926" y="3011"/>
                  <a:ext cx="100" cy="95"/>
                  <a:chOff x="704" y="1880"/>
                  <a:chExt cx="136" cy="128"/>
                </a:xfrm>
              </p:grpSpPr>
              <p:sp>
                <p:nvSpPr>
                  <p:cNvPr id="17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99" name="Group 594"/>
                <p:cNvGrpSpPr>
                  <a:grpSpLocks/>
                </p:cNvGrpSpPr>
                <p:nvPr/>
              </p:nvGrpSpPr>
              <p:grpSpPr bwMode="auto">
                <a:xfrm>
                  <a:off x="1819" y="3011"/>
                  <a:ext cx="100" cy="95"/>
                  <a:chOff x="704" y="1880"/>
                  <a:chExt cx="136" cy="128"/>
                </a:xfrm>
              </p:grpSpPr>
              <p:sp>
                <p:nvSpPr>
                  <p:cNvPr id="17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0" name="Group 597"/>
                <p:cNvGrpSpPr>
                  <a:grpSpLocks/>
                </p:cNvGrpSpPr>
                <p:nvPr/>
              </p:nvGrpSpPr>
              <p:grpSpPr bwMode="auto">
                <a:xfrm>
                  <a:off x="1724" y="3011"/>
                  <a:ext cx="100" cy="95"/>
                  <a:chOff x="704" y="1880"/>
                  <a:chExt cx="136" cy="128"/>
                </a:xfrm>
              </p:grpSpPr>
              <p:sp>
                <p:nvSpPr>
                  <p:cNvPr id="17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1" name="Group 600"/>
                <p:cNvGrpSpPr>
                  <a:grpSpLocks/>
                </p:cNvGrpSpPr>
                <p:nvPr/>
              </p:nvGrpSpPr>
              <p:grpSpPr bwMode="auto">
                <a:xfrm>
                  <a:off x="1623" y="3011"/>
                  <a:ext cx="100" cy="95"/>
                  <a:chOff x="704" y="1880"/>
                  <a:chExt cx="136" cy="128"/>
                </a:xfrm>
              </p:grpSpPr>
              <p:sp>
                <p:nvSpPr>
                  <p:cNvPr id="17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2" name="Group 603"/>
                <p:cNvGrpSpPr>
                  <a:grpSpLocks/>
                </p:cNvGrpSpPr>
                <p:nvPr/>
              </p:nvGrpSpPr>
              <p:grpSpPr bwMode="auto">
                <a:xfrm>
                  <a:off x="1528" y="3011"/>
                  <a:ext cx="100" cy="95"/>
                  <a:chOff x="704" y="1880"/>
                  <a:chExt cx="136" cy="128"/>
                </a:xfrm>
              </p:grpSpPr>
              <p:sp>
                <p:nvSpPr>
                  <p:cNvPr id="17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3" name="Group 606"/>
                <p:cNvGrpSpPr>
                  <a:grpSpLocks/>
                </p:cNvGrpSpPr>
                <p:nvPr/>
              </p:nvGrpSpPr>
              <p:grpSpPr bwMode="auto">
                <a:xfrm>
                  <a:off x="1427" y="3011"/>
                  <a:ext cx="100" cy="95"/>
                  <a:chOff x="704" y="1880"/>
                  <a:chExt cx="136" cy="128"/>
                </a:xfrm>
              </p:grpSpPr>
              <p:sp>
                <p:nvSpPr>
                  <p:cNvPr id="17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4" name="Group 609"/>
                <p:cNvGrpSpPr>
                  <a:grpSpLocks/>
                </p:cNvGrpSpPr>
                <p:nvPr/>
              </p:nvGrpSpPr>
              <p:grpSpPr bwMode="auto">
                <a:xfrm>
                  <a:off x="1332" y="3011"/>
                  <a:ext cx="100" cy="95"/>
                  <a:chOff x="704" y="1880"/>
                  <a:chExt cx="136" cy="128"/>
                </a:xfrm>
              </p:grpSpPr>
              <p:sp>
                <p:nvSpPr>
                  <p:cNvPr id="17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05" name="Group 612"/>
                <p:cNvGrpSpPr>
                  <a:grpSpLocks/>
                </p:cNvGrpSpPr>
                <p:nvPr/>
              </p:nvGrpSpPr>
              <p:grpSpPr bwMode="auto">
                <a:xfrm>
                  <a:off x="1231" y="3011"/>
                  <a:ext cx="100" cy="95"/>
                  <a:chOff x="704" y="1880"/>
                  <a:chExt cx="136" cy="128"/>
                </a:xfrm>
              </p:grpSpPr>
              <p:sp>
                <p:nvSpPr>
                  <p:cNvPr id="17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7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2" name="Group 590"/>
              <p:cNvGrpSpPr>
                <a:grpSpLocks/>
              </p:cNvGrpSpPr>
              <p:nvPr/>
            </p:nvGrpSpPr>
            <p:grpSpPr bwMode="auto">
              <a:xfrm rot="-2423775">
                <a:off x="1594025" y="4091996"/>
                <a:ext cx="1400822" cy="190899"/>
                <a:chOff x="1231" y="3011"/>
                <a:chExt cx="795" cy="95"/>
              </a:xfrm>
            </p:grpSpPr>
            <p:grpSp>
              <p:nvGrpSpPr>
                <p:cNvPr id="1674" name="Group 591"/>
                <p:cNvGrpSpPr>
                  <a:grpSpLocks/>
                </p:cNvGrpSpPr>
                <p:nvPr/>
              </p:nvGrpSpPr>
              <p:grpSpPr bwMode="auto">
                <a:xfrm>
                  <a:off x="1926" y="3011"/>
                  <a:ext cx="100" cy="95"/>
                  <a:chOff x="704" y="1880"/>
                  <a:chExt cx="136" cy="128"/>
                </a:xfrm>
              </p:grpSpPr>
              <p:sp>
                <p:nvSpPr>
                  <p:cNvPr id="169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5" name="Group 594"/>
                <p:cNvGrpSpPr>
                  <a:grpSpLocks/>
                </p:cNvGrpSpPr>
                <p:nvPr/>
              </p:nvGrpSpPr>
              <p:grpSpPr bwMode="auto">
                <a:xfrm>
                  <a:off x="1819" y="3011"/>
                  <a:ext cx="100" cy="95"/>
                  <a:chOff x="704" y="1880"/>
                  <a:chExt cx="136" cy="128"/>
                </a:xfrm>
              </p:grpSpPr>
              <p:sp>
                <p:nvSpPr>
                  <p:cNvPr id="169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6" name="Group 597"/>
                <p:cNvGrpSpPr>
                  <a:grpSpLocks/>
                </p:cNvGrpSpPr>
                <p:nvPr/>
              </p:nvGrpSpPr>
              <p:grpSpPr bwMode="auto">
                <a:xfrm>
                  <a:off x="1724" y="3011"/>
                  <a:ext cx="100" cy="95"/>
                  <a:chOff x="704" y="1880"/>
                  <a:chExt cx="136" cy="128"/>
                </a:xfrm>
              </p:grpSpPr>
              <p:sp>
                <p:nvSpPr>
                  <p:cNvPr id="169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7" name="Group 600"/>
                <p:cNvGrpSpPr>
                  <a:grpSpLocks/>
                </p:cNvGrpSpPr>
                <p:nvPr/>
              </p:nvGrpSpPr>
              <p:grpSpPr bwMode="auto">
                <a:xfrm>
                  <a:off x="1623" y="3011"/>
                  <a:ext cx="100" cy="95"/>
                  <a:chOff x="704" y="1880"/>
                  <a:chExt cx="136" cy="128"/>
                </a:xfrm>
              </p:grpSpPr>
              <p:sp>
                <p:nvSpPr>
                  <p:cNvPr id="169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9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8" name="Group 603"/>
                <p:cNvGrpSpPr>
                  <a:grpSpLocks/>
                </p:cNvGrpSpPr>
                <p:nvPr/>
              </p:nvGrpSpPr>
              <p:grpSpPr bwMode="auto">
                <a:xfrm>
                  <a:off x="1528" y="3011"/>
                  <a:ext cx="100" cy="95"/>
                  <a:chOff x="704" y="1880"/>
                  <a:chExt cx="136" cy="128"/>
                </a:xfrm>
              </p:grpSpPr>
              <p:sp>
                <p:nvSpPr>
                  <p:cNvPr id="168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79" name="Group 606"/>
                <p:cNvGrpSpPr>
                  <a:grpSpLocks/>
                </p:cNvGrpSpPr>
                <p:nvPr/>
              </p:nvGrpSpPr>
              <p:grpSpPr bwMode="auto">
                <a:xfrm>
                  <a:off x="1427" y="3011"/>
                  <a:ext cx="100" cy="95"/>
                  <a:chOff x="704" y="1880"/>
                  <a:chExt cx="136" cy="128"/>
                </a:xfrm>
              </p:grpSpPr>
              <p:sp>
                <p:nvSpPr>
                  <p:cNvPr id="168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0" name="Group 609"/>
                <p:cNvGrpSpPr>
                  <a:grpSpLocks/>
                </p:cNvGrpSpPr>
                <p:nvPr/>
              </p:nvGrpSpPr>
              <p:grpSpPr bwMode="auto">
                <a:xfrm>
                  <a:off x="1332" y="3011"/>
                  <a:ext cx="100" cy="95"/>
                  <a:chOff x="704" y="1880"/>
                  <a:chExt cx="136" cy="128"/>
                </a:xfrm>
              </p:grpSpPr>
              <p:sp>
                <p:nvSpPr>
                  <p:cNvPr id="168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81" name="Group 612"/>
                <p:cNvGrpSpPr>
                  <a:grpSpLocks/>
                </p:cNvGrpSpPr>
                <p:nvPr/>
              </p:nvGrpSpPr>
              <p:grpSpPr bwMode="auto">
                <a:xfrm>
                  <a:off x="1231" y="3011"/>
                  <a:ext cx="100" cy="95"/>
                  <a:chOff x="704" y="1880"/>
                  <a:chExt cx="136" cy="128"/>
                </a:xfrm>
              </p:grpSpPr>
              <p:sp>
                <p:nvSpPr>
                  <p:cNvPr id="168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8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3" name="Group 590"/>
              <p:cNvGrpSpPr>
                <a:grpSpLocks/>
              </p:cNvGrpSpPr>
              <p:nvPr/>
            </p:nvGrpSpPr>
            <p:grpSpPr bwMode="auto">
              <a:xfrm>
                <a:off x="1270661" y="3549247"/>
                <a:ext cx="1445890" cy="190457"/>
                <a:chOff x="1231" y="3011"/>
                <a:chExt cx="795" cy="95"/>
              </a:xfrm>
            </p:grpSpPr>
            <p:grpSp>
              <p:nvGrpSpPr>
                <p:cNvPr id="1650" name="Group 591"/>
                <p:cNvGrpSpPr>
                  <a:grpSpLocks/>
                </p:cNvGrpSpPr>
                <p:nvPr/>
              </p:nvGrpSpPr>
              <p:grpSpPr bwMode="auto">
                <a:xfrm>
                  <a:off x="1926" y="3011"/>
                  <a:ext cx="100" cy="95"/>
                  <a:chOff x="704" y="1880"/>
                  <a:chExt cx="136" cy="128"/>
                </a:xfrm>
              </p:grpSpPr>
              <p:sp>
                <p:nvSpPr>
                  <p:cNvPr id="167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7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1" name="Group 594"/>
                <p:cNvGrpSpPr>
                  <a:grpSpLocks/>
                </p:cNvGrpSpPr>
                <p:nvPr/>
              </p:nvGrpSpPr>
              <p:grpSpPr bwMode="auto">
                <a:xfrm>
                  <a:off x="1819" y="3011"/>
                  <a:ext cx="100" cy="95"/>
                  <a:chOff x="704" y="1880"/>
                  <a:chExt cx="136" cy="128"/>
                </a:xfrm>
              </p:grpSpPr>
              <p:sp>
                <p:nvSpPr>
                  <p:cNvPr id="167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7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2" name="Group 597"/>
                <p:cNvGrpSpPr>
                  <a:grpSpLocks/>
                </p:cNvGrpSpPr>
                <p:nvPr/>
              </p:nvGrpSpPr>
              <p:grpSpPr bwMode="auto">
                <a:xfrm>
                  <a:off x="1724" y="3011"/>
                  <a:ext cx="100" cy="95"/>
                  <a:chOff x="704" y="1880"/>
                  <a:chExt cx="136" cy="128"/>
                </a:xfrm>
              </p:grpSpPr>
              <p:sp>
                <p:nvSpPr>
                  <p:cNvPr id="166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3" name="Group 600"/>
                <p:cNvGrpSpPr>
                  <a:grpSpLocks/>
                </p:cNvGrpSpPr>
                <p:nvPr/>
              </p:nvGrpSpPr>
              <p:grpSpPr bwMode="auto">
                <a:xfrm>
                  <a:off x="1623" y="3011"/>
                  <a:ext cx="100" cy="95"/>
                  <a:chOff x="704" y="1880"/>
                  <a:chExt cx="136" cy="128"/>
                </a:xfrm>
              </p:grpSpPr>
              <p:sp>
                <p:nvSpPr>
                  <p:cNvPr id="166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4" name="Group 603"/>
                <p:cNvGrpSpPr>
                  <a:grpSpLocks/>
                </p:cNvGrpSpPr>
                <p:nvPr/>
              </p:nvGrpSpPr>
              <p:grpSpPr bwMode="auto">
                <a:xfrm>
                  <a:off x="1528" y="3011"/>
                  <a:ext cx="100" cy="95"/>
                  <a:chOff x="704" y="1880"/>
                  <a:chExt cx="136" cy="128"/>
                </a:xfrm>
              </p:grpSpPr>
              <p:sp>
                <p:nvSpPr>
                  <p:cNvPr id="166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5" name="Group 606"/>
                <p:cNvGrpSpPr>
                  <a:grpSpLocks/>
                </p:cNvGrpSpPr>
                <p:nvPr/>
              </p:nvGrpSpPr>
              <p:grpSpPr bwMode="auto">
                <a:xfrm>
                  <a:off x="1427" y="3011"/>
                  <a:ext cx="100" cy="95"/>
                  <a:chOff x="704" y="1880"/>
                  <a:chExt cx="136" cy="128"/>
                </a:xfrm>
              </p:grpSpPr>
              <p:sp>
                <p:nvSpPr>
                  <p:cNvPr id="166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6" name="Group 609"/>
                <p:cNvGrpSpPr>
                  <a:grpSpLocks/>
                </p:cNvGrpSpPr>
                <p:nvPr/>
              </p:nvGrpSpPr>
              <p:grpSpPr bwMode="auto">
                <a:xfrm>
                  <a:off x="1332" y="3011"/>
                  <a:ext cx="100" cy="95"/>
                  <a:chOff x="704" y="1880"/>
                  <a:chExt cx="136" cy="128"/>
                </a:xfrm>
              </p:grpSpPr>
              <p:sp>
                <p:nvSpPr>
                  <p:cNvPr id="166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6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57" name="Group 612"/>
                <p:cNvGrpSpPr>
                  <a:grpSpLocks/>
                </p:cNvGrpSpPr>
                <p:nvPr/>
              </p:nvGrpSpPr>
              <p:grpSpPr bwMode="auto">
                <a:xfrm>
                  <a:off x="1231" y="3011"/>
                  <a:ext cx="100" cy="95"/>
                  <a:chOff x="704" y="1880"/>
                  <a:chExt cx="136" cy="128"/>
                </a:xfrm>
              </p:grpSpPr>
              <p:sp>
                <p:nvSpPr>
                  <p:cNvPr id="165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5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157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1575" name="Group 590"/>
              <p:cNvGrpSpPr>
                <a:grpSpLocks/>
              </p:cNvGrpSpPr>
              <p:nvPr/>
            </p:nvGrpSpPr>
            <p:grpSpPr bwMode="auto">
              <a:xfrm>
                <a:off x="3121277" y="3571015"/>
                <a:ext cx="1445890" cy="190457"/>
                <a:chOff x="1231" y="3011"/>
                <a:chExt cx="795" cy="95"/>
              </a:xfrm>
            </p:grpSpPr>
            <p:grpSp>
              <p:nvGrpSpPr>
                <p:cNvPr id="1626" name="Group 591"/>
                <p:cNvGrpSpPr>
                  <a:grpSpLocks/>
                </p:cNvGrpSpPr>
                <p:nvPr/>
              </p:nvGrpSpPr>
              <p:grpSpPr bwMode="auto">
                <a:xfrm>
                  <a:off x="1926" y="3011"/>
                  <a:ext cx="100" cy="95"/>
                  <a:chOff x="704" y="1880"/>
                  <a:chExt cx="136" cy="128"/>
                </a:xfrm>
              </p:grpSpPr>
              <p:sp>
                <p:nvSpPr>
                  <p:cNvPr id="164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7" name="Group 594"/>
                <p:cNvGrpSpPr>
                  <a:grpSpLocks/>
                </p:cNvGrpSpPr>
                <p:nvPr/>
              </p:nvGrpSpPr>
              <p:grpSpPr bwMode="auto">
                <a:xfrm>
                  <a:off x="1819" y="3011"/>
                  <a:ext cx="100" cy="95"/>
                  <a:chOff x="704" y="1880"/>
                  <a:chExt cx="136" cy="128"/>
                </a:xfrm>
              </p:grpSpPr>
              <p:sp>
                <p:nvSpPr>
                  <p:cNvPr id="164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8" name="Group 597"/>
                <p:cNvGrpSpPr>
                  <a:grpSpLocks/>
                </p:cNvGrpSpPr>
                <p:nvPr/>
              </p:nvGrpSpPr>
              <p:grpSpPr bwMode="auto">
                <a:xfrm>
                  <a:off x="1724" y="3011"/>
                  <a:ext cx="100" cy="95"/>
                  <a:chOff x="704" y="1880"/>
                  <a:chExt cx="136" cy="128"/>
                </a:xfrm>
              </p:grpSpPr>
              <p:sp>
                <p:nvSpPr>
                  <p:cNvPr id="164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29" name="Group 600"/>
                <p:cNvGrpSpPr>
                  <a:grpSpLocks/>
                </p:cNvGrpSpPr>
                <p:nvPr/>
              </p:nvGrpSpPr>
              <p:grpSpPr bwMode="auto">
                <a:xfrm>
                  <a:off x="1623" y="3011"/>
                  <a:ext cx="100" cy="95"/>
                  <a:chOff x="704" y="1880"/>
                  <a:chExt cx="136" cy="128"/>
                </a:xfrm>
              </p:grpSpPr>
              <p:sp>
                <p:nvSpPr>
                  <p:cNvPr id="164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0" name="Group 603"/>
                <p:cNvGrpSpPr>
                  <a:grpSpLocks/>
                </p:cNvGrpSpPr>
                <p:nvPr/>
              </p:nvGrpSpPr>
              <p:grpSpPr bwMode="auto">
                <a:xfrm>
                  <a:off x="1528" y="3011"/>
                  <a:ext cx="100" cy="95"/>
                  <a:chOff x="704" y="1880"/>
                  <a:chExt cx="136" cy="128"/>
                </a:xfrm>
              </p:grpSpPr>
              <p:sp>
                <p:nvSpPr>
                  <p:cNvPr id="164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4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1" name="Group 606"/>
                <p:cNvGrpSpPr>
                  <a:grpSpLocks/>
                </p:cNvGrpSpPr>
                <p:nvPr/>
              </p:nvGrpSpPr>
              <p:grpSpPr bwMode="auto">
                <a:xfrm>
                  <a:off x="1427" y="3011"/>
                  <a:ext cx="100" cy="95"/>
                  <a:chOff x="704" y="1880"/>
                  <a:chExt cx="136" cy="128"/>
                </a:xfrm>
              </p:grpSpPr>
              <p:sp>
                <p:nvSpPr>
                  <p:cNvPr id="163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2" name="Group 609"/>
                <p:cNvGrpSpPr>
                  <a:grpSpLocks/>
                </p:cNvGrpSpPr>
                <p:nvPr/>
              </p:nvGrpSpPr>
              <p:grpSpPr bwMode="auto">
                <a:xfrm>
                  <a:off x="1332" y="3011"/>
                  <a:ext cx="100" cy="95"/>
                  <a:chOff x="704" y="1880"/>
                  <a:chExt cx="136" cy="128"/>
                </a:xfrm>
              </p:grpSpPr>
              <p:sp>
                <p:nvSpPr>
                  <p:cNvPr id="163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33" name="Group 612"/>
                <p:cNvGrpSpPr>
                  <a:grpSpLocks/>
                </p:cNvGrpSpPr>
                <p:nvPr/>
              </p:nvGrpSpPr>
              <p:grpSpPr bwMode="auto">
                <a:xfrm>
                  <a:off x="1231" y="3011"/>
                  <a:ext cx="100" cy="95"/>
                  <a:chOff x="704" y="1880"/>
                  <a:chExt cx="136" cy="128"/>
                </a:xfrm>
              </p:grpSpPr>
              <p:sp>
                <p:nvSpPr>
                  <p:cNvPr id="163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3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6" name="Group 590"/>
              <p:cNvGrpSpPr>
                <a:grpSpLocks/>
              </p:cNvGrpSpPr>
              <p:nvPr/>
            </p:nvGrpSpPr>
            <p:grpSpPr bwMode="auto">
              <a:xfrm rot="-5400000">
                <a:off x="2202368" y="2668423"/>
                <a:ext cx="1445890" cy="190457"/>
                <a:chOff x="1231" y="3011"/>
                <a:chExt cx="795" cy="95"/>
              </a:xfrm>
            </p:grpSpPr>
            <p:grpSp>
              <p:nvGrpSpPr>
                <p:cNvPr id="1602" name="Group 591"/>
                <p:cNvGrpSpPr>
                  <a:grpSpLocks/>
                </p:cNvGrpSpPr>
                <p:nvPr/>
              </p:nvGrpSpPr>
              <p:grpSpPr bwMode="auto">
                <a:xfrm>
                  <a:off x="1926" y="3011"/>
                  <a:ext cx="100" cy="95"/>
                  <a:chOff x="704" y="1880"/>
                  <a:chExt cx="136" cy="128"/>
                </a:xfrm>
              </p:grpSpPr>
              <p:sp>
                <p:nvSpPr>
                  <p:cNvPr id="162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3" name="Group 594"/>
                <p:cNvGrpSpPr>
                  <a:grpSpLocks/>
                </p:cNvGrpSpPr>
                <p:nvPr/>
              </p:nvGrpSpPr>
              <p:grpSpPr bwMode="auto">
                <a:xfrm>
                  <a:off x="1819" y="3011"/>
                  <a:ext cx="100" cy="95"/>
                  <a:chOff x="704" y="1880"/>
                  <a:chExt cx="136" cy="128"/>
                </a:xfrm>
              </p:grpSpPr>
              <p:sp>
                <p:nvSpPr>
                  <p:cNvPr id="162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4" name="Group 597"/>
                <p:cNvGrpSpPr>
                  <a:grpSpLocks/>
                </p:cNvGrpSpPr>
                <p:nvPr/>
              </p:nvGrpSpPr>
              <p:grpSpPr bwMode="auto">
                <a:xfrm>
                  <a:off x="1724" y="3011"/>
                  <a:ext cx="100" cy="95"/>
                  <a:chOff x="704" y="1880"/>
                  <a:chExt cx="136" cy="128"/>
                </a:xfrm>
              </p:grpSpPr>
              <p:sp>
                <p:nvSpPr>
                  <p:cNvPr id="162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2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5" name="Group 600"/>
                <p:cNvGrpSpPr>
                  <a:grpSpLocks/>
                </p:cNvGrpSpPr>
                <p:nvPr/>
              </p:nvGrpSpPr>
              <p:grpSpPr bwMode="auto">
                <a:xfrm>
                  <a:off x="1623" y="3011"/>
                  <a:ext cx="100" cy="95"/>
                  <a:chOff x="704" y="1880"/>
                  <a:chExt cx="136" cy="128"/>
                </a:xfrm>
              </p:grpSpPr>
              <p:sp>
                <p:nvSpPr>
                  <p:cNvPr id="161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6" name="Group 603"/>
                <p:cNvGrpSpPr>
                  <a:grpSpLocks/>
                </p:cNvGrpSpPr>
                <p:nvPr/>
              </p:nvGrpSpPr>
              <p:grpSpPr bwMode="auto">
                <a:xfrm>
                  <a:off x="1528" y="3011"/>
                  <a:ext cx="100" cy="95"/>
                  <a:chOff x="704" y="1880"/>
                  <a:chExt cx="136" cy="128"/>
                </a:xfrm>
              </p:grpSpPr>
              <p:sp>
                <p:nvSpPr>
                  <p:cNvPr id="161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7" name="Group 606"/>
                <p:cNvGrpSpPr>
                  <a:grpSpLocks/>
                </p:cNvGrpSpPr>
                <p:nvPr/>
              </p:nvGrpSpPr>
              <p:grpSpPr bwMode="auto">
                <a:xfrm>
                  <a:off x="1427" y="3011"/>
                  <a:ext cx="100" cy="95"/>
                  <a:chOff x="704" y="1880"/>
                  <a:chExt cx="136" cy="128"/>
                </a:xfrm>
              </p:grpSpPr>
              <p:sp>
                <p:nvSpPr>
                  <p:cNvPr id="161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8" name="Group 609"/>
                <p:cNvGrpSpPr>
                  <a:grpSpLocks/>
                </p:cNvGrpSpPr>
                <p:nvPr/>
              </p:nvGrpSpPr>
              <p:grpSpPr bwMode="auto">
                <a:xfrm>
                  <a:off x="1332" y="3011"/>
                  <a:ext cx="100" cy="95"/>
                  <a:chOff x="704" y="1880"/>
                  <a:chExt cx="136" cy="128"/>
                </a:xfrm>
              </p:grpSpPr>
              <p:sp>
                <p:nvSpPr>
                  <p:cNvPr id="161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09" name="Group 612"/>
                <p:cNvGrpSpPr>
                  <a:grpSpLocks/>
                </p:cNvGrpSpPr>
                <p:nvPr/>
              </p:nvGrpSpPr>
              <p:grpSpPr bwMode="auto">
                <a:xfrm>
                  <a:off x="1231" y="3011"/>
                  <a:ext cx="100" cy="95"/>
                  <a:chOff x="704" y="1880"/>
                  <a:chExt cx="136" cy="128"/>
                </a:xfrm>
              </p:grpSpPr>
              <p:sp>
                <p:nvSpPr>
                  <p:cNvPr id="161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1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577" name="Group 590"/>
              <p:cNvGrpSpPr>
                <a:grpSpLocks/>
              </p:cNvGrpSpPr>
              <p:nvPr/>
            </p:nvGrpSpPr>
            <p:grpSpPr bwMode="auto">
              <a:xfrm rot="-5400000">
                <a:off x="2175149" y="4519039"/>
                <a:ext cx="1445890" cy="190457"/>
                <a:chOff x="1231" y="3011"/>
                <a:chExt cx="795" cy="95"/>
              </a:xfrm>
            </p:grpSpPr>
            <p:grpSp>
              <p:nvGrpSpPr>
                <p:cNvPr id="1578" name="Group 591"/>
                <p:cNvGrpSpPr>
                  <a:grpSpLocks/>
                </p:cNvGrpSpPr>
                <p:nvPr/>
              </p:nvGrpSpPr>
              <p:grpSpPr bwMode="auto">
                <a:xfrm>
                  <a:off x="1926" y="3011"/>
                  <a:ext cx="100" cy="95"/>
                  <a:chOff x="704" y="1880"/>
                  <a:chExt cx="136" cy="128"/>
                </a:xfrm>
              </p:grpSpPr>
              <p:sp>
                <p:nvSpPr>
                  <p:cNvPr id="160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60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79" name="Group 594"/>
                <p:cNvGrpSpPr>
                  <a:grpSpLocks/>
                </p:cNvGrpSpPr>
                <p:nvPr/>
              </p:nvGrpSpPr>
              <p:grpSpPr bwMode="auto">
                <a:xfrm>
                  <a:off x="1819" y="3011"/>
                  <a:ext cx="100" cy="95"/>
                  <a:chOff x="704" y="1880"/>
                  <a:chExt cx="136" cy="128"/>
                </a:xfrm>
              </p:grpSpPr>
              <p:sp>
                <p:nvSpPr>
                  <p:cNvPr id="159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0" name="Group 597"/>
                <p:cNvGrpSpPr>
                  <a:grpSpLocks/>
                </p:cNvGrpSpPr>
                <p:nvPr/>
              </p:nvGrpSpPr>
              <p:grpSpPr bwMode="auto">
                <a:xfrm>
                  <a:off x="1724" y="3011"/>
                  <a:ext cx="100" cy="95"/>
                  <a:chOff x="704" y="1880"/>
                  <a:chExt cx="136" cy="128"/>
                </a:xfrm>
              </p:grpSpPr>
              <p:sp>
                <p:nvSpPr>
                  <p:cNvPr id="159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1" name="Group 600"/>
                <p:cNvGrpSpPr>
                  <a:grpSpLocks/>
                </p:cNvGrpSpPr>
                <p:nvPr/>
              </p:nvGrpSpPr>
              <p:grpSpPr bwMode="auto">
                <a:xfrm>
                  <a:off x="1623" y="3011"/>
                  <a:ext cx="100" cy="95"/>
                  <a:chOff x="704" y="1880"/>
                  <a:chExt cx="136" cy="128"/>
                </a:xfrm>
              </p:grpSpPr>
              <p:sp>
                <p:nvSpPr>
                  <p:cNvPr id="159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2" name="Group 603"/>
                <p:cNvGrpSpPr>
                  <a:grpSpLocks/>
                </p:cNvGrpSpPr>
                <p:nvPr/>
              </p:nvGrpSpPr>
              <p:grpSpPr bwMode="auto">
                <a:xfrm>
                  <a:off x="1528" y="3011"/>
                  <a:ext cx="100" cy="95"/>
                  <a:chOff x="704" y="1880"/>
                  <a:chExt cx="136" cy="128"/>
                </a:xfrm>
              </p:grpSpPr>
              <p:sp>
                <p:nvSpPr>
                  <p:cNvPr id="159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3" name="Group 606"/>
                <p:cNvGrpSpPr>
                  <a:grpSpLocks/>
                </p:cNvGrpSpPr>
                <p:nvPr/>
              </p:nvGrpSpPr>
              <p:grpSpPr bwMode="auto">
                <a:xfrm>
                  <a:off x="1427" y="3011"/>
                  <a:ext cx="100" cy="95"/>
                  <a:chOff x="704" y="1880"/>
                  <a:chExt cx="136" cy="128"/>
                </a:xfrm>
              </p:grpSpPr>
              <p:sp>
                <p:nvSpPr>
                  <p:cNvPr id="159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9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4" name="Group 609"/>
                <p:cNvGrpSpPr>
                  <a:grpSpLocks/>
                </p:cNvGrpSpPr>
                <p:nvPr/>
              </p:nvGrpSpPr>
              <p:grpSpPr bwMode="auto">
                <a:xfrm>
                  <a:off x="1332" y="3011"/>
                  <a:ext cx="100" cy="95"/>
                  <a:chOff x="704" y="1880"/>
                  <a:chExt cx="136" cy="128"/>
                </a:xfrm>
              </p:grpSpPr>
              <p:sp>
                <p:nvSpPr>
                  <p:cNvPr id="158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8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85" name="Group 612"/>
                <p:cNvGrpSpPr>
                  <a:grpSpLocks/>
                </p:cNvGrpSpPr>
                <p:nvPr/>
              </p:nvGrpSpPr>
              <p:grpSpPr bwMode="auto">
                <a:xfrm>
                  <a:off x="1231" y="3011"/>
                  <a:ext cx="100" cy="95"/>
                  <a:chOff x="704" y="1880"/>
                  <a:chExt cx="136" cy="128"/>
                </a:xfrm>
              </p:grpSpPr>
              <p:sp>
                <p:nvSpPr>
                  <p:cNvPr id="158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58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cxnSp>
        <p:nvCxnSpPr>
          <p:cNvPr id="1875" name="Straight Arrow Connector 1874"/>
          <p:cNvCxnSpPr>
            <a:stCxn id="1560" idx="0"/>
          </p:cNvCxnSpPr>
          <p:nvPr/>
        </p:nvCxnSpPr>
        <p:spPr>
          <a:xfrm flipV="1">
            <a:off x="7036669" y="2057400"/>
            <a:ext cx="735731" cy="2826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6" name="Straight Arrow Connector 1875"/>
          <p:cNvCxnSpPr/>
          <p:nvPr/>
        </p:nvCxnSpPr>
        <p:spPr>
          <a:xfrm>
            <a:off x="1828800" y="1683180"/>
            <a:ext cx="3048000" cy="52662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78" name="Straight Arrow Connector 1877"/>
          <p:cNvCxnSpPr/>
          <p:nvPr/>
        </p:nvCxnSpPr>
        <p:spPr>
          <a:xfrm flipH="1">
            <a:off x="3810000" y="3200400"/>
            <a:ext cx="762000" cy="1447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928" name="Group 741"/>
          <p:cNvGrpSpPr>
            <a:grpSpLocks/>
          </p:cNvGrpSpPr>
          <p:nvPr/>
        </p:nvGrpSpPr>
        <p:grpSpPr bwMode="auto">
          <a:xfrm>
            <a:off x="3276600" y="2057400"/>
            <a:ext cx="2544422" cy="2532585"/>
            <a:chOff x="1270661" y="2040705"/>
            <a:chExt cx="3296506" cy="3296506"/>
          </a:xfrm>
        </p:grpSpPr>
        <p:grpSp>
          <p:nvGrpSpPr>
            <p:cNvPr id="929" name="Group 590"/>
            <p:cNvGrpSpPr>
              <a:grpSpLocks/>
            </p:cNvGrpSpPr>
            <p:nvPr/>
          </p:nvGrpSpPr>
          <p:grpSpPr bwMode="auto">
            <a:xfrm rot="-2423775">
              <a:off x="2883984" y="2981652"/>
              <a:ext cx="1400822" cy="190899"/>
              <a:chOff x="1231" y="3011"/>
              <a:chExt cx="795" cy="95"/>
            </a:xfrm>
          </p:grpSpPr>
          <p:grpSp>
            <p:nvGrpSpPr>
              <p:cNvPr id="1088" name="Group 591"/>
              <p:cNvGrpSpPr>
                <a:grpSpLocks/>
              </p:cNvGrpSpPr>
              <p:nvPr/>
            </p:nvGrpSpPr>
            <p:grpSpPr bwMode="auto">
              <a:xfrm>
                <a:off x="1926" y="3011"/>
                <a:ext cx="100" cy="95"/>
                <a:chOff x="704" y="1880"/>
                <a:chExt cx="136" cy="128"/>
              </a:xfrm>
            </p:grpSpPr>
            <p:sp>
              <p:nvSpPr>
                <p:cNvPr id="111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1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89" name="Group 594"/>
              <p:cNvGrpSpPr>
                <a:grpSpLocks/>
              </p:cNvGrpSpPr>
              <p:nvPr/>
            </p:nvGrpSpPr>
            <p:grpSpPr bwMode="auto">
              <a:xfrm>
                <a:off x="1819" y="3011"/>
                <a:ext cx="100" cy="95"/>
                <a:chOff x="704" y="1880"/>
                <a:chExt cx="136" cy="128"/>
              </a:xfrm>
            </p:grpSpPr>
            <p:sp>
              <p:nvSpPr>
                <p:cNvPr id="110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0" name="Group 597"/>
              <p:cNvGrpSpPr>
                <a:grpSpLocks/>
              </p:cNvGrpSpPr>
              <p:nvPr/>
            </p:nvGrpSpPr>
            <p:grpSpPr bwMode="auto">
              <a:xfrm>
                <a:off x="1724" y="3011"/>
                <a:ext cx="100" cy="95"/>
                <a:chOff x="704" y="1880"/>
                <a:chExt cx="136" cy="128"/>
              </a:xfrm>
            </p:grpSpPr>
            <p:sp>
              <p:nvSpPr>
                <p:cNvPr id="110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1" name="Group 600"/>
              <p:cNvGrpSpPr>
                <a:grpSpLocks/>
              </p:cNvGrpSpPr>
              <p:nvPr/>
            </p:nvGrpSpPr>
            <p:grpSpPr bwMode="auto">
              <a:xfrm>
                <a:off x="1623" y="3011"/>
                <a:ext cx="100" cy="95"/>
                <a:chOff x="704" y="1880"/>
                <a:chExt cx="136" cy="128"/>
              </a:xfrm>
            </p:grpSpPr>
            <p:sp>
              <p:nvSpPr>
                <p:cNvPr id="110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2" name="Group 603"/>
              <p:cNvGrpSpPr>
                <a:grpSpLocks/>
              </p:cNvGrpSpPr>
              <p:nvPr/>
            </p:nvGrpSpPr>
            <p:grpSpPr bwMode="auto">
              <a:xfrm>
                <a:off x="1528" y="3011"/>
                <a:ext cx="100" cy="95"/>
                <a:chOff x="704" y="1880"/>
                <a:chExt cx="136" cy="128"/>
              </a:xfrm>
            </p:grpSpPr>
            <p:sp>
              <p:nvSpPr>
                <p:cNvPr id="110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3" name="Group 606"/>
              <p:cNvGrpSpPr>
                <a:grpSpLocks/>
              </p:cNvGrpSpPr>
              <p:nvPr/>
            </p:nvGrpSpPr>
            <p:grpSpPr bwMode="auto">
              <a:xfrm>
                <a:off x="1427" y="3011"/>
                <a:ext cx="100" cy="95"/>
                <a:chOff x="704" y="1880"/>
                <a:chExt cx="136" cy="128"/>
              </a:xfrm>
            </p:grpSpPr>
            <p:sp>
              <p:nvSpPr>
                <p:cNvPr id="110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10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4" name="Group 609"/>
              <p:cNvGrpSpPr>
                <a:grpSpLocks/>
              </p:cNvGrpSpPr>
              <p:nvPr/>
            </p:nvGrpSpPr>
            <p:grpSpPr bwMode="auto">
              <a:xfrm>
                <a:off x="1332" y="3011"/>
                <a:ext cx="100" cy="95"/>
                <a:chOff x="704" y="1880"/>
                <a:chExt cx="136" cy="128"/>
              </a:xfrm>
            </p:grpSpPr>
            <p:sp>
              <p:nvSpPr>
                <p:cNvPr id="109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9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95" name="Group 612"/>
              <p:cNvGrpSpPr>
                <a:grpSpLocks/>
              </p:cNvGrpSpPr>
              <p:nvPr/>
            </p:nvGrpSpPr>
            <p:grpSpPr bwMode="auto">
              <a:xfrm>
                <a:off x="1231" y="3011"/>
                <a:ext cx="100" cy="95"/>
                <a:chOff x="704" y="1880"/>
                <a:chExt cx="136" cy="128"/>
              </a:xfrm>
            </p:grpSpPr>
            <p:sp>
              <p:nvSpPr>
                <p:cNvPr id="109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9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0" name="Group 590"/>
            <p:cNvGrpSpPr>
              <a:grpSpLocks/>
            </p:cNvGrpSpPr>
            <p:nvPr/>
          </p:nvGrpSpPr>
          <p:grpSpPr bwMode="auto">
            <a:xfrm rot="-2423775">
              <a:off x="1594025" y="4091996"/>
              <a:ext cx="1400822" cy="190899"/>
              <a:chOff x="1231" y="3011"/>
              <a:chExt cx="795" cy="95"/>
            </a:xfrm>
          </p:grpSpPr>
          <p:grpSp>
            <p:nvGrpSpPr>
              <p:cNvPr id="1064" name="Group 591"/>
              <p:cNvGrpSpPr>
                <a:grpSpLocks/>
              </p:cNvGrpSpPr>
              <p:nvPr/>
            </p:nvGrpSpPr>
            <p:grpSpPr bwMode="auto">
              <a:xfrm>
                <a:off x="1926" y="3011"/>
                <a:ext cx="100" cy="95"/>
                <a:chOff x="704" y="1880"/>
                <a:chExt cx="136" cy="128"/>
              </a:xfrm>
            </p:grpSpPr>
            <p:sp>
              <p:nvSpPr>
                <p:cNvPr id="108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5" name="Group 594"/>
              <p:cNvGrpSpPr>
                <a:grpSpLocks/>
              </p:cNvGrpSpPr>
              <p:nvPr/>
            </p:nvGrpSpPr>
            <p:grpSpPr bwMode="auto">
              <a:xfrm>
                <a:off x="1819" y="3011"/>
                <a:ext cx="100" cy="95"/>
                <a:chOff x="704" y="1880"/>
                <a:chExt cx="136" cy="128"/>
              </a:xfrm>
            </p:grpSpPr>
            <p:sp>
              <p:nvSpPr>
                <p:cNvPr id="108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6" name="Group 597"/>
              <p:cNvGrpSpPr>
                <a:grpSpLocks/>
              </p:cNvGrpSpPr>
              <p:nvPr/>
            </p:nvGrpSpPr>
            <p:grpSpPr bwMode="auto">
              <a:xfrm>
                <a:off x="1724" y="3011"/>
                <a:ext cx="100" cy="95"/>
                <a:chOff x="704" y="1880"/>
                <a:chExt cx="136" cy="128"/>
              </a:xfrm>
            </p:grpSpPr>
            <p:sp>
              <p:nvSpPr>
                <p:cNvPr id="108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7" name="Group 600"/>
              <p:cNvGrpSpPr>
                <a:grpSpLocks/>
              </p:cNvGrpSpPr>
              <p:nvPr/>
            </p:nvGrpSpPr>
            <p:grpSpPr bwMode="auto">
              <a:xfrm>
                <a:off x="1623" y="3011"/>
                <a:ext cx="100" cy="95"/>
                <a:chOff x="704" y="1880"/>
                <a:chExt cx="136" cy="128"/>
              </a:xfrm>
            </p:grpSpPr>
            <p:sp>
              <p:nvSpPr>
                <p:cNvPr id="108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8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8" name="Group 603"/>
              <p:cNvGrpSpPr>
                <a:grpSpLocks/>
              </p:cNvGrpSpPr>
              <p:nvPr/>
            </p:nvGrpSpPr>
            <p:grpSpPr bwMode="auto">
              <a:xfrm>
                <a:off x="1528" y="3011"/>
                <a:ext cx="100" cy="95"/>
                <a:chOff x="704" y="1880"/>
                <a:chExt cx="136" cy="128"/>
              </a:xfrm>
            </p:grpSpPr>
            <p:sp>
              <p:nvSpPr>
                <p:cNvPr id="107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69" name="Group 606"/>
              <p:cNvGrpSpPr>
                <a:grpSpLocks/>
              </p:cNvGrpSpPr>
              <p:nvPr/>
            </p:nvGrpSpPr>
            <p:grpSpPr bwMode="auto">
              <a:xfrm>
                <a:off x="1427" y="3011"/>
                <a:ext cx="100" cy="95"/>
                <a:chOff x="704" y="1880"/>
                <a:chExt cx="136" cy="128"/>
              </a:xfrm>
            </p:grpSpPr>
            <p:sp>
              <p:nvSpPr>
                <p:cNvPr id="107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70" name="Group 609"/>
              <p:cNvGrpSpPr>
                <a:grpSpLocks/>
              </p:cNvGrpSpPr>
              <p:nvPr/>
            </p:nvGrpSpPr>
            <p:grpSpPr bwMode="auto">
              <a:xfrm>
                <a:off x="1332" y="3011"/>
                <a:ext cx="100" cy="95"/>
                <a:chOff x="704" y="1880"/>
                <a:chExt cx="136" cy="128"/>
              </a:xfrm>
            </p:grpSpPr>
            <p:sp>
              <p:nvSpPr>
                <p:cNvPr id="107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71" name="Group 612"/>
              <p:cNvGrpSpPr>
                <a:grpSpLocks/>
              </p:cNvGrpSpPr>
              <p:nvPr/>
            </p:nvGrpSpPr>
            <p:grpSpPr bwMode="auto">
              <a:xfrm>
                <a:off x="1231" y="3011"/>
                <a:ext cx="100" cy="95"/>
                <a:chOff x="704" y="1880"/>
                <a:chExt cx="136" cy="128"/>
              </a:xfrm>
            </p:grpSpPr>
            <p:sp>
              <p:nvSpPr>
                <p:cNvPr id="107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7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1" name="Group 590"/>
            <p:cNvGrpSpPr>
              <a:grpSpLocks/>
            </p:cNvGrpSpPr>
            <p:nvPr/>
          </p:nvGrpSpPr>
          <p:grpSpPr bwMode="auto">
            <a:xfrm>
              <a:off x="1270661" y="3549247"/>
              <a:ext cx="1445890" cy="190457"/>
              <a:chOff x="1231" y="3011"/>
              <a:chExt cx="795" cy="95"/>
            </a:xfrm>
          </p:grpSpPr>
          <p:grpSp>
            <p:nvGrpSpPr>
              <p:cNvPr id="1008" name="Group 591"/>
              <p:cNvGrpSpPr>
                <a:grpSpLocks/>
              </p:cNvGrpSpPr>
              <p:nvPr/>
            </p:nvGrpSpPr>
            <p:grpSpPr bwMode="auto">
              <a:xfrm>
                <a:off x="1926" y="3011"/>
                <a:ext cx="100" cy="95"/>
                <a:chOff x="704" y="1880"/>
                <a:chExt cx="136" cy="128"/>
              </a:xfrm>
            </p:grpSpPr>
            <p:sp>
              <p:nvSpPr>
                <p:cNvPr id="106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6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09" name="Group 594"/>
              <p:cNvGrpSpPr>
                <a:grpSpLocks/>
              </p:cNvGrpSpPr>
              <p:nvPr/>
            </p:nvGrpSpPr>
            <p:grpSpPr bwMode="auto">
              <a:xfrm>
                <a:off x="1819" y="3011"/>
                <a:ext cx="100" cy="95"/>
                <a:chOff x="704" y="1880"/>
                <a:chExt cx="136" cy="128"/>
              </a:xfrm>
            </p:grpSpPr>
            <p:sp>
              <p:nvSpPr>
                <p:cNvPr id="106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6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0" name="Group 597"/>
              <p:cNvGrpSpPr>
                <a:grpSpLocks/>
              </p:cNvGrpSpPr>
              <p:nvPr/>
            </p:nvGrpSpPr>
            <p:grpSpPr bwMode="auto">
              <a:xfrm>
                <a:off x="1724" y="3011"/>
                <a:ext cx="100" cy="95"/>
                <a:chOff x="704" y="1880"/>
                <a:chExt cx="136" cy="128"/>
              </a:xfrm>
            </p:grpSpPr>
            <p:sp>
              <p:nvSpPr>
                <p:cNvPr id="105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5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1" name="Group 600"/>
              <p:cNvGrpSpPr>
                <a:grpSpLocks/>
              </p:cNvGrpSpPr>
              <p:nvPr/>
            </p:nvGrpSpPr>
            <p:grpSpPr bwMode="auto">
              <a:xfrm>
                <a:off x="1623" y="3011"/>
                <a:ext cx="100" cy="95"/>
                <a:chOff x="704" y="1880"/>
                <a:chExt cx="136" cy="128"/>
              </a:xfrm>
            </p:grpSpPr>
            <p:sp>
              <p:nvSpPr>
                <p:cNvPr id="105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5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2" name="Group 603"/>
              <p:cNvGrpSpPr>
                <a:grpSpLocks/>
              </p:cNvGrpSpPr>
              <p:nvPr/>
            </p:nvGrpSpPr>
            <p:grpSpPr bwMode="auto">
              <a:xfrm>
                <a:off x="1528" y="3011"/>
                <a:ext cx="100" cy="95"/>
                <a:chOff x="704" y="1880"/>
                <a:chExt cx="136" cy="128"/>
              </a:xfrm>
            </p:grpSpPr>
            <p:sp>
              <p:nvSpPr>
                <p:cNvPr id="102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2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3" name="Group 606"/>
              <p:cNvGrpSpPr>
                <a:grpSpLocks/>
              </p:cNvGrpSpPr>
              <p:nvPr/>
            </p:nvGrpSpPr>
            <p:grpSpPr bwMode="auto">
              <a:xfrm>
                <a:off x="1427" y="3011"/>
                <a:ext cx="100" cy="95"/>
                <a:chOff x="704" y="1880"/>
                <a:chExt cx="136" cy="128"/>
              </a:xfrm>
            </p:grpSpPr>
            <p:sp>
              <p:nvSpPr>
                <p:cNvPr id="102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2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4" name="Group 609"/>
              <p:cNvGrpSpPr>
                <a:grpSpLocks/>
              </p:cNvGrpSpPr>
              <p:nvPr/>
            </p:nvGrpSpPr>
            <p:grpSpPr bwMode="auto">
              <a:xfrm>
                <a:off x="1332" y="3011"/>
                <a:ext cx="100" cy="95"/>
                <a:chOff x="704" y="1880"/>
                <a:chExt cx="136" cy="128"/>
              </a:xfrm>
            </p:grpSpPr>
            <p:sp>
              <p:nvSpPr>
                <p:cNvPr id="101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1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15" name="Group 612"/>
              <p:cNvGrpSpPr>
                <a:grpSpLocks/>
              </p:cNvGrpSpPr>
              <p:nvPr/>
            </p:nvGrpSpPr>
            <p:grpSpPr bwMode="auto">
              <a:xfrm>
                <a:off x="1231" y="3011"/>
                <a:ext cx="100" cy="95"/>
                <a:chOff x="704" y="1880"/>
                <a:chExt cx="136" cy="128"/>
              </a:xfrm>
            </p:grpSpPr>
            <p:sp>
              <p:nvSpPr>
                <p:cNvPr id="101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1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932"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933" name="Group 590"/>
            <p:cNvGrpSpPr>
              <a:grpSpLocks/>
            </p:cNvGrpSpPr>
            <p:nvPr/>
          </p:nvGrpSpPr>
          <p:grpSpPr bwMode="auto">
            <a:xfrm>
              <a:off x="3121277" y="3571015"/>
              <a:ext cx="1445890" cy="190457"/>
              <a:chOff x="1231" y="3011"/>
              <a:chExt cx="795" cy="95"/>
            </a:xfrm>
          </p:grpSpPr>
          <p:grpSp>
            <p:nvGrpSpPr>
              <p:cNvPr id="984" name="Group 591"/>
              <p:cNvGrpSpPr>
                <a:grpSpLocks/>
              </p:cNvGrpSpPr>
              <p:nvPr/>
            </p:nvGrpSpPr>
            <p:grpSpPr bwMode="auto">
              <a:xfrm>
                <a:off x="1926" y="3011"/>
                <a:ext cx="100" cy="95"/>
                <a:chOff x="704" y="1880"/>
                <a:chExt cx="136" cy="128"/>
              </a:xfrm>
            </p:grpSpPr>
            <p:sp>
              <p:nvSpPr>
                <p:cNvPr id="100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5" name="Group 594"/>
              <p:cNvGrpSpPr>
                <a:grpSpLocks/>
              </p:cNvGrpSpPr>
              <p:nvPr/>
            </p:nvGrpSpPr>
            <p:grpSpPr bwMode="auto">
              <a:xfrm>
                <a:off x="1819" y="3011"/>
                <a:ext cx="100" cy="95"/>
                <a:chOff x="704" y="1880"/>
                <a:chExt cx="136" cy="128"/>
              </a:xfrm>
            </p:grpSpPr>
            <p:sp>
              <p:nvSpPr>
                <p:cNvPr id="100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6" name="Group 597"/>
              <p:cNvGrpSpPr>
                <a:grpSpLocks/>
              </p:cNvGrpSpPr>
              <p:nvPr/>
            </p:nvGrpSpPr>
            <p:grpSpPr bwMode="auto">
              <a:xfrm>
                <a:off x="1724" y="3011"/>
                <a:ext cx="100" cy="95"/>
                <a:chOff x="704" y="1880"/>
                <a:chExt cx="136" cy="128"/>
              </a:xfrm>
            </p:grpSpPr>
            <p:sp>
              <p:nvSpPr>
                <p:cNvPr id="100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7" name="Group 600"/>
              <p:cNvGrpSpPr>
                <a:grpSpLocks/>
              </p:cNvGrpSpPr>
              <p:nvPr/>
            </p:nvGrpSpPr>
            <p:grpSpPr bwMode="auto">
              <a:xfrm>
                <a:off x="1623" y="3011"/>
                <a:ext cx="100" cy="95"/>
                <a:chOff x="704" y="1880"/>
                <a:chExt cx="136" cy="128"/>
              </a:xfrm>
            </p:grpSpPr>
            <p:sp>
              <p:nvSpPr>
                <p:cNvPr id="100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100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8" name="Group 603"/>
              <p:cNvGrpSpPr>
                <a:grpSpLocks/>
              </p:cNvGrpSpPr>
              <p:nvPr/>
            </p:nvGrpSpPr>
            <p:grpSpPr bwMode="auto">
              <a:xfrm>
                <a:off x="1528" y="3011"/>
                <a:ext cx="100" cy="95"/>
                <a:chOff x="704" y="1880"/>
                <a:chExt cx="136" cy="128"/>
              </a:xfrm>
            </p:grpSpPr>
            <p:sp>
              <p:nvSpPr>
                <p:cNvPr id="99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89" name="Group 606"/>
              <p:cNvGrpSpPr>
                <a:grpSpLocks/>
              </p:cNvGrpSpPr>
              <p:nvPr/>
            </p:nvGrpSpPr>
            <p:grpSpPr bwMode="auto">
              <a:xfrm>
                <a:off x="1427" y="3011"/>
                <a:ext cx="100" cy="95"/>
                <a:chOff x="704" y="1880"/>
                <a:chExt cx="136" cy="128"/>
              </a:xfrm>
            </p:grpSpPr>
            <p:sp>
              <p:nvSpPr>
                <p:cNvPr id="99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0" name="Group 609"/>
              <p:cNvGrpSpPr>
                <a:grpSpLocks/>
              </p:cNvGrpSpPr>
              <p:nvPr/>
            </p:nvGrpSpPr>
            <p:grpSpPr bwMode="auto">
              <a:xfrm>
                <a:off x="1332" y="3011"/>
                <a:ext cx="100" cy="95"/>
                <a:chOff x="704" y="1880"/>
                <a:chExt cx="136" cy="128"/>
              </a:xfrm>
            </p:grpSpPr>
            <p:sp>
              <p:nvSpPr>
                <p:cNvPr id="99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91" name="Group 612"/>
              <p:cNvGrpSpPr>
                <a:grpSpLocks/>
              </p:cNvGrpSpPr>
              <p:nvPr/>
            </p:nvGrpSpPr>
            <p:grpSpPr bwMode="auto">
              <a:xfrm>
                <a:off x="1231" y="3011"/>
                <a:ext cx="100" cy="95"/>
                <a:chOff x="704" y="1880"/>
                <a:chExt cx="136" cy="128"/>
              </a:xfrm>
            </p:grpSpPr>
            <p:sp>
              <p:nvSpPr>
                <p:cNvPr id="99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9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4" name="Group 590"/>
            <p:cNvGrpSpPr>
              <a:grpSpLocks/>
            </p:cNvGrpSpPr>
            <p:nvPr/>
          </p:nvGrpSpPr>
          <p:grpSpPr bwMode="auto">
            <a:xfrm rot="-5400000">
              <a:off x="2202368" y="2668423"/>
              <a:ext cx="1445890" cy="190457"/>
              <a:chOff x="1231" y="3011"/>
              <a:chExt cx="795" cy="95"/>
            </a:xfrm>
          </p:grpSpPr>
          <p:grpSp>
            <p:nvGrpSpPr>
              <p:cNvPr id="960" name="Group 591"/>
              <p:cNvGrpSpPr>
                <a:grpSpLocks/>
              </p:cNvGrpSpPr>
              <p:nvPr/>
            </p:nvGrpSpPr>
            <p:grpSpPr bwMode="auto">
              <a:xfrm>
                <a:off x="1926" y="3011"/>
                <a:ext cx="100" cy="95"/>
                <a:chOff x="704" y="1880"/>
                <a:chExt cx="136" cy="128"/>
              </a:xfrm>
            </p:grpSpPr>
            <p:sp>
              <p:nvSpPr>
                <p:cNvPr id="98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8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1" name="Group 594"/>
              <p:cNvGrpSpPr>
                <a:grpSpLocks/>
              </p:cNvGrpSpPr>
              <p:nvPr/>
            </p:nvGrpSpPr>
            <p:grpSpPr bwMode="auto">
              <a:xfrm>
                <a:off x="1819" y="3011"/>
                <a:ext cx="100" cy="95"/>
                <a:chOff x="704" y="1880"/>
                <a:chExt cx="136" cy="128"/>
              </a:xfrm>
            </p:grpSpPr>
            <p:sp>
              <p:nvSpPr>
                <p:cNvPr id="98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8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2" name="Group 597"/>
              <p:cNvGrpSpPr>
                <a:grpSpLocks/>
              </p:cNvGrpSpPr>
              <p:nvPr/>
            </p:nvGrpSpPr>
            <p:grpSpPr bwMode="auto">
              <a:xfrm>
                <a:off x="1724" y="3011"/>
                <a:ext cx="100" cy="95"/>
                <a:chOff x="704" y="1880"/>
                <a:chExt cx="136" cy="128"/>
              </a:xfrm>
            </p:grpSpPr>
            <p:sp>
              <p:nvSpPr>
                <p:cNvPr id="97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3" name="Group 600"/>
              <p:cNvGrpSpPr>
                <a:grpSpLocks/>
              </p:cNvGrpSpPr>
              <p:nvPr/>
            </p:nvGrpSpPr>
            <p:grpSpPr bwMode="auto">
              <a:xfrm>
                <a:off x="1623" y="3011"/>
                <a:ext cx="100" cy="95"/>
                <a:chOff x="704" y="1880"/>
                <a:chExt cx="136" cy="128"/>
              </a:xfrm>
            </p:grpSpPr>
            <p:sp>
              <p:nvSpPr>
                <p:cNvPr id="97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4" name="Group 603"/>
              <p:cNvGrpSpPr>
                <a:grpSpLocks/>
              </p:cNvGrpSpPr>
              <p:nvPr/>
            </p:nvGrpSpPr>
            <p:grpSpPr bwMode="auto">
              <a:xfrm>
                <a:off x="1528" y="3011"/>
                <a:ext cx="100" cy="95"/>
                <a:chOff x="704" y="1880"/>
                <a:chExt cx="136" cy="128"/>
              </a:xfrm>
            </p:grpSpPr>
            <p:sp>
              <p:nvSpPr>
                <p:cNvPr id="97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5" name="Group 606"/>
              <p:cNvGrpSpPr>
                <a:grpSpLocks/>
              </p:cNvGrpSpPr>
              <p:nvPr/>
            </p:nvGrpSpPr>
            <p:grpSpPr bwMode="auto">
              <a:xfrm>
                <a:off x="1427" y="3011"/>
                <a:ext cx="100" cy="95"/>
                <a:chOff x="704" y="1880"/>
                <a:chExt cx="136" cy="128"/>
              </a:xfrm>
            </p:grpSpPr>
            <p:sp>
              <p:nvSpPr>
                <p:cNvPr id="97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6" name="Group 609"/>
              <p:cNvGrpSpPr>
                <a:grpSpLocks/>
              </p:cNvGrpSpPr>
              <p:nvPr/>
            </p:nvGrpSpPr>
            <p:grpSpPr bwMode="auto">
              <a:xfrm>
                <a:off x="1332" y="3011"/>
                <a:ext cx="100" cy="95"/>
                <a:chOff x="704" y="1880"/>
                <a:chExt cx="136" cy="128"/>
              </a:xfrm>
            </p:grpSpPr>
            <p:sp>
              <p:nvSpPr>
                <p:cNvPr id="97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7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67" name="Group 612"/>
              <p:cNvGrpSpPr>
                <a:grpSpLocks/>
              </p:cNvGrpSpPr>
              <p:nvPr/>
            </p:nvGrpSpPr>
            <p:grpSpPr bwMode="auto">
              <a:xfrm>
                <a:off x="1231" y="3011"/>
                <a:ext cx="100" cy="95"/>
                <a:chOff x="704" y="1880"/>
                <a:chExt cx="136" cy="128"/>
              </a:xfrm>
            </p:grpSpPr>
            <p:sp>
              <p:nvSpPr>
                <p:cNvPr id="96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6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935" name="Group 590"/>
            <p:cNvGrpSpPr>
              <a:grpSpLocks/>
            </p:cNvGrpSpPr>
            <p:nvPr/>
          </p:nvGrpSpPr>
          <p:grpSpPr bwMode="auto">
            <a:xfrm rot="-5400000">
              <a:off x="2175149" y="4519039"/>
              <a:ext cx="1445890" cy="190457"/>
              <a:chOff x="1231" y="3011"/>
              <a:chExt cx="795" cy="95"/>
            </a:xfrm>
          </p:grpSpPr>
          <p:grpSp>
            <p:nvGrpSpPr>
              <p:cNvPr id="936" name="Group 591"/>
              <p:cNvGrpSpPr>
                <a:grpSpLocks/>
              </p:cNvGrpSpPr>
              <p:nvPr/>
            </p:nvGrpSpPr>
            <p:grpSpPr bwMode="auto">
              <a:xfrm>
                <a:off x="1926" y="3011"/>
                <a:ext cx="100" cy="95"/>
                <a:chOff x="704" y="1880"/>
                <a:chExt cx="136" cy="128"/>
              </a:xfrm>
            </p:grpSpPr>
            <p:sp>
              <p:nvSpPr>
                <p:cNvPr id="95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7" name="Group 594"/>
              <p:cNvGrpSpPr>
                <a:grpSpLocks/>
              </p:cNvGrpSpPr>
              <p:nvPr/>
            </p:nvGrpSpPr>
            <p:grpSpPr bwMode="auto">
              <a:xfrm>
                <a:off x="1819" y="3011"/>
                <a:ext cx="100" cy="95"/>
                <a:chOff x="704" y="1880"/>
                <a:chExt cx="136" cy="128"/>
              </a:xfrm>
            </p:grpSpPr>
            <p:sp>
              <p:nvSpPr>
                <p:cNvPr id="95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8" name="Group 597"/>
              <p:cNvGrpSpPr>
                <a:grpSpLocks/>
              </p:cNvGrpSpPr>
              <p:nvPr/>
            </p:nvGrpSpPr>
            <p:grpSpPr bwMode="auto">
              <a:xfrm>
                <a:off x="1724" y="3011"/>
                <a:ext cx="100" cy="95"/>
                <a:chOff x="704" y="1880"/>
                <a:chExt cx="136" cy="128"/>
              </a:xfrm>
            </p:grpSpPr>
            <p:sp>
              <p:nvSpPr>
                <p:cNvPr id="95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39" name="Group 600"/>
              <p:cNvGrpSpPr>
                <a:grpSpLocks/>
              </p:cNvGrpSpPr>
              <p:nvPr/>
            </p:nvGrpSpPr>
            <p:grpSpPr bwMode="auto">
              <a:xfrm>
                <a:off x="1623" y="3011"/>
                <a:ext cx="100" cy="95"/>
                <a:chOff x="704" y="1880"/>
                <a:chExt cx="136" cy="128"/>
              </a:xfrm>
            </p:grpSpPr>
            <p:sp>
              <p:nvSpPr>
                <p:cNvPr id="95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0" name="Group 603"/>
              <p:cNvGrpSpPr>
                <a:grpSpLocks/>
              </p:cNvGrpSpPr>
              <p:nvPr/>
            </p:nvGrpSpPr>
            <p:grpSpPr bwMode="auto">
              <a:xfrm>
                <a:off x="1528" y="3011"/>
                <a:ext cx="100" cy="95"/>
                <a:chOff x="704" y="1880"/>
                <a:chExt cx="136" cy="128"/>
              </a:xfrm>
            </p:grpSpPr>
            <p:sp>
              <p:nvSpPr>
                <p:cNvPr id="95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5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1" name="Group 606"/>
              <p:cNvGrpSpPr>
                <a:grpSpLocks/>
              </p:cNvGrpSpPr>
              <p:nvPr/>
            </p:nvGrpSpPr>
            <p:grpSpPr bwMode="auto">
              <a:xfrm>
                <a:off x="1427" y="3011"/>
                <a:ext cx="100" cy="95"/>
                <a:chOff x="704" y="1880"/>
                <a:chExt cx="136" cy="128"/>
              </a:xfrm>
            </p:grpSpPr>
            <p:sp>
              <p:nvSpPr>
                <p:cNvPr id="94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2" name="Group 609"/>
              <p:cNvGrpSpPr>
                <a:grpSpLocks/>
              </p:cNvGrpSpPr>
              <p:nvPr/>
            </p:nvGrpSpPr>
            <p:grpSpPr bwMode="auto">
              <a:xfrm>
                <a:off x="1332" y="3011"/>
                <a:ext cx="100" cy="95"/>
                <a:chOff x="704" y="1880"/>
                <a:chExt cx="136" cy="128"/>
              </a:xfrm>
            </p:grpSpPr>
            <p:sp>
              <p:nvSpPr>
                <p:cNvPr id="94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43" name="Group 612"/>
              <p:cNvGrpSpPr>
                <a:grpSpLocks/>
              </p:cNvGrpSpPr>
              <p:nvPr/>
            </p:nvGrpSpPr>
            <p:grpSpPr bwMode="auto">
              <a:xfrm>
                <a:off x="1231" y="3011"/>
                <a:ext cx="100" cy="95"/>
                <a:chOff x="704" y="1880"/>
                <a:chExt cx="136" cy="128"/>
              </a:xfrm>
            </p:grpSpPr>
            <p:sp>
              <p:nvSpPr>
                <p:cNvPr id="94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94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4" name="Straight Arrow Connector 913"/>
          <p:cNvCxnSpPr/>
          <p:nvPr/>
        </p:nvCxnSpPr>
        <p:spPr>
          <a:xfrm flipV="1">
            <a:off x="5791200" y="2209800"/>
            <a:ext cx="735731" cy="2826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5" name="Straight Arrow Connector 914"/>
          <p:cNvCxnSpPr/>
          <p:nvPr/>
        </p:nvCxnSpPr>
        <p:spPr>
          <a:xfrm>
            <a:off x="4724400" y="2209800"/>
            <a:ext cx="609600" cy="8382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6" name="Straight Arrow Connector 915"/>
          <p:cNvCxnSpPr/>
          <p:nvPr/>
        </p:nvCxnSpPr>
        <p:spPr>
          <a:xfrm flipH="1">
            <a:off x="2514600" y="3962400"/>
            <a:ext cx="762000" cy="14478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17" name="Straight Arrow Connector 916"/>
          <p:cNvCxnSpPr/>
          <p:nvPr/>
        </p:nvCxnSpPr>
        <p:spPr>
          <a:xfrm flipV="1">
            <a:off x="2438400" y="1219200"/>
            <a:ext cx="381000" cy="130218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0" name="Straight Arrow Connector 919"/>
          <p:cNvCxnSpPr/>
          <p:nvPr/>
        </p:nvCxnSpPr>
        <p:spPr>
          <a:xfrm flipV="1">
            <a:off x="6629400" y="2667000"/>
            <a:ext cx="685800" cy="3810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22" name="Straight Arrow Connector 921"/>
          <p:cNvCxnSpPr/>
          <p:nvPr/>
        </p:nvCxnSpPr>
        <p:spPr>
          <a:xfrm flipV="1">
            <a:off x="3657600" y="4800600"/>
            <a:ext cx="533400" cy="990600"/>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 name="Group 925"/>
          <p:cNvGrpSpPr>
            <a:grpSpLocks/>
          </p:cNvGrpSpPr>
          <p:nvPr/>
        </p:nvGrpSpPr>
        <p:grpSpPr bwMode="auto">
          <a:xfrm>
            <a:off x="1770063" y="1460500"/>
            <a:ext cx="5472112" cy="5084763"/>
            <a:chOff x="1357746" y="0"/>
            <a:chExt cx="7089568" cy="6618515"/>
          </a:xfrm>
        </p:grpSpPr>
        <p:grpSp>
          <p:nvGrpSpPr>
            <p:cNvPr id="3" name="Group 590"/>
            <p:cNvGrpSpPr>
              <a:grpSpLocks/>
            </p:cNvGrpSpPr>
            <p:nvPr/>
          </p:nvGrpSpPr>
          <p:grpSpPr bwMode="auto">
            <a:xfrm rot="-2423775">
              <a:off x="3292185" y="2540783"/>
              <a:ext cx="1400822" cy="190899"/>
              <a:chOff x="1231" y="3011"/>
              <a:chExt cx="795" cy="95"/>
            </a:xfrm>
          </p:grpSpPr>
          <p:grpSp>
            <p:nvGrpSpPr>
              <p:cNvPr id="4" name="Group 591"/>
              <p:cNvGrpSpPr>
                <a:grpSpLocks/>
              </p:cNvGrpSpPr>
              <p:nvPr/>
            </p:nvGrpSpPr>
            <p:grpSpPr bwMode="auto">
              <a:xfrm>
                <a:off x="1926" y="3011"/>
                <a:ext cx="100" cy="95"/>
                <a:chOff x="704" y="1880"/>
                <a:chExt cx="136" cy="128"/>
              </a:xfrm>
            </p:grpSpPr>
            <p:sp>
              <p:nvSpPr>
                <p:cNvPr id="46273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4"/>
              <p:cNvGrpSpPr>
                <a:grpSpLocks/>
              </p:cNvGrpSpPr>
              <p:nvPr/>
            </p:nvGrpSpPr>
            <p:grpSpPr bwMode="auto">
              <a:xfrm>
                <a:off x="1819" y="3011"/>
                <a:ext cx="100" cy="95"/>
                <a:chOff x="704" y="1880"/>
                <a:chExt cx="136" cy="128"/>
              </a:xfrm>
            </p:grpSpPr>
            <p:sp>
              <p:nvSpPr>
                <p:cNvPr id="46273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597"/>
              <p:cNvGrpSpPr>
                <a:grpSpLocks/>
              </p:cNvGrpSpPr>
              <p:nvPr/>
            </p:nvGrpSpPr>
            <p:grpSpPr bwMode="auto">
              <a:xfrm>
                <a:off x="1724" y="3011"/>
                <a:ext cx="100" cy="95"/>
                <a:chOff x="704" y="1880"/>
                <a:chExt cx="136" cy="128"/>
              </a:xfrm>
            </p:grpSpPr>
            <p:sp>
              <p:nvSpPr>
                <p:cNvPr id="46273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0"/>
              <p:cNvGrpSpPr>
                <a:grpSpLocks/>
              </p:cNvGrpSpPr>
              <p:nvPr/>
            </p:nvGrpSpPr>
            <p:grpSpPr bwMode="auto">
              <a:xfrm>
                <a:off x="1623" y="3011"/>
                <a:ext cx="100" cy="95"/>
                <a:chOff x="704" y="1880"/>
                <a:chExt cx="136" cy="128"/>
              </a:xfrm>
            </p:grpSpPr>
            <p:sp>
              <p:nvSpPr>
                <p:cNvPr id="46272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3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3"/>
              <p:cNvGrpSpPr>
                <a:grpSpLocks/>
              </p:cNvGrpSpPr>
              <p:nvPr/>
            </p:nvGrpSpPr>
            <p:grpSpPr bwMode="auto">
              <a:xfrm>
                <a:off x="1528" y="3011"/>
                <a:ext cx="100" cy="95"/>
                <a:chOff x="704" y="1880"/>
                <a:chExt cx="136" cy="128"/>
              </a:xfrm>
            </p:grpSpPr>
            <p:sp>
              <p:nvSpPr>
                <p:cNvPr id="46272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6"/>
              <p:cNvGrpSpPr>
                <a:grpSpLocks/>
              </p:cNvGrpSpPr>
              <p:nvPr/>
            </p:nvGrpSpPr>
            <p:grpSpPr bwMode="auto">
              <a:xfrm>
                <a:off x="1427" y="3011"/>
                <a:ext cx="100" cy="95"/>
                <a:chOff x="704" y="1880"/>
                <a:chExt cx="136" cy="128"/>
              </a:xfrm>
            </p:grpSpPr>
            <p:sp>
              <p:nvSpPr>
                <p:cNvPr id="46272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09"/>
              <p:cNvGrpSpPr>
                <a:grpSpLocks/>
              </p:cNvGrpSpPr>
              <p:nvPr/>
            </p:nvGrpSpPr>
            <p:grpSpPr bwMode="auto">
              <a:xfrm>
                <a:off x="1332" y="3011"/>
                <a:ext cx="100" cy="95"/>
                <a:chOff x="704" y="1880"/>
                <a:chExt cx="136" cy="128"/>
              </a:xfrm>
            </p:grpSpPr>
            <p:sp>
              <p:nvSpPr>
                <p:cNvPr id="46272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1" name="Group 612"/>
              <p:cNvGrpSpPr>
                <a:grpSpLocks/>
              </p:cNvGrpSpPr>
              <p:nvPr/>
            </p:nvGrpSpPr>
            <p:grpSpPr bwMode="auto">
              <a:xfrm>
                <a:off x="1231" y="3011"/>
                <a:ext cx="100" cy="95"/>
                <a:chOff x="704" y="1880"/>
                <a:chExt cx="136" cy="128"/>
              </a:xfrm>
            </p:grpSpPr>
            <p:sp>
              <p:nvSpPr>
                <p:cNvPr id="46272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2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2" name="Group 590"/>
            <p:cNvGrpSpPr>
              <a:grpSpLocks/>
            </p:cNvGrpSpPr>
            <p:nvPr/>
          </p:nvGrpSpPr>
          <p:grpSpPr bwMode="auto">
            <a:xfrm rot="-2423775">
              <a:off x="2002226" y="3651127"/>
              <a:ext cx="1400822" cy="190899"/>
              <a:chOff x="1231" y="3011"/>
              <a:chExt cx="795" cy="95"/>
            </a:xfrm>
          </p:grpSpPr>
          <p:grpSp>
            <p:nvGrpSpPr>
              <p:cNvPr id="13" name="Group 591"/>
              <p:cNvGrpSpPr>
                <a:grpSpLocks/>
              </p:cNvGrpSpPr>
              <p:nvPr/>
            </p:nvGrpSpPr>
            <p:grpSpPr bwMode="auto">
              <a:xfrm>
                <a:off x="1926" y="3011"/>
                <a:ext cx="100" cy="95"/>
                <a:chOff x="704" y="1880"/>
                <a:chExt cx="136" cy="128"/>
              </a:xfrm>
            </p:grpSpPr>
            <p:sp>
              <p:nvSpPr>
                <p:cNvPr id="46271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1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4"/>
              <p:cNvGrpSpPr>
                <a:grpSpLocks/>
              </p:cNvGrpSpPr>
              <p:nvPr/>
            </p:nvGrpSpPr>
            <p:grpSpPr bwMode="auto">
              <a:xfrm>
                <a:off x="1819" y="3011"/>
                <a:ext cx="100" cy="95"/>
                <a:chOff x="704" y="1880"/>
                <a:chExt cx="136" cy="128"/>
              </a:xfrm>
            </p:grpSpPr>
            <p:sp>
              <p:nvSpPr>
                <p:cNvPr id="46270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1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597"/>
              <p:cNvGrpSpPr>
                <a:grpSpLocks/>
              </p:cNvGrpSpPr>
              <p:nvPr/>
            </p:nvGrpSpPr>
            <p:grpSpPr bwMode="auto">
              <a:xfrm>
                <a:off x="1724" y="3011"/>
                <a:ext cx="100" cy="95"/>
                <a:chOff x="704" y="1880"/>
                <a:chExt cx="136" cy="128"/>
              </a:xfrm>
            </p:grpSpPr>
            <p:sp>
              <p:nvSpPr>
                <p:cNvPr id="46270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0"/>
              <p:cNvGrpSpPr>
                <a:grpSpLocks/>
              </p:cNvGrpSpPr>
              <p:nvPr/>
            </p:nvGrpSpPr>
            <p:grpSpPr bwMode="auto">
              <a:xfrm>
                <a:off x="1623" y="3011"/>
                <a:ext cx="100" cy="95"/>
                <a:chOff x="704" y="1880"/>
                <a:chExt cx="136" cy="128"/>
              </a:xfrm>
            </p:grpSpPr>
            <p:sp>
              <p:nvSpPr>
                <p:cNvPr id="46270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3"/>
              <p:cNvGrpSpPr>
                <a:grpSpLocks/>
              </p:cNvGrpSpPr>
              <p:nvPr/>
            </p:nvGrpSpPr>
            <p:grpSpPr bwMode="auto">
              <a:xfrm>
                <a:off x="1528" y="3011"/>
                <a:ext cx="100" cy="95"/>
                <a:chOff x="704" y="1880"/>
                <a:chExt cx="136" cy="128"/>
              </a:xfrm>
            </p:grpSpPr>
            <p:sp>
              <p:nvSpPr>
                <p:cNvPr id="46270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6"/>
              <p:cNvGrpSpPr>
                <a:grpSpLocks/>
              </p:cNvGrpSpPr>
              <p:nvPr/>
            </p:nvGrpSpPr>
            <p:grpSpPr bwMode="auto">
              <a:xfrm>
                <a:off x="1427" y="3011"/>
                <a:ext cx="100" cy="95"/>
                <a:chOff x="704" y="1880"/>
                <a:chExt cx="136" cy="128"/>
              </a:xfrm>
            </p:grpSpPr>
            <p:sp>
              <p:nvSpPr>
                <p:cNvPr id="46270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09"/>
              <p:cNvGrpSpPr>
                <a:grpSpLocks/>
              </p:cNvGrpSpPr>
              <p:nvPr/>
            </p:nvGrpSpPr>
            <p:grpSpPr bwMode="auto">
              <a:xfrm>
                <a:off x="1332" y="3011"/>
                <a:ext cx="100" cy="95"/>
                <a:chOff x="704" y="1880"/>
                <a:chExt cx="136" cy="128"/>
              </a:xfrm>
            </p:grpSpPr>
            <p:sp>
              <p:nvSpPr>
                <p:cNvPr id="46269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70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0" name="Group 612"/>
              <p:cNvGrpSpPr>
                <a:grpSpLocks/>
              </p:cNvGrpSpPr>
              <p:nvPr/>
            </p:nvGrpSpPr>
            <p:grpSpPr bwMode="auto">
              <a:xfrm>
                <a:off x="1231" y="3011"/>
                <a:ext cx="100" cy="95"/>
                <a:chOff x="704" y="1880"/>
                <a:chExt cx="136" cy="128"/>
              </a:xfrm>
            </p:grpSpPr>
            <p:sp>
              <p:nvSpPr>
                <p:cNvPr id="46269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9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1" name="Group 590"/>
            <p:cNvGrpSpPr>
              <a:grpSpLocks/>
            </p:cNvGrpSpPr>
            <p:nvPr/>
          </p:nvGrpSpPr>
          <p:grpSpPr bwMode="auto">
            <a:xfrm>
              <a:off x="1678860" y="3108376"/>
              <a:ext cx="1445890" cy="190457"/>
              <a:chOff x="1231" y="3011"/>
              <a:chExt cx="795" cy="95"/>
            </a:xfrm>
          </p:grpSpPr>
          <p:grpSp>
            <p:nvGrpSpPr>
              <p:cNvPr id="22" name="Group 591"/>
              <p:cNvGrpSpPr>
                <a:grpSpLocks/>
              </p:cNvGrpSpPr>
              <p:nvPr/>
            </p:nvGrpSpPr>
            <p:grpSpPr bwMode="auto">
              <a:xfrm>
                <a:off x="1926" y="3011"/>
                <a:ext cx="100" cy="95"/>
                <a:chOff x="704" y="1880"/>
                <a:chExt cx="136" cy="128"/>
              </a:xfrm>
            </p:grpSpPr>
            <p:sp>
              <p:nvSpPr>
                <p:cNvPr id="46268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4"/>
              <p:cNvGrpSpPr>
                <a:grpSpLocks/>
              </p:cNvGrpSpPr>
              <p:nvPr/>
            </p:nvGrpSpPr>
            <p:grpSpPr bwMode="auto">
              <a:xfrm>
                <a:off x="1819" y="3011"/>
                <a:ext cx="100" cy="95"/>
                <a:chOff x="704" y="1880"/>
                <a:chExt cx="136" cy="128"/>
              </a:xfrm>
            </p:grpSpPr>
            <p:sp>
              <p:nvSpPr>
                <p:cNvPr id="46268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597"/>
              <p:cNvGrpSpPr>
                <a:grpSpLocks/>
              </p:cNvGrpSpPr>
              <p:nvPr/>
            </p:nvGrpSpPr>
            <p:grpSpPr bwMode="auto">
              <a:xfrm>
                <a:off x="1724" y="3011"/>
                <a:ext cx="100" cy="95"/>
                <a:chOff x="704" y="1880"/>
                <a:chExt cx="136" cy="128"/>
              </a:xfrm>
            </p:grpSpPr>
            <p:sp>
              <p:nvSpPr>
                <p:cNvPr id="46268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0"/>
              <p:cNvGrpSpPr>
                <a:grpSpLocks/>
              </p:cNvGrpSpPr>
              <p:nvPr/>
            </p:nvGrpSpPr>
            <p:grpSpPr bwMode="auto">
              <a:xfrm>
                <a:off x="1623" y="3011"/>
                <a:ext cx="100" cy="95"/>
                <a:chOff x="704" y="1880"/>
                <a:chExt cx="136" cy="128"/>
              </a:xfrm>
            </p:grpSpPr>
            <p:sp>
              <p:nvSpPr>
                <p:cNvPr id="46268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3"/>
              <p:cNvGrpSpPr>
                <a:grpSpLocks/>
              </p:cNvGrpSpPr>
              <p:nvPr/>
            </p:nvGrpSpPr>
            <p:grpSpPr bwMode="auto">
              <a:xfrm>
                <a:off x="1528" y="3011"/>
                <a:ext cx="100" cy="95"/>
                <a:chOff x="704" y="1880"/>
                <a:chExt cx="136" cy="128"/>
              </a:xfrm>
            </p:grpSpPr>
            <p:sp>
              <p:nvSpPr>
                <p:cNvPr id="46267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8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6"/>
              <p:cNvGrpSpPr>
                <a:grpSpLocks/>
              </p:cNvGrpSpPr>
              <p:nvPr/>
            </p:nvGrpSpPr>
            <p:grpSpPr bwMode="auto">
              <a:xfrm>
                <a:off x="1427" y="3011"/>
                <a:ext cx="100" cy="95"/>
                <a:chOff x="704" y="1880"/>
                <a:chExt cx="136" cy="128"/>
              </a:xfrm>
            </p:grpSpPr>
            <p:sp>
              <p:nvSpPr>
                <p:cNvPr id="46267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09"/>
              <p:cNvGrpSpPr>
                <a:grpSpLocks/>
              </p:cNvGrpSpPr>
              <p:nvPr/>
            </p:nvGrpSpPr>
            <p:grpSpPr bwMode="auto">
              <a:xfrm>
                <a:off x="1332" y="3011"/>
                <a:ext cx="100" cy="95"/>
                <a:chOff x="704" y="1880"/>
                <a:chExt cx="136" cy="128"/>
              </a:xfrm>
            </p:grpSpPr>
            <p:sp>
              <p:nvSpPr>
                <p:cNvPr id="46267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9" name="Group 612"/>
              <p:cNvGrpSpPr>
                <a:grpSpLocks/>
              </p:cNvGrpSpPr>
              <p:nvPr/>
            </p:nvGrpSpPr>
            <p:grpSpPr bwMode="auto">
              <a:xfrm>
                <a:off x="1231" y="3011"/>
                <a:ext cx="100" cy="95"/>
                <a:chOff x="704" y="1880"/>
                <a:chExt cx="136" cy="128"/>
              </a:xfrm>
            </p:grpSpPr>
            <p:sp>
              <p:nvSpPr>
                <p:cNvPr id="4626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829" name="AutoShape 586"/>
            <p:cNvSpPr>
              <a:spLocks noChangeArrowheads="1"/>
            </p:cNvSpPr>
            <p:nvPr/>
          </p:nvSpPr>
          <p:spPr bwMode="auto">
            <a:xfrm>
              <a:off x="3158973" y="3031732"/>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30" name="Group 590"/>
            <p:cNvGrpSpPr>
              <a:grpSpLocks/>
            </p:cNvGrpSpPr>
            <p:nvPr/>
          </p:nvGrpSpPr>
          <p:grpSpPr bwMode="auto">
            <a:xfrm>
              <a:off x="3529476" y="3130144"/>
              <a:ext cx="1445890" cy="190457"/>
              <a:chOff x="1231" y="3011"/>
              <a:chExt cx="795" cy="95"/>
            </a:xfrm>
          </p:grpSpPr>
          <p:grpSp>
            <p:nvGrpSpPr>
              <p:cNvPr id="31" name="Group 591"/>
              <p:cNvGrpSpPr>
                <a:grpSpLocks/>
              </p:cNvGrpSpPr>
              <p:nvPr/>
            </p:nvGrpSpPr>
            <p:grpSpPr bwMode="auto">
              <a:xfrm>
                <a:off x="1926" y="3011"/>
                <a:ext cx="100" cy="95"/>
                <a:chOff x="704" y="1880"/>
                <a:chExt cx="136" cy="128"/>
              </a:xfrm>
            </p:grpSpPr>
            <p:sp>
              <p:nvSpPr>
                <p:cNvPr id="46266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19" name="Group 594"/>
              <p:cNvGrpSpPr>
                <a:grpSpLocks/>
              </p:cNvGrpSpPr>
              <p:nvPr/>
            </p:nvGrpSpPr>
            <p:grpSpPr bwMode="auto">
              <a:xfrm>
                <a:off x="1819" y="3011"/>
                <a:ext cx="100" cy="95"/>
                <a:chOff x="704" y="1880"/>
                <a:chExt cx="136" cy="128"/>
              </a:xfrm>
            </p:grpSpPr>
            <p:sp>
              <p:nvSpPr>
                <p:cNvPr id="46266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0" name="Group 597"/>
              <p:cNvGrpSpPr>
                <a:grpSpLocks/>
              </p:cNvGrpSpPr>
              <p:nvPr/>
            </p:nvGrpSpPr>
            <p:grpSpPr bwMode="auto">
              <a:xfrm>
                <a:off x="1724" y="3011"/>
                <a:ext cx="100" cy="95"/>
                <a:chOff x="704" y="1880"/>
                <a:chExt cx="136" cy="128"/>
              </a:xfrm>
            </p:grpSpPr>
            <p:sp>
              <p:nvSpPr>
                <p:cNvPr id="46265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6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1" name="Group 600"/>
              <p:cNvGrpSpPr>
                <a:grpSpLocks/>
              </p:cNvGrpSpPr>
              <p:nvPr/>
            </p:nvGrpSpPr>
            <p:grpSpPr bwMode="auto">
              <a:xfrm>
                <a:off x="1623" y="3011"/>
                <a:ext cx="100" cy="95"/>
                <a:chOff x="704" y="1880"/>
                <a:chExt cx="136" cy="128"/>
              </a:xfrm>
            </p:grpSpPr>
            <p:sp>
              <p:nvSpPr>
                <p:cNvPr id="46265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2" name="Group 603"/>
              <p:cNvGrpSpPr>
                <a:grpSpLocks/>
              </p:cNvGrpSpPr>
              <p:nvPr/>
            </p:nvGrpSpPr>
            <p:grpSpPr bwMode="auto">
              <a:xfrm>
                <a:off x="1528" y="3011"/>
                <a:ext cx="100" cy="95"/>
                <a:chOff x="704" y="1880"/>
                <a:chExt cx="136" cy="128"/>
              </a:xfrm>
            </p:grpSpPr>
            <p:sp>
              <p:nvSpPr>
                <p:cNvPr id="46265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3" name="Group 606"/>
              <p:cNvGrpSpPr>
                <a:grpSpLocks/>
              </p:cNvGrpSpPr>
              <p:nvPr/>
            </p:nvGrpSpPr>
            <p:grpSpPr bwMode="auto">
              <a:xfrm>
                <a:off x="1427" y="3011"/>
                <a:ext cx="100" cy="95"/>
                <a:chOff x="704" y="1880"/>
                <a:chExt cx="136" cy="128"/>
              </a:xfrm>
            </p:grpSpPr>
            <p:sp>
              <p:nvSpPr>
                <p:cNvPr id="46265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4" name="Group 609"/>
              <p:cNvGrpSpPr>
                <a:grpSpLocks/>
              </p:cNvGrpSpPr>
              <p:nvPr/>
            </p:nvGrpSpPr>
            <p:grpSpPr bwMode="auto">
              <a:xfrm>
                <a:off x="1332" y="3011"/>
                <a:ext cx="100" cy="95"/>
                <a:chOff x="704" y="1880"/>
                <a:chExt cx="136" cy="128"/>
              </a:xfrm>
            </p:grpSpPr>
            <p:sp>
              <p:nvSpPr>
                <p:cNvPr id="46265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25" name="Group 612"/>
              <p:cNvGrpSpPr>
                <a:grpSpLocks/>
              </p:cNvGrpSpPr>
              <p:nvPr/>
            </p:nvGrpSpPr>
            <p:grpSpPr bwMode="auto">
              <a:xfrm>
                <a:off x="1231" y="3011"/>
                <a:ext cx="100" cy="95"/>
                <a:chOff x="704" y="1880"/>
                <a:chExt cx="136" cy="128"/>
              </a:xfrm>
            </p:grpSpPr>
            <p:sp>
              <p:nvSpPr>
                <p:cNvPr id="46264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5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26" name="Group 590"/>
            <p:cNvGrpSpPr>
              <a:grpSpLocks/>
            </p:cNvGrpSpPr>
            <p:nvPr/>
          </p:nvGrpSpPr>
          <p:grpSpPr bwMode="auto">
            <a:xfrm rot="-5400000">
              <a:off x="2610561" y="2227550"/>
              <a:ext cx="1445890" cy="190457"/>
              <a:chOff x="1231" y="3011"/>
              <a:chExt cx="795" cy="95"/>
            </a:xfrm>
          </p:grpSpPr>
          <p:grpSp>
            <p:nvGrpSpPr>
              <p:cNvPr id="462243" name="Group 591"/>
              <p:cNvGrpSpPr>
                <a:grpSpLocks/>
              </p:cNvGrpSpPr>
              <p:nvPr/>
            </p:nvGrpSpPr>
            <p:grpSpPr bwMode="auto">
              <a:xfrm>
                <a:off x="1926" y="3011"/>
                <a:ext cx="100" cy="95"/>
                <a:chOff x="704" y="1880"/>
                <a:chExt cx="136" cy="128"/>
              </a:xfrm>
            </p:grpSpPr>
            <p:sp>
              <p:nvSpPr>
                <p:cNvPr id="46263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4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4" name="Group 594"/>
              <p:cNvGrpSpPr>
                <a:grpSpLocks/>
              </p:cNvGrpSpPr>
              <p:nvPr/>
            </p:nvGrpSpPr>
            <p:grpSpPr bwMode="auto">
              <a:xfrm>
                <a:off x="1819" y="3011"/>
                <a:ext cx="100" cy="95"/>
                <a:chOff x="704" y="1880"/>
                <a:chExt cx="136" cy="128"/>
              </a:xfrm>
            </p:grpSpPr>
            <p:sp>
              <p:nvSpPr>
                <p:cNvPr id="46263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5" name="Group 597"/>
              <p:cNvGrpSpPr>
                <a:grpSpLocks/>
              </p:cNvGrpSpPr>
              <p:nvPr/>
            </p:nvGrpSpPr>
            <p:grpSpPr bwMode="auto">
              <a:xfrm>
                <a:off x="1724" y="3011"/>
                <a:ext cx="100" cy="95"/>
                <a:chOff x="704" y="1880"/>
                <a:chExt cx="136" cy="128"/>
              </a:xfrm>
            </p:grpSpPr>
            <p:sp>
              <p:nvSpPr>
                <p:cNvPr id="46263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6" name="Group 600"/>
              <p:cNvGrpSpPr>
                <a:grpSpLocks/>
              </p:cNvGrpSpPr>
              <p:nvPr/>
            </p:nvGrpSpPr>
            <p:grpSpPr bwMode="auto">
              <a:xfrm>
                <a:off x="1623" y="3011"/>
                <a:ext cx="100" cy="95"/>
                <a:chOff x="704" y="1880"/>
                <a:chExt cx="136" cy="128"/>
              </a:xfrm>
            </p:grpSpPr>
            <p:sp>
              <p:nvSpPr>
                <p:cNvPr id="46263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7" name="Group 603"/>
              <p:cNvGrpSpPr>
                <a:grpSpLocks/>
              </p:cNvGrpSpPr>
              <p:nvPr/>
            </p:nvGrpSpPr>
            <p:grpSpPr bwMode="auto">
              <a:xfrm>
                <a:off x="1528" y="3011"/>
                <a:ext cx="100" cy="95"/>
                <a:chOff x="704" y="1880"/>
                <a:chExt cx="136" cy="128"/>
              </a:xfrm>
            </p:grpSpPr>
            <p:sp>
              <p:nvSpPr>
                <p:cNvPr id="46263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8" name="Group 606"/>
              <p:cNvGrpSpPr>
                <a:grpSpLocks/>
              </p:cNvGrpSpPr>
              <p:nvPr/>
            </p:nvGrpSpPr>
            <p:grpSpPr bwMode="auto">
              <a:xfrm>
                <a:off x="1427" y="3011"/>
                <a:ext cx="100" cy="95"/>
                <a:chOff x="704" y="1880"/>
                <a:chExt cx="136" cy="128"/>
              </a:xfrm>
            </p:grpSpPr>
            <p:sp>
              <p:nvSpPr>
                <p:cNvPr id="46262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3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49" name="Group 609"/>
              <p:cNvGrpSpPr>
                <a:grpSpLocks/>
              </p:cNvGrpSpPr>
              <p:nvPr/>
            </p:nvGrpSpPr>
            <p:grpSpPr bwMode="auto">
              <a:xfrm>
                <a:off x="1332" y="3011"/>
                <a:ext cx="100" cy="95"/>
                <a:chOff x="704" y="1880"/>
                <a:chExt cx="136" cy="128"/>
              </a:xfrm>
            </p:grpSpPr>
            <p:sp>
              <p:nvSpPr>
                <p:cNvPr id="46262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2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50" name="Group 612"/>
              <p:cNvGrpSpPr>
                <a:grpSpLocks/>
              </p:cNvGrpSpPr>
              <p:nvPr/>
            </p:nvGrpSpPr>
            <p:grpSpPr bwMode="auto">
              <a:xfrm>
                <a:off x="1231" y="3011"/>
                <a:ext cx="100" cy="95"/>
                <a:chOff x="704" y="1880"/>
                <a:chExt cx="136" cy="128"/>
              </a:xfrm>
            </p:grpSpPr>
            <p:sp>
              <p:nvSpPr>
                <p:cNvPr id="46262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2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67" name="Group 590"/>
            <p:cNvGrpSpPr>
              <a:grpSpLocks/>
            </p:cNvGrpSpPr>
            <p:nvPr/>
          </p:nvGrpSpPr>
          <p:grpSpPr bwMode="auto">
            <a:xfrm rot="-5400000">
              <a:off x="2583342" y="4078166"/>
              <a:ext cx="1445890" cy="190457"/>
              <a:chOff x="1231" y="3011"/>
              <a:chExt cx="795" cy="95"/>
            </a:xfrm>
          </p:grpSpPr>
          <p:grpSp>
            <p:nvGrpSpPr>
              <p:cNvPr id="462268" name="Group 591"/>
              <p:cNvGrpSpPr>
                <a:grpSpLocks/>
              </p:cNvGrpSpPr>
              <p:nvPr/>
            </p:nvGrpSpPr>
            <p:grpSpPr bwMode="auto">
              <a:xfrm>
                <a:off x="1926" y="3011"/>
                <a:ext cx="100" cy="95"/>
                <a:chOff x="704" y="1880"/>
                <a:chExt cx="136" cy="128"/>
              </a:xfrm>
            </p:grpSpPr>
            <p:sp>
              <p:nvSpPr>
                <p:cNvPr id="4626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69" name="Group 594"/>
              <p:cNvGrpSpPr>
                <a:grpSpLocks/>
              </p:cNvGrpSpPr>
              <p:nvPr/>
            </p:nvGrpSpPr>
            <p:grpSpPr bwMode="auto">
              <a:xfrm>
                <a:off x="1819" y="3011"/>
                <a:ext cx="100" cy="95"/>
                <a:chOff x="704" y="1880"/>
                <a:chExt cx="136" cy="128"/>
              </a:xfrm>
            </p:grpSpPr>
            <p:sp>
              <p:nvSpPr>
                <p:cNvPr id="4626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0" name="Group 597"/>
              <p:cNvGrpSpPr>
                <a:grpSpLocks/>
              </p:cNvGrpSpPr>
              <p:nvPr/>
            </p:nvGrpSpPr>
            <p:grpSpPr bwMode="auto">
              <a:xfrm>
                <a:off x="1724" y="3011"/>
                <a:ext cx="100" cy="95"/>
                <a:chOff x="704" y="1880"/>
                <a:chExt cx="136" cy="128"/>
              </a:xfrm>
            </p:grpSpPr>
            <p:sp>
              <p:nvSpPr>
                <p:cNvPr id="4626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1" name="Group 600"/>
              <p:cNvGrpSpPr>
                <a:grpSpLocks/>
              </p:cNvGrpSpPr>
              <p:nvPr/>
            </p:nvGrpSpPr>
            <p:grpSpPr bwMode="auto">
              <a:xfrm>
                <a:off x="1623" y="3011"/>
                <a:ext cx="100" cy="95"/>
                <a:chOff x="704" y="1880"/>
                <a:chExt cx="136" cy="128"/>
              </a:xfrm>
            </p:grpSpPr>
            <p:sp>
              <p:nvSpPr>
                <p:cNvPr id="4626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2" name="Group 603"/>
              <p:cNvGrpSpPr>
                <a:grpSpLocks/>
              </p:cNvGrpSpPr>
              <p:nvPr/>
            </p:nvGrpSpPr>
            <p:grpSpPr bwMode="auto">
              <a:xfrm>
                <a:off x="1528" y="3011"/>
                <a:ext cx="100" cy="95"/>
                <a:chOff x="704" y="1880"/>
                <a:chExt cx="136" cy="128"/>
              </a:xfrm>
            </p:grpSpPr>
            <p:sp>
              <p:nvSpPr>
                <p:cNvPr id="4626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3" name="Group 606"/>
              <p:cNvGrpSpPr>
                <a:grpSpLocks/>
              </p:cNvGrpSpPr>
              <p:nvPr/>
            </p:nvGrpSpPr>
            <p:grpSpPr bwMode="auto">
              <a:xfrm>
                <a:off x="1427" y="3011"/>
                <a:ext cx="100" cy="95"/>
                <a:chOff x="704" y="1880"/>
                <a:chExt cx="136" cy="128"/>
              </a:xfrm>
            </p:grpSpPr>
            <p:sp>
              <p:nvSpPr>
                <p:cNvPr id="4626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74" name="Group 609"/>
              <p:cNvGrpSpPr>
                <a:grpSpLocks/>
              </p:cNvGrpSpPr>
              <p:nvPr/>
            </p:nvGrpSpPr>
            <p:grpSpPr bwMode="auto">
              <a:xfrm>
                <a:off x="1332" y="3011"/>
                <a:ext cx="100" cy="95"/>
                <a:chOff x="704" y="1880"/>
                <a:chExt cx="136" cy="128"/>
              </a:xfrm>
            </p:grpSpPr>
            <p:sp>
              <p:nvSpPr>
                <p:cNvPr id="4626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1" name="Group 612"/>
              <p:cNvGrpSpPr>
                <a:grpSpLocks/>
              </p:cNvGrpSpPr>
              <p:nvPr/>
            </p:nvGrpSpPr>
            <p:grpSpPr bwMode="auto">
              <a:xfrm>
                <a:off x="1231" y="3011"/>
                <a:ext cx="100" cy="95"/>
                <a:chOff x="704" y="1880"/>
                <a:chExt cx="136" cy="128"/>
              </a:xfrm>
            </p:grpSpPr>
            <p:sp>
              <p:nvSpPr>
                <p:cNvPr id="4626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6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292" name="Group 741"/>
            <p:cNvGrpSpPr>
              <a:grpSpLocks/>
            </p:cNvGrpSpPr>
            <p:nvPr/>
          </p:nvGrpSpPr>
          <p:grpSpPr bwMode="auto">
            <a:xfrm>
              <a:off x="4901046" y="3042191"/>
              <a:ext cx="3296506" cy="3296506"/>
              <a:chOff x="1270661" y="2040705"/>
              <a:chExt cx="3296506" cy="3296506"/>
            </a:xfrm>
          </p:grpSpPr>
          <p:grpSp>
            <p:nvGrpSpPr>
              <p:cNvPr id="462293" name="Group 590"/>
              <p:cNvGrpSpPr>
                <a:grpSpLocks/>
              </p:cNvGrpSpPr>
              <p:nvPr/>
            </p:nvGrpSpPr>
            <p:grpSpPr bwMode="auto">
              <a:xfrm rot="-2423775">
                <a:off x="2883984" y="2981652"/>
                <a:ext cx="1400822" cy="190899"/>
                <a:chOff x="1231" y="3011"/>
                <a:chExt cx="795" cy="95"/>
              </a:xfrm>
            </p:grpSpPr>
            <p:grpSp>
              <p:nvGrpSpPr>
                <p:cNvPr id="462295" name="Group 591"/>
                <p:cNvGrpSpPr>
                  <a:grpSpLocks/>
                </p:cNvGrpSpPr>
                <p:nvPr/>
              </p:nvGrpSpPr>
              <p:grpSpPr bwMode="auto">
                <a:xfrm>
                  <a:off x="1926" y="3011"/>
                  <a:ext cx="100" cy="95"/>
                  <a:chOff x="704" y="1880"/>
                  <a:chExt cx="136" cy="128"/>
                </a:xfrm>
              </p:grpSpPr>
              <p:sp>
                <p:nvSpPr>
                  <p:cNvPr id="4625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6" name="Group 594"/>
                <p:cNvGrpSpPr>
                  <a:grpSpLocks/>
                </p:cNvGrpSpPr>
                <p:nvPr/>
              </p:nvGrpSpPr>
              <p:grpSpPr bwMode="auto">
                <a:xfrm>
                  <a:off x="1819" y="3011"/>
                  <a:ext cx="100" cy="95"/>
                  <a:chOff x="704" y="1880"/>
                  <a:chExt cx="136" cy="128"/>
                </a:xfrm>
              </p:grpSpPr>
              <p:sp>
                <p:nvSpPr>
                  <p:cNvPr id="4625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7" name="Group 597"/>
                <p:cNvGrpSpPr>
                  <a:grpSpLocks/>
                </p:cNvGrpSpPr>
                <p:nvPr/>
              </p:nvGrpSpPr>
              <p:grpSpPr bwMode="auto">
                <a:xfrm>
                  <a:off x="1724" y="3011"/>
                  <a:ext cx="100" cy="95"/>
                  <a:chOff x="704" y="1880"/>
                  <a:chExt cx="136" cy="128"/>
                </a:xfrm>
              </p:grpSpPr>
              <p:sp>
                <p:nvSpPr>
                  <p:cNvPr id="4625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8" name="Group 600"/>
                <p:cNvGrpSpPr>
                  <a:grpSpLocks/>
                </p:cNvGrpSpPr>
                <p:nvPr/>
              </p:nvGrpSpPr>
              <p:grpSpPr bwMode="auto">
                <a:xfrm>
                  <a:off x="1623" y="3011"/>
                  <a:ext cx="100" cy="95"/>
                  <a:chOff x="704" y="1880"/>
                  <a:chExt cx="136" cy="128"/>
                </a:xfrm>
              </p:grpSpPr>
              <p:sp>
                <p:nvSpPr>
                  <p:cNvPr id="4625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299" name="Group 603"/>
                <p:cNvGrpSpPr>
                  <a:grpSpLocks/>
                </p:cNvGrpSpPr>
                <p:nvPr/>
              </p:nvGrpSpPr>
              <p:grpSpPr bwMode="auto">
                <a:xfrm>
                  <a:off x="1528" y="3011"/>
                  <a:ext cx="100" cy="95"/>
                  <a:chOff x="704" y="1880"/>
                  <a:chExt cx="136" cy="128"/>
                </a:xfrm>
              </p:grpSpPr>
              <p:sp>
                <p:nvSpPr>
                  <p:cNvPr id="4625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0" name="Group 606"/>
                <p:cNvGrpSpPr>
                  <a:grpSpLocks/>
                </p:cNvGrpSpPr>
                <p:nvPr/>
              </p:nvGrpSpPr>
              <p:grpSpPr bwMode="auto">
                <a:xfrm>
                  <a:off x="1427" y="3011"/>
                  <a:ext cx="100" cy="95"/>
                  <a:chOff x="704" y="1880"/>
                  <a:chExt cx="136" cy="128"/>
                </a:xfrm>
              </p:grpSpPr>
              <p:sp>
                <p:nvSpPr>
                  <p:cNvPr id="4625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1" name="Group 609"/>
                <p:cNvGrpSpPr>
                  <a:grpSpLocks/>
                </p:cNvGrpSpPr>
                <p:nvPr/>
              </p:nvGrpSpPr>
              <p:grpSpPr bwMode="auto">
                <a:xfrm>
                  <a:off x="1332" y="3011"/>
                  <a:ext cx="100" cy="95"/>
                  <a:chOff x="704" y="1880"/>
                  <a:chExt cx="136" cy="128"/>
                </a:xfrm>
              </p:grpSpPr>
              <p:sp>
                <p:nvSpPr>
                  <p:cNvPr id="4625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2" name="Group 612"/>
                <p:cNvGrpSpPr>
                  <a:grpSpLocks/>
                </p:cNvGrpSpPr>
                <p:nvPr/>
              </p:nvGrpSpPr>
              <p:grpSpPr bwMode="auto">
                <a:xfrm>
                  <a:off x="1231" y="3011"/>
                  <a:ext cx="100" cy="95"/>
                  <a:chOff x="704" y="1880"/>
                  <a:chExt cx="136" cy="128"/>
                </a:xfrm>
              </p:grpSpPr>
              <p:sp>
                <p:nvSpPr>
                  <p:cNvPr id="4625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03" name="Group 590"/>
              <p:cNvGrpSpPr>
                <a:grpSpLocks/>
              </p:cNvGrpSpPr>
              <p:nvPr/>
            </p:nvGrpSpPr>
            <p:grpSpPr bwMode="auto">
              <a:xfrm rot="-2423775">
                <a:off x="1594025" y="4091996"/>
                <a:ext cx="1400822" cy="190899"/>
                <a:chOff x="1231" y="3011"/>
                <a:chExt cx="795" cy="95"/>
              </a:xfrm>
            </p:grpSpPr>
            <p:grpSp>
              <p:nvGrpSpPr>
                <p:cNvPr id="462304" name="Group 591"/>
                <p:cNvGrpSpPr>
                  <a:grpSpLocks/>
                </p:cNvGrpSpPr>
                <p:nvPr/>
              </p:nvGrpSpPr>
              <p:grpSpPr bwMode="auto">
                <a:xfrm>
                  <a:off x="1926" y="3011"/>
                  <a:ext cx="100" cy="95"/>
                  <a:chOff x="704" y="1880"/>
                  <a:chExt cx="136" cy="128"/>
                </a:xfrm>
              </p:grpSpPr>
              <p:sp>
                <p:nvSpPr>
                  <p:cNvPr id="46256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05" name="Group 594"/>
                <p:cNvGrpSpPr>
                  <a:grpSpLocks/>
                </p:cNvGrpSpPr>
                <p:nvPr/>
              </p:nvGrpSpPr>
              <p:grpSpPr bwMode="auto">
                <a:xfrm>
                  <a:off x="1819" y="3011"/>
                  <a:ext cx="100" cy="95"/>
                  <a:chOff x="704" y="1880"/>
                  <a:chExt cx="136" cy="128"/>
                </a:xfrm>
              </p:grpSpPr>
              <p:sp>
                <p:nvSpPr>
                  <p:cNvPr id="46256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2" name="Group 597"/>
                <p:cNvGrpSpPr>
                  <a:grpSpLocks/>
                </p:cNvGrpSpPr>
                <p:nvPr/>
              </p:nvGrpSpPr>
              <p:grpSpPr bwMode="auto">
                <a:xfrm>
                  <a:off x="1724" y="3011"/>
                  <a:ext cx="100" cy="95"/>
                  <a:chOff x="704" y="1880"/>
                  <a:chExt cx="136" cy="128"/>
                </a:xfrm>
              </p:grpSpPr>
              <p:sp>
                <p:nvSpPr>
                  <p:cNvPr id="46256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3" name="Group 600"/>
                <p:cNvGrpSpPr>
                  <a:grpSpLocks/>
                </p:cNvGrpSpPr>
                <p:nvPr/>
              </p:nvGrpSpPr>
              <p:grpSpPr bwMode="auto">
                <a:xfrm>
                  <a:off x="1623" y="3011"/>
                  <a:ext cx="100" cy="95"/>
                  <a:chOff x="704" y="1880"/>
                  <a:chExt cx="136" cy="128"/>
                </a:xfrm>
              </p:grpSpPr>
              <p:sp>
                <p:nvSpPr>
                  <p:cNvPr id="46256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4" name="Group 603"/>
                <p:cNvGrpSpPr>
                  <a:grpSpLocks/>
                </p:cNvGrpSpPr>
                <p:nvPr/>
              </p:nvGrpSpPr>
              <p:grpSpPr bwMode="auto">
                <a:xfrm>
                  <a:off x="1528" y="3011"/>
                  <a:ext cx="100" cy="95"/>
                  <a:chOff x="704" y="1880"/>
                  <a:chExt cx="136" cy="128"/>
                </a:xfrm>
              </p:grpSpPr>
              <p:sp>
                <p:nvSpPr>
                  <p:cNvPr id="46255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6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5" name="Group 606"/>
                <p:cNvGrpSpPr>
                  <a:grpSpLocks/>
                </p:cNvGrpSpPr>
                <p:nvPr/>
              </p:nvGrpSpPr>
              <p:grpSpPr bwMode="auto">
                <a:xfrm>
                  <a:off x="1427" y="3011"/>
                  <a:ext cx="100" cy="95"/>
                  <a:chOff x="704" y="1880"/>
                  <a:chExt cx="136" cy="128"/>
                </a:xfrm>
              </p:grpSpPr>
              <p:sp>
                <p:nvSpPr>
                  <p:cNvPr id="46255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6" name="Group 609"/>
                <p:cNvGrpSpPr>
                  <a:grpSpLocks/>
                </p:cNvGrpSpPr>
                <p:nvPr/>
              </p:nvGrpSpPr>
              <p:grpSpPr bwMode="auto">
                <a:xfrm>
                  <a:off x="1332" y="3011"/>
                  <a:ext cx="100" cy="95"/>
                  <a:chOff x="704" y="1880"/>
                  <a:chExt cx="136" cy="128"/>
                </a:xfrm>
              </p:grpSpPr>
              <p:sp>
                <p:nvSpPr>
                  <p:cNvPr id="46255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27" name="Group 612"/>
                <p:cNvGrpSpPr>
                  <a:grpSpLocks/>
                </p:cNvGrpSpPr>
                <p:nvPr/>
              </p:nvGrpSpPr>
              <p:grpSpPr bwMode="auto">
                <a:xfrm>
                  <a:off x="1231" y="3011"/>
                  <a:ext cx="100" cy="95"/>
                  <a:chOff x="704" y="1880"/>
                  <a:chExt cx="136" cy="128"/>
                </a:xfrm>
              </p:grpSpPr>
              <p:sp>
                <p:nvSpPr>
                  <p:cNvPr id="46255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5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28" name="Group 590"/>
              <p:cNvGrpSpPr>
                <a:grpSpLocks/>
              </p:cNvGrpSpPr>
              <p:nvPr/>
            </p:nvGrpSpPr>
            <p:grpSpPr bwMode="auto">
              <a:xfrm>
                <a:off x="1270661" y="3549247"/>
                <a:ext cx="1445890" cy="190457"/>
                <a:chOff x="1231" y="3011"/>
                <a:chExt cx="795" cy="95"/>
              </a:xfrm>
            </p:grpSpPr>
            <p:grpSp>
              <p:nvGrpSpPr>
                <p:cNvPr id="462329" name="Group 591"/>
                <p:cNvGrpSpPr>
                  <a:grpSpLocks/>
                </p:cNvGrpSpPr>
                <p:nvPr/>
              </p:nvGrpSpPr>
              <p:grpSpPr bwMode="auto">
                <a:xfrm>
                  <a:off x="1926" y="3011"/>
                  <a:ext cx="100" cy="95"/>
                  <a:chOff x="704" y="1880"/>
                  <a:chExt cx="136" cy="128"/>
                </a:xfrm>
              </p:grpSpPr>
              <p:sp>
                <p:nvSpPr>
                  <p:cNvPr id="46254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6" name="Group 594"/>
                <p:cNvGrpSpPr>
                  <a:grpSpLocks/>
                </p:cNvGrpSpPr>
                <p:nvPr/>
              </p:nvGrpSpPr>
              <p:grpSpPr bwMode="auto">
                <a:xfrm>
                  <a:off x="1819" y="3011"/>
                  <a:ext cx="100" cy="95"/>
                  <a:chOff x="704" y="1880"/>
                  <a:chExt cx="136" cy="128"/>
                </a:xfrm>
              </p:grpSpPr>
              <p:sp>
                <p:nvSpPr>
                  <p:cNvPr id="46254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7" name="Group 597"/>
                <p:cNvGrpSpPr>
                  <a:grpSpLocks/>
                </p:cNvGrpSpPr>
                <p:nvPr/>
              </p:nvGrpSpPr>
              <p:grpSpPr bwMode="auto">
                <a:xfrm>
                  <a:off x="1724" y="3011"/>
                  <a:ext cx="100" cy="95"/>
                  <a:chOff x="704" y="1880"/>
                  <a:chExt cx="136" cy="128"/>
                </a:xfrm>
              </p:grpSpPr>
              <p:sp>
                <p:nvSpPr>
                  <p:cNvPr id="46253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4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8" name="Group 600"/>
                <p:cNvGrpSpPr>
                  <a:grpSpLocks/>
                </p:cNvGrpSpPr>
                <p:nvPr/>
              </p:nvGrpSpPr>
              <p:grpSpPr bwMode="auto">
                <a:xfrm>
                  <a:off x="1623" y="3011"/>
                  <a:ext cx="100" cy="95"/>
                  <a:chOff x="704" y="1880"/>
                  <a:chExt cx="136" cy="128"/>
                </a:xfrm>
              </p:grpSpPr>
              <p:sp>
                <p:nvSpPr>
                  <p:cNvPr id="46253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49" name="Group 603"/>
                <p:cNvGrpSpPr>
                  <a:grpSpLocks/>
                </p:cNvGrpSpPr>
                <p:nvPr/>
              </p:nvGrpSpPr>
              <p:grpSpPr bwMode="auto">
                <a:xfrm>
                  <a:off x="1528" y="3011"/>
                  <a:ext cx="100" cy="95"/>
                  <a:chOff x="704" y="1880"/>
                  <a:chExt cx="136" cy="128"/>
                </a:xfrm>
              </p:grpSpPr>
              <p:sp>
                <p:nvSpPr>
                  <p:cNvPr id="46253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0" name="Group 606"/>
                <p:cNvGrpSpPr>
                  <a:grpSpLocks/>
                </p:cNvGrpSpPr>
                <p:nvPr/>
              </p:nvGrpSpPr>
              <p:grpSpPr bwMode="auto">
                <a:xfrm>
                  <a:off x="1427" y="3011"/>
                  <a:ext cx="100" cy="95"/>
                  <a:chOff x="704" y="1880"/>
                  <a:chExt cx="136" cy="128"/>
                </a:xfrm>
              </p:grpSpPr>
              <p:sp>
                <p:nvSpPr>
                  <p:cNvPr id="46253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1" name="Group 609"/>
                <p:cNvGrpSpPr>
                  <a:grpSpLocks/>
                </p:cNvGrpSpPr>
                <p:nvPr/>
              </p:nvGrpSpPr>
              <p:grpSpPr bwMode="auto">
                <a:xfrm>
                  <a:off x="1332" y="3011"/>
                  <a:ext cx="100" cy="95"/>
                  <a:chOff x="704" y="1880"/>
                  <a:chExt cx="136" cy="128"/>
                </a:xfrm>
              </p:grpSpPr>
              <p:sp>
                <p:nvSpPr>
                  <p:cNvPr id="46253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52" name="Group 612"/>
                <p:cNvGrpSpPr>
                  <a:grpSpLocks/>
                </p:cNvGrpSpPr>
                <p:nvPr/>
              </p:nvGrpSpPr>
              <p:grpSpPr bwMode="auto">
                <a:xfrm>
                  <a:off x="1231" y="3011"/>
                  <a:ext cx="100" cy="95"/>
                  <a:chOff x="704" y="1880"/>
                  <a:chExt cx="136" cy="128"/>
                </a:xfrm>
              </p:grpSpPr>
              <p:sp>
                <p:nvSpPr>
                  <p:cNvPr id="46252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3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445"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2353" name="Group 590"/>
              <p:cNvGrpSpPr>
                <a:grpSpLocks/>
              </p:cNvGrpSpPr>
              <p:nvPr/>
            </p:nvGrpSpPr>
            <p:grpSpPr bwMode="auto">
              <a:xfrm>
                <a:off x="3121277" y="3571015"/>
                <a:ext cx="1445890" cy="190457"/>
                <a:chOff x="1231" y="3011"/>
                <a:chExt cx="795" cy="95"/>
              </a:xfrm>
            </p:grpSpPr>
            <p:grpSp>
              <p:nvGrpSpPr>
                <p:cNvPr id="462370" name="Group 591"/>
                <p:cNvGrpSpPr>
                  <a:grpSpLocks/>
                </p:cNvGrpSpPr>
                <p:nvPr/>
              </p:nvGrpSpPr>
              <p:grpSpPr bwMode="auto">
                <a:xfrm>
                  <a:off x="1926" y="3011"/>
                  <a:ext cx="100" cy="95"/>
                  <a:chOff x="704" y="1880"/>
                  <a:chExt cx="136" cy="128"/>
                </a:xfrm>
              </p:grpSpPr>
              <p:sp>
                <p:nvSpPr>
                  <p:cNvPr id="46251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2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1" name="Group 594"/>
                <p:cNvGrpSpPr>
                  <a:grpSpLocks/>
                </p:cNvGrpSpPr>
                <p:nvPr/>
              </p:nvGrpSpPr>
              <p:grpSpPr bwMode="auto">
                <a:xfrm>
                  <a:off x="1819" y="3011"/>
                  <a:ext cx="100" cy="95"/>
                  <a:chOff x="704" y="1880"/>
                  <a:chExt cx="136" cy="128"/>
                </a:xfrm>
              </p:grpSpPr>
              <p:sp>
                <p:nvSpPr>
                  <p:cNvPr id="46251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2" name="Group 597"/>
                <p:cNvGrpSpPr>
                  <a:grpSpLocks/>
                </p:cNvGrpSpPr>
                <p:nvPr/>
              </p:nvGrpSpPr>
              <p:grpSpPr bwMode="auto">
                <a:xfrm>
                  <a:off x="1724" y="3011"/>
                  <a:ext cx="100" cy="95"/>
                  <a:chOff x="704" y="1880"/>
                  <a:chExt cx="136" cy="128"/>
                </a:xfrm>
              </p:grpSpPr>
              <p:sp>
                <p:nvSpPr>
                  <p:cNvPr id="46251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3" name="Group 600"/>
                <p:cNvGrpSpPr>
                  <a:grpSpLocks/>
                </p:cNvGrpSpPr>
                <p:nvPr/>
              </p:nvGrpSpPr>
              <p:grpSpPr bwMode="auto">
                <a:xfrm>
                  <a:off x="1623" y="3011"/>
                  <a:ext cx="100" cy="95"/>
                  <a:chOff x="704" y="1880"/>
                  <a:chExt cx="136" cy="128"/>
                </a:xfrm>
              </p:grpSpPr>
              <p:sp>
                <p:nvSpPr>
                  <p:cNvPr id="46251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4" name="Group 603"/>
                <p:cNvGrpSpPr>
                  <a:grpSpLocks/>
                </p:cNvGrpSpPr>
                <p:nvPr/>
              </p:nvGrpSpPr>
              <p:grpSpPr bwMode="auto">
                <a:xfrm>
                  <a:off x="1528" y="3011"/>
                  <a:ext cx="100" cy="95"/>
                  <a:chOff x="704" y="1880"/>
                  <a:chExt cx="136" cy="128"/>
                </a:xfrm>
              </p:grpSpPr>
              <p:sp>
                <p:nvSpPr>
                  <p:cNvPr id="46251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5" name="Group 606"/>
                <p:cNvGrpSpPr>
                  <a:grpSpLocks/>
                </p:cNvGrpSpPr>
                <p:nvPr/>
              </p:nvGrpSpPr>
              <p:grpSpPr bwMode="auto">
                <a:xfrm>
                  <a:off x="1427" y="3011"/>
                  <a:ext cx="100" cy="95"/>
                  <a:chOff x="704" y="1880"/>
                  <a:chExt cx="136" cy="128"/>
                </a:xfrm>
              </p:grpSpPr>
              <p:sp>
                <p:nvSpPr>
                  <p:cNvPr id="46250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1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6" name="Group 609"/>
                <p:cNvGrpSpPr>
                  <a:grpSpLocks/>
                </p:cNvGrpSpPr>
                <p:nvPr/>
              </p:nvGrpSpPr>
              <p:grpSpPr bwMode="auto">
                <a:xfrm>
                  <a:off x="1332" y="3011"/>
                  <a:ext cx="100" cy="95"/>
                  <a:chOff x="704" y="1880"/>
                  <a:chExt cx="136" cy="128"/>
                </a:xfrm>
              </p:grpSpPr>
              <p:sp>
                <p:nvSpPr>
                  <p:cNvPr id="4625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77" name="Group 612"/>
                <p:cNvGrpSpPr>
                  <a:grpSpLocks/>
                </p:cNvGrpSpPr>
                <p:nvPr/>
              </p:nvGrpSpPr>
              <p:grpSpPr bwMode="auto">
                <a:xfrm>
                  <a:off x="1231" y="3011"/>
                  <a:ext cx="100" cy="95"/>
                  <a:chOff x="704" y="1880"/>
                  <a:chExt cx="136" cy="128"/>
                </a:xfrm>
              </p:grpSpPr>
              <p:sp>
                <p:nvSpPr>
                  <p:cNvPr id="4625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5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394" name="Group 590"/>
              <p:cNvGrpSpPr>
                <a:grpSpLocks/>
              </p:cNvGrpSpPr>
              <p:nvPr/>
            </p:nvGrpSpPr>
            <p:grpSpPr bwMode="auto">
              <a:xfrm rot="-5400000">
                <a:off x="2202368" y="2668423"/>
                <a:ext cx="1445890" cy="190457"/>
                <a:chOff x="1231" y="3011"/>
                <a:chExt cx="795" cy="95"/>
              </a:xfrm>
            </p:grpSpPr>
            <p:grpSp>
              <p:nvGrpSpPr>
                <p:cNvPr id="462395" name="Group 591"/>
                <p:cNvGrpSpPr>
                  <a:grpSpLocks/>
                </p:cNvGrpSpPr>
                <p:nvPr/>
              </p:nvGrpSpPr>
              <p:grpSpPr bwMode="auto">
                <a:xfrm>
                  <a:off x="1926" y="3011"/>
                  <a:ext cx="100" cy="95"/>
                  <a:chOff x="704" y="1880"/>
                  <a:chExt cx="136" cy="128"/>
                </a:xfrm>
              </p:grpSpPr>
              <p:sp>
                <p:nvSpPr>
                  <p:cNvPr id="46249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6" name="Group 594"/>
                <p:cNvGrpSpPr>
                  <a:grpSpLocks/>
                </p:cNvGrpSpPr>
                <p:nvPr/>
              </p:nvGrpSpPr>
              <p:grpSpPr bwMode="auto">
                <a:xfrm>
                  <a:off x="1819" y="3011"/>
                  <a:ext cx="100" cy="95"/>
                  <a:chOff x="704" y="1880"/>
                  <a:chExt cx="136" cy="128"/>
                </a:xfrm>
              </p:grpSpPr>
              <p:sp>
                <p:nvSpPr>
                  <p:cNvPr id="46249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7" name="Group 597"/>
                <p:cNvGrpSpPr>
                  <a:grpSpLocks/>
                </p:cNvGrpSpPr>
                <p:nvPr/>
              </p:nvGrpSpPr>
              <p:grpSpPr bwMode="auto">
                <a:xfrm>
                  <a:off x="1724" y="3011"/>
                  <a:ext cx="100" cy="95"/>
                  <a:chOff x="704" y="1880"/>
                  <a:chExt cx="136" cy="128"/>
                </a:xfrm>
              </p:grpSpPr>
              <p:sp>
                <p:nvSpPr>
                  <p:cNvPr id="46249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8" name="Group 600"/>
                <p:cNvGrpSpPr>
                  <a:grpSpLocks/>
                </p:cNvGrpSpPr>
                <p:nvPr/>
              </p:nvGrpSpPr>
              <p:grpSpPr bwMode="auto">
                <a:xfrm>
                  <a:off x="1623" y="3011"/>
                  <a:ext cx="100" cy="95"/>
                  <a:chOff x="704" y="1880"/>
                  <a:chExt cx="136" cy="128"/>
                </a:xfrm>
              </p:grpSpPr>
              <p:sp>
                <p:nvSpPr>
                  <p:cNvPr id="46248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9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399" name="Group 603"/>
                <p:cNvGrpSpPr>
                  <a:grpSpLocks/>
                </p:cNvGrpSpPr>
                <p:nvPr/>
              </p:nvGrpSpPr>
              <p:grpSpPr bwMode="auto">
                <a:xfrm>
                  <a:off x="1528" y="3011"/>
                  <a:ext cx="100" cy="95"/>
                  <a:chOff x="704" y="1880"/>
                  <a:chExt cx="136" cy="128"/>
                </a:xfrm>
              </p:grpSpPr>
              <p:sp>
                <p:nvSpPr>
                  <p:cNvPr id="46248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00" name="Group 606"/>
                <p:cNvGrpSpPr>
                  <a:grpSpLocks/>
                </p:cNvGrpSpPr>
                <p:nvPr/>
              </p:nvGrpSpPr>
              <p:grpSpPr bwMode="auto">
                <a:xfrm>
                  <a:off x="1427" y="3011"/>
                  <a:ext cx="100" cy="95"/>
                  <a:chOff x="704" y="1880"/>
                  <a:chExt cx="136" cy="128"/>
                </a:xfrm>
              </p:grpSpPr>
              <p:sp>
                <p:nvSpPr>
                  <p:cNvPr id="46248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01" name="Group 609"/>
                <p:cNvGrpSpPr>
                  <a:grpSpLocks/>
                </p:cNvGrpSpPr>
                <p:nvPr/>
              </p:nvGrpSpPr>
              <p:grpSpPr bwMode="auto">
                <a:xfrm>
                  <a:off x="1332" y="3011"/>
                  <a:ext cx="100" cy="95"/>
                  <a:chOff x="704" y="1880"/>
                  <a:chExt cx="136" cy="128"/>
                </a:xfrm>
              </p:grpSpPr>
              <p:sp>
                <p:nvSpPr>
                  <p:cNvPr id="46248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18" name="Group 612"/>
                <p:cNvGrpSpPr>
                  <a:grpSpLocks/>
                </p:cNvGrpSpPr>
                <p:nvPr/>
              </p:nvGrpSpPr>
              <p:grpSpPr bwMode="auto">
                <a:xfrm>
                  <a:off x="1231" y="3011"/>
                  <a:ext cx="100" cy="95"/>
                  <a:chOff x="704" y="1880"/>
                  <a:chExt cx="136" cy="128"/>
                </a:xfrm>
              </p:grpSpPr>
              <p:sp>
                <p:nvSpPr>
                  <p:cNvPr id="46248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8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19" name="Group 590"/>
              <p:cNvGrpSpPr>
                <a:grpSpLocks/>
              </p:cNvGrpSpPr>
              <p:nvPr/>
            </p:nvGrpSpPr>
            <p:grpSpPr bwMode="auto">
              <a:xfrm rot="-5400000">
                <a:off x="2175149" y="4519039"/>
                <a:ext cx="1445890" cy="190457"/>
                <a:chOff x="1231" y="3011"/>
                <a:chExt cx="795" cy="95"/>
              </a:xfrm>
            </p:grpSpPr>
            <p:grpSp>
              <p:nvGrpSpPr>
                <p:cNvPr id="462420" name="Group 591"/>
                <p:cNvGrpSpPr>
                  <a:grpSpLocks/>
                </p:cNvGrpSpPr>
                <p:nvPr/>
              </p:nvGrpSpPr>
              <p:grpSpPr bwMode="auto">
                <a:xfrm>
                  <a:off x="1926" y="3011"/>
                  <a:ext cx="100" cy="95"/>
                  <a:chOff x="704" y="1880"/>
                  <a:chExt cx="136" cy="128"/>
                </a:xfrm>
              </p:grpSpPr>
              <p:sp>
                <p:nvSpPr>
                  <p:cNvPr id="46247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7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1" name="Group 594"/>
                <p:cNvGrpSpPr>
                  <a:grpSpLocks/>
                </p:cNvGrpSpPr>
                <p:nvPr/>
              </p:nvGrpSpPr>
              <p:grpSpPr bwMode="auto">
                <a:xfrm>
                  <a:off x="1819" y="3011"/>
                  <a:ext cx="100" cy="95"/>
                  <a:chOff x="704" y="1880"/>
                  <a:chExt cx="136" cy="128"/>
                </a:xfrm>
              </p:grpSpPr>
              <p:sp>
                <p:nvSpPr>
                  <p:cNvPr id="46246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7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2" name="Group 597"/>
                <p:cNvGrpSpPr>
                  <a:grpSpLocks/>
                </p:cNvGrpSpPr>
                <p:nvPr/>
              </p:nvGrpSpPr>
              <p:grpSpPr bwMode="auto">
                <a:xfrm>
                  <a:off x="1724" y="3011"/>
                  <a:ext cx="100" cy="95"/>
                  <a:chOff x="704" y="1880"/>
                  <a:chExt cx="136" cy="128"/>
                </a:xfrm>
              </p:grpSpPr>
              <p:sp>
                <p:nvSpPr>
                  <p:cNvPr id="46246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3" name="Group 600"/>
                <p:cNvGrpSpPr>
                  <a:grpSpLocks/>
                </p:cNvGrpSpPr>
                <p:nvPr/>
              </p:nvGrpSpPr>
              <p:grpSpPr bwMode="auto">
                <a:xfrm>
                  <a:off x="1623" y="3011"/>
                  <a:ext cx="100" cy="95"/>
                  <a:chOff x="704" y="1880"/>
                  <a:chExt cx="136" cy="128"/>
                </a:xfrm>
              </p:grpSpPr>
              <p:sp>
                <p:nvSpPr>
                  <p:cNvPr id="46246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4" name="Group 603"/>
                <p:cNvGrpSpPr>
                  <a:grpSpLocks/>
                </p:cNvGrpSpPr>
                <p:nvPr/>
              </p:nvGrpSpPr>
              <p:grpSpPr bwMode="auto">
                <a:xfrm>
                  <a:off x="1528" y="3011"/>
                  <a:ext cx="100" cy="95"/>
                  <a:chOff x="704" y="1880"/>
                  <a:chExt cx="136" cy="128"/>
                </a:xfrm>
              </p:grpSpPr>
              <p:sp>
                <p:nvSpPr>
                  <p:cNvPr id="46246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25" name="Group 606"/>
                <p:cNvGrpSpPr>
                  <a:grpSpLocks/>
                </p:cNvGrpSpPr>
                <p:nvPr/>
              </p:nvGrpSpPr>
              <p:grpSpPr bwMode="auto">
                <a:xfrm>
                  <a:off x="1427" y="3011"/>
                  <a:ext cx="100" cy="95"/>
                  <a:chOff x="704" y="1880"/>
                  <a:chExt cx="136" cy="128"/>
                </a:xfrm>
              </p:grpSpPr>
              <p:sp>
                <p:nvSpPr>
                  <p:cNvPr id="46246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2" name="Group 609"/>
                <p:cNvGrpSpPr>
                  <a:grpSpLocks/>
                </p:cNvGrpSpPr>
                <p:nvPr/>
              </p:nvGrpSpPr>
              <p:grpSpPr bwMode="auto">
                <a:xfrm>
                  <a:off x="1332" y="3011"/>
                  <a:ext cx="100" cy="95"/>
                  <a:chOff x="704" y="1880"/>
                  <a:chExt cx="136" cy="128"/>
                </a:xfrm>
              </p:grpSpPr>
              <p:sp>
                <p:nvSpPr>
                  <p:cNvPr id="46245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6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3" name="Group 612"/>
                <p:cNvGrpSpPr>
                  <a:grpSpLocks/>
                </p:cNvGrpSpPr>
                <p:nvPr/>
              </p:nvGrpSpPr>
              <p:grpSpPr bwMode="auto">
                <a:xfrm>
                  <a:off x="1231" y="3011"/>
                  <a:ext cx="100" cy="95"/>
                  <a:chOff x="704" y="1880"/>
                  <a:chExt cx="136" cy="128"/>
                </a:xfrm>
              </p:grpSpPr>
              <p:sp>
                <p:nvSpPr>
                  <p:cNvPr id="46245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5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2444" name="Group 893"/>
            <p:cNvGrpSpPr>
              <a:grpSpLocks/>
            </p:cNvGrpSpPr>
            <p:nvPr/>
          </p:nvGrpSpPr>
          <p:grpSpPr bwMode="auto">
            <a:xfrm>
              <a:off x="4204361" y="0"/>
              <a:ext cx="2049482" cy="2090057"/>
              <a:chOff x="1270661" y="2040705"/>
              <a:chExt cx="3296506" cy="3296506"/>
            </a:xfrm>
          </p:grpSpPr>
          <p:grpSp>
            <p:nvGrpSpPr>
              <p:cNvPr id="462446" name="Group 590"/>
              <p:cNvGrpSpPr>
                <a:grpSpLocks/>
              </p:cNvGrpSpPr>
              <p:nvPr/>
            </p:nvGrpSpPr>
            <p:grpSpPr bwMode="auto">
              <a:xfrm rot="-2423775">
                <a:off x="2883982" y="2981650"/>
                <a:ext cx="1400822" cy="190899"/>
                <a:chOff x="1231" y="3011"/>
                <a:chExt cx="795" cy="95"/>
              </a:xfrm>
            </p:grpSpPr>
            <p:grpSp>
              <p:nvGrpSpPr>
                <p:cNvPr id="462447" name="Group 591"/>
                <p:cNvGrpSpPr>
                  <a:grpSpLocks/>
                </p:cNvGrpSpPr>
                <p:nvPr/>
              </p:nvGrpSpPr>
              <p:grpSpPr bwMode="auto">
                <a:xfrm>
                  <a:off x="1926" y="3011"/>
                  <a:ext cx="100" cy="95"/>
                  <a:chOff x="704" y="1880"/>
                  <a:chExt cx="136" cy="128"/>
                </a:xfrm>
              </p:grpSpPr>
              <p:sp>
                <p:nvSpPr>
                  <p:cNvPr id="46244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4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8" name="Group 594"/>
                <p:cNvGrpSpPr>
                  <a:grpSpLocks/>
                </p:cNvGrpSpPr>
                <p:nvPr/>
              </p:nvGrpSpPr>
              <p:grpSpPr bwMode="auto">
                <a:xfrm>
                  <a:off x="1819" y="3011"/>
                  <a:ext cx="100" cy="95"/>
                  <a:chOff x="704" y="1880"/>
                  <a:chExt cx="136" cy="128"/>
                </a:xfrm>
              </p:grpSpPr>
              <p:sp>
                <p:nvSpPr>
                  <p:cNvPr id="46243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49" name="Group 597"/>
                <p:cNvGrpSpPr>
                  <a:grpSpLocks/>
                </p:cNvGrpSpPr>
                <p:nvPr/>
              </p:nvGrpSpPr>
              <p:grpSpPr bwMode="auto">
                <a:xfrm>
                  <a:off x="1724" y="3011"/>
                  <a:ext cx="100" cy="95"/>
                  <a:chOff x="704" y="1880"/>
                  <a:chExt cx="136" cy="128"/>
                </a:xfrm>
              </p:grpSpPr>
              <p:sp>
                <p:nvSpPr>
                  <p:cNvPr id="46243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0" name="Group 600"/>
                <p:cNvGrpSpPr>
                  <a:grpSpLocks/>
                </p:cNvGrpSpPr>
                <p:nvPr/>
              </p:nvGrpSpPr>
              <p:grpSpPr bwMode="auto">
                <a:xfrm>
                  <a:off x="1623" y="3011"/>
                  <a:ext cx="100" cy="95"/>
                  <a:chOff x="704" y="1880"/>
                  <a:chExt cx="136" cy="128"/>
                </a:xfrm>
              </p:grpSpPr>
              <p:sp>
                <p:nvSpPr>
                  <p:cNvPr id="46243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1" name="Group 603"/>
                <p:cNvGrpSpPr>
                  <a:grpSpLocks/>
                </p:cNvGrpSpPr>
                <p:nvPr/>
              </p:nvGrpSpPr>
              <p:grpSpPr bwMode="auto">
                <a:xfrm>
                  <a:off x="1528" y="3011"/>
                  <a:ext cx="100" cy="95"/>
                  <a:chOff x="704" y="1880"/>
                  <a:chExt cx="136" cy="128"/>
                </a:xfrm>
              </p:grpSpPr>
              <p:sp>
                <p:nvSpPr>
                  <p:cNvPr id="46243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2" name="Group 606"/>
                <p:cNvGrpSpPr>
                  <a:grpSpLocks/>
                </p:cNvGrpSpPr>
                <p:nvPr/>
              </p:nvGrpSpPr>
              <p:grpSpPr bwMode="auto">
                <a:xfrm>
                  <a:off x="1427" y="3011"/>
                  <a:ext cx="100" cy="95"/>
                  <a:chOff x="704" y="1880"/>
                  <a:chExt cx="136" cy="128"/>
                </a:xfrm>
              </p:grpSpPr>
              <p:sp>
                <p:nvSpPr>
                  <p:cNvPr id="46243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3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3" name="Group 609"/>
                <p:cNvGrpSpPr>
                  <a:grpSpLocks/>
                </p:cNvGrpSpPr>
                <p:nvPr/>
              </p:nvGrpSpPr>
              <p:grpSpPr bwMode="auto">
                <a:xfrm>
                  <a:off x="1332" y="3011"/>
                  <a:ext cx="100" cy="95"/>
                  <a:chOff x="704" y="1880"/>
                  <a:chExt cx="136" cy="128"/>
                </a:xfrm>
              </p:grpSpPr>
              <p:sp>
                <p:nvSpPr>
                  <p:cNvPr id="46242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2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54" name="Group 612"/>
                <p:cNvGrpSpPr>
                  <a:grpSpLocks/>
                </p:cNvGrpSpPr>
                <p:nvPr/>
              </p:nvGrpSpPr>
              <p:grpSpPr bwMode="auto">
                <a:xfrm>
                  <a:off x="1231" y="3011"/>
                  <a:ext cx="100" cy="95"/>
                  <a:chOff x="704" y="1880"/>
                  <a:chExt cx="136" cy="128"/>
                </a:xfrm>
              </p:grpSpPr>
              <p:sp>
                <p:nvSpPr>
                  <p:cNvPr id="46242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2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55" name="Group 590"/>
              <p:cNvGrpSpPr>
                <a:grpSpLocks/>
              </p:cNvGrpSpPr>
              <p:nvPr/>
            </p:nvGrpSpPr>
            <p:grpSpPr bwMode="auto">
              <a:xfrm rot="-2423775">
                <a:off x="1594023" y="4091994"/>
                <a:ext cx="1400822" cy="190899"/>
                <a:chOff x="1231" y="3011"/>
                <a:chExt cx="795" cy="95"/>
              </a:xfrm>
            </p:grpSpPr>
            <p:grpSp>
              <p:nvGrpSpPr>
                <p:cNvPr id="462456" name="Group 591"/>
                <p:cNvGrpSpPr>
                  <a:grpSpLocks/>
                </p:cNvGrpSpPr>
                <p:nvPr/>
              </p:nvGrpSpPr>
              <p:grpSpPr bwMode="auto">
                <a:xfrm>
                  <a:off x="1926" y="3011"/>
                  <a:ext cx="100" cy="95"/>
                  <a:chOff x="704" y="1880"/>
                  <a:chExt cx="136" cy="128"/>
                </a:xfrm>
              </p:grpSpPr>
              <p:sp>
                <p:nvSpPr>
                  <p:cNvPr id="46241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3" name="Group 594"/>
                <p:cNvGrpSpPr>
                  <a:grpSpLocks/>
                </p:cNvGrpSpPr>
                <p:nvPr/>
              </p:nvGrpSpPr>
              <p:grpSpPr bwMode="auto">
                <a:xfrm>
                  <a:off x="1819" y="3011"/>
                  <a:ext cx="100" cy="95"/>
                  <a:chOff x="704" y="1880"/>
                  <a:chExt cx="136" cy="128"/>
                </a:xfrm>
              </p:grpSpPr>
              <p:sp>
                <p:nvSpPr>
                  <p:cNvPr id="46241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4" name="Group 597"/>
                <p:cNvGrpSpPr>
                  <a:grpSpLocks/>
                </p:cNvGrpSpPr>
                <p:nvPr/>
              </p:nvGrpSpPr>
              <p:grpSpPr bwMode="auto">
                <a:xfrm>
                  <a:off x="1724" y="3011"/>
                  <a:ext cx="100" cy="95"/>
                  <a:chOff x="704" y="1880"/>
                  <a:chExt cx="136" cy="128"/>
                </a:xfrm>
              </p:grpSpPr>
              <p:sp>
                <p:nvSpPr>
                  <p:cNvPr id="46241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5" name="Group 600"/>
                <p:cNvGrpSpPr>
                  <a:grpSpLocks/>
                </p:cNvGrpSpPr>
                <p:nvPr/>
              </p:nvGrpSpPr>
              <p:grpSpPr bwMode="auto">
                <a:xfrm>
                  <a:off x="1623" y="3011"/>
                  <a:ext cx="100" cy="95"/>
                  <a:chOff x="704" y="1880"/>
                  <a:chExt cx="136" cy="128"/>
                </a:xfrm>
              </p:grpSpPr>
              <p:sp>
                <p:nvSpPr>
                  <p:cNvPr id="46241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1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6" name="Group 603"/>
                <p:cNvGrpSpPr>
                  <a:grpSpLocks/>
                </p:cNvGrpSpPr>
                <p:nvPr/>
              </p:nvGrpSpPr>
              <p:grpSpPr bwMode="auto">
                <a:xfrm>
                  <a:off x="1528" y="3011"/>
                  <a:ext cx="100" cy="95"/>
                  <a:chOff x="704" y="1880"/>
                  <a:chExt cx="136" cy="128"/>
                </a:xfrm>
              </p:grpSpPr>
              <p:sp>
                <p:nvSpPr>
                  <p:cNvPr id="46240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7" name="Group 606"/>
                <p:cNvGrpSpPr>
                  <a:grpSpLocks/>
                </p:cNvGrpSpPr>
                <p:nvPr/>
              </p:nvGrpSpPr>
              <p:grpSpPr bwMode="auto">
                <a:xfrm>
                  <a:off x="1427" y="3011"/>
                  <a:ext cx="100" cy="95"/>
                  <a:chOff x="704" y="1880"/>
                  <a:chExt cx="136" cy="128"/>
                </a:xfrm>
              </p:grpSpPr>
              <p:sp>
                <p:nvSpPr>
                  <p:cNvPr id="46240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8" name="Group 609"/>
                <p:cNvGrpSpPr>
                  <a:grpSpLocks/>
                </p:cNvGrpSpPr>
                <p:nvPr/>
              </p:nvGrpSpPr>
              <p:grpSpPr bwMode="auto">
                <a:xfrm>
                  <a:off x="1332" y="3011"/>
                  <a:ext cx="100" cy="95"/>
                  <a:chOff x="704" y="1880"/>
                  <a:chExt cx="136" cy="128"/>
                </a:xfrm>
              </p:grpSpPr>
              <p:sp>
                <p:nvSpPr>
                  <p:cNvPr id="46240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79" name="Group 612"/>
                <p:cNvGrpSpPr>
                  <a:grpSpLocks/>
                </p:cNvGrpSpPr>
                <p:nvPr/>
              </p:nvGrpSpPr>
              <p:grpSpPr bwMode="auto">
                <a:xfrm>
                  <a:off x="1231" y="3011"/>
                  <a:ext cx="100" cy="95"/>
                  <a:chOff x="704" y="1880"/>
                  <a:chExt cx="136" cy="128"/>
                </a:xfrm>
              </p:grpSpPr>
              <p:sp>
                <p:nvSpPr>
                  <p:cNvPr id="46240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40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480" name="Group 590"/>
              <p:cNvGrpSpPr>
                <a:grpSpLocks/>
              </p:cNvGrpSpPr>
              <p:nvPr/>
            </p:nvGrpSpPr>
            <p:grpSpPr bwMode="auto">
              <a:xfrm>
                <a:off x="1270661" y="3549247"/>
                <a:ext cx="1445890" cy="190457"/>
                <a:chOff x="1231" y="3011"/>
                <a:chExt cx="795" cy="95"/>
              </a:xfrm>
            </p:grpSpPr>
            <p:grpSp>
              <p:nvGrpSpPr>
                <p:cNvPr id="462497" name="Group 591"/>
                <p:cNvGrpSpPr>
                  <a:grpSpLocks/>
                </p:cNvGrpSpPr>
                <p:nvPr/>
              </p:nvGrpSpPr>
              <p:grpSpPr bwMode="auto">
                <a:xfrm>
                  <a:off x="1926" y="3011"/>
                  <a:ext cx="100" cy="95"/>
                  <a:chOff x="704" y="1880"/>
                  <a:chExt cx="136" cy="128"/>
                </a:xfrm>
              </p:grpSpPr>
              <p:sp>
                <p:nvSpPr>
                  <p:cNvPr id="46239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9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98" name="Group 594"/>
                <p:cNvGrpSpPr>
                  <a:grpSpLocks/>
                </p:cNvGrpSpPr>
                <p:nvPr/>
              </p:nvGrpSpPr>
              <p:grpSpPr bwMode="auto">
                <a:xfrm>
                  <a:off x="1819" y="3011"/>
                  <a:ext cx="100" cy="95"/>
                  <a:chOff x="704" y="1880"/>
                  <a:chExt cx="136" cy="128"/>
                </a:xfrm>
              </p:grpSpPr>
              <p:sp>
                <p:nvSpPr>
                  <p:cNvPr id="46239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9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499" name="Group 597"/>
                <p:cNvGrpSpPr>
                  <a:grpSpLocks/>
                </p:cNvGrpSpPr>
                <p:nvPr/>
              </p:nvGrpSpPr>
              <p:grpSpPr bwMode="auto">
                <a:xfrm>
                  <a:off x="1724" y="3011"/>
                  <a:ext cx="100" cy="95"/>
                  <a:chOff x="704" y="1880"/>
                  <a:chExt cx="136" cy="128"/>
                </a:xfrm>
              </p:grpSpPr>
              <p:sp>
                <p:nvSpPr>
                  <p:cNvPr id="46238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0" name="Group 600"/>
                <p:cNvGrpSpPr>
                  <a:grpSpLocks/>
                </p:cNvGrpSpPr>
                <p:nvPr/>
              </p:nvGrpSpPr>
              <p:grpSpPr bwMode="auto">
                <a:xfrm>
                  <a:off x="1623" y="3011"/>
                  <a:ext cx="100" cy="95"/>
                  <a:chOff x="704" y="1880"/>
                  <a:chExt cx="136" cy="128"/>
                </a:xfrm>
              </p:grpSpPr>
              <p:sp>
                <p:nvSpPr>
                  <p:cNvPr id="46238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1" name="Group 603"/>
                <p:cNvGrpSpPr>
                  <a:grpSpLocks/>
                </p:cNvGrpSpPr>
                <p:nvPr/>
              </p:nvGrpSpPr>
              <p:grpSpPr bwMode="auto">
                <a:xfrm>
                  <a:off x="1528" y="3011"/>
                  <a:ext cx="100" cy="95"/>
                  <a:chOff x="704" y="1880"/>
                  <a:chExt cx="136" cy="128"/>
                </a:xfrm>
              </p:grpSpPr>
              <p:sp>
                <p:nvSpPr>
                  <p:cNvPr id="46238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2" name="Group 606"/>
                <p:cNvGrpSpPr>
                  <a:grpSpLocks/>
                </p:cNvGrpSpPr>
                <p:nvPr/>
              </p:nvGrpSpPr>
              <p:grpSpPr bwMode="auto">
                <a:xfrm>
                  <a:off x="1427" y="3011"/>
                  <a:ext cx="100" cy="95"/>
                  <a:chOff x="704" y="1880"/>
                  <a:chExt cx="136" cy="128"/>
                </a:xfrm>
              </p:grpSpPr>
              <p:sp>
                <p:nvSpPr>
                  <p:cNvPr id="46238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3" name="Group 609"/>
                <p:cNvGrpSpPr>
                  <a:grpSpLocks/>
                </p:cNvGrpSpPr>
                <p:nvPr/>
              </p:nvGrpSpPr>
              <p:grpSpPr bwMode="auto">
                <a:xfrm>
                  <a:off x="1332" y="3011"/>
                  <a:ext cx="100" cy="95"/>
                  <a:chOff x="704" y="1880"/>
                  <a:chExt cx="136" cy="128"/>
                </a:xfrm>
              </p:grpSpPr>
              <p:sp>
                <p:nvSpPr>
                  <p:cNvPr id="46238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8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04" name="Group 612"/>
                <p:cNvGrpSpPr>
                  <a:grpSpLocks/>
                </p:cNvGrpSpPr>
                <p:nvPr/>
              </p:nvGrpSpPr>
              <p:grpSpPr bwMode="auto">
                <a:xfrm>
                  <a:off x="1231" y="3011"/>
                  <a:ext cx="100" cy="95"/>
                  <a:chOff x="704" y="1880"/>
                  <a:chExt cx="136" cy="128"/>
                </a:xfrm>
              </p:grpSpPr>
              <p:sp>
                <p:nvSpPr>
                  <p:cNvPr id="46237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7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294"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2521" name="Group 590"/>
              <p:cNvGrpSpPr>
                <a:grpSpLocks/>
              </p:cNvGrpSpPr>
              <p:nvPr/>
            </p:nvGrpSpPr>
            <p:grpSpPr bwMode="auto">
              <a:xfrm>
                <a:off x="3121277" y="3571015"/>
                <a:ext cx="1445890" cy="190457"/>
                <a:chOff x="1231" y="3011"/>
                <a:chExt cx="795" cy="95"/>
              </a:xfrm>
            </p:grpSpPr>
            <p:grpSp>
              <p:nvGrpSpPr>
                <p:cNvPr id="462522" name="Group 591"/>
                <p:cNvGrpSpPr>
                  <a:grpSpLocks/>
                </p:cNvGrpSpPr>
                <p:nvPr/>
              </p:nvGrpSpPr>
              <p:grpSpPr bwMode="auto">
                <a:xfrm>
                  <a:off x="1926" y="3011"/>
                  <a:ext cx="100" cy="95"/>
                  <a:chOff x="704" y="1880"/>
                  <a:chExt cx="136" cy="128"/>
                </a:xfrm>
              </p:grpSpPr>
              <p:sp>
                <p:nvSpPr>
                  <p:cNvPr id="46236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3" name="Group 594"/>
                <p:cNvGrpSpPr>
                  <a:grpSpLocks/>
                </p:cNvGrpSpPr>
                <p:nvPr/>
              </p:nvGrpSpPr>
              <p:grpSpPr bwMode="auto">
                <a:xfrm>
                  <a:off x="1819" y="3011"/>
                  <a:ext cx="100" cy="95"/>
                  <a:chOff x="704" y="1880"/>
                  <a:chExt cx="136" cy="128"/>
                </a:xfrm>
              </p:grpSpPr>
              <p:sp>
                <p:nvSpPr>
                  <p:cNvPr id="46236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4" name="Group 597"/>
                <p:cNvGrpSpPr>
                  <a:grpSpLocks/>
                </p:cNvGrpSpPr>
                <p:nvPr/>
              </p:nvGrpSpPr>
              <p:grpSpPr bwMode="auto">
                <a:xfrm>
                  <a:off x="1724" y="3011"/>
                  <a:ext cx="100" cy="95"/>
                  <a:chOff x="704" y="1880"/>
                  <a:chExt cx="136" cy="128"/>
                </a:xfrm>
              </p:grpSpPr>
              <p:sp>
                <p:nvSpPr>
                  <p:cNvPr id="46236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5" name="Group 600"/>
                <p:cNvGrpSpPr>
                  <a:grpSpLocks/>
                </p:cNvGrpSpPr>
                <p:nvPr/>
              </p:nvGrpSpPr>
              <p:grpSpPr bwMode="auto">
                <a:xfrm>
                  <a:off x="1623" y="3011"/>
                  <a:ext cx="100" cy="95"/>
                  <a:chOff x="704" y="1880"/>
                  <a:chExt cx="136" cy="128"/>
                </a:xfrm>
              </p:grpSpPr>
              <p:sp>
                <p:nvSpPr>
                  <p:cNvPr id="46236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6" name="Group 603"/>
                <p:cNvGrpSpPr>
                  <a:grpSpLocks/>
                </p:cNvGrpSpPr>
                <p:nvPr/>
              </p:nvGrpSpPr>
              <p:grpSpPr bwMode="auto">
                <a:xfrm>
                  <a:off x="1528" y="3011"/>
                  <a:ext cx="100" cy="95"/>
                  <a:chOff x="704" y="1880"/>
                  <a:chExt cx="136" cy="128"/>
                </a:xfrm>
              </p:grpSpPr>
              <p:sp>
                <p:nvSpPr>
                  <p:cNvPr id="46236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6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7" name="Group 606"/>
                <p:cNvGrpSpPr>
                  <a:grpSpLocks/>
                </p:cNvGrpSpPr>
                <p:nvPr/>
              </p:nvGrpSpPr>
              <p:grpSpPr bwMode="auto">
                <a:xfrm>
                  <a:off x="1427" y="3011"/>
                  <a:ext cx="100" cy="95"/>
                  <a:chOff x="704" y="1880"/>
                  <a:chExt cx="136" cy="128"/>
                </a:xfrm>
              </p:grpSpPr>
              <p:sp>
                <p:nvSpPr>
                  <p:cNvPr id="46235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28" name="Group 609"/>
                <p:cNvGrpSpPr>
                  <a:grpSpLocks/>
                </p:cNvGrpSpPr>
                <p:nvPr/>
              </p:nvGrpSpPr>
              <p:grpSpPr bwMode="auto">
                <a:xfrm>
                  <a:off x="1332" y="3011"/>
                  <a:ext cx="100" cy="95"/>
                  <a:chOff x="704" y="1880"/>
                  <a:chExt cx="136" cy="128"/>
                </a:xfrm>
              </p:grpSpPr>
              <p:sp>
                <p:nvSpPr>
                  <p:cNvPr id="46235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5" name="Group 612"/>
                <p:cNvGrpSpPr>
                  <a:grpSpLocks/>
                </p:cNvGrpSpPr>
                <p:nvPr/>
              </p:nvGrpSpPr>
              <p:grpSpPr bwMode="auto">
                <a:xfrm>
                  <a:off x="1231" y="3011"/>
                  <a:ext cx="100" cy="95"/>
                  <a:chOff x="704" y="1880"/>
                  <a:chExt cx="136" cy="128"/>
                </a:xfrm>
              </p:grpSpPr>
              <p:sp>
                <p:nvSpPr>
                  <p:cNvPr id="46235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5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46" name="Group 590"/>
              <p:cNvGrpSpPr>
                <a:grpSpLocks/>
              </p:cNvGrpSpPr>
              <p:nvPr/>
            </p:nvGrpSpPr>
            <p:grpSpPr bwMode="auto">
              <a:xfrm rot="-5400000">
                <a:off x="2202374" y="2668425"/>
                <a:ext cx="1445890" cy="190457"/>
                <a:chOff x="1231" y="3011"/>
                <a:chExt cx="795" cy="95"/>
              </a:xfrm>
            </p:grpSpPr>
            <p:grpSp>
              <p:nvGrpSpPr>
                <p:cNvPr id="462547" name="Group 591"/>
                <p:cNvGrpSpPr>
                  <a:grpSpLocks/>
                </p:cNvGrpSpPr>
                <p:nvPr/>
              </p:nvGrpSpPr>
              <p:grpSpPr bwMode="auto">
                <a:xfrm>
                  <a:off x="1926" y="3011"/>
                  <a:ext cx="100" cy="95"/>
                  <a:chOff x="704" y="1880"/>
                  <a:chExt cx="136" cy="128"/>
                </a:xfrm>
              </p:grpSpPr>
              <p:sp>
                <p:nvSpPr>
                  <p:cNvPr id="46234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8" name="Group 594"/>
                <p:cNvGrpSpPr>
                  <a:grpSpLocks/>
                </p:cNvGrpSpPr>
                <p:nvPr/>
              </p:nvGrpSpPr>
              <p:grpSpPr bwMode="auto">
                <a:xfrm>
                  <a:off x="1819" y="3011"/>
                  <a:ext cx="100" cy="95"/>
                  <a:chOff x="704" y="1880"/>
                  <a:chExt cx="136" cy="128"/>
                </a:xfrm>
              </p:grpSpPr>
              <p:sp>
                <p:nvSpPr>
                  <p:cNvPr id="46234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49" name="Group 597"/>
                <p:cNvGrpSpPr>
                  <a:grpSpLocks/>
                </p:cNvGrpSpPr>
                <p:nvPr/>
              </p:nvGrpSpPr>
              <p:grpSpPr bwMode="auto">
                <a:xfrm>
                  <a:off x="1724" y="3011"/>
                  <a:ext cx="100" cy="95"/>
                  <a:chOff x="704" y="1880"/>
                  <a:chExt cx="136" cy="128"/>
                </a:xfrm>
              </p:grpSpPr>
              <p:sp>
                <p:nvSpPr>
                  <p:cNvPr id="46234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4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0" name="Group 600"/>
                <p:cNvGrpSpPr>
                  <a:grpSpLocks/>
                </p:cNvGrpSpPr>
                <p:nvPr/>
              </p:nvGrpSpPr>
              <p:grpSpPr bwMode="auto">
                <a:xfrm>
                  <a:off x="1623" y="3011"/>
                  <a:ext cx="100" cy="95"/>
                  <a:chOff x="704" y="1880"/>
                  <a:chExt cx="136" cy="128"/>
                </a:xfrm>
              </p:grpSpPr>
              <p:sp>
                <p:nvSpPr>
                  <p:cNvPr id="46233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1" name="Group 603"/>
                <p:cNvGrpSpPr>
                  <a:grpSpLocks/>
                </p:cNvGrpSpPr>
                <p:nvPr/>
              </p:nvGrpSpPr>
              <p:grpSpPr bwMode="auto">
                <a:xfrm>
                  <a:off x="1528" y="3011"/>
                  <a:ext cx="100" cy="95"/>
                  <a:chOff x="704" y="1880"/>
                  <a:chExt cx="136" cy="128"/>
                </a:xfrm>
              </p:grpSpPr>
              <p:sp>
                <p:nvSpPr>
                  <p:cNvPr id="46233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52" name="Group 606"/>
                <p:cNvGrpSpPr>
                  <a:grpSpLocks/>
                </p:cNvGrpSpPr>
                <p:nvPr/>
              </p:nvGrpSpPr>
              <p:grpSpPr bwMode="auto">
                <a:xfrm>
                  <a:off x="1427" y="3011"/>
                  <a:ext cx="100" cy="95"/>
                  <a:chOff x="704" y="1880"/>
                  <a:chExt cx="136" cy="128"/>
                </a:xfrm>
              </p:grpSpPr>
              <p:sp>
                <p:nvSpPr>
                  <p:cNvPr id="46233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4" name="Group 609"/>
                <p:cNvGrpSpPr>
                  <a:grpSpLocks/>
                </p:cNvGrpSpPr>
                <p:nvPr/>
              </p:nvGrpSpPr>
              <p:grpSpPr bwMode="auto">
                <a:xfrm>
                  <a:off x="1332" y="3011"/>
                  <a:ext cx="100" cy="95"/>
                  <a:chOff x="704" y="1880"/>
                  <a:chExt cx="136" cy="128"/>
                </a:xfrm>
              </p:grpSpPr>
              <p:sp>
                <p:nvSpPr>
                  <p:cNvPr id="46233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5" name="Group 612"/>
                <p:cNvGrpSpPr>
                  <a:grpSpLocks/>
                </p:cNvGrpSpPr>
                <p:nvPr/>
              </p:nvGrpSpPr>
              <p:grpSpPr bwMode="auto">
                <a:xfrm>
                  <a:off x="1231" y="3011"/>
                  <a:ext cx="100" cy="95"/>
                  <a:chOff x="704" y="1880"/>
                  <a:chExt cx="136" cy="128"/>
                </a:xfrm>
              </p:grpSpPr>
              <p:sp>
                <p:nvSpPr>
                  <p:cNvPr id="46233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3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826" name="Group 590"/>
              <p:cNvGrpSpPr>
                <a:grpSpLocks/>
              </p:cNvGrpSpPr>
              <p:nvPr/>
            </p:nvGrpSpPr>
            <p:grpSpPr bwMode="auto">
              <a:xfrm rot="-5400000">
                <a:off x="2175155" y="4519041"/>
                <a:ext cx="1445890" cy="190457"/>
                <a:chOff x="1231" y="3011"/>
                <a:chExt cx="795" cy="95"/>
              </a:xfrm>
            </p:grpSpPr>
            <p:grpSp>
              <p:nvGrpSpPr>
                <p:cNvPr id="461827" name="Group 591"/>
                <p:cNvGrpSpPr>
                  <a:grpSpLocks/>
                </p:cNvGrpSpPr>
                <p:nvPr/>
              </p:nvGrpSpPr>
              <p:grpSpPr bwMode="auto">
                <a:xfrm>
                  <a:off x="1926" y="3011"/>
                  <a:ext cx="100" cy="95"/>
                  <a:chOff x="704" y="1880"/>
                  <a:chExt cx="136" cy="128"/>
                </a:xfrm>
              </p:grpSpPr>
              <p:sp>
                <p:nvSpPr>
                  <p:cNvPr id="46232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2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28" name="Group 594"/>
                <p:cNvGrpSpPr>
                  <a:grpSpLocks/>
                </p:cNvGrpSpPr>
                <p:nvPr/>
              </p:nvGrpSpPr>
              <p:grpSpPr bwMode="auto">
                <a:xfrm>
                  <a:off x="1819" y="3011"/>
                  <a:ext cx="100" cy="95"/>
                  <a:chOff x="704" y="1880"/>
                  <a:chExt cx="136" cy="128"/>
                </a:xfrm>
              </p:grpSpPr>
              <p:sp>
                <p:nvSpPr>
                  <p:cNvPr id="46231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0" name="Group 597"/>
                <p:cNvGrpSpPr>
                  <a:grpSpLocks/>
                </p:cNvGrpSpPr>
                <p:nvPr/>
              </p:nvGrpSpPr>
              <p:grpSpPr bwMode="auto">
                <a:xfrm>
                  <a:off x="1724" y="3011"/>
                  <a:ext cx="100" cy="95"/>
                  <a:chOff x="704" y="1880"/>
                  <a:chExt cx="136" cy="128"/>
                </a:xfrm>
              </p:grpSpPr>
              <p:sp>
                <p:nvSpPr>
                  <p:cNvPr id="46231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1" name="Group 600"/>
                <p:cNvGrpSpPr>
                  <a:grpSpLocks/>
                </p:cNvGrpSpPr>
                <p:nvPr/>
              </p:nvGrpSpPr>
              <p:grpSpPr bwMode="auto">
                <a:xfrm>
                  <a:off x="1623" y="3011"/>
                  <a:ext cx="100" cy="95"/>
                  <a:chOff x="704" y="1880"/>
                  <a:chExt cx="136" cy="128"/>
                </a:xfrm>
              </p:grpSpPr>
              <p:sp>
                <p:nvSpPr>
                  <p:cNvPr id="46231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2" name="Group 603"/>
                <p:cNvGrpSpPr>
                  <a:grpSpLocks/>
                </p:cNvGrpSpPr>
                <p:nvPr/>
              </p:nvGrpSpPr>
              <p:grpSpPr bwMode="auto">
                <a:xfrm>
                  <a:off x="1528" y="3011"/>
                  <a:ext cx="100" cy="95"/>
                  <a:chOff x="704" y="1880"/>
                  <a:chExt cx="136" cy="128"/>
                </a:xfrm>
              </p:grpSpPr>
              <p:sp>
                <p:nvSpPr>
                  <p:cNvPr id="46231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3" name="Group 606"/>
                <p:cNvGrpSpPr>
                  <a:grpSpLocks/>
                </p:cNvGrpSpPr>
                <p:nvPr/>
              </p:nvGrpSpPr>
              <p:grpSpPr bwMode="auto">
                <a:xfrm>
                  <a:off x="1427" y="3011"/>
                  <a:ext cx="100" cy="95"/>
                  <a:chOff x="704" y="1880"/>
                  <a:chExt cx="136" cy="128"/>
                </a:xfrm>
              </p:grpSpPr>
              <p:sp>
                <p:nvSpPr>
                  <p:cNvPr id="46231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1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4" name="Group 609"/>
                <p:cNvGrpSpPr>
                  <a:grpSpLocks/>
                </p:cNvGrpSpPr>
                <p:nvPr/>
              </p:nvGrpSpPr>
              <p:grpSpPr bwMode="auto">
                <a:xfrm>
                  <a:off x="1332" y="3011"/>
                  <a:ext cx="100" cy="95"/>
                  <a:chOff x="704" y="1880"/>
                  <a:chExt cx="136" cy="128"/>
                </a:xfrm>
              </p:grpSpPr>
              <p:sp>
                <p:nvSpPr>
                  <p:cNvPr id="46230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0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5" name="Group 612"/>
                <p:cNvGrpSpPr>
                  <a:grpSpLocks/>
                </p:cNvGrpSpPr>
                <p:nvPr/>
              </p:nvGrpSpPr>
              <p:grpSpPr bwMode="auto">
                <a:xfrm>
                  <a:off x="1231" y="3011"/>
                  <a:ext cx="100" cy="95"/>
                  <a:chOff x="704" y="1880"/>
                  <a:chExt cx="136" cy="128"/>
                </a:xfrm>
              </p:grpSpPr>
              <p:sp>
                <p:nvSpPr>
                  <p:cNvPr id="46230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30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1836" name="Group 1045"/>
            <p:cNvGrpSpPr>
              <a:grpSpLocks/>
            </p:cNvGrpSpPr>
            <p:nvPr/>
          </p:nvGrpSpPr>
          <p:grpSpPr bwMode="auto">
            <a:xfrm>
              <a:off x="2772889" y="4528458"/>
              <a:ext cx="2049482" cy="2090057"/>
              <a:chOff x="1270661" y="2040705"/>
              <a:chExt cx="3296506" cy="3296506"/>
            </a:xfrm>
          </p:grpSpPr>
          <p:grpSp>
            <p:nvGrpSpPr>
              <p:cNvPr id="461837" name="Group 590"/>
              <p:cNvGrpSpPr>
                <a:grpSpLocks/>
              </p:cNvGrpSpPr>
              <p:nvPr/>
            </p:nvGrpSpPr>
            <p:grpSpPr bwMode="auto">
              <a:xfrm rot="-2423775">
                <a:off x="2883980" y="2981648"/>
                <a:ext cx="1400822" cy="190899"/>
                <a:chOff x="1231" y="3011"/>
                <a:chExt cx="795" cy="95"/>
              </a:xfrm>
            </p:grpSpPr>
            <p:grpSp>
              <p:nvGrpSpPr>
                <p:cNvPr id="461838" name="Group 591"/>
                <p:cNvGrpSpPr>
                  <a:grpSpLocks/>
                </p:cNvGrpSpPr>
                <p:nvPr/>
              </p:nvGrpSpPr>
              <p:grpSpPr bwMode="auto">
                <a:xfrm>
                  <a:off x="1926" y="3011"/>
                  <a:ext cx="100" cy="95"/>
                  <a:chOff x="704" y="1880"/>
                  <a:chExt cx="136" cy="128"/>
                </a:xfrm>
              </p:grpSpPr>
              <p:sp>
                <p:nvSpPr>
                  <p:cNvPr id="46228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9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39" name="Group 594"/>
                <p:cNvGrpSpPr>
                  <a:grpSpLocks/>
                </p:cNvGrpSpPr>
                <p:nvPr/>
              </p:nvGrpSpPr>
              <p:grpSpPr bwMode="auto">
                <a:xfrm>
                  <a:off x="1819" y="3011"/>
                  <a:ext cx="100" cy="95"/>
                  <a:chOff x="704" y="1880"/>
                  <a:chExt cx="136" cy="128"/>
                </a:xfrm>
              </p:grpSpPr>
              <p:sp>
                <p:nvSpPr>
                  <p:cNvPr id="46228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0" name="Group 597"/>
                <p:cNvGrpSpPr>
                  <a:grpSpLocks/>
                </p:cNvGrpSpPr>
                <p:nvPr/>
              </p:nvGrpSpPr>
              <p:grpSpPr bwMode="auto">
                <a:xfrm>
                  <a:off x="1724" y="3011"/>
                  <a:ext cx="100" cy="95"/>
                  <a:chOff x="704" y="1880"/>
                  <a:chExt cx="136" cy="128"/>
                </a:xfrm>
              </p:grpSpPr>
              <p:sp>
                <p:nvSpPr>
                  <p:cNvPr id="46228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2" name="Group 600"/>
                <p:cNvGrpSpPr>
                  <a:grpSpLocks/>
                </p:cNvGrpSpPr>
                <p:nvPr/>
              </p:nvGrpSpPr>
              <p:grpSpPr bwMode="auto">
                <a:xfrm>
                  <a:off x="1623" y="3011"/>
                  <a:ext cx="100" cy="95"/>
                  <a:chOff x="704" y="1880"/>
                  <a:chExt cx="136" cy="128"/>
                </a:xfrm>
              </p:grpSpPr>
              <p:sp>
                <p:nvSpPr>
                  <p:cNvPr id="46228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3" name="Group 603"/>
                <p:cNvGrpSpPr>
                  <a:grpSpLocks/>
                </p:cNvGrpSpPr>
                <p:nvPr/>
              </p:nvGrpSpPr>
              <p:grpSpPr bwMode="auto">
                <a:xfrm>
                  <a:off x="1528" y="3011"/>
                  <a:ext cx="100" cy="95"/>
                  <a:chOff x="704" y="1880"/>
                  <a:chExt cx="136" cy="128"/>
                </a:xfrm>
              </p:grpSpPr>
              <p:sp>
                <p:nvSpPr>
                  <p:cNvPr id="46228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4" name="Group 606"/>
                <p:cNvGrpSpPr>
                  <a:grpSpLocks/>
                </p:cNvGrpSpPr>
                <p:nvPr/>
              </p:nvGrpSpPr>
              <p:grpSpPr bwMode="auto">
                <a:xfrm>
                  <a:off x="1427" y="3011"/>
                  <a:ext cx="100" cy="95"/>
                  <a:chOff x="704" y="1880"/>
                  <a:chExt cx="136" cy="128"/>
                </a:xfrm>
              </p:grpSpPr>
              <p:sp>
                <p:nvSpPr>
                  <p:cNvPr id="46227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8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5" name="Group 609"/>
                <p:cNvGrpSpPr>
                  <a:grpSpLocks/>
                </p:cNvGrpSpPr>
                <p:nvPr/>
              </p:nvGrpSpPr>
              <p:grpSpPr bwMode="auto">
                <a:xfrm>
                  <a:off x="1332" y="3011"/>
                  <a:ext cx="100" cy="95"/>
                  <a:chOff x="704" y="1880"/>
                  <a:chExt cx="136" cy="128"/>
                </a:xfrm>
              </p:grpSpPr>
              <p:sp>
                <p:nvSpPr>
                  <p:cNvPr id="46227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7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6" name="Group 612"/>
                <p:cNvGrpSpPr>
                  <a:grpSpLocks/>
                </p:cNvGrpSpPr>
                <p:nvPr/>
              </p:nvGrpSpPr>
              <p:grpSpPr bwMode="auto">
                <a:xfrm>
                  <a:off x="1231" y="3011"/>
                  <a:ext cx="100" cy="95"/>
                  <a:chOff x="704" y="1880"/>
                  <a:chExt cx="136" cy="128"/>
                </a:xfrm>
              </p:grpSpPr>
              <p:sp>
                <p:nvSpPr>
                  <p:cNvPr id="4622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847" name="Group 590"/>
              <p:cNvGrpSpPr>
                <a:grpSpLocks/>
              </p:cNvGrpSpPr>
              <p:nvPr/>
            </p:nvGrpSpPr>
            <p:grpSpPr bwMode="auto">
              <a:xfrm rot="-2423775">
                <a:off x="1594021" y="4091992"/>
                <a:ext cx="1400822" cy="190899"/>
                <a:chOff x="1231" y="3011"/>
                <a:chExt cx="795" cy="95"/>
              </a:xfrm>
            </p:grpSpPr>
            <p:grpSp>
              <p:nvGrpSpPr>
                <p:cNvPr id="461848" name="Group 591"/>
                <p:cNvGrpSpPr>
                  <a:grpSpLocks/>
                </p:cNvGrpSpPr>
                <p:nvPr/>
              </p:nvGrpSpPr>
              <p:grpSpPr bwMode="auto">
                <a:xfrm>
                  <a:off x="1926" y="3011"/>
                  <a:ext cx="100" cy="95"/>
                  <a:chOff x="704" y="1880"/>
                  <a:chExt cx="136" cy="128"/>
                </a:xfrm>
              </p:grpSpPr>
              <p:sp>
                <p:nvSpPr>
                  <p:cNvPr id="462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49" name="Group 594"/>
                <p:cNvGrpSpPr>
                  <a:grpSpLocks/>
                </p:cNvGrpSpPr>
                <p:nvPr/>
              </p:nvGrpSpPr>
              <p:grpSpPr bwMode="auto">
                <a:xfrm>
                  <a:off x="1819" y="3011"/>
                  <a:ext cx="100" cy="95"/>
                  <a:chOff x="704" y="1880"/>
                  <a:chExt cx="136" cy="128"/>
                </a:xfrm>
              </p:grpSpPr>
              <p:sp>
                <p:nvSpPr>
                  <p:cNvPr id="462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0" name="Group 597"/>
                <p:cNvGrpSpPr>
                  <a:grpSpLocks/>
                </p:cNvGrpSpPr>
                <p:nvPr/>
              </p:nvGrpSpPr>
              <p:grpSpPr bwMode="auto">
                <a:xfrm>
                  <a:off x="1724" y="3011"/>
                  <a:ext cx="100" cy="95"/>
                  <a:chOff x="704" y="1880"/>
                  <a:chExt cx="136" cy="128"/>
                </a:xfrm>
              </p:grpSpPr>
              <p:sp>
                <p:nvSpPr>
                  <p:cNvPr id="462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1" name="Group 600"/>
                <p:cNvGrpSpPr>
                  <a:grpSpLocks/>
                </p:cNvGrpSpPr>
                <p:nvPr/>
              </p:nvGrpSpPr>
              <p:grpSpPr bwMode="auto">
                <a:xfrm>
                  <a:off x="1623" y="3011"/>
                  <a:ext cx="100" cy="95"/>
                  <a:chOff x="704" y="1880"/>
                  <a:chExt cx="136" cy="128"/>
                </a:xfrm>
              </p:grpSpPr>
              <p:sp>
                <p:nvSpPr>
                  <p:cNvPr id="462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52" name="Group 603"/>
                <p:cNvGrpSpPr>
                  <a:grpSpLocks/>
                </p:cNvGrpSpPr>
                <p:nvPr/>
              </p:nvGrpSpPr>
              <p:grpSpPr bwMode="auto">
                <a:xfrm>
                  <a:off x="1528" y="3011"/>
                  <a:ext cx="100" cy="95"/>
                  <a:chOff x="704" y="1880"/>
                  <a:chExt cx="136" cy="128"/>
                </a:xfrm>
              </p:grpSpPr>
              <p:sp>
                <p:nvSpPr>
                  <p:cNvPr id="462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69" name="Group 606"/>
                <p:cNvGrpSpPr>
                  <a:grpSpLocks/>
                </p:cNvGrpSpPr>
                <p:nvPr/>
              </p:nvGrpSpPr>
              <p:grpSpPr bwMode="auto">
                <a:xfrm>
                  <a:off x="1427" y="3011"/>
                  <a:ext cx="100" cy="95"/>
                  <a:chOff x="704" y="1880"/>
                  <a:chExt cx="136" cy="128"/>
                </a:xfrm>
              </p:grpSpPr>
              <p:sp>
                <p:nvSpPr>
                  <p:cNvPr id="462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0" name="Group 609"/>
                <p:cNvGrpSpPr>
                  <a:grpSpLocks/>
                </p:cNvGrpSpPr>
                <p:nvPr/>
              </p:nvGrpSpPr>
              <p:grpSpPr bwMode="auto">
                <a:xfrm>
                  <a:off x="1332" y="3011"/>
                  <a:ext cx="100" cy="95"/>
                  <a:chOff x="704" y="1880"/>
                  <a:chExt cx="136" cy="128"/>
                </a:xfrm>
              </p:grpSpPr>
              <p:sp>
                <p:nvSpPr>
                  <p:cNvPr id="462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1" name="Group 612"/>
                <p:cNvGrpSpPr>
                  <a:grpSpLocks/>
                </p:cNvGrpSpPr>
                <p:nvPr/>
              </p:nvGrpSpPr>
              <p:grpSpPr bwMode="auto">
                <a:xfrm>
                  <a:off x="1231" y="3011"/>
                  <a:ext cx="100" cy="95"/>
                  <a:chOff x="704" y="1880"/>
                  <a:chExt cx="136" cy="128"/>
                </a:xfrm>
              </p:grpSpPr>
              <p:sp>
                <p:nvSpPr>
                  <p:cNvPr id="462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72" name="Group 590"/>
              <p:cNvGrpSpPr>
                <a:grpSpLocks/>
              </p:cNvGrpSpPr>
              <p:nvPr/>
            </p:nvGrpSpPr>
            <p:grpSpPr bwMode="auto">
              <a:xfrm>
                <a:off x="1270661" y="3549247"/>
                <a:ext cx="1445890" cy="190457"/>
                <a:chOff x="1231" y="3011"/>
                <a:chExt cx="795" cy="95"/>
              </a:xfrm>
            </p:grpSpPr>
            <p:grpSp>
              <p:nvGrpSpPr>
                <p:cNvPr id="462573" name="Group 591"/>
                <p:cNvGrpSpPr>
                  <a:grpSpLocks/>
                </p:cNvGrpSpPr>
                <p:nvPr/>
              </p:nvGrpSpPr>
              <p:grpSpPr bwMode="auto">
                <a:xfrm>
                  <a:off x="1926" y="3011"/>
                  <a:ext cx="100" cy="95"/>
                  <a:chOff x="704" y="1880"/>
                  <a:chExt cx="136" cy="128"/>
                </a:xfrm>
              </p:grpSpPr>
              <p:sp>
                <p:nvSpPr>
                  <p:cNvPr id="462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4" name="Group 594"/>
                <p:cNvGrpSpPr>
                  <a:grpSpLocks/>
                </p:cNvGrpSpPr>
                <p:nvPr/>
              </p:nvGrpSpPr>
              <p:grpSpPr bwMode="auto">
                <a:xfrm>
                  <a:off x="1819" y="3011"/>
                  <a:ext cx="100" cy="95"/>
                  <a:chOff x="704" y="1880"/>
                  <a:chExt cx="136" cy="128"/>
                </a:xfrm>
              </p:grpSpPr>
              <p:sp>
                <p:nvSpPr>
                  <p:cNvPr id="462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5" name="Group 597"/>
                <p:cNvGrpSpPr>
                  <a:grpSpLocks/>
                </p:cNvGrpSpPr>
                <p:nvPr/>
              </p:nvGrpSpPr>
              <p:grpSpPr bwMode="auto">
                <a:xfrm>
                  <a:off x="1724" y="3011"/>
                  <a:ext cx="100" cy="95"/>
                  <a:chOff x="704" y="1880"/>
                  <a:chExt cx="136" cy="128"/>
                </a:xfrm>
              </p:grpSpPr>
              <p:sp>
                <p:nvSpPr>
                  <p:cNvPr id="462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76" name="Group 600"/>
                <p:cNvGrpSpPr>
                  <a:grpSpLocks/>
                </p:cNvGrpSpPr>
                <p:nvPr/>
              </p:nvGrpSpPr>
              <p:grpSpPr bwMode="auto">
                <a:xfrm>
                  <a:off x="1623" y="3011"/>
                  <a:ext cx="100" cy="95"/>
                  <a:chOff x="704" y="1880"/>
                  <a:chExt cx="136" cy="128"/>
                </a:xfrm>
              </p:grpSpPr>
              <p:sp>
                <p:nvSpPr>
                  <p:cNvPr id="462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69" name="Group 603"/>
                <p:cNvGrpSpPr>
                  <a:grpSpLocks/>
                </p:cNvGrpSpPr>
                <p:nvPr/>
              </p:nvGrpSpPr>
              <p:grpSpPr bwMode="auto">
                <a:xfrm>
                  <a:off x="1528" y="3011"/>
                  <a:ext cx="100" cy="95"/>
                  <a:chOff x="704" y="1880"/>
                  <a:chExt cx="136" cy="128"/>
                </a:xfrm>
              </p:grpSpPr>
              <p:sp>
                <p:nvSpPr>
                  <p:cNvPr id="462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0" name="Group 606"/>
                <p:cNvGrpSpPr>
                  <a:grpSpLocks/>
                </p:cNvGrpSpPr>
                <p:nvPr/>
              </p:nvGrpSpPr>
              <p:grpSpPr bwMode="auto">
                <a:xfrm>
                  <a:off x="1427" y="3011"/>
                  <a:ext cx="100" cy="95"/>
                  <a:chOff x="704" y="1880"/>
                  <a:chExt cx="136" cy="128"/>
                </a:xfrm>
              </p:grpSpPr>
              <p:sp>
                <p:nvSpPr>
                  <p:cNvPr id="462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1" name="Group 609"/>
                <p:cNvGrpSpPr>
                  <a:grpSpLocks/>
                </p:cNvGrpSpPr>
                <p:nvPr/>
              </p:nvGrpSpPr>
              <p:grpSpPr bwMode="auto">
                <a:xfrm>
                  <a:off x="1332" y="3011"/>
                  <a:ext cx="100" cy="95"/>
                  <a:chOff x="704" y="1880"/>
                  <a:chExt cx="136" cy="128"/>
                </a:xfrm>
              </p:grpSpPr>
              <p:sp>
                <p:nvSpPr>
                  <p:cNvPr id="462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2" name="Group 612"/>
                <p:cNvGrpSpPr>
                  <a:grpSpLocks/>
                </p:cNvGrpSpPr>
                <p:nvPr/>
              </p:nvGrpSpPr>
              <p:grpSpPr bwMode="auto">
                <a:xfrm>
                  <a:off x="1231" y="3011"/>
                  <a:ext cx="100" cy="95"/>
                  <a:chOff x="704" y="1880"/>
                  <a:chExt cx="136" cy="128"/>
                </a:xfrm>
              </p:grpSpPr>
              <p:sp>
                <p:nvSpPr>
                  <p:cNvPr id="462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2143"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400" b="1" dirty="0">
                    <a:solidFill>
                      <a:schemeClr val="bg1"/>
                    </a:solidFill>
                  </a:rPr>
                  <a:t>m</a:t>
                </a:r>
              </a:p>
            </p:txBody>
          </p:sp>
          <p:grpSp>
            <p:nvGrpSpPr>
              <p:cNvPr id="461873" name="Group 590"/>
              <p:cNvGrpSpPr>
                <a:grpSpLocks/>
              </p:cNvGrpSpPr>
              <p:nvPr/>
            </p:nvGrpSpPr>
            <p:grpSpPr bwMode="auto">
              <a:xfrm>
                <a:off x="3121277" y="3571015"/>
                <a:ext cx="1445890" cy="190457"/>
                <a:chOff x="1231" y="3011"/>
                <a:chExt cx="795" cy="95"/>
              </a:xfrm>
            </p:grpSpPr>
            <p:grpSp>
              <p:nvGrpSpPr>
                <p:cNvPr id="461874" name="Group 591"/>
                <p:cNvGrpSpPr>
                  <a:grpSpLocks/>
                </p:cNvGrpSpPr>
                <p:nvPr/>
              </p:nvGrpSpPr>
              <p:grpSpPr bwMode="auto">
                <a:xfrm>
                  <a:off x="1926" y="3011"/>
                  <a:ext cx="100" cy="95"/>
                  <a:chOff x="704" y="1880"/>
                  <a:chExt cx="136" cy="128"/>
                </a:xfrm>
              </p:grpSpPr>
              <p:sp>
                <p:nvSpPr>
                  <p:cNvPr id="462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5" name="Group 594"/>
                <p:cNvGrpSpPr>
                  <a:grpSpLocks/>
                </p:cNvGrpSpPr>
                <p:nvPr/>
              </p:nvGrpSpPr>
              <p:grpSpPr bwMode="auto">
                <a:xfrm>
                  <a:off x="1819" y="3011"/>
                  <a:ext cx="100" cy="95"/>
                  <a:chOff x="704" y="1880"/>
                  <a:chExt cx="136" cy="128"/>
                </a:xfrm>
              </p:grpSpPr>
              <p:sp>
                <p:nvSpPr>
                  <p:cNvPr id="462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76" name="Group 597"/>
                <p:cNvGrpSpPr>
                  <a:grpSpLocks/>
                </p:cNvGrpSpPr>
                <p:nvPr/>
              </p:nvGrpSpPr>
              <p:grpSpPr bwMode="auto">
                <a:xfrm>
                  <a:off x="1724" y="3011"/>
                  <a:ext cx="100" cy="95"/>
                  <a:chOff x="704" y="1880"/>
                  <a:chExt cx="136" cy="128"/>
                </a:xfrm>
              </p:grpSpPr>
              <p:sp>
                <p:nvSpPr>
                  <p:cNvPr id="462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3" name="Group 600"/>
                <p:cNvGrpSpPr>
                  <a:grpSpLocks/>
                </p:cNvGrpSpPr>
                <p:nvPr/>
              </p:nvGrpSpPr>
              <p:grpSpPr bwMode="auto">
                <a:xfrm>
                  <a:off x="1623" y="3011"/>
                  <a:ext cx="100" cy="95"/>
                  <a:chOff x="704" y="1880"/>
                  <a:chExt cx="136" cy="128"/>
                </a:xfrm>
              </p:grpSpPr>
              <p:sp>
                <p:nvSpPr>
                  <p:cNvPr id="462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4" name="Group 603"/>
                <p:cNvGrpSpPr>
                  <a:grpSpLocks/>
                </p:cNvGrpSpPr>
                <p:nvPr/>
              </p:nvGrpSpPr>
              <p:grpSpPr bwMode="auto">
                <a:xfrm>
                  <a:off x="1528" y="3011"/>
                  <a:ext cx="100" cy="95"/>
                  <a:chOff x="704" y="1880"/>
                  <a:chExt cx="136" cy="128"/>
                </a:xfrm>
              </p:grpSpPr>
              <p:sp>
                <p:nvSpPr>
                  <p:cNvPr id="462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5" name="Group 606"/>
                <p:cNvGrpSpPr>
                  <a:grpSpLocks/>
                </p:cNvGrpSpPr>
                <p:nvPr/>
              </p:nvGrpSpPr>
              <p:grpSpPr bwMode="auto">
                <a:xfrm>
                  <a:off x="1427" y="3011"/>
                  <a:ext cx="100" cy="95"/>
                  <a:chOff x="704" y="1880"/>
                  <a:chExt cx="136" cy="128"/>
                </a:xfrm>
              </p:grpSpPr>
              <p:sp>
                <p:nvSpPr>
                  <p:cNvPr id="462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6" name="Group 609"/>
                <p:cNvGrpSpPr>
                  <a:grpSpLocks/>
                </p:cNvGrpSpPr>
                <p:nvPr/>
              </p:nvGrpSpPr>
              <p:grpSpPr bwMode="auto">
                <a:xfrm>
                  <a:off x="1332" y="3011"/>
                  <a:ext cx="100" cy="95"/>
                  <a:chOff x="704" y="1880"/>
                  <a:chExt cx="136" cy="128"/>
                </a:xfrm>
              </p:grpSpPr>
              <p:sp>
                <p:nvSpPr>
                  <p:cNvPr id="462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597" name="Group 612"/>
                <p:cNvGrpSpPr>
                  <a:grpSpLocks/>
                </p:cNvGrpSpPr>
                <p:nvPr/>
              </p:nvGrpSpPr>
              <p:grpSpPr bwMode="auto">
                <a:xfrm>
                  <a:off x="1231" y="3011"/>
                  <a:ext cx="100" cy="95"/>
                  <a:chOff x="704" y="1880"/>
                  <a:chExt cx="136" cy="128"/>
                </a:xfrm>
              </p:grpSpPr>
              <p:sp>
                <p:nvSpPr>
                  <p:cNvPr id="462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598" name="Group 590"/>
              <p:cNvGrpSpPr>
                <a:grpSpLocks/>
              </p:cNvGrpSpPr>
              <p:nvPr/>
            </p:nvGrpSpPr>
            <p:grpSpPr bwMode="auto">
              <a:xfrm rot="-5400000">
                <a:off x="2202380" y="2668427"/>
                <a:ext cx="1445890" cy="190457"/>
                <a:chOff x="1231" y="3011"/>
                <a:chExt cx="795" cy="95"/>
              </a:xfrm>
            </p:grpSpPr>
            <p:grpSp>
              <p:nvGrpSpPr>
                <p:cNvPr id="462599" name="Group 591"/>
                <p:cNvGrpSpPr>
                  <a:grpSpLocks/>
                </p:cNvGrpSpPr>
                <p:nvPr/>
              </p:nvGrpSpPr>
              <p:grpSpPr bwMode="auto">
                <a:xfrm>
                  <a:off x="1926" y="3011"/>
                  <a:ext cx="100" cy="95"/>
                  <a:chOff x="704" y="1880"/>
                  <a:chExt cx="136" cy="128"/>
                </a:xfrm>
              </p:grpSpPr>
              <p:sp>
                <p:nvSpPr>
                  <p:cNvPr id="462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00" name="Group 594"/>
                <p:cNvGrpSpPr>
                  <a:grpSpLocks/>
                </p:cNvGrpSpPr>
                <p:nvPr/>
              </p:nvGrpSpPr>
              <p:grpSpPr bwMode="auto">
                <a:xfrm>
                  <a:off x="1819" y="3011"/>
                  <a:ext cx="100" cy="95"/>
                  <a:chOff x="704" y="1880"/>
                  <a:chExt cx="136" cy="128"/>
                </a:xfrm>
              </p:grpSpPr>
              <p:sp>
                <p:nvSpPr>
                  <p:cNvPr id="462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7" name="Group 597"/>
                <p:cNvGrpSpPr>
                  <a:grpSpLocks/>
                </p:cNvGrpSpPr>
                <p:nvPr/>
              </p:nvGrpSpPr>
              <p:grpSpPr bwMode="auto">
                <a:xfrm>
                  <a:off x="1724" y="3011"/>
                  <a:ext cx="100" cy="95"/>
                  <a:chOff x="704" y="1880"/>
                  <a:chExt cx="136" cy="128"/>
                </a:xfrm>
              </p:grpSpPr>
              <p:sp>
                <p:nvSpPr>
                  <p:cNvPr id="462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8" name="Group 600"/>
                <p:cNvGrpSpPr>
                  <a:grpSpLocks/>
                </p:cNvGrpSpPr>
                <p:nvPr/>
              </p:nvGrpSpPr>
              <p:grpSpPr bwMode="auto">
                <a:xfrm>
                  <a:off x="1623" y="3011"/>
                  <a:ext cx="100" cy="95"/>
                  <a:chOff x="704" y="1880"/>
                  <a:chExt cx="136" cy="128"/>
                </a:xfrm>
              </p:grpSpPr>
              <p:sp>
                <p:nvSpPr>
                  <p:cNvPr id="462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19" name="Group 603"/>
                <p:cNvGrpSpPr>
                  <a:grpSpLocks/>
                </p:cNvGrpSpPr>
                <p:nvPr/>
              </p:nvGrpSpPr>
              <p:grpSpPr bwMode="auto">
                <a:xfrm>
                  <a:off x="1528" y="3011"/>
                  <a:ext cx="100" cy="95"/>
                  <a:chOff x="704" y="1880"/>
                  <a:chExt cx="136" cy="128"/>
                </a:xfrm>
              </p:grpSpPr>
              <p:sp>
                <p:nvSpPr>
                  <p:cNvPr id="462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0" name="Group 606"/>
                <p:cNvGrpSpPr>
                  <a:grpSpLocks/>
                </p:cNvGrpSpPr>
                <p:nvPr/>
              </p:nvGrpSpPr>
              <p:grpSpPr bwMode="auto">
                <a:xfrm>
                  <a:off x="1427" y="3011"/>
                  <a:ext cx="100" cy="95"/>
                  <a:chOff x="704" y="1880"/>
                  <a:chExt cx="136" cy="128"/>
                </a:xfrm>
              </p:grpSpPr>
              <p:sp>
                <p:nvSpPr>
                  <p:cNvPr id="462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1" name="Group 609"/>
                <p:cNvGrpSpPr>
                  <a:grpSpLocks/>
                </p:cNvGrpSpPr>
                <p:nvPr/>
              </p:nvGrpSpPr>
              <p:grpSpPr bwMode="auto">
                <a:xfrm>
                  <a:off x="1332" y="3011"/>
                  <a:ext cx="100" cy="95"/>
                  <a:chOff x="704" y="1880"/>
                  <a:chExt cx="136" cy="128"/>
                </a:xfrm>
              </p:grpSpPr>
              <p:sp>
                <p:nvSpPr>
                  <p:cNvPr id="462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2" name="Group 612"/>
                <p:cNvGrpSpPr>
                  <a:grpSpLocks/>
                </p:cNvGrpSpPr>
                <p:nvPr/>
              </p:nvGrpSpPr>
              <p:grpSpPr bwMode="auto">
                <a:xfrm>
                  <a:off x="1231" y="3011"/>
                  <a:ext cx="100" cy="95"/>
                  <a:chOff x="704" y="1880"/>
                  <a:chExt cx="136" cy="128"/>
                </a:xfrm>
              </p:grpSpPr>
              <p:sp>
                <p:nvSpPr>
                  <p:cNvPr id="462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23" name="Group 590"/>
              <p:cNvGrpSpPr>
                <a:grpSpLocks/>
              </p:cNvGrpSpPr>
              <p:nvPr/>
            </p:nvGrpSpPr>
            <p:grpSpPr bwMode="auto">
              <a:xfrm rot="-5400000">
                <a:off x="2175161" y="4519043"/>
                <a:ext cx="1445890" cy="190457"/>
                <a:chOff x="1231" y="3011"/>
                <a:chExt cx="795" cy="95"/>
              </a:xfrm>
            </p:grpSpPr>
            <p:grpSp>
              <p:nvGrpSpPr>
                <p:cNvPr id="461893" name="Group 591"/>
                <p:cNvGrpSpPr>
                  <a:grpSpLocks/>
                </p:cNvGrpSpPr>
                <p:nvPr/>
              </p:nvGrpSpPr>
              <p:grpSpPr bwMode="auto">
                <a:xfrm>
                  <a:off x="1926" y="3011"/>
                  <a:ext cx="100" cy="95"/>
                  <a:chOff x="704" y="1880"/>
                  <a:chExt cx="136" cy="128"/>
                </a:xfrm>
              </p:grpSpPr>
              <p:sp>
                <p:nvSpPr>
                  <p:cNvPr id="462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4" name="Group 594"/>
                <p:cNvGrpSpPr>
                  <a:grpSpLocks/>
                </p:cNvGrpSpPr>
                <p:nvPr/>
              </p:nvGrpSpPr>
              <p:grpSpPr bwMode="auto">
                <a:xfrm>
                  <a:off x="1819" y="3011"/>
                  <a:ext cx="100" cy="95"/>
                  <a:chOff x="704" y="1880"/>
                  <a:chExt cx="136" cy="128"/>
                </a:xfrm>
              </p:grpSpPr>
              <p:sp>
                <p:nvSpPr>
                  <p:cNvPr id="462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5" name="Group 597"/>
                <p:cNvGrpSpPr>
                  <a:grpSpLocks/>
                </p:cNvGrpSpPr>
                <p:nvPr/>
              </p:nvGrpSpPr>
              <p:grpSpPr bwMode="auto">
                <a:xfrm>
                  <a:off x="1724" y="3011"/>
                  <a:ext cx="100" cy="95"/>
                  <a:chOff x="704" y="1880"/>
                  <a:chExt cx="136" cy="128"/>
                </a:xfrm>
              </p:grpSpPr>
              <p:sp>
                <p:nvSpPr>
                  <p:cNvPr id="462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6" name="Group 600"/>
                <p:cNvGrpSpPr>
                  <a:grpSpLocks/>
                </p:cNvGrpSpPr>
                <p:nvPr/>
              </p:nvGrpSpPr>
              <p:grpSpPr bwMode="auto">
                <a:xfrm>
                  <a:off x="1623" y="3011"/>
                  <a:ext cx="100" cy="95"/>
                  <a:chOff x="704" y="1880"/>
                  <a:chExt cx="136" cy="128"/>
                </a:xfrm>
              </p:grpSpPr>
              <p:sp>
                <p:nvSpPr>
                  <p:cNvPr id="462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7" name="Group 603"/>
                <p:cNvGrpSpPr>
                  <a:grpSpLocks/>
                </p:cNvGrpSpPr>
                <p:nvPr/>
              </p:nvGrpSpPr>
              <p:grpSpPr bwMode="auto">
                <a:xfrm>
                  <a:off x="1528" y="3011"/>
                  <a:ext cx="100" cy="95"/>
                  <a:chOff x="704" y="1880"/>
                  <a:chExt cx="136" cy="128"/>
                </a:xfrm>
              </p:grpSpPr>
              <p:sp>
                <p:nvSpPr>
                  <p:cNvPr id="462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8" name="Group 606"/>
                <p:cNvGrpSpPr>
                  <a:grpSpLocks/>
                </p:cNvGrpSpPr>
                <p:nvPr/>
              </p:nvGrpSpPr>
              <p:grpSpPr bwMode="auto">
                <a:xfrm>
                  <a:off x="1427" y="3011"/>
                  <a:ext cx="100" cy="95"/>
                  <a:chOff x="704" y="1880"/>
                  <a:chExt cx="136" cy="128"/>
                </a:xfrm>
              </p:grpSpPr>
              <p:sp>
                <p:nvSpPr>
                  <p:cNvPr id="462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899" name="Group 609"/>
                <p:cNvGrpSpPr>
                  <a:grpSpLocks/>
                </p:cNvGrpSpPr>
                <p:nvPr/>
              </p:nvGrpSpPr>
              <p:grpSpPr bwMode="auto">
                <a:xfrm>
                  <a:off x="1332" y="3011"/>
                  <a:ext cx="100" cy="95"/>
                  <a:chOff x="704" y="1880"/>
                  <a:chExt cx="136" cy="128"/>
                </a:xfrm>
              </p:grpSpPr>
              <p:sp>
                <p:nvSpPr>
                  <p:cNvPr id="462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00" name="Group 612"/>
                <p:cNvGrpSpPr>
                  <a:grpSpLocks/>
                </p:cNvGrpSpPr>
                <p:nvPr/>
              </p:nvGrpSpPr>
              <p:grpSpPr bwMode="auto">
                <a:xfrm>
                  <a:off x="1231" y="3011"/>
                  <a:ext cx="100" cy="95"/>
                  <a:chOff x="704" y="1880"/>
                  <a:chExt cx="136" cy="128"/>
                </a:xfrm>
              </p:grpSpPr>
              <p:sp>
                <p:nvSpPr>
                  <p:cNvPr id="462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1917" name="Group 1197"/>
            <p:cNvGrpSpPr>
              <a:grpSpLocks/>
            </p:cNvGrpSpPr>
            <p:nvPr/>
          </p:nvGrpSpPr>
          <p:grpSpPr bwMode="auto">
            <a:xfrm>
              <a:off x="1357746" y="745671"/>
              <a:ext cx="1679368" cy="1262743"/>
              <a:chOff x="1270661" y="2040705"/>
              <a:chExt cx="3296506" cy="3296506"/>
            </a:xfrm>
          </p:grpSpPr>
          <p:grpSp>
            <p:nvGrpSpPr>
              <p:cNvPr id="461918" name="Group 590"/>
              <p:cNvGrpSpPr>
                <a:grpSpLocks/>
              </p:cNvGrpSpPr>
              <p:nvPr/>
            </p:nvGrpSpPr>
            <p:grpSpPr bwMode="auto">
              <a:xfrm rot="-2423775">
                <a:off x="2883978" y="2981646"/>
                <a:ext cx="1400822" cy="190899"/>
                <a:chOff x="1231" y="3011"/>
                <a:chExt cx="795" cy="95"/>
              </a:xfrm>
            </p:grpSpPr>
            <p:grpSp>
              <p:nvGrpSpPr>
                <p:cNvPr id="461919" name="Group 591"/>
                <p:cNvGrpSpPr>
                  <a:grpSpLocks/>
                </p:cNvGrpSpPr>
                <p:nvPr/>
              </p:nvGrpSpPr>
              <p:grpSpPr bwMode="auto">
                <a:xfrm>
                  <a:off x="1926" y="3011"/>
                  <a:ext cx="100" cy="95"/>
                  <a:chOff x="704" y="1880"/>
                  <a:chExt cx="136" cy="128"/>
                </a:xfrm>
              </p:grpSpPr>
              <p:sp>
                <p:nvSpPr>
                  <p:cNvPr id="46213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24" name="Group 594"/>
                <p:cNvGrpSpPr>
                  <a:grpSpLocks/>
                </p:cNvGrpSpPr>
                <p:nvPr/>
              </p:nvGrpSpPr>
              <p:grpSpPr bwMode="auto">
                <a:xfrm>
                  <a:off x="1819" y="3011"/>
                  <a:ext cx="100" cy="95"/>
                  <a:chOff x="704" y="1880"/>
                  <a:chExt cx="136" cy="128"/>
                </a:xfrm>
              </p:grpSpPr>
              <p:sp>
                <p:nvSpPr>
                  <p:cNvPr id="46213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1" name="Group 597"/>
                <p:cNvGrpSpPr>
                  <a:grpSpLocks/>
                </p:cNvGrpSpPr>
                <p:nvPr/>
              </p:nvGrpSpPr>
              <p:grpSpPr bwMode="auto">
                <a:xfrm>
                  <a:off x="1724" y="3011"/>
                  <a:ext cx="100" cy="95"/>
                  <a:chOff x="704" y="1880"/>
                  <a:chExt cx="136" cy="128"/>
                </a:xfrm>
              </p:grpSpPr>
              <p:sp>
                <p:nvSpPr>
                  <p:cNvPr id="46213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2" name="Group 600"/>
                <p:cNvGrpSpPr>
                  <a:grpSpLocks/>
                </p:cNvGrpSpPr>
                <p:nvPr/>
              </p:nvGrpSpPr>
              <p:grpSpPr bwMode="auto">
                <a:xfrm>
                  <a:off x="1623" y="3011"/>
                  <a:ext cx="100" cy="95"/>
                  <a:chOff x="704" y="1880"/>
                  <a:chExt cx="136" cy="128"/>
                </a:xfrm>
              </p:grpSpPr>
              <p:sp>
                <p:nvSpPr>
                  <p:cNvPr id="46213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3" name="Group 603"/>
                <p:cNvGrpSpPr>
                  <a:grpSpLocks/>
                </p:cNvGrpSpPr>
                <p:nvPr/>
              </p:nvGrpSpPr>
              <p:grpSpPr bwMode="auto">
                <a:xfrm>
                  <a:off x="1528" y="3011"/>
                  <a:ext cx="100" cy="95"/>
                  <a:chOff x="704" y="1880"/>
                  <a:chExt cx="136" cy="128"/>
                </a:xfrm>
              </p:grpSpPr>
              <p:sp>
                <p:nvSpPr>
                  <p:cNvPr id="46213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3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4" name="Group 606"/>
                <p:cNvGrpSpPr>
                  <a:grpSpLocks/>
                </p:cNvGrpSpPr>
                <p:nvPr/>
              </p:nvGrpSpPr>
              <p:grpSpPr bwMode="auto">
                <a:xfrm>
                  <a:off x="1427" y="3011"/>
                  <a:ext cx="100" cy="95"/>
                  <a:chOff x="704" y="1880"/>
                  <a:chExt cx="136" cy="128"/>
                </a:xfrm>
              </p:grpSpPr>
              <p:sp>
                <p:nvSpPr>
                  <p:cNvPr id="46212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5" name="Group 609"/>
                <p:cNvGrpSpPr>
                  <a:grpSpLocks/>
                </p:cNvGrpSpPr>
                <p:nvPr/>
              </p:nvGrpSpPr>
              <p:grpSpPr bwMode="auto">
                <a:xfrm>
                  <a:off x="1332" y="3011"/>
                  <a:ext cx="100" cy="95"/>
                  <a:chOff x="704" y="1880"/>
                  <a:chExt cx="136" cy="128"/>
                </a:xfrm>
              </p:grpSpPr>
              <p:sp>
                <p:nvSpPr>
                  <p:cNvPr id="46212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46" name="Group 612"/>
                <p:cNvGrpSpPr>
                  <a:grpSpLocks/>
                </p:cNvGrpSpPr>
                <p:nvPr/>
              </p:nvGrpSpPr>
              <p:grpSpPr bwMode="auto">
                <a:xfrm>
                  <a:off x="1231" y="3011"/>
                  <a:ext cx="100" cy="95"/>
                  <a:chOff x="704" y="1880"/>
                  <a:chExt cx="136" cy="128"/>
                </a:xfrm>
              </p:grpSpPr>
              <p:sp>
                <p:nvSpPr>
                  <p:cNvPr id="46212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2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47" name="Group 590"/>
              <p:cNvGrpSpPr>
                <a:grpSpLocks/>
              </p:cNvGrpSpPr>
              <p:nvPr/>
            </p:nvGrpSpPr>
            <p:grpSpPr bwMode="auto">
              <a:xfrm rot="-2423775">
                <a:off x="1594019" y="4091990"/>
                <a:ext cx="1400822" cy="190899"/>
                <a:chOff x="1231" y="3011"/>
                <a:chExt cx="795" cy="95"/>
              </a:xfrm>
            </p:grpSpPr>
            <p:grpSp>
              <p:nvGrpSpPr>
                <p:cNvPr id="462648" name="Group 591"/>
                <p:cNvGrpSpPr>
                  <a:grpSpLocks/>
                </p:cNvGrpSpPr>
                <p:nvPr/>
              </p:nvGrpSpPr>
              <p:grpSpPr bwMode="auto">
                <a:xfrm>
                  <a:off x="1926" y="3011"/>
                  <a:ext cx="100" cy="95"/>
                  <a:chOff x="704" y="1880"/>
                  <a:chExt cx="136" cy="128"/>
                </a:xfrm>
              </p:grpSpPr>
              <p:sp>
                <p:nvSpPr>
                  <p:cNvPr id="462114"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5"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0" name="Group 594"/>
                <p:cNvGrpSpPr>
                  <a:grpSpLocks/>
                </p:cNvGrpSpPr>
                <p:nvPr/>
              </p:nvGrpSpPr>
              <p:grpSpPr bwMode="auto">
                <a:xfrm>
                  <a:off x="1819" y="3011"/>
                  <a:ext cx="100" cy="95"/>
                  <a:chOff x="704" y="1880"/>
                  <a:chExt cx="136" cy="128"/>
                </a:xfrm>
              </p:grpSpPr>
              <p:sp>
                <p:nvSpPr>
                  <p:cNvPr id="462112"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3"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1" name="Group 597"/>
                <p:cNvGrpSpPr>
                  <a:grpSpLocks/>
                </p:cNvGrpSpPr>
                <p:nvPr/>
              </p:nvGrpSpPr>
              <p:grpSpPr bwMode="auto">
                <a:xfrm>
                  <a:off x="1724" y="3011"/>
                  <a:ext cx="100" cy="95"/>
                  <a:chOff x="704" y="1880"/>
                  <a:chExt cx="136" cy="128"/>
                </a:xfrm>
              </p:grpSpPr>
              <p:sp>
                <p:nvSpPr>
                  <p:cNvPr id="462110"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11"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2" name="Group 600"/>
                <p:cNvGrpSpPr>
                  <a:grpSpLocks/>
                </p:cNvGrpSpPr>
                <p:nvPr/>
              </p:nvGrpSpPr>
              <p:grpSpPr bwMode="auto">
                <a:xfrm>
                  <a:off x="1623" y="3011"/>
                  <a:ext cx="100" cy="95"/>
                  <a:chOff x="704" y="1880"/>
                  <a:chExt cx="136" cy="128"/>
                </a:xfrm>
              </p:grpSpPr>
              <p:sp>
                <p:nvSpPr>
                  <p:cNvPr id="462108"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9"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3" name="Group 603"/>
                <p:cNvGrpSpPr>
                  <a:grpSpLocks/>
                </p:cNvGrpSpPr>
                <p:nvPr/>
              </p:nvGrpSpPr>
              <p:grpSpPr bwMode="auto">
                <a:xfrm>
                  <a:off x="1528" y="3011"/>
                  <a:ext cx="100" cy="95"/>
                  <a:chOff x="704" y="1880"/>
                  <a:chExt cx="136" cy="128"/>
                </a:xfrm>
              </p:grpSpPr>
              <p:sp>
                <p:nvSpPr>
                  <p:cNvPr id="462106"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7"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24" name="Group 606"/>
                <p:cNvGrpSpPr>
                  <a:grpSpLocks/>
                </p:cNvGrpSpPr>
                <p:nvPr/>
              </p:nvGrpSpPr>
              <p:grpSpPr bwMode="auto">
                <a:xfrm>
                  <a:off x="1427" y="3011"/>
                  <a:ext cx="100" cy="95"/>
                  <a:chOff x="704" y="1880"/>
                  <a:chExt cx="136" cy="128"/>
                </a:xfrm>
              </p:grpSpPr>
              <p:sp>
                <p:nvSpPr>
                  <p:cNvPr id="462104"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5"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1" name="Group 609"/>
                <p:cNvGrpSpPr>
                  <a:grpSpLocks/>
                </p:cNvGrpSpPr>
                <p:nvPr/>
              </p:nvGrpSpPr>
              <p:grpSpPr bwMode="auto">
                <a:xfrm>
                  <a:off x="1332" y="3011"/>
                  <a:ext cx="100" cy="95"/>
                  <a:chOff x="704" y="1880"/>
                  <a:chExt cx="136" cy="128"/>
                </a:xfrm>
              </p:grpSpPr>
              <p:sp>
                <p:nvSpPr>
                  <p:cNvPr id="462102"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3"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2" name="Group 612"/>
                <p:cNvGrpSpPr>
                  <a:grpSpLocks/>
                </p:cNvGrpSpPr>
                <p:nvPr/>
              </p:nvGrpSpPr>
              <p:grpSpPr bwMode="auto">
                <a:xfrm>
                  <a:off x="1231" y="3011"/>
                  <a:ext cx="100" cy="95"/>
                  <a:chOff x="704" y="1880"/>
                  <a:chExt cx="136" cy="128"/>
                </a:xfrm>
              </p:grpSpPr>
              <p:sp>
                <p:nvSpPr>
                  <p:cNvPr id="462100"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101"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43" name="Group 590"/>
              <p:cNvGrpSpPr>
                <a:grpSpLocks/>
              </p:cNvGrpSpPr>
              <p:nvPr/>
            </p:nvGrpSpPr>
            <p:grpSpPr bwMode="auto">
              <a:xfrm>
                <a:off x="1270661" y="3549247"/>
                <a:ext cx="1445890" cy="190457"/>
                <a:chOff x="1231" y="3011"/>
                <a:chExt cx="795" cy="95"/>
              </a:xfrm>
            </p:grpSpPr>
            <p:grpSp>
              <p:nvGrpSpPr>
                <p:cNvPr id="461944" name="Group 591"/>
                <p:cNvGrpSpPr>
                  <a:grpSpLocks/>
                </p:cNvGrpSpPr>
                <p:nvPr/>
              </p:nvGrpSpPr>
              <p:grpSpPr bwMode="auto">
                <a:xfrm>
                  <a:off x="1926" y="3011"/>
                  <a:ext cx="100" cy="95"/>
                  <a:chOff x="704" y="1880"/>
                  <a:chExt cx="136" cy="128"/>
                </a:xfrm>
              </p:grpSpPr>
              <p:sp>
                <p:nvSpPr>
                  <p:cNvPr id="462090"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91"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5" name="Group 594"/>
                <p:cNvGrpSpPr>
                  <a:grpSpLocks/>
                </p:cNvGrpSpPr>
                <p:nvPr/>
              </p:nvGrpSpPr>
              <p:grpSpPr bwMode="auto">
                <a:xfrm>
                  <a:off x="1819" y="3011"/>
                  <a:ext cx="100" cy="95"/>
                  <a:chOff x="704" y="1880"/>
                  <a:chExt cx="136" cy="128"/>
                </a:xfrm>
              </p:grpSpPr>
              <p:sp>
                <p:nvSpPr>
                  <p:cNvPr id="462088"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9"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6" name="Group 597"/>
                <p:cNvGrpSpPr>
                  <a:grpSpLocks/>
                </p:cNvGrpSpPr>
                <p:nvPr/>
              </p:nvGrpSpPr>
              <p:grpSpPr bwMode="auto">
                <a:xfrm>
                  <a:off x="1724" y="3011"/>
                  <a:ext cx="100" cy="95"/>
                  <a:chOff x="704" y="1880"/>
                  <a:chExt cx="136" cy="128"/>
                </a:xfrm>
              </p:grpSpPr>
              <p:sp>
                <p:nvSpPr>
                  <p:cNvPr id="462086"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7"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7" name="Group 600"/>
                <p:cNvGrpSpPr>
                  <a:grpSpLocks/>
                </p:cNvGrpSpPr>
                <p:nvPr/>
              </p:nvGrpSpPr>
              <p:grpSpPr bwMode="auto">
                <a:xfrm>
                  <a:off x="1623" y="3011"/>
                  <a:ext cx="100" cy="95"/>
                  <a:chOff x="704" y="1880"/>
                  <a:chExt cx="136" cy="128"/>
                </a:xfrm>
              </p:grpSpPr>
              <p:sp>
                <p:nvSpPr>
                  <p:cNvPr id="462084"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5"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48" name="Group 603"/>
                <p:cNvGrpSpPr>
                  <a:grpSpLocks/>
                </p:cNvGrpSpPr>
                <p:nvPr/>
              </p:nvGrpSpPr>
              <p:grpSpPr bwMode="auto">
                <a:xfrm>
                  <a:off x="1528" y="3011"/>
                  <a:ext cx="100" cy="95"/>
                  <a:chOff x="704" y="1880"/>
                  <a:chExt cx="136" cy="128"/>
                </a:xfrm>
              </p:grpSpPr>
              <p:sp>
                <p:nvSpPr>
                  <p:cNvPr id="462082"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3"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5" name="Group 606"/>
                <p:cNvGrpSpPr>
                  <a:grpSpLocks/>
                </p:cNvGrpSpPr>
                <p:nvPr/>
              </p:nvGrpSpPr>
              <p:grpSpPr bwMode="auto">
                <a:xfrm>
                  <a:off x="1427" y="3011"/>
                  <a:ext cx="100" cy="95"/>
                  <a:chOff x="704" y="1880"/>
                  <a:chExt cx="136" cy="128"/>
                </a:xfrm>
              </p:grpSpPr>
              <p:sp>
                <p:nvSpPr>
                  <p:cNvPr id="462080"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81"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6" name="Group 609"/>
                <p:cNvGrpSpPr>
                  <a:grpSpLocks/>
                </p:cNvGrpSpPr>
                <p:nvPr/>
              </p:nvGrpSpPr>
              <p:grpSpPr bwMode="auto">
                <a:xfrm>
                  <a:off x="1332" y="3011"/>
                  <a:ext cx="100" cy="95"/>
                  <a:chOff x="704" y="1880"/>
                  <a:chExt cx="136" cy="128"/>
                </a:xfrm>
              </p:grpSpPr>
              <p:sp>
                <p:nvSpPr>
                  <p:cNvPr id="462078"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79"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67" name="Group 612"/>
                <p:cNvGrpSpPr>
                  <a:grpSpLocks/>
                </p:cNvGrpSpPr>
                <p:nvPr/>
              </p:nvGrpSpPr>
              <p:grpSpPr bwMode="auto">
                <a:xfrm>
                  <a:off x="1231" y="3011"/>
                  <a:ext cx="100" cy="95"/>
                  <a:chOff x="704" y="1880"/>
                  <a:chExt cx="136" cy="128"/>
                </a:xfrm>
              </p:grpSpPr>
              <p:sp>
                <p:nvSpPr>
                  <p:cNvPr id="462076"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77"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992"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000" b="1" dirty="0">
                    <a:solidFill>
                      <a:schemeClr val="bg1"/>
                    </a:solidFill>
                  </a:rPr>
                  <a:t>m</a:t>
                </a:r>
              </a:p>
            </p:txBody>
          </p:sp>
          <p:grpSp>
            <p:nvGrpSpPr>
              <p:cNvPr id="462668" name="Group 590"/>
              <p:cNvGrpSpPr>
                <a:grpSpLocks/>
              </p:cNvGrpSpPr>
              <p:nvPr/>
            </p:nvGrpSpPr>
            <p:grpSpPr bwMode="auto">
              <a:xfrm>
                <a:off x="3121277" y="3571015"/>
                <a:ext cx="1445890" cy="190457"/>
                <a:chOff x="1231" y="3011"/>
                <a:chExt cx="795" cy="95"/>
              </a:xfrm>
            </p:grpSpPr>
            <p:grpSp>
              <p:nvGrpSpPr>
                <p:cNvPr id="462669" name="Group 591"/>
                <p:cNvGrpSpPr>
                  <a:grpSpLocks/>
                </p:cNvGrpSpPr>
                <p:nvPr/>
              </p:nvGrpSpPr>
              <p:grpSpPr bwMode="auto">
                <a:xfrm>
                  <a:off x="1926" y="3011"/>
                  <a:ext cx="100" cy="95"/>
                  <a:chOff x="704" y="1880"/>
                  <a:chExt cx="136" cy="128"/>
                </a:xfrm>
              </p:grpSpPr>
              <p:sp>
                <p:nvSpPr>
                  <p:cNvPr id="462066"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7"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0" name="Group 594"/>
                <p:cNvGrpSpPr>
                  <a:grpSpLocks/>
                </p:cNvGrpSpPr>
                <p:nvPr/>
              </p:nvGrpSpPr>
              <p:grpSpPr bwMode="auto">
                <a:xfrm>
                  <a:off x="1819" y="3011"/>
                  <a:ext cx="100" cy="95"/>
                  <a:chOff x="704" y="1880"/>
                  <a:chExt cx="136" cy="128"/>
                </a:xfrm>
              </p:grpSpPr>
              <p:sp>
                <p:nvSpPr>
                  <p:cNvPr id="462064"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5"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1" name="Group 597"/>
                <p:cNvGrpSpPr>
                  <a:grpSpLocks/>
                </p:cNvGrpSpPr>
                <p:nvPr/>
              </p:nvGrpSpPr>
              <p:grpSpPr bwMode="auto">
                <a:xfrm>
                  <a:off x="1724" y="3011"/>
                  <a:ext cx="100" cy="95"/>
                  <a:chOff x="704" y="1880"/>
                  <a:chExt cx="136" cy="128"/>
                </a:xfrm>
              </p:grpSpPr>
              <p:sp>
                <p:nvSpPr>
                  <p:cNvPr id="462062"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3"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72" name="Group 600"/>
                <p:cNvGrpSpPr>
                  <a:grpSpLocks/>
                </p:cNvGrpSpPr>
                <p:nvPr/>
              </p:nvGrpSpPr>
              <p:grpSpPr bwMode="auto">
                <a:xfrm>
                  <a:off x="1623" y="3011"/>
                  <a:ext cx="100" cy="95"/>
                  <a:chOff x="704" y="1880"/>
                  <a:chExt cx="136" cy="128"/>
                </a:xfrm>
              </p:grpSpPr>
              <p:sp>
                <p:nvSpPr>
                  <p:cNvPr id="462060"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61"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5" name="Group 603"/>
                <p:cNvGrpSpPr>
                  <a:grpSpLocks/>
                </p:cNvGrpSpPr>
                <p:nvPr/>
              </p:nvGrpSpPr>
              <p:grpSpPr bwMode="auto">
                <a:xfrm>
                  <a:off x="1528" y="3011"/>
                  <a:ext cx="100" cy="95"/>
                  <a:chOff x="704" y="1880"/>
                  <a:chExt cx="136" cy="128"/>
                </a:xfrm>
              </p:grpSpPr>
              <p:sp>
                <p:nvSpPr>
                  <p:cNvPr id="462058"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9"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6" name="Group 606"/>
                <p:cNvGrpSpPr>
                  <a:grpSpLocks/>
                </p:cNvGrpSpPr>
                <p:nvPr/>
              </p:nvGrpSpPr>
              <p:grpSpPr bwMode="auto">
                <a:xfrm>
                  <a:off x="1427" y="3011"/>
                  <a:ext cx="100" cy="95"/>
                  <a:chOff x="704" y="1880"/>
                  <a:chExt cx="136" cy="128"/>
                </a:xfrm>
              </p:grpSpPr>
              <p:sp>
                <p:nvSpPr>
                  <p:cNvPr id="462056"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7"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7" name="Group 609"/>
                <p:cNvGrpSpPr>
                  <a:grpSpLocks/>
                </p:cNvGrpSpPr>
                <p:nvPr/>
              </p:nvGrpSpPr>
              <p:grpSpPr bwMode="auto">
                <a:xfrm>
                  <a:off x="1332" y="3011"/>
                  <a:ext cx="100" cy="95"/>
                  <a:chOff x="704" y="1880"/>
                  <a:chExt cx="136" cy="128"/>
                </a:xfrm>
              </p:grpSpPr>
              <p:sp>
                <p:nvSpPr>
                  <p:cNvPr id="462054"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5"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68" name="Group 612"/>
                <p:cNvGrpSpPr>
                  <a:grpSpLocks/>
                </p:cNvGrpSpPr>
                <p:nvPr/>
              </p:nvGrpSpPr>
              <p:grpSpPr bwMode="auto">
                <a:xfrm>
                  <a:off x="1231" y="3011"/>
                  <a:ext cx="100" cy="95"/>
                  <a:chOff x="704" y="1880"/>
                  <a:chExt cx="136" cy="128"/>
                </a:xfrm>
              </p:grpSpPr>
              <p:sp>
                <p:nvSpPr>
                  <p:cNvPr id="462052"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53"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69" name="Group 590"/>
              <p:cNvGrpSpPr>
                <a:grpSpLocks/>
              </p:cNvGrpSpPr>
              <p:nvPr/>
            </p:nvGrpSpPr>
            <p:grpSpPr bwMode="auto">
              <a:xfrm rot="-5400000">
                <a:off x="2202386" y="2668429"/>
                <a:ext cx="1445890" cy="190457"/>
                <a:chOff x="1231" y="3011"/>
                <a:chExt cx="795" cy="95"/>
              </a:xfrm>
            </p:grpSpPr>
            <p:grpSp>
              <p:nvGrpSpPr>
                <p:cNvPr id="461970" name="Group 591"/>
                <p:cNvGrpSpPr>
                  <a:grpSpLocks/>
                </p:cNvGrpSpPr>
                <p:nvPr/>
              </p:nvGrpSpPr>
              <p:grpSpPr bwMode="auto">
                <a:xfrm>
                  <a:off x="1926" y="3011"/>
                  <a:ext cx="100" cy="95"/>
                  <a:chOff x="704" y="1880"/>
                  <a:chExt cx="136" cy="128"/>
                </a:xfrm>
              </p:grpSpPr>
              <p:sp>
                <p:nvSpPr>
                  <p:cNvPr id="462042"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43"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71" name="Group 594"/>
                <p:cNvGrpSpPr>
                  <a:grpSpLocks/>
                </p:cNvGrpSpPr>
                <p:nvPr/>
              </p:nvGrpSpPr>
              <p:grpSpPr bwMode="auto">
                <a:xfrm>
                  <a:off x="1819" y="3011"/>
                  <a:ext cx="100" cy="95"/>
                  <a:chOff x="704" y="1880"/>
                  <a:chExt cx="136" cy="128"/>
                </a:xfrm>
              </p:grpSpPr>
              <p:sp>
                <p:nvSpPr>
                  <p:cNvPr id="462040"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41"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72" name="Group 597"/>
                <p:cNvGrpSpPr>
                  <a:grpSpLocks/>
                </p:cNvGrpSpPr>
                <p:nvPr/>
              </p:nvGrpSpPr>
              <p:grpSpPr bwMode="auto">
                <a:xfrm>
                  <a:off x="1724" y="3011"/>
                  <a:ext cx="100" cy="95"/>
                  <a:chOff x="704" y="1880"/>
                  <a:chExt cx="136" cy="128"/>
                </a:xfrm>
              </p:grpSpPr>
              <p:sp>
                <p:nvSpPr>
                  <p:cNvPr id="462038"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9"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89" name="Group 600"/>
                <p:cNvGrpSpPr>
                  <a:grpSpLocks/>
                </p:cNvGrpSpPr>
                <p:nvPr/>
              </p:nvGrpSpPr>
              <p:grpSpPr bwMode="auto">
                <a:xfrm>
                  <a:off x="1623" y="3011"/>
                  <a:ext cx="100" cy="95"/>
                  <a:chOff x="704" y="1880"/>
                  <a:chExt cx="136" cy="128"/>
                </a:xfrm>
              </p:grpSpPr>
              <p:sp>
                <p:nvSpPr>
                  <p:cNvPr id="462036"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7"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0" name="Group 603"/>
                <p:cNvGrpSpPr>
                  <a:grpSpLocks/>
                </p:cNvGrpSpPr>
                <p:nvPr/>
              </p:nvGrpSpPr>
              <p:grpSpPr bwMode="auto">
                <a:xfrm>
                  <a:off x="1528" y="3011"/>
                  <a:ext cx="100" cy="95"/>
                  <a:chOff x="704" y="1880"/>
                  <a:chExt cx="136" cy="128"/>
                </a:xfrm>
              </p:grpSpPr>
              <p:sp>
                <p:nvSpPr>
                  <p:cNvPr id="462034"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5"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1" name="Group 606"/>
                <p:cNvGrpSpPr>
                  <a:grpSpLocks/>
                </p:cNvGrpSpPr>
                <p:nvPr/>
              </p:nvGrpSpPr>
              <p:grpSpPr bwMode="auto">
                <a:xfrm>
                  <a:off x="1427" y="3011"/>
                  <a:ext cx="100" cy="95"/>
                  <a:chOff x="704" y="1880"/>
                  <a:chExt cx="136" cy="128"/>
                </a:xfrm>
              </p:grpSpPr>
              <p:sp>
                <p:nvSpPr>
                  <p:cNvPr id="462032"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3"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2" name="Group 609"/>
                <p:cNvGrpSpPr>
                  <a:grpSpLocks/>
                </p:cNvGrpSpPr>
                <p:nvPr/>
              </p:nvGrpSpPr>
              <p:grpSpPr bwMode="auto">
                <a:xfrm>
                  <a:off x="1332" y="3011"/>
                  <a:ext cx="100" cy="95"/>
                  <a:chOff x="704" y="1880"/>
                  <a:chExt cx="136" cy="128"/>
                </a:xfrm>
              </p:grpSpPr>
              <p:sp>
                <p:nvSpPr>
                  <p:cNvPr id="462030"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31"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3" name="Group 612"/>
                <p:cNvGrpSpPr>
                  <a:grpSpLocks/>
                </p:cNvGrpSpPr>
                <p:nvPr/>
              </p:nvGrpSpPr>
              <p:grpSpPr bwMode="auto">
                <a:xfrm>
                  <a:off x="1231" y="3011"/>
                  <a:ext cx="100" cy="95"/>
                  <a:chOff x="704" y="1880"/>
                  <a:chExt cx="136" cy="128"/>
                </a:xfrm>
              </p:grpSpPr>
              <p:sp>
                <p:nvSpPr>
                  <p:cNvPr id="462028"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29"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694" name="Group 590"/>
              <p:cNvGrpSpPr>
                <a:grpSpLocks/>
              </p:cNvGrpSpPr>
              <p:nvPr/>
            </p:nvGrpSpPr>
            <p:grpSpPr bwMode="auto">
              <a:xfrm rot="-5400000">
                <a:off x="2175167" y="4519045"/>
                <a:ext cx="1445890" cy="190457"/>
                <a:chOff x="1231" y="3011"/>
                <a:chExt cx="795" cy="95"/>
              </a:xfrm>
            </p:grpSpPr>
            <p:grpSp>
              <p:nvGrpSpPr>
                <p:cNvPr id="462695" name="Group 591"/>
                <p:cNvGrpSpPr>
                  <a:grpSpLocks/>
                </p:cNvGrpSpPr>
                <p:nvPr/>
              </p:nvGrpSpPr>
              <p:grpSpPr bwMode="auto">
                <a:xfrm>
                  <a:off x="1926" y="3011"/>
                  <a:ext cx="100" cy="95"/>
                  <a:chOff x="704" y="1880"/>
                  <a:chExt cx="136" cy="128"/>
                </a:xfrm>
              </p:grpSpPr>
              <p:sp>
                <p:nvSpPr>
                  <p:cNvPr id="462018"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9"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696" name="Group 594"/>
                <p:cNvGrpSpPr>
                  <a:grpSpLocks/>
                </p:cNvGrpSpPr>
                <p:nvPr/>
              </p:nvGrpSpPr>
              <p:grpSpPr bwMode="auto">
                <a:xfrm>
                  <a:off x="1819" y="3011"/>
                  <a:ext cx="100" cy="95"/>
                  <a:chOff x="704" y="1880"/>
                  <a:chExt cx="136" cy="128"/>
                </a:xfrm>
              </p:grpSpPr>
              <p:sp>
                <p:nvSpPr>
                  <p:cNvPr id="462016"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7"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3" name="Group 597"/>
                <p:cNvGrpSpPr>
                  <a:grpSpLocks/>
                </p:cNvGrpSpPr>
                <p:nvPr/>
              </p:nvGrpSpPr>
              <p:grpSpPr bwMode="auto">
                <a:xfrm>
                  <a:off x="1724" y="3011"/>
                  <a:ext cx="100" cy="95"/>
                  <a:chOff x="704" y="1880"/>
                  <a:chExt cx="136" cy="128"/>
                </a:xfrm>
              </p:grpSpPr>
              <p:sp>
                <p:nvSpPr>
                  <p:cNvPr id="462014"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5"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4" name="Group 600"/>
                <p:cNvGrpSpPr>
                  <a:grpSpLocks/>
                </p:cNvGrpSpPr>
                <p:nvPr/>
              </p:nvGrpSpPr>
              <p:grpSpPr bwMode="auto">
                <a:xfrm>
                  <a:off x="1623" y="3011"/>
                  <a:ext cx="100" cy="95"/>
                  <a:chOff x="704" y="1880"/>
                  <a:chExt cx="136" cy="128"/>
                </a:xfrm>
              </p:grpSpPr>
              <p:sp>
                <p:nvSpPr>
                  <p:cNvPr id="462012"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3"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5" name="Group 603"/>
                <p:cNvGrpSpPr>
                  <a:grpSpLocks/>
                </p:cNvGrpSpPr>
                <p:nvPr/>
              </p:nvGrpSpPr>
              <p:grpSpPr bwMode="auto">
                <a:xfrm>
                  <a:off x="1528" y="3011"/>
                  <a:ext cx="100" cy="95"/>
                  <a:chOff x="704" y="1880"/>
                  <a:chExt cx="136" cy="128"/>
                </a:xfrm>
              </p:grpSpPr>
              <p:sp>
                <p:nvSpPr>
                  <p:cNvPr id="462010"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11"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6" name="Group 606"/>
                <p:cNvGrpSpPr>
                  <a:grpSpLocks/>
                </p:cNvGrpSpPr>
                <p:nvPr/>
              </p:nvGrpSpPr>
              <p:grpSpPr bwMode="auto">
                <a:xfrm>
                  <a:off x="1427" y="3011"/>
                  <a:ext cx="100" cy="95"/>
                  <a:chOff x="704" y="1880"/>
                  <a:chExt cx="136" cy="128"/>
                </a:xfrm>
              </p:grpSpPr>
              <p:sp>
                <p:nvSpPr>
                  <p:cNvPr id="462008"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9"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7" name="Group 609"/>
                <p:cNvGrpSpPr>
                  <a:grpSpLocks/>
                </p:cNvGrpSpPr>
                <p:nvPr/>
              </p:nvGrpSpPr>
              <p:grpSpPr bwMode="auto">
                <a:xfrm>
                  <a:off x="1332" y="3011"/>
                  <a:ext cx="100" cy="95"/>
                  <a:chOff x="704" y="1880"/>
                  <a:chExt cx="136" cy="128"/>
                </a:xfrm>
              </p:grpSpPr>
              <p:sp>
                <p:nvSpPr>
                  <p:cNvPr id="462006"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7"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18" name="Group 612"/>
                <p:cNvGrpSpPr>
                  <a:grpSpLocks/>
                </p:cNvGrpSpPr>
                <p:nvPr/>
              </p:nvGrpSpPr>
              <p:grpSpPr bwMode="auto">
                <a:xfrm>
                  <a:off x="1231" y="3011"/>
                  <a:ext cx="100" cy="95"/>
                  <a:chOff x="704" y="1880"/>
                  <a:chExt cx="136" cy="128"/>
                </a:xfrm>
              </p:grpSpPr>
              <p:sp>
                <p:nvSpPr>
                  <p:cNvPr id="462004"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2005"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nvGrpSpPr>
            <p:cNvPr id="462719" name="Group 1350"/>
            <p:cNvGrpSpPr>
              <a:grpSpLocks/>
            </p:cNvGrpSpPr>
            <p:nvPr/>
          </p:nvGrpSpPr>
          <p:grpSpPr bwMode="auto">
            <a:xfrm>
              <a:off x="6767946" y="1404257"/>
              <a:ext cx="1679368" cy="1262743"/>
              <a:chOff x="1270661" y="2040705"/>
              <a:chExt cx="3296506" cy="3296506"/>
            </a:xfrm>
          </p:grpSpPr>
          <p:grpSp>
            <p:nvGrpSpPr>
              <p:cNvPr id="461989" name="Group 590"/>
              <p:cNvGrpSpPr>
                <a:grpSpLocks/>
              </p:cNvGrpSpPr>
              <p:nvPr/>
            </p:nvGrpSpPr>
            <p:grpSpPr bwMode="auto">
              <a:xfrm rot="-2423775">
                <a:off x="2883976" y="2981644"/>
                <a:ext cx="1400822" cy="190899"/>
                <a:chOff x="1231" y="3011"/>
                <a:chExt cx="795" cy="95"/>
              </a:xfrm>
            </p:grpSpPr>
            <p:grpSp>
              <p:nvGrpSpPr>
                <p:cNvPr id="461990" name="Group 591"/>
                <p:cNvGrpSpPr>
                  <a:grpSpLocks/>
                </p:cNvGrpSpPr>
                <p:nvPr/>
              </p:nvGrpSpPr>
              <p:grpSpPr bwMode="auto">
                <a:xfrm>
                  <a:off x="1926" y="3011"/>
                  <a:ext cx="100" cy="95"/>
                  <a:chOff x="704" y="1880"/>
                  <a:chExt cx="136" cy="128"/>
                </a:xfrm>
              </p:grpSpPr>
              <p:sp>
                <p:nvSpPr>
                  <p:cNvPr id="46198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1" name="Group 594"/>
                <p:cNvGrpSpPr>
                  <a:grpSpLocks/>
                </p:cNvGrpSpPr>
                <p:nvPr/>
              </p:nvGrpSpPr>
              <p:grpSpPr bwMode="auto">
                <a:xfrm>
                  <a:off x="1819" y="3011"/>
                  <a:ext cx="100" cy="95"/>
                  <a:chOff x="704" y="1880"/>
                  <a:chExt cx="136" cy="128"/>
                </a:xfrm>
              </p:grpSpPr>
              <p:sp>
                <p:nvSpPr>
                  <p:cNvPr id="46198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3" name="Group 597"/>
                <p:cNvGrpSpPr>
                  <a:grpSpLocks/>
                </p:cNvGrpSpPr>
                <p:nvPr/>
              </p:nvGrpSpPr>
              <p:grpSpPr bwMode="auto">
                <a:xfrm>
                  <a:off x="1724" y="3011"/>
                  <a:ext cx="100" cy="95"/>
                  <a:chOff x="704" y="1880"/>
                  <a:chExt cx="136" cy="128"/>
                </a:xfrm>
              </p:grpSpPr>
              <p:sp>
                <p:nvSpPr>
                  <p:cNvPr id="46198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4" name="Group 600"/>
                <p:cNvGrpSpPr>
                  <a:grpSpLocks/>
                </p:cNvGrpSpPr>
                <p:nvPr/>
              </p:nvGrpSpPr>
              <p:grpSpPr bwMode="auto">
                <a:xfrm>
                  <a:off x="1623" y="3011"/>
                  <a:ext cx="100" cy="95"/>
                  <a:chOff x="704" y="1880"/>
                  <a:chExt cx="136" cy="128"/>
                </a:xfrm>
              </p:grpSpPr>
              <p:sp>
                <p:nvSpPr>
                  <p:cNvPr id="46198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5" name="Group 603"/>
                <p:cNvGrpSpPr>
                  <a:grpSpLocks/>
                </p:cNvGrpSpPr>
                <p:nvPr/>
              </p:nvGrpSpPr>
              <p:grpSpPr bwMode="auto">
                <a:xfrm>
                  <a:off x="1528" y="3011"/>
                  <a:ext cx="100" cy="95"/>
                  <a:chOff x="704" y="1880"/>
                  <a:chExt cx="136" cy="128"/>
                </a:xfrm>
              </p:grpSpPr>
              <p:sp>
                <p:nvSpPr>
                  <p:cNvPr id="46197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8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6" name="Group 606"/>
                <p:cNvGrpSpPr>
                  <a:grpSpLocks/>
                </p:cNvGrpSpPr>
                <p:nvPr/>
              </p:nvGrpSpPr>
              <p:grpSpPr bwMode="auto">
                <a:xfrm>
                  <a:off x="1427" y="3011"/>
                  <a:ext cx="100" cy="95"/>
                  <a:chOff x="704" y="1880"/>
                  <a:chExt cx="136" cy="128"/>
                </a:xfrm>
              </p:grpSpPr>
              <p:sp>
                <p:nvSpPr>
                  <p:cNvPr id="46197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7" name="Group 609"/>
                <p:cNvGrpSpPr>
                  <a:grpSpLocks/>
                </p:cNvGrpSpPr>
                <p:nvPr/>
              </p:nvGrpSpPr>
              <p:grpSpPr bwMode="auto">
                <a:xfrm>
                  <a:off x="1332" y="3011"/>
                  <a:ext cx="100" cy="95"/>
                  <a:chOff x="704" y="1880"/>
                  <a:chExt cx="136" cy="128"/>
                </a:xfrm>
              </p:grpSpPr>
              <p:sp>
                <p:nvSpPr>
                  <p:cNvPr id="46197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1998" name="Group 612"/>
                <p:cNvGrpSpPr>
                  <a:grpSpLocks/>
                </p:cNvGrpSpPr>
                <p:nvPr/>
              </p:nvGrpSpPr>
              <p:grpSpPr bwMode="auto">
                <a:xfrm>
                  <a:off x="1231" y="3011"/>
                  <a:ext cx="100" cy="95"/>
                  <a:chOff x="704" y="1880"/>
                  <a:chExt cx="136" cy="128"/>
                </a:xfrm>
              </p:grpSpPr>
              <p:sp>
                <p:nvSpPr>
                  <p:cNvPr id="4619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1999" name="Group 590"/>
              <p:cNvGrpSpPr>
                <a:grpSpLocks/>
              </p:cNvGrpSpPr>
              <p:nvPr/>
            </p:nvGrpSpPr>
            <p:grpSpPr bwMode="auto">
              <a:xfrm rot="-2423775">
                <a:off x="1594017" y="4091988"/>
                <a:ext cx="1400822" cy="190899"/>
                <a:chOff x="1231" y="3011"/>
                <a:chExt cx="795" cy="95"/>
              </a:xfrm>
            </p:grpSpPr>
            <p:grpSp>
              <p:nvGrpSpPr>
                <p:cNvPr id="462000" name="Group 591"/>
                <p:cNvGrpSpPr>
                  <a:grpSpLocks/>
                </p:cNvGrpSpPr>
                <p:nvPr/>
              </p:nvGrpSpPr>
              <p:grpSpPr bwMode="auto">
                <a:xfrm>
                  <a:off x="1926" y="3011"/>
                  <a:ext cx="100" cy="95"/>
                  <a:chOff x="704" y="1880"/>
                  <a:chExt cx="136" cy="128"/>
                </a:xfrm>
              </p:grpSpPr>
              <p:sp>
                <p:nvSpPr>
                  <p:cNvPr id="46196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1" name="Group 594"/>
                <p:cNvGrpSpPr>
                  <a:grpSpLocks/>
                </p:cNvGrpSpPr>
                <p:nvPr/>
              </p:nvGrpSpPr>
              <p:grpSpPr bwMode="auto">
                <a:xfrm>
                  <a:off x="1819" y="3011"/>
                  <a:ext cx="100" cy="95"/>
                  <a:chOff x="704" y="1880"/>
                  <a:chExt cx="136" cy="128"/>
                </a:xfrm>
              </p:grpSpPr>
              <p:sp>
                <p:nvSpPr>
                  <p:cNvPr id="46196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2" name="Group 597"/>
                <p:cNvGrpSpPr>
                  <a:grpSpLocks/>
                </p:cNvGrpSpPr>
                <p:nvPr/>
              </p:nvGrpSpPr>
              <p:grpSpPr bwMode="auto">
                <a:xfrm>
                  <a:off x="1724" y="3011"/>
                  <a:ext cx="100" cy="95"/>
                  <a:chOff x="704" y="1880"/>
                  <a:chExt cx="136" cy="128"/>
                </a:xfrm>
              </p:grpSpPr>
              <p:sp>
                <p:nvSpPr>
                  <p:cNvPr id="46195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6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03" name="Group 600"/>
                <p:cNvGrpSpPr>
                  <a:grpSpLocks/>
                </p:cNvGrpSpPr>
                <p:nvPr/>
              </p:nvGrpSpPr>
              <p:grpSpPr bwMode="auto">
                <a:xfrm>
                  <a:off x="1623" y="3011"/>
                  <a:ext cx="100" cy="95"/>
                  <a:chOff x="704" y="1880"/>
                  <a:chExt cx="136" cy="128"/>
                </a:xfrm>
              </p:grpSpPr>
              <p:sp>
                <p:nvSpPr>
                  <p:cNvPr id="46195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20" name="Group 603"/>
                <p:cNvGrpSpPr>
                  <a:grpSpLocks/>
                </p:cNvGrpSpPr>
                <p:nvPr/>
              </p:nvGrpSpPr>
              <p:grpSpPr bwMode="auto">
                <a:xfrm>
                  <a:off x="1528" y="3011"/>
                  <a:ext cx="100" cy="95"/>
                  <a:chOff x="704" y="1880"/>
                  <a:chExt cx="136" cy="128"/>
                </a:xfrm>
              </p:grpSpPr>
              <p:sp>
                <p:nvSpPr>
                  <p:cNvPr id="46195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7" name="Group 606"/>
                <p:cNvGrpSpPr>
                  <a:grpSpLocks/>
                </p:cNvGrpSpPr>
                <p:nvPr/>
              </p:nvGrpSpPr>
              <p:grpSpPr bwMode="auto">
                <a:xfrm>
                  <a:off x="1427" y="3011"/>
                  <a:ext cx="100" cy="95"/>
                  <a:chOff x="704" y="1880"/>
                  <a:chExt cx="136" cy="128"/>
                </a:xfrm>
              </p:grpSpPr>
              <p:sp>
                <p:nvSpPr>
                  <p:cNvPr id="46195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8" name="Group 609"/>
                <p:cNvGrpSpPr>
                  <a:grpSpLocks/>
                </p:cNvGrpSpPr>
                <p:nvPr/>
              </p:nvGrpSpPr>
              <p:grpSpPr bwMode="auto">
                <a:xfrm>
                  <a:off x="1332" y="3011"/>
                  <a:ext cx="100" cy="95"/>
                  <a:chOff x="704" y="1880"/>
                  <a:chExt cx="136" cy="128"/>
                </a:xfrm>
              </p:grpSpPr>
              <p:sp>
                <p:nvSpPr>
                  <p:cNvPr id="46195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39" name="Group 612"/>
                <p:cNvGrpSpPr>
                  <a:grpSpLocks/>
                </p:cNvGrpSpPr>
                <p:nvPr/>
              </p:nvGrpSpPr>
              <p:grpSpPr bwMode="auto">
                <a:xfrm>
                  <a:off x="1231" y="3011"/>
                  <a:ext cx="100" cy="95"/>
                  <a:chOff x="704" y="1880"/>
                  <a:chExt cx="136" cy="128"/>
                </a:xfrm>
              </p:grpSpPr>
              <p:sp>
                <p:nvSpPr>
                  <p:cNvPr id="46194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5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740" name="Group 590"/>
              <p:cNvGrpSpPr>
                <a:grpSpLocks/>
              </p:cNvGrpSpPr>
              <p:nvPr/>
            </p:nvGrpSpPr>
            <p:grpSpPr bwMode="auto">
              <a:xfrm>
                <a:off x="1270661" y="3549247"/>
                <a:ext cx="1445890" cy="190457"/>
                <a:chOff x="1231" y="3011"/>
                <a:chExt cx="795" cy="95"/>
              </a:xfrm>
            </p:grpSpPr>
            <p:grpSp>
              <p:nvGrpSpPr>
                <p:cNvPr id="462741" name="Group 591"/>
                <p:cNvGrpSpPr>
                  <a:grpSpLocks/>
                </p:cNvGrpSpPr>
                <p:nvPr/>
              </p:nvGrpSpPr>
              <p:grpSpPr bwMode="auto">
                <a:xfrm>
                  <a:off x="1926" y="3011"/>
                  <a:ext cx="100" cy="95"/>
                  <a:chOff x="704" y="1880"/>
                  <a:chExt cx="136" cy="128"/>
                </a:xfrm>
              </p:grpSpPr>
              <p:sp>
                <p:nvSpPr>
                  <p:cNvPr id="46193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4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2" name="Group 594"/>
                <p:cNvGrpSpPr>
                  <a:grpSpLocks/>
                </p:cNvGrpSpPr>
                <p:nvPr/>
              </p:nvGrpSpPr>
              <p:grpSpPr bwMode="auto">
                <a:xfrm>
                  <a:off x="1819" y="3011"/>
                  <a:ext cx="100" cy="95"/>
                  <a:chOff x="704" y="1880"/>
                  <a:chExt cx="136" cy="128"/>
                </a:xfrm>
              </p:grpSpPr>
              <p:sp>
                <p:nvSpPr>
                  <p:cNvPr id="46193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3" name="Group 597"/>
                <p:cNvGrpSpPr>
                  <a:grpSpLocks/>
                </p:cNvGrpSpPr>
                <p:nvPr/>
              </p:nvGrpSpPr>
              <p:grpSpPr bwMode="auto">
                <a:xfrm>
                  <a:off x="1724" y="3011"/>
                  <a:ext cx="100" cy="95"/>
                  <a:chOff x="704" y="1880"/>
                  <a:chExt cx="136" cy="128"/>
                </a:xfrm>
              </p:grpSpPr>
              <p:sp>
                <p:nvSpPr>
                  <p:cNvPr id="46193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4" name="Group 600"/>
                <p:cNvGrpSpPr>
                  <a:grpSpLocks/>
                </p:cNvGrpSpPr>
                <p:nvPr/>
              </p:nvGrpSpPr>
              <p:grpSpPr bwMode="auto">
                <a:xfrm>
                  <a:off x="1623" y="3011"/>
                  <a:ext cx="100" cy="95"/>
                  <a:chOff x="704" y="1880"/>
                  <a:chExt cx="136" cy="128"/>
                </a:xfrm>
              </p:grpSpPr>
              <p:sp>
                <p:nvSpPr>
                  <p:cNvPr id="46193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5" name="Group 603"/>
                <p:cNvGrpSpPr>
                  <a:grpSpLocks/>
                </p:cNvGrpSpPr>
                <p:nvPr/>
              </p:nvGrpSpPr>
              <p:grpSpPr bwMode="auto">
                <a:xfrm>
                  <a:off x="1528" y="3011"/>
                  <a:ext cx="100" cy="95"/>
                  <a:chOff x="704" y="1880"/>
                  <a:chExt cx="136" cy="128"/>
                </a:xfrm>
              </p:grpSpPr>
              <p:sp>
                <p:nvSpPr>
                  <p:cNvPr id="46193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6" name="Group 606"/>
                <p:cNvGrpSpPr>
                  <a:grpSpLocks/>
                </p:cNvGrpSpPr>
                <p:nvPr/>
              </p:nvGrpSpPr>
              <p:grpSpPr bwMode="auto">
                <a:xfrm>
                  <a:off x="1427" y="3011"/>
                  <a:ext cx="100" cy="95"/>
                  <a:chOff x="704" y="1880"/>
                  <a:chExt cx="136" cy="128"/>
                </a:xfrm>
              </p:grpSpPr>
              <p:sp>
                <p:nvSpPr>
                  <p:cNvPr id="46192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3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7" name="Group 609"/>
                <p:cNvGrpSpPr>
                  <a:grpSpLocks/>
                </p:cNvGrpSpPr>
                <p:nvPr/>
              </p:nvGrpSpPr>
              <p:grpSpPr bwMode="auto">
                <a:xfrm>
                  <a:off x="1332" y="3011"/>
                  <a:ext cx="100" cy="95"/>
                  <a:chOff x="704" y="1880"/>
                  <a:chExt cx="136" cy="128"/>
                </a:xfrm>
              </p:grpSpPr>
              <p:sp>
                <p:nvSpPr>
                  <p:cNvPr id="46192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2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48" name="Group 612"/>
                <p:cNvGrpSpPr>
                  <a:grpSpLocks/>
                </p:cNvGrpSpPr>
                <p:nvPr/>
              </p:nvGrpSpPr>
              <p:grpSpPr bwMode="auto">
                <a:xfrm>
                  <a:off x="1231" y="3011"/>
                  <a:ext cx="100" cy="95"/>
                  <a:chOff x="704" y="1880"/>
                  <a:chExt cx="136" cy="128"/>
                </a:xfrm>
              </p:grpSpPr>
              <p:sp>
                <p:nvSpPr>
                  <p:cNvPr id="46192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2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1841" name="AutoShape 586"/>
              <p:cNvSpPr>
                <a:spLocks noChangeArrowheads="1"/>
              </p:cNvSpPr>
              <p:nvPr/>
            </p:nvSpPr>
            <p:spPr bwMode="auto">
              <a:xfrm>
                <a:off x="2750774" y="3472603"/>
                <a:ext cx="382036" cy="427629"/>
              </a:xfrm>
              <a:prstGeom prst="roundRect">
                <a:avLst>
                  <a:gd name="adj" fmla="val 16667"/>
                </a:avLst>
              </a:prstGeom>
              <a:solidFill>
                <a:schemeClr val="hlink"/>
              </a:solidFill>
              <a:ln w="9525">
                <a:noFill/>
                <a:round/>
                <a:headEnd/>
                <a:tailEnd/>
              </a:ln>
            </p:spPr>
            <p:txBody>
              <a:bodyPr wrap="none" anchor="ctr"/>
              <a:lstStyle/>
              <a:p>
                <a:pPr algn="ctr"/>
                <a:r>
                  <a:rPr lang="en-US" sz="1000" b="1" dirty="0">
                    <a:solidFill>
                      <a:schemeClr val="bg1"/>
                    </a:solidFill>
                  </a:rPr>
                  <a:t>m</a:t>
                </a:r>
              </a:p>
            </p:txBody>
          </p:sp>
          <p:grpSp>
            <p:nvGrpSpPr>
              <p:cNvPr id="462749" name="Group 590"/>
              <p:cNvGrpSpPr>
                <a:grpSpLocks/>
              </p:cNvGrpSpPr>
              <p:nvPr/>
            </p:nvGrpSpPr>
            <p:grpSpPr bwMode="auto">
              <a:xfrm>
                <a:off x="3121277" y="3571015"/>
                <a:ext cx="1445890" cy="190457"/>
                <a:chOff x="1231" y="3011"/>
                <a:chExt cx="795" cy="95"/>
              </a:xfrm>
            </p:grpSpPr>
            <p:grpSp>
              <p:nvGrpSpPr>
                <p:cNvPr id="462750" name="Group 591"/>
                <p:cNvGrpSpPr>
                  <a:grpSpLocks/>
                </p:cNvGrpSpPr>
                <p:nvPr/>
              </p:nvGrpSpPr>
              <p:grpSpPr bwMode="auto">
                <a:xfrm>
                  <a:off x="1926" y="3011"/>
                  <a:ext cx="100" cy="95"/>
                  <a:chOff x="704" y="1880"/>
                  <a:chExt cx="136" cy="128"/>
                </a:xfrm>
              </p:grpSpPr>
              <p:sp>
                <p:nvSpPr>
                  <p:cNvPr id="4619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751" name="Group 594"/>
                <p:cNvGrpSpPr>
                  <a:grpSpLocks/>
                </p:cNvGrpSpPr>
                <p:nvPr/>
              </p:nvGrpSpPr>
              <p:grpSpPr bwMode="auto">
                <a:xfrm>
                  <a:off x="1819" y="3011"/>
                  <a:ext cx="100" cy="95"/>
                  <a:chOff x="704" y="1880"/>
                  <a:chExt cx="136" cy="128"/>
                </a:xfrm>
              </p:grpSpPr>
              <p:sp>
                <p:nvSpPr>
                  <p:cNvPr id="4619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0" name="Group 597"/>
                <p:cNvGrpSpPr>
                  <a:grpSpLocks/>
                </p:cNvGrpSpPr>
                <p:nvPr/>
              </p:nvGrpSpPr>
              <p:grpSpPr bwMode="auto">
                <a:xfrm>
                  <a:off x="1724" y="3011"/>
                  <a:ext cx="100" cy="95"/>
                  <a:chOff x="704" y="1880"/>
                  <a:chExt cx="136" cy="128"/>
                </a:xfrm>
              </p:grpSpPr>
              <p:sp>
                <p:nvSpPr>
                  <p:cNvPr id="4619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1" name="Group 600"/>
                <p:cNvGrpSpPr>
                  <a:grpSpLocks/>
                </p:cNvGrpSpPr>
                <p:nvPr/>
              </p:nvGrpSpPr>
              <p:grpSpPr bwMode="auto">
                <a:xfrm>
                  <a:off x="1623" y="3011"/>
                  <a:ext cx="100" cy="95"/>
                  <a:chOff x="704" y="1880"/>
                  <a:chExt cx="136" cy="128"/>
                </a:xfrm>
              </p:grpSpPr>
              <p:sp>
                <p:nvSpPr>
                  <p:cNvPr id="4619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2" name="Group 603"/>
                <p:cNvGrpSpPr>
                  <a:grpSpLocks/>
                </p:cNvGrpSpPr>
                <p:nvPr/>
              </p:nvGrpSpPr>
              <p:grpSpPr bwMode="auto">
                <a:xfrm>
                  <a:off x="1528" y="3011"/>
                  <a:ext cx="100" cy="95"/>
                  <a:chOff x="704" y="1880"/>
                  <a:chExt cx="136" cy="128"/>
                </a:xfrm>
              </p:grpSpPr>
              <p:sp>
                <p:nvSpPr>
                  <p:cNvPr id="4619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3" name="Group 606"/>
                <p:cNvGrpSpPr>
                  <a:grpSpLocks/>
                </p:cNvGrpSpPr>
                <p:nvPr/>
              </p:nvGrpSpPr>
              <p:grpSpPr bwMode="auto">
                <a:xfrm>
                  <a:off x="1427" y="3011"/>
                  <a:ext cx="100" cy="95"/>
                  <a:chOff x="704" y="1880"/>
                  <a:chExt cx="136" cy="128"/>
                </a:xfrm>
              </p:grpSpPr>
              <p:sp>
                <p:nvSpPr>
                  <p:cNvPr id="4619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4" name="Group 609"/>
                <p:cNvGrpSpPr>
                  <a:grpSpLocks/>
                </p:cNvGrpSpPr>
                <p:nvPr/>
              </p:nvGrpSpPr>
              <p:grpSpPr bwMode="auto">
                <a:xfrm>
                  <a:off x="1332" y="3011"/>
                  <a:ext cx="100" cy="95"/>
                  <a:chOff x="704" y="1880"/>
                  <a:chExt cx="136" cy="128"/>
                </a:xfrm>
              </p:grpSpPr>
              <p:sp>
                <p:nvSpPr>
                  <p:cNvPr id="4619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25" name="Group 612"/>
                <p:cNvGrpSpPr>
                  <a:grpSpLocks/>
                </p:cNvGrpSpPr>
                <p:nvPr/>
              </p:nvGrpSpPr>
              <p:grpSpPr bwMode="auto">
                <a:xfrm>
                  <a:off x="1231" y="3011"/>
                  <a:ext cx="100" cy="95"/>
                  <a:chOff x="704" y="1880"/>
                  <a:chExt cx="136" cy="128"/>
                </a:xfrm>
              </p:grpSpPr>
              <p:sp>
                <p:nvSpPr>
                  <p:cNvPr id="4619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9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026" name="Group 590"/>
              <p:cNvGrpSpPr>
                <a:grpSpLocks/>
              </p:cNvGrpSpPr>
              <p:nvPr/>
            </p:nvGrpSpPr>
            <p:grpSpPr bwMode="auto">
              <a:xfrm rot="-5400000">
                <a:off x="2202392" y="2668431"/>
                <a:ext cx="1445890" cy="190457"/>
                <a:chOff x="1231" y="3011"/>
                <a:chExt cx="795" cy="95"/>
              </a:xfrm>
            </p:grpSpPr>
            <p:grpSp>
              <p:nvGrpSpPr>
                <p:cNvPr id="462027" name="Group 591"/>
                <p:cNvGrpSpPr>
                  <a:grpSpLocks/>
                </p:cNvGrpSpPr>
                <p:nvPr/>
              </p:nvGrpSpPr>
              <p:grpSpPr bwMode="auto">
                <a:xfrm>
                  <a:off x="1926" y="3011"/>
                  <a:ext cx="100" cy="95"/>
                  <a:chOff x="704" y="1880"/>
                  <a:chExt cx="136" cy="128"/>
                </a:xfrm>
              </p:grpSpPr>
              <p:sp>
                <p:nvSpPr>
                  <p:cNvPr id="4618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4" name="Group 594"/>
                <p:cNvGrpSpPr>
                  <a:grpSpLocks/>
                </p:cNvGrpSpPr>
                <p:nvPr/>
              </p:nvGrpSpPr>
              <p:grpSpPr bwMode="auto">
                <a:xfrm>
                  <a:off x="1819" y="3011"/>
                  <a:ext cx="100" cy="95"/>
                  <a:chOff x="704" y="1880"/>
                  <a:chExt cx="136" cy="128"/>
                </a:xfrm>
              </p:grpSpPr>
              <p:sp>
                <p:nvSpPr>
                  <p:cNvPr id="4618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5" name="Group 597"/>
                <p:cNvGrpSpPr>
                  <a:grpSpLocks/>
                </p:cNvGrpSpPr>
                <p:nvPr/>
              </p:nvGrpSpPr>
              <p:grpSpPr bwMode="auto">
                <a:xfrm>
                  <a:off x="1724" y="3011"/>
                  <a:ext cx="100" cy="95"/>
                  <a:chOff x="704" y="1880"/>
                  <a:chExt cx="136" cy="128"/>
                </a:xfrm>
              </p:grpSpPr>
              <p:sp>
                <p:nvSpPr>
                  <p:cNvPr id="4618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6" name="Group 600"/>
                <p:cNvGrpSpPr>
                  <a:grpSpLocks/>
                </p:cNvGrpSpPr>
                <p:nvPr/>
              </p:nvGrpSpPr>
              <p:grpSpPr bwMode="auto">
                <a:xfrm>
                  <a:off x="1623" y="3011"/>
                  <a:ext cx="100" cy="95"/>
                  <a:chOff x="704" y="1880"/>
                  <a:chExt cx="136" cy="128"/>
                </a:xfrm>
              </p:grpSpPr>
              <p:sp>
                <p:nvSpPr>
                  <p:cNvPr id="4618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7" name="Group 603"/>
                <p:cNvGrpSpPr>
                  <a:grpSpLocks/>
                </p:cNvGrpSpPr>
                <p:nvPr/>
              </p:nvGrpSpPr>
              <p:grpSpPr bwMode="auto">
                <a:xfrm>
                  <a:off x="1528" y="3011"/>
                  <a:ext cx="100" cy="95"/>
                  <a:chOff x="704" y="1880"/>
                  <a:chExt cx="136" cy="128"/>
                </a:xfrm>
              </p:grpSpPr>
              <p:sp>
                <p:nvSpPr>
                  <p:cNvPr id="4618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8" name="Group 606"/>
                <p:cNvGrpSpPr>
                  <a:grpSpLocks/>
                </p:cNvGrpSpPr>
                <p:nvPr/>
              </p:nvGrpSpPr>
              <p:grpSpPr bwMode="auto">
                <a:xfrm>
                  <a:off x="1427" y="3011"/>
                  <a:ext cx="100" cy="95"/>
                  <a:chOff x="704" y="1880"/>
                  <a:chExt cx="136" cy="128"/>
                </a:xfrm>
              </p:grpSpPr>
              <p:sp>
                <p:nvSpPr>
                  <p:cNvPr id="4618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49" name="Group 609"/>
                <p:cNvGrpSpPr>
                  <a:grpSpLocks/>
                </p:cNvGrpSpPr>
                <p:nvPr/>
              </p:nvGrpSpPr>
              <p:grpSpPr bwMode="auto">
                <a:xfrm>
                  <a:off x="1332" y="3011"/>
                  <a:ext cx="100" cy="95"/>
                  <a:chOff x="704" y="1880"/>
                  <a:chExt cx="136" cy="128"/>
                </a:xfrm>
              </p:grpSpPr>
              <p:sp>
                <p:nvSpPr>
                  <p:cNvPr id="4618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50" name="Group 612"/>
                <p:cNvGrpSpPr>
                  <a:grpSpLocks/>
                </p:cNvGrpSpPr>
                <p:nvPr/>
              </p:nvGrpSpPr>
              <p:grpSpPr bwMode="auto">
                <a:xfrm>
                  <a:off x="1231" y="3011"/>
                  <a:ext cx="100" cy="95"/>
                  <a:chOff x="704" y="1880"/>
                  <a:chExt cx="136" cy="128"/>
                </a:xfrm>
              </p:grpSpPr>
              <p:sp>
                <p:nvSpPr>
                  <p:cNvPr id="4618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2051" name="Group 590"/>
              <p:cNvGrpSpPr>
                <a:grpSpLocks/>
              </p:cNvGrpSpPr>
              <p:nvPr/>
            </p:nvGrpSpPr>
            <p:grpSpPr bwMode="auto">
              <a:xfrm rot="-5400000">
                <a:off x="2175173" y="4519047"/>
                <a:ext cx="1445890" cy="190457"/>
                <a:chOff x="1231" y="3011"/>
                <a:chExt cx="795" cy="95"/>
              </a:xfrm>
            </p:grpSpPr>
            <p:grpSp>
              <p:nvGrpSpPr>
                <p:cNvPr id="462068" name="Group 591"/>
                <p:cNvGrpSpPr>
                  <a:grpSpLocks/>
                </p:cNvGrpSpPr>
                <p:nvPr/>
              </p:nvGrpSpPr>
              <p:grpSpPr bwMode="auto">
                <a:xfrm>
                  <a:off x="1926" y="3011"/>
                  <a:ext cx="100" cy="95"/>
                  <a:chOff x="704" y="1880"/>
                  <a:chExt cx="136" cy="128"/>
                </a:xfrm>
              </p:grpSpPr>
              <p:sp>
                <p:nvSpPr>
                  <p:cNvPr id="46186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69" name="Group 594"/>
                <p:cNvGrpSpPr>
                  <a:grpSpLocks/>
                </p:cNvGrpSpPr>
                <p:nvPr/>
              </p:nvGrpSpPr>
              <p:grpSpPr bwMode="auto">
                <a:xfrm>
                  <a:off x="1819" y="3011"/>
                  <a:ext cx="100" cy="95"/>
                  <a:chOff x="704" y="1880"/>
                  <a:chExt cx="136" cy="128"/>
                </a:xfrm>
              </p:grpSpPr>
              <p:sp>
                <p:nvSpPr>
                  <p:cNvPr id="46186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0" name="Group 597"/>
                <p:cNvGrpSpPr>
                  <a:grpSpLocks/>
                </p:cNvGrpSpPr>
                <p:nvPr/>
              </p:nvGrpSpPr>
              <p:grpSpPr bwMode="auto">
                <a:xfrm>
                  <a:off x="1724" y="3011"/>
                  <a:ext cx="100" cy="95"/>
                  <a:chOff x="704" y="1880"/>
                  <a:chExt cx="136" cy="128"/>
                </a:xfrm>
              </p:grpSpPr>
              <p:sp>
                <p:nvSpPr>
                  <p:cNvPr id="46186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1" name="Group 600"/>
                <p:cNvGrpSpPr>
                  <a:grpSpLocks/>
                </p:cNvGrpSpPr>
                <p:nvPr/>
              </p:nvGrpSpPr>
              <p:grpSpPr bwMode="auto">
                <a:xfrm>
                  <a:off x="1623" y="3011"/>
                  <a:ext cx="100" cy="95"/>
                  <a:chOff x="704" y="1880"/>
                  <a:chExt cx="136" cy="128"/>
                </a:xfrm>
              </p:grpSpPr>
              <p:sp>
                <p:nvSpPr>
                  <p:cNvPr id="46186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2" name="Group 603"/>
                <p:cNvGrpSpPr>
                  <a:grpSpLocks/>
                </p:cNvGrpSpPr>
                <p:nvPr/>
              </p:nvGrpSpPr>
              <p:grpSpPr bwMode="auto">
                <a:xfrm>
                  <a:off x="1528" y="3011"/>
                  <a:ext cx="100" cy="95"/>
                  <a:chOff x="704" y="1880"/>
                  <a:chExt cx="136" cy="128"/>
                </a:xfrm>
              </p:grpSpPr>
              <p:sp>
                <p:nvSpPr>
                  <p:cNvPr id="46185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6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3" name="Group 606"/>
                <p:cNvGrpSpPr>
                  <a:grpSpLocks/>
                </p:cNvGrpSpPr>
                <p:nvPr/>
              </p:nvGrpSpPr>
              <p:grpSpPr bwMode="auto">
                <a:xfrm>
                  <a:off x="1427" y="3011"/>
                  <a:ext cx="100" cy="95"/>
                  <a:chOff x="704" y="1880"/>
                  <a:chExt cx="136" cy="128"/>
                </a:xfrm>
              </p:grpSpPr>
              <p:sp>
                <p:nvSpPr>
                  <p:cNvPr id="46185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4" name="Group 609"/>
                <p:cNvGrpSpPr>
                  <a:grpSpLocks/>
                </p:cNvGrpSpPr>
                <p:nvPr/>
              </p:nvGrpSpPr>
              <p:grpSpPr bwMode="auto">
                <a:xfrm>
                  <a:off x="1332" y="3011"/>
                  <a:ext cx="100" cy="95"/>
                  <a:chOff x="704" y="1880"/>
                  <a:chExt cx="136" cy="128"/>
                </a:xfrm>
              </p:grpSpPr>
              <p:sp>
                <p:nvSpPr>
                  <p:cNvPr id="46185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2075" name="Group 612"/>
                <p:cNvGrpSpPr>
                  <a:grpSpLocks/>
                </p:cNvGrpSpPr>
                <p:nvPr/>
              </p:nvGrpSpPr>
              <p:grpSpPr bwMode="auto">
                <a:xfrm>
                  <a:off x="1231" y="3011"/>
                  <a:ext cx="100" cy="95"/>
                  <a:chOff x="704" y="1880"/>
                  <a:chExt cx="136" cy="128"/>
                </a:xfrm>
              </p:grpSpPr>
              <p:sp>
                <p:nvSpPr>
                  <p:cNvPr id="46185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185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r>
              <a:rPr lang="en-US"/>
              <a:t>Winter 2007</a:t>
            </a:r>
          </a:p>
        </p:txBody>
      </p:sp>
      <p:sp>
        <p:nvSpPr>
          <p:cNvPr id="48131" name="Footer Placeholder 4"/>
          <p:cNvSpPr>
            <a:spLocks noGrp="1"/>
          </p:cNvSpPr>
          <p:nvPr>
            <p:ph type="ftr" sz="quarter" idx="11"/>
          </p:nvPr>
        </p:nvSpPr>
        <p:spPr>
          <a:noFill/>
        </p:spPr>
        <p:txBody>
          <a:bodyPr/>
          <a:lstStyle/>
          <a:p>
            <a:r>
              <a:rPr lang="en-US"/>
              <a:t>R. Todd Lines</a:t>
            </a:r>
          </a:p>
        </p:txBody>
      </p:sp>
      <p:sp>
        <p:nvSpPr>
          <p:cNvPr id="48132" name="Slide Number Placeholder 5"/>
          <p:cNvSpPr>
            <a:spLocks noGrp="1"/>
          </p:cNvSpPr>
          <p:nvPr>
            <p:ph type="sldNum" sz="quarter" idx="12"/>
          </p:nvPr>
        </p:nvSpPr>
        <p:spPr>
          <a:noFill/>
        </p:spPr>
        <p:txBody>
          <a:bodyPr/>
          <a:lstStyle/>
          <a:p>
            <a:fld id="{2E8D585E-327B-493A-A879-2723611F0239}" type="slidenum">
              <a:rPr lang="en-US"/>
              <a:pPr/>
              <a:t>7</a:t>
            </a:fld>
            <a:endParaRPr lang="en-US"/>
          </a:p>
        </p:txBody>
      </p:sp>
      <p:sp>
        <p:nvSpPr>
          <p:cNvPr id="48133" name="Rectangle 2"/>
          <p:cNvSpPr>
            <a:spLocks noGrp="1" noChangeArrowheads="1"/>
          </p:cNvSpPr>
          <p:nvPr>
            <p:ph type="title"/>
          </p:nvPr>
        </p:nvSpPr>
        <p:spPr/>
        <p:txBody>
          <a:bodyPr/>
          <a:lstStyle/>
          <a:p>
            <a:pPr eaLnBrk="1" hangingPunct="1"/>
            <a:r>
              <a:rPr lang="en-US"/>
              <a:t>Fluid Mechanics</a:t>
            </a:r>
          </a:p>
        </p:txBody>
      </p:sp>
      <p:sp>
        <p:nvSpPr>
          <p:cNvPr id="48134" name="Rectangle 3"/>
          <p:cNvSpPr>
            <a:spLocks noGrp="1" noChangeArrowheads="1"/>
          </p:cNvSpPr>
          <p:nvPr>
            <p:ph type="body" idx="1"/>
          </p:nvPr>
        </p:nvSpPr>
        <p:spPr>
          <a:xfrm>
            <a:off x="457200" y="1600200"/>
            <a:ext cx="8288338" cy="4525963"/>
          </a:xfrm>
        </p:spPr>
        <p:txBody>
          <a:bodyPr/>
          <a:lstStyle/>
          <a:p>
            <a:pPr eaLnBrk="1" hangingPunct="1"/>
            <a:r>
              <a:rPr lang="en-US"/>
              <a:t>Fluids:  Randomly arranged collections of molecules</a:t>
            </a:r>
          </a:p>
          <a:p>
            <a:pPr lvl="1" eaLnBrk="1" hangingPunct="1"/>
            <a:r>
              <a:rPr lang="en-US"/>
              <a:t>Gases</a:t>
            </a:r>
          </a:p>
          <a:p>
            <a:pPr lvl="1" eaLnBrk="1" hangingPunct="1"/>
            <a:r>
              <a:rPr lang="en-US"/>
              <a:t>Liquids</a:t>
            </a:r>
          </a:p>
          <a:p>
            <a:pPr lvl="1" eaLnBrk="1" hangingPunct="1"/>
            <a:r>
              <a:rPr lang="en-US"/>
              <a:t>Solids?</a:t>
            </a:r>
          </a:p>
          <a:p>
            <a:pPr eaLnBrk="1" hangingPunct="1"/>
            <a:r>
              <a:rPr lang="en-US"/>
              <a:t>No shearing stresses</a:t>
            </a:r>
          </a:p>
          <a:p>
            <a:pPr eaLnBrk="1" hangingPunct="1"/>
            <a:r>
              <a:rPr lang="en-US"/>
              <a:t>No Tensile stresses</a:t>
            </a:r>
          </a:p>
        </p:txBody>
      </p:sp>
    </p:spTree>
    <p:extLst>
      <p:ext uri="{BB962C8B-B14F-4D97-AF65-F5344CB8AC3E}">
        <p14:creationId xmlns:p14="http://schemas.microsoft.com/office/powerpoint/2010/main" val="1520524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p:spPr>
        <p:txBody>
          <a:bodyPr/>
          <a:lstStyle/>
          <a:p>
            <a:fld id="{F2631741-32A4-4BAE-A1B6-2444FEF4E5D0}" type="slidenum">
              <a:rPr lang="en-US" smtClean="0"/>
              <a:pPr/>
              <a:t>8</a:t>
            </a:fld>
            <a:endParaRPr lang="en-US"/>
          </a:p>
        </p:txBody>
      </p:sp>
      <p:sp>
        <p:nvSpPr>
          <p:cNvPr id="40963" name="Rectangle 2"/>
          <p:cNvSpPr>
            <a:spLocks noGrp="1" noChangeArrowheads="1"/>
          </p:cNvSpPr>
          <p:nvPr>
            <p:ph type="title"/>
          </p:nvPr>
        </p:nvSpPr>
        <p:spPr/>
        <p:txBody>
          <a:bodyPr/>
          <a:lstStyle/>
          <a:p>
            <a:pPr eaLnBrk="1" hangingPunct="1"/>
            <a:r>
              <a:rPr lang="en-US" sz="2800"/>
              <a:t>Question 123.4.2</a:t>
            </a:r>
          </a:p>
        </p:txBody>
      </p:sp>
      <p:sp>
        <p:nvSpPr>
          <p:cNvPr id="40964" name="Rectangle 3"/>
          <p:cNvSpPr>
            <a:spLocks noGrp="1" noChangeArrowheads="1"/>
          </p:cNvSpPr>
          <p:nvPr>
            <p:ph type="body" idx="1"/>
          </p:nvPr>
        </p:nvSpPr>
        <p:spPr>
          <a:xfrm>
            <a:off x="427038" y="1382713"/>
            <a:ext cx="8229600" cy="4525962"/>
          </a:xfrm>
        </p:spPr>
        <p:txBody>
          <a:bodyPr/>
          <a:lstStyle/>
          <a:p>
            <a:pPr eaLnBrk="1" hangingPunct="1"/>
            <a:r>
              <a:rPr lang="en-US"/>
              <a:t>Suppose you are standing directly behind someone who steps back and accidentally stomps on your foot with the heel of one shoe.  Would you be better off if that person were </a:t>
            </a:r>
          </a:p>
          <a:p>
            <a:pPr lvl="1" eaLnBrk="1" hangingPunct="1"/>
            <a:r>
              <a:rPr lang="en-US"/>
              <a:t>(a) a large professional basket ball player wearing sneakers </a:t>
            </a:r>
          </a:p>
          <a:p>
            <a:pPr lvl="1" eaLnBrk="1" hangingPunct="1"/>
            <a:r>
              <a:rPr lang="en-US"/>
              <a:t>(b) a petite woman wearing spike-heeled shoes?</a:t>
            </a:r>
          </a:p>
        </p:txBody>
      </p:sp>
    </p:spTree>
    <p:extLst>
      <p:ext uri="{BB962C8B-B14F-4D97-AF65-F5344CB8AC3E}">
        <p14:creationId xmlns:p14="http://schemas.microsoft.com/office/powerpoint/2010/main" val="1652120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p:spPr>
        <p:txBody>
          <a:bodyPr/>
          <a:lstStyle/>
          <a:p>
            <a:fld id="{03B57714-9180-44B1-B0F6-B6A722511EFD}" type="slidenum">
              <a:rPr lang="en-US" smtClean="0"/>
              <a:pPr/>
              <a:t>9</a:t>
            </a:fld>
            <a:endParaRPr lang="en-US"/>
          </a:p>
        </p:txBody>
      </p:sp>
      <p:sp>
        <p:nvSpPr>
          <p:cNvPr id="41987" name="Rectangle 2"/>
          <p:cNvSpPr>
            <a:spLocks noGrp="1" noChangeArrowheads="1"/>
          </p:cNvSpPr>
          <p:nvPr>
            <p:ph type="title"/>
          </p:nvPr>
        </p:nvSpPr>
        <p:spPr/>
        <p:txBody>
          <a:bodyPr/>
          <a:lstStyle/>
          <a:p>
            <a:pPr eaLnBrk="1" hangingPunct="1"/>
            <a:r>
              <a:rPr lang="en-US"/>
              <a:t>Question 123.4.3</a:t>
            </a:r>
          </a:p>
        </p:txBody>
      </p:sp>
      <p:sp>
        <p:nvSpPr>
          <p:cNvPr id="408579" name="Rectangle 3"/>
          <p:cNvSpPr>
            <a:spLocks noGrp="1" noChangeArrowheads="1"/>
          </p:cNvSpPr>
          <p:nvPr>
            <p:ph type="body" idx="1"/>
          </p:nvPr>
        </p:nvSpPr>
        <p:spPr/>
        <p:txBody>
          <a:bodyPr/>
          <a:lstStyle/>
          <a:p>
            <a:pPr eaLnBrk="1" hangingPunct="1">
              <a:lnSpc>
                <a:spcPct val="115000"/>
              </a:lnSpc>
              <a:buFont typeface="Wingdings" pitchFamily="2" charset="2"/>
              <a:buNone/>
              <a:defRPr/>
            </a:pPr>
            <a:r>
              <a:rPr lang="en-US" sz="2400" dirty="0"/>
              <a:t>Consider what happens when you push both a pin and the blunt end of a pen against your skin with the same force.  What will determine whether your skin will be punctured?</a:t>
            </a:r>
          </a:p>
          <a:p>
            <a:pPr eaLnBrk="1" hangingPunct="1">
              <a:lnSpc>
                <a:spcPct val="115000"/>
              </a:lnSpc>
              <a:buFont typeface="Wingdings" pitchFamily="2" charset="2"/>
              <a:buNone/>
              <a:defRPr/>
            </a:pPr>
            <a:r>
              <a:rPr lang="en-US" sz="2400" dirty="0">
                <a:solidFill>
                  <a:schemeClr val="tx2"/>
                </a:solidFill>
              </a:rPr>
              <a:t>    a)  the pressure on your skin</a:t>
            </a:r>
          </a:p>
          <a:p>
            <a:pPr eaLnBrk="1" hangingPunct="1">
              <a:lnSpc>
                <a:spcPct val="115000"/>
              </a:lnSpc>
              <a:buFontTx/>
              <a:buNone/>
              <a:defRPr/>
            </a:pPr>
            <a:r>
              <a:rPr lang="en-US" sz="2400" dirty="0">
                <a:solidFill>
                  <a:schemeClr val="tx2"/>
                </a:solidFill>
              </a:rPr>
              <a:t>	b)  the net applied force on your skin</a:t>
            </a:r>
          </a:p>
          <a:p>
            <a:pPr eaLnBrk="1" hangingPunct="1">
              <a:lnSpc>
                <a:spcPct val="115000"/>
              </a:lnSpc>
              <a:buFontTx/>
              <a:buNone/>
              <a:defRPr/>
            </a:pPr>
            <a:r>
              <a:rPr lang="en-US" sz="2400" dirty="0">
                <a:solidFill>
                  <a:schemeClr val="tx2"/>
                </a:solidFill>
              </a:rPr>
              <a:t>	c)  both pressure and net applied force are equivalent</a:t>
            </a:r>
          </a:p>
          <a:p>
            <a:pPr eaLnBrk="1" hangingPunct="1">
              <a:lnSpc>
                <a:spcPct val="115000"/>
              </a:lnSpc>
              <a:buFontTx/>
              <a:buNone/>
              <a:defRPr/>
            </a:pPr>
            <a:r>
              <a:rPr lang="en-US" sz="2400" dirty="0">
                <a:solidFill>
                  <a:schemeClr val="tx2"/>
                </a:solidFill>
              </a:rPr>
              <a:t>	d)  neither pressure nor net applied force are relevant here</a:t>
            </a:r>
            <a:endParaRPr lang="en-US" sz="2400" dirty="0">
              <a:effectLst>
                <a:outerShdw blurRad="38100" dist="38100" dir="2700000" algn="tl">
                  <a:srgbClr val="C0C0C0"/>
                </a:outerShdw>
              </a:effectLst>
            </a:endParaRPr>
          </a:p>
          <a:p>
            <a:pPr eaLnBrk="1" hangingPunct="1">
              <a:lnSpc>
                <a:spcPct val="115000"/>
              </a:lnSpc>
              <a:buFont typeface="Wingdings" pitchFamily="2" charset="2"/>
              <a:buNone/>
              <a:defRPr/>
            </a:pPr>
            <a:endParaRPr lang="en-US" sz="2400" dirty="0">
              <a:effectLst>
                <a:outerShdw blurRad="38100" dist="38100" dir="2700000" algn="tl">
                  <a:srgbClr val="C0C0C0"/>
                </a:outerShdw>
              </a:effectLst>
            </a:endParaRPr>
          </a:p>
          <a:p>
            <a:pPr eaLnBrk="1" hangingPunct="1">
              <a:lnSpc>
                <a:spcPct val="80000"/>
              </a:lnSpc>
              <a:defRPr/>
            </a:pPr>
            <a:endParaRPr lang="en-US" sz="2000" dirty="0"/>
          </a:p>
        </p:txBody>
      </p:sp>
      <p:sp>
        <p:nvSpPr>
          <p:cNvPr id="41989" name="Text Box 4"/>
          <p:cNvSpPr txBox="1">
            <a:spLocks noChangeArrowheads="1"/>
          </p:cNvSpPr>
          <p:nvPr/>
        </p:nvSpPr>
        <p:spPr bwMode="auto">
          <a:xfrm>
            <a:off x="6708775" y="6170613"/>
            <a:ext cx="361950" cy="366712"/>
          </a:xfrm>
          <a:prstGeom prst="rect">
            <a:avLst/>
          </a:prstGeom>
          <a:noFill/>
          <a:ln w="9525">
            <a:noFill/>
            <a:miter lim="800000"/>
            <a:headEnd/>
            <a:tailEnd/>
          </a:ln>
        </p:spPr>
        <p:txBody>
          <a:bodyPr wrap="none">
            <a:spAutoFit/>
          </a:bodyPr>
          <a:lstStyle/>
          <a:p>
            <a:r>
              <a:rPr lang="en-US"/>
              <a:t>G</a:t>
            </a:r>
          </a:p>
        </p:txBody>
      </p:sp>
    </p:spTree>
    <p:extLst>
      <p:ext uri="{BB962C8B-B14F-4D97-AF65-F5344CB8AC3E}">
        <p14:creationId xmlns:p14="http://schemas.microsoft.com/office/powerpoint/2010/main" val="40767085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1012</Words>
  <Application>Microsoft Office PowerPoint</Application>
  <PresentationFormat>On-screen Show (4:3)</PresentationFormat>
  <Paragraphs>222</Paragraphs>
  <Slides>25</Slides>
  <Notes>11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2" baseType="lpstr">
      <vt:lpstr>Arial</vt:lpstr>
      <vt:lpstr>Arial Black</vt:lpstr>
      <vt:lpstr>Calibri</vt:lpstr>
      <vt:lpstr>Symbol</vt:lpstr>
      <vt:lpstr>Wingdings</vt:lpstr>
      <vt:lpstr>Office Theme</vt:lpstr>
      <vt:lpstr>Equation</vt:lpstr>
      <vt:lpstr>Lecture 4</vt:lpstr>
      <vt:lpstr>Question 14.4.1</vt:lpstr>
      <vt:lpstr>PowerPoint Presentation</vt:lpstr>
      <vt:lpstr>PowerPoint Presentation</vt:lpstr>
      <vt:lpstr>PowerPoint Presentation</vt:lpstr>
      <vt:lpstr>PowerPoint Presentation</vt:lpstr>
      <vt:lpstr>Fluid Mechanics</vt:lpstr>
      <vt:lpstr>Question 123.4.2</vt:lpstr>
      <vt:lpstr>Question 123.4.3</vt:lpstr>
      <vt:lpstr>Problem</vt:lpstr>
      <vt:lpstr>Problem</vt:lpstr>
      <vt:lpstr>Pressure</vt:lpstr>
      <vt:lpstr>Question 123.4.4</vt:lpstr>
      <vt:lpstr>Question 123.4.5</vt:lpstr>
      <vt:lpstr>Question 123.4.9</vt:lpstr>
      <vt:lpstr>Question 123.4.6</vt:lpstr>
      <vt:lpstr>Pressure and Depth (2 of 3)</vt:lpstr>
      <vt:lpstr>Pressure and Depth (3 of 3)</vt:lpstr>
      <vt:lpstr>Pascal’s Law</vt:lpstr>
      <vt:lpstr>Question 123.4.7</vt:lpstr>
      <vt:lpstr>Question 123.4.8</vt:lpstr>
      <vt:lpstr>Question 123.4.8</vt:lpstr>
      <vt:lpstr>Problem</vt:lpstr>
      <vt:lpstr>Problem</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4</dc:title>
  <dc:creator>rtlines</dc:creator>
  <cp:lastModifiedBy>Lines, Todd</cp:lastModifiedBy>
  <cp:revision>9</cp:revision>
  <dcterms:created xsi:type="dcterms:W3CDTF">2011-09-17T22:59:10Z</dcterms:created>
  <dcterms:modified xsi:type="dcterms:W3CDTF">2019-05-22T18:35:23Z</dcterms:modified>
</cp:coreProperties>
</file>