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57" r:id="rId9"/>
    <p:sldId id="277" r:id="rId10"/>
    <p:sldId id="258" r:id="rId11"/>
    <p:sldId id="260" r:id="rId12"/>
    <p:sldId id="261" r:id="rId13"/>
    <p:sldId id="259" r:id="rId14"/>
    <p:sldId id="266" r:id="rId15"/>
    <p:sldId id="267" r:id="rId16"/>
    <p:sldId id="268" r:id="rId17"/>
    <p:sldId id="262" r:id="rId18"/>
    <p:sldId id="263" r:id="rId19"/>
    <p:sldId id="264" r:id="rId20"/>
    <p:sldId id="265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9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16D3CA0C-DA5A-4AD9-8F1C-2AB40BAC639B}"/>
    <pc:docChg chg="undo addSld delSld modSld">
      <pc:chgData name="Lines, Todd" userId="afaf7c3a-e8aa-4568-882a-02ad8f9e19b0" providerId="ADAL" clId="{16D3CA0C-DA5A-4AD9-8F1C-2AB40BAC639B}" dt="2019-05-22T19:05:02.247" v="46" actId="2696"/>
      <pc:docMkLst>
        <pc:docMk/>
      </pc:docMkLst>
      <pc:sldChg chg="add del">
        <pc:chgData name="Lines, Todd" userId="afaf7c3a-e8aa-4568-882a-02ad8f9e19b0" providerId="ADAL" clId="{16D3CA0C-DA5A-4AD9-8F1C-2AB40BAC639B}" dt="2019-05-22T18:56:39.891" v="2" actId="2696"/>
        <pc:sldMkLst>
          <pc:docMk/>
          <pc:sldMk cId="1003839417" sldId="276"/>
        </pc:sldMkLst>
      </pc:sldChg>
      <pc:sldChg chg="addSp delSp modSp add">
        <pc:chgData name="Lines, Todd" userId="afaf7c3a-e8aa-4568-882a-02ad8f9e19b0" providerId="ADAL" clId="{16D3CA0C-DA5A-4AD9-8F1C-2AB40BAC639B}" dt="2019-05-22T19:00:21.164" v="45"/>
        <pc:sldMkLst>
          <pc:docMk/>
          <pc:sldMk cId="122105412" sldId="277"/>
        </pc:sldMkLst>
        <pc:spChg chg="mod topLvl">
          <ac:chgData name="Lines, Todd" userId="afaf7c3a-e8aa-4568-882a-02ad8f9e19b0" providerId="ADAL" clId="{16D3CA0C-DA5A-4AD9-8F1C-2AB40BAC639B}" dt="2019-05-22T18:57:32.094" v="8" actId="164"/>
          <ac:spMkLst>
            <pc:docMk/>
            <pc:sldMk cId="122105412" sldId="277"/>
            <ac:spMk id="4" creationId="{00000000-0000-0000-0000-000000000000}"/>
          </ac:spMkLst>
        </pc:spChg>
        <pc:spChg chg="ord">
          <ac:chgData name="Lines, Todd" userId="afaf7c3a-e8aa-4568-882a-02ad8f9e19b0" providerId="ADAL" clId="{16D3CA0C-DA5A-4AD9-8F1C-2AB40BAC639B}" dt="2019-05-22T18:57:57.389" v="12" actId="166"/>
          <ac:spMkLst>
            <pc:docMk/>
            <pc:sldMk cId="122105412" sldId="277"/>
            <ac:spMk id="6" creationId="{00000000-0000-0000-0000-000000000000}"/>
          </ac:spMkLst>
        </pc:spChg>
        <pc:spChg chg="mod topLvl">
          <ac:chgData name="Lines, Todd" userId="afaf7c3a-e8aa-4568-882a-02ad8f9e19b0" providerId="ADAL" clId="{16D3CA0C-DA5A-4AD9-8F1C-2AB40BAC639B}" dt="2019-05-22T18:57:32.094" v="8" actId="164"/>
          <ac:spMkLst>
            <pc:docMk/>
            <pc:sldMk cId="122105412" sldId="277"/>
            <ac:spMk id="10" creationId="{00000000-0000-0000-0000-000000000000}"/>
          </ac:spMkLst>
        </pc:spChg>
        <pc:spChg chg="mod topLvl">
          <ac:chgData name="Lines, Todd" userId="afaf7c3a-e8aa-4568-882a-02ad8f9e19b0" providerId="ADAL" clId="{16D3CA0C-DA5A-4AD9-8F1C-2AB40BAC639B}" dt="2019-05-22T18:57:32.094" v="8" actId="164"/>
          <ac:spMkLst>
            <pc:docMk/>
            <pc:sldMk cId="122105412" sldId="277"/>
            <ac:spMk id="11" creationId="{00000000-0000-0000-0000-000000000000}"/>
          </ac:spMkLst>
        </pc:spChg>
        <pc:spChg chg="mod topLvl">
          <ac:chgData name="Lines, Todd" userId="afaf7c3a-e8aa-4568-882a-02ad8f9e19b0" providerId="ADAL" clId="{16D3CA0C-DA5A-4AD9-8F1C-2AB40BAC639B}" dt="2019-05-22T18:57:32.094" v="8" actId="164"/>
          <ac:spMkLst>
            <pc:docMk/>
            <pc:sldMk cId="122105412" sldId="277"/>
            <ac:spMk id="12" creationId="{00000000-0000-0000-0000-000000000000}"/>
          </ac:spMkLst>
        </pc:spChg>
        <pc:spChg chg="mod topLvl">
          <ac:chgData name="Lines, Todd" userId="afaf7c3a-e8aa-4568-882a-02ad8f9e19b0" providerId="ADAL" clId="{16D3CA0C-DA5A-4AD9-8F1C-2AB40BAC639B}" dt="2019-05-22T18:57:32.094" v="8" actId="164"/>
          <ac:spMkLst>
            <pc:docMk/>
            <pc:sldMk cId="122105412" sldId="277"/>
            <ac:spMk id="13" creationId="{00000000-0000-0000-0000-000000000000}"/>
          </ac:spMkLst>
        </pc:spChg>
        <pc:spChg chg="mod topLvl">
          <ac:chgData name="Lines, Todd" userId="afaf7c3a-e8aa-4568-882a-02ad8f9e19b0" providerId="ADAL" clId="{16D3CA0C-DA5A-4AD9-8F1C-2AB40BAC639B}" dt="2019-05-22T18:57:32.094" v="8" actId="164"/>
          <ac:spMkLst>
            <pc:docMk/>
            <pc:sldMk cId="122105412" sldId="277"/>
            <ac:spMk id="14" creationId="{00000000-0000-0000-0000-000000000000}"/>
          </ac:spMkLst>
        </pc:spChg>
        <pc:spChg chg="mod topLvl">
          <ac:chgData name="Lines, Todd" userId="afaf7c3a-e8aa-4568-882a-02ad8f9e19b0" providerId="ADAL" clId="{16D3CA0C-DA5A-4AD9-8F1C-2AB40BAC639B}" dt="2019-05-22T18:57:32.094" v="8" actId="164"/>
          <ac:spMkLst>
            <pc:docMk/>
            <pc:sldMk cId="122105412" sldId="277"/>
            <ac:spMk id="15" creationId="{00000000-0000-0000-0000-000000000000}"/>
          </ac:spMkLst>
        </pc:spChg>
        <pc:spChg chg="mod topLvl">
          <ac:chgData name="Lines, Todd" userId="afaf7c3a-e8aa-4568-882a-02ad8f9e19b0" providerId="ADAL" clId="{16D3CA0C-DA5A-4AD9-8F1C-2AB40BAC639B}" dt="2019-05-22T18:57:32.094" v="8" actId="164"/>
          <ac:spMkLst>
            <pc:docMk/>
            <pc:sldMk cId="122105412" sldId="277"/>
            <ac:spMk id="16" creationId="{00000000-0000-0000-0000-000000000000}"/>
          </ac:spMkLst>
        </pc:spChg>
        <pc:spChg chg="mod topLvl">
          <ac:chgData name="Lines, Todd" userId="afaf7c3a-e8aa-4568-882a-02ad8f9e19b0" providerId="ADAL" clId="{16D3CA0C-DA5A-4AD9-8F1C-2AB40BAC639B}" dt="2019-05-22T18:57:32.094" v="8" actId="164"/>
          <ac:spMkLst>
            <pc:docMk/>
            <pc:sldMk cId="122105412" sldId="277"/>
            <ac:spMk id="17" creationId="{00000000-0000-0000-0000-000000000000}"/>
          </ac:spMkLst>
        </pc:spChg>
        <pc:spChg chg="mod topLvl">
          <ac:chgData name="Lines, Todd" userId="afaf7c3a-e8aa-4568-882a-02ad8f9e19b0" providerId="ADAL" clId="{16D3CA0C-DA5A-4AD9-8F1C-2AB40BAC639B}" dt="2019-05-22T18:57:32.094" v="8" actId="164"/>
          <ac:spMkLst>
            <pc:docMk/>
            <pc:sldMk cId="122105412" sldId="277"/>
            <ac:spMk id="18" creationId="{00000000-0000-0000-0000-000000000000}"/>
          </ac:spMkLst>
        </pc:spChg>
        <pc:spChg chg="mod topLvl">
          <ac:chgData name="Lines, Todd" userId="afaf7c3a-e8aa-4568-882a-02ad8f9e19b0" providerId="ADAL" clId="{16D3CA0C-DA5A-4AD9-8F1C-2AB40BAC639B}" dt="2019-05-22T18:57:32.094" v="8" actId="164"/>
          <ac:spMkLst>
            <pc:docMk/>
            <pc:sldMk cId="122105412" sldId="277"/>
            <ac:spMk id="19" creationId="{00000000-0000-0000-0000-000000000000}"/>
          </ac:spMkLst>
        </pc:spChg>
        <pc:spChg chg="mod topLvl">
          <ac:chgData name="Lines, Todd" userId="afaf7c3a-e8aa-4568-882a-02ad8f9e19b0" providerId="ADAL" clId="{16D3CA0C-DA5A-4AD9-8F1C-2AB40BAC639B}" dt="2019-05-22T18:57:32.094" v="8" actId="164"/>
          <ac:spMkLst>
            <pc:docMk/>
            <pc:sldMk cId="122105412" sldId="277"/>
            <ac:spMk id="20" creationId="{00000000-0000-0000-0000-000000000000}"/>
          </ac:spMkLst>
        </pc:spChg>
        <pc:spChg chg="mod topLvl">
          <ac:chgData name="Lines, Todd" userId="afaf7c3a-e8aa-4568-882a-02ad8f9e19b0" providerId="ADAL" clId="{16D3CA0C-DA5A-4AD9-8F1C-2AB40BAC639B}" dt="2019-05-22T18:57:32.094" v="8" actId="164"/>
          <ac:spMkLst>
            <pc:docMk/>
            <pc:sldMk cId="122105412" sldId="277"/>
            <ac:spMk id="21" creationId="{00000000-0000-0000-0000-000000000000}"/>
          </ac:spMkLst>
        </pc:spChg>
        <pc:spChg chg="mod topLvl">
          <ac:chgData name="Lines, Todd" userId="afaf7c3a-e8aa-4568-882a-02ad8f9e19b0" providerId="ADAL" clId="{16D3CA0C-DA5A-4AD9-8F1C-2AB40BAC639B}" dt="2019-05-22T18:57:17.535" v="6" actId="164"/>
          <ac:spMkLst>
            <pc:docMk/>
            <pc:sldMk cId="122105412" sldId="277"/>
            <ac:spMk id="22" creationId="{00000000-0000-0000-0000-000000000000}"/>
          </ac:spMkLst>
        </pc:spChg>
        <pc:spChg chg="mod topLvl">
          <ac:chgData name="Lines, Todd" userId="afaf7c3a-e8aa-4568-882a-02ad8f9e19b0" providerId="ADAL" clId="{16D3CA0C-DA5A-4AD9-8F1C-2AB40BAC639B}" dt="2019-05-22T18:57:17.535" v="6" actId="164"/>
          <ac:spMkLst>
            <pc:docMk/>
            <pc:sldMk cId="122105412" sldId="277"/>
            <ac:spMk id="23" creationId="{00000000-0000-0000-0000-000000000000}"/>
          </ac:spMkLst>
        </pc:spChg>
        <pc:spChg chg="mod topLvl">
          <ac:chgData name="Lines, Todd" userId="afaf7c3a-e8aa-4568-882a-02ad8f9e19b0" providerId="ADAL" clId="{16D3CA0C-DA5A-4AD9-8F1C-2AB40BAC639B}" dt="2019-05-22T18:57:17.535" v="6" actId="164"/>
          <ac:spMkLst>
            <pc:docMk/>
            <pc:sldMk cId="122105412" sldId="277"/>
            <ac:spMk id="24" creationId="{00000000-0000-0000-0000-000000000000}"/>
          </ac:spMkLst>
        </pc:spChg>
        <pc:spChg chg="mod topLvl">
          <ac:chgData name="Lines, Todd" userId="afaf7c3a-e8aa-4568-882a-02ad8f9e19b0" providerId="ADAL" clId="{16D3CA0C-DA5A-4AD9-8F1C-2AB40BAC639B}" dt="2019-05-22T18:57:17.535" v="6" actId="164"/>
          <ac:spMkLst>
            <pc:docMk/>
            <pc:sldMk cId="122105412" sldId="277"/>
            <ac:spMk id="25" creationId="{00000000-0000-0000-0000-000000000000}"/>
          </ac:spMkLst>
        </pc:spChg>
        <pc:spChg chg="mod topLvl">
          <ac:chgData name="Lines, Todd" userId="afaf7c3a-e8aa-4568-882a-02ad8f9e19b0" providerId="ADAL" clId="{16D3CA0C-DA5A-4AD9-8F1C-2AB40BAC639B}" dt="2019-05-22T18:57:17.535" v="6" actId="164"/>
          <ac:spMkLst>
            <pc:docMk/>
            <pc:sldMk cId="122105412" sldId="277"/>
            <ac:spMk id="26" creationId="{00000000-0000-0000-0000-000000000000}"/>
          </ac:spMkLst>
        </pc:spChg>
        <pc:spChg chg="mod topLvl">
          <ac:chgData name="Lines, Todd" userId="afaf7c3a-e8aa-4568-882a-02ad8f9e19b0" providerId="ADAL" clId="{16D3CA0C-DA5A-4AD9-8F1C-2AB40BAC639B}" dt="2019-05-22T18:57:17.535" v="6" actId="164"/>
          <ac:spMkLst>
            <pc:docMk/>
            <pc:sldMk cId="122105412" sldId="277"/>
            <ac:spMk id="27" creationId="{00000000-0000-0000-0000-000000000000}"/>
          </ac:spMkLst>
        </pc:spChg>
        <pc:spChg chg="mod topLvl">
          <ac:chgData name="Lines, Todd" userId="afaf7c3a-e8aa-4568-882a-02ad8f9e19b0" providerId="ADAL" clId="{16D3CA0C-DA5A-4AD9-8F1C-2AB40BAC639B}" dt="2019-05-22T18:57:17.535" v="6" actId="164"/>
          <ac:spMkLst>
            <pc:docMk/>
            <pc:sldMk cId="122105412" sldId="277"/>
            <ac:spMk id="28" creationId="{00000000-0000-0000-0000-000000000000}"/>
          </ac:spMkLst>
        </pc:spChg>
        <pc:spChg chg="mod topLvl">
          <ac:chgData name="Lines, Todd" userId="afaf7c3a-e8aa-4568-882a-02ad8f9e19b0" providerId="ADAL" clId="{16D3CA0C-DA5A-4AD9-8F1C-2AB40BAC639B}" dt="2019-05-22T18:57:17.535" v="6" actId="164"/>
          <ac:spMkLst>
            <pc:docMk/>
            <pc:sldMk cId="122105412" sldId="277"/>
            <ac:spMk id="29" creationId="{00000000-0000-0000-0000-000000000000}"/>
          </ac:spMkLst>
        </pc:spChg>
        <pc:spChg chg="mod topLvl">
          <ac:chgData name="Lines, Todd" userId="afaf7c3a-e8aa-4568-882a-02ad8f9e19b0" providerId="ADAL" clId="{16D3CA0C-DA5A-4AD9-8F1C-2AB40BAC639B}" dt="2019-05-22T18:57:17.535" v="6" actId="164"/>
          <ac:spMkLst>
            <pc:docMk/>
            <pc:sldMk cId="122105412" sldId="277"/>
            <ac:spMk id="30" creationId="{00000000-0000-0000-0000-000000000000}"/>
          </ac:spMkLst>
        </pc:spChg>
        <pc:spChg chg="mod topLvl">
          <ac:chgData name="Lines, Todd" userId="afaf7c3a-e8aa-4568-882a-02ad8f9e19b0" providerId="ADAL" clId="{16D3CA0C-DA5A-4AD9-8F1C-2AB40BAC639B}" dt="2019-05-22T18:57:17.535" v="6" actId="164"/>
          <ac:spMkLst>
            <pc:docMk/>
            <pc:sldMk cId="122105412" sldId="277"/>
            <ac:spMk id="31" creationId="{00000000-0000-0000-0000-000000000000}"/>
          </ac:spMkLst>
        </pc:spChg>
        <pc:spChg chg="mod topLvl">
          <ac:chgData name="Lines, Todd" userId="afaf7c3a-e8aa-4568-882a-02ad8f9e19b0" providerId="ADAL" clId="{16D3CA0C-DA5A-4AD9-8F1C-2AB40BAC639B}" dt="2019-05-22T18:57:17.535" v="6" actId="164"/>
          <ac:spMkLst>
            <pc:docMk/>
            <pc:sldMk cId="122105412" sldId="277"/>
            <ac:spMk id="32" creationId="{00000000-0000-0000-0000-000000000000}"/>
          </ac:spMkLst>
        </pc:spChg>
        <pc:spChg chg="mod topLvl">
          <ac:chgData name="Lines, Todd" userId="afaf7c3a-e8aa-4568-882a-02ad8f9e19b0" providerId="ADAL" clId="{16D3CA0C-DA5A-4AD9-8F1C-2AB40BAC639B}" dt="2019-05-22T18:57:17.535" v="6" actId="164"/>
          <ac:spMkLst>
            <pc:docMk/>
            <pc:sldMk cId="122105412" sldId="277"/>
            <ac:spMk id="33" creationId="{00000000-0000-0000-0000-000000000000}"/>
          </ac:spMkLst>
        </pc:spChg>
        <pc:spChg chg="mod topLvl">
          <ac:chgData name="Lines, Todd" userId="afaf7c3a-e8aa-4568-882a-02ad8f9e19b0" providerId="ADAL" clId="{16D3CA0C-DA5A-4AD9-8F1C-2AB40BAC639B}" dt="2019-05-22T18:57:17.535" v="6" actId="164"/>
          <ac:spMkLst>
            <pc:docMk/>
            <pc:sldMk cId="122105412" sldId="277"/>
            <ac:spMk id="34" creationId="{00000000-0000-0000-0000-000000000000}"/>
          </ac:spMkLst>
        </pc:spChg>
        <pc:spChg chg="mod topLvl">
          <ac:chgData name="Lines, Todd" userId="afaf7c3a-e8aa-4568-882a-02ad8f9e19b0" providerId="ADAL" clId="{16D3CA0C-DA5A-4AD9-8F1C-2AB40BAC639B}" dt="2019-05-22T18:57:32.094" v="8" actId="164"/>
          <ac:spMkLst>
            <pc:docMk/>
            <pc:sldMk cId="122105412" sldId="277"/>
            <ac:spMk id="36" creationId="{00000000-0000-0000-0000-000000000000}"/>
          </ac:spMkLst>
        </pc:spChg>
        <pc:spChg chg="add">
          <ac:chgData name="Lines, Todd" userId="afaf7c3a-e8aa-4568-882a-02ad8f9e19b0" providerId="ADAL" clId="{16D3CA0C-DA5A-4AD9-8F1C-2AB40BAC639B}" dt="2019-05-22T18:58:43.300" v="22"/>
          <ac:spMkLst>
            <pc:docMk/>
            <pc:sldMk cId="122105412" sldId="277"/>
            <ac:spMk id="47" creationId="{FF6CF747-5A5B-41A8-AA60-B2C57E61E5AA}"/>
          </ac:spMkLst>
        </pc:spChg>
        <pc:spChg chg="add">
          <ac:chgData name="Lines, Todd" userId="afaf7c3a-e8aa-4568-882a-02ad8f9e19b0" providerId="ADAL" clId="{16D3CA0C-DA5A-4AD9-8F1C-2AB40BAC639B}" dt="2019-05-22T18:58:43.300" v="22"/>
          <ac:spMkLst>
            <pc:docMk/>
            <pc:sldMk cId="122105412" sldId="277"/>
            <ac:spMk id="52" creationId="{E7C03A5B-3113-427F-AE9C-173B3B4143C0}"/>
          </ac:spMkLst>
        </pc:spChg>
        <pc:spChg chg="add">
          <ac:chgData name="Lines, Todd" userId="afaf7c3a-e8aa-4568-882a-02ad8f9e19b0" providerId="ADAL" clId="{16D3CA0C-DA5A-4AD9-8F1C-2AB40BAC639B}" dt="2019-05-22T18:58:43.300" v="22"/>
          <ac:spMkLst>
            <pc:docMk/>
            <pc:sldMk cId="122105412" sldId="277"/>
            <ac:spMk id="53" creationId="{2387FE06-1F78-46AF-BB7B-77C882EAABA6}"/>
          </ac:spMkLst>
        </pc:spChg>
        <pc:spChg chg="add mod">
          <ac:chgData name="Lines, Todd" userId="afaf7c3a-e8aa-4568-882a-02ad8f9e19b0" providerId="ADAL" clId="{16D3CA0C-DA5A-4AD9-8F1C-2AB40BAC639B}" dt="2019-05-22T18:59:43.304" v="41" actId="20577"/>
          <ac:spMkLst>
            <pc:docMk/>
            <pc:sldMk cId="122105412" sldId="277"/>
            <ac:spMk id="54" creationId="{4031EF9E-6CA6-46D9-81A3-B6E6AC447FF8}"/>
          </ac:spMkLst>
        </pc:spChg>
        <pc:spChg chg="add mod">
          <ac:chgData name="Lines, Todd" userId="afaf7c3a-e8aa-4568-882a-02ad8f9e19b0" providerId="ADAL" clId="{16D3CA0C-DA5A-4AD9-8F1C-2AB40BAC639B}" dt="2019-05-22T18:59:36.395" v="38" actId="1076"/>
          <ac:spMkLst>
            <pc:docMk/>
            <pc:sldMk cId="122105412" sldId="277"/>
            <ac:spMk id="55" creationId="{755F5B22-6DF9-4E92-85B9-607EC7B22CB5}"/>
          </ac:spMkLst>
        </pc:spChg>
        <pc:spChg chg="add mod">
          <ac:chgData name="Lines, Todd" userId="afaf7c3a-e8aa-4568-882a-02ad8f9e19b0" providerId="ADAL" clId="{16D3CA0C-DA5A-4AD9-8F1C-2AB40BAC639B}" dt="2019-05-22T18:59:29.474" v="36" actId="1076"/>
          <ac:spMkLst>
            <pc:docMk/>
            <pc:sldMk cId="122105412" sldId="277"/>
            <ac:spMk id="57" creationId="{6C84A5C3-249E-4F5B-B36A-CEB6BCD5F439}"/>
          </ac:spMkLst>
        </pc:spChg>
        <pc:grpChg chg="add del mod">
          <ac:chgData name="Lines, Todd" userId="afaf7c3a-e8aa-4568-882a-02ad8f9e19b0" providerId="ADAL" clId="{16D3CA0C-DA5A-4AD9-8F1C-2AB40BAC639B}" dt="2019-05-22T18:57:10.705" v="5" actId="165"/>
          <ac:grpSpMkLst>
            <pc:docMk/>
            <pc:sldMk cId="122105412" sldId="277"/>
            <ac:grpSpMk id="2" creationId="{4A6A8071-CD0D-41E2-A576-FF7C341179BB}"/>
          </ac:grpSpMkLst>
        </pc:grpChg>
        <pc:grpChg chg="add mod ord">
          <ac:chgData name="Lines, Todd" userId="afaf7c3a-e8aa-4568-882a-02ad8f9e19b0" providerId="ADAL" clId="{16D3CA0C-DA5A-4AD9-8F1C-2AB40BAC639B}" dt="2019-05-22T18:58:36.015" v="21" actId="1076"/>
          <ac:grpSpMkLst>
            <pc:docMk/>
            <pc:sldMk cId="122105412" sldId="277"/>
            <ac:grpSpMk id="3" creationId="{EAF539C0-DF29-4434-88AF-3391077B8FC3}"/>
          </ac:grpSpMkLst>
        </pc:grpChg>
        <pc:grpChg chg="mod topLvl">
          <ac:chgData name="Lines, Todd" userId="afaf7c3a-e8aa-4568-882a-02ad8f9e19b0" providerId="ADAL" clId="{16D3CA0C-DA5A-4AD9-8F1C-2AB40BAC639B}" dt="2019-05-22T18:58:36.015" v="21" actId="1076"/>
          <ac:grpSpMkLst>
            <pc:docMk/>
            <pc:sldMk cId="122105412" sldId="277"/>
            <ac:grpSpMk id="5" creationId="{00000000-0000-0000-0000-000000000000}"/>
          </ac:grpSpMkLst>
        </pc:grpChg>
        <pc:grpChg chg="add mod ord">
          <ac:chgData name="Lines, Todd" userId="afaf7c3a-e8aa-4568-882a-02ad8f9e19b0" providerId="ADAL" clId="{16D3CA0C-DA5A-4AD9-8F1C-2AB40BAC639B}" dt="2019-05-22T18:58:36.015" v="21" actId="1076"/>
          <ac:grpSpMkLst>
            <pc:docMk/>
            <pc:sldMk cId="122105412" sldId="277"/>
            <ac:grpSpMk id="35" creationId="{DA706DC5-3B00-400E-BEEF-9610CEBBF1D9}"/>
          </ac:grpSpMkLst>
        </pc:grpChg>
        <pc:grpChg chg="mod topLvl">
          <ac:chgData name="Lines, Todd" userId="afaf7c3a-e8aa-4568-882a-02ad8f9e19b0" providerId="ADAL" clId="{16D3CA0C-DA5A-4AD9-8F1C-2AB40BAC639B}" dt="2019-05-22T18:57:32.094" v="8" actId="164"/>
          <ac:grpSpMkLst>
            <pc:docMk/>
            <pc:sldMk cId="122105412" sldId="277"/>
            <ac:grpSpMk id="46" creationId="{00000000-0000-0000-0000-000000000000}"/>
          </ac:grpSpMkLst>
        </pc:grpChg>
        <pc:picChg chg="del mod">
          <ac:chgData name="Lines, Todd" userId="afaf7c3a-e8aa-4568-882a-02ad8f9e19b0" providerId="ADAL" clId="{16D3CA0C-DA5A-4AD9-8F1C-2AB40BAC639B}" dt="2019-05-22T19:00:03.657" v="43"/>
          <ac:picMkLst>
            <pc:docMk/>
            <pc:sldMk cId="122105412" sldId="277"/>
            <ac:picMk id="58" creationId="{3D9D42F7-8DA7-400C-8230-572782B3DA6D}"/>
          </ac:picMkLst>
        </pc:picChg>
        <pc:picChg chg="del mod">
          <ac:chgData name="Lines, Todd" userId="afaf7c3a-e8aa-4568-882a-02ad8f9e19b0" providerId="ADAL" clId="{16D3CA0C-DA5A-4AD9-8F1C-2AB40BAC639B}" dt="2019-05-22T19:00:21.164" v="45"/>
          <ac:picMkLst>
            <pc:docMk/>
            <pc:sldMk cId="122105412" sldId="277"/>
            <ac:picMk id="59" creationId="{BF19A810-8D6C-4B4F-A189-33159D39FCD2}"/>
          </ac:picMkLst>
        </pc:picChg>
        <pc:cxnChg chg="add mod">
          <ac:chgData name="Lines, Todd" userId="afaf7c3a-e8aa-4568-882a-02ad8f9e19b0" providerId="ADAL" clId="{16D3CA0C-DA5A-4AD9-8F1C-2AB40BAC639B}" dt="2019-05-22T18:59:11.737" v="30" actId="1076"/>
          <ac:cxnSpMkLst>
            <pc:docMk/>
            <pc:sldMk cId="122105412" sldId="277"/>
            <ac:cxnSpMk id="48" creationId="{BE343FF0-01B4-47E9-A50D-2559277359AE}"/>
          </ac:cxnSpMkLst>
        </pc:cxnChg>
        <pc:cxnChg chg="add mod">
          <ac:chgData name="Lines, Todd" userId="afaf7c3a-e8aa-4568-882a-02ad8f9e19b0" providerId="ADAL" clId="{16D3CA0C-DA5A-4AD9-8F1C-2AB40BAC639B}" dt="2019-05-22T18:59:32.523" v="37" actId="1076"/>
          <ac:cxnSpMkLst>
            <pc:docMk/>
            <pc:sldMk cId="122105412" sldId="277"/>
            <ac:cxnSpMk id="49" creationId="{B627223A-4E02-425D-BD79-C757BD43E699}"/>
          </ac:cxnSpMkLst>
        </pc:cxnChg>
        <pc:cxnChg chg="add">
          <ac:chgData name="Lines, Todd" userId="afaf7c3a-e8aa-4568-882a-02ad8f9e19b0" providerId="ADAL" clId="{16D3CA0C-DA5A-4AD9-8F1C-2AB40BAC639B}" dt="2019-05-22T18:58:43.300" v="22"/>
          <ac:cxnSpMkLst>
            <pc:docMk/>
            <pc:sldMk cId="122105412" sldId="277"/>
            <ac:cxnSpMk id="50" creationId="{89573B28-8A15-4B39-AE30-2C79E55115C4}"/>
          </ac:cxnSpMkLst>
        </pc:cxnChg>
        <pc:cxnChg chg="add">
          <ac:chgData name="Lines, Todd" userId="afaf7c3a-e8aa-4568-882a-02ad8f9e19b0" providerId="ADAL" clId="{16D3CA0C-DA5A-4AD9-8F1C-2AB40BAC639B}" dt="2019-05-22T18:58:43.300" v="22"/>
          <ac:cxnSpMkLst>
            <pc:docMk/>
            <pc:sldMk cId="122105412" sldId="277"/>
            <ac:cxnSpMk id="51" creationId="{F6326302-2AD7-4E24-930E-9901A816AFC3}"/>
          </ac:cxnSpMkLst>
        </pc:cxnChg>
        <pc:cxnChg chg="add mod">
          <ac:chgData name="Lines, Todd" userId="afaf7c3a-e8aa-4568-882a-02ad8f9e19b0" providerId="ADAL" clId="{16D3CA0C-DA5A-4AD9-8F1C-2AB40BAC639B}" dt="2019-05-22T18:59:21.609" v="33" actId="1076"/>
          <ac:cxnSpMkLst>
            <pc:docMk/>
            <pc:sldMk cId="122105412" sldId="277"/>
            <ac:cxnSpMk id="56" creationId="{FF64162F-C7C7-41B6-83CB-7696F9AEA8D8}"/>
          </ac:cxnSpMkLst>
        </pc:cxnChg>
      </pc:sldChg>
      <pc:sldChg chg="add del">
        <pc:chgData name="Lines, Todd" userId="afaf7c3a-e8aa-4568-882a-02ad8f9e19b0" providerId="ADAL" clId="{16D3CA0C-DA5A-4AD9-8F1C-2AB40BAC639B}" dt="2019-05-22T19:05:02.247" v="46" actId="2696"/>
        <pc:sldMkLst>
          <pc:docMk/>
          <pc:sldMk cId="4176940740" sldId="278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2774B-9373-4B21-B2E9-B568D92D52C0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B758-799E-42E9-B874-C52F55C254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0B758-799E-42E9-B874-C52F55C2549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76B9-9B74-4FA2-8BD5-386EFBF182CB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9B9-6744-4B61-ACA6-5CFEF05D2F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76B9-9B74-4FA2-8BD5-386EFBF182CB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9B9-6744-4B61-ACA6-5CFEF05D2F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76B9-9B74-4FA2-8BD5-386EFBF182CB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9B9-6744-4B61-ACA6-5CFEF05D2F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76B9-9B74-4FA2-8BD5-386EFBF182CB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9B9-6744-4B61-ACA6-5CFEF05D2F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76B9-9B74-4FA2-8BD5-386EFBF182CB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9B9-6744-4B61-ACA6-5CFEF05D2F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76B9-9B74-4FA2-8BD5-386EFBF182CB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9B9-6744-4B61-ACA6-5CFEF05D2F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76B9-9B74-4FA2-8BD5-386EFBF182CB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9B9-6744-4B61-ACA6-5CFEF05D2F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76B9-9B74-4FA2-8BD5-386EFBF182CB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9B9-6744-4B61-ACA6-5CFEF05D2F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76B9-9B74-4FA2-8BD5-386EFBF182CB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9B9-6744-4B61-ACA6-5CFEF05D2F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76B9-9B74-4FA2-8BD5-386EFBF182CB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9B9-6744-4B61-ACA6-5CFEF05D2F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76B9-9B74-4FA2-8BD5-386EFBF182CB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9B9-6744-4B61-ACA6-5CFEF05D2F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376B9-9B74-4FA2-8BD5-386EFBF182CB}" type="datetimeFigureOut">
              <a:rPr lang="en-US" smtClean="0"/>
              <a:pPr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99B9-6744-4B61-ACA6-5CFEF05D2F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590800" y="1595735"/>
            <a:ext cx="4114800" cy="3890665"/>
            <a:chOff x="2590800" y="1595735"/>
            <a:chExt cx="4114800" cy="3890665"/>
          </a:xfrm>
        </p:grpSpPr>
        <p:sp>
          <p:nvSpPr>
            <p:cNvPr id="26" name="Freeform 25"/>
            <p:cNvSpPr/>
            <p:nvPr/>
          </p:nvSpPr>
          <p:spPr>
            <a:xfrm>
              <a:off x="3819525" y="2505075"/>
              <a:ext cx="1914525" cy="2447925"/>
            </a:xfrm>
            <a:custGeom>
              <a:avLst/>
              <a:gdLst>
                <a:gd name="connsiteX0" fmla="*/ 0 w 1914525"/>
                <a:gd name="connsiteY0" fmla="*/ 0 h 2447925"/>
                <a:gd name="connsiteX1" fmla="*/ 228600 w 1914525"/>
                <a:gd name="connsiteY1" fmla="*/ 276225 h 2447925"/>
                <a:gd name="connsiteX2" fmla="*/ 657225 w 1914525"/>
                <a:gd name="connsiteY2" fmla="*/ 704850 h 2447925"/>
                <a:gd name="connsiteX3" fmla="*/ 1095375 w 1914525"/>
                <a:gd name="connsiteY3" fmla="*/ 1038225 h 2447925"/>
                <a:gd name="connsiteX4" fmla="*/ 1666875 w 1914525"/>
                <a:gd name="connsiteY4" fmla="*/ 1381125 h 2447925"/>
                <a:gd name="connsiteX5" fmla="*/ 1914525 w 1914525"/>
                <a:gd name="connsiteY5" fmla="*/ 1524000 h 2447925"/>
                <a:gd name="connsiteX6" fmla="*/ 1895475 w 1914525"/>
                <a:gd name="connsiteY6" fmla="*/ 2447925 h 2447925"/>
                <a:gd name="connsiteX7" fmla="*/ 0 w 1914525"/>
                <a:gd name="connsiteY7" fmla="*/ 2447925 h 2447925"/>
                <a:gd name="connsiteX8" fmla="*/ 0 w 1914525"/>
                <a:gd name="connsiteY8" fmla="*/ 0 h 244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4525" h="2447925">
                  <a:moveTo>
                    <a:pt x="0" y="0"/>
                  </a:moveTo>
                  <a:lnTo>
                    <a:pt x="228600" y="276225"/>
                  </a:lnTo>
                  <a:lnTo>
                    <a:pt x="657225" y="704850"/>
                  </a:lnTo>
                  <a:lnTo>
                    <a:pt x="1095375" y="1038225"/>
                  </a:lnTo>
                  <a:lnTo>
                    <a:pt x="1666875" y="1381125"/>
                  </a:lnTo>
                  <a:lnTo>
                    <a:pt x="1914525" y="1524000"/>
                  </a:lnTo>
                  <a:lnTo>
                    <a:pt x="1895475" y="2447925"/>
                  </a:lnTo>
                  <a:lnTo>
                    <a:pt x="0" y="2447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200400" y="2057400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>
              <a:off x="4648200" y="3505200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00400" y="4038600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24200" y="24384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552700" y="3695700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715000" y="4114800"/>
              <a:ext cx="0" cy="83820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733800" y="23622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38800" y="3962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829050" y="2505075"/>
              <a:ext cx="1885950" cy="1504950"/>
            </a:xfrm>
            <a:custGeom>
              <a:avLst/>
              <a:gdLst>
                <a:gd name="connsiteX0" fmla="*/ 0 w 1885950"/>
                <a:gd name="connsiteY0" fmla="*/ 0 h 1504950"/>
                <a:gd name="connsiteX1" fmla="*/ 771525 w 1885950"/>
                <a:gd name="connsiteY1" fmla="*/ 800100 h 1504950"/>
                <a:gd name="connsiteX2" fmla="*/ 1885950 w 1885950"/>
                <a:gd name="connsiteY2" fmla="*/ 1504950 h 1504950"/>
                <a:gd name="connsiteX3" fmla="*/ 1885950 w 1885950"/>
                <a:gd name="connsiteY3" fmla="*/ 1504950 h 150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5950" h="1504950">
                  <a:moveTo>
                    <a:pt x="0" y="0"/>
                  </a:moveTo>
                  <a:cubicBezTo>
                    <a:pt x="228600" y="274637"/>
                    <a:pt x="457200" y="549275"/>
                    <a:pt x="771525" y="800100"/>
                  </a:cubicBezTo>
                  <a:cubicBezTo>
                    <a:pt x="1085850" y="1050925"/>
                    <a:pt x="1885950" y="1504950"/>
                    <a:pt x="1885950" y="1504950"/>
                  </a:cubicBezTo>
                  <a:lnTo>
                    <a:pt x="1885950" y="1504950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7951073">
              <a:off x="4406324" y="3110924"/>
              <a:ext cx="304800" cy="3048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71800" y="1595735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P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90800" y="2057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P</a:t>
              </a:r>
              <a:r>
                <a:rPr lang="en-US" sz="3200" i="1" baseline="-25000" dirty="0"/>
                <a:t>i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90800" y="3657599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P</a:t>
              </a:r>
              <a:r>
                <a:rPr lang="en-US" sz="3200" i="1" baseline="-25000" dirty="0"/>
                <a:t>f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1400" y="4876800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V</a:t>
              </a:r>
              <a:r>
                <a:rPr lang="en-US" sz="3200" i="1" baseline="-25000" dirty="0"/>
                <a:t>i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86400" y="4901625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err="1"/>
                <a:t>V</a:t>
              </a:r>
              <a:r>
                <a:rPr lang="en-US" sz="3200" i="1" baseline="-25000" dirty="0" err="1"/>
                <a:t>f</a:t>
              </a:r>
              <a:endParaRPr lang="en-US" sz="3200" i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72200" y="47244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V</a:t>
              </a:r>
              <a:endParaRPr lang="en-US" sz="2400" i="1" baseline="-25000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2590800" y="1595735"/>
            <a:ext cx="4114800" cy="3890665"/>
            <a:chOff x="2590800" y="1595735"/>
            <a:chExt cx="4114800" cy="3890665"/>
          </a:xfrm>
        </p:grpSpPr>
        <p:sp>
          <p:nvSpPr>
            <p:cNvPr id="29" name="Rectangle 28"/>
            <p:cNvSpPr/>
            <p:nvPr/>
          </p:nvSpPr>
          <p:spPr>
            <a:xfrm>
              <a:off x="3810000" y="2438400"/>
              <a:ext cx="1905000" cy="25146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5400000">
              <a:off x="4457700" y="3771900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00400" y="2057400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>
              <a:off x="4648200" y="3505200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00400" y="4038600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24200" y="24384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552700" y="3695700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sosceles Triangle 17"/>
            <p:cNvSpPr/>
            <p:nvPr/>
          </p:nvSpPr>
          <p:spPr>
            <a:xfrm rot="5400000">
              <a:off x="4572000" y="2286000"/>
              <a:ext cx="304800" cy="3048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71800" y="1595735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P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90800" y="2057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P</a:t>
              </a:r>
              <a:r>
                <a:rPr lang="en-US" sz="3200" i="1" baseline="-25000" dirty="0"/>
                <a:t>i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90800" y="3657599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P</a:t>
              </a:r>
              <a:r>
                <a:rPr lang="en-US" sz="3200" i="1" baseline="-25000" dirty="0"/>
                <a:t>f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1400" y="4876800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V</a:t>
              </a:r>
              <a:r>
                <a:rPr lang="en-US" sz="3200" i="1" baseline="-25000" dirty="0"/>
                <a:t>i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86400" y="4901625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err="1"/>
                <a:t>V</a:t>
              </a:r>
              <a:r>
                <a:rPr lang="en-US" sz="3200" i="1" baseline="-25000" dirty="0" err="1"/>
                <a:t>f</a:t>
              </a:r>
              <a:endParaRPr lang="en-US" sz="3200" i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72200" y="47244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V</a:t>
              </a:r>
              <a:endParaRPr lang="en-US" sz="2400" i="1" baseline="-25000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3810000" y="2428875"/>
              <a:ext cx="1914525" cy="1571625"/>
            </a:xfrm>
            <a:custGeom>
              <a:avLst/>
              <a:gdLst>
                <a:gd name="connsiteX0" fmla="*/ 0 w 1914525"/>
                <a:gd name="connsiteY0" fmla="*/ 0 h 1571625"/>
                <a:gd name="connsiteX1" fmla="*/ 1895475 w 1914525"/>
                <a:gd name="connsiteY1" fmla="*/ 9525 h 1571625"/>
                <a:gd name="connsiteX2" fmla="*/ 1914525 w 1914525"/>
                <a:gd name="connsiteY2" fmla="*/ 1571625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4525" h="1571625">
                  <a:moveTo>
                    <a:pt x="0" y="0"/>
                  </a:moveTo>
                  <a:lnTo>
                    <a:pt x="1895475" y="9525"/>
                  </a:lnTo>
                  <a:lnTo>
                    <a:pt x="1914525" y="1571625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5562600" y="3124200"/>
              <a:ext cx="304800" cy="3048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733800" y="23622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38800" y="3962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590800" y="1595735"/>
            <a:ext cx="4114800" cy="3890665"/>
            <a:chOff x="2590800" y="1595735"/>
            <a:chExt cx="4114800" cy="3890665"/>
          </a:xfrm>
        </p:grpSpPr>
        <p:sp>
          <p:nvSpPr>
            <p:cNvPr id="29" name="Rectangle 28"/>
            <p:cNvSpPr/>
            <p:nvPr/>
          </p:nvSpPr>
          <p:spPr>
            <a:xfrm>
              <a:off x="3810000" y="4038600"/>
              <a:ext cx="1905000" cy="9144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6" idx="4"/>
            </p:cNvCxnSpPr>
            <p:nvPr/>
          </p:nvCxnSpPr>
          <p:spPr>
            <a:xfrm>
              <a:off x="5715000" y="4114800"/>
              <a:ext cx="0" cy="83820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00400" y="2057400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>
              <a:off x="4648200" y="3505200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00400" y="4038600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24200" y="24384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552700" y="3695700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971800" y="1595735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P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90800" y="2057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P</a:t>
              </a:r>
              <a:r>
                <a:rPr lang="en-US" sz="3200" i="1" baseline="-25000" dirty="0"/>
                <a:t>i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90800" y="3657599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P</a:t>
              </a:r>
              <a:r>
                <a:rPr lang="en-US" sz="3200" i="1" baseline="-25000" dirty="0"/>
                <a:t>f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1400" y="4876800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V</a:t>
              </a:r>
              <a:r>
                <a:rPr lang="en-US" sz="3200" i="1" baseline="-25000" dirty="0"/>
                <a:t>i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86400" y="4901625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err="1"/>
                <a:t>V</a:t>
              </a:r>
              <a:r>
                <a:rPr lang="en-US" sz="3200" i="1" baseline="-25000" dirty="0" err="1"/>
                <a:t>f</a:t>
              </a:r>
              <a:endParaRPr lang="en-US" sz="3200" i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72200" y="47244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V</a:t>
              </a:r>
              <a:endParaRPr lang="en-US" sz="2400" i="1" baseline="-25000" dirty="0"/>
            </a:p>
          </p:txBody>
        </p:sp>
        <p:sp>
          <p:nvSpPr>
            <p:cNvPr id="18" name="Isosceles Triangle 17"/>
            <p:cNvSpPr/>
            <p:nvPr/>
          </p:nvSpPr>
          <p:spPr>
            <a:xfrm rot="16200000" flipV="1">
              <a:off x="4648200" y="3848100"/>
              <a:ext cx="304800" cy="3048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flipH="1" flipV="1">
              <a:off x="3800475" y="2438400"/>
              <a:ext cx="1914525" cy="1571625"/>
            </a:xfrm>
            <a:custGeom>
              <a:avLst/>
              <a:gdLst>
                <a:gd name="connsiteX0" fmla="*/ 0 w 1914525"/>
                <a:gd name="connsiteY0" fmla="*/ 0 h 1571625"/>
                <a:gd name="connsiteX1" fmla="*/ 1895475 w 1914525"/>
                <a:gd name="connsiteY1" fmla="*/ 9525 h 1571625"/>
                <a:gd name="connsiteX2" fmla="*/ 1914525 w 1914525"/>
                <a:gd name="connsiteY2" fmla="*/ 1571625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4525" h="1571625">
                  <a:moveTo>
                    <a:pt x="0" y="0"/>
                  </a:moveTo>
                  <a:lnTo>
                    <a:pt x="1895475" y="9525"/>
                  </a:lnTo>
                  <a:lnTo>
                    <a:pt x="1914525" y="1571625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 flipH="1">
              <a:off x="3657600" y="3009900"/>
              <a:ext cx="304800" cy="3048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733800" y="23622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38800" y="3962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909105" y="1981201"/>
            <a:ext cx="3333509" cy="2618348"/>
            <a:chOff x="2590800" y="1595735"/>
            <a:chExt cx="4114800" cy="4013557"/>
          </a:xfrm>
        </p:grpSpPr>
        <p:sp>
          <p:nvSpPr>
            <p:cNvPr id="29" name="Rectangle 28"/>
            <p:cNvSpPr/>
            <p:nvPr/>
          </p:nvSpPr>
          <p:spPr>
            <a:xfrm>
              <a:off x="3810000" y="2438400"/>
              <a:ext cx="1905000" cy="25146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5400000">
              <a:off x="4457700" y="3771900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00400" y="2057400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>
              <a:off x="4648200" y="3505200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00400" y="4038600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24200" y="24384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552700" y="3695700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sosceles Triangle 17"/>
            <p:cNvSpPr/>
            <p:nvPr/>
          </p:nvSpPr>
          <p:spPr>
            <a:xfrm rot="5400000">
              <a:off x="4572000" y="2286000"/>
              <a:ext cx="304800" cy="3048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71800" y="1595735"/>
              <a:ext cx="374371" cy="566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P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90800" y="2057400"/>
              <a:ext cx="457200" cy="108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i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90800" y="3657598"/>
              <a:ext cx="533401" cy="707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f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1399" y="4876800"/>
              <a:ext cx="533401" cy="707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V</a:t>
              </a:r>
              <a:r>
                <a:rPr lang="en-US" sz="2400" i="1" baseline="-25000" dirty="0"/>
                <a:t>i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86400" y="4901625"/>
              <a:ext cx="533401" cy="707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/>
                <a:t>V</a:t>
              </a:r>
              <a:r>
                <a:rPr lang="en-US" sz="2400" i="1" baseline="-25000" dirty="0" err="1"/>
                <a:t>f</a:t>
              </a:r>
              <a:endParaRPr lang="en-US" sz="2400" i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72199" y="4724400"/>
              <a:ext cx="533401" cy="566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V</a:t>
              </a:r>
              <a:endParaRPr lang="en-US" i="1" baseline="-25000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3810000" y="2428875"/>
              <a:ext cx="1914525" cy="1571625"/>
            </a:xfrm>
            <a:custGeom>
              <a:avLst/>
              <a:gdLst>
                <a:gd name="connsiteX0" fmla="*/ 0 w 1914525"/>
                <a:gd name="connsiteY0" fmla="*/ 0 h 1571625"/>
                <a:gd name="connsiteX1" fmla="*/ 1895475 w 1914525"/>
                <a:gd name="connsiteY1" fmla="*/ 9525 h 1571625"/>
                <a:gd name="connsiteX2" fmla="*/ 1914525 w 1914525"/>
                <a:gd name="connsiteY2" fmla="*/ 1571625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4525" h="1571625">
                  <a:moveTo>
                    <a:pt x="0" y="0"/>
                  </a:moveTo>
                  <a:lnTo>
                    <a:pt x="1895475" y="9525"/>
                  </a:lnTo>
                  <a:lnTo>
                    <a:pt x="1914525" y="1571625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5562600" y="3124200"/>
              <a:ext cx="304800" cy="3048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Oval 14"/>
            <p:cNvSpPr/>
            <p:nvPr/>
          </p:nvSpPr>
          <p:spPr>
            <a:xfrm>
              <a:off x="3733800" y="23622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Oval 15"/>
            <p:cNvSpPr/>
            <p:nvPr/>
          </p:nvSpPr>
          <p:spPr>
            <a:xfrm>
              <a:off x="5638800" y="3962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" y="1984114"/>
            <a:ext cx="3333509" cy="2618348"/>
            <a:chOff x="-1000125" y="1600200"/>
            <a:chExt cx="4114800" cy="4013557"/>
          </a:xfrm>
        </p:grpSpPr>
        <p:sp>
          <p:nvSpPr>
            <p:cNvPr id="30" name="Freeform 29"/>
            <p:cNvSpPr/>
            <p:nvPr/>
          </p:nvSpPr>
          <p:spPr>
            <a:xfrm>
              <a:off x="228600" y="2509540"/>
              <a:ext cx="1914525" cy="2447925"/>
            </a:xfrm>
            <a:custGeom>
              <a:avLst/>
              <a:gdLst>
                <a:gd name="connsiteX0" fmla="*/ 0 w 1914525"/>
                <a:gd name="connsiteY0" fmla="*/ 0 h 2447925"/>
                <a:gd name="connsiteX1" fmla="*/ 228600 w 1914525"/>
                <a:gd name="connsiteY1" fmla="*/ 276225 h 2447925"/>
                <a:gd name="connsiteX2" fmla="*/ 657225 w 1914525"/>
                <a:gd name="connsiteY2" fmla="*/ 704850 h 2447925"/>
                <a:gd name="connsiteX3" fmla="*/ 1095375 w 1914525"/>
                <a:gd name="connsiteY3" fmla="*/ 1038225 h 2447925"/>
                <a:gd name="connsiteX4" fmla="*/ 1666875 w 1914525"/>
                <a:gd name="connsiteY4" fmla="*/ 1381125 h 2447925"/>
                <a:gd name="connsiteX5" fmla="*/ 1914525 w 1914525"/>
                <a:gd name="connsiteY5" fmla="*/ 1524000 h 2447925"/>
                <a:gd name="connsiteX6" fmla="*/ 1895475 w 1914525"/>
                <a:gd name="connsiteY6" fmla="*/ 2447925 h 2447925"/>
                <a:gd name="connsiteX7" fmla="*/ 0 w 1914525"/>
                <a:gd name="connsiteY7" fmla="*/ 2447925 h 2447925"/>
                <a:gd name="connsiteX8" fmla="*/ 0 w 1914525"/>
                <a:gd name="connsiteY8" fmla="*/ 0 h 244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4525" h="2447925">
                  <a:moveTo>
                    <a:pt x="0" y="0"/>
                  </a:moveTo>
                  <a:lnTo>
                    <a:pt x="228600" y="276225"/>
                  </a:lnTo>
                  <a:lnTo>
                    <a:pt x="657225" y="704850"/>
                  </a:lnTo>
                  <a:lnTo>
                    <a:pt x="1095375" y="1038225"/>
                  </a:lnTo>
                  <a:lnTo>
                    <a:pt x="1666875" y="1381125"/>
                  </a:lnTo>
                  <a:lnTo>
                    <a:pt x="1914525" y="1524000"/>
                  </a:lnTo>
                  <a:lnTo>
                    <a:pt x="1895475" y="2447925"/>
                  </a:lnTo>
                  <a:lnTo>
                    <a:pt x="0" y="2447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-390525" y="2061865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>
              <a:off x="1057275" y="3509665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-390525" y="4043065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-466725" y="2442865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-1038225" y="3700165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124075" y="4119265"/>
              <a:ext cx="0" cy="83820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142875" y="236666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Oval 37"/>
            <p:cNvSpPr/>
            <p:nvPr/>
          </p:nvSpPr>
          <p:spPr>
            <a:xfrm>
              <a:off x="2047875" y="396686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238125" y="2509540"/>
              <a:ext cx="1885950" cy="1504950"/>
            </a:xfrm>
            <a:custGeom>
              <a:avLst/>
              <a:gdLst>
                <a:gd name="connsiteX0" fmla="*/ 0 w 1885950"/>
                <a:gd name="connsiteY0" fmla="*/ 0 h 1504950"/>
                <a:gd name="connsiteX1" fmla="*/ 771525 w 1885950"/>
                <a:gd name="connsiteY1" fmla="*/ 800100 h 1504950"/>
                <a:gd name="connsiteX2" fmla="*/ 1885950 w 1885950"/>
                <a:gd name="connsiteY2" fmla="*/ 1504950 h 1504950"/>
                <a:gd name="connsiteX3" fmla="*/ 1885950 w 1885950"/>
                <a:gd name="connsiteY3" fmla="*/ 1504950 h 150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5950" h="1504950">
                  <a:moveTo>
                    <a:pt x="0" y="0"/>
                  </a:moveTo>
                  <a:cubicBezTo>
                    <a:pt x="228600" y="274637"/>
                    <a:pt x="457200" y="549275"/>
                    <a:pt x="771525" y="800100"/>
                  </a:cubicBezTo>
                  <a:cubicBezTo>
                    <a:pt x="1085850" y="1050925"/>
                    <a:pt x="1885950" y="1504950"/>
                    <a:pt x="1885950" y="1504950"/>
                  </a:cubicBezTo>
                  <a:lnTo>
                    <a:pt x="1885950" y="1504950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Isosceles Triangle 39"/>
            <p:cNvSpPr/>
            <p:nvPr/>
          </p:nvSpPr>
          <p:spPr>
            <a:xfrm rot="7951073">
              <a:off x="815399" y="3115389"/>
              <a:ext cx="304800" cy="3048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-619125" y="1600200"/>
              <a:ext cx="374371" cy="566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P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-1000125" y="2061865"/>
              <a:ext cx="457200" cy="108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i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1000125" y="3662063"/>
              <a:ext cx="533401" cy="707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f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-9526" y="4881265"/>
              <a:ext cx="533401" cy="707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V</a:t>
              </a:r>
              <a:r>
                <a:rPr lang="en-US" sz="2400" i="1" baseline="-25000" dirty="0"/>
                <a:t>i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95475" y="4906090"/>
              <a:ext cx="533401" cy="707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/>
                <a:t>V</a:t>
              </a:r>
              <a:r>
                <a:rPr lang="en-US" sz="2400" i="1" baseline="-25000" dirty="0" err="1"/>
                <a:t>f</a:t>
              </a:r>
              <a:endParaRPr lang="en-US" sz="2400" i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81274" y="4886325"/>
              <a:ext cx="533401" cy="566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V</a:t>
              </a:r>
              <a:endParaRPr lang="en-US" i="1" baseline="-250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810492" y="2033825"/>
            <a:ext cx="3333509" cy="2618348"/>
            <a:chOff x="2590800" y="1595735"/>
            <a:chExt cx="4114800" cy="4013557"/>
          </a:xfrm>
        </p:grpSpPr>
        <p:sp>
          <p:nvSpPr>
            <p:cNvPr id="50" name="Rectangle 49"/>
            <p:cNvSpPr/>
            <p:nvPr/>
          </p:nvSpPr>
          <p:spPr>
            <a:xfrm>
              <a:off x="3810000" y="4038600"/>
              <a:ext cx="1905000" cy="9144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1" name="Straight Connector 50"/>
            <p:cNvCxnSpPr>
              <a:stCxn id="67" idx="4"/>
            </p:cNvCxnSpPr>
            <p:nvPr/>
          </p:nvCxnSpPr>
          <p:spPr>
            <a:xfrm>
              <a:off x="5715001" y="4114799"/>
              <a:ext cx="0" cy="803146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200400" y="2057400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4648200" y="3505200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200400" y="4038600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124200" y="24384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552700" y="3695700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971800" y="1595735"/>
              <a:ext cx="374371" cy="566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P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90800" y="2057400"/>
              <a:ext cx="457200" cy="108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i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90800" y="3657598"/>
              <a:ext cx="533401" cy="707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f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81399" y="4876800"/>
              <a:ext cx="533401" cy="707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V</a:t>
              </a:r>
              <a:r>
                <a:rPr lang="en-US" sz="2400" i="1" baseline="-25000" dirty="0"/>
                <a:t>i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86400" y="4901625"/>
              <a:ext cx="533401" cy="707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/>
                <a:t>V</a:t>
              </a:r>
              <a:r>
                <a:rPr lang="en-US" sz="2400" i="1" baseline="-25000" dirty="0" err="1"/>
                <a:t>f</a:t>
              </a:r>
              <a:endParaRPr lang="en-US" sz="2400" i="1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172199" y="4724400"/>
              <a:ext cx="533401" cy="566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V</a:t>
              </a:r>
              <a:endParaRPr lang="en-US" i="1" baseline="-25000" dirty="0"/>
            </a:p>
          </p:txBody>
        </p:sp>
        <p:sp>
          <p:nvSpPr>
            <p:cNvPr id="63" name="Isosceles Triangle 62"/>
            <p:cNvSpPr/>
            <p:nvPr/>
          </p:nvSpPr>
          <p:spPr>
            <a:xfrm rot="16200000" flipV="1">
              <a:off x="4648200" y="3848100"/>
              <a:ext cx="304800" cy="3048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" name="Freeform 63"/>
            <p:cNvSpPr/>
            <p:nvPr/>
          </p:nvSpPr>
          <p:spPr>
            <a:xfrm flipH="1" flipV="1">
              <a:off x="3800475" y="2438400"/>
              <a:ext cx="1914525" cy="1571625"/>
            </a:xfrm>
            <a:custGeom>
              <a:avLst/>
              <a:gdLst>
                <a:gd name="connsiteX0" fmla="*/ 0 w 1914525"/>
                <a:gd name="connsiteY0" fmla="*/ 0 h 1571625"/>
                <a:gd name="connsiteX1" fmla="*/ 1895475 w 1914525"/>
                <a:gd name="connsiteY1" fmla="*/ 9525 h 1571625"/>
                <a:gd name="connsiteX2" fmla="*/ 1914525 w 1914525"/>
                <a:gd name="connsiteY2" fmla="*/ 1571625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4525" h="1571625">
                  <a:moveTo>
                    <a:pt x="0" y="0"/>
                  </a:moveTo>
                  <a:lnTo>
                    <a:pt x="1895475" y="9525"/>
                  </a:lnTo>
                  <a:lnTo>
                    <a:pt x="1914525" y="1571625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Isosceles Triangle 64"/>
            <p:cNvSpPr/>
            <p:nvPr/>
          </p:nvSpPr>
          <p:spPr>
            <a:xfrm rot="10800000" flipH="1">
              <a:off x="3657600" y="3009900"/>
              <a:ext cx="304800" cy="3048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" name="Oval 65"/>
            <p:cNvSpPr/>
            <p:nvPr/>
          </p:nvSpPr>
          <p:spPr>
            <a:xfrm>
              <a:off x="3733800" y="23622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3962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C59D17-C04A-4EC9-9909-A713446E8F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225" name="Rectangle 2"/>
          <p:cNvSpPr>
            <a:spLocks noChangeArrowheads="1"/>
          </p:cNvSpPr>
          <p:nvPr/>
        </p:nvSpPr>
        <p:spPr bwMode="auto">
          <a:xfrm>
            <a:off x="5956300" y="3987800"/>
            <a:ext cx="1041400" cy="7239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123.10.5</a:t>
            </a:r>
          </a:p>
        </p:txBody>
      </p:sp>
      <p:sp>
        <p:nvSpPr>
          <p:cNvPr id="922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556000" cy="4525963"/>
          </a:xfrm>
        </p:spPr>
        <p:txBody>
          <a:bodyPr/>
          <a:lstStyle/>
          <a:p>
            <a:pPr eaLnBrk="1" hangingPunct="1"/>
            <a:r>
              <a:rPr lang="en-US"/>
              <a:t>Which PV graph represents a cyclic process?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10238" y="1727200"/>
            <a:ext cx="2112962" cy="1570038"/>
            <a:chOff x="2461" y="1088"/>
            <a:chExt cx="3299" cy="2149"/>
          </a:xfrm>
        </p:grpSpPr>
        <p:sp>
          <p:nvSpPr>
            <p:cNvPr id="9241" name="Line 6"/>
            <p:cNvSpPr>
              <a:spLocks noChangeShapeType="1"/>
            </p:cNvSpPr>
            <p:nvPr/>
          </p:nvSpPr>
          <p:spPr bwMode="auto">
            <a:xfrm flipV="1">
              <a:off x="2941" y="1136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Line 7"/>
            <p:cNvSpPr>
              <a:spLocks noChangeShapeType="1"/>
            </p:cNvSpPr>
            <p:nvPr/>
          </p:nvSpPr>
          <p:spPr bwMode="auto">
            <a:xfrm>
              <a:off x="2941" y="286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9222" name="Object 8"/>
            <p:cNvGraphicFramePr>
              <a:graphicFrameLocks noChangeAspect="1"/>
            </p:cNvGraphicFramePr>
            <p:nvPr/>
          </p:nvGraphicFramePr>
          <p:xfrm>
            <a:off x="2461" y="1088"/>
            <a:ext cx="323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Equation" r:id="rId3" imgW="152280" imgH="164880" progId="Equation.3">
                    <p:embed/>
                  </p:oleObj>
                </mc:Choice>
                <mc:Fallback>
                  <p:oleObj name="Equation" r:id="rId3" imgW="152280" imgH="164880" progId="Equation.3">
                    <p:embed/>
                    <p:pic>
                      <p:nvPicPr>
                        <p:cNvPr id="922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1" y="1088"/>
                          <a:ext cx="323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Object 9"/>
            <p:cNvGraphicFramePr>
              <a:graphicFrameLocks noChangeAspect="1"/>
            </p:cNvGraphicFramePr>
            <p:nvPr/>
          </p:nvGraphicFramePr>
          <p:xfrm>
            <a:off x="5437" y="2850"/>
            <a:ext cx="323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Equation" r:id="rId5" imgW="152280" imgH="177480" progId="Equation.3">
                    <p:embed/>
                  </p:oleObj>
                </mc:Choice>
                <mc:Fallback>
                  <p:oleObj name="Equation" r:id="rId5" imgW="152280" imgH="177480" progId="Equation.3">
                    <p:embed/>
                    <p:pic>
                      <p:nvPicPr>
                        <p:cNvPr id="922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7" y="2850"/>
                          <a:ext cx="323" cy="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3" name="Freeform 10"/>
            <p:cNvSpPr>
              <a:spLocks/>
            </p:cNvSpPr>
            <p:nvPr/>
          </p:nvSpPr>
          <p:spPr bwMode="auto">
            <a:xfrm>
              <a:off x="3269" y="1392"/>
              <a:ext cx="1384" cy="1088"/>
            </a:xfrm>
            <a:custGeom>
              <a:avLst/>
              <a:gdLst>
                <a:gd name="T0" fmla="*/ 8 w 1384"/>
                <a:gd name="T1" fmla="*/ 416 h 1088"/>
                <a:gd name="T2" fmla="*/ 488 w 1384"/>
                <a:gd name="T3" fmla="*/ 32 h 1088"/>
                <a:gd name="T4" fmla="*/ 1112 w 1384"/>
                <a:gd name="T5" fmla="*/ 224 h 1088"/>
                <a:gd name="T6" fmla="*/ 1352 w 1384"/>
                <a:gd name="T7" fmla="*/ 752 h 1088"/>
                <a:gd name="T8" fmla="*/ 1304 w 1384"/>
                <a:gd name="T9" fmla="*/ 896 h 1088"/>
                <a:gd name="T10" fmla="*/ 1112 w 1384"/>
                <a:gd name="T11" fmla="*/ 1040 h 1088"/>
                <a:gd name="T12" fmla="*/ 440 w 1384"/>
                <a:gd name="T13" fmla="*/ 992 h 1088"/>
                <a:gd name="T14" fmla="*/ 8 w 1384"/>
                <a:gd name="T15" fmla="*/ 416 h 10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4"/>
                <a:gd name="T25" fmla="*/ 0 h 1088"/>
                <a:gd name="T26" fmla="*/ 1384 w 1384"/>
                <a:gd name="T27" fmla="*/ 1088 h 10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4" h="1088">
                  <a:moveTo>
                    <a:pt x="8" y="416"/>
                  </a:moveTo>
                  <a:cubicBezTo>
                    <a:pt x="16" y="256"/>
                    <a:pt x="304" y="64"/>
                    <a:pt x="488" y="32"/>
                  </a:cubicBezTo>
                  <a:cubicBezTo>
                    <a:pt x="672" y="0"/>
                    <a:pt x="968" y="104"/>
                    <a:pt x="1112" y="224"/>
                  </a:cubicBezTo>
                  <a:cubicBezTo>
                    <a:pt x="1256" y="344"/>
                    <a:pt x="1320" y="640"/>
                    <a:pt x="1352" y="752"/>
                  </a:cubicBezTo>
                  <a:cubicBezTo>
                    <a:pt x="1384" y="864"/>
                    <a:pt x="1344" y="848"/>
                    <a:pt x="1304" y="896"/>
                  </a:cubicBezTo>
                  <a:cubicBezTo>
                    <a:pt x="1264" y="944"/>
                    <a:pt x="1256" y="1024"/>
                    <a:pt x="1112" y="1040"/>
                  </a:cubicBezTo>
                  <a:cubicBezTo>
                    <a:pt x="968" y="1056"/>
                    <a:pt x="624" y="1088"/>
                    <a:pt x="440" y="992"/>
                  </a:cubicBezTo>
                  <a:cubicBezTo>
                    <a:pt x="256" y="896"/>
                    <a:pt x="0" y="576"/>
                    <a:pt x="8" y="416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Oval 11"/>
            <p:cNvSpPr>
              <a:spLocks noChangeArrowheads="1"/>
            </p:cNvSpPr>
            <p:nvPr/>
          </p:nvSpPr>
          <p:spPr bwMode="auto">
            <a:xfrm>
              <a:off x="3229" y="1712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Line 12"/>
            <p:cNvSpPr>
              <a:spLocks noChangeShapeType="1"/>
            </p:cNvSpPr>
            <p:nvPr/>
          </p:nvSpPr>
          <p:spPr bwMode="auto">
            <a:xfrm>
              <a:off x="3949" y="1424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13"/>
            <p:cNvSpPr>
              <a:spLocks noChangeShapeType="1"/>
            </p:cNvSpPr>
            <p:nvPr/>
          </p:nvSpPr>
          <p:spPr bwMode="auto">
            <a:xfrm flipH="1" flipV="1">
              <a:off x="4093" y="24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9" name="Line 14"/>
          <p:cNvSpPr>
            <a:spLocks noChangeShapeType="1"/>
          </p:cNvSpPr>
          <p:nvPr/>
        </p:nvSpPr>
        <p:spPr bwMode="auto">
          <a:xfrm flipV="1">
            <a:off x="5967413" y="3463925"/>
            <a:ext cx="0" cy="1262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0" name="Line 15"/>
          <p:cNvSpPr>
            <a:spLocks noChangeShapeType="1"/>
          </p:cNvSpPr>
          <p:nvPr/>
        </p:nvSpPr>
        <p:spPr bwMode="auto">
          <a:xfrm>
            <a:off x="5967413" y="4725988"/>
            <a:ext cx="1506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218" name="Object 16"/>
          <p:cNvGraphicFramePr>
            <a:graphicFrameLocks noChangeAspect="1"/>
          </p:cNvGraphicFramePr>
          <p:nvPr/>
        </p:nvGraphicFramePr>
        <p:xfrm>
          <a:off x="5659438" y="3429000"/>
          <a:ext cx="206375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52280" imgH="164880" progId="Equation.3">
                  <p:embed/>
                </p:oleObj>
              </mc:Choice>
              <mc:Fallback>
                <p:oleObj name="Equation" r:id="rId7" imgW="152280" imgH="164880" progId="Equation.3">
                  <p:embed/>
                  <p:pic>
                    <p:nvPicPr>
                      <p:cNvPr id="921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438" y="3429000"/>
                        <a:ext cx="206375" cy="26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7"/>
          <p:cNvGraphicFramePr>
            <a:graphicFrameLocks noChangeAspect="1"/>
          </p:cNvGraphicFramePr>
          <p:nvPr/>
        </p:nvGraphicFramePr>
        <p:xfrm>
          <a:off x="7566025" y="4716463"/>
          <a:ext cx="2063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152280" imgH="177480" progId="Equation.3">
                  <p:embed/>
                </p:oleObj>
              </mc:Choice>
              <mc:Fallback>
                <p:oleObj name="Equation" r:id="rId9" imgW="152280" imgH="177480" progId="Equation.3">
                  <p:embed/>
                  <p:pic>
                    <p:nvPicPr>
                      <p:cNvPr id="921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6025" y="4716463"/>
                        <a:ext cx="206375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Oval 18"/>
          <p:cNvSpPr>
            <a:spLocks noChangeArrowheads="1"/>
          </p:cNvSpPr>
          <p:nvPr/>
        </p:nvSpPr>
        <p:spPr bwMode="auto">
          <a:xfrm>
            <a:off x="5948363" y="3960813"/>
            <a:ext cx="61912" cy="698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595438" y="3949700"/>
            <a:ext cx="2112962" cy="1570038"/>
            <a:chOff x="1005" y="2488"/>
            <a:chExt cx="1331" cy="989"/>
          </a:xfrm>
        </p:grpSpPr>
        <p:sp>
          <p:nvSpPr>
            <p:cNvPr id="9238" name="Line 20"/>
            <p:cNvSpPr>
              <a:spLocks noChangeShapeType="1"/>
            </p:cNvSpPr>
            <p:nvPr/>
          </p:nvSpPr>
          <p:spPr bwMode="auto">
            <a:xfrm flipV="1">
              <a:off x="1199" y="2510"/>
              <a:ext cx="0" cy="7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Line 21"/>
            <p:cNvSpPr>
              <a:spLocks noChangeShapeType="1"/>
            </p:cNvSpPr>
            <p:nvPr/>
          </p:nvSpPr>
          <p:spPr bwMode="auto">
            <a:xfrm>
              <a:off x="1199" y="3305"/>
              <a:ext cx="9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9220" name="Object 22"/>
            <p:cNvGraphicFramePr>
              <a:graphicFrameLocks noChangeAspect="1"/>
            </p:cNvGraphicFramePr>
            <p:nvPr/>
          </p:nvGraphicFramePr>
          <p:xfrm>
            <a:off x="1005" y="2488"/>
            <a:ext cx="130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Equation" r:id="rId11" imgW="152280" imgH="164880" progId="Equation.3">
                    <p:embed/>
                  </p:oleObj>
                </mc:Choice>
                <mc:Fallback>
                  <p:oleObj name="Equation" r:id="rId11" imgW="152280" imgH="164880" progId="Equation.3">
                    <p:embed/>
                    <p:pic>
                      <p:nvPicPr>
                        <p:cNvPr id="922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5" y="2488"/>
                          <a:ext cx="130" cy="1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1" name="Object 23"/>
            <p:cNvGraphicFramePr>
              <a:graphicFrameLocks noChangeAspect="1"/>
            </p:cNvGraphicFramePr>
            <p:nvPr/>
          </p:nvGraphicFramePr>
          <p:xfrm>
            <a:off x="2206" y="3299"/>
            <a:ext cx="130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Equation" r:id="rId13" imgW="152280" imgH="177480" progId="Equation.3">
                    <p:embed/>
                  </p:oleObj>
                </mc:Choice>
                <mc:Fallback>
                  <p:oleObj name="Equation" r:id="rId13" imgW="152280" imgH="177480" progId="Equation.3">
                    <p:embed/>
                    <p:pic>
                      <p:nvPicPr>
                        <p:cNvPr id="9221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6" y="3299"/>
                          <a:ext cx="130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0" name="Oval 24"/>
            <p:cNvSpPr>
              <a:spLocks noChangeArrowheads="1"/>
            </p:cNvSpPr>
            <p:nvPr/>
          </p:nvSpPr>
          <p:spPr bwMode="auto">
            <a:xfrm>
              <a:off x="1315" y="2775"/>
              <a:ext cx="39" cy="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3" name="Oval 25"/>
          <p:cNvSpPr>
            <a:spLocks noChangeArrowheads="1"/>
          </p:cNvSpPr>
          <p:nvPr/>
        </p:nvSpPr>
        <p:spPr bwMode="auto">
          <a:xfrm>
            <a:off x="7002463" y="4684713"/>
            <a:ext cx="61912" cy="698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Freeform 26"/>
          <p:cNvSpPr>
            <a:spLocks/>
          </p:cNvSpPr>
          <p:nvPr/>
        </p:nvSpPr>
        <p:spPr bwMode="auto">
          <a:xfrm>
            <a:off x="5969000" y="3987800"/>
            <a:ext cx="1041400" cy="723900"/>
          </a:xfrm>
          <a:custGeom>
            <a:avLst/>
            <a:gdLst>
              <a:gd name="T0" fmla="*/ 0 w 656"/>
              <a:gd name="T1" fmla="*/ 0 h 456"/>
              <a:gd name="T2" fmla="*/ 2147483647 w 656"/>
              <a:gd name="T3" fmla="*/ 0 h 456"/>
              <a:gd name="T4" fmla="*/ 2147483647 w 656"/>
              <a:gd name="T5" fmla="*/ 2147483647 h 456"/>
              <a:gd name="T6" fmla="*/ 0 60000 65536"/>
              <a:gd name="T7" fmla="*/ 0 60000 65536"/>
              <a:gd name="T8" fmla="*/ 0 60000 65536"/>
              <a:gd name="T9" fmla="*/ 0 w 656"/>
              <a:gd name="T10" fmla="*/ 0 h 456"/>
              <a:gd name="T11" fmla="*/ 656 w 656"/>
              <a:gd name="T12" fmla="*/ 456 h 4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6" h="456">
                <a:moveTo>
                  <a:pt x="0" y="0"/>
                </a:moveTo>
                <a:lnTo>
                  <a:pt x="656" y="0"/>
                </a:lnTo>
                <a:lnTo>
                  <a:pt x="656" y="45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Text Box 27"/>
          <p:cNvSpPr txBox="1">
            <a:spLocks noChangeArrowheads="1"/>
          </p:cNvSpPr>
          <p:nvPr/>
        </p:nvSpPr>
        <p:spPr bwMode="auto">
          <a:xfrm>
            <a:off x="2339975" y="5472113"/>
            <a:ext cx="349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9236" name="Text Box 28"/>
          <p:cNvSpPr txBox="1">
            <a:spLocks noChangeArrowheads="1"/>
          </p:cNvSpPr>
          <p:nvPr/>
        </p:nvSpPr>
        <p:spPr bwMode="auto">
          <a:xfrm>
            <a:off x="6245225" y="4938713"/>
            <a:ext cx="336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9237" name="Text Box 29"/>
          <p:cNvSpPr txBox="1">
            <a:spLocks noChangeArrowheads="1"/>
          </p:cNvSpPr>
          <p:nvPr/>
        </p:nvSpPr>
        <p:spPr bwMode="auto">
          <a:xfrm>
            <a:off x="6651625" y="3211513"/>
            <a:ext cx="336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02046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B5BEF6-E342-43E9-9156-A1D0A84D75F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123.10.6</a:t>
            </a:r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By observing a system we find that </a:t>
            </a:r>
          </a:p>
          <a:p>
            <a:pPr marL="609600" indent="-609600" eaLnBrk="1" hangingPunct="1">
              <a:buFontTx/>
              <a:buNone/>
            </a:pPr>
            <a:r>
              <a:rPr lang="en-US" dirty="0"/>
              <a:t>                    W = -Q</a:t>
            </a:r>
          </a:p>
          <a:p>
            <a:pPr marL="609600" indent="-609600" eaLnBrk="1" hangingPunct="1">
              <a:buFontTx/>
              <a:buNone/>
            </a:pPr>
            <a:r>
              <a:rPr lang="en-US" dirty="0"/>
              <a:t>What can we say about the system?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It is isolated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It is cyclic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It is isobaric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It is closed</a:t>
            </a:r>
          </a:p>
        </p:txBody>
      </p:sp>
    </p:spTree>
    <p:extLst>
      <p:ext uri="{BB962C8B-B14F-4D97-AF65-F5344CB8AC3E}">
        <p14:creationId xmlns:p14="http://schemas.microsoft.com/office/powerpoint/2010/main" val="131197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9115"/>
            <a:ext cx="2133600" cy="365125"/>
          </a:xfrm>
          <a:noFill/>
        </p:spPr>
        <p:txBody>
          <a:bodyPr/>
          <a:lstStyle/>
          <a:p>
            <a:fld id="{005D29CD-E9E5-43F0-9F4C-9122175FCE7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123.10.6</a:t>
            </a:r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Which graph represent the most work done on the system?</a:t>
            </a:r>
          </a:p>
        </p:txBody>
      </p:sp>
      <p:sp>
        <p:nvSpPr>
          <p:cNvPr id="182278" name="Text Box 5"/>
          <p:cNvSpPr txBox="1">
            <a:spLocks noChangeArrowheads="1"/>
          </p:cNvSpPr>
          <p:nvPr/>
        </p:nvSpPr>
        <p:spPr bwMode="auto">
          <a:xfrm>
            <a:off x="1935165" y="5415617"/>
            <a:ext cx="659988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A                               B                              C         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60058" y="2998693"/>
            <a:ext cx="3021514" cy="2274516"/>
            <a:chOff x="2362821" y="1595735"/>
            <a:chExt cx="4342779" cy="4147776"/>
          </a:xfrm>
        </p:grpSpPr>
        <p:sp>
          <p:nvSpPr>
            <p:cNvPr id="46" name="Rectangle 45"/>
            <p:cNvSpPr/>
            <p:nvPr/>
          </p:nvSpPr>
          <p:spPr>
            <a:xfrm>
              <a:off x="3810000" y="2438400"/>
              <a:ext cx="1905000" cy="25146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5400000">
              <a:off x="4457700" y="3771900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200400" y="2057400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>
              <a:off x="4648200" y="3505200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200400" y="4038600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124200" y="24384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552700" y="3695700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Isosceles Triangle 52"/>
            <p:cNvSpPr/>
            <p:nvPr/>
          </p:nvSpPr>
          <p:spPr>
            <a:xfrm rot="5400000">
              <a:off x="4572000" y="2286000"/>
              <a:ext cx="304800" cy="3048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971800" y="1595735"/>
              <a:ext cx="374371" cy="566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P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62821" y="2057399"/>
              <a:ext cx="685180" cy="841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i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82150" y="3657599"/>
              <a:ext cx="742053" cy="841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f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81399" y="4876800"/>
              <a:ext cx="714150" cy="841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V</a:t>
              </a:r>
              <a:r>
                <a:rPr lang="en-US" sz="2400" i="1" baseline="-25000" dirty="0"/>
                <a:t>i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86399" y="4901625"/>
              <a:ext cx="645239" cy="841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/>
                <a:t>V</a:t>
              </a:r>
              <a:r>
                <a:rPr lang="en-US" sz="2400" i="1" baseline="-25000" dirty="0" err="1"/>
                <a:t>f</a:t>
              </a:r>
              <a:endParaRPr lang="en-US" sz="2400" i="1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72199" y="4724400"/>
              <a:ext cx="533401" cy="566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V</a:t>
              </a:r>
              <a:endParaRPr lang="en-US" i="1" baseline="-250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3810000" y="2428875"/>
              <a:ext cx="1914525" cy="1571625"/>
            </a:xfrm>
            <a:custGeom>
              <a:avLst/>
              <a:gdLst>
                <a:gd name="connsiteX0" fmla="*/ 0 w 1914525"/>
                <a:gd name="connsiteY0" fmla="*/ 0 h 1571625"/>
                <a:gd name="connsiteX1" fmla="*/ 1895475 w 1914525"/>
                <a:gd name="connsiteY1" fmla="*/ 9525 h 1571625"/>
                <a:gd name="connsiteX2" fmla="*/ 1914525 w 1914525"/>
                <a:gd name="connsiteY2" fmla="*/ 1571625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4525" h="1571625">
                  <a:moveTo>
                    <a:pt x="0" y="0"/>
                  </a:moveTo>
                  <a:lnTo>
                    <a:pt x="1895475" y="9525"/>
                  </a:lnTo>
                  <a:lnTo>
                    <a:pt x="1914525" y="1571625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" name="Isosceles Triangle 60"/>
            <p:cNvSpPr/>
            <p:nvPr/>
          </p:nvSpPr>
          <p:spPr>
            <a:xfrm rot="10800000">
              <a:off x="5562600" y="3124200"/>
              <a:ext cx="304800" cy="3048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" name="Oval 61"/>
            <p:cNvSpPr/>
            <p:nvPr/>
          </p:nvSpPr>
          <p:spPr>
            <a:xfrm>
              <a:off x="3733800" y="23622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Oval 62"/>
            <p:cNvSpPr/>
            <p:nvPr/>
          </p:nvSpPr>
          <p:spPr>
            <a:xfrm>
              <a:off x="5638800" y="3962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6519" y="3001141"/>
            <a:ext cx="3037706" cy="2274516"/>
            <a:chOff x="-1251377" y="1600200"/>
            <a:chExt cx="4366052" cy="4147776"/>
          </a:xfrm>
        </p:grpSpPr>
        <p:sp>
          <p:nvSpPr>
            <p:cNvPr id="29" name="Freeform 28"/>
            <p:cNvSpPr/>
            <p:nvPr/>
          </p:nvSpPr>
          <p:spPr>
            <a:xfrm>
              <a:off x="228600" y="2509540"/>
              <a:ext cx="1914525" cy="2447925"/>
            </a:xfrm>
            <a:custGeom>
              <a:avLst/>
              <a:gdLst>
                <a:gd name="connsiteX0" fmla="*/ 0 w 1914525"/>
                <a:gd name="connsiteY0" fmla="*/ 0 h 2447925"/>
                <a:gd name="connsiteX1" fmla="*/ 228600 w 1914525"/>
                <a:gd name="connsiteY1" fmla="*/ 276225 h 2447925"/>
                <a:gd name="connsiteX2" fmla="*/ 657225 w 1914525"/>
                <a:gd name="connsiteY2" fmla="*/ 704850 h 2447925"/>
                <a:gd name="connsiteX3" fmla="*/ 1095375 w 1914525"/>
                <a:gd name="connsiteY3" fmla="*/ 1038225 h 2447925"/>
                <a:gd name="connsiteX4" fmla="*/ 1666875 w 1914525"/>
                <a:gd name="connsiteY4" fmla="*/ 1381125 h 2447925"/>
                <a:gd name="connsiteX5" fmla="*/ 1914525 w 1914525"/>
                <a:gd name="connsiteY5" fmla="*/ 1524000 h 2447925"/>
                <a:gd name="connsiteX6" fmla="*/ 1895475 w 1914525"/>
                <a:gd name="connsiteY6" fmla="*/ 2447925 h 2447925"/>
                <a:gd name="connsiteX7" fmla="*/ 0 w 1914525"/>
                <a:gd name="connsiteY7" fmla="*/ 2447925 h 2447925"/>
                <a:gd name="connsiteX8" fmla="*/ 0 w 1914525"/>
                <a:gd name="connsiteY8" fmla="*/ 0 h 244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4525" h="2447925">
                  <a:moveTo>
                    <a:pt x="0" y="0"/>
                  </a:moveTo>
                  <a:lnTo>
                    <a:pt x="228600" y="276225"/>
                  </a:lnTo>
                  <a:lnTo>
                    <a:pt x="657225" y="704850"/>
                  </a:lnTo>
                  <a:lnTo>
                    <a:pt x="1095375" y="1038225"/>
                  </a:lnTo>
                  <a:lnTo>
                    <a:pt x="1666875" y="1381125"/>
                  </a:lnTo>
                  <a:lnTo>
                    <a:pt x="1914525" y="1524000"/>
                  </a:lnTo>
                  <a:lnTo>
                    <a:pt x="1895475" y="2447925"/>
                  </a:lnTo>
                  <a:lnTo>
                    <a:pt x="0" y="2447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-390525" y="2061865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>
              <a:off x="1057275" y="3509665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-390525" y="4043065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-466725" y="2442865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-1038225" y="3700165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124075" y="4119265"/>
              <a:ext cx="0" cy="83820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42875" y="236666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/>
            <p:cNvSpPr/>
            <p:nvPr/>
          </p:nvSpPr>
          <p:spPr>
            <a:xfrm>
              <a:off x="2047875" y="396686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38125" y="2509540"/>
              <a:ext cx="1885950" cy="1504950"/>
            </a:xfrm>
            <a:custGeom>
              <a:avLst/>
              <a:gdLst>
                <a:gd name="connsiteX0" fmla="*/ 0 w 1885950"/>
                <a:gd name="connsiteY0" fmla="*/ 0 h 1504950"/>
                <a:gd name="connsiteX1" fmla="*/ 771525 w 1885950"/>
                <a:gd name="connsiteY1" fmla="*/ 800100 h 1504950"/>
                <a:gd name="connsiteX2" fmla="*/ 1885950 w 1885950"/>
                <a:gd name="connsiteY2" fmla="*/ 1504950 h 1504950"/>
                <a:gd name="connsiteX3" fmla="*/ 1885950 w 1885950"/>
                <a:gd name="connsiteY3" fmla="*/ 1504950 h 150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5950" h="1504950">
                  <a:moveTo>
                    <a:pt x="0" y="0"/>
                  </a:moveTo>
                  <a:cubicBezTo>
                    <a:pt x="228600" y="274637"/>
                    <a:pt x="457200" y="549275"/>
                    <a:pt x="771525" y="800100"/>
                  </a:cubicBezTo>
                  <a:cubicBezTo>
                    <a:pt x="1085850" y="1050925"/>
                    <a:pt x="1885950" y="1504950"/>
                    <a:pt x="1885950" y="1504950"/>
                  </a:cubicBezTo>
                  <a:lnTo>
                    <a:pt x="1885950" y="1504950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Isosceles Triangle 38"/>
            <p:cNvSpPr/>
            <p:nvPr/>
          </p:nvSpPr>
          <p:spPr>
            <a:xfrm rot="7951073">
              <a:off x="815399" y="3115389"/>
              <a:ext cx="304800" cy="3048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619125" y="1600200"/>
              <a:ext cx="374371" cy="566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-1135415" y="2061864"/>
              <a:ext cx="592491" cy="841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i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-1251377" y="3662063"/>
              <a:ext cx="784655" cy="841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f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9526" y="4881265"/>
              <a:ext cx="671546" cy="841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V</a:t>
              </a:r>
              <a:r>
                <a:rPr lang="en-US" sz="2400" i="1" baseline="-25000" dirty="0"/>
                <a:t>i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95476" y="4906090"/>
              <a:ext cx="699271" cy="841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/>
                <a:t>V</a:t>
              </a:r>
              <a:r>
                <a:rPr lang="en-US" sz="2400" i="1" baseline="-25000" dirty="0" err="1"/>
                <a:t>f</a:t>
              </a:r>
              <a:endParaRPr lang="en-US" sz="2400" i="1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81274" y="4886325"/>
              <a:ext cx="533401" cy="566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V</a:t>
              </a:r>
              <a:endParaRPr lang="en-US" i="1" baseline="-250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79396" y="3042927"/>
            <a:ext cx="2862897" cy="2274517"/>
            <a:chOff x="5554963" y="3042927"/>
            <a:chExt cx="2862897" cy="2274517"/>
          </a:xfrm>
        </p:grpSpPr>
        <p:sp>
          <p:nvSpPr>
            <p:cNvPr id="11" name="Rectangle 10"/>
            <p:cNvSpPr/>
            <p:nvPr/>
          </p:nvSpPr>
          <p:spPr>
            <a:xfrm>
              <a:off x="6403229" y="4382521"/>
              <a:ext cx="1325415" cy="5014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2" name="Straight Connector 11"/>
            <p:cNvCxnSpPr>
              <a:stCxn id="28" idx="4"/>
            </p:cNvCxnSpPr>
            <p:nvPr/>
          </p:nvCxnSpPr>
          <p:spPr>
            <a:xfrm>
              <a:off x="7728645" y="4424307"/>
              <a:ext cx="0" cy="440421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979097" y="3296090"/>
              <a:ext cx="0" cy="15878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>
              <a:off x="6986412" y="3876636"/>
              <a:ext cx="0" cy="20146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979097" y="4382521"/>
              <a:ext cx="174954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26080" y="3505019"/>
              <a:ext cx="47714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5713764" y="4194485"/>
              <a:ext cx="137893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20047" y="3042927"/>
              <a:ext cx="260471" cy="310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P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54963" y="3296090"/>
              <a:ext cx="402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i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54964" y="4173592"/>
              <a:ext cx="482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f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44179" y="4842165"/>
              <a:ext cx="519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V</a:t>
              </a:r>
              <a:r>
                <a:rPr lang="en-US" sz="2400" i="1" baseline="-25000" dirty="0"/>
                <a:t>i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69595" y="4855779"/>
              <a:ext cx="4851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/>
                <a:t>V</a:t>
              </a:r>
              <a:r>
                <a:rPr lang="en-US" sz="2400" i="1" baseline="-25000" dirty="0" err="1"/>
                <a:t>f</a:t>
              </a:r>
              <a:endParaRPr lang="en-US" sz="2400" i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46743" y="4758594"/>
              <a:ext cx="371117" cy="310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V</a:t>
              </a:r>
              <a:endParaRPr lang="en-US" i="1" baseline="-25000" dirty="0"/>
            </a:p>
          </p:txBody>
        </p:sp>
        <p:sp>
          <p:nvSpPr>
            <p:cNvPr id="24" name="Isosceles Triangle 23"/>
            <p:cNvSpPr/>
            <p:nvPr/>
          </p:nvSpPr>
          <p:spPr>
            <a:xfrm rot="5400000" flipH="1" flipV="1">
              <a:off x="7008874" y="4255595"/>
              <a:ext cx="167143" cy="21206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Freeform 24"/>
            <p:cNvSpPr/>
            <p:nvPr/>
          </p:nvSpPr>
          <p:spPr>
            <a:xfrm flipH="1" flipV="1">
              <a:off x="6396602" y="3505019"/>
              <a:ext cx="1332042" cy="861832"/>
            </a:xfrm>
            <a:custGeom>
              <a:avLst/>
              <a:gdLst>
                <a:gd name="connsiteX0" fmla="*/ 0 w 1914525"/>
                <a:gd name="connsiteY0" fmla="*/ 0 h 1571625"/>
                <a:gd name="connsiteX1" fmla="*/ 1895475 w 1914525"/>
                <a:gd name="connsiteY1" fmla="*/ 9525 h 1571625"/>
                <a:gd name="connsiteX2" fmla="*/ 1914525 w 1914525"/>
                <a:gd name="connsiteY2" fmla="*/ 1571625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4525" h="1571625">
                  <a:moveTo>
                    <a:pt x="0" y="0"/>
                  </a:moveTo>
                  <a:lnTo>
                    <a:pt x="1895475" y="9525"/>
                  </a:lnTo>
                  <a:lnTo>
                    <a:pt x="1914525" y="1571625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" name="Isosceles Triangle 25"/>
            <p:cNvSpPr/>
            <p:nvPr/>
          </p:nvSpPr>
          <p:spPr>
            <a:xfrm rot="10800000" flipH="1" flipV="1">
              <a:off x="6297196" y="3818413"/>
              <a:ext cx="212066" cy="16714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Oval 26"/>
            <p:cNvSpPr/>
            <p:nvPr/>
          </p:nvSpPr>
          <p:spPr>
            <a:xfrm>
              <a:off x="6350213" y="3463234"/>
              <a:ext cx="106033" cy="835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Oval 27"/>
            <p:cNvSpPr/>
            <p:nvPr/>
          </p:nvSpPr>
          <p:spPr>
            <a:xfrm>
              <a:off x="7675628" y="4340736"/>
              <a:ext cx="106033" cy="835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876980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33400"/>
            <a:ext cx="8378272" cy="558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89880"/>
            <a:ext cx="8492890" cy="5658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52486"/>
            <a:ext cx="8704419" cy="577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123.10.1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 the work energy theorem, </a:t>
            </a:r>
            <a:r>
              <a:rPr lang="en-US" dirty="0">
                <a:sym typeface="Symbol"/>
              </a:rPr>
              <a:t>K = ?</a:t>
            </a:r>
          </a:p>
          <a:p>
            <a:pPr>
              <a:buNone/>
            </a:pPr>
            <a:endParaRPr lang="en-US" dirty="0">
              <a:sym typeface="Symbol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W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U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F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0.5mv</a:t>
            </a:r>
            <a:r>
              <a:rPr lang="en-US" baseline="30000" dirty="0">
                <a:sym typeface="Symbol"/>
              </a:rPr>
              <a:t>2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7D1FB-7ED3-4D53-B026-4508F19EE3B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37187" y="3244334"/>
            <a:ext cx="26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ym typeface="Symbol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79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42082"/>
            <a:ext cx="8650174" cy="575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812B8D-E844-4807-B20D-B92C141DEBC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83299" name="Rectangle 2"/>
          <p:cNvSpPr>
            <a:spLocks noChangeArrowheads="1"/>
          </p:cNvSpPr>
          <p:nvPr/>
        </p:nvSpPr>
        <p:spPr bwMode="auto">
          <a:xfrm>
            <a:off x="5878513" y="3657600"/>
            <a:ext cx="2511425" cy="187166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Gas at T</a:t>
            </a:r>
            <a:r>
              <a:rPr lang="en-US" baseline="-25000"/>
              <a:t>i</a:t>
            </a:r>
          </a:p>
        </p:txBody>
      </p:sp>
      <p:sp>
        <p:nvSpPr>
          <p:cNvPr id="18330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123.10.7</a:t>
            </a:r>
            <a:endParaRPr lang="en-US" dirty="0"/>
          </a:p>
        </p:txBody>
      </p:sp>
      <p:sp>
        <p:nvSpPr>
          <p:cNvPr id="18330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978275" cy="4525963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800"/>
              <a:t>The initial state of a system is shown, if the membrane is broken, the gas fills the entire container. Is there work done by the gas in filling the container?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LcParenR"/>
            </a:pPr>
            <a:r>
              <a:rPr lang="en-US" sz="2800"/>
              <a:t>Yes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LcParenR"/>
            </a:pPr>
            <a:r>
              <a:rPr lang="en-US" sz="2800"/>
              <a:t>No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LcParenR"/>
            </a:pPr>
            <a:r>
              <a:rPr lang="en-US" sz="2800"/>
              <a:t>Can’t Tell</a:t>
            </a:r>
          </a:p>
        </p:txBody>
      </p:sp>
      <p:sp>
        <p:nvSpPr>
          <p:cNvPr id="183302" name="Rectangle 5"/>
          <p:cNvSpPr>
            <a:spLocks noChangeArrowheads="1"/>
          </p:cNvSpPr>
          <p:nvPr/>
        </p:nvSpPr>
        <p:spPr bwMode="auto">
          <a:xfrm>
            <a:off x="5878513" y="1814513"/>
            <a:ext cx="2511425" cy="3730625"/>
          </a:xfrm>
          <a:prstGeom prst="rect">
            <a:avLst/>
          </a:prstGeom>
          <a:noFill/>
          <a:ln w="53975" algn="ctr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3303" name="Line 6"/>
          <p:cNvSpPr>
            <a:spLocks noChangeShapeType="1"/>
          </p:cNvSpPr>
          <p:nvPr/>
        </p:nvSpPr>
        <p:spPr bwMode="auto">
          <a:xfrm>
            <a:off x="5864225" y="3671888"/>
            <a:ext cx="252571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3304" name="Text Box 7"/>
          <p:cNvSpPr txBox="1">
            <a:spLocks noChangeArrowheads="1"/>
          </p:cNvSpPr>
          <p:nvPr/>
        </p:nvSpPr>
        <p:spPr bwMode="auto">
          <a:xfrm>
            <a:off x="6573838" y="2286000"/>
            <a:ext cx="11366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Vacuum</a:t>
            </a:r>
          </a:p>
        </p:txBody>
      </p:sp>
      <p:sp>
        <p:nvSpPr>
          <p:cNvPr id="183305" name="Text Box 8"/>
          <p:cNvSpPr txBox="1">
            <a:spLocks noChangeArrowheads="1"/>
          </p:cNvSpPr>
          <p:nvPr/>
        </p:nvSpPr>
        <p:spPr bwMode="auto">
          <a:xfrm>
            <a:off x="5754688" y="3092450"/>
            <a:ext cx="192087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Membrane</a:t>
            </a:r>
          </a:p>
        </p:txBody>
      </p:sp>
      <p:sp>
        <p:nvSpPr>
          <p:cNvPr id="183306" name="Line 9"/>
          <p:cNvSpPr>
            <a:spLocks noChangeShapeType="1"/>
          </p:cNvSpPr>
          <p:nvPr/>
        </p:nvSpPr>
        <p:spPr bwMode="auto">
          <a:xfrm flipH="1">
            <a:off x="6502400" y="3381375"/>
            <a:ext cx="115888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8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123.10.2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714" y="1179285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Mechanical work is defined as …</a:t>
            </a:r>
            <a:endParaRPr lang="en-US" dirty="0">
              <a:sym typeface="Symbol"/>
            </a:endParaRPr>
          </a:p>
          <a:p>
            <a:pPr>
              <a:buNone/>
            </a:pPr>
            <a:endParaRPr lang="en-US" dirty="0">
              <a:sym typeface="Symbol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 F/A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sym typeface="Symbol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 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sym typeface="Symbol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  0.5mv</a:t>
            </a:r>
            <a:r>
              <a:rPr lang="en-US" baseline="30000" dirty="0">
                <a:sym typeface="Symbol"/>
              </a:rPr>
              <a:t>2</a:t>
            </a:r>
            <a:endParaRPr lang="en-US" dirty="0">
              <a:sym typeface="Symbol"/>
            </a:endParaRPr>
          </a:p>
          <a:p>
            <a:pPr marL="514350" indent="-514350">
              <a:buFont typeface="+mj-lt"/>
              <a:buAutoNum type="alphaLcParenR"/>
            </a:pPr>
            <a:endParaRPr lang="en-US" dirty="0">
              <a:sym typeface="Symbol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  PH 123</a:t>
            </a:r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 </a:t>
            </a:r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 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sym typeface="Symbol"/>
            </a:endParaRPr>
          </a:p>
          <a:p>
            <a:pPr marL="514350" indent="-514350">
              <a:buFont typeface="+mj-lt"/>
              <a:buAutoNum type="alphaLcParenR"/>
            </a:pP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7D1FB-7ED3-4D53-B026-4508F19EE3B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286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8793768"/>
              </p:ext>
            </p:extLst>
          </p:nvPr>
        </p:nvGraphicFramePr>
        <p:xfrm>
          <a:off x="1076325" y="2538413"/>
          <a:ext cx="18700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914400" imgH="355320" progId="Equation.3">
                  <p:embed/>
                </p:oleObj>
              </mc:Choice>
              <mc:Fallback>
                <p:oleObj name="Equation" r:id="rId3" imgW="914400" imgH="355320" progId="Equation.3">
                  <p:embed/>
                  <p:pic>
                    <p:nvPicPr>
                      <p:cNvPr id="29286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2538413"/>
                        <a:ext cx="18700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145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123.10.2.4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quantity </a:t>
            </a:r>
            <a:r>
              <a:rPr lang="en-US" dirty="0">
                <a:sym typeface="Symbol"/>
              </a:rPr>
              <a:t>U = ?</a:t>
            </a:r>
          </a:p>
          <a:p>
            <a:pPr>
              <a:buNone/>
            </a:pPr>
            <a:endParaRPr lang="en-US" dirty="0">
              <a:sym typeface="Symbol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-W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K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F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45.3mv</a:t>
            </a:r>
            <a:r>
              <a:rPr lang="en-US" baseline="30000" dirty="0">
                <a:sym typeface="Symbol"/>
              </a:rPr>
              <a:t>2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7D1FB-7ED3-4D53-B026-4508F19EE3B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37187" y="3244334"/>
            <a:ext cx="26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ym typeface="Symbol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0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055BB9-5F03-4E0E-A159-328DD34FA0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1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123.10.2.5</a:t>
            </a:r>
          </a:p>
        </p:txBody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645025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A force, F, does work. Which of the F vs x diagrams represents the most work done?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48413" y="1639888"/>
            <a:ext cx="2030412" cy="1854200"/>
            <a:chOff x="3999" y="1033"/>
            <a:chExt cx="1279" cy="1168"/>
          </a:xfrm>
        </p:grpSpPr>
        <p:sp>
          <p:nvSpPr>
            <p:cNvPr id="181265" name="Line 5"/>
            <p:cNvSpPr>
              <a:spLocks noChangeShapeType="1"/>
            </p:cNvSpPr>
            <p:nvPr/>
          </p:nvSpPr>
          <p:spPr bwMode="auto">
            <a:xfrm>
              <a:off x="4215" y="1115"/>
              <a:ext cx="0" cy="10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66" name="Line 6"/>
            <p:cNvSpPr>
              <a:spLocks noChangeShapeType="1"/>
            </p:cNvSpPr>
            <p:nvPr/>
          </p:nvSpPr>
          <p:spPr bwMode="auto">
            <a:xfrm>
              <a:off x="4123" y="1984"/>
              <a:ext cx="10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67" name="Oval 7"/>
            <p:cNvSpPr>
              <a:spLocks noChangeArrowheads="1"/>
            </p:cNvSpPr>
            <p:nvPr/>
          </p:nvSpPr>
          <p:spPr bwMode="auto">
            <a:xfrm>
              <a:off x="4389" y="1756"/>
              <a:ext cx="73" cy="56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1268" name="Oval 8"/>
            <p:cNvSpPr>
              <a:spLocks noChangeArrowheads="1"/>
            </p:cNvSpPr>
            <p:nvPr/>
          </p:nvSpPr>
          <p:spPr bwMode="auto">
            <a:xfrm>
              <a:off x="4841" y="1422"/>
              <a:ext cx="73" cy="56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69" name="Line 9"/>
            <p:cNvSpPr>
              <a:spLocks noChangeShapeType="1"/>
            </p:cNvSpPr>
            <p:nvPr/>
          </p:nvSpPr>
          <p:spPr bwMode="auto">
            <a:xfrm flipV="1">
              <a:off x="4425" y="1445"/>
              <a:ext cx="466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70" name="Text Box 10"/>
            <p:cNvSpPr txBox="1">
              <a:spLocks noChangeArrowheads="1"/>
            </p:cNvSpPr>
            <p:nvPr/>
          </p:nvSpPr>
          <p:spPr bwMode="auto">
            <a:xfrm>
              <a:off x="5090" y="1970"/>
              <a:ext cx="1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181271" name="Text Box 11"/>
            <p:cNvSpPr txBox="1">
              <a:spLocks noChangeArrowheads="1"/>
            </p:cNvSpPr>
            <p:nvPr/>
          </p:nvSpPr>
          <p:spPr bwMode="auto">
            <a:xfrm>
              <a:off x="3999" y="1033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81272" name="Text Box 12"/>
            <p:cNvSpPr txBox="1">
              <a:spLocks noChangeArrowheads="1"/>
            </p:cNvSpPr>
            <p:nvPr/>
          </p:nvSpPr>
          <p:spPr bwMode="auto">
            <a:xfrm>
              <a:off x="4945" y="1298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81273" name="Text Box 13"/>
            <p:cNvSpPr txBox="1">
              <a:spLocks noChangeArrowheads="1"/>
            </p:cNvSpPr>
            <p:nvPr/>
          </p:nvSpPr>
          <p:spPr bwMode="auto">
            <a:xfrm>
              <a:off x="4305" y="1481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</p:grpSp>
      <p:sp>
        <p:nvSpPr>
          <p:cNvPr id="181254" name="Line 14"/>
          <p:cNvSpPr>
            <a:spLocks noChangeShapeType="1"/>
          </p:cNvSpPr>
          <p:nvPr/>
        </p:nvSpPr>
        <p:spPr bwMode="auto">
          <a:xfrm>
            <a:off x="6678613" y="3713163"/>
            <a:ext cx="0" cy="159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1255" name="Line 15"/>
          <p:cNvSpPr>
            <a:spLocks noChangeShapeType="1"/>
          </p:cNvSpPr>
          <p:nvPr/>
        </p:nvSpPr>
        <p:spPr bwMode="auto">
          <a:xfrm>
            <a:off x="6532563" y="5092700"/>
            <a:ext cx="167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1256" name="Oval 16"/>
          <p:cNvSpPr>
            <a:spLocks noChangeArrowheads="1"/>
          </p:cNvSpPr>
          <p:nvPr/>
        </p:nvSpPr>
        <p:spPr bwMode="auto">
          <a:xfrm>
            <a:off x="6954838" y="4730750"/>
            <a:ext cx="115887" cy="889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1257" name="Oval 17"/>
          <p:cNvSpPr>
            <a:spLocks noChangeArrowheads="1"/>
          </p:cNvSpPr>
          <p:nvPr/>
        </p:nvSpPr>
        <p:spPr bwMode="auto">
          <a:xfrm>
            <a:off x="7672388" y="4200525"/>
            <a:ext cx="115887" cy="889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1258" name="Text Box 18"/>
          <p:cNvSpPr txBox="1">
            <a:spLocks noChangeArrowheads="1"/>
          </p:cNvSpPr>
          <p:nvPr/>
        </p:nvSpPr>
        <p:spPr bwMode="auto">
          <a:xfrm>
            <a:off x="8067675" y="5070475"/>
            <a:ext cx="298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81259" name="Text Box 19"/>
          <p:cNvSpPr txBox="1">
            <a:spLocks noChangeArrowheads="1"/>
          </p:cNvSpPr>
          <p:nvPr/>
        </p:nvSpPr>
        <p:spPr bwMode="auto">
          <a:xfrm>
            <a:off x="6335713" y="3582988"/>
            <a:ext cx="323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181260" name="Text Box 20"/>
          <p:cNvSpPr txBox="1">
            <a:spLocks noChangeArrowheads="1"/>
          </p:cNvSpPr>
          <p:nvPr/>
        </p:nvSpPr>
        <p:spPr bwMode="auto">
          <a:xfrm>
            <a:off x="7837488" y="4003675"/>
            <a:ext cx="336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81261" name="Text Box 21"/>
          <p:cNvSpPr txBox="1">
            <a:spLocks noChangeArrowheads="1"/>
          </p:cNvSpPr>
          <p:nvPr/>
        </p:nvSpPr>
        <p:spPr bwMode="auto">
          <a:xfrm>
            <a:off x="6770688" y="4306888"/>
            <a:ext cx="336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1262" name="Freeform 22"/>
          <p:cNvSpPr>
            <a:spLocks/>
          </p:cNvSpPr>
          <p:nvPr/>
        </p:nvSpPr>
        <p:spPr bwMode="auto">
          <a:xfrm>
            <a:off x="7023100" y="4241800"/>
            <a:ext cx="673100" cy="533400"/>
          </a:xfrm>
          <a:custGeom>
            <a:avLst/>
            <a:gdLst>
              <a:gd name="T0" fmla="*/ 0 w 424"/>
              <a:gd name="T1" fmla="*/ 2147483647 h 336"/>
              <a:gd name="T2" fmla="*/ 0 w 424"/>
              <a:gd name="T3" fmla="*/ 0 h 336"/>
              <a:gd name="T4" fmla="*/ 2147483647 w 424"/>
              <a:gd name="T5" fmla="*/ 0 h 336"/>
              <a:gd name="T6" fmla="*/ 0 60000 65536"/>
              <a:gd name="T7" fmla="*/ 0 60000 65536"/>
              <a:gd name="T8" fmla="*/ 0 60000 65536"/>
              <a:gd name="T9" fmla="*/ 0 w 424"/>
              <a:gd name="T10" fmla="*/ 0 h 336"/>
              <a:gd name="T11" fmla="*/ 424 w 42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4" h="336">
                <a:moveTo>
                  <a:pt x="0" y="336"/>
                </a:moveTo>
                <a:lnTo>
                  <a:pt x="0" y="0"/>
                </a:lnTo>
                <a:lnTo>
                  <a:pt x="42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1263" name="Text Box 23"/>
          <p:cNvSpPr txBox="1">
            <a:spLocks noChangeArrowheads="1"/>
          </p:cNvSpPr>
          <p:nvPr/>
        </p:nvSpPr>
        <p:spPr bwMode="auto">
          <a:xfrm>
            <a:off x="5838825" y="2386013"/>
            <a:ext cx="336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1264" name="Text Box 24"/>
          <p:cNvSpPr txBox="1">
            <a:spLocks noChangeArrowheads="1"/>
          </p:cNvSpPr>
          <p:nvPr/>
        </p:nvSpPr>
        <p:spPr bwMode="auto">
          <a:xfrm>
            <a:off x="5864225" y="4125913"/>
            <a:ext cx="336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7098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123.10.3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714" y="1179285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Is mechanical energy conserved?</a:t>
            </a:r>
          </a:p>
          <a:p>
            <a:pPr>
              <a:buNone/>
            </a:pPr>
            <a:endParaRPr lang="en-US" dirty="0">
              <a:sym typeface="Symbol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No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Maybe sometimes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sym typeface="Symbol"/>
            </a:endParaRPr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 </a:t>
            </a:r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 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sym typeface="Symbol"/>
            </a:endParaRPr>
          </a:p>
          <a:p>
            <a:pPr marL="514350" indent="-514350">
              <a:buFont typeface="+mj-lt"/>
              <a:buAutoNum type="alphaLcParenR"/>
            </a:pP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7D1FB-7ED3-4D53-B026-4508F19EE3B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0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123.10.4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714" y="1179285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How much heat is contained in this room?</a:t>
            </a:r>
          </a:p>
          <a:p>
            <a:pPr>
              <a:buNone/>
            </a:pPr>
            <a:endParaRPr lang="en-US" dirty="0">
              <a:sym typeface="Symbol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100000J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100000K</a:t>
            </a:r>
          </a:p>
          <a:p>
            <a:pPr marL="514350" indent="-514350">
              <a:buFont typeface="+mj-lt"/>
              <a:buAutoNum type="alphaLcParenR"/>
            </a:pPr>
            <a:r>
              <a:rPr lang="en-US">
                <a:sym typeface="Symbol"/>
              </a:rPr>
              <a:t>100000BTU</a:t>
            </a:r>
            <a:endParaRPr lang="en-US" dirty="0">
              <a:sym typeface="Symbol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This is a dumb question, rooms don’t “contain” heat.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sym typeface="Symbol"/>
            </a:endParaRPr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 </a:t>
            </a:r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 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sym typeface="Symbol"/>
            </a:endParaRPr>
          </a:p>
          <a:p>
            <a:pPr marL="514350" indent="-514350">
              <a:buFont typeface="+mj-lt"/>
              <a:buAutoNum type="alphaLcParenR"/>
            </a:pP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7D1FB-7ED3-4D53-B026-4508F19EE3B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088463" y="3820196"/>
            <a:ext cx="4953000" cy="1981200"/>
            <a:chOff x="2057400" y="1371600"/>
            <a:chExt cx="4953000" cy="2971800"/>
          </a:xfrm>
        </p:grpSpPr>
        <p:sp>
          <p:nvSpPr>
            <p:cNvPr id="5" name="Rectangle 4"/>
            <p:cNvSpPr/>
            <p:nvPr/>
          </p:nvSpPr>
          <p:spPr>
            <a:xfrm>
              <a:off x="2057400" y="1371600"/>
              <a:ext cx="4953000" cy="2971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4600" y="1790700"/>
              <a:ext cx="4495800" cy="213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76800" y="1790700"/>
              <a:ext cx="457200" cy="2133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20315" y="1790699"/>
              <a:ext cx="2404110" cy="213836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073755" y="705129"/>
            <a:ext cx="4953000" cy="1981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30955" y="984529"/>
            <a:ext cx="4495800" cy="142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87315" y="984529"/>
            <a:ext cx="457200" cy="142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36670" y="984528"/>
            <a:ext cx="1365885" cy="14255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4325558" y="1565632"/>
            <a:ext cx="1158240" cy="33528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555909" y="1328854"/>
            <a:ext cx="7814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rgbClr val="FF0000"/>
                </a:solidFill>
              </a:rPr>
              <a:t>F</a:t>
            </a:r>
            <a:r>
              <a:rPr lang="en-US" sz="4400" baseline="-25000" dirty="0" err="1">
                <a:solidFill>
                  <a:srgbClr val="FF0000"/>
                </a:solidFill>
              </a:rPr>
              <a:t>ex</a:t>
            </a:r>
            <a:endParaRPr lang="en-US" sz="4400" baseline="-25000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912190" y="2956560"/>
            <a:ext cx="0" cy="7924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892040" y="2956560"/>
            <a:ext cx="0" cy="7924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71835" y="3107711"/>
            <a:ext cx="614271" cy="59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Symbol"/>
              </a:rPr>
              <a:t>x</a:t>
            </a:r>
            <a:endParaRPr lang="en-US" sz="3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348310" y="3413760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892040" y="3413760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78477" y="976172"/>
            <a:ext cx="1125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</a:t>
            </a:r>
            <a:r>
              <a:rPr lang="en-US" sz="3200" baseline="-25000" dirty="0"/>
              <a:t>i</a:t>
            </a:r>
            <a:r>
              <a:rPr lang="en-US" sz="3200" dirty="0"/>
              <a:t>    V</a:t>
            </a:r>
            <a:r>
              <a:rPr lang="en-US" sz="3200" baseline="-25000" dirty="0"/>
              <a:t>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42839" y="4121870"/>
            <a:ext cx="1076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</a:t>
            </a:r>
            <a:r>
              <a:rPr lang="en-US" sz="3200" baseline="-25000" dirty="0"/>
              <a:t>f</a:t>
            </a:r>
            <a:r>
              <a:rPr lang="en-US" sz="3200" dirty="0"/>
              <a:t>   </a:t>
            </a:r>
            <a:r>
              <a:rPr lang="en-US" sz="3200" dirty="0" err="1"/>
              <a:t>V</a:t>
            </a:r>
            <a:r>
              <a:rPr lang="en-US" sz="3200" baseline="-25000" dirty="0" err="1"/>
              <a:t>f</a:t>
            </a:r>
            <a:endParaRPr lang="en-US" sz="3200" baseline="-25000" dirty="0"/>
          </a:p>
        </p:txBody>
      </p:sp>
      <p:sp>
        <p:nvSpPr>
          <p:cNvPr id="22" name="Left Arrow 21"/>
          <p:cNvSpPr/>
          <p:nvPr/>
        </p:nvSpPr>
        <p:spPr>
          <a:xfrm flipH="1">
            <a:off x="2754352" y="1539612"/>
            <a:ext cx="1170877" cy="367247"/>
          </a:xfrm>
          <a:prstGeom prst="leftArrow">
            <a:avLst>
              <a:gd name="adj1" fmla="val 50000"/>
              <a:gd name="adj2" fmla="val 530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875899" y="1693127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F</a:t>
            </a:r>
            <a:r>
              <a:rPr lang="en-US" sz="3600" baseline="-25000" dirty="0" err="1">
                <a:solidFill>
                  <a:srgbClr val="FF0000"/>
                </a:solidFill>
              </a:rPr>
              <a:t>p</a:t>
            </a:r>
            <a:endParaRPr lang="en-US" sz="3600" baseline="-25000" dirty="0">
              <a:solidFill>
                <a:srgbClr val="FF0000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>
            <a:off x="5336602" y="4595046"/>
            <a:ext cx="1158240" cy="33528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55801" y="4369420"/>
            <a:ext cx="7814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rgbClr val="FF0000"/>
                </a:solidFill>
              </a:rPr>
              <a:t>F</a:t>
            </a:r>
            <a:r>
              <a:rPr lang="en-US" sz="4400" baseline="-25000" dirty="0" err="1">
                <a:solidFill>
                  <a:srgbClr val="FF0000"/>
                </a:solidFill>
              </a:rPr>
              <a:t>ex</a:t>
            </a:r>
            <a:endParaRPr lang="en-US" sz="4400" baseline="-25000" dirty="0">
              <a:solidFill>
                <a:srgbClr val="FF0000"/>
              </a:solidFill>
            </a:endParaRPr>
          </a:p>
        </p:txBody>
      </p:sp>
      <p:sp>
        <p:nvSpPr>
          <p:cNvPr id="32" name="Left Arrow 31"/>
          <p:cNvSpPr/>
          <p:nvPr/>
        </p:nvSpPr>
        <p:spPr>
          <a:xfrm flipH="1">
            <a:off x="3821152" y="4591329"/>
            <a:ext cx="1170877" cy="367247"/>
          </a:xfrm>
          <a:prstGeom prst="leftArrow">
            <a:avLst>
              <a:gd name="adj1" fmla="val 50000"/>
              <a:gd name="adj2" fmla="val 530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942699" y="4744844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F</a:t>
            </a:r>
            <a:r>
              <a:rPr lang="en-US" sz="3600" baseline="-25000" dirty="0" err="1">
                <a:solidFill>
                  <a:srgbClr val="FF0000"/>
                </a:solidFill>
              </a:rPr>
              <a:t>p</a:t>
            </a:r>
            <a:endParaRPr lang="en-US" sz="3600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A706DC5-3B00-400E-BEEF-9610CEBBF1D9}"/>
              </a:ext>
            </a:extLst>
          </p:cNvPr>
          <p:cNvGrpSpPr/>
          <p:nvPr/>
        </p:nvGrpSpPr>
        <p:grpSpPr>
          <a:xfrm>
            <a:off x="5369997" y="163286"/>
            <a:ext cx="2476916" cy="3200400"/>
            <a:chOff x="4178012" y="1894114"/>
            <a:chExt cx="2476916" cy="3498832"/>
          </a:xfrm>
        </p:grpSpPr>
        <p:sp>
          <p:nvSpPr>
            <p:cNvPr id="36" name="Oval 35"/>
            <p:cNvSpPr/>
            <p:nvPr/>
          </p:nvSpPr>
          <p:spPr>
            <a:xfrm flipH="1">
              <a:off x="4700527" y="2438399"/>
              <a:ext cx="762000" cy="718457"/>
            </a:xfrm>
            <a:prstGeom prst="ellipse">
              <a:avLst/>
            </a:prstGeom>
            <a:solidFill>
              <a:srgbClr val="00206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14"/>
            <p:cNvSpPr>
              <a:spLocks noChangeArrowheads="1"/>
            </p:cNvSpPr>
            <p:nvPr/>
          </p:nvSpPr>
          <p:spPr bwMode="auto">
            <a:xfrm rot="15955976">
              <a:off x="4700797" y="2977587"/>
              <a:ext cx="173633" cy="29322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 rot="18889740">
              <a:off x="4924091" y="2349001"/>
              <a:ext cx="711420" cy="1435098"/>
            </a:xfrm>
            <a:prstGeom prst="ellipse">
              <a:avLst/>
            </a:prstGeom>
            <a:solidFill>
              <a:srgbClr val="00206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 rot="19284302">
              <a:off x="4890481" y="2627055"/>
              <a:ext cx="373398" cy="70485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 rot="18389825">
              <a:off x="6060069" y="4985842"/>
              <a:ext cx="579285" cy="234923"/>
            </a:xfrm>
            <a:prstGeom prst="rect">
              <a:avLst/>
            </a:prstGeom>
            <a:solidFill>
              <a:srgbClr val="00206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 rot="20727755">
              <a:off x="4288011" y="2108682"/>
              <a:ext cx="496888" cy="692150"/>
            </a:xfrm>
            <a:prstGeom prst="ellipse">
              <a:avLst/>
            </a:prstGeom>
            <a:solidFill>
              <a:srgbClr val="002060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 rot="15598616">
              <a:off x="4899736" y="2934860"/>
              <a:ext cx="242971" cy="81663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 rot="2427115">
              <a:off x="5064057" y="3439418"/>
              <a:ext cx="407626" cy="101917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 rot="17343869">
              <a:off x="5481312" y="4995095"/>
              <a:ext cx="406400" cy="21907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 rot="18313119">
              <a:off x="5173946" y="3997970"/>
              <a:ext cx="349286" cy="11509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 rot="21264942">
              <a:off x="5471333" y="5115612"/>
              <a:ext cx="220544" cy="21907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 rot="20968993">
              <a:off x="5492193" y="3445137"/>
              <a:ext cx="412934" cy="1019175"/>
            </a:xfrm>
            <a:prstGeom prst="rect">
              <a:avLst/>
            </a:prstGeom>
            <a:solidFill>
              <a:srgbClr val="00206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 rot="18559297">
              <a:off x="5882734" y="3997483"/>
              <a:ext cx="355300" cy="1189088"/>
            </a:xfrm>
            <a:prstGeom prst="rect">
              <a:avLst/>
            </a:prstGeom>
            <a:solidFill>
              <a:srgbClr val="00206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 rot="17370522">
              <a:off x="4441614" y="3347001"/>
              <a:ext cx="334068" cy="26137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178012" y="1894114"/>
              <a:ext cx="903512" cy="881743"/>
              <a:chOff x="6825343" y="1110343"/>
              <a:chExt cx="1937658" cy="2079171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6901543" y="1110343"/>
                <a:ext cx="1861458" cy="1828800"/>
              </a:xfrm>
              <a:custGeom>
                <a:avLst/>
                <a:gdLst>
                  <a:gd name="connsiteX0" fmla="*/ 0 w 1839686"/>
                  <a:gd name="connsiteY0" fmla="*/ 870857 h 1828800"/>
                  <a:gd name="connsiteX1" fmla="*/ 849086 w 1839686"/>
                  <a:gd name="connsiteY1" fmla="*/ 903514 h 1828800"/>
                  <a:gd name="connsiteX2" fmla="*/ 1077686 w 1839686"/>
                  <a:gd name="connsiteY2" fmla="*/ 1208314 h 1828800"/>
                  <a:gd name="connsiteX3" fmla="*/ 838200 w 1839686"/>
                  <a:gd name="connsiteY3" fmla="*/ 1654628 h 1828800"/>
                  <a:gd name="connsiteX4" fmla="*/ 1219200 w 1839686"/>
                  <a:gd name="connsiteY4" fmla="*/ 1828800 h 1828800"/>
                  <a:gd name="connsiteX5" fmla="*/ 1611086 w 1839686"/>
                  <a:gd name="connsiteY5" fmla="*/ 1480457 h 1828800"/>
                  <a:gd name="connsiteX6" fmla="*/ 1796143 w 1839686"/>
                  <a:gd name="connsiteY6" fmla="*/ 1273628 h 1828800"/>
                  <a:gd name="connsiteX7" fmla="*/ 1839686 w 1839686"/>
                  <a:gd name="connsiteY7" fmla="*/ 859971 h 1828800"/>
                  <a:gd name="connsiteX8" fmla="*/ 1730829 w 1839686"/>
                  <a:gd name="connsiteY8" fmla="*/ 402771 h 1828800"/>
                  <a:gd name="connsiteX9" fmla="*/ 1295400 w 1839686"/>
                  <a:gd name="connsiteY9" fmla="*/ 32657 h 1828800"/>
                  <a:gd name="connsiteX10" fmla="*/ 816429 w 1839686"/>
                  <a:gd name="connsiteY10" fmla="*/ 0 h 1828800"/>
                  <a:gd name="connsiteX11" fmla="*/ 337457 w 1839686"/>
                  <a:gd name="connsiteY11" fmla="*/ 228600 h 1828800"/>
                  <a:gd name="connsiteX12" fmla="*/ 130629 w 1839686"/>
                  <a:gd name="connsiteY12" fmla="*/ 609600 h 1828800"/>
                  <a:gd name="connsiteX13" fmla="*/ 0 w 1839686"/>
                  <a:gd name="connsiteY13" fmla="*/ 870857 h 1828800"/>
                  <a:gd name="connsiteX0" fmla="*/ 0 w 1839686"/>
                  <a:gd name="connsiteY0" fmla="*/ 870857 h 1828800"/>
                  <a:gd name="connsiteX1" fmla="*/ 849086 w 1839686"/>
                  <a:gd name="connsiteY1" fmla="*/ 903514 h 1828800"/>
                  <a:gd name="connsiteX2" fmla="*/ 1077686 w 1839686"/>
                  <a:gd name="connsiteY2" fmla="*/ 1208314 h 1828800"/>
                  <a:gd name="connsiteX3" fmla="*/ 838200 w 1839686"/>
                  <a:gd name="connsiteY3" fmla="*/ 1654628 h 1828800"/>
                  <a:gd name="connsiteX4" fmla="*/ 1219200 w 1839686"/>
                  <a:gd name="connsiteY4" fmla="*/ 1828800 h 1828800"/>
                  <a:gd name="connsiteX5" fmla="*/ 1687286 w 1839686"/>
                  <a:gd name="connsiteY5" fmla="*/ 1534885 h 1828800"/>
                  <a:gd name="connsiteX6" fmla="*/ 1796143 w 1839686"/>
                  <a:gd name="connsiteY6" fmla="*/ 1273628 h 1828800"/>
                  <a:gd name="connsiteX7" fmla="*/ 1839686 w 1839686"/>
                  <a:gd name="connsiteY7" fmla="*/ 859971 h 1828800"/>
                  <a:gd name="connsiteX8" fmla="*/ 1730829 w 1839686"/>
                  <a:gd name="connsiteY8" fmla="*/ 402771 h 1828800"/>
                  <a:gd name="connsiteX9" fmla="*/ 1295400 w 1839686"/>
                  <a:gd name="connsiteY9" fmla="*/ 32657 h 1828800"/>
                  <a:gd name="connsiteX10" fmla="*/ 816429 w 1839686"/>
                  <a:gd name="connsiteY10" fmla="*/ 0 h 1828800"/>
                  <a:gd name="connsiteX11" fmla="*/ 337457 w 1839686"/>
                  <a:gd name="connsiteY11" fmla="*/ 228600 h 1828800"/>
                  <a:gd name="connsiteX12" fmla="*/ 130629 w 1839686"/>
                  <a:gd name="connsiteY12" fmla="*/ 609600 h 1828800"/>
                  <a:gd name="connsiteX13" fmla="*/ 0 w 1839686"/>
                  <a:gd name="connsiteY13" fmla="*/ 870857 h 1828800"/>
                  <a:gd name="connsiteX0" fmla="*/ 0 w 1839686"/>
                  <a:gd name="connsiteY0" fmla="*/ 870857 h 1828800"/>
                  <a:gd name="connsiteX1" fmla="*/ 849086 w 1839686"/>
                  <a:gd name="connsiteY1" fmla="*/ 903514 h 1828800"/>
                  <a:gd name="connsiteX2" fmla="*/ 1077686 w 1839686"/>
                  <a:gd name="connsiteY2" fmla="*/ 1208314 h 1828800"/>
                  <a:gd name="connsiteX3" fmla="*/ 838200 w 1839686"/>
                  <a:gd name="connsiteY3" fmla="*/ 1654628 h 1828800"/>
                  <a:gd name="connsiteX4" fmla="*/ 1219200 w 1839686"/>
                  <a:gd name="connsiteY4" fmla="*/ 1828800 h 1828800"/>
                  <a:gd name="connsiteX5" fmla="*/ 1719943 w 1839686"/>
                  <a:gd name="connsiteY5" fmla="*/ 1556656 h 1828800"/>
                  <a:gd name="connsiteX6" fmla="*/ 1796143 w 1839686"/>
                  <a:gd name="connsiteY6" fmla="*/ 1273628 h 1828800"/>
                  <a:gd name="connsiteX7" fmla="*/ 1839686 w 1839686"/>
                  <a:gd name="connsiteY7" fmla="*/ 859971 h 1828800"/>
                  <a:gd name="connsiteX8" fmla="*/ 1730829 w 1839686"/>
                  <a:gd name="connsiteY8" fmla="*/ 402771 h 1828800"/>
                  <a:gd name="connsiteX9" fmla="*/ 1295400 w 1839686"/>
                  <a:gd name="connsiteY9" fmla="*/ 32657 h 1828800"/>
                  <a:gd name="connsiteX10" fmla="*/ 816429 w 1839686"/>
                  <a:gd name="connsiteY10" fmla="*/ 0 h 1828800"/>
                  <a:gd name="connsiteX11" fmla="*/ 337457 w 1839686"/>
                  <a:gd name="connsiteY11" fmla="*/ 228600 h 1828800"/>
                  <a:gd name="connsiteX12" fmla="*/ 130629 w 1839686"/>
                  <a:gd name="connsiteY12" fmla="*/ 609600 h 1828800"/>
                  <a:gd name="connsiteX13" fmla="*/ 0 w 1839686"/>
                  <a:gd name="connsiteY13" fmla="*/ 870857 h 1828800"/>
                  <a:gd name="connsiteX0" fmla="*/ 0 w 1861458"/>
                  <a:gd name="connsiteY0" fmla="*/ 870857 h 1828800"/>
                  <a:gd name="connsiteX1" fmla="*/ 849086 w 1861458"/>
                  <a:gd name="connsiteY1" fmla="*/ 903514 h 1828800"/>
                  <a:gd name="connsiteX2" fmla="*/ 1077686 w 1861458"/>
                  <a:gd name="connsiteY2" fmla="*/ 1208314 h 1828800"/>
                  <a:gd name="connsiteX3" fmla="*/ 838200 w 1861458"/>
                  <a:gd name="connsiteY3" fmla="*/ 1654628 h 1828800"/>
                  <a:gd name="connsiteX4" fmla="*/ 1219200 w 1861458"/>
                  <a:gd name="connsiteY4" fmla="*/ 1828800 h 1828800"/>
                  <a:gd name="connsiteX5" fmla="*/ 1719943 w 1861458"/>
                  <a:gd name="connsiteY5" fmla="*/ 1556656 h 1828800"/>
                  <a:gd name="connsiteX6" fmla="*/ 1861458 w 1861458"/>
                  <a:gd name="connsiteY6" fmla="*/ 1436914 h 1828800"/>
                  <a:gd name="connsiteX7" fmla="*/ 1839686 w 1861458"/>
                  <a:gd name="connsiteY7" fmla="*/ 859971 h 1828800"/>
                  <a:gd name="connsiteX8" fmla="*/ 1730829 w 1861458"/>
                  <a:gd name="connsiteY8" fmla="*/ 402771 h 1828800"/>
                  <a:gd name="connsiteX9" fmla="*/ 1295400 w 1861458"/>
                  <a:gd name="connsiteY9" fmla="*/ 32657 h 1828800"/>
                  <a:gd name="connsiteX10" fmla="*/ 816429 w 1861458"/>
                  <a:gd name="connsiteY10" fmla="*/ 0 h 1828800"/>
                  <a:gd name="connsiteX11" fmla="*/ 337457 w 1861458"/>
                  <a:gd name="connsiteY11" fmla="*/ 228600 h 1828800"/>
                  <a:gd name="connsiteX12" fmla="*/ 130629 w 1861458"/>
                  <a:gd name="connsiteY12" fmla="*/ 609600 h 1828800"/>
                  <a:gd name="connsiteX13" fmla="*/ 0 w 1861458"/>
                  <a:gd name="connsiteY13" fmla="*/ 870857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61458" h="1828800">
                    <a:moveTo>
                      <a:pt x="0" y="870857"/>
                    </a:moveTo>
                    <a:lnTo>
                      <a:pt x="849086" y="903514"/>
                    </a:lnTo>
                    <a:lnTo>
                      <a:pt x="1077686" y="1208314"/>
                    </a:lnTo>
                    <a:lnTo>
                      <a:pt x="838200" y="1654628"/>
                    </a:lnTo>
                    <a:lnTo>
                      <a:pt x="1219200" y="1828800"/>
                    </a:lnTo>
                    <a:lnTo>
                      <a:pt x="1719943" y="1556656"/>
                    </a:lnTo>
                    <a:lnTo>
                      <a:pt x="1861458" y="1436914"/>
                    </a:lnTo>
                    <a:lnTo>
                      <a:pt x="1839686" y="859971"/>
                    </a:lnTo>
                    <a:lnTo>
                      <a:pt x="1730829" y="402771"/>
                    </a:lnTo>
                    <a:lnTo>
                      <a:pt x="1295400" y="32657"/>
                    </a:lnTo>
                    <a:lnTo>
                      <a:pt x="816429" y="0"/>
                    </a:lnTo>
                    <a:lnTo>
                      <a:pt x="337457" y="228600"/>
                    </a:lnTo>
                    <a:lnTo>
                      <a:pt x="130629" y="609600"/>
                    </a:lnTo>
                    <a:lnTo>
                      <a:pt x="0" y="870857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6890657" y="1981200"/>
                <a:ext cx="936172" cy="174171"/>
              </a:xfrm>
              <a:custGeom>
                <a:avLst/>
                <a:gdLst>
                  <a:gd name="connsiteX0" fmla="*/ 97972 w 936172"/>
                  <a:gd name="connsiteY0" fmla="*/ 87086 h 174171"/>
                  <a:gd name="connsiteX1" fmla="*/ 936172 w 936172"/>
                  <a:gd name="connsiteY1" fmla="*/ 174171 h 174171"/>
                  <a:gd name="connsiteX2" fmla="*/ 914400 w 936172"/>
                  <a:gd name="connsiteY2" fmla="*/ 76200 h 174171"/>
                  <a:gd name="connsiteX3" fmla="*/ 87086 w 936172"/>
                  <a:gd name="connsiteY3" fmla="*/ 0 h 174171"/>
                  <a:gd name="connsiteX4" fmla="*/ 0 w 936172"/>
                  <a:gd name="connsiteY4" fmla="*/ 43543 h 174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172" h="174171">
                    <a:moveTo>
                      <a:pt x="97972" y="87086"/>
                    </a:moveTo>
                    <a:lnTo>
                      <a:pt x="936172" y="174171"/>
                    </a:lnTo>
                    <a:lnTo>
                      <a:pt x="914400" y="76200"/>
                    </a:lnTo>
                    <a:lnTo>
                      <a:pt x="87086" y="0"/>
                    </a:lnTo>
                    <a:lnTo>
                      <a:pt x="0" y="43543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6955971" y="2024743"/>
                <a:ext cx="283029" cy="1153886"/>
              </a:xfrm>
              <a:custGeom>
                <a:avLst/>
                <a:gdLst>
                  <a:gd name="connsiteX0" fmla="*/ 0 w 283029"/>
                  <a:gd name="connsiteY0" fmla="*/ 43543 h 1153886"/>
                  <a:gd name="connsiteX1" fmla="*/ 108858 w 283029"/>
                  <a:gd name="connsiteY1" fmla="*/ 598714 h 1153886"/>
                  <a:gd name="connsiteX2" fmla="*/ 130629 w 283029"/>
                  <a:gd name="connsiteY2" fmla="*/ 979714 h 1153886"/>
                  <a:gd name="connsiteX3" fmla="*/ 228600 w 283029"/>
                  <a:gd name="connsiteY3" fmla="*/ 1153886 h 1153886"/>
                  <a:gd name="connsiteX4" fmla="*/ 283029 w 283029"/>
                  <a:gd name="connsiteY4" fmla="*/ 1132114 h 1153886"/>
                  <a:gd name="connsiteX5" fmla="*/ 174172 w 283029"/>
                  <a:gd name="connsiteY5" fmla="*/ 805543 h 1153886"/>
                  <a:gd name="connsiteX6" fmla="*/ 174172 w 283029"/>
                  <a:gd name="connsiteY6" fmla="*/ 576943 h 1153886"/>
                  <a:gd name="connsiteX7" fmla="*/ 87086 w 283029"/>
                  <a:gd name="connsiteY7" fmla="*/ 0 h 1153886"/>
                  <a:gd name="connsiteX8" fmla="*/ 0 w 283029"/>
                  <a:gd name="connsiteY8" fmla="*/ 43543 h 1153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3029" h="1153886">
                    <a:moveTo>
                      <a:pt x="0" y="43543"/>
                    </a:moveTo>
                    <a:lnTo>
                      <a:pt x="108858" y="598714"/>
                    </a:lnTo>
                    <a:lnTo>
                      <a:pt x="130629" y="979714"/>
                    </a:lnTo>
                    <a:lnTo>
                      <a:pt x="228600" y="1153886"/>
                    </a:lnTo>
                    <a:lnTo>
                      <a:pt x="283029" y="1132114"/>
                    </a:lnTo>
                    <a:lnTo>
                      <a:pt x="174172" y="805543"/>
                    </a:lnTo>
                    <a:lnTo>
                      <a:pt x="174172" y="576943"/>
                    </a:lnTo>
                    <a:lnTo>
                      <a:pt x="87086" y="0"/>
                    </a:lnTo>
                    <a:lnTo>
                      <a:pt x="0" y="4354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6825343" y="2438400"/>
                <a:ext cx="1088571" cy="206829"/>
              </a:xfrm>
              <a:custGeom>
                <a:avLst/>
                <a:gdLst>
                  <a:gd name="connsiteX0" fmla="*/ 1012371 w 1088571"/>
                  <a:gd name="connsiteY0" fmla="*/ 97971 h 206829"/>
                  <a:gd name="connsiteX1" fmla="*/ 511628 w 1088571"/>
                  <a:gd name="connsiteY1" fmla="*/ 130629 h 206829"/>
                  <a:gd name="connsiteX2" fmla="*/ 195943 w 1088571"/>
                  <a:gd name="connsiteY2" fmla="*/ 119743 h 206829"/>
                  <a:gd name="connsiteX3" fmla="*/ 43543 w 1088571"/>
                  <a:gd name="connsiteY3" fmla="*/ 87086 h 206829"/>
                  <a:gd name="connsiteX4" fmla="*/ 163286 w 1088571"/>
                  <a:gd name="connsiteY4" fmla="*/ 32657 h 206829"/>
                  <a:gd name="connsiteX5" fmla="*/ 163286 w 1088571"/>
                  <a:gd name="connsiteY5" fmla="*/ 0 h 206829"/>
                  <a:gd name="connsiteX6" fmla="*/ 0 w 1088571"/>
                  <a:gd name="connsiteY6" fmla="*/ 76200 h 206829"/>
                  <a:gd name="connsiteX7" fmla="*/ 0 w 1088571"/>
                  <a:gd name="connsiteY7" fmla="*/ 119743 h 206829"/>
                  <a:gd name="connsiteX8" fmla="*/ 185057 w 1088571"/>
                  <a:gd name="connsiteY8" fmla="*/ 185057 h 206829"/>
                  <a:gd name="connsiteX9" fmla="*/ 511628 w 1088571"/>
                  <a:gd name="connsiteY9" fmla="*/ 185057 h 206829"/>
                  <a:gd name="connsiteX10" fmla="*/ 925286 w 1088571"/>
                  <a:gd name="connsiteY10" fmla="*/ 195943 h 206829"/>
                  <a:gd name="connsiteX11" fmla="*/ 1088571 w 1088571"/>
                  <a:gd name="connsiteY11" fmla="*/ 206829 h 206829"/>
                  <a:gd name="connsiteX12" fmla="*/ 1066800 w 1088571"/>
                  <a:gd name="connsiteY12" fmla="*/ 152400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88571" h="206829">
                    <a:moveTo>
                      <a:pt x="1012371" y="97971"/>
                    </a:moveTo>
                    <a:lnTo>
                      <a:pt x="511628" y="130629"/>
                    </a:lnTo>
                    <a:lnTo>
                      <a:pt x="195943" y="119743"/>
                    </a:lnTo>
                    <a:lnTo>
                      <a:pt x="43543" y="87086"/>
                    </a:lnTo>
                    <a:lnTo>
                      <a:pt x="163286" y="32657"/>
                    </a:lnTo>
                    <a:lnTo>
                      <a:pt x="163286" y="0"/>
                    </a:lnTo>
                    <a:lnTo>
                      <a:pt x="0" y="76200"/>
                    </a:lnTo>
                    <a:lnTo>
                      <a:pt x="0" y="119743"/>
                    </a:lnTo>
                    <a:lnTo>
                      <a:pt x="185057" y="185057"/>
                    </a:lnTo>
                    <a:lnTo>
                      <a:pt x="511628" y="185057"/>
                    </a:lnTo>
                    <a:lnTo>
                      <a:pt x="925286" y="195943"/>
                    </a:lnTo>
                    <a:lnTo>
                      <a:pt x="1088571" y="206829"/>
                    </a:lnTo>
                    <a:lnTo>
                      <a:pt x="1066800" y="15240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6825343" y="2514600"/>
                <a:ext cx="195943" cy="631371"/>
              </a:xfrm>
              <a:custGeom>
                <a:avLst/>
                <a:gdLst>
                  <a:gd name="connsiteX0" fmla="*/ 10886 w 195943"/>
                  <a:gd name="connsiteY0" fmla="*/ 0 h 631371"/>
                  <a:gd name="connsiteX1" fmla="*/ 32657 w 195943"/>
                  <a:gd name="connsiteY1" fmla="*/ 326571 h 631371"/>
                  <a:gd name="connsiteX2" fmla="*/ 195943 w 195943"/>
                  <a:gd name="connsiteY2" fmla="*/ 609600 h 631371"/>
                  <a:gd name="connsiteX3" fmla="*/ 119743 w 195943"/>
                  <a:gd name="connsiteY3" fmla="*/ 631371 h 631371"/>
                  <a:gd name="connsiteX4" fmla="*/ 0 w 195943"/>
                  <a:gd name="connsiteY4" fmla="*/ 326571 h 631371"/>
                  <a:gd name="connsiteX5" fmla="*/ 10886 w 195943"/>
                  <a:gd name="connsiteY5" fmla="*/ 0 h 631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5943" h="631371">
                    <a:moveTo>
                      <a:pt x="10886" y="0"/>
                    </a:moveTo>
                    <a:lnTo>
                      <a:pt x="32657" y="326571"/>
                    </a:lnTo>
                    <a:lnTo>
                      <a:pt x="195943" y="609600"/>
                    </a:lnTo>
                    <a:lnTo>
                      <a:pt x="119743" y="631371"/>
                    </a:lnTo>
                    <a:lnTo>
                      <a:pt x="0" y="326571"/>
                    </a:lnTo>
                    <a:lnTo>
                      <a:pt x="10886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6977743" y="2645229"/>
                <a:ext cx="1055914" cy="544285"/>
              </a:xfrm>
              <a:custGeom>
                <a:avLst/>
                <a:gdLst>
                  <a:gd name="connsiteX0" fmla="*/ 261257 w 1055914"/>
                  <a:gd name="connsiteY0" fmla="*/ 54428 h 544285"/>
                  <a:gd name="connsiteX1" fmla="*/ 65314 w 1055914"/>
                  <a:gd name="connsiteY1" fmla="*/ 402771 h 544285"/>
                  <a:gd name="connsiteX2" fmla="*/ 141514 w 1055914"/>
                  <a:gd name="connsiteY2" fmla="*/ 457200 h 544285"/>
                  <a:gd name="connsiteX3" fmla="*/ 522514 w 1055914"/>
                  <a:gd name="connsiteY3" fmla="*/ 446314 h 544285"/>
                  <a:gd name="connsiteX4" fmla="*/ 881743 w 1055914"/>
                  <a:gd name="connsiteY4" fmla="*/ 315685 h 544285"/>
                  <a:gd name="connsiteX5" fmla="*/ 1055914 w 1055914"/>
                  <a:gd name="connsiteY5" fmla="*/ 228600 h 544285"/>
                  <a:gd name="connsiteX6" fmla="*/ 1055914 w 1055914"/>
                  <a:gd name="connsiteY6" fmla="*/ 228600 h 544285"/>
                  <a:gd name="connsiteX7" fmla="*/ 674914 w 1055914"/>
                  <a:gd name="connsiteY7" fmla="*/ 457200 h 544285"/>
                  <a:gd name="connsiteX8" fmla="*/ 315686 w 1055914"/>
                  <a:gd name="connsiteY8" fmla="*/ 544285 h 544285"/>
                  <a:gd name="connsiteX9" fmla="*/ 32657 w 1055914"/>
                  <a:gd name="connsiteY9" fmla="*/ 511628 h 544285"/>
                  <a:gd name="connsiteX10" fmla="*/ 0 w 1055914"/>
                  <a:gd name="connsiteY10" fmla="*/ 435428 h 544285"/>
                  <a:gd name="connsiteX11" fmla="*/ 32657 w 1055914"/>
                  <a:gd name="connsiteY11" fmla="*/ 304800 h 544285"/>
                  <a:gd name="connsiteX12" fmla="*/ 261257 w 1055914"/>
                  <a:gd name="connsiteY12" fmla="*/ 0 h 544285"/>
                  <a:gd name="connsiteX13" fmla="*/ 261257 w 1055914"/>
                  <a:gd name="connsiteY13" fmla="*/ 54428 h 544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55914" h="544285">
                    <a:moveTo>
                      <a:pt x="261257" y="54428"/>
                    </a:moveTo>
                    <a:lnTo>
                      <a:pt x="65314" y="402771"/>
                    </a:lnTo>
                    <a:lnTo>
                      <a:pt x="141514" y="457200"/>
                    </a:lnTo>
                    <a:lnTo>
                      <a:pt x="522514" y="446314"/>
                    </a:lnTo>
                    <a:lnTo>
                      <a:pt x="881743" y="315685"/>
                    </a:lnTo>
                    <a:lnTo>
                      <a:pt x="1055914" y="228600"/>
                    </a:lnTo>
                    <a:lnTo>
                      <a:pt x="1055914" y="228600"/>
                    </a:lnTo>
                    <a:lnTo>
                      <a:pt x="674914" y="457200"/>
                    </a:lnTo>
                    <a:lnTo>
                      <a:pt x="315686" y="544285"/>
                    </a:lnTo>
                    <a:lnTo>
                      <a:pt x="32657" y="511628"/>
                    </a:lnTo>
                    <a:lnTo>
                      <a:pt x="0" y="435428"/>
                    </a:lnTo>
                    <a:lnTo>
                      <a:pt x="32657" y="304800"/>
                    </a:lnTo>
                    <a:lnTo>
                      <a:pt x="261257" y="0"/>
                    </a:lnTo>
                    <a:lnTo>
                      <a:pt x="261257" y="544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7609114" y="2133600"/>
                <a:ext cx="206829" cy="979714"/>
              </a:xfrm>
              <a:custGeom>
                <a:avLst/>
                <a:gdLst>
                  <a:gd name="connsiteX0" fmla="*/ 119743 w 206829"/>
                  <a:gd name="connsiteY0" fmla="*/ 10886 h 979714"/>
                  <a:gd name="connsiteX1" fmla="*/ 0 w 206829"/>
                  <a:gd name="connsiteY1" fmla="*/ 979714 h 979714"/>
                  <a:gd name="connsiteX2" fmla="*/ 119743 w 206829"/>
                  <a:gd name="connsiteY2" fmla="*/ 936171 h 979714"/>
                  <a:gd name="connsiteX3" fmla="*/ 206829 w 206829"/>
                  <a:gd name="connsiteY3" fmla="*/ 0 h 979714"/>
                  <a:gd name="connsiteX4" fmla="*/ 119743 w 206829"/>
                  <a:gd name="connsiteY4" fmla="*/ 10886 h 979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829" h="979714">
                    <a:moveTo>
                      <a:pt x="119743" y="10886"/>
                    </a:moveTo>
                    <a:lnTo>
                      <a:pt x="0" y="979714"/>
                    </a:lnTo>
                    <a:lnTo>
                      <a:pt x="119743" y="936171"/>
                    </a:lnTo>
                    <a:lnTo>
                      <a:pt x="206829" y="0"/>
                    </a:lnTo>
                    <a:lnTo>
                      <a:pt x="119743" y="1088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7" name="AutoShape 2" descr="Image result for football helmet dra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253408" y="1208315"/>
            <a:ext cx="3052762" cy="2522538"/>
            <a:chOff x="3733800" y="2895600"/>
            <a:chExt cx="3052762" cy="252253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733800" y="2895600"/>
              <a:ext cx="3052762" cy="2522538"/>
            </a:xfrm>
            <a:prstGeom prst="rect">
              <a:avLst/>
            </a:prstGeom>
            <a:solidFill>
              <a:srgbClr val="D1A17D"/>
            </a:solidFill>
            <a:ln w="9525">
              <a:miter lim="800000"/>
              <a:headEnd/>
              <a:tailEnd/>
            </a:ln>
            <a:scene3d>
              <a:camera prst="legacyPerspectiveTop">
                <a:rot lat="21387989" lon="20093444" rev="212404"/>
              </a:camera>
              <a:lightRig rig="legacyFlat3" dir="b"/>
            </a:scene3d>
            <a:sp3d extrusionH="2514600" prstMaterial="legacyMatte">
              <a:bevelT w="13500" h="13500" prst="angle"/>
              <a:bevelB w="13500" h="13500" prst="angle"/>
              <a:extrusionClr>
                <a:srgbClr val="D1A17D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 rot="21420000">
              <a:off x="4367476" y="3108381"/>
              <a:ext cx="15231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ACME  Pianos </a:t>
              </a:r>
            </a:p>
          </p:txBody>
        </p:sp>
        <p:sp>
          <p:nvSpPr>
            <p:cNvPr id="8" name="Freeform 7"/>
            <p:cNvSpPr/>
            <p:nvPr/>
          </p:nvSpPr>
          <p:spPr>
            <a:xfrm flipH="1">
              <a:off x="4572000" y="3657600"/>
              <a:ext cx="1219200" cy="695325"/>
            </a:xfrm>
            <a:custGeom>
              <a:avLst/>
              <a:gdLst>
                <a:gd name="connsiteX0" fmla="*/ 0 w 2857500"/>
                <a:gd name="connsiteY0" fmla="*/ 1114425 h 2628900"/>
                <a:gd name="connsiteX1" fmla="*/ 1385888 w 2857500"/>
                <a:gd name="connsiteY1" fmla="*/ 0 h 2628900"/>
                <a:gd name="connsiteX2" fmla="*/ 2857500 w 2857500"/>
                <a:gd name="connsiteY2" fmla="*/ 1271588 h 2628900"/>
                <a:gd name="connsiteX3" fmla="*/ 2028825 w 2857500"/>
                <a:gd name="connsiteY3" fmla="*/ 1243013 h 2628900"/>
                <a:gd name="connsiteX4" fmla="*/ 2043113 w 2857500"/>
                <a:gd name="connsiteY4" fmla="*/ 2628900 h 2628900"/>
                <a:gd name="connsiteX5" fmla="*/ 528638 w 2857500"/>
                <a:gd name="connsiteY5" fmla="*/ 2400300 h 2628900"/>
                <a:gd name="connsiteX6" fmla="*/ 585788 w 2857500"/>
                <a:gd name="connsiteY6" fmla="*/ 1057275 h 2628900"/>
                <a:gd name="connsiteX7" fmla="*/ 0 w 2857500"/>
                <a:gd name="connsiteY7" fmla="*/ 1114425 h 2628900"/>
                <a:gd name="connsiteX0" fmla="*/ 0 w 2857500"/>
                <a:gd name="connsiteY0" fmla="*/ 1114425 h 2628900"/>
                <a:gd name="connsiteX1" fmla="*/ 1385888 w 2857500"/>
                <a:gd name="connsiteY1" fmla="*/ 0 h 2628900"/>
                <a:gd name="connsiteX2" fmla="*/ 2857500 w 2857500"/>
                <a:gd name="connsiteY2" fmla="*/ 1271588 h 2628900"/>
                <a:gd name="connsiteX3" fmla="*/ 2028825 w 2857500"/>
                <a:gd name="connsiteY3" fmla="*/ 1243013 h 2628900"/>
                <a:gd name="connsiteX4" fmla="*/ 2043113 w 2857500"/>
                <a:gd name="connsiteY4" fmla="*/ 2628900 h 2628900"/>
                <a:gd name="connsiteX5" fmla="*/ 528638 w 2857500"/>
                <a:gd name="connsiteY5" fmla="*/ 2400300 h 2628900"/>
                <a:gd name="connsiteX6" fmla="*/ 728663 w 2857500"/>
                <a:gd name="connsiteY6" fmla="*/ 1114425 h 2628900"/>
                <a:gd name="connsiteX7" fmla="*/ 0 w 2857500"/>
                <a:gd name="connsiteY7" fmla="*/ 1114425 h 2628900"/>
                <a:gd name="connsiteX0" fmla="*/ 0 w 2857500"/>
                <a:gd name="connsiteY0" fmla="*/ 1114425 h 2628900"/>
                <a:gd name="connsiteX1" fmla="*/ 1385888 w 2857500"/>
                <a:gd name="connsiteY1" fmla="*/ 0 h 2628900"/>
                <a:gd name="connsiteX2" fmla="*/ 2857500 w 2857500"/>
                <a:gd name="connsiteY2" fmla="*/ 1271588 h 2628900"/>
                <a:gd name="connsiteX3" fmla="*/ 2028825 w 2857500"/>
                <a:gd name="connsiteY3" fmla="*/ 1243013 h 2628900"/>
                <a:gd name="connsiteX4" fmla="*/ 2043113 w 2857500"/>
                <a:gd name="connsiteY4" fmla="*/ 2628900 h 2628900"/>
                <a:gd name="connsiteX5" fmla="*/ 742950 w 2857500"/>
                <a:gd name="connsiteY5" fmla="*/ 2486025 h 2628900"/>
                <a:gd name="connsiteX6" fmla="*/ 728663 w 2857500"/>
                <a:gd name="connsiteY6" fmla="*/ 1114425 h 2628900"/>
                <a:gd name="connsiteX7" fmla="*/ 0 w 2857500"/>
                <a:gd name="connsiteY7" fmla="*/ 1114425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0" h="2628900">
                  <a:moveTo>
                    <a:pt x="0" y="1114425"/>
                  </a:moveTo>
                  <a:lnTo>
                    <a:pt x="1385888" y="0"/>
                  </a:lnTo>
                  <a:lnTo>
                    <a:pt x="2857500" y="1271588"/>
                  </a:lnTo>
                  <a:lnTo>
                    <a:pt x="2028825" y="1243013"/>
                  </a:lnTo>
                  <a:lnTo>
                    <a:pt x="2043113" y="2628900"/>
                  </a:lnTo>
                  <a:lnTo>
                    <a:pt x="742950" y="2486025"/>
                  </a:lnTo>
                  <a:lnTo>
                    <a:pt x="728663" y="1114425"/>
                  </a:lnTo>
                  <a:lnTo>
                    <a:pt x="0" y="11144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-180000">
              <a:off x="4891651" y="4436448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UP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F539C0-DF29-4434-88AF-3391077B8FC3}"/>
              </a:ext>
            </a:extLst>
          </p:cNvPr>
          <p:cNvGrpSpPr/>
          <p:nvPr/>
        </p:nvGrpSpPr>
        <p:grpSpPr>
          <a:xfrm>
            <a:off x="2035215" y="2078786"/>
            <a:ext cx="1201205" cy="1708516"/>
            <a:chOff x="647286" y="3303428"/>
            <a:chExt cx="1201205" cy="1708516"/>
          </a:xfrm>
        </p:grpSpPr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 rot="5644024" flipH="1">
              <a:off x="1441000" y="3977720"/>
              <a:ext cx="82536" cy="15104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Oval 12"/>
            <p:cNvSpPr>
              <a:spLocks noChangeArrowheads="1"/>
            </p:cNvSpPr>
            <p:nvPr/>
          </p:nvSpPr>
          <p:spPr bwMode="auto">
            <a:xfrm rot="2710260" flipH="1">
              <a:off x="1079798" y="3665639"/>
              <a:ext cx="331773" cy="698334"/>
            </a:xfrm>
            <a:prstGeom prst="ellipse">
              <a:avLst/>
            </a:prstGeom>
            <a:solidFill>
              <a:srgbClr val="00206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 rot="2315698" flipH="1">
              <a:off x="1278120" y="3831340"/>
              <a:ext cx="146112" cy="33505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 rot="3210175" flipH="1">
              <a:off x="637919" y="4813758"/>
              <a:ext cx="275363" cy="121009"/>
            </a:xfrm>
            <a:prstGeom prst="rect">
              <a:avLst/>
            </a:prstGeom>
            <a:solidFill>
              <a:srgbClr val="00206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 rot="872245" flipH="1">
              <a:off x="1389402" y="3303428"/>
              <a:ext cx="459089" cy="563472"/>
            </a:xfrm>
            <a:prstGeom prst="ellipse">
              <a:avLst/>
            </a:prstGeom>
            <a:solidFill>
              <a:srgbClr val="002060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 rot="6001384" flipH="1">
              <a:off x="1346433" y="3995849"/>
              <a:ext cx="114219" cy="33637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 rot="19172885" flipH="1">
              <a:off x="1194016" y="4179458"/>
              <a:ext cx="137153" cy="48446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 rot="4256131" flipH="1">
              <a:off x="999886" y="4796697"/>
              <a:ext cx="193182" cy="11284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 rot="3286881" flipH="1">
              <a:off x="1184674" y="4484251"/>
              <a:ext cx="146040" cy="44933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335058" flipH="1">
              <a:off x="1092684" y="4858338"/>
              <a:ext cx="113602" cy="10413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 rot="631007" flipH="1">
              <a:off x="965528" y="4211217"/>
              <a:ext cx="159011" cy="422555"/>
            </a:xfrm>
            <a:prstGeom prst="rect">
              <a:avLst/>
            </a:prstGeom>
            <a:solidFill>
              <a:srgbClr val="00206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 rot="3040703" flipH="1">
              <a:off x="805396" y="4474639"/>
              <a:ext cx="157339" cy="473560"/>
            </a:xfrm>
            <a:prstGeom prst="rect">
              <a:avLst/>
            </a:prstGeom>
            <a:solidFill>
              <a:srgbClr val="00206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 rot="4229478" flipH="1">
              <a:off x="1495053" y="4153953"/>
              <a:ext cx="158799" cy="13463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FF6CF747-5A5B-41A8-AA60-B2C57E61E5AA}"/>
              </a:ext>
            </a:extLst>
          </p:cNvPr>
          <p:cNvSpPr/>
          <p:nvPr/>
        </p:nvSpPr>
        <p:spPr>
          <a:xfrm>
            <a:off x="4561114" y="5236029"/>
            <a:ext cx="250372" cy="2721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E343FF0-01B4-47E9-A50D-2559277359AE}"/>
              </a:ext>
            </a:extLst>
          </p:cNvPr>
          <p:cNvCxnSpPr>
            <a:cxnSpLocks/>
          </p:cNvCxnSpPr>
          <p:nvPr/>
        </p:nvCxnSpPr>
        <p:spPr>
          <a:xfrm flipH="1">
            <a:off x="3510646" y="5377515"/>
            <a:ext cx="1034143" cy="544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27223A-4E02-425D-BD79-C757BD43E699}"/>
              </a:ext>
            </a:extLst>
          </p:cNvPr>
          <p:cNvCxnSpPr>
            <a:cxnSpLocks/>
          </p:cNvCxnSpPr>
          <p:nvPr/>
        </p:nvCxnSpPr>
        <p:spPr>
          <a:xfrm flipV="1">
            <a:off x="4767943" y="5274129"/>
            <a:ext cx="500743" cy="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573B28-8A15-4B39-AE30-2C79E55115C4}"/>
              </a:ext>
            </a:extLst>
          </p:cNvPr>
          <p:cNvCxnSpPr/>
          <p:nvPr/>
        </p:nvCxnSpPr>
        <p:spPr>
          <a:xfrm rot="5400000">
            <a:off x="4147460" y="6014328"/>
            <a:ext cx="1034143" cy="544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326302-2AD7-4E24-930E-9901A816AFC3}"/>
              </a:ext>
            </a:extLst>
          </p:cNvPr>
          <p:cNvCxnSpPr/>
          <p:nvPr/>
        </p:nvCxnSpPr>
        <p:spPr>
          <a:xfrm rot="16200000" flipV="1">
            <a:off x="4136574" y="4729813"/>
            <a:ext cx="1034143" cy="544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C03A5B-3113-427F-AE9C-173B3B4143C0}"/>
              </a:ext>
            </a:extLst>
          </p:cNvPr>
          <p:cNvSpPr txBox="1"/>
          <p:nvPr/>
        </p:nvSpPr>
        <p:spPr>
          <a:xfrm>
            <a:off x="4876799" y="4136572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BF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87FE06-1F78-46AF-BB7B-77C882EAABA6}"/>
              </a:ext>
            </a:extLst>
          </p:cNvPr>
          <p:cNvSpPr txBox="1"/>
          <p:nvPr/>
        </p:nvSpPr>
        <p:spPr>
          <a:xfrm>
            <a:off x="4887685" y="6085115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BE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31EF9E-6CA6-46D9-81A3-B6E6AC447FF8}"/>
              </a:ext>
            </a:extLst>
          </p:cNvPr>
          <p:cNvSpPr txBox="1"/>
          <p:nvPr/>
        </p:nvSpPr>
        <p:spPr>
          <a:xfrm flipH="1">
            <a:off x="2932520" y="5078185"/>
            <a:ext cx="56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BL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5F5B22-6DF9-4E92-85B9-607EC7B22CB5}"/>
              </a:ext>
            </a:extLst>
          </p:cNvPr>
          <p:cNvSpPr txBox="1"/>
          <p:nvPr/>
        </p:nvSpPr>
        <p:spPr>
          <a:xfrm>
            <a:off x="5246914" y="499654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B6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64162F-C7C7-41B6-83CB-7696F9AEA8D8}"/>
              </a:ext>
            </a:extLst>
          </p:cNvPr>
          <p:cNvCxnSpPr>
            <a:cxnSpLocks/>
          </p:cNvCxnSpPr>
          <p:nvPr/>
        </p:nvCxnSpPr>
        <p:spPr>
          <a:xfrm>
            <a:off x="4800600" y="5475515"/>
            <a:ext cx="39733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C84A5C3-249E-4F5B-B36A-CEB6BCD5F439}"/>
              </a:ext>
            </a:extLst>
          </p:cNvPr>
          <p:cNvSpPr txBox="1"/>
          <p:nvPr/>
        </p:nvSpPr>
        <p:spPr>
          <a:xfrm>
            <a:off x="5078186" y="55245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</a:t>
            </a:r>
            <a:r>
              <a:rPr lang="en-US" baseline="-25000" dirty="0" err="1"/>
              <a:t>BF</a:t>
            </a:r>
            <a:r>
              <a:rPr lang="en-US" baseline="-32000" dirty="0" err="1"/>
              <a:t>k</a:t>
            </a:r>
            <a:endParaRPr lang="en-US" baseline="-32000" dirty="0"/>
          </a:p>
        </p:txBody>
      </p:sp>
    </p:spTree>
    <p:extLst>
      <p:ext uri="{BB962C8B-B14F-4D97-AF65-F5344CB8AC3E}">
        <p14:creationId xmlns:p14="http://schemas.microsoft.com/office/powerpoint/2010/main" val="12210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317</Words>
  <Application>Microsoft Office PowerPoint</Application>
  <PresentationFormat>On-screen Show (4:3)</PresentationFormat>
  <Paragraphs>162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Symbol</vt:lpstr>
      <vt:lpstr>Office Theme</vt:lpstr>
      <vt:lpstr>Equation</vt:lpstr>
      <vt:lpstr>PowerPoint Presentation</vt:lpstr>
      <vt:lpstr>Question 123.10.1</vt:lpstr>
      <vt:lpstr>Question 123.10.2</vt:lpstr>
      <vt:lpstr>Question 123.10.2.4</vt:lpstr>
      <vt:lpstr>Question 123.10.2.5</vt:lpstr>
      <vt:lpstr>Question 123.10.3</vt:lpstr>
      <vt:lpstr>Question 123.10.4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123.10.5</vt:lpstr>
      <vt:lpstr>Question 123.10.6</vt:lpstr>
      <vt:lpstr>Question 123.10.6</vt:lpstr>
      <vt:lpstr>PowerPoint Presentation</vt:lpstr>
      <vt:lpstr>PowerPoint Presentation</vt:lpstr>
      <vt:lpstr>PowerPoint Presentation</vt:lpstr>
      <vt:lpstr>PowerPoint Presentation</vt:lpstr>
      <vt:lpstr>Question 123.10.7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10</cp:revision>
  <dcterms:created xsi:type="dcterms:W3CDTF">2011-10-03T20:48:29Z</dcterms:created>
  <dcterms:modified xsi:type="dcterms:W3CDTF">2019-05-22T19:05:09Z</dcterms:modified>
</cp:coreProperties>
</file>