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6" r:id="rId5"/>
    <p:sldId id="263" r:id="rId6"/>
    <p:sldId id="269" r:id="rId7"/>
    <p:sldId id="262" r:id="rId8"/>
    <p:sldId id="260" r:id="rId9"/>
    <p:sldId id="259" r:id="rId10"/>
    <p:sldId id="265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1AEA-5DA7-4883-91E9-49E96185C8F3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5183" y="0"/>
            <a:ext cx="4080562" cy="577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41029" y="60139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Manual of Driving and Maintenance for Mechanical Vehicles (Wheeled)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000" y="442833"/>
            <a:ext cx="7880765" cy="6415167"/>
            <a:chOff x="381000" y="442833"/>
            <a:chExt cx="7880765" cy="6415167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99" y="442833"/>
              <a:ext cx="7057243" cy="5642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-401330" y="2839730"/>
              <a:ext cx="20878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Pressure (Pa)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7600" y="6334780"/>
              <a:ext cx="2067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Volume (m</a:t>
              </a:r>
              <a:r>
                <a:rPr lang="en-US" sz="2800" baseline="30000" dirty="0" smtClean="0"/>
                <a:t>3</a:t>
              </a:r>
              <a:r>
                <a:rPr lang="en-US" sz="2800" dirty="0" smtClean="0"/>
                <a:t>)</a:t>
              </a:r>
              <a:endParaRPr lang="en-US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251020" y="249085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353919" y="5361466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39855" y="5396460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A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7540052" y="5486400"/>
              <a:ext cx="299804" cy="1199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36228" y="2131104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B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55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69873"/>
            <a:ext cx="7171543" cy="566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81270" y="28397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Pressure (Pa)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165600" y="62585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Volume (m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2759020" y="91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61919" y="525403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50353" y="47993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108013" y="5151701"/>
            <a:ext cx="257330" cy="124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56393" y="7844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5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82000"/>
            <a:ext cx="8121754" cy="606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89400" y="63474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Volume (m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682820" y="53691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85719" y="53741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71655" y="540916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971852" y="5499100"/>
            <a:ext cx="299804" cy="11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73026" y="496694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85430" y="23698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Pressure (Pa)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835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1" y="393699"/>
            <a:ext cx="7141332" cy="565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401330" y="28397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Pressure (Pa)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63347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Volume (m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2251020" y="91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51020" y="24908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51020" y="53564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53919" y="525403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53919" y="53614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39855" y="539646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540052" y="5486400"/>
            <a:ext cx="299804" cy="11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42353" y="47993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600013" y="5151701"/>
            <a:ext cx="257330" cy="124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36228" y="213110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8393" y="7844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41226" y="495424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1264" b="54865"/>
          <a:stretch>
            <a:fillRect/>
          </a:stretch>
        </p:blipFill>
        <p:spPr bwMode="auto">
          <a:xfrm>
            <a:off x="774513" y="749508"/>
            <a:ext cx="4489697" cy="588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rc 5"/>
          <p:cNvSpPr/>
          <p:nvPr/>
        </p:nvSpPr>
        <p:spPr>
          <a:xfrm>
            <a:off x="2303279" y="4137285"/>
            <a:ext cx="2068643" cy="2383436"/>
          </a:xfrm>
          <a:prstGeom prst="arc">
            <a:avLst>
              <a:gd name="adj1" fmla="val 21573557"/>
              <a:gd name="adj2" fmla="val 5439512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17876" y="2863121"/>
            <a:ext cx="0" cy="464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104067" y="3285343"/>
            <a:ext cx="1666406" cy="1346617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3417" y="4273947"/>
            <a:ext cx="1302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Piston raises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371922" y="269074"/>
            <a:ext cx="269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Process AB</a:t>
            </a:r>
            <a:endParaRPr lang="en-US" sz="4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09" y="1340945"/>
            <a:ext cx="5772091" cy="470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07" y="363599"/>
            <a:ext cx="6942193" cy="562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347970" y="28397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Pressure (Pa)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406900" y="62331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Volume (m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000320" y="91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00320" y="24908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85528" y="213110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7693" y="7844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50323" r="48736" b="3764"/>
          <a:stretch>
            <a:fillRect/>
          </a:stretch>
        </p:blipFill>
        <p:spPr bwMode="auto">
          <a:xfrm>
            <a:off x="806555" y="858703"/>
            <a:ext cx="4557009" cy="577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00119" y="263828"/>
            <a:ext cx="6011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Process CD (Power Stroke)</a:t>
            </a:r>
            <a:endParaRPr lang="en-US" sz="4000" dirty="0"/>
          </a:p>
        </p:txBody>
      </p:sp>
      <p:sp>
        <p:nvSpPr>
          <p:cNvPr id="7" name="Arc 6"/>
          <p:cNvSpPr/>
          <p:nvPr/>
        </p:nvSpPr>
        <p:spPr>
          <a:xfrm>
            <a:off x="2290579" y="4137285"/>
            <a:ext cx="2068643" cy="2383436"/>
          </a:xfrm>
          <a:prstGeom prst="arc">
            <a:avLst>
              <a:gd name="adj1" fmla="val 21573557"/>
              <a:gd name="adj2" fmla="val 5439512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05176" y="2863121"/>
            <a:ext cx="0" cy="464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76117" y="4273947"/>
            <a:ext cx="1302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Piston Lowers</a:t>
            </a:r>
            <a:endParaRPr lang="en-US" sz="2800" dirty="0"/>
          </a:p>
        </p:txBody>
      </p:sp>
      <p:sp>
        <p:nvSpPr>
          <p:cNvPr id="10" name="Freeform 9"/>
          <p:cNvSpPr/>
          <p:nvPr/>
        </p:nvSpPr>
        <p:spPr>
          <a:xfrm>
            <a:off x="1091367" y="3285343"/>
            <a:ext cx="1666406" cy="1346617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74" y="1933293"/>
            <a:ext cx="3904454" cy="316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66700"/>
            <a:ext cx="7060209" cy="592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52900" y="62712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Volume (m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7861919" y="534293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61919" y="54503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47855" y="548536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048052" y="5575300"/>
            <a:ext cx="299804" cy="11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0353" y="48882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108013" y="5240601"/>
            <a:ext cx="257330" cy="124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208270" y="29286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Pressure (Pa)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88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1632" t="51620" b="3505"/>
          <a:stretch>
            <a:fillRect/>
          </a:stretch>
        </p:blipFill>
        <p:spPr bwMode="auto">
          <a:xfrm>
            <a:off x="2143593" y="783363"/>
            <a:ext cx="4482059" cy="588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rc 6"/>
          <p:cNvSpPr/>
          <p:nvPr/>
        </p:nvSpPr>
        <p:spPr>
          <a:xfrm>
            <a:off x="3687579" y="4137285"/>
            <a:ext cx="2068643" cy="2383436"/>
          </a:xfrm>
          <a:prstGeom prst="arc">
            <a:avLst>
              <a:gd name="adj1" fmla="val 21573557"/>
              <a:gd name="adj2" fmla="val 5439512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02176" y="2863121"/>
            <a:ext cx="0" cy="464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20883" y="4273947"/>
            <a:ext cx="1302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Piston rises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164549" y="2202805"/>
            <a:ext cx="1559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Exhaust valve opens</a:t>
            </a:r>
            <a:endParaRPr lang="en-US" sz="2800" dirty="0"/>
          </a:p>
        </p:txBody>
      </p:sp>
      <p:sp>
        <p:nvSpPr>
          <p:cNvPr id="11" name="Freeform 10"/>
          <p:cNvSpPr/>
          <p:nvPr/>
        </p:nvSpPr>
        <p:spPr>
          <a:xfrm flipH="1">
            <a:off x="5861154" y="1858780"/>
            <a:ext cx="1259174" cy="884420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488367" y="3285343"/>
            <a:ext cx="1666406" cy="1346617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52865" y="224104"/>
            <a:ext cx="269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Process AI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r="52471" b="55168"/>
          <a:stretch>
            <a:fillRect/>
          </a:stretch>
        </p:blipFill>
        <p:spPr bwMode="auto">
          <a:xfrm>
            <a:off x="1556990" y="781986"/>
            <a:ext cx="4337892" cy="579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26981" y="2127855"/>
            <a:ext cx="1125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Intake valve opens</a:t>
            </a:r>
            <a:endParaRPr lang="en-US" sz="2800" dirty="0"/>
          </a:p>
        </p:txBody>
      </p:sp>
      <p:sp>
        <p:nvSpPr>
          <p:cNvPr id="8" name="Arc 7"/>
          <p:cNvSpPr/>
          <p:nvPr/>
        </p:nvSpPr>
        <p:spPr>
          <a:xfrm>
            <a:off x="3001779" y="4137285"/>
            <a:ext cx="2068643" cy="2383436"/>
          </a:xfrm>
          <a:prstGeom prst="arc">
            <a:avLst>
              <a:gd name="adj1" fmla="val 21573557"/>
              <a:gd name="adj2" fmla="val 5439512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262921" y="1858780"/>
            <a:ext cx="1259174" cy="884420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16376" y="2863121"/>
            <a:ext cx="0" cy="464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5083" y="4273947"/>
            <a:ext cx="1302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Piston Lowers</a:t>
            </a:r>
            <a:endParaRPr lang="en-US" sz="2800" dirty="0"/>
          </a:p>
        </p:txBody>
      </p:sp>
      <p:sp>
        <p:nvSpPr>
          <p:cNvPr id="15" name="Freeform 14"/>
          <p:cNvSpPr/>
          <p:nvPr/>
        </p:nvSpPr>
        <p:spPr>
          <a:xfrm>
            <a:off x="1802567" y="3285343"/>
            <a:ext cx="1666406" cy="1346617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77125" y="224104"/>
            <a:ext cx="269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Process IA</a:t>
            </a:r>
            <a:endParaRPr lang="en-US" sz="4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82" y="1845897"/>
            <a:ext cx="2969718" cy="259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82" y="363474"/>
            <a:ext cx="7055444" cy="571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401330" y="28397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Pressure (Pa)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63347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Volume (m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2251020" y="91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51020" y="24908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51020" y="53564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53919" y="525403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53919" y="53614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44786" y="5741233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495081" y="5546362"/>
            <a:ext cx="389745" cy="374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7540" y="4424598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510072" y="4946754"/>
            <a:ext cx="104931" cy="269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36228" y="213110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8393" y="7844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41226" y="495424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124264" y="1499018"/>
            <a:ext cx="1244184" cy="764499"/>
          </a:xfrm>
          <a:prstGeom prst="rightArrow">
            <a:avLst>
              <a:gd name="adj1" fmla="val 50000"/>
              <a:gd name="adj2" fmla="val 55714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  <a:alpha val="53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615002" y="5054183"/>
            <a:ext cx="1064303" cy="764499"/>
          </a:xfrm>
          <a:prstGeom prst="rightArrow">
            <a:avLst>
              <a:gd name="adj1" fmla="val 50000"/>
              <a:gd name="adj2" fmla="val 55714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84025" y="1611445"/>
            <a:ext cx="88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400" baseline="-25000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44914" y="5211581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869957" y="4023607"/>
            <a:ext cx="2440900" cy="764499"/>
          </a:xfrm>
          <a:prstGeom prst="rightArrow">
            <a:avLst>
              <a:gd name="adj1" fmla="val 50000"/>
              <a:gd name="adj2" fmla="val 55714"/>
            </a:avLst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04537" y="4023607"/>
            <a:ext cx="2208550" cy="764499"/>
          </a:xfrm>
          <a:prstGeom prst="rightArrow">
            <a:avLst>
              <a:gd name="adj1" fmla="val 50000"/>
              <a:gd name="adj2" fmla="val 55714"/>
            </a:avLst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42073" y="4175024"/>
            <a:ext cx="2052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Work Required</a:t>
            </a:r>
            <a:endParaRPr lang="en-US" sz="2400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2468" y="4175024"/>
            <a:ext cx="225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Useful Work Out</a:t>
            </a:r>
            <a:endParaRPr lang="en-US" sz="2400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120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11</cp:revision>
  <dcterms:created xsi:type="dcterms:W3CDTF">2011-10-22T20:54:39Z</dcterms:created>
  <dcterms:modified xsi:type="dcterms:W3CDTF">2013-02-20T21:22:48Z</dcterms:modified>
</cp:coreProperties>
</file>