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95" r:id="rId2"/>
    <p:sldId id="394" r:id="rId3"/>
    <p:sldId id="393" r:id="rId4"/>
    <p:sldId id="385" r:id="rId5"/>
    <p:sldId id="386" r:id="rId6"/>
    <p:sldId id="387" r:id="rId7"/>
    <p:sldId id="388" r:id="rId8"/>
    <p:sldId id="389" r:id="rId9"/>
    <p:sldId id="390" r:id="rId10"/>
    <p:sldId id="397" r:id="rId11"/>
    <p:sldId id="391" r:id="rId12"/>
    <p:sldId id="396" r:id="rId13"/>
    <p:sldId id="274" r:id="rId14"/>
    <p:sldId id="275" r:id="rId15"/>
    <p:sldId id="276" r:id="rId16"/>
    <p:sldId id="277" r:id="rId17"/>
    <p:sldId id="287" r:id="rId18"/>
    <p:sldId id="288" r:id="rId19"/>
    <p:sldId id="278" r:id="rId20"/>
    <p:sldId id="299" r:id="rId21"/>
    <p:sldId id="310" r:id="rId22"/>
    <p:sldId id="311" r:id="rId23"/>
    <p:sldId id="279" r:id="rId24"/>
    <p:sldId id="280" r:id="rId25"/>
    <p:sldId id="281" r:id="rId26"/>
    <p:sldId id="285" r:id="rId27"/>
    <p:sldId id="273" r:id="rId28"/>
    <p:sldId id="270" r:id="rId29"/>
    <p:sldId id="271" r:id="rId30"/>
    <p:sldId id="286" r:id="rId31"/>
    <p:sldId id="312" r:id="rId32"/>
    <p:sldId id="258" r:id="rId33"/>
    <p:sldId id="257" r:id="rId34"/>
    <p:sldId id="398" r:id="rId35"/>
    <p:sldId id="289" r:id="rId36"/>
    <p:sldId id="290" r:id="rId37"/>
    <p:sldId id="291" r:id="rId38"/>
    <p:sldId id="292" r:id="rId39"/>
    <p:sldId id="293" r:id="rId40"/>
    <p:sldId id="294" r:id="rId41"/>
    <p:sldId id="295" r:id="rId42"/>
    <p:sldId id="296" r:id="rId43"/>
    <p:sldId id="297" r:id="rId44"/>
    <p:sldId id="298" r:id="rId45"/>
    <p:sldId id="282" r:id="rId46"/>
    <p:sldId id="283" r:id="rId47"/>
    <p:sldId id="28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32A1C9-A891-44FA-83B4-28898C6C1AD9}" v="21" dt="2025-04-22T20:06:37.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82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BA32A1C9-A891-44FA-83B4-28898C6C1AD9}"/>
    <pc:docChg chg="custSel addSld delSld modSld">
      <pc:chgData name="Lines, Todd" userId="afaf7c3a-e8aa-4568-882a-02ad8f9e19b0" providerId="ADAL" clId="{BA32A1C9-A891-44FA-83B4-28898C6C1AD9}" dt="2025-04-23T20:15:14.009" v="108" actId="11"/>
      <pc:docMkLst>
        <pc:docMk/>
      </pc:docMkLst>
      <pc:sldChg chg="del">
        <pc:chgData name="Lines, Todd" userId="afaf7c3a-e8aa-4568-882a-02ad8f9e19b0" providerId="ADAL" clId="{BA32A1C9-A891-44FA-83B4-28898C6C1AD9}" dt="2025-04-22T20:06:32.057" v="106" actId="2696"/>
        <pc:sldMkLst>
          <pc:docMk/>
          <pc:sldMk cId="0" sldId="257"/>
        </pc:sldMkLst>
      </pc:sldChg>
      <pc:sldChg chg="add">
        <pc:chgData name="Lines, Todd" userId="afaf7c3a-e8aa-4568-882a-02ad8f9e19b0" providerId="ADAL" clId="{BA32A1C9-A891-44FA-83B4-28898C6C1AD9}" dt="2025-04-22T20:06:37.664" v="107"/>
        <pc:sldMkLst>
          <pc:docMk/>
          <pc:sldMk cId="3108924025" sldId="257"/>
        </pc:sldMkLst>
      </pc:sldChg>
      <pc:sldChg chg="del">
        <pc:chgData name="Lines, Todd" userId="afaf7c3a-e8aa-4568-882a-02ad8f9e19b0" providerId="ADAL" clId="{BA32A1C9-A891-44FA-83B4-28898C6C1AD9}" dt="2025-04-22T20:06:32.057" v="106" actId="2696"/>
        <pc:sldMkLst>
          <pc:docMk/>
          <pc:sldMk cId="0" sldId="258"/>
        </pc:sldMkLst>
      </pc:sldChg>
      <pc:sldChg chg="add">
        <pc:chgData name="Lines, Todd" userId="afaf7c3a-e8aa-4568-882a-02ad8f9e19b0" providerId="ADAL" clId="{BA32A1C9-A891-44FA-83B4-28898C6C1AD9}" dt="2025-04-22T20:06:37.664" v="107"/>
        <pc:sldMkLst>
          <pc:docMk/>
          <pc:sldMk cId="1765139758" sldId="258"/>
        </pc:sldMkLst>
      </pc:sldChg>
      <pc:sldChg chg="del">
        <pc:chgData name="Lines, Todd" userId="afaf7c3a-e8aa-4568-882a-02ad8f9e19b0" providerId="ADAL" clId="{BA32A1C9-A891-44FA-83B4-28898C6C1AD9}" dt="2025-04-22T20:06:32.057" v="106" actId="2696"/>
        <pc:sldMkLst>
          <pc:docMk/>
          <pc:sldMk cId="0" sldId="270"/>
        </pc:sldMkLst>
      </pc:sldChg>
      <pc:sldChg chg="add">
        <pc:chgData name="Lines, Todd" userId="afaf7c3a-e8aa-4568-882a-02ad8f9e19b0" providerId="ADAL" clId="{BA32A1C9-A891-44FA-83B4-28898C6C1AD9}" dt="2025-04-22T20:06:37.664" v="107"/>
        <pc:sldMkLst>
          <pc:docMk/>
          <pc:sldMk cId="2674272521" sldId="270"/>
        </pc:sldMkLst>
      </pc:sldChg>
      <pc:sldChg chg="del">
        <pc:chgData name="Lines, Todd" userId="afaf7c3a-e8aa-4568-882a-02ad8f9e19b0" providerId="ADAL" clId="{BA32A1C9-A891-44FA-83B4-28898C6C1AD9}" dt="2025-04-22T20:06:32.057" v="106" actId="2696"/>
        <pc:sldMkLst>
          <pc:docMk/>
          <pc:sldMk cId="0" sldId="271"/>
        </pc:sldMkLst>
      </pc:sldChg>
      <pc:sldChg chg="add">
        <pc:chgData name="Lines, Todd" userId="afaf7c3a-e8aa-4568-882a-02ad8f9e19b0" providerId="ADAL" clId="{BA32A1C9-A891-44FA-83B4-28898C6C1AD9}" dt="2025-04-22T20:06:37.664" v="107"/>
        <pc:sldMkLst>
          <pc:docMk/>
          <pc:sldMk cId="3489346234" sldId="271"/>
        </pc:sldMkLst>
      </pc:sldChg>
      <pc:sldChg chg="del">
        <pc:chgData name="Lines, Todd" userId="afaf7c3a-e8aa-4568-882a-02ad8f9e19b0" providerId="ADAL" clId="{BA32A1C9-A891-44FA-83B4-28898C6C1AD9}" dt="2025-04-22T20:06:32.057" v="106" actId="2696"/>
        <pc:sldMkLst>
          <pc:docMk/>
          <pc:sldMk cId="0" sldId="273"/>
        </pc:sldMkLst>
      </pc:sldChg>
      <pc:sldChg chg="add">
        <pc:chgData name="Lines, Todd" userId="afaf7c3a-e8aa-4568-882a-02ad8f9e19b0" providerId="ADAL" clId="{BA32A1C9-A891-44FA-83B4-28898C6C1AD9}" dt="2025-04-22T20:06:37.664" v="107"/>
        <pc:sldMkLst>
          <pc:docMk/>
          <pc:sldMk cId="1978645230" sldId="273"/>
        </pc:sldMkLst>
      </pc:sldChg>
      <pc:sldChg chg="modSp mod">
        <pc:chgData name="Lines, Todd" userId="afaf7c3a-e8aa-4568-882a-02ad8f9e19b0" providerId="ADAL" clId="{BA32A1C9-A891-44FA-83B4-28898C6C1AD9}" dt="2025-04-23T20:15:14.009" v="108" actId="11"/>
        <pc:sldMkLst>
          <pc:docMk/>
          <pc:sldMk cId="4237797791" sldId="281"/>
        </pc:sldMkLst>
        <pc:spChg chg="mod">
          <ac:chgData name="Lines, Todd" userId="afaf7c3a-e8aa-4568-882a-02ad8f9e19b0" providerId="ADAL" clId="{BA32A1C9-A891-44FA-83B4-28898C6C1AD9}" dt="2025-04-23T20:15:14.009" v="108" actId="11"/>
          <ac:spMkLst>
            <pc:docMk/>
            <pc:sldMk cId="4237797791" sldId="281"/>
            <ac:spMk id="51204" creationId="{00000000-0000-0000-0000-000000000000}"/>
          </ac:spMkLst>
        </pc:spChg>
      </pc:sldChg>
      <pc:sldChg chg="add">
        <pc:chgData name="Lines, Todd" userId="afaf7c3a-e8aa-4568-882a-02ad8f9e19b0" providerId="ADAL" clId="{BA32A1C9-A891-44FA-83B4-28898C6C1AD9}" dt="2025-04-22T20:06:37.664" v="107"/>
        <pc:sldMkLst>
          <pc:docMk/>
          <pc:sldMk cId="426158122" sldId="285"/>
        </pc:sldMkLst>
      </pc:sldChg>
      <pc:sldChg chg="del">
        <pc:chgData name="Lines, Todd" userId="afaf7c3a-e8aa-4568-882a-02ad8f9e19b0" providerId="ADAL" clId="{BA32A1C9-A891-44FA-83B4-28898C6C1AD9}" dt="2025-04-22T20:06:32.057" v="106" actId="2696"/>
        <pc:sldMkLst>
          <pc:docMk/>
          <pc:sldMk cId="3404369500" sldId="285"/>
        </pc:sldMkLst>
      </pc:sldChg>
      <pc:sldChg chg="add">
        <pc:chgData name="Lines, Todd" userId="afaf7c3a-e8aa-4568-882a-02ad8f9e19b0" providerId="ADAL" clId="{BA32A1C9-A891-44FA-83B4-28898C6C1AD9}" dt="2025-04-22T20:06:37.664" v="107"/>
        <pc:sldMkLst>
          <pc:docMk/>
          <pc:sldMk cId="2845883180" sldId="286"/>
        </pc:sldMkLst>
      </pc:sldChg>
      <pc:sldChg chg="del">
        <pc:chgData name="Lines, Todd" userId="afaf7c3a-e8aa-4568-882a-02ad8f9e19b0" providerId="ADAL" clId="{BA32A1C9-A891-44FA-83B4-28898C6C1AD9}" dt="2025-04-22T20:06:32.057" v="106" actId="2696"/>
        <pc:sldMkLst>
          <pc:docMk/>
          <pc:sldMk cId="3343280101" sldId="286"/>
        </pc:sldMkLst>
      </pc:sldChg>
      <pc:sldChg chg="del">
        <pc:chgData name="Lines, Todd" userId="afaf7c3a-e8aa-4568-882a-02ad8f9e19b0" providerId="ADAL" clId="{BA32A1C9-A891-44FA-83B4-28898C6C1AD9}" dt="2025-04-22T20:06:32.057" v="106" actId="2696"/>
        <pc:sldMkLst>
          <pc:docMk/>
          <pc:sldMk cId="1316543325" sldId="312"/>
        </pc:sldMkLst>
      </pc:sldChg>
      <pc:sldChg chg="add">
        <pc:chgData name="Lines, Todd" userId="afaf7c3a-e8aa-4568-882a-02ad8f9e19b0" providerId="ADAL" clId="{BA32A1C9-A891-44FA-83B4-28898C6C1AD9}" dt="2025-04-22T20:06:37.664" v="107"/>
        <pc:sldMkLst>
          <pc:docMk/>
          <pc:sldMk cId="1670918843" sldId="312"/>
        </pc:sldMkLst>
      </pc:sldChg>
      <pc:sldChg chg="modSp add mod">
        <pc:chgData name="Lines, Todd" userId="afaf7c3a-e8aa-4568-882a-02ad8f9e19b0" providerId="ADAL" clId="{BA32A1C9-A891-44FA-83B4-28898C6C1AD9}" dt="2025-04-22T19:52:10.368" v="42" actId="1038"/>
        <pc:sldMkLst>
          <pc:docMk/>
          <pc:sldMk cId="0" sldId="385"/>
        </pc:sldMkLst>
        <pc:spChg chg="mod">
          <ac:chgData name="Lines, Todd" userId="afaf7c3a-e8aa-4568-882a-02ad8f9e19b0" providerId="ADAL" clId="{BA32A1C9-A891-44FA-83B4-28898C6C1AD9}" dt="2025-04-22T19:52:01.714" v="33" actId="20577"/>
          <ac:spMkLst>
            <pc:docMk/>
            <pc:sldMk cId="0" sldId="385"/>
            <ac:spMk id="19460" creationId="{00000000-0000-0000-0000-000000000000}"/>
          </ac:spMkLst>
        </pc:spChg>
        <pc:graphicFrameChg chg="mod">
          <ac:chgData name="Lines, Todd" userId="afaf7c3a-e8aa-4568-882a-02ad8f9e19b0" providerId="ADAL" clId="{BA32A1C9-A891-44FA-83B4-28898C6C1AD9}" dt="2025-04-22T19:52:10.368" v="42" actId="1038"/>
          <ac:graphicFrameMkLst>
            <pc:docMk/>
            <pc:sldMk cId="0" sldId="385"/>
            <ac:graphicFrameMk id="19462" creationId="{00000000-0000-0000-0000-000000000000}"/>
          </ac:graphicFrameMkLst>
        </pc:graphicFrameChg>
        <pc:graphicFrameChg chg="mod">
          <ac:chgData name="Lines, Todd" userId="afaf7c3a-e8aa-4568-882a-02ad8f9e19b0" providerId="ADAL" clId="{BA32A1C9-A891-44FA-83B4-28898C6C1AD9}" dt="2025-04-22T19:51:57.384" v="30" actId="1076"/>
          <ac:graphicFrameMkLst>
            <pc:docMk/>
            <pc:sldMk cId="0" sldId="385"/>
            <ac:graphicFrameMk id="19464" creationId="{00000000-0000-0000-0000-000000000000}"/>
          </ac:graphicFrameMkLst>
        </pc:graphicFrameChg>
        <pc:graphicFrameChg chg="mod">
          <ac:chgData name="Lines, Todd" userId="afaf7c3a-e8aa-4568-882a-02ad8f9e19b0" providerId="ADAL" clId="{BA32A1C9-A891-44FA-83B4-28898C6C1AD9}" dt="2025-04-22T19:51:52.530" v="27" actId="1076"/>
          <ac:graphicFrameMkLst>
            <pc:docMk/>
            <pc:sldMk cId="0" sldId="385"/>
            <ac:graphicFrameMk id="19465" creationId="{00000000-0000-0000-0000-000000000000}"/>
          </ac:graphicFrameMkLst>
        </pc:graphicFrameChg>
      </pc:sldChg>
      <pc:sldChg chg="modSp add mod">
        <pc:chgData name="Lines, Todd" userId="afaf7c3a-e8aa-4568-882a-02ad8f9e19b0" providerId="ADAL" clId="{BA32A1C9-A891-44FA-83B4-28898C6C1AD9}" dt="2025-04-22T19:53:09.839" v="65" actId="1035"/>
        <pc:sldMkLst>
          <pc:docMk/>
          <pc:sldMk cId="0" sldId="386"/>
        </pc:sldMkLst>
        <pc:spChg chg="mod">
          <ac:chgData name="Lines, Todd" userId="afaf7c3a-e8aa-4568-882a-02ad8f9e19b0" providerId="ADAL" clId="{BA32A1C9-A891-44FA-83B4-28898C6C1AD9}" dt="2025-04-22T19:52:38.425" v="50" actId="6549"/>
          <ac:spMkLst>
            <pc:docMk/>
            <pc:sldMk cId="0" sldId="386"/>
            <ac:spMk id="20484" creationId="{00000000-0000-0000-0000-000000000000}"/>
          </ac:spMkLst>
        </pc:spChg>
        <pc:graphicFrameChg chg="mod">
          <ac:chgData name="Lines, Todd" userId="afaf7c3a-e8aa-4568-882a-02ad8f9e19b0" providerId="ADAL" clId="{BA32A1C9-A891-44FA-83B4-28898C6C1AD9}" dt="2025-04-22T19:53:09.839" v="65" actId="1035"/>
          <ac:graphicFrameMkLst>
            <pc:docMk/>
            <pc:sldMk cId="0" sldId="386"/>
            <ac:graphicFrameMk id="20486" creationId="{00000000-0000-0000-0000-000000000000}"/>
          </ac:graphicFrameMkLst>
        </pc:graphicFrameChg>
        <pc:graphicFrameChg chg="mod">
          <ac:chgData name="Lines, Todd" userId="afaf7c3a-e8aa-4568-882a-02ad8f9e19b0" providerId="ADAL" clId="{BA32A1C9-A891-44FA-83B4-28898C6C1AD9}" dt="2025-04-22T19:52:23.024" v="48" actId="1076"/>
          <ac:graphicFrameMkLst>
            <pc:docMk/>
            <pc:sldMk cId="0" sldId="386"/>
            <ac:graphicFrameMk id="20488" creationId="{00000000-0000-0000-0000-000000000000}"/>
          </ac:graphicFrameMkLst>
        </pc:graphicFrameChg>
        <pc:graphicFrameChg chg="mod">
          <ac:chgData name="Lines, Todd" userId="afaf7c3a-e8aa-4568-882a-02ad8f9e19b0" providerId="ADAL" clId="{BA32A1C9-A891-44FA-83B4-28898C6C1AD9}" dt="2025-04-22T19:52:48.801" v="54" actId="1076"/>
          <ac:graphicFrameMkLst>
            <pc:docMk/>
            <pc:sldMk cId="0" sldId="386"/>
            <ac:graphicFrameMk id="20490" creationId="{00000000-0000-0000-0000-000000000000}"/>
          </ac:graphicFrameMkLst>
        </pc:graphicFrameChg>
        <pc:graphicFrameChg chg="mod">
          <ac:chgData name="Lines, Todd" userId="afaf7c3a-e8aa-4568-882a-02ad8f9e19b0" providerId="ADAL" clId="{BA32A1C9-A891-44FA-83B4-28898C6C1AD9}" dt="2025-04-22T19:53:03.176" v="61" actId="1076"/>
          <ac:graphicFrameMkLst>
            <pc:docMk/>
            <pc:sldMk cId="0" sldId="386"/>
            <ac:graphicFrameMk id="20491" creationId="{00000000-0000-0000-0000-000000000000}"/>
          </ac:graphicFrameMkLst>
        </pc:graphicFrameChg>
        <pc:graphicFrameChg chg="mod">
          <ac:chgData name="Lines, Todd" userId="afaf7c3a-e8aa-4568-882a-02ad8f9e19b0" providerId="ADAL" clId="{BA32A1C9-A891-44FA-83B4-28898C6C1AD9}" dt="2025-04-22T19:52:57.784" v="58" actId="1076"/>
          <ac:graphicFrameMkLst>
            <pc:docMk/>
            <pc:sldMk cId="0" sldId="386"/>
            <ac:graphicFrameMk id="20492" creationId="{00000000-0000-0000-0000-000000000000}"/>
          </ac:graphicFrameMkLst>
        </pc:graphicFrameChg>
      </pc:sldChg>
      <pc:sldChg chg="modSp add mod">
        <pc:chgData name="Lines, Todd" userId="afaf7c3a-e8aa-4568-882a-02ad8f9e19b0" providerId="ADAL" clId="{BA32A1C9-A891-44FA-83B4-28898C6C1AD9}" dt="2025-04-22T19:53:24.505" v="71" actId="1076"/>
        <pc:sldMkLst>
          <pc:docMk/>
          <pc:sldMk cId="0" sldId="387"/>
        </pc:sldMkLst>
        <pc:graphicFrameChg chg="mod">
          <ac:chgData name="Lines, Todd" userId="afaf7c3a-e8aa-4568-882a-02ad8f9e19b0" providerId="ADAL" clId="{BA32A1C9-A891-44FA-83B4-28898C6C1AD9}" dt="2025-04-22T19:53:15.872" v="66" actId="14100"/>
          <ac:graphicFrameMkLst>
            <pc:docMk/>
            <pc:sldMk cId="0" sldId="387"/>
            <ac:graphicFrameMk id="21510" creationId="{00000000-0000-0000-0000-000000000000}"/>
          </ac:graphicFrameMkLst>
        </pc:graphicFrameChg>
        <pc:graphicFrameChg chg="mod">
          <ac:chgData name="Lines, Todd" userId="afaf7c3a-e8aa-4568-882a-02ad8f9e19b0" providerId="ADAL" clId="{BA32A1C9-A891-44FA-83B4-28898C6C1AD9}" dt="2025-04-22T19:53:24.505" v="71" actId="1076"/>
          <ac:graphicFrameMkLst>
            <pc:docMk/>
            <pc:sldMk cId="0" sldId="387"/>
            <ac:graphicFrameMk id="21513" creationId="{00000000-0000-0000-0000-000000000000}"/>
          </ac:graphicFrameMkLst>
        </pc:graphicFrameChg>
      </pc:sldChg>
      <pc:sldChg chg="modSp add mod">
        <pc:chgData name="Lines, Todd" userId="afaf7c3a-e8aa-4568-882a-02ad8f9e19b0" providerId="ADAL" clId="{BA32A1C9-A891-44FA-83B4-28898C6C1AD9}" dt="2025-04-22T19:53:53.640" v="83" actId="1076"/>
        <pc:sldMkLst>
          <pc:docMk/>
          <pc:sldMk cId="0" sldId="388"/>
        </pc:sldMkLst>
        <pc:graphicFrameChg chg="mod">
          <ac:chgData name="Lines, Todd" userId="afaf7c3a-e8aa-4568-882a-02ad8f9e19b0" providerId="ADAL" clId="{BA32A1C9-A891-44FA-83B4-28898C6C1AD9}" dt="2025-04-22T19:53:35.408" v="74" actId="1076"/>
          <ac:graphicFrameMkLst>
            <pc:docMk/>
            <pc:sldMk cId="0" sldId="388"/>
            <ac:graphicFrameMk id="22534" creationId="{00000000-0000-0000-0000-000000000000}"/>
          </ac:graphicFrameMkLst>
        </pc:graphicFrameChg>
        <pc:graphicFrameChg chg="mod">
          <ac:chgData name="Lines, Todd" userId="afaf7c3a-e8aa-4568-882a-02ad8f9e19b0" providerId="ADAL" clId="{BA32A1C9-A891-44FA-83B4-28898C6C1AD9}" dt="2025-04-22T19:53:46.184" v="80" actId="1076"/>
          <ac:graphicFrameMkLst>
            <pc:docMk/>
            <pc:sldMk cId="0" sldId="388"/>
            <ac:graphicFrameMk id="22536" creationId="{00000000-0000-0000-0000-000000000000}"/>
          </ac:graphicFrameMkLst>
        </pc:graphicFrameChg>
        <pc:graphicFrameChg chg="mod">
          <ac:chgData name="Lines, Todd" userId="afaf7c3a-e8aa-4568-882a-02ad8f9e19b0" providerId="ADAL" clId="{BA32A1C9-A891-44FA-83B4-28898C6C1AD9}" dt="2025-04-22T19:53:53.640" v="83" actId="1076"/>
          <ac:graphicFrameMkLst>
            <pc:docMk/>
            <pc:sldMk cId="0" sldId="388"/>
            <ac:graphicFrameMk id="22538" creationId="{00000000-0000-0000-0000-000000000000}"/>
          </ac:graphicFrameMkLst>
        </pc:graphicFrameChg>
      </pc:sldChg>
      <pc:sldChg chg="modSp add mod">
        <pc:chgData name="Lines, Todd" userId="afaf7c3a-e8aa-4568-882a-02ad8f9e19b0" providerId="ADAL" clId="{BA32A1C9-A891-44FA-83B4-28898C6C1AD9}" dt="2025-04-22T19:50:50.551" v="3" actId="27636"/>
        <pc:sldMkLst>
          <pc:docMk/>
          <pc:sldMk cId="0" sldId="389"/>
        </pc:sldMkLst>
        <pc:spChg chg="mod">
          <ac:chgData name="Lines, Todd" userId="afaf7c3a-e8aa-4568-882a-02ad8f9e19b0" providerId="ADAL" clId="{BA32A1C9-A891-44FA-83B4-28898C6C1AD9}" dt="2025-04-22T19:50:50.551" v="3" actId="27636"/>
          <ac:spMkLst>
            <pc:docMk/>
            <pc:sldMk cId="0" sldId="389"/>
            <ac:spMk id="23556" creationId="{00000000-0000-0000-0000-000000000000}"/>
          </ac:spMkLst>
        </pc:spChg>
      </pc:sldChg>
      <pc:sldChg chg="addSp delSp modSp add mod delAnim modAnim">
        <pc:chgData name="Lines, Todd" userId="afaf7c3a-e8aa-4568-882a-02ad8f9e19b0" providerId="ADAL" clId="{BA32A1C9-A891-44FA-83B4-28898C6C1AD9}" dt="2025-04-22T20:00:18.646" v="100" actId="1076"/>
        <pc:sldMkLst>
          <pc:docMk/>
          <pc:sldMk cId="0" sldId="390"/>
        </pc:sldMkLst>
        <pc:spChg chg="mod">
          <ac:chgData name="Lines, Todd" userId="afaf7c3a-e8aa-4568-882a-02ad8f9e19b0" providerId="ADAL" clId="{BA32A1C9-A891-44FA-83B4-28898C6C1AD9}" dt="2025-04-22T20:00:18.646" v="100" actId="1076"/>
          <ac:spMkLst>
            <pc:docMk/>
            <pc:sldMk cId="0" sldId="390"/>
            <ac:spMk id="1030" creationId="{00000000-0000-0000-0000-000000000000}"/>
          </ac:spMkLst>
        </pc:spChg>
        <pc:picChg chg="del">
          <ac:chgData name="Lines, Todd" userId="afaf7c3a-e8aa-4568-882a-02ad8f9e19b0" providerId="ADAL" clId="{BA32A1C9-A891-44FA-83B4-28898C6C1AD9}" dt="2025-04-22T19:59:41.384" v="92" actId="478"/>
          <ac:picMkLst>
            <pc:docMk/>
            <pc:sldMk cId="0" sldId="390"/>
            <ac:picMk id="2" creationId="{37CE5177-B2E3-4149-9F63-13BA98027829}"/>
          </ac:picMkLst>
        </pc:picChg>
        <pc:picChg chg="add del mod">
          <ac:chgData name="Lines, Todd" userId="afaf7c3a-e8aa-4568-882a-02ad8f9e19b0" providerId="ADAL" clId="{BA32A1C9-A891-44FA-83B4-28898C6C1AD9}" dt="2025-04-22T20:00:13.660" v="97" actId="478"/>
          <ac:picMkLst>
            <pc:docMk/>
            <pc:sldMk cId="0" sldId="390"/>
            <ac:picMk id="3" creationId="{F1559EC2-A262-A1B7-5ED5-F957796493CD}"/>
          </ac:picMkLst>
        </pc:picChg>
        <pc:picChg chg="del">
          <ac:chgData name="Lines, Todd" userId="afaf7c3a-e8aa-4568-882a-02ad8f9e19b0" providerId="ADAL" clId="{BA32A1C9-A891-44FA-83B4-28898C6C1AD9}" dt="2025-04-22T19:59:41.384" v="92" actId="478"/>
          <ac:picMkLst>
            <pc:docMk/>
            <pc:sldMk cId="0" sldId="390"/>
            <ac:picMk id="1031" creationId="{00000000-0000-0000-0000-000000000000}"/>
          </ac:picMkLst>
        </pc:picChg>
      </pc:sldChg>
      <pc:sldChg chg="add">
        <pc:chgData name="Lines, Todd" userId="afaf7c3a-e8aa-4568-882a-02ad8f9e19b0" providerId="ADAL" clId="{BA32A1C9-A891-44FA-83B4-28898C6C1AD9}" dt="2025-04-22T19:50:50.492" v="0"/>
        <pc:sldMkLst>
          <pc:docMk/>
          <pc:sldMk cId="0" sldId="391"/>
        </pc:sldMkLst>
      </pc:sldChg>
      <pc:sldChg chg="add">
        <pc:chgData name="Lines, Todd" userId="afaf7c3a-e8aa-4568-882a-02ad8f9e19b0" providerId="ADAL" clId="{BA32A1C9-A891-44FA-83B4-28898C6C1AD9}" dt="2025-04-22T19:50:50.492" v="0"/>
        <pc:sldMkLst>
          <pc:docMk/>
          <pc:sldMk cId="775210015" sldId="393"/>
        </pc:sldMkLst>
      </pc:sldChg>
      <pc:sldChg chg="add">
        <pc:chgData name="Lines, Todd" userId="afaf7c3a-e8aa-4568-882a-02ad8f9e19b0" providerId="ADAL" clId="{BA32A1C9-A891-44FA-83B4-28898C6C1AD9}" dt="2025-04-22T19:50:50.492" v="0"/>
        <pc:sldMkLst>
          <pc:docMk/>
          <pc:sldMk cId="3934662764" sldId="394"/>
        </pc:sldMkLst>
      </pc:sldChg>
      <pc:sldChg chg="addSp delSp modSp new mod chgLayout">
        <pc:chgData name="Lines, Todd" userId="afaf7c3a-e8aa-4568-882a-02ad8f9e19b0" providerId="ADAL" clId="{BA32A1C9-A891-44FA-83B4-28898C6C1AD9}" dt="2025-04-22T19:51:07.984" v="15" actId="20577"/>
        <pc:sldMkLst>
          <pc:docMk/>
          <pc:sldMk cId="2675951293" sldId="395"/>
        </pc:sldMkLst>
        <pc:spChg chg="del">
          <ac:chgData name="Lines, Todd" userId="afaf7c3a-e8aa-4568-882a-02ad8f9e19b0" providerId="ADAL" clId="{BA32A1C9-A891-44FA-83B4-28898C6C1AD9}" dt="2025-04-22T19:51:03.884" v="6" actId="700"/>
          <ac:spMkLst>
            <pc:docMk/>
            <pc:sldMk cId="2675951293" sldId="395"/>
            <ac:spMk id="2" creationId="{666F62CB-74C9-7FEF-B4A1-6BDAEB13D886}"/>
          </ac:spMkLst>
        </pc:spChg>
        <pc:spChg chg="del">
          <ac:chgData name="Lines, Todd" userId="afaf7c3a-e8aa-4568-882a-02ad8f9e19b0" providerId="ADAL" clId="{BA32A1C9-A891-44FA-83B4-28898C6C1AD9}" dt="2025-04-22T19:51:03.884" v="6" actId="700"/>
          <ac:spMkLst>
            <pc:docMk/>
            <pc:sldMk cId="2675951293" sldId="395"/>
            <ac:spMk id="3" creationId="{899E3367-E504-5EEC-5D9E-CFE034A85DC7}"/>
          </ac:spMkLst>
        </pc:spChg>
        <pc:spChg chg="add mod ord">
          <ac:chgData name="Lines, Todd" userId="afaf7c3a-e8aa-4568-882a-02ad8f9e19b0" providerId="ADAL" clId="{BA32A1C9-A891-44FA-83B4-28898C6C1AD9}" dt="2025-04-22T19:51:07.984" v="15" actId="20577"/>
          <ac:spMkLst>
            <pc:docMk/>
            <pc:sldMk cId="2675951293" sldId="395"/>
            <ac:spMk id="4" creationId="{3F9A2511-CE08-334E-C1AA-00486F792EB2}"/>
          </ac:spMkLst>
        </pc:spChg>
        <pc:spChg chg="add mod ord">
          <ac:chgData name="Lines, Todd" userId="afaf7c3a-e8aa-4568-882a-02ad8f9e19b0" providerId="ADAL" clId="{BA32A1C9-A891-44FA-83B4-28898C6C1AD9}" dt="2025-04-22T19:51:03.884" v="6" actId="700"/>
          <ac:spMkLst>
            <pc:docMk/>
            <pc:sldMk cId="2675951293" sldId="395"/>
            <ac:spMk id="5" creationId="{59D50912-2B46-7BD3-859E-9EBF576744C1}"/>
          </ac:spMkLst>
        </pc:spChg>
      </pc:sldChg>
      <pc:sldChg chg="addSp delSp modSp new mod modClrScheme chgLayout">
        <pc:chgData name="Lines, Todd" userId="afaf7c3a-e8aa-4568-882a-02ad8f9e19b0" providerId="ADAL" clId="{BA32A1C9-A891-44FA-83B4-28898C6C1AD9}" dt="2025-04-22T19:54:19.520" v="91" actId="20577"/>
        <pc:sldMkLst>
          <pc:docMk/>
          <pc:sldMk cId="1864722044" sldId="396"/>
        </pc:sldMkLst>
        <pc:spChg chg="del mod ord">
          <ac:chgData name="Lines, Todd" userId="afaf7c3a-e8aa-4568-882a-02ad8f9e19b0" providerId="ADAL" clId="{BA32A1C9-A891-44FA-83B4-28898C6C1AD9}" dt="2025-04-22T19:54:16.434" v="85" actId="700"/>
          <ac:spMkLst>
            <pc:docMk/>
            <pc:sldMk cId="1864722044" sldId="396"/>
            <ac:spMk id="2" creationId="{52882E5D-FF70-13BE-F69C-F603FFED5236}"/>
          </ac:spMkLst>
        </pc:spChg>
        <pc:spChg chg="del mod ord">
          <ac:chgData name="Lines, Todd" userId="afaf7c3a-e8aa-4568-882a-02ad8f9e19b0" providerId="ADAL" clId="{BA32A1C9-A891-44FA-83B4-28898C6C1AD9}" dt="2025-04-22T19:54:16.434" v="85" actId="700"/>
          <ac:spMkLst>
            <pc:docMk/>
            <pc:sldMk cId="1864722044" sldId="396"/>
            <ac:spMk id="3" creationId="{A4410AC5-2992-0657-5779-8776DEBC61EA}"/>
          </ac:spMkLst>
        </pc:spChg>
        <pc:spChg chg="add mod ord">
          <ac:chgData name="Lines, Todd" userId="afaf7c3a-e8aa-4568-882a-02ad8f9e19b0" providerId="ADAL" clId="{BA32A1C9-A891-44FA-83B4-28898C6C1AD9}" dt="2025-04-22T19:54:19.520" v="91" actId="20577"/>
          <ac:spMkLst>
            <pc:docMk/>
            <pc:sldMk cId="1864722044" sldId="396"/>
            <ac:spMk id="4" creationId="{530858EA-35F2-F243-52E6-60F9392877E5}"/>
          </ac:spMkLst>
        </pc:spChg>
        <pc:spChg chg="add mod ord">
          <ac:chgData name="Lines, Todd" userId="afaf7c3a-e8aa-4568-882a-02ad8f9e19b0" providerId="ADAL" clId="{BA32A1C9-A891-44FA-83B4-28898C6C1AD9}" dt="2025-04-22T19:54:16.434" v="85" actId="700"/>
          <ac:spMkLst>
            <pc:docMk/>
            <pc:sldMk cId="1864722044" sldId="396"/>
            <ac:spMk id="5" creationId="{7677F265-DCF8-2587-426B-3F55ABD8DF64}"/>
          </ac:spMkLst>
        </pc:spChg>
      </pc:sldChg>
      <pc:sldChg chg="add">
        <pc:chgData name="Lines, Todd" userId="afaf7c3a-e8aa-4568-882a-02ad8f9e19b0" providerId="ADAL" clId="{BA32A1C9-A891-44FA-83B4-28898C6C1AD9}" dt="2025-04-22T20:00:10.083" v="96"/>
        <pc:sldMkLst>
          <pc:docMk/>
          <pc:sldMk cId="3531190067" sldId="397"/>
        </pc:sldMkLst>
      </pc:sldChg>
      <pc:sldChg chg="addSp delSp modSp new mod modClrScheme chgLayout">
        <pc:chgData name="Lines, Todd" userId="afaf7c3a-e8aa-4568-882a-02ad8f9e19b0" providerId="ADAL" clId="{BA32A1C9-A891-44FA-83B4-28898C6C1AD9}" dt="2025-04-22T20:06:01.446" v="105" actId="20577"/>
        <pc:sldMkLst>
          <pc:docMk/>
          <pc:sldMk cId="2778188" sldId="398"/>
        </pc:sldMkLst>
        <pc:spChg chg="del mod ord">
          <ac:chgData name="Lines, Todd" userId="afaf7c3a-e8aa-4568-882a-02ad8f9e19b0" providerId="ADAL" clId="{BA32A1C9-A891-44FA-83B4-28898C6C1AD9}" dt="2025-04-22T20:05:58.908" v="102" actId="700"/>
          <ac:spMkLst>
            <pc:docMk/>
            <pc:sldMk cId="2778188" sldId="398"/>
            <ac:spMk id="2" creationId="{55F75A3E-58D6-BBC9-5994-66EBCF001992}"/>
          </ac:spMkLst>
        </pc:spChg>
        <pc:spChg chg="del mod ord">
          <ac:chgData name="Lines, Todd" userId="afaf7c3a-e8aa-4568-882a-02ad8f9e19b0" providerId="ADAL" clId="{BA32A1C9-A891-44FA-83B4-28898C6C1AD9}" dt="2025-04-22T20:05:58.908" v="102" actId="700"/>
          <ac:spMkLst>
            <pc:docMk/>
            <pc:sldMk cId="2778188" sldId="398"/>
            <ac:spMk id="3" creationId="{7DE4AA75-0166-D90D-3E06-4D44569FDCEB}"/>
          </ac:spMkLst>
        </pc:spChg>
        <pc:spChg chg="add mod ord">
          <ac:chgData name="Lines, Todd" userId="afaf7c3a-e8aa-4568-882a-02ad8f9e19b0" providerId="ADAL" clId="{BA32A1C9-A891-44FA-83B4-28898C6C1AD9}" dt="2025-04-22T20:06:01.446" v="105" actId="20577"/>
          <ac:spMkLst>
            <pc:docMk/>
            <pc:sldMk cId="2778188" sldId="398"/>
            <ac:spMk id="4" creationId="{0DB75901-7201-0E74-13D3-85C2D3D5ACFD}"/>
          </ac:spMkLst>
        </pc:spChg>
        <pc:spChg chg="add mod ord">
          <ac:chgData name="Lines, Todd" userId="afaf7c3a-e8aa-4568-882a-02ad8f9e19b0" providerId="ADAL" clId="{BA32A1C9-A891-44FA-83B4-28898C6C1AD9}" dt="2025-04-22T20:05:58.908" v="102" actId="700"/>
          <ac:spMkLst>
            <pc:docMk/>
            <pc:sldMk cId="2778188" sldId="398"/>
            <ac:spMk id="5" creationId="{0CC70FC1-530F-7247-9A56-FD4C62B9B2A0}"/>
          </ac:spMkLst>
        </pc:spChg>
      </pc:sldChg>
    </pc:docChg>
  </pc:docChgLst>
  <pc:docChgLst>
    <pc:chgData name="Lines, Todd" userId="afaf7c3a-e8aa-4568-882a-02ad8f9e19b0" providerId="ADAL" clId="{EB3C6100-2856-4A4E-BC58-789A0A2A91B1}"/>
    <pc:docChg chg="undo custSel addSld delSld modSld sldOrd">
      <pc:chgData name="Lines, Todd" userId="afaf7c3a-e8aa-4568-882a-02ad8f9e19b0" providerId="ADAL" clId="{EB3C6100-2856-4A4E-BC58-789A0A2A91B1}" dt="2019-04-26T16:03:20.602" v="1090" actId="2696"/>
      <pc:docMkLst>
        <pc:docMk/>
      </pc:docMkLst>
      <pc:sldChg chg="addSp modSp ord">
        <pc:chgData name="Lines, Todd" userId="afaf7c3a-e8aa-4568-882a-02ad8f9e19b0" providerId="ADAL" clId="{EB3C6100-2856-4A4E-BC58-789A0A2A91B1}" dt="2019-04-26T00:01:13.041" v="1072"/>
        <pc:sldMkLst>
          <pc:docMk/>
          <pc:sldMk cId="0" sldId="258"/>
        </pc:sldMkLst>
      </pc:sldChg>
      <pc:sldChg chg="addSp delSp modSp">
        <pc:chgData name="Lines, Todd" userId="afaf7c3a-e8aa-4568-882a-02ad8f9e19b0" providerId="ADAL" clId="{EB3C6100-2856-4A4E-BC58-789A0A2A91B1}" dt="2019-04-25T23:32:46.750" v="115" actId="108"/>
        <pc:sldMkLst>
          <pc:docMk/>
          <pc:sldMk cId="3343280101" sldId="286"/>
        </pc:sldMkLst>
      </pc:sldChg>
      <pc:sldChg chg="del">
        <pc:chgData name="Lines, Todd" userId="afaf7c3a-e8aa-4568-882a-02ad8f9e19b0" providerId="ADAL" clId="{EB3C6100-2856-4A4E-BC58-789A0A2A91B1}" dt="2019-04-26T16:03:20.439" v="1081" actId="2696"/>
        <pc:sldMkLst>
          <pc:docMk/>
          <pc:sldMk cId="1775400479" sldId="300"/>
        </pc:sldMkLst>
      </pc:sldChg>
      <pc:sldChg chg="del">
        <pc:chgData name="Lines, Todd" userId="afaf7c3a-e8aa-4568-882a-02ad8f9e19b0" providerId="ADAL" clId="{EB3C6100-2856-4A4E-BC58-789A0A2A91B1}" dt="2019-04-26T16:03:20.449" v="1082" actId="2696"/>
        <pc:sldMkLst>
          <pc:docMk/>
          <pc:sldMk cId="4024671571" sldId="301"/>
        </pc:sldMkLst>
      </pc:sldChg>
      <pc:sldChg chg="del">
        <pc:chgData name="Lines, Todd" userId="afaf7c3a-e8aa-4568-882a-02ad8f9e19b0" providerId="ADAL" clId="{EB3C6100-2856-4A4E-BC58-789A0A2A91B1}" dt="2019-04-26T16:03:20.479" v="1083" actId="2696"/>
        <pc:sldMkLst>
          <pc:docMk/>
          <pc:sldMk cId="1639505909" sldId="302"/>
        </pc:sldMkLst>
      </pc:sldChg>
      <pc:sldChg chg="del">
        <pc:chgData name="Lines, Todd" userId="afaf7c3a-e8aa-4568-882a-02ad8f9e19b0" providerId="ADAL" clId="{EB3C6100-2856-4A4E-BC58-789A0A2A91B1}" dt="2019-04-26T16:03:20.487" v="1084" actId="2696"/>
        <pc:sldMkLst>
          <pc:docMk/>
          <pc:sldMk cId="1545355603" sldId="303"/>
        </pc:sldMkLst>
      </pc:sldChg>
      <pc:sldChg chg="del">
        <pc:chgData name="Lines, Todd" userId="afaf7c3a-e8aa-4568-882a-02ad8f9e19b0" providerId="ADAL" clId="{EB3C6100-2856-4A4E-BC58-789A0A2A91B1}" dt="2019-04-26T16:03:20.501" v="1085" actId="2696"/>
        <pc:sldMkLst>
          <pc:docMk/>
          <pc:sldMk cId="1559963484" sldId="304"/>
        </pc:sldMkLst>
      </pc:sldChg>
      <pc:sldChg chg="del">
        <pc:chgData name="Lines, Todd" userId="afaf7c3a-e8aa-4568-882a-02ad8f9e19b0" providerId="ADAL" clId="{EB3C6100-2856-4A4E-BC58-789A0A2A91B1}" dt="2019-04-26T16:03:20.518" v="1086" actId="2696"/>
        <pc:sldMkLst>
          <pc:docMk/>
          <pc:sldMk cId="3684801790" sldId="305"/>
        </pc:sldMkLst>
      </pc:sldChg>
      <pc:sldChg chg="del">
        <pc:chgData name="Lines, Todd" userId="afaf7c3a-e8aa-4568-882a-02ad8f9e19b0" providerId="ADAL" clId="{EB3C6100-2856-4A4E-BC58-789A0A2A91B1}" dt="2019-04-26T16:03:20.542" v="1087" actId="2696"/>
        <pc:sldMkLst>
          <pc:docMk/>
          <pc:sldMk cId="4228948615" sldId="306"/>
        </pc:sldMkLst>
      </pc:sldChg>
      <pc:sldChg chg="del">
        <pc:chgData name="Lines, Todd" userId="afaf7c3a-e8aa-4568-882a-02ad8f9e19b0" providerId="ADAL" clId="{EB3C6100-2856-4A4E-BC58-789A0A2A91B1}" dt="2019-04-26T16:03:20.564" v="1088" actId="2696"/>
        <pc:sldMkLst>
          <pc:docMk/>
          <pc:sldMk cId="716709095" sldId="307"/>
        </pc:sldMkLst>
      </pc:sldChg>
      <pc:sldChg chg="del">
        <pc:chgData name="Lines, Todd" userId="afaf7c3a-e8aa-4568-882a-02ad8f9e19b0" providerId="ADAL" clId="{EB3C6100-2856-4A4E-BC58-789A0A2A91B1}" dt="2019-04-26T16:03:20.584" v="1089" actId="2696"/>
        <pc:sldMkLst>
          <pc:docMk/>
          <pc:sldMk cId="2251573784" sldId="308"/>
        </pc:sldMkLst>
      </pc:sldChg>
      <pc:sldChg chg="del">
        <pc:chgData name="Lines, Todd" userId="afaf7c3a-e8aa-4568-882a-02ad8f9e19b0" providerId="ADAL" clId="{EB3C6100-2856-4A4E-BC58-789A0A2A91B1}" dt="2019-04-26T16:03:20.602" v="1090" actId="2696"/>
        <pc:sldMkLst>
          <pc:docMk/>
          <pc:sldMk cId="3132341175" sldId="309"/>
        </pc:sldMkLst>
      </pc:sldChg>
      <pc:sldChg chg="addSp delSp modSp add">
        <pc:chgData name="Lines, Todd" userId="afaf7c3a-e8aa-4568-882a-02ad8f9e19b0" providerId="ADAL" clId="{EB3C6100-2856-4A4E-BC58-789A0A2A91B1}" dt="2019-04-26T00:02:37.199" v="1080"/>
        <pc:sldMkLst>
          <pc:docMk/>
          <pc:sldMk cId="1316543325" sldId="3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2CA0F8-BD70-4694-BD56-6665D6FFBF3C}" type="datetimeFigureOut">
              <a:rPr lang="en-US" smtClean="0"/>
              <a:pPr/>
              <a:t>4/23/2025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489AA8-7E2F-40B2-8B7D-8CA2E9EFC1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3" name="Slide Image Placeholder 1"/>
          <p:cNvSpPr>
            <a:spLocks noGrp="1" noRot="1" noChangeAspect="1"/>
          </p:cNvSpPr>
          <p:nvPr>
            <p:ph type="sldImg"/>
          </p:nvPr>
        </p:nvSpPr>
        <p:spPr bwMode="auto">
          <a:noFill/>
          <a:ln>
            <a:solidFill>
              <a:srgbClr val="000000"/>
            </a:solidFill>
            <a:miter lim="800000"/>
            <a:headEnd/>
            <a:tailEnd/>
          </a:ln>
        </p:spPr>
      </p:sp>
      <p:sp>
        <p:nvSpPr>
          <p:cNvPr id="4741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741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16782AD-7629-407A-A45D-4732079CBA0E}" type="slidenum">
              <a:rPr lang="en-US"/>
              <a:pPr fontAlgn="base">
                <a:spcBef>
                  <a:spcPct val="0"/>
                </a:spcBef>
                <a:spcAft>
                  <a:spcPct val="0"/>
                </a:spcAft>
              </a:pPr>
              <a:t>41</a:t>
            </a:fld>
            <a:endParaRPr lang="en-US" dirty="0"/>
          </a:p>
        </p:txBody>
      </p:sp>
    </p:spTree>
    <p:extLst>
      <p:ext uri="{BB962C8B-B14F-4D97-AF65-F5344CB8AC3E}">
        <p14:creationId xmlns:p14="http://schemas.microsoft.com/office/powerpoint/2010/main" val="2377627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1" name="Slide Image Placeholder 1"/>
          <p:cNvSpPr>
            <a:spLocks noGrp="1" noRot="1" noChangeAspect="1"/>
          </p:cNvSpPr>
          <p:nvPr>
            <p:ph type="sldImg"/>
          </p:nvPr>
        </p:nvSpPr>
        <p:spPr bwMode="auto">
          <a:noFill/>
          <a:ln>
            <a:solidFill>
              <a:srgbClr val="000000"/>
            </a:solidFill>
            <a:miter lim="800000"/>
            <a:headEnd/>
            <a:tailEnd/>
          </a:ln>
        </p:spPr>
      </p:sp>
      <p:sp>
        <p:nvSpPr>
          <p:cNvPr id="4761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761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F388C0-3755-43E3-BE35-CE5BDC839CEC}" type="slidenum">
              <a:rPr lang="en-US"/>
              <a:pPr fontAlgn="base">
                <a:spcBef>
                  <a:spcPct val="0"/>
                </a:spcBef>
                <a:spcAft>
                  <a:spcPct val="0"/>
                </a:spcAft>
              </a:pPr>
              <a:t>42</a:t>
            </a:fld>
            <a:endParaRPr lang="en-US" dirty="0"/>
          </a:p>
        </p:txBody>
      </p:sp>
    </p:spTree>
    <p:extLst>
      <p:ext uri="{BB962C8B-B14F-4D97-AF65-F5344CB8AC3E}">
        <p14:creationId xmlns:p14="http://schemas.microsoft.com/office/powerpoint/2010/main" val="338867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09" name="Slide Image Placeholder 1"/>
          <p:cNvSpPr>
            <a:spLocks noGrp="1" noRot="1" noChangeAspect="1"/>
          </p:cNvSpPr>
          <p:nvPr>
            <p:ph type="sldImg"/>
          </p:nvPr>
        </p:nvSpPr>
        <p:spPr bwMode="auto">
          <a:noFill/>
          <a:ln>
            <a:solidFill>
              <a:srgbClr val="000000"/>
            </a:solidFill>
            <a:miter lim="800000"/>
            <a:headEnd/>
            <a:tailEnd/>
          </a:ln>
        </p:spPr>
      </p:sp>
      <p:sp>
        <p:nvSpPr>
          <p:cNvPr id="4782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782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1F76CC5-ED35-4A36-95E2-F24FE7208B4B}" type="slidenum">
              <a:rPr lang="en-US"/>
              <a:pPr fontAlgn="base">
                <a:spcBef>
                  <a:spcPct val="0"/>
                </a:spcBef>
                <a:spcAft>
                  <a:spcPct val="0"/>
                </a:spcAft>
              </a:pPr>
              <a:t>43</a:t>
            </a:fld>
            <a:endParaRPr lang="en-US" dirty="0"/>
          </a:p>
        </p:txBody>
      </p:sp>
    </p:spTree>
    <p:extLst>
      <p:ext uri="{BB962C8B-B14F-4D97-AF65-F5344CB8AC3E}">
        <p14:creationId xmlns:p14="http://schemas.microsoft.com/office/powerpoint/2010/main" val="1829068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7" name="Slide Image Placeholder 1"/>
          <p:cNvSpPr>
            <a:spLocks noGrp="1" noRot="1" noChangeAspect="1"/>
          </p:cNvSpPr>
          <p:nvPr>
            <p:ph type="sldImg"/>
          </p:nvPr>
        </p:nvSpPr>
        <p:spPr bwMode="auto">
          <a:noFill/>
          <a:ln>
            <a:solidFill>
              <a:srgbClr val="000000"/>
            </a:solidFill>
            <a:miter lim="800000"/>
            <a:headEnd/>
            <a:tailEnd/>
          </a:ln>
        </p:spPr>
      </p:sp>
      <p:sp>
        <p:nvSpPr>
          <p:cNvPr id="4802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802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033775C-08A7-459F-AD14-90A0EB8D7C48}" type="slidenum">
              <a:rPr lang="en-US"/>
              <a:pPr fontAlgn="base">
                <a:spcBef>
                  <a:spcPct val="0"/>
                </a:spcBef>
                <a:spcAft>
                  <a:spcPct val="0"/>
                </a:spcAft>
              </a:pPr>
              <a:t>44</a:t>
            </a:fld>
            <a:endParaRPr lang="en-US" dirty="0"/>
          </a:p>
        </p:txBody>
      </p:sp>
    </p:spTree>
    <p:extLst>
      <p:ext uri="{BB962C8B-B14F-4D97-AF65-F5344CB8AC3E}">
        <p14:creationId xmlns:p14="http://schemas.microsoft.com/office/powerpoint/2010/main" val="3466345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363FC6-F0D5-4376-9B97-08D3CD3871A3}"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363FC6-F0D5-4376-9B97-08D3CD3871A3}"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363FC6-F0D5-4376-9B97-08D3CD3871A3}"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363FC6-F0D5-4376-9B97-08D3CD3871A3}"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63FC6-F0D5-4376-9B97-08D3CD3871A3}"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363FC6-F0D5-4376-9B97-08D3CD3871A3}"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363FC6-F0D5-4376-9B97-08D3CD3871A3}" type="datetimeFigureOut">
              <a:rPr lang="en-US" smtClean="0"/>
              <a:pPr/>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63FC6-F0D5-4376-9B97-08D3CD3871A3}" type="datetimeFigureOut">
              <a:rPr lang="en-US" smtClean="0"/>
              <a:pPr/>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63FC6-F0D5-4376-9B97-08D3CD3871A3}"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63FC6-F0D5-4376-9B97-08D3CD3871A3}"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63FC6-F0D5-4376-9B97-08D3CD3871A3}"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63FC6-F0D5-4376-9B97-08D3CD3871A3}" type="datetimeFigureOut">
              <a:rPr lang="en-US" smtClean="0"/>
              <a:pPr/>
              <a:t>4/23/2025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AC77B-132B-4E14-98C3-60B9E94666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2.xml"/><Relationship Id="rId1" Type="http://schemas.openxmlformats.org/officeDocument/2006/relationships/video" Target="https://www.youtube.com/embed/esfpcnQW6qs?feature=oembed" TargetMode="External"/></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20.bin"/><Relationship Id="rId18" Type="http://schemas.openxmlformats.org/officeDocument/2006/relationships/image" Target="../media/image24.wmf"/><Relationship Id="rId26" Type="http://schemas.openxmlformats.org/officeDocument/2006/relationships/oleObject" Target="../embeddings/oleObject27.bin"/><Relationship Id="rId39" Type="http://schemas.openxmlformats.org/officeDocument/2006/relationships/image" Target="../media/image34.wmf"/><Relationship Id="rId21" Type="http://schemas.openxmlformats.org/officeDocument/2006/relationships/image" Target="../media/image25.wmf"/><Relationship Id="rId34" Type="http://schemas.openxmlformats.org/officeDocument/2006/relationships/oleObject" Target="../embeddings/oleObject31.bin"/><Relationship Id="rId42" Type="http://schemas.openxmlformats.org/officeDocument/2006/relationships/oleObject" Target="../embeddings/oleObject35.bin"/><Relationship Id="rId7" Type="http://schemas.openxmlformats.org/officeDocument/2006/relationships/image" Target="../media/image19.wmf"/><Relationship Id="rId2" Type="http://schemas.openxmlformats.org/officeDocument/2006/relationships/oleObject" Target="../embeddings/oleObject14.bin"/><Relationship Id="rId16" Type="http://schemas.openxmlformats.org/officeDocument/2006/relationships/image" Target="../media/image23.wmf"/><Relationship Id="rId20" Type="http://schemas.openxmlformats.org/officeDocument/2006/relationships/oleObject" Target="../embeddings/oleObject24.bin"/><Relationship Id="rId29" Type="http://schemas.openxmlformats.org/officeDocument/2006/relationships/image" Target="../media/image29.wmf"/><Relationship Id="rId41" Type="http://schemas.openxmlformats.org/officeDocument/2006/relationships/image" Target="../media/image35.wmf"/><Relationship Id="rId1" Type="http://schemas.openxmlformats.org/officeDocument/2006/relationships/slideLayout" Target="../slideLayouts/slideLayout2.xml"/><Relationship Id="rId6" Type="http://schemas.openxmlformats.org/officeDocument/2006/relationships/oleObject" Target="../embeddings/oleObject16.bin"/><Relationship Id="rId11" Type="http://schemas.openxmlformats.org/officeDocument/2006/relationships/image" Target="../media/image21.wmf"/><Relationship Id="rId24" Type="http://schemas.openxmlformats.org/officeDocument/2006/relationships/oleObject" Target="../embeddings/oleObject26.bin"/><Relationship Id="rId32" Type="http://schemas.openxmlformats.org/officeDocument/2006/relationships/oleObject" Target="../embeddings/oleObject30.bin"/><Relationship Id="rId37" Type="http://schemas.openxmlformats.org/officeDocument/2006/relationships/image" Target="../media/image33.wmf"/><Relationship Id="rId40" Type="http://schemas.openxmlformats.org/officeDocument/2006/relationships/oleObject" Target="../embeddings/oleObject34.bin"/><Relationship Id="rId5" Type="http://schemas.openxmlformats.org/officeDocument/2006/relationships/image" Target="../media/image18.wmf"/><Relationship Id="rId15" Type="http://schemas.openxmlformats.org/officeDocument/2006/relationships/oleObject" Target="../embeddings/oleObject21.bin"/><Relationship Id="rId23" Type="http://schemas.openxmlformats.org/officeDocument/2006/relationships/image" Target="../media/image26.wmf"/><Relationship Id="rId28" Type="http://schemas.openxmlformats.org/officeDocument/2006/relationships/oleObject" Target="../embeddings/oleObject28.bin"/><Relationship Id="rId36" Type="http://schemas.openxmlformats.org/officeDocument/2006/relationships/oleObject" Target="../embeddings/oleObject32.bin"/><Relationship Id="rId10" Type="http://schemas.openxmlformats.org/officeDocument/2006/relationships/oleObject" Target="../embeddings/oleObject18.bin"/><Relationship Id="rId19" Type="http://schemas.openxmlformats.org/officeDocument/2006/relationships/oleObject" Target="../embeddings/oleObject23.bin"/><Relationship Id="rId31" Type="http://schemas.openxmlformats.org/officeDocument/2006/relationships/image" Target="../media/image30.wmf"/><Relationship Id="rId4" Type="http://schemas.openxmlformats.org/officeDocument/2006/relationships/oleObject" Target="../embeddings/oleObject15.bin"/><Relationship Id="rId9" Type="http://schemas.openxmlformats.org/officeDocument/2006/relationships/image" Target="../media/image20.wmf"/><Relationship Id="rId14" Type="http://schemas.openxmlformats.org/officeDocument/2006/relationships/image" Target="../media/image22.wmf"/><Relationship Id="rId22" Type="http://schemas.openxmlformats.org/officeDocument/2006/relationships/oleObject" Target="../embeddings/oleObject25.bin"/><Relationship Id="rId27" Type="http://schemas.openxmlformats.org/officeDocument/2006/relationships/image" Target="../media/image28.wmf"/><Relationship Id="rId30" Type="http://schemas.openxmlformats.org/officeDocument/2006/relationships/oleObject" Target="../embeddings/oleObject29.bin"/><Relationship Id="rId35" Type="http://schemas.openxmlformats.org/officeDocument/2006/relationships/image" Target="../media/image32.wmf"/><Relationship Id="rId43" Type="http://schemas.openxmlformats.org/officeDocument/2006/relationships/image" Target="../media/image36.wmf"/><Relationship Id="rId8" Type="http://schemas.openxmlformats.org/officeDocument/2006/relationships/oleObject" Target="../embeddings/oleObject17.bin"/><Relationship Id="rId3" Type="http://schemas.openxmlformats.org/officeDocument/2006/relationships/image" Target="../media/image17.wmf"/><Relationship Id="rId12" Type="http://schemas.openxmlformats.org/officeDocument/2006/relationships/oleObject" Target="../embeddings/oleObject19.bin"/><Relationship Id="rId17" Type="http://schemas.openxmlformats.org/officeDocument/2006/relationships/oleObject" Target="../embeddings/oleObject22.bin"/><Relationship Id="rId25" Type="http://schemas.openxmlformats.org/officeDocument/2006/relationships/image" Target="../media/image27.wmf"/><Relationship Id="rId33" Type="http://schemas.openxmlformats.org/officeDocument/2006/relationships/image" Target="../media/image31.wmf"/><Relationship Id="rId38" Type="http://schemas.openxmlformats.org/officeDocument/2006/relationships/oleObject" Target="../embeddings/oleObject3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36.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37.bin"/><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oleObject" Target="../embeddings/oleObject38.bin"/><Relationship Id="rId4" Type="http://schemas.openxmlformats.org/officeDocument/2006/relationships/image" Target="../media/image41.emf"/></Relationships>
</file>

<file path=ppt/slides/_rels/slide27.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9A2511-CE08-334E-C1AA-00486F792EB2}"/>
              </a:ext>
            </a:extLst>
          </p:cNvPr>
          <p:cNvSpPr>
            <a:spLocks noGrp="1"/>
          </p:cNvSpPr>
          <p:nvPr>
            <p:ph type="ctrTitle"/>
          </p:nvPr>
        </p:nvSpPr>
        <p:spPr/>
        <p:txBody>
          <a:bodyPr/>
          <a:lstStyle/>
          <a:p>
            <a:r>
              <a:rPr lang="en-US" dirty="0"/>
              <a:t>Lecture 4</a:t>
            </a:r>
          </a:p>
        </p:txBody>
      </p:sp>
      <p:sp>
        <p:nvSpPr>
          <p:cNvPr id="5" name="Subtitle 4">
            <a:extLst>
              <a:ext uri="{FF2B5EF4-FFF2-40B4-BE49-F238E27FC236}">
                <a16:creationId xmlns:a16="http://schemas.microsoft.com/office/drawing/2014/main" id="{59D50912-2B46-7BD3-859E-9EBF576744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5951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1D59E-C377-D497-A0B0-1319A62CC578}"/>
            </a:ext>
          </a:extLst>
        </p:cNvPr>
        <p:cNvGrpSpPr/>
        <p:nvPr/>
      </p:nvGrpSpPr>
      <p:grpSpPr>
        <a:xfrm>
          <a:off x="0" y="0"/>
          <a:ext cx="0" cy="0"/>
          <a:chOff x="0" y="0"/>
          <a:chExt cx="0" cy="0"/>
        </a:xfrm>
      </p:grpSpPr>
      <p:sp>
        <p:nvSpPr>
          <p:cNvPr id="1028" name="Slide Number Placeholder 5">
            <a:extLst>
              <a:ext uri="{FF2B5EF4-FFF2-40B4-BE49-F238E27FC236}">
                <a16:creationId xmlns:a16="http://schemas.microsoft.com/office/drawing/2014/main" id="{4A362039-A16D-A42A-6B62-4AFA5EEEF0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hangingPunct="1"/>
            <a:fld id="{FEE5103E-6A1B-4022-ADD9-EEAD660E9795}" type="slidenum">
              <a:rPr lang="en-US" smtClean="0"/>
              <a:pPr eaLnBrk="1" hangingPunct="1"/>
              <a:t>10</a:t>
            </a:fld>
            <a:endParaRPr lang="en-US"/>
          </a:p>
        </p:txBody>
      </p:sp>
      <p:sp>
        <p:nvSpPr>
          <p:cNvPr id="1029" name="Rectangle 2">
            <a:extLst>
              <a:ext uri="{FF2B5EF4-FFF2-40B4-BE49-F238E27FC236}">
                <a16:creationId xmlns:a16="http://schemas.microsoft.com/office/drawing/2014/main" id="{A7D613CA-CE67-46E2-3F9E-0D6B13AF7EA1}"/>
              </a:ext>
            </a:extLst>
          </p:cNvPr>
          <p:cNvSpPr>
            <a:spLocks noGrp="1" noChangeArrowheads="1"/>
          </p:cNvSpPr>
          <p:nvPr>
            <p:ph type="title"/>
          </p:nvPr>
        </p:nvSpPr>
        <p:spPr/>
        <p:txBody>
          <a:bodyPr/>
          <a:lstStyle/>
          <a:p>
            <a:pPr eaLnBrk="1" hangingPunct="1"/>
            <a:r>
              <a:rPr lang="en-US"/>
              <a:t>Remember Tacoma Narrows? </a:t>
            </a:r>
          </a:p>
        </p:txBody>
      </p:sp>
      <p:sp>
        <p:nvSpPr>
          <p:cNvPr id="1030" name="Rectangle 3">
            <a:extLst>
              <a:ext uri="{FF2B5EF4-FFF2-40B4-BE49-F238E27FC236}">
                <a16:creationId xmlns:a16="http://schemas.microsoft.com/office/drawing/2014/main" id="{90A21971-A232-47EF-3A02-A58F8B124A12}"/>
              </a:ext>
            </a:extLst>
          </p:cNvPr>
          <p:cNvSpPr>
            <a:spLocks noGrp="1" noChangeArrowheads="1"/>
          </p:cNvSpPr>
          <p:nvPr>
            <p:ph type="body" idx="1"/>
          </p:nvPr>
        </p:nvSpPr>
        <p:spPr>
          <a:xfrm>
            <a:off x="1308773" y="2143126"/>
            <a:ext cx="2950369" cy="3394472"/>
          </a:xfrm>
        </p:spPr>
        <p:txBody>
          <a:bodyPr>
            <a:normAutofit fontScale="77500" lnSpcReduction="20000"/>
          </a:bodyPr>
          <a:lstStyle/>
          <a:p>
            <a:pPr eaLnBrk="1" hangingPunct="1">
              <a:lnSpc>
                <a:spcPct val="80000"/>
              </a:lnSpc>
            </a:pPr>
            <a:r>
              <a:rPr lang="en-US"/>
              <a:t>The wind gusts formed a periodic driving force that allowed a driving harmonic oscillation to form. </a:t>
            </a:r>
          </a:p>
          <a:p>
            <a:pPr eaLnBrk="1" hangingPunct="1">
              <a:lnSpc>
                <a:spcPct val="80000"/>
              </a:lnSpc>
            </a:pPr>
            <a:r>
              <a:rPr lang="en-US"/>
              <a:t>Since the bridge was resonant with the gust frequency, the amplitude grew until the bridge materials broke.</a:t>
            </a:r>
          </a:p>
        </p:txBody>
      </p:sp>
      <p:pic>
        <p:nvPicPr>
          <p:cNvPr id="3" name="Online Media 2" title="Tacoma Narrows Bridge Collapse (Sound Version) (Standard 4:3) (1940)">
            <a:hlinkClick r:id="" action="ppaction://media"/>
            <a:extLst>
              <a:ext uri="{FF2B5EF4-FFF2-40B4-BE49-F238E27FC236}">
                <a16:creationId xmlns:a16="http://schemas.microsoft.com/office/drawing/2014/main" id="{D3A3881A-6F56-320F-BD99-48F2696C7B40}"/>
              </a:ext>
            </a:extLst>
          </p:cNvPr>
          <p:cNvPicPr>
            <a:picLocks noRot="1" noChangeAspect="1"/>
          </p:cNvPicPr>
          <p:nvPr>
            <a:videoFile r:link="rId1"/>
          </p:nvPr>
        </p:nvPicPr>
        <p:blipFill>
          <a:blip r:embed="rId3"/>
          <a:stretch>
            <a:fillRect/>
          </a:stretch>
        </p:blipFill>
        <p:spPr>
          <a:xfrm>
            <a:off x="829056" y="1107059"/>
            <a:ext cx="7485888" cy="5614416"/>
          </a:xfrm>
          <a:prstGeom prst="rect">
            <a:avLst/>
          </a:prstGeom>
        </p:spPr>
      </p:pic>
    </p:spTree>
    <p:extLst>
      <p:ext uri="{BB962C8B-B14F-4D97-AF65-F5344CB8AC3E}">
        <p14:creationId xmlns:p14="http://schemas.microsoft.com/office/powerpoint/2010/main" val="353119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hangingPunct="1"/>
            <a:fld id="{4E51C186-1BB2-4F1F-9C5C-C604BA7AA83F}" type="slidenum">
              <a:rPr lang="en-US" smtClean="0"/>
              <a:pPr eaLnBrk="1" hangingPunct="1"/>
              <a:t>11</a:t>
            </a:fld>
            <a:endParaRPr lang="en-US"/>
          </a:p>
        </p:txBody>
      </p:sp>
      <p:sp>
        <p:nvSpPr>
          <p:cNvPr id="24579" name="Rectangle 2"/>
          <p:cNvSpPr>
            <a:spLocks noGrp="1" noChangeArrowheads="1"/>
          </p:cNvSpPr>
          <p:nvPr>
            <p:ph type="title"/>
          </p:nvPr>
        </p:nvSpPr>
        <p:spPr/>
        <p:txBody>
          <a:bodyPr/>
          <a:lstStyle/>
          <a:p>
            <a:pPr eaLnBrk="1" hangingPunct="1"/>
            <a:r>
              <a:rPr lang="en-US"/>
              <a:t>Summary</a:t>
            </a:r>
          </a:p>
        </p:txBody>
      </p:sp>
      <p:sp>
        <p:nvSpPr>
          <p:cNvPr id="24580" name="Rectangle 3"/>
          <p:cNvSpPr>
            <a:spLocks noGrp="1" noChangeArrowheads="1"/>
          </p:cNvSpPr>
          <p:nvPr>
            <p:ph type="body" idx="1"/>
          </p:nvPr>
        </p:nvSpPr>
        <p:spPr>
          <a:xfrm>
            <a:off x="1389460" y="2110978"/>
            <a:ext cx="6172200" cy="3394472"/>
          </a:xfrm>
        </p:spPr>
        <p:txBody>
          <a:bodyPr/>
          <a:lstStyle/>
          <a:p>
            <a:pPr eaLnBrk="1" hangingPunct="1">
              <a:lnSpc>
                <a:spcPct val="80000"/>
              </a:lnSpc>
            </a:pPr>
            <a:r>
              <a:rPr lang="en-US" sz="1200"/>
              <a:t>SHM along a straight line can be thought of as a projection of a uniform circular motion along a diameter of a reference circle</a:t>
            </a:r>
          </a:p>
          <a:p>
            <a:pPr eaLnBrk="1" hangingPunct="1">
              <a:lnSpc>
                <a:spcPct val="80000"/>
              </a:lnSpc>
            </a:pPr>
            <a:endParaRPr lang="en-US" sz="1200"/>
          </a:p>
          <a:p>
            <a:pPr eaLnBrk="1" hangingPunct="1">
              <a:lnSpc>
                <a:spcPct val="80000"/>
              </a:lnSpc>
            </a:pPr>
            <a:r>
              <a:rPr lang="en-US" sz="1200"/>
              <a:t>Pendulum</a:t>
            </a:r>
          </a:p>
          <a:p>
            <a:pPr eaLnBrk="1" hangingPunct="1">
              <a:lnSpc>
                <a:spcPct val="80000"/>
              </a:lnSpc>
            </a:pPr>
            <a:endParaRPr lang="en-US" sz="1200"/>
          </a:p>
          <a:p>
            <a:pPr eaLnBrk="1" hangingPunct="1">
              <a:lnSpc>
                <a:spcPct val="80000"/>
              </a:lnSpc>
            </a:pPr>
            <a:r>
              <a:rPr lang="en-US" sz="1200"/>
              <a:t>Physical Pendulum</a:t>
            </a:r>
          </a:p>
          <a:p>
            <a:pPr eaLnBrk="1" hangingPunct="1">
              <a:lnSpc>
                <a:spcPct val="80000"/>
              </a:lnSpc>
            </a:pPr>
            <a:endParaRPr lang="en-US" sz="1200"/>
          </a:p>
          <a:p>
            <a:pPr eaLnBrk="1" hangingPunct="1">
              <a:lnSpc>
                <a:spcPct val="80000"/>
              </a:lnSpc>
            </a:pPr>
            <a:r>
              <a:rPr lang="en-US" sz="1200"/>
              <a:t>Torsoinal Pendulum</a:t>
            </a:r>
          </a:p>
          <a:p>
            <a:pPr eaLnBrk="1" hangingPunct="1">
              <a:lnSpc>
                <a:spcPct val="80000"/>
              </a:lnSpc>
            </a:pPr>
            <a:endParaRPr lang="en-US" sz="1200"/>
          </a:p>
          <a:p>
            <a:pPr eaLnBrk="1" hangingPunct="1">
              <a:lnSpc>
                <a:spcPct val="80000"/>
              </a:lnSpc>
            </a:pPr>
            <a:endParaRPr lang="en-US" sz="1200"/>
          </a:p>
          <a:p>
            <a:pPr eaLnBrk="1" hangingPunct="1">
              <a:lnSpc>
                <a:spcPct val="80000"/>
              </a:lnSpc>
            </a:pPr>
            <a:r>
              <a:rPr lang="en-US" sz="1200"/>
              <a:t>Damped Oscillation</a:t>
            </a:r>
          </a:p>
          <a:p>
            <a:pPr eaLnBrk="1" hangingPunct="1">
              <a:lnSpc>
                <a:spcPct val="80000"/>
              </a:lnSpc>
            </a:pPr>
            <a:endParaRPr lang="en-US" sz="1200"/>
          </a:p>
          <a:p>
            <a:pPr eaLnBrk="1" hangingPunct="1">
              <a:lnSpc>
                <a:spcPct val="80000"/>
              </a:lnSpc>
            </a:pPr>
            <a:endParaRPr lang="en-US" sz="1200"/>
          </a:p>
          <a:p>
            <a:pPr eaLnBrk="1" hangingPunct="1">
              <a:lnSpc>
                <a:spcPct val="80000"/>
              </a:lnSpc>
            </a:pPr>
            <a:r>
              <a:rPr lang="en-US" sz="1200"/>
              <a:t>Forced Oscillation</a:t>
            </a:r>
          </a:p>
          <a:p>
            <a:pPr eaLnBrk="1" hangingPunct="1">
              <a:lnSpc>
                <a:spcPct val="80000"/>
              </a:lnSpc>
            </a:pPr>
            <a:endParaRPr lang="en-US" sz="1200"/>
          </a:p>
          <a:p>
            <a:pPr eaLnBrk="1" hangingPunct="1">
              <a:lnSpc>
                <a:spcPct val="80000"/>
              </a:lnSpc>
            </a:pPr>
            <a:endParaRPr lang="en-US" sz="1200"/>
          </a:p>
          <a:p>
            <a:pPr eaLnBrk="1" hangingPunct="1">
              <a:lnSpc>
                <a:spcPct val="80000"/>
              </a:lnSpc>
            </a:pPr>
            <a:endParaRPr lang="en-US" sz="1200"/>
          </a:p>
        </p:txBody>
      </p:sp>
      <p:graphicFrame>
        <p:nvGraphicFramePr>
          <p:cNvPr id="24581" name="Object 4"/>
          <p:cNvGraphicFramePr>
            <a:graphicFrameLocks noChangeAspect="1"/>
          </p:cNvGraphicFramePr>
          <p:nvPr/>
        </p:nvGraphicFramePr>
        <p:xfrm>
          <a:off x="2657475" y="2607469"/>
          <a:ext cx="409575" cy="161925"/>
        </p:xfrm>
        <a:graphic>
          <a:graphicData uri="http://schemas.openxmlformats.org/presentationml/2006/ole">
            <mc:AlternateContent xmlns:mc="http://schemas.openxmlformats.org/markup-compatibility/2006">
              <mc:Choice xmlns:v="urn:schemas-microsoft-com:vml" Requires="v">
                <p:oleObj name="Equation" r:id="rId2" imgW="457002" imgH="177723" progId="Equation.3">
                  <p:embed/>
                </p:oleObj>
              </mc:Choice>
              <mc:Fallback>
                <p:oleObj name="Equation" r:id="rId2" imgW="457002" imgH="177723" progId="Equation.3">
                  <p:embed/>
                  <p:pic>
                    <p:nvPicPr>
                      <p:cNvPr id="2458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7475" y="2607469"/>
                        <a:ext cx="4095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2" name="Object 5"/>
          <p:cNvGraphicFramePr>
            <a:graphicFrameLocks noChangeAspect="1"/>
          </p:cNvGraphicFramePr>
          <p:nvPr/>
        </p:nvGraphicFramePr>
        <p:xfrm>
          <a:off x="3255169" y="2502694"/>
          <a:ext cx="709613" cy="371475"/>
        </p:xfrm>
        <a:graphic>
          <a:graphicData uri="http://schemas.openxmlformats.org/presentationml/2006/ole">
            <mc:AlternateContent xmlns:mc="http://schemas.openxmlformats.org/markup-compatibility/2006">
              <mc:Choice xmlns:v="urn:schemas-microsoft-com:vml" Requires="v">
                <p:oleObj name="Equation" r:id="rId4" imgW="800100" imgH="419100" progId="Equation.3">
                  <p:embed/>
                </p:oleObj>
              </mc:Choice>
              <mc:Fallback>
                <p:oleObj name="Equation" r:id="rId4" imgW="800100" imgH="419100" progId="Equation.3">
                  <p:embed/>
                  <p:pic>
                    <p:nvPicPr>
                      <p:cNvPr id="2458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5169" y="2502694"/>
                        <a:ext cx="7096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3" name="Object 6"/>
          <p:cNvGraphicFramePr>
            <a:graphicFrameLocks noChangeAspect="1"/>
          </p:cNvGraphicFramePr>
          <p:nvPr/>
        </p:nvGraphicFramePr>
        <p:xfrm>
          <a:off x="5588795" y="2590801"/>
          <a:ext cx="1135856" cy="194072"/>
        </p:xfrm>
        <a:graphic>
          <a:graphicData uri="http://schemas.openxmlformats.org/presentationml/2006/ole">
            <mc:AlternateContent xmlns:mc="http://schemas.openxmlformats.org/markup-compatibility/2006">
              <mc:Choice xmlns:v="urn:schemas-microsoft-com:vml" Requires="v">
                <p:oleObj name="Equation" r:id="rId6" imgW="1346200" imgH="228600" progId="Equation.3">
                  <p:embed/>
                </p:oleObj>
              </mc:Choice>
              <mc:Fallback>
                <p:oleObj name="Equation" r:id="rId6" imgW="1346200" imgH="228600" progId="Equation.3">
                  <p:embed/>
                  <p:pic>
                    <p:nvPicPr>
                      <p:cNvPr id="24583"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8795" y="2590801"/>
                        <a:ext cx="1135856" cy="1940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7"/>
          <p:cNvGraphicFramePr>
            <a:graphicFrameLocks noChangeAspect="1"/>
          </p:cNvGraphicFramePr>
          <p:nvPr/>
        </p:nvGraphicFramePr>
        <p:xfrm>
          <a:off x="4081463" y="2511029"/>
          <a:ext cx="438150" cy="352425"/>
        </p:xfrm>
        <a:graphic>
          <a:graphicData uri="http://schemas.openxmlformats.org/presentationml/2006/ole">
            <mc:AlternateContent xmlns:mc="http://schemas.openxmlformats.org/markup-compatibility/2006">
              <mc:Choice xmlns:v="urn:schemas-microsoft-com:vml" Requires="v">
                <p:oleObj name="Equation" r:id="rId8" imgW="495085" imgH="393529" progId="Equation.3">
                  <p:embed/>
                </p:oleObj>
              </mc:Choice>
              <mc:Fallback>
                <p:oleObj name="Equation" r:id="rId8" imgW="495085" imgH="393529" progId="Equation.3">
                  <p:embed/>
                  <p:pic>
                    <p:nvPicPr>
                      <p:cNvPr id="24584"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81463" y="2511029"/>
                        <a:ext cx="4381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5" name="Object 8"/>
          <p:cNvGraphicFramePr>
            <a:graphicFrameLocks noChangeAspect="1"/>
          </p:cNvGraphicFramePr>
          <p:nvPr/>
        </p:nvGraphicFramePr>
        <p:xfrm>
          <a:off x="4733925" y="2540794"/>
          <a:ext cx="681038" cy="295275"/>
        </p:xfrm>
        <a:graphic>
          <a:graphicData uri="http://schemas.openxmlformats.org/presentationml/2006/ole">
            <mc:AlternateContent xmlns:mc="http://schemas.openxmlformats.org/markup-compatibility/2006">
              <mc:Choice xmlns:v="urn:schemas-microsoft-com:vml" Requires="v">
                <p:oleObj name="Equation" r:id="rId10" imgW="1079500" imgH="469900" progId="Equation.3">
                  <p:embed/>
                </p:oleObj>
              </mc:Choice>
              <mc:Fallback>
                <p:oleObj name="Equation" r:id="rId10" imgW="1079500" imgH="469900" progId="Equation.3">
                  <p:embed/>
                  <p:pic>
                    <p:nvPicPr>
                      <p:cNvPr id="24585"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33925" y="2540794"/>
                        <a:ext cx="68103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6" name="Object 9"/>
          <p:cNvGraphicFramePr>
            <a:graphicFrameLocks noChangeAspect="1"/>
          </p:cNvGraphicFramePr>
          <p:nvPr/>
        </p:nvGraphicFramePr>
        <p:xfrm>
          <a:off x="5534025" y="3001567"/>
          <a:ext cx="928688" cy="158353"/>
        </p:xfrm>
        <a:graphic>
          <a:graphicData uri="http://schemas.openxmlformats.org/presentationml/2006/ole">
            <mc:AlternateContent xmlns:mc="http://schemas.openxmlformats.org/markup-compatibility/2006">
              <mc:Choice xmlns:v="urn:schemas-microsoft-com:vml" Requires="v">
                <p:oleObj name="Equation" r:id="rId12" imgW="1346200" imgH="228600" progId="Equation.3">
                  <p:embed/>
                </p:oleObj>
              </mc:Choice>
              <mc:Fallback>
                <p:oleObj name="Equation" r:id="rId12" imgW="1346200" imgH="228600" progId="Equation.3">
                  <p:embed/>
                  <p:pic>
                    <p:nvPicPr>
                      <p:cNvPr id="24586"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34025" y="3001567"/>
                        <a:ext cx="928688" cy="158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7" name="Object 10"/>
          <p:cNvGraphicFramePr>
            <a:graphicFrameLocks noChangeAspect="1"/>
          </p:cNvGraphicFramePr>
          <p:nvPr/>
        </p:nvGraphicFramePr>
        <p:xfrm>
          <a:off x="3275411" y="2987280"/>
          <a:ext cx="650081" cy="278606"/>
        </p:xfrm>
        <a:graphic>
          <a:graphicData uri="http://schemas.openxmlformats.org/presentationml/2006/ole">
            <mc:AlternateContent xmlns:mc="http://schemas.openxmlformats.org/markup-compatibility/2006">
              <mc:Choice xmlns:v="urn:schemas-microsoft-com:vml" Requires="v">
                <p:oleObj name="Equation" r:id="rId13" imgW="977900" imgH="419100" progId="Equation.3">
                  <p:embed/>
                </p:oleObj>
              </mc:Choice>
              <mc:Fallback>
                <p:oleObj name="Equation" r:id="rId13" imgW="977900" imgH="419100" progId="Equation.3">
                  <p:embed/>
                  <p:pic>
                    <p:nvPicPr>
                      <p:cNvPr id="24587"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5411" y="2987280"/>
                        <a:ext cx="650081" cy="278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8" name="Object 11"/>
          <p:cNvGraphicFramePr>
            <a:graphicFrameLocks noChangeAspect="1"/>
          </p:cNvGraphicFramePr>
          <p:nvPr/>
        </p:nvGraphicFramePr>
        <p:xfrm>
          <a:off x="4008835" y="2999185"/>
          <a:ext cx="498872" cy="289322"/>
        </p:xfrm>
        <a:graphic>
          <a:graphicData uri="http://schemas.openxmlformats.org/presentationml/2006/ole">
            <mc:AlternateContent xmlns:mc="http://schemas.openxmlformats.org/markup-compatibility/2006">
              <mc:Choice xmlns:v="urn:schemas-microsoft-com:vml" Requires="v">
                <p:oleObj name="Equation" r:id="rId15" imgW="672808" imgH="393529" progId="Equation.3">
                  <p:embed/>
                </p:oleObj>
              </mc:Choice>
              <mc:Fallback>
                <p:oleObj name="Equation" r:id="rId15" imgW="672808" imgH="393529" progId="Equation.3">
                  <p:embed/>
                  <p:pic>
                    <p:nvPicPr>
                      <p:cNvPr id="24588"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08835" y="2999185"/>
                        <a:ext cx="498872" cy="28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9" name="Object 12"/>
          <p:cNvGraphicFramePr>
            <a:graphicFrameLocks noChangeAspect="1"/>
          </p:cNvGraphicFramePr>
          <p:nvPr/>
        </p:nvGraphicFramePr>
        <p:xfrm>
          <a:off x="4637485" y="2937272"/>
          <a:ext cx="728663" cy="376238"/>
        </p:xfrm>
        <a:graphic>
          <a:graphicData uri="http://schemas.openxmlformats.org/presentationml/2006/ole">
            <mc:AlternateContent xmlns:mc="http://schemas.openxmlformats.org/markup-compatibility/2006">
              <mc:Choice xmlns:v="urn:schemas-microsoft-com:vml" Requires="v">
                <p:oleObj name="Equation" r:id="rId17" imgW="901309" imgH="469696" progId="Equation.3">
                  <p:embed/>
                </p:oleObj>
              </mc:Choice>
              <mc:Fallback>
                <p:oleObj name="Equation" r:id="rId17" imgW="901309" imgH="469696" progId="Equation.3">
                  <p:embed/>
                  <p:pic>
                    <p:nvPicPr>
                      <p:cNvPr id="24589"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37485" y="2937272"/>
                        <a:ext cx="72866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0" name="Object 13"/>
          <p:cNvGraphicFramePr>
            <a:graphicFrameLocks noChangeAspect="1"/>
          </p:cNvGraphicFramePr>
          <p:nvPr/>
        </p:nvGraphicFramePr>
        <p:xfrm>
          <a:off x="5534026" y="3318273"/>
          <a:ext cx="983456" cy="167878"/>
        </p:xfrm>
        <a:graphic>
          <a:graphicData uri="http://schemas.openxmlformats.org/presentationml/2006/ole">
            <mc:AlternateContent xmlns:mc="http://schemas.openxmlformats.org/markup-compatibility/2006">
              <mc:Choice xmlns:v="urn:schemas-microsoft-com:vml" Requires="v">
                <p:oleObj name="Equation" r:id="rId19" imgW="1346200" imgH="228600" progId="Equation.3">
                  <p:embed/>
                </p:oleObj>
              </mc:Choice>
              <mc:Fallback>
                <p:oleObj name="Equation" r:id="rId19" imgW="1346200" imgH="228600" progId="Equation.3">
                  <p:embed/>
                  <p:pic>
                    <p:nvPicPr>
                      <p:cNvPr id="2459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34026" y="3318273"/>
                        <a:ext cx="983456" cy="167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1" name="Object 14"/>
          <p:cNvGraphicFramePr>
            <a:graphicFrameLocks noChangeAspect="1"/>
          </p:cNvGraphicFramePr>
          <p:nvPr/>
        </p:nvGraphicFramePr>
        <p:xfrm>
          <a:off x="3313510" y="3432572"/>
          <a:ext cx="527447" cy="275034"/>
        </p:xfrm>
        <a:graphic>
          <a:graphicData uri="http://schemas.openxmlformats.org/presentationml/2006/ole">
            <mc:AlternateContent xmlns:mc="http://schemas.openxmlformats.org/markup-compatibility/2006">
              <mc:Choice xmlns:v="urn:schemas-microsoft-com:vml" Requires="v">
                <p:oleObj name="Equation" r:id="rId20" imgW="800100" imgH="419100" progId="Equation.3">
                  <p:embed/>
                </p:oleObj>
              </mc:Choice>
              <mc:Fallback>
                <p:oleObj name="Equation" r:id="rId20" imgW="800100" imgH="419100" progId="Equation.3">
                  <p:embed/>
                  <p:pic>
                    <p:nvPicPr>
                      <p:cNvPr id="24591"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13510" y="3432572"/>
                        <a:ext cx="527447" cy="275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2" name="Object 15"/>
          <p:cNvGraphicFramePr>
            <a:graphicFrameLocks noChangeAspect="1"/>
          </p:cNvGraphicFramePr>
          <p:nvPr/>
        </p:nvGraphicFramePr>
        <p:xfrm>
          <a:off x="3971926" y="3355183"/>
          <a:ext cx="502444" cy="402431"/>
        </p:xfrm>
        <a:graphic>
          <a:graphicData uri="http://schemas.openxmlformats.org/presentationml/2006/ole">
            <mc:AlternateContent xmlns:mc="http://schemas.openxmlformats.org/markup-compatibility/2006">
              <mc:Choice xmlns:v="urn:schemas-microsoft-com:vml" Requires="v">
                <p:oleObj name="Equation" r:id="rId22" imgW="495085" imgH="393529" progId="Equation.3">
                  <p:embed/>
                </p:oleObj>
              </mc:Choice>
              <mc:Fallback>
                <p:oleObj name="Equation" r:id="rId22" imgW="495085" imgH="393529" progId="Equation.3">
                  <p:embed/>
                  <p:pic>
                    <p:nvPicPr>
                      <p:cNvPr id="24592" name="Object 1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71926" y="3355183"/>
                        <a:ext cx="502444" cy="40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3" name="Object 16"/>
          <p:cNvGraphicFramePr>
            <a:graphicFrameLocks noChangeAspect="1"/>
          </p:cNvGraphicFramePr>
          <p:nvPr/>
        </p:nvGraphicFramePr>
        <p:xfrm>
          <a:off x="4714876" y="3378995"/>
          <a:ext cx="502444" cy="316706"/>
        </p:xfrm>
        <a:graphic>
          <a:graphicData uri="http://schemas.openxmlformats.org/presentationml/2006/ole">
            <mc:AlternateContent xmlns:mc="http://schemas.openxmlformats.org/markup-compatibility/2006">
              <mc:Choice xmlns:v="urn:schemas-microsoft-com:vml" Requires="v">
                <p:oleObj name="Equation" r:id="rId24" imgW="710891" imgH="444307" progId="Equation.3">
                  <p:embed/>
                </p:oleObj>
              </mc:Choice>
              <mc:Fallback>
                <p:oleObj name="Equation" r:id="rId24" imgW="710891" imgH="444307" progId="Equation.3">
                  <p:embed/>
                  <p:pic>
                    <p:nvPicPr>
                      <p:cNvPr id="24593" name="Object 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14876" y="3378995"/>
                        <a:ext cx="502444" cy="31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4" name="Object 17"/>
          <p:cNvGraphicFramePr>
            <a:graphicFrameLocks noChangeAspect="1"/>
          </p:cNvGraphicFramePr>
          <p:nvPr/>
        </p:nvGraphicFramePr>
        <p:xfrm>
          <a:off x="3332560" y="4049316"/>
          <a:ext cx="623888" cy="238125"/>
        </p:xfrm>
        <a:graphic>
          <a:graphicData uri="http://schemas.openxmlformats.org/presentationml/2006/ole">
            <mc:AlternateContent xmlns:mc="http://schemas.openxmlformats.org/markup-compatibility/2006">
              <mc:Choice xmlns:v="urn:schemas-microsoft-com:vml" Requires="v">
                <p:oleObj name="Equation" r:id="rId26" imgW="596900" imgH="228600" progId="Equation.3">
                  <p:embed/>
                </p:oleObj>
              </mc:Choice>
              <mc:Fallback>
                <p:oleObj name="Equation" r:id="rId26" imgW="596900" imgH="228600" progId="Equation.3">
                  <p:embed/>
                  <p:pic>
                    <p:nvPicPr>
                      <p:cNvPr id="24594" name="Object 1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332560" y="4049316"/>
                        <a:ext cx="623888"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5" name="Object 18"/>
          <p:cNvGraphicFramePr>
            <a:graphicFrameLocks noChangeAspect="1"/>
          </p:cNvGraphicFramePr>
          <p:nvPr/>
        </p:nvGraphicFramePr>
        <p:xfrm>
          <a:off x="4114800" y="3998120"/>
          <a:ext cx="1067991" cy="364331"/>
        </p:xfrm>
        <a:graphic>
          <a:graphicData uri="http://schemas.openxmlformats.org/presentationml/2006/ole">
            <mc:AlternateContent xmlns:mc="http://schemas.openxmlformats.org/markup-compatibility/2006">
              <mc:Choice xmlns:v="urn:schemas-microsoft-com:vml" Requires="v">
                <p:oleObj name="Equation" r:id="rId28" imgW="1231366" imgH="418918" progId="Equation.3">
                  <p:embed/>
                </p:oleObj>
              </mc:Choice>
              <mc:Fallback>
                <p:oleObj name="Equation" r:id="rId28" imgW="1231366" imgH="418918" progId="Equation.3">
                  <p:embed/>
                  <p:pic>
                    <p:nvPicPr>
                      <p:cNvPr id="24595" name="Object 1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114800" y="3998120"/>
                        <a:ext cx="1067991" cy="36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6" name="Object 19"/>
          <p:cNvGraphicFramePr>
            <a:graphicFrameLocks noChangeAspect="1"/>
          </p:cNvGraphicFramePr>
          <p:nvPr/>
        </p:nvGraphicFramePr>
        <p:xfrm>
          <a:off x="5334000" y="4023124"/>
          <a:ext cx="1376363" cy="230981"/>
        </p:xfrm>
        <a:graphic>
          <a:graphicData uri="http://schemas.openxmlformats.org/presentationml/2006/ole">
            <mc:AlternateContent xmlns:mc="http://schemas.openxmlformats.org/markup-compatibility/2006">
              <mc:Choice xmlns:v="urn:schemas-microsoft-com:vml" Requires="v">
                <p:oleObj name="Equation" r:id="rId30" imgW="1511300" imgH="254000" progId="Equation.3">
                  <p:embed/>
                </p:oleObj>
              </mc:Choice>
              <mc:Fallback>
                <p:oleObj name="Equation" r:id="rId30" imgW="1511300" imgH="254000" progId="Equation.3">
                  <p:embed/>
                  <p:pic>
                    <p:nvPicPr>
                      <p:cNvPr id="24596" name="Object 1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334000" y="4023124"/>
                        <a:ext cx="1376363" cy="23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7" name="Object 20"/>
          <p:cNvGraphicFramePr>
            <a:graphicFrameLocks noChangeAspect="1"/>
          </p:cNvGraphicFramePr>
          <p:nvPr/>
        </p:nvGraphicFramePr>
        <p:xfrm>
          <a:off x="6784181" y="3987405"/>
          <a:ext cx="685800" cy="291703"/>
        </p:xfrm>
        <a:graphic>
          <a:graphicData uri="http://schemas.openxmlformats.org/presentationml/2006/ole">
            <mc:AlternateContent xmlns:mc="http://schemas.openxmlformats.org/markup-compatibility/2006">
              <mc:Choice xmlns:v="urn:schemas-microsoft-com:vml" Requires="v">
                <p:oleObj name="Equation" r:id="rId32" imgW="1193800" imgH="508000" progId="Equation.3">
                  <p:embed/>
                </p:oleObj>
              </mc:Choice>
              <mc:Fallback>
                <p:oleObj name="Equation" r:id="rId32" imgW="1193800" imgH="508000" progId="Equation.3">
                  <p:embed/>
                  <p:pic>
                    <p:nvPicPr>
                      <p:cNvPr id="24597" name="Object 2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784181" y="3987405"/>
                        <a:ext cx="685800" cy="29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8" name="Object 21"/>
          <p:cNvGraphicFramePr>
            <a:graphicFrameLocks noChangeAspect="1"/>
          </p:cNvGraphicFramePr>
          <p:nvPr/>
        </p:nvGraphicFramePr>
        <p:xfrm>
          <a:off x="3517107" y="4371975"/>
          <a:ext cx="417910" cy="305991"/>
        </p:xfrm>
        <a:graphic>
          <a:graphicData uri="http://schemas.openxmlformats.org/presentationml/2006/ole">
            <mc:AlternateContent xmlns:mc="http://schemas.openxmlformats.org/markup-compatibility/2006">
              <mc:Choice xmlns:v="urn:schemas-microsoft-com:vml" Requires="v">
                <p:oleObj name="Equation" r:id="rId34" imgW="609336" imgH="444307" progId="Equation.3">
                  <p:embed/>
                </p:oleObj>
              </mc:Choice>
              <mc:Fallback>
                <p:oleObj name="Equation" r:id="rId34" imgW="609336" imgH="444307" progId="Equation.3">
                  <p:embed/>
                  <p:pic>
                    <p:nvPicPr>
                      <p:cNvPr id="24598" name="Object 2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517107" y="4371975"/>
                        <a:ext cx="417910" cy="30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99" name="Object 22"/>
          <p:cNvGraphicFramePr>
            <a:graphicFrameLocks noChangeAspect="1"/>
          </p:cNvGraphicFramePr>
          <p:nvPr/>
        </p:nvGraphicFramePr>
        <p:xfrm>
          <a:off x="4255294" y="4470799"/>
          <a:ext cx="563166" cy="191690"/>
        </p:xfrm>
        <a:graphic>
          <a:graphicData uri="http://schemas.openxmlformats.org/presentationml/2006/ole">
            <mc:AlternateContent xmlns:mc="http://schemas.openxmlformats.org/markup-compatibility/2006">
              <mc:Choice xmlns:v="urn:schemas-microsoft-com:vml" Requires="v">
                <p:oleObj name="Equation" r:id="rId36" imgW="672808" imgH="228501" progId="Equation.3">
                  <p:embed/>
                </p:oleObj>
              </mc:Choice>
              <mc:Fallback>
                <p:oleObj name="Equation" r:id="rId36" imgW="672808" imgH="228501" progId="Equation.3">
                  <p:embed/>
                  <p:pic>
                    <p:nvPicPr>
                      <p:cNvPr id="24599" name="Object 2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255294" y="4470799"/>
                        <a:ext cx="563166" cy="19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00" name="Object 23"/>
          <p:cNvGraphicFramePr>
            <a:graphicFrameLocks noChangeAspect="1"/>
          </p:cNvGraphicFramePr>
          <p:nvPr/>
        </p:nvGraphicFramePr>
        <p:xfrm>
          <a:off x="3320653" y="4676776"/>
          <a:ext cx="1062038" cy="232172"/>
        </p:xfrm>
        <a:graphic>
          <a:graphicData uri="http://schemas.openxmlformats.org/presentationml/2006/ole">
            <mc:AlternateContent xmlns:mc="http://schemas.openxmlformats.org/markup-compatibility/2006">
              <mc:Choice xmlns:v="urn:schemas-microsoft-com:vml" Requires="v">
                <p:oleObj name="Equation" r:id="rId38" imgW="1104900" imgH="241300" progId="Equation.3">
                  <p:embed/>
                </p:oleObj>
              </mc:Choice>
              <mc:Fallback>
                <p:oleObj name="Equation" r:id="rId38" imgW="1104900" imgH="241300" progId="Equation.3">
                  <p:embed/>
                  <p:pic>
                    <p:nvPicPr>
                      <p:cNvPr id="24600" name="Object 2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320653" y="4676776"/>
                        <a:ext cx="1062038" cy="23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01" name="Object 24"/>
          <p:cNvGraphicFramePr>
            <a:graphicFrameLocks noChangeAspect="1"/>
          </p:cNvGraphicFramePr>
          <p:nvPr/>
        </p:nvGraphicFramePr>
        <p:xfrm>
          <a:off x="5836445" y="4631532"/>
          <a:ext cx="984647" cy="351235"/>
        </p:xfrm>
        <a:graphic>
          <a:graphicData uri="http://schemas.openxmlformats.org/presentationml/2006/ole">
            <mc:AlternateContent xmlns:mc="http://schemas.openxmlformats.org/markup-compatibility/2006">
              <mc:Choice xmlns:v="urn:schemas-microsoft-com:vml" Requires="v">
                <p:oleObj name="Equation" r:id="rId40" imgW="1497950" imgH="533169" progId="Equation.3">
                  <p:embed/>
                </p:oleObj>
              </mc:Choice>
              <mc:Fallback>
                <p:oleObj name="Equation" r:id="rId40" imgW="1497950" imgH="533169" progId="Equation.3">
                  <p:embed/>
                  <p:pic>
                    <p:nvPicPr>
                      <p:cNvPr id="24601" name="Object 24"/>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836445" y="4631532"/>
                        <a:ext cx="984647" cy="351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02" name="Object 25"/>
          <p:cNvGraphicFramePr>
            <a:graphicFrameLocks noChangeAspect="1"/>
          </p:cNvGraphicFramePr>
          <p:nvPr/>
        </p:nvGraphicFramePr>
        <p:xfrm>
          <a:off x="4601767" y="4706541"/>
          <a:ext cx="896540" cy="161925"/>
        </p:xfrm>
        <a:graphic>
          <a:graphicData uri="http://schemas.openxmlformats.org/presentationml/2006/ole">
            <mc:AlternateContent xmlns:mc="http://schemas.openxmlformats.org/markup-compatibility/2006">
              <mc:Choice xmlns:v="urn:schemas-microsoft-com:vml" Requires="v">
                <p:oleObj name="Equation" r:id="rId42" imgW="1193800" imgH="215900" progId="Equation.3">
                  <p:embed/>
                </p:oleObj>
              </mc:Choice>
              <mc:Fallback>
                <p:oleObj name="Equation" r:id="rId42" imgW="1193800" imgH="215900" progId="Equation.3">
                  <p:embed/>
                  <p:pic>
                    <p:nvPicPr>
                      <p:cNvPr id="24602" name="Object 25"/>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601767" y="4706541"/>
                        <a:ext cx="89654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0858EA-35F2-F243-52E6-60F9392877E5}"/>
              </a:ext>
            </a:extLst>
          </p:cNvPr>
          <p:cNvSpPr>
            <a:spLocks noGrp="1"/>
          </p:cNvSpPr>
          <p:nvPr>
            <p:ph type="ctrTitle"/>
          </p:nvPr>
        </p:nvSpPr>
        <p:spPr/>
        <p:txBody>
          <a:bodyPr/>
          <a:lstStyle/>
          <a:p>
            <a:r>
              <a:rPr lang="en-US" dirty="0"/>
              <a:t>Waves!</a:t>
            </a:r>
          </a:p>
        </p:txBody>
      </p:sp>
      <p:sp>
        <p:nvSpPr>
          <p:cNvPr id="5" name="Subtitle 4">
            <a:extLst>
              <a:ext uri="{FF2B5EF4-FFF2-40B4-BE49-F238E27FC236}">
                <a16:creationId xmlns:a16="http://schemas.microsoft.com/office/drawing/2014/main" id="{7677F265-DCF8-2587-426B-3F55ABD8DF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64722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dirty="0"/>
              <a:t>Question 223.2.1</a:t>
            </a:r>
          </a:p>
        </p:txBody>
      </p:sp>
      <p:sp>
        <p:nvSpPr>
          <p:cNvPr id="43012" name="Rectangle 3"/>
          <p:cNvSpPr>
            <a:spLocks noGrp="1" noChangeArrowheads="1"/>
          </p:cNvSpPr>
          <p:nvPr>
            <p:ph idx="1"/>
          </p:nvPr>
        </p:nvSpPr>
        <p:spPr/>
        <p:txBody>
          <a:bodyPr/>
          <a:lstStyle/>
          <a:p>
            <a:pPr marL="609600" indent="-609600" eaLnBrk="1" hangingPunct="1">
              <a:buFontTx/>
              <a:buNone/>
            </a:pPr>
            <a:r>
              <a:rPr lang="en-US" dirty="0"/>
              <a:t>For a wave to exist, you need the following</a:t>
            </a:r>
          </a:p>
          <a:p>
            <a:pPr marL="609600" indent="-609600" eaLnBrk="1" hangingPunct="1">
              <a:buFont typeface="+mj-lt"/>
              <a:buAutoNum type="alphaLcParenR"/>
            </a:pPr>
            <a:r>
              <a:rPr lang="en-US" dirty="0"/>
              <a:t>Source of disturbance, a medium, and a connection between medium elements</a:t>
            </a:r>
          </a:p>
          <a:p>
            <a:pPr marL="609600" indent="-609600" eaLnBrk="1" hangingPunct="1">
              <a:buFont typeface="+mj-lt"/>
              <a:buAutoNum type="alphaLcParenR"/>
            </a:pPr>
            <a:r>
              <a:rPr lang="en-US" dirty="0"/>
              <a:t>A fluid, an energy source, and distance</a:t>
            </a:r>
          </a:p>
          <a:p>
            <a:pPr marL="609600" indent="-609600" eaLnBrk="1" hangingPunct="1">
              <a:buFont typeface="+mj-lt"/>
              <a:buAutoNum type="alphaLcParenR"/>
            </a:pPr>
            <a:r>
              <a:rPr lang="en-US" dirty="0"/>
              <a:t>A liquid, a disturbance, and a transfer of energy</a:t>
            </a:r>
          </a:p>
          <a:p>
            <a:pPr marL="609600" indent="-609600" eaLnBrk="1" hangingPunct="1">
              <a:buFont typeface="+mj-lt"/>
              <a:buAutoNum type="alphaLcParenR"/>
            </a:pPr>
            <a:r>
              <a:rPr lang="en-US" dirty="0"/>
              <a:t>A really good touchdown that gets the crowd excited</a:t>
            </a:r>
          </a:p>
        </p:txBody>
      </p:sp>
      <p:sp>
        <p:nvSpPr>
          <p:cNvPr id="43010" name="Slide Number Placeholder 5"/>
          <p:cNvSpPr>
            <a:spLocks noGrp="1"/>
          </p:cNvSpPr>
          <p:nvPr>
            <p:ph type="sldNum" sz="quarter" idx="12"/>
          </p:nvPr>
        </p:nvSpPr>
        <p:spPr>
          <a:noFill/>
        </p:spPr>
        <p:txBody>
          <a:bodyPr/>
          <a:lstStyle/>
          <a:p>
            <a:fld id="{A450C633-03AE-4E00-8281-A488FB2231B1}" type="slidenum">
              <a:rPr lang="en-US" smtClean="0"/>
              <a:pPr/>
              <a:t>13</a:t>
            </a:fld>
            <a:endParaRPr lang="en-US"/>
          </a:p>
        </p:txBody>
      </p:sp>
    </p:spTree>
    <p:extLst>
      <p:ext uri="{BB962C8B-B14F-4D97-AF65-F5344CB8AC3E}">
        <p14:creationId xmlns:p14="http://schemas.microsoft.com/office/powerpoint/2010/main" val="3204233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dirty="0"/>
              <a:t>Question 223.2.2</a:t>
            </a:r>
          </a:p>
        </p:txBody>
      </p:sp>
      <p:sp>
        <p:nvSpPr>
          <p:cNvPr id="44036" name="Rectangle 3"/>
          <p:cNvSpPr>
            <a:spLocks noGrp="1" noChangeArrowheads="1"/>
          </p:cNvSpPr>
          <p:nvPr>
            <p:ph idx="1"/>
          </p:nvPr>
        </p:nvSpPr>
        <p:spPr>
          <a:xfrm>
            <a:off x="457199" y="1600200"/>
            <a:ext cx="4468761" cy="4525963"/>
          </a:xfrm>
        </p:spPr>
        <p:txBody>
          <a:bodyPr/>
          <a:lstStyle/>
          <a:p>
            <a:pPr marL="609600" indent="-609600" eaLnBrk="1" hangingPunct="1">
              <a:buFontTx/>
              <a:buNone/>
            </a:pPr>
            <a:r>
              <a:rPr lang="en-US" dirty="0"/>
              <a:t>What is the medium for an ocean wave?… </a:t>
            </a:r>
          </a:p>
          <a:p>
            <a:pPr marL="990600" lvl="1" indent="-533400" eaLnBrk="1" hangingPunct="1">
              <a:buFontTx/>
              <a:buAutoNum type="alphaLcParenR"/>
            </a:pPr>
            <a:r>
              <a:rPr lang="en-US" dirty="0"/>
              <a:t>The electromagnetic field</a:t>
            </a:r>
          </a:p>
          <a:p>
            <a:pPr marL="990600" lvl="1" indent="-533400" eaLnBrk="1" hangingPunct="1">
              <a:buFontTx/>
              <a:buAutoNum type="alphaLcParenR"/>
            </a:pPr>
            <a:r>
              <a:rPr lang="en-US" dirty="0"/>
              <a:t>Air molecules</a:t>
            </a:r>
          </a:p>
          <a:p>
            <a:pPr marL="990600" lvl="1" indent="-533400" eaLnBrk="1" hangingPunct="1">
              <a:buFontTx/>
              <a:buAutoNum type="alphaLcParenR"/>
            </a:pPr>
            <a:r>
              <a:rPr lang="en-US" dirty="0"/>
              <a:t>Free space</a:t>
            </a:r>
          </a:p>
          <a:p>
            <a:pPr marL="990600" lvl="1" indent="-533400" eaLnBrk="1" hangingPunct="1">
              <a:buFontTx/>
              <a:buAutoNum type="alphaLcParenR"/>
            </a:pPr>
            <a:r>
              <a:rPr lang="en-US" dirty="0"/>
              <a:t>Water  molecules</a:t>
            </a:r>
          </a:p>
        </p:txBody>
      </p:sp>
      <p:sp>
        <p:nvSpPr>
          <p:cNvPr id="44034" name="Slide Number Placeholder 5"/>
          <p:cNvSpPr>
            <a:spLocks noGrp="1"/>
          </p:cNvSpPr>
          <p:nvPr>
            <p:ph type="sldNum" sz="quarter" idx="12"/>
          </p:nvPr>
        </p:nvSpPr>
        <p:spPr>
          <a:noFill/>
        </p:spPr>
        <p:txBody>
          <a:bodyPr/>
          <a:lstStyle/>
          <a:p>
            <a:fld id="{4AD62F2E-7083-45D0-8919-2DFD6873DB31}" type="slidenum">
              <a:rPr lang="en-US" smtClean="0"/>
              <a:pPr/>
              <a:t>14</a:t>
            </a:fld>
            <a:endParaRPr lang="en-US"/>
          </a:p>
        </p:txBody>
      </p:sp>
      <p:pic>
        <p:nvPicPr>
          <p:cNvPr id="44037" name="Picture 4" descr="J5P87D0K"/>
          <p:cNvPicPr>
            <a:picLocks noChangeAspect="1" noChangeArrowheads="1"/>
          </p:cNvPicPr>
          <p:nvPr/>
        </p:nvPicPr>
        <p:blipFill>
          <a:blip r:embed="rId2" cstate="print"/>
          <a:srcRect r="13052"/>
          <a:stretch>
            <a:fillRect/>
          </a:stretch>
        </p:blipFill>
        <p:spPr bwMode="auto">
          <a:xfrm>
            <a:off x="4535647" y="2470150"/>
            <a:ext cx="4444580" cy="2397125"/>
          </a:xfrm>
          <a:prstGeom prst="rect">
            <a:avLst/>
          </a:prstGeom>
          <a:noFill/>
          <a:ln w="9525">
            <a:noFill/>
            <a:miter lim="800000"/>
            <a:headEnd/>
            <a:tailEnd/>
          </a:ln>
        </p:spPr>
      </p:pic>
    </p:spTree>
    <p:extLst>
      <p:ext uri="{BB962C8B-B14F-4D97-AF65-F5344CB8AC3E}">
        <p14:creationId xmlns:p14="http://schemas.microsoft.com/office/powerpoint/2010/main" val="289606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dirty="0"/>
              <a:t>Question 223.2.3</a:t>
            </a:r>
          </a:p>
        </p:txBody>
      </p:sp>
      <p:sp>
        <p:nvSpPr>
          <p:cNvPr id="44036" name="Rectangle 3"/>
          <p:cNvSpPr>
            <a:spLocks noGrp="1" noChangeArrowheads="1"/>
          </p:cNvSpPr>
          <p:nvPr>
            <p:ph idx="1"/>
          </p:nvPr>
        </p:nvSpPr>
        <p:spPr>
          <a:xfrm>
            <a:off x="457200" y="1600200"/>
            <a:ext cx="3790950" cy="4525963"/>
          </a:xfrm>
        </p:spPr>
        <p:txBody>
          <a:bodyPr/>
          <a:lstStyle/>
          <a:p>
            <a:pPr marL="609600" indent="-609600" eaLnBrk="1" hangingPunct="1">
              <a:buFontTx/>
              <a:buNone/>
            </a:pPr>
            <a:r>
              <a:rPr lang="en-US" dirty="0"/>
              <a:t>Is an ocean wave … </a:t>
            </a:r>
          </a:p>
          <a:p>
            <a:pPr marL="990600" lvl="1" indent="-533400" eaLnBrk="1" hangingPunct="1">
              <a:buFontTx/>
              <a:buAutoNum type="alphaLcParenR"/>
            </a:pPr>
            <a:r>
              <a:rPr lang="en-US" dirty="0"/>
              <a:t>Transverse</a:t>
            </a:r>
          </a:p>
          <a:p>
            <a:pPr marL="990600" lvl="1" indent="-533400" eaLnBrk="1" hangingPunct="1">
              <a:buFontTx/>
              <a:buAutoNum type="alphaLcParenR"/>
            </a:pPr>
            <a:r>
              <a:rPr lang="en-US" dirty="0"/>
              <a:t>Longitudinal</a:t>
            </a:r>
          </a:p>
          <a:p>
            <a:pPr marL="990600" lvl="1" indent="-533400" eaLnBrk="1" hangingPunct="1">
              <a:buFontTx/>
              <a:buAutoNum type="alphaLcParenR"/>
            </a:pPr>
            <a:r>
              <a:rPr lang="en-US" dirty="0"/>
              <a:t>A combination of transverse and longitudinal</a:t>
            </a:r>
          </a:p>
        </p:txBody>
      </p:sp>
      <p:sp>
        <p:nvSpPr>
          <p:cNvPr id="44034" name="Slide Number Placeholder 5"/>
          <p:cNvSpPr>
            <a:spLocks noGrp="1"/>
          </p:cNvSpPr>
          <p:nvPr>
            <p:ph type="sldNum" sz="quarter" idx="12"/>
          </p:nvPr>
        </p:nvSpPr>
        <p:spPr>
          <a:noFill/>
        </p:spPr>
        <p:txBody>
          <a:bodyPr/>
          <a:lstStyle/>
          <a:p>
            <a:fld id="{4AD62F2E-7083-45D0-8919-2DFD6873DB31}" type="slidenum">
              <a:rPr lang="en-US" smtClean="0"/>
              <a:pPr/>
              <a:t>15</a:t>
            </a:fld>
            <a:endParaRPr lang="en-US"/>
          </a:p>
        </p:txBody>
      </p:sp>
      <p:pic>
        <p:nvPicPr>
          <p:cNvPr id="44037" name="Picture 4" descr="J5P87D0K"/>
          <p:cNvPicPr>
            <a:picLocks noChangeAspect="1" noChangeArrowheads="1"/>
          </p:cNvPicPr>
          <p:nvPr/>
        </p:nvPicPr>
        <p:blipFill>
          <a:blip r:embed="rId2" cstate="print"/>
          <a:srcRect/>
          <a:stretch>
            <a:fillRect/>
          </a:stretch>
        </p:blipFill>
        <p:spPr bwMode="auto">
          <a:xfrm>
            <a:off x="3768725" y="2470150"/>
            <a:ext cx="5111750" cy="2397125"/>
          </a:xfrm>
          <a:prstGeom prst="rect">
            <a:avLst/>
          </a:prstGeom>
          <a:noFill/>
          <a:ln w="9525">
            <a:noFill/>
            <a:miter lim="800000"/>
            <a:headEnd/>
            <a:tailEnd/>
          </a:ln>
        </p:spPr>
      </p:pic>
    </p:spTree>
    <p:extLst>
      <p:ext uri="{BB962C8B-B14F-4D97-AF65-F5344CB8AC3E}">
        <p14:creationId xmlns:p14="http://schemas.microsoft.com/office/powerpoint/2010/main" val="869177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dirty="0"/>
              <a:t>Question 223.2.4</a:t>
            </a:r>
          </a:p>
        </p:txBody>
      </p:sp>
      <p:sp>
        <p:nvSpPr>
          <p:cNvPr id="46084" name="Rectangle 3"/>
          <p:cNvSpPr>
            <a:spLocks noGrp="1" noChangeArrowheads="1"/>
          </p:cNvSpPr>
          <p:nvPr>
            <p:ph idx="1"/>
          </p:nvPr>
        </p:nvSpPr>
        <p:spPr/>
        <p:txBody>
          <a:bodyPr/>
          <a:lstStyle/>
          <a:p>
            <a:pPr eaLnBrk="1" hangingPunct="1">
              <a:lnSpc>
                <a:spcPct val="120000"/>
              </a:lnSpc>
              <a:buFont typeface="Wingdings" pitchFamily="2" charset="2"/>
              <a:buNone/>
            </a:pPr>
            <a:r>
              <a:rPr lang="en-US" sz="2400" b="1" dirty="0"/>
              <a:t>At a football game, “the wave”  might circulate through the stands and move around the stadium.  In this wave motion, people stand up and sit down as the wave passes.  What type of wave would this be characterized as?</a:t>
            </a:r>
            <a:r>
              <a:rPr lang="en-US" sz="2400" b="1" dirty="0">
                <a:solidFill>
                  <a:srgbClr val="000000"/>
                </a:solidFill>
              </a:rPr>
              <a:t> </a:t>
            </a:r>
          </a:p>
          <a:p>
            <a:pPr eaLnBrk="1" hangingPunct="1">
              <a:buFont typeface="Wingdings" pitchFamily="2" charset="2"/>
              <a:buNone/>
            </a:pPr>
            <a:r>
              <a:rPr lang="en-US" sz="2400" b="1" dirty="0">
                <a:solidFill>
                  <a:schemeClr val="tx2"/>
                </a:solidFill>
                <a:cs typeface="Arial" charset="0"/>
              </a:rPr>
              <a:t>polarized wave</a:t>
            </a:r>
            <a:endParaRPr lang="en-US" sz="2400" b="1" dirty="0">
              <a:solidFill>
                <a:schemeClr val="tx2"/>
              </a:solidFill>
            </a:endParaRPr>
          </a:p>
          <a:p>
            <a:pPr eaLnBrk="1" hangingPunct="1">
              <a:buFontTx/>
              <a:buNone/>
            </a:pPr>
            <a:r>
              <a:rPr lang="en-US" sz="2400" b="1" dirty="0">
                <a:solidFill>
                  <a:schemeClr val="tx2"/>
                </a:solidFill>
              </a:rPr>
              <a:t>	a)  longitudinal</a:t>
            </a:r>
            <a:r>
              <a:rPr lang="en-US" sz="2400" b="1" dirty="0">
                <a:solidFill>
                  <a:schemeClr val="tx2"/>
                </a:solidFill>
                <a:cs typeface="Arial" charset="0"/>
              </a:rPr>
              <a:t> wave</a:t>
            </a:r>
            <a:endParaRPr lang="en-US" sz="2400" b="1" dirty="0">
              <a:solidFill>
                <a:schemeClr val="tx2"/>
              </a:solidFill>
            </a:endParaRPr>
          </a:p>
          <a:p>
            <a:pPr eaLnBrk="1" hangingPunct="1">
              <a:buFontTx/>
              <a:buNone/>
            </a:pPr>
            <a:r>
              <a:rPr lang="en-US" sz="2400" b="1" dirty="0">
                <a:solidFill>
                  <a:schemeClr val="tx2"/>
                </a:solidFill>
              </a:rPr>
              <a:t>	b)  lateral wave</a:t>
            </a:r>
          </a:p>
          <a:p>
            <a:pPr eaLnBrk="1" hangingPunct="1">
              <a:buFontTx/>
              <a:buNone/>
            </a:pPr>
            <a:r>
              <a:rPr lang="en-US" sz="2400" b="1" dirty="0">
                <a:solidFill>
                  <a:schemeClr val="tx2"/>
                </a:solidFill>
              </a:rPr>
              <a:t>	c)  </a:t>
            </a:r>
            <a:r>
              <a:rPr lang="en-US" sz="2400" b="1" dirty="0">
                <a:solidFill>
                  <a:schemeClr val="tx2"/>
                </a:solidFill>
                <a:cs typeface="Arial" charset="0"/>
              </a:rPr>
              <a:t>transverse </a:t>
            </a:r>
            <a:r>
              <a:rPr lang="en-US" sz="2400" b="1" dirty="0">
                <a:solidFill>
                  <a:schemeClr val="tx2"/>
                </a:solidFill>
              </a:rPr>
              <a:t>wave</a:t>
            </a:r>
          </a:p>
          <a:p>
            <a:pPr eaLnBrk="1" hangingPunct="1">
              <a:buFontTx/>
              <a:buNone/>
            </a:pPr>
            <a:r>
              <a:rPr lang="en-US" sz="2400" b="1" dirty="0">
                <a:solidFill>
                  <a:schemeClr val="tx2"/>
                </a:solidFill>
              </a:rPr>
              <a:t>	d)  </a:t>
            </a:r>
            <a:r>
              <a:rPr lang="en-US" sz="2400" b="1" dirty="0" err="1">
                <a:solidFill>
                  <a:schemeClr val="tx2"/>
                </a:solidFill>
              </a:rPr>
              <a:t>soliton</a:t>
            </a:r>
            <a:r>
              <a:rPr lang="en-US" sz="2400" b="1" dirty="0">
                <a:solidFill>
                  <a:schemeClr val="tx2"/>
                </a:solidFill>
              </a:rPr>
              <a:t> wave</a:t>
            </a:r>
          </a:p>
          <a:p>
            <a:pPr eaLnBrk="1" hangingPunct="1">
              <a:buFontTx/>
              <a:buNone/>
            </a:pPr>
            <a:r>
              <a:rPr lang="en-US" sz="2400" b="1" dirty="0">
                <a:solidFill>
                  <a:schemeClr val="tx2"/>
                </a:solidFill>
              </a:rPr>
              <a:t>     e) Cougar wave</a:t>
            </a:r>
            <a:endParaRPr lang="en-US" sz="2400" b="1" dirty="0"/>
          </a:p>
          <a:p>
            <a:pPr eaLnBrk="1" hangingPunct="1">
              <a:lnSpc>
                <a:spcPct val="90000"/>
              </a:lnSpc>
            </a:pPr>
            <a:endParaRPr lang="en-US" sz="2400" dirty="0"/>
          </a:p>
        </p:txBody>
      </p:sp>
      <p:sp>
        <p:nvSpPr>
          <p:cNvPr id="46082" name="Slide Number Placeholder 5"/>
          <p:cNvSpPr>
            <a:spLocks noGrp="1"/>
          </p:cNvSpPr>
          <p:nvPr>
            <p:ph type="sldNum" sz="quarter" idx="12"/>
          </p:nvPr>
        </p:nvSpPr>
        <p:spPr>
          <a:noFill/>
        </p:spPr>
        <p:txBody>
          <a:bodyPr/>
          <a:lstStyle/>
          <a:p>
            <a:fld id="{DA3A0356-25C4-47A8-BD36-BE5A8451A2B5}" type="slidenum">
              <a:rPr lang="en-US" smtClean="0"/>
              <a:pPr/>
              <a:t>16</a:t>
            </a:fld>
            <a:endParaRPr lang="en-US"/>
          </a:p>
        </p:txBody>
      </p:sp>
    </p:spTree>
    <p:extLst>
      <p:ext uri="{BB962C8B-B14F-4D97-AF65-F5344CB8AC3E}">
        <p14:creationId xmlns:p14="http://schemas.microsoft.com/office/powerpoint/2010/main" val="3246258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0"/>
          <p:cNvGrpSpPr>
            <a:grpSpLocks/>
          </p:cNvGrpSpPr>
          <p:nvPr/>
        </p:nvGrpSpPr>
        <p:grpSpPr bwMode="auto">
          <a:xfrm>
            <a:off x="636588" y="5243513"/>
            <a:ext cx="1335087" cy="625475"/>
            <a:chOff x="1231" y="3011"/>
            <a:chExt cx="795" cy="95"/>
          </a:xfrm>
        </p:grpSpPr>
        <p:grpSp>
          <p:nvGrpSpPr>
            <p:cNvPr id="3" name="Group 591"/>
            <p:cNvGrpSpPr>
              <a:grpSpLocks/>
            </p:cNvGrpSpPr>
            <p:nvPr/>
          </p:nvGrpSpPr>
          <p:grpSpPr bwMode="auto">
            <a:xfrm>
              <a:off x="1926" y="3011"/>
              <a:ext cx="100" cy="95"/>
              <a:chOff x="704" y="1880"/>
              <a:chExt cx="136" cy="128"/>
            </a:xfrm>
          </p:grpSpPr>
          <p:sp>
            <p:nvSpPr>
              <p:cNvPr id="46626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 name="Group 594"/>
            <p:cNvGrpSpPr>
              <a:grpSpLocks/>
            </p:cNvGrpSpPr>
            <p:nvPr/>
          </p:nvGrpSpPr>
          <p:grpSpPr bwMode="auto">
            <a:xfrm>
              <a:off x="1819" y="3011"/>
              <a:ext cx="100" cy="95"/>
              <a:chOff x="704" y="1880"/>
              <a:chExt cx="136" cy="128"/>
            </a:xfrm>
          </p:grpSpPr>
          <p:sp>
            <p:nvSpPr>
              <p:cNvPr id="46626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 name="Group 597"/>
            <p:cNvGrpSpPr>
              <a:grpSpLocks/>
            </p:cNvGrpSpPr>
            <p:nvPr/>
          </p:nvGrpSpPr>
          <p:grpSpPr bwMode="auto">
            <a:xfrm>
              <a:off x="1724" y="3011"/>
              <a:ext cx="100" cy="95"/>
              <a:chOff x="704" y="1880"/>
              <a:chExt cx="136" cy="128"/>
            </a:xfrm>
          </p:grpSpPr>
          <p:sp>
            <p:nvSpPr>
              <p:cNvPr id="46626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 name="Group 600"/>
            <p:cNvGrpSpPr>
              <a:grpSpLocks/>
            </p:cNvGrpSpPr>
            <p:nvPr/>
          </p:nvGrpSpPr>
          <p:grpSpPr bwMode="auto">
            <a:xfrm>
              <a:off x="1623" y="3011"/>
              <a:ext cx="100" cy="95"/>
              <a:chOff x="704" y="1880"/>
              <a:chExt cx="136" cy="128"/>
            </a:xfrm>
          </p:grpSpPr>
          <p:sp>
            <p:nvSpPr>
              <p:cNvPr id="46625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 name="Group 603"/>
            <p:cNvGrpSpPr>
              <a:grpSpLocks/>
            </p:cNvGrpSpPr>
            <p:nvPr/>
          </p:nvGrpSpPr>
          <p:grpSpPr bwMode="auto">
            <a:xfrm>
              <a:off x="1528" y="3011"/>
              <a:ext cx="100" cy="95"/>
              <a:chOff x="704" y="1880"/>
              <a:chExt cx="136" cy="128"/>
            </a:xfrm>
          </p:grpSpPr>
          <p:sp>
            <p:nvSpPr>
              <p:cNvPr id="46625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 name="Group 606"/>
            <p:cNvGrpSpPr>
              <a:grpSpLocks/>
            </p:cNvGrpSpPr>
            <p:nvPr/>
          </p:nvGrpSpPr>
          <p:grpSpPr bwMode="auto">
            <a:xfrm>
              <a:off x="1427" y="3011"/>
              <a:ext cx="100" cy="95"/>
              <a:chOff x="704" y="1880"/>
              <a:chExt cx="136" cy="128"/>
            </a:xfrm>
          </p:grpSpPr>
          <p:sp>
            <p:nvSpPr>
              <p:cNvPr id="46625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 name="Group 609"/>
            <p:cNvGrpSpPr>
              <a:grpSpLocks/>
            </p:cNvGrpSpPr>
            <p:nvPr/>
          </p:nvGrpSpPr>
          <p:grpSpPr bwMode="auto">
            <a:xfrm>
              <a:off x="1332" y="3011"/>
              <a:ext cx="100" cy="95"/>
              <a:chOff x="704" y="1880"/>
              <a:chExt cx="136" cy="128"/>
            </a:xfrm>
          </p:grpSpPr>
          <p:sp>
            <p:nvSpPr>
              <p:cNvPr id="46625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 name="Group 612"/>
            <p:cNvGrpSpPr>
              <a:grpSpLocks/>
            </p:cNvGrpSpPr>
            <p:nvPr/>
          </p:nvGrpSpPr>
          <p:grpSpPr bwMode="auto">
            <a:xfrm>
              <a:off x="1231" y="3011"/>
              <a:ext cx="100" cy="95"/>
              <a:chOff x="704" y="1880"/>
              <a:chExt cx="136" cy="128"/>
            </a:xfrm>
          </p:grpSpPr>
          <p:sp>
            <p:nvSpPr>
              <p:cNvPr id="46625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1" name="Group 590"/>
          <p:cNvGrpSpPr>
            <a:grpSpLocks/>
          </p:cNvGrpSpPr>
          <p:nvPr/>
        </p:nvGrpSpPr>
        <p:grpSpPr bwMode="auto">
          <a:xfrm>
            <a:off x="1984375" y="5249863"/>
            <a:ext cx="1966913" cy="625475"/>
            <a:chOff x="1231" y="3011"/>
            <a:chExt cx="795" cy="95"/>
          </a:xfrm>
        </p:grpSpPr>
        <p:grpSp>
          <p:nvGrpSpPr>
            <p:cNvPr id="12" name="Group 591"/>
            <p:cNvGrpSpPr>
              <a:grpSpLocks/>
            </p:cNvGrpSpPr>
            <p:nvPr/>
          </p:nvGrpSpPr>
          <p:grpSpPr bwMode="auto">
            <a:xfrm>
              <a:off x="1926" y="3011"/>
              <a:ext cx="100" cy="95"/>
              <a:chOff x="704" y="1880"/>
              <a:chExt cx="136" cy="128"/>
            </a:xfrm>
          </p:grpSpPr>
          <p:sp>
            <p:nvSpPr>
              <p:cNvPr id="46624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4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 name="Group 594"/>
            <p:cNvGrpSpPr>
              <a:grpSpLocks/>
            </p:cNvGrpSpPr>
            <p:nvPr/>
          </p:nvGrpSpPr>
          <p:grpSpPr bwMode="auto">
            <a:xfrm>
              <a:off x="1819" y="3011"/>
              <a:ext cx="100" cy="95"/>
              <a:chOff x="704" y="1880"/>
              <a:chExt cx="136" cy="128"/>
            </a:xfrm>
          </p:grpSpPr>
          <p:sp>
            <p:nvSpPr>
              <p:cNvPr id="46623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4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 name="Group 597"/>
            <p:cNvGrpSpPr>
              <a:grpSpLocks/>
            </p:cNvGrpSpPr>
            <p:nvPr/>
          </p:nvGrpSpPr>
          <p:grpSpPr bwMode="auto">
            <a:xfrm>
              <a:off x="1724" y="3011"/>
              <a:ext cx="100" cy="95"/>
              <a:chOff x="704" y="1880"/>
              <a:chExt cx="136" cy="128"/>
            </a:xfrm>
          </p:grpSpPr>
          <p:sp>
            <p:nvSpPr>
              <p:cNvPr id="46623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 name="Group 600"/>
            <p:cNvGrpSpPr>
              <a:grpSpLocks/>
            </p:cNvGrpSpPr>
            <p:nvPr/>
          </p:nvGrpSpPr>
          <p:grpSpPr bwMode="auto">
            <a:xfrm>
              <a:off x="1623" y="3011"/>
              <a:ext cx="100" cy="95"/>
              <a:chOff x="704" y="1880"/>
              <a:chExt cx="136" cy="128"/>
            </a:xfrm>
          </p:grpSpPr>
          <p:sp>
            <p:nvSpPr>
              <p:cNvPr id="46623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 name="Group 603"/>
            <p:cNvGrpSpPr>
              <a:grpSpLocks/>
            </p:cNvGrpSpPr>
            <p:nvPr/>
          </p:nvGrpSpPr>
          <p:grpSpPr bwMode="auto">
            <a:xfrm>
              <a:off x="1528" y="3011"/>
              <a:ext cx="100" cy="95"/>
              <a:chOff x="704" y="1880"/>
              <a:chExt cx="136" cy="128"/>
            </a:xfrm>
          </p:grpSpPr>
          <p:sp>
            <p:nvSpPr>
              <p:cNvPr id="46623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 name="Group 606"/>
            <p:cNvGrpSpPr>
              <a:grpSpLocks/>
            </p:cNvGrpSpPr>
            <p:nvPr/>
          </p:nvGrpSpPr>
          <p:grpSpPr bwMode="auto">
            <a:xfrm>
              <a:off x="1427" y="3011"/>
              <a:ext cx="100" cy="95"/>
              <a:chOff x="704" y="1880"/>
              <a:chExt cx="136" cy="128"/>
            </a:xfrm>
          </p:grpSpPr>
          <p:sp>
            <p:nvSpPr>
              <p:cNvPr id="46623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 name="Group 609"/>
            <p:cNvGrpSpPr>
              <a:grpSpLocks/>
            </p:cNvGrpSpPr>
            <p:nvPr/>
          </p:nvGrpSpPr>
          <p:grpSpPr bwMode="auto">
            <a:xfrm>
              <a:off x="1332" y="3011"/>
              <a:ext cx="100" cy="95"/>
              <a:chOff x="704" y="1880"/>
              <a:chExt cx="136" cy="128"/>
            </a:xfrm>
          </p:grpSpPr>
          <p:sp>
            <p:nvSpPr>
              <p:cNvPr id="46622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9" name="Group 612"/>
            <p:cNvGrpSpPr>
              <a:grpSpLocks/>
            </p:cNvGrpSpPr>
            <p:nvPr/>
          </p:nvGrpSpPr>
          <p:grpSpPr bwMode="auto">
            <a:xfrm>
              <a:off x="1231" y="3011"/>
              <a:ext cx="100" cy="95"/>
              <a:chOff x="704" y="1880"/>
              <a:chExt cx="136" cy="128"/>
            </a:xfrm>
          </p:grpSpPr>
          <p:sp>
            <p:nvSpPr>
              <p:cNvPr id="46622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2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0" name="Group 590"/>
          <p:cNvGrpSpPr>
            <a:grpSpLocks/>
          </p:cNvGrpSpPr>
          <p:nvPr/>
        </p:nvGrpSpPr>
        <p:grpSpPr bwMode="auto">
          <a:xfrm>
            <a:off x="3973513" y="5249863"/>
            <a:ext cx="1333500" cy="625475"/>
            <a:chOff x="1231" y="3011"/>
            <a:chExt cx="795" cy="95"/>
          </a:xfrm>
        </p:grpSpPr>
        <p:grpSp>
          <p:nvGrpSpPr>
            <p:cNvPr id="21" name="Group 591"/>
            <p:cNvGrpSpPr>
              <a:grpSpLocks/>
            </p:cNvGrpSpPr>
            <p:nvPr/>
          </p:nvGrpSpPr>
          <p:grpSpPr bwMode="auto">
            <a:xfrm>
              <a:off x="1926" y="3011"/>
              <a:ext cx="100" cy="95"/>
              <a:chOff x="704" y="1880"/>
              <a:chExt cx="136" cy="128"/>
            </a:xfrm>
          </p:grpSpPr>
          <p:sp>
            <p:nvSpPr>
              <p:cNvPr id="46621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2" name="Group 594"/>
            <p:cNvGrpSpPr>
              <a:grpSpLocks/>
            </p:cNvGrpSpPr>
            <p:nvPr/>
          </p:nvGrpSpPr>
          <p:grpSpPr bwMode="auto">
            <a:xfrm>
              <a:off x="1819" y="3011"/>
              <a:ext cx="100" cy="95"/>
              <a:chOff x="704" y="1880"/>
              <a:chExt cx="136" cy="128"/>
            </a:xfrm>
          </p:grpSpPr>
          <p:sp>
            <p:nvSpPr>
              <p:cNvPr id="46621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3" name="Group 597"/>
            <p:cNvGrpSpPr>
              <a:grpSpLocks/>
            </p:cNvGrpSpPr>
            <p:nvPr/>
          </p:nvGrpSpPr>
          <p:grpSpPr bwMode="auto">
            <a:xfrm>
              <a:off x="1724" y="3011"/>
              <a:ext cx="100" cy="95"/>
              <a:chOff x="704" y="1880"/>
              <a:chExt cx="136" cy="128"/>
            </a:xfrm>
          </p:grpSpPr>
          <p:sp>
            <p:nvSpPr>
              <p:cNvPr id="46621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4" name="Group 600"/>
            <p:cNvGrpSpPr>
              <a:grpSpLocks/>
            </p:cNvGrpSpPr>
            <p:nvPr/>
          </p:nvGrpSpPr>
          <p:grpSpPr bwMode="auto">
            <a:xfrm>
              <a:off x="1623" y="3011"/>
              <a:ext cx="100" cy="95"/>
              <a:chOff x="704" y="1880"/>
              <a:chExt cx="136" cy="128"/>
            </a:xfrm>
          </p:grpSpPr>
          <p:sp>
            <p:nvSpPr>
              <p:cNvPr id="46621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5" name="Group 603"/>
            <p:cNvGrpSpPr>
              <a:grpSpLocks/>
            </p:cNvGrpSpPr>
            <p:nvPr/>
          </p:nvGrpSpPr>
          <p:grpSpPr bwMode="auto">
            <a:xfrm>
              <a:off x="1528" y="3011"/>
              <a:ext cx="100" cy="95"/>
              <a:chOff x="704" y="1880"/>
              <a:chExt cx="136" cy="128"/>
            </a:xfrm>
          </p:grpSpPr>
          <p:sp>
            <p:nvSpPr>
              <p:cNvPr id="46620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6" name="Group 606"/>
            <p:cNvGrpSpPr>
              <a:grpSpLocks/>
            </p:cNvGrpSpPr>
            <p:nvPr/>
          </p:nvGrpSpPr>
          <p:grpSpPr bwMode="auto">
            <a:xfrm>
              <a:off x="1427" y="3011"/>
              <a:ext cx="100" cy="95"/>
              <a:chOff x="704" y="1880"/>
              <a:chExt cx="136" cy="128"/>
            </a:xfrm>
          </p:grpSpPr>
          <p:sp>
            <p:nvSpPr>
              <p:cNvPr id="46620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0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 name="Group 609"/>
            <p:cNvGrpSpPr>
              <a:grpSpLocks/>
            </p:cNvGrpSpPr>
            <p:nvPr/>
          </p:nvGrpSpPr>
          <p:grpSpPr bwMode="auto">
            <a:xfrm>
              <a:off x="1332" y="3011"/>
              <a:ext cx="100" cy="95"/>
              <a:chOff x="704" y="1880"/>
              <a:chExt cx="136" cy="128"/>
            </a:xfrm>
          </p:grpSpPr>
          <p:sp>
            <p:nvSpPr>
              <p:cNvPr id="46620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0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 name="Group 612"/>
            <p:cNvGrpSpPr>
              <a:grpSpLocks/>
            </p:cNvGrpSpPr>
            <p:nvPr/>
          </p:nvGrpSpPr>
          <p:grpSpPr bwMode="auto">
            <a:xfrm>
              <a:off x="1231" y="3011"/>
              <a:ext cx="100" cy="95"/>
              <a:chOff x="704" y="1880"/>
              <a:chExt cx="136" cy="128"/>
            </a:xfrm>
          </p:grpSpPr>
          <p:sp>
            <p:nvSpPr>
              <p:cNvPr id="46620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0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9" name="Group 590"/>
          <p:cNvGrpSpPr>
            <a:grpSpLocks/>
          </p:cNvGrpSpPr>
          <p:nvPr/>
        </p:nvGrpSpPr>
        <p:grpSpPr bwMode="auto">
          <a:xfrm>
            <a:off x="5303838" y="5238750"/>
            <a:ext cx="1968500" cy="625475"/>
            <a:chOff x="1231" y="3011"/>
            <a:chExt cx="795" cy="95"/>
          </a:xfrm>
        </p:grpSpPr>
        <p:grpSp>
          <p:nvGrpSpPr>
            <p:cNvPr id="30" name="Group 591"/>
            <p:cNvGrpSpPr>
              <a:grpSpLocks/>
            </p:cNvGrpSpPr>
            <p:nvPr/>
          </p:nvGrpSpPr>
          <p:grpSpPr bwMode="auto">
            <a:xfrm>
              <a:off x="1926" y="3011"/>
              <a:ext cx="100" cy="95"/>
              <a:chOff x="704" y="1880"/>
              <a:chExt cx="136" cy="128"/>
            </a:xfrm>
          </p:grpSpPr>
          <p:sp>
            <p:nvSpPr>
              <p:cNvPr id="46619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9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1" name="Group 594"/>
            <p:cNvGrpSpPr>
              <a:grpSpLocks/>
            </p:cNvGrpSpPr>
            <p:nvPr/>
          </p:nvGrpSpPr>
          <p:grpSpPr bwMode="auto">
            <a:xfrm>
              <a:off x="1819" y="3011"/>
              <a:ext cx="100" cy="95"/>
              <a:chOff x="704" y="1880"/>
              <a:chExt cx="136" cy="128"/>
            </a:xfrm>
          </p:grpSpPr>
          <p:sp>
            <p:nvSpPr>
              <p:cNvPr id="46619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9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0" name="Group 597"/>
            <p:cNvGrpSpPr>
              <a:grpSpLocks/>
            </p:cNvGrpSpPr>
            <p:nvPr/>
          </p:nvGrpSpPr>
          <p:grpSpPr bwMode="auto">
            <a:xfrm>
              <a:off x="1724" y="3011"/>
              <a:ext cx="100" cy="95"/>
              <a:chOff x="704" y="1880"/>
              <a:chExt cx="136" cy="128"/>
            </a:xfrm>
          </p:grpSpPr>
          <p:sp>
            <p:nvSpPr>
              <p:cNvPr id="46618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9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1" name="Group 600"/>
            <p:cNvGrpSpPr>
              <a:grpSpLocks/>
            </p:cNvGrpSpPr>
            <p:nvPr/>
          </p:nvGrpSpPr>
          <p:grpSpPr bwMode="auto">
            <a:xfrm>
              <a:off x="1623" y="3011"/>
              <a:ext cx="100" cy="95"/>
              <a:chOff x="704" y="1880"/>
              <a:chExt cx="136" cy="128"/>
            </a:xfrm>
          </p:grpSpPr>
          <p:sp>
            <p:nvSpPr>
              <p:cNvPr id="46618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2" name="Group 603"/>
            <p:cNvGrpSpPr>
              <a:grpSpLocks/>
            </p:cNvGrpSpPr>
            <p:nvPr/>
          </p:nvGrpSpPr>
          <p:grpSpPr bwMode="auto">
            <a:xfrm>
              <a:off x="1528" y="3011"/>
              <a:ext cx="100" cy="95"/>
              <a:chOff x="704" y="1880"/>
              <a:chExt cx="136" cy="128"/>
            </a:xfrm>
          </p:grpSpPr>
          <p:sp>
            <p:nvSpPr>
              <p:cNvPr id="46618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3" name="Group 606"/>
            <p:cNvGrpSpPr>
              <a:grpSpLocks/>
            </p:cNvGrpSpPr>
            <p:nvPr/>
          </p:nvGrpSpPr>
          <p:grpSpPr bwMode="auto">
            <a:xfrm>
              <a:off x="1427" y="3011"/>
              <a:ext cx="100" cy="95"/>
              <a:chOff x="704" y="1880"/>
              <a:chExt cx="136" cy="128"/>
            </a:xfrm>
          </p:grpSpPr>
          <p:sp>
            <p:nvSpPr>
              <p:cNvPr id="46618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4" name="Group 609"/>
            <p:cNvGrpSpPr>
              <a:grpSpLocks/>
            </p:cNvGrpSpPr>
            <p:nvPr/>
          </p:nvGrpSpPr>
          <p:grpSpPr bwMode="auto">
            <a:xfrm>
              <a:off x="1332" y="3011"/>
              <a:ext cx="100" cy="95"/>
              <a:chOff x="704" y="1880"/>
              <a:chExt cx="136" cy="128"/>
            </a:xfrm>
          </p:grpSpPr>
          <p:sp>
            <p:nvSpPr>
              <p:cNvPr id="46618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5" name="Group 612"/>
            <p:cNvGrpSpPr>
              <a:grpSpLocks/>
            </p:cNvGrpSpPr>
            <p:nvPr/>
          </p:nvGrpSpPr>
          <p:grpSpPr bwMode="auto">
            <a:xfrm>
              <a:off x="1231" y="3011"/>
              <a:ext cx="100" cy="95"/>
              <a:chOff x="704" y="1880"/>
              <a:chExt cx="136" cy="128"/>
            </a:xfrm>
          </p:grpSpPr>
          <p:sp>
            <p:nvSpPr>
              <p:cNvPr id="46617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5926" name="Group 353"/>
          <p:cNvGrpSpPr>
            <a:grpSpLocks/>
          </p:cNvGrpSpPr>
          <p:nvPr/>
        </p:nvGrpSpPr>
        <p:grpSpPr bwMode="auto">
          <a:xfrm>
            <a:off x="261938" y="1247775"/>
            <a:ext cx="8474075" cy="2552700"/>
            <a:chOff x="869500" y="179911"/>
            <a:chExt cx="9277427" cy="2552427"/>
          </a:xfrm>
        </p:grpSpPr>
        <p:grpSp>
          <p:nvGrpSpPr>
            <p:cNvPr id="465929" name="Group 591"/>
            <p:cNvGrpSpPr>
              <a:grpSpLocks/>
            </p:cNvGrpSpPr>
            <p:nvPr/>
          </p:nvGrpSpPr>
          <p:grpSpPr bwMode="auto">
            <a:xfrm rot="-2958402">
              <a:off x="1645250" y="1778304"/>
              <a:ext cx="167811" cy="625427"/>
              <a:chOff x="704" y="1880"/>
              <a:chExt cx="136" cy="128"/>
            </a:xfrm>
          </p:grpSpPr>
          <p:sp>
            <p:nvSpPr>
              <p:cNvPr id="46616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7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0" name="Group 594"/>
            <p:cNvGrpSpPr>
              <a:grpSpLocks/>
            </p:cNvGrpSpPr>
            <p:nvPr/>
          </p:nvGrpSpPr>
          <p:grpSpPr bwMode="auto">
            <a:xfrm rot="-2484397">
              <a:off x="1556170" y="1873549"/>
              <a:ext cx="167811" cy="625427"/>
              <a:chOff x="704" y="1880"/>
              <a:chExt cx="136" cy="128"/>
            </a:xfrm>
          </p:grpSpPr>
          <p:sp>
            <p:nvSpPr>
              <p:cNvPr id="46616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1" name="Group 597"/>
            <p:cNvGrpSpPr>
              <a:grpSpLocks/>
            </p:cNvGrpSpPr>
            <p:nvPr/>
          </p:nvGrpSpPr>
          <p:grpSpPr bwMode="auto">
            <a:xfrm rot="-1920768">
              <a:off x="1463434" y="1954511"/>
              <a:ext cx="167811" cy="625427"/>
              <a:chOff x="704" y="1880"/>
              <a:chExt cx="136" cy="128"/>
            </a:xfrm>
          </p:grpSpPr>
          <p:sp>
            <p:nvSpPr>
              <p:cNvPr id="46616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2" name="Group 600"/>
            <p:cNvGrpSpPr>
              <a:grpSpLocks/>
            </p:cNvGrpSpPr>
            <p:nvPr/>
          </p:nvGrpSpPr>
          <p:grpSpPr bwMode="auto">
            <a:xfrm rot="-1451095">
              <a:off x="1351087" y="2021177"/>
              <a:ext cx="167811" cy="625427"/>
              <a:chOff x="704" y="1880"/>
              <a:chExt cx="136" cy="128"/>
            </a:xfrm>
          </p:grpSpPr>
          <p:sp>
            <p:nvSpPr>
              <p:cNvPr id="46616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3" name="Group 603"/>
            <p:cNvGrpSpPr>
              <a:grpSpLocks/>
            </p:cNvGrpSpPr>
            <p:nvPr/>
          </p:nvGrpSpPr>
          <p:grpSpPr bwMode="auto">
            <a:xfrm rot="-945984">
              <a:off x="1239297" y="2073570"/>
              <a:ext cx="167811" cy="625427"/>
              <a:chOff x="704" y="1880"/>
              <a:chExt cx="136" cy="128"/>
            </a:xfrm>
          </p:grpSpPr>
          <p:sp>
            <p:nvSpPr>
              <p:cNvPr id="46616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4" name="Group 606"/>
            <p:cNvGrpSpPr>
              <a:grpSpLocks/>
            </p:cNvGrpSpPr>
            <p:nvPr/>
          </p:nvGrpSpPr>
          <p:grpSpPr bwMode="auto">
            <a:xfrm rot="-496604">
              <a:off x="1117438" y="2102148"/>
              <a:ext cx="167811" cy="625427"/>
              <a:chOff x="704" y="1880"/>
              <a:chExt cx="136" cy="128"/>
            </a:xfrm>
          </p:grpSpPr>
          <p:sp>
            <p:nvSpPr>
              <p:cNvPr id="46615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5" name="Group 609"/>
            <p:cNvGrpSpPr>
              <a:grpSpLocks/>
            </p:cNvGrpSpPr>
            <p:nvPr/>
          </p:nvGrpSpPr>
          <p:grpSpPr bwMode="auto">
            <a:xfrm>
              <a:off x="991359" y="2106911"/>
              <a:ext cx="167811" cy="625427"/>
              <a:chOff x="704" y="1880"/>
              <a:chExt cx="136" cy="128"/>
            </a:xfrm>
          </p:grpSpPr>
          <p:sp>
            <p:nvSpPr>
              <p:cNvPr id="46615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6" name="Group 612"/>
            <p:cNvGrpSpPr>
              <a:grpSpLocks/>
            </p:cNvGrpSpPr>
            <p:nvPr/>
          </p:nvGrpSpPr>
          <p:grpSpPr bwMode="auto">
            <a:xfrm rot="569285">
              <a:off x="869500" y="2097385"/>
              <a:ext cx="167811" cy="625427"/>
              <a:chOff x="704" y="1880"/>
              <a:chExt cx="136" cy="128"/>
            </a:xfrm>
          </p:grpSpPr>
          <p:sp>
            <p:nvSpPr>
              <p:cNvPr id="46615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3" name="Group 590"/>
            <p:cNvGrpSpPr>
              <a:grpSpLocks/>
            </p:cNvGrpSpPr>
            <p:nvPr/>
          </p:nvGrpSpPr>
          <p:grpSpPr bwMode="auto">
            <a:xfrm rot="-3152204">
              <a:off x="1532163" y="1222782"/>
              <a:ext cx="1334095" cy="625427"/>
              <a:chOff x="1231" y="3011"/>
              <a:chExt cx="795" cy="95"/>
            </a:xfrm>
          </p:grpSpPr>
          <p:grpSp>
            <p:nvGrpSpPr>
              <p:cNvPr id="465954" name="Group 591"/>
              <p:cNvGrpSpPr>
                <a:grpSpLocks/>
              </p:cNvGrpSpPr>
              <p:nvPr/>
            </p:nvGrpSpPr>
            <p:grpSpPr bwMode="auto">
              <a:xfrm>
                <a:off x="1926" y="3011"/>
                <a:ext cx="100" cy="95"/>
                <a:chOff x="704" y="1880"/>
                <a:chExt cx="136" cy="128"/>
              </a:xfrm>
            </p:grpSpPr>
            <p:sp>
              <p:nvSpPr>
                <p:cNvPr id="46615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5" name="Group 594"/>
              <p:cNvGrpSpPr>
                <a:grpSpLocks/>
              </p:cNvGrpSpPr>
              <p:nvPr/>
            </p:nvGrpSpPr>
            <p:grpSpPr bwMode="auto">
              <a:xfrm>
                <a:off x="1819" y="3011"/>
                <a:ext cx="100" cy="95"/>
                <a:chOff x="704" y="1880"/>
                <a:chExt cx="136" cy="128"/>
              </a:xfrm>
            </p:grpSpPr>
            <p:sp>
              <p:nvSpPr>
                <p:cNvPr id="46615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6" name="Group 597"/>
              <p:cNvGrpSpPr>
                <a:grpSpLocks/>
              </p:cNvGrpSpPr>
              <p:nvPr/>
            </p:nvGrpSpPr>
            <p:grpSpPr bwMode="auto">
              <a:xfrm>
                <a:off x="1724" y="3011"/>
                <a:ext cx="100" cy="95"/>
                <a:chOff x="704" y="1880"/>
                <a:chExt cx="136" cy="128"/>
              </a:xfrm>
            </p:grpSpPr>
            <p:sp>
              <p:nvSpPr>
                <p:cNvPr id="46614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7" name="Group 600"/>
              <p:cNvGrpSpPr>
                <a:grpSpLocks/>
              </p:cNvGrpSpPr>
              <p:nvPr/>
            </p:nvGrpSpPr>
            <p:grpSpPr bwMode="auto">
              <a:xfrm>
                <a:off x="1623" y="3011"/>
                <a:ext cx="100" cy="95"/>
                <a:chOff x="704" y="1880"/>
                <a:chExt cx="136" cy="128"/>
              </a:xfrm>
            </p:grpSpPr>
            <p:sp>
              <p:nvSpPr>
                <p:cNvPr id="46614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8" name="Group 603"/>
              <p:cNvGrpSpPr>
                <a:grpSpLocks/>
              </p:cNvGrpSpPr>
              <p:nvPr/>
            </p:nvGrpSpPr>
            <p:grpSpPr bwMode="auto">
              <a:xfrm>
                <a:off x="1528" y="3011"/>
                <a:ext cx="100" cy="95"/>
                <a:chOff x="704" y="1880"/>
                <a:chExt cx="136" cy="128"/>
              </a:xfrm>
            </p:grpSpPr>
            <p:sp>
              <p:nvSpPr>
                <p:cNvPr id="46614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9" name="Group 606"/>
              <p:cNvGrpSpPr>
                <a:grpSpLocks/>
              </p:cNvGrpSpPr>
              <p:nvPr/>
            </p:nvGrpSpPr>
            <p:grpSpPr bwMode="auto">
              <a:xfrm>
                <a:off x="1427" y="3011"/>
                <a:ext cx="100" cy="95"/>
                <a:chOff x="704" y="1880"/>
                <a:chExt cx="136" cy="128"/>
              </a:xfrm>
            </p:grpSpPr>
            <p:sp>
              <p:nvSpPr>
                <p:cNvPr id="46614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0" name="Group 609"/>
              <p:cNvGrpSpPr>
                <a:grpSpLocks/>
              </p:cNvGrpSpPr>
              <p:nvPr/>
            </p:nvGrpSpPr>
            <p:grpSpPr bwMode="auto">
              <a:xfrm>
                <a:off x="1332" y="3011"/>
                <a:ext cx="100" cy="95"/>
                <a:chOff x="704" y="1880"/>
                <a:chExt cx="136" cy="128"/>
              </a:xfrm>
            </p:grpSpPr>
            <p:sp>
              <p:nvSpPr>
                <p:cNvPr id="46614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1" name="Group 612"/>
              <p:cNvGrpSpPr>
                <a:grpSpLocks/>
              </p:cNvGrpSpPr>
              <p:nvPr/>
            </p:nvGrpSpPr>
            <p:grpSpPr bwMode="auto">
              <a:xfrm>
                <a:off x="1231" y="3011"/>
                <a:ext cx="100" cy="95"/>
                <a:chOff x="704" y="1880"/>
                <a:chExt cx="136" cy="128"/>
              </a:xfrm>
            </p:grpSpPr>
            <p:sp>
              <p:nvSpPr>
                <p:cNvPr id="46613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5962" name="Group 591"/>
            <p:cNvGrpSpPr>
              <a:grpSpLocks/>
            </p:cNvGrpSpPr>
            <p:nvPr/>
          </p:nvGrpSpPr>
          <p:grpSpPr bwMode="auto">
            <a:xfrm rot="2957983">
              <a:off x="4035307" y="788413"/>
              <a:ext cx="175215" cy="640085"/>
              <a:chOff x="704" y="1880"/>
              <a:chExt cx="142" cy="131"/>
            </a:xfrm>
          </p:grpSpPr>
          <p:sp>
            <p:nvSpPr>
              <p:cNvPr id="46612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30" name="Line 593"/>
              <p:cNvSpPr>
                <a:spLocks noChangeShapeType="1"/>
              </p:cNvSpPr>
              <p:nvPr/>
            </p:nvSpPr>
            <p:spPr bwMode="auto">
              <a:xfrm flipH="1" flipV="1">
                <a:off x="774" y="1883"/>
                <a:ext cx="72" cy="128"/>
              </a:xfrm>
              <a:prstGeom prst="line">
                <a:avLst/>
              </a:prstGeom>
              <a:noFill/>
              <a:ln w="38100">
                <a:solidFill>
                  <a:srgbClr val="B2B2B2"/>
                </a:solidFill>
                <a:round/>
                <a:headEnd/>
                <a:tailEnd/>
              </a:ln>
            </p:spPr>
            <p:txBody>
              <a:bodyPr/>
              <a:lstStyle/>
              <a:p>
                <a:endParaRPr lang="en-US" dirty="0"/>
              </a:p>
            </p:txBody>
          </p:sp>
        </p:grpSp>
        <p:grpSp>
          <p:nvGrpSpPr>
            <p:cNvPr id="465963" name="Group 594"/>
            <p:cNvGrpSpPr>
              <a:grpSpLocks/>
            </p:cNvGrpSpPr>
            <p:nvPr/>
          </p:nvGrpSpPr>
          <p:grpSpPr bwMode="auto">
            <a:xfrm rot="2079614">
              <a:off x="3862581" y="626242"/>
              <a:ext cx="167811" cy="625427"/>
              <a:chOff x="704" y="1880"/>
              <a:chExt cx="136" cy="128"/>
            </a:xfrm>
          </p:grpSpPr>
          <p:sp>
            <p:nvSpPr>
              <p:cNvPr id="46612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4" name="Group 600"/>
            <p:cNvGrpSpPr>
              <a:grpSpLocks/>
            </p:cNvGrpSpPr>
            <p:nvPr/>
          </p:nvGrpSpPr>
          <p:grpSpPr bwMode="auto">
            <a:xfrm rot="1622520">
              <a:off x="3690836" y="521475"/>
              <a:ext cx="167811" cy="625427"/>
              <a:chOff x="704" y="1880"/>
              <a:chExt cx="136" cy="128"/>
            </a:xfrm>
          </p:grpSpPr>
          <p:sp>
            <p:nvSpPr>
              <p:cNvPr id="46612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5" name="Group 603"/>
            <p:cNvGrpSpPr>
              <a:grpSpLocks/>
            </p:cNvGrpSpPr>
            <p:nvPr/>
          </p:nvGrpSpPr>
          <p:grpSpPr bwMode="auto">
            <a:xfrm rot="1108313">
              <a:off x="3488558" y="440508"/>
              <a:ext cx="167811" cy="625427"/>
              <a:chOff x="704" y="1880"/>
              <a:chExt cx="136" cy="128"/>
            </a:xfrm>
          </p:grpSpPr>
          <p:sp>
            <p:nvSpPr>
              <p:cNvPr id="46612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6" name="Group 606"/>
            <p:cNvGrpSpPr>
              <a:grpSpLocks/>
            </p:cNvGrpSpPr>
            <p:nvPr/>
          </p:nvGrpSpPr>
          <p:grpSpPr bwMode="auto">
            <a:xfrm rot="186207">
              <a:off x="3242874" y="397641"/>
              <a:ext cx="167811" cy="625427"/>
              <a:chOff x="704" y="1880"/>
              <a:chExt cx="136" cy="128"/>
            </a:xfrm>
          </p:grpSpPr>
          <p:sp>
            <p:nvSpPr>
              <p:cNvPr id="46612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7" name="Group 609"/>
            <p:cNvGrpSpPr>
              <a:grpSpLocks/>
            </p:cNvGrpSpPr>
            <p:nvPr/>
          </p:nvGrpSpPr>
          <p:grpSpPr bwMode="auto">
            <a:xfrm rot="-804977">
              <a:off x="2992970" y="407165"/>
              <a:ext cx="167811" cy="625427"/>
              <a:chOff x="704" y="1880"/>
              <a:chExt cx="136" cy="128"/>
            </a:xfrm>
          </p:grpSpPr>
          <p:sp>
            <p:nvSpPr>
              <p:cNvPr id="46611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8" name="Group 612"/>
            <p:cNvGrpSpPr>
              <a:grpSpLocks/>
            </p:cNvGrpSpPr>
            <p:nvPr/>
          </p:nvGrpSpPr>
          <p:grpSpPr bwMode="auto">
            <a:xfrm rot="-1972905">
              <a:off x="2742523" y="526229"/>
              <a:ext cx="167811" cy="625427"/>
              <a:chOff x="704" y="1880"/>
              <a:chExt cx="136" cy="128"/>
            </a:xfrm>
          </p:grpSpPr>
          <p:sp>
            <p:nvSpPr>
              <p:cNvPr id="46611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9" name="Group 590"/>
            <p:cNvGrpSpPr>
              <a:grpSpLocks/>
            </p:cNvGrpSpPr>
            <p:nvPr/>
          </p:nvGrpSpPr>
          <p:grpSpPr bwMode="auto">
            <a:xfrm rot="2726436">
              <a:off x="3956279" y="1329404"/>
              <a:ext cx="1334099" cy="625427"/>
              <a:chOff x="1231" y="3011"/>
              <a:chExt cx="795" cy="95"/>
            </a:xfrm>
          </p:grpSpPr>
          <p:grpSp>
            <p:nvGrpSpPr>
              <p:cNvPr id="465972" name="Group 591"/>
              <p:cNvGrpSpPr>
                <a:grpSpLocks/>
              </p:cNvGrpSpPr>
              <p:nvPr/>
            </p:nvGrpSpPr>
            <p:grpSpPr bwMode="auto">
              <a:xfrm>
                <a:off x="1926" y="3011"/>
                <a:ext cx="100" cy="95"/>
                <a:chOff x="704" y="1880"/>
                <a:chExt cx="136" cy="128"/>
              </a:xfrm>
            </p:grpSpPr>
            <p:sp>
              <p:nvSpPr>
                <p:cNvPr id="46611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3" name="Group 594"/>
              <p:cNvGrpSpPr>
                <a:grpSpLocks/>
              </p:cNvGrpSpPr>
              <p:nvPr/>
            </p:nvGrpSpPr>
            <p:grpSpPr bwMode="auto">
              <a:xfrm>
                <a:off x="1819" y="3011"/>
                <a:ext cx="100" cy="95"/>
                <a:chOff x="704" y="1880"/>
                <a:chExt cx="136" cy="128"/>
              </a:xfrm>
            </p:grpSpPr>
            <p:sp>
              <p:nvSpPr>
                <p:cNvPr id="46611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4" name="Group 597"/>
              <p:cNvGrpSpPr>
                <a:grpSpLocks/>
              </p:cNvGrpSpPr>
              <p:nvPr/>
            </p:nvGrpSpPr>
            <p:grpSpPr bwMode="auto">
              <a:xfrm>
                <a:off x="1724" y="3011"/>
                <a:ext cx="100" cy="95"/>
                <a:chOff x="704" y="1880"/>
                <a:chExt cx="136" cy="128"/>
              </a:xfrm>
            </p:grpSpPr>
            <p:sp>
              <p:nvSpPr>
                <p:cNvPr id="46611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5" name="Group 600"/>
              <p:cNvGrpSpPr>
                <a:grpSpLocks/>
              </p:cNvGrpSpPr>
              <p:nvPr/>
            </p:nvGrpSpPr>
            <p:grpSpPr bwMode="auto">
              <a:xfrm>
                <a:off x="1623" y="3011"/>
                <a:ext cx="100" cy="95"/>
                <a:chOff x="704" y="1880"/>
                <a:chExt cx="136" cy="128"/>
              </a:xfrm>
            </p:grpSpPr>
            <p:sp>
              <p:nvSpPr>
                <p:cNvPr id="46610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6" name="Group 603"/>
              <p:cNvGrpSpPr>
                <a:grpSpLocks/>
              </p:cNvGrpSpPr>
              <p:nvPr/>
            </p:nvGrpSpPr>
            <p:grpSpPr bwMode="auto">
              <a:xfrm>
                <a:off x="1528" y="3011"/>
                <a:ext cx="100" cy="95"/>
                <a:chOff x="704" y="1880"/>
                <a:chExt cx="136" cy="128"/>
              </a:xfrm>
            </p:grpSpPr>
            <p:sp>
              <p:nvSpPr>
                <p:cNvPr id="46610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7" name="Group 606"/>
              <p:cNvGrpSpPr>
                <a:grpSpLocks/>
              </p:cNvGrpSpPr>
              <p:nvPr/>
            </p:nvGrpSpPr>
            <p:grpSpPr bwMode="auto">
              <a:xfrm>
                <a:off x="1427" y="3011"/>
                <a:ext cx="100" cy="95"/>
                <a:chOff x="704" y="1880"/>
                <a:chExt cx="136" cy="128"/>
              </a:xfrm>
            </p:grpSpPr>
            <p:sp>
              <p:nvSpPr>
                <p:cNvPr id="46610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8" name="Group 609"/>
              <p:cNvGrpSpPr>
                <a:grpSpLocks/>
              </p:cNvGrpSpPr>
              <p:nvPr/>
            </p:nvGrpSpPr>
            <p:grpSpPr bwMode="auto">
              <a:xfrm>
                <a:off x="1332" y="3011"/>
                <a:ext cx="100" cy="95"/>
                <a:chOff x="704" y="1880"/>
                <a:chExt cx="136" cy="128"/>
              </a:xfrm>
            </p:grpSpPr>
            <p:sp>
              <p:nvSpPr>
                <p:cNvPr id="46610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9" name="Group 612"/>
              <p:cNvGrpSpPr>
                <a:grpSpLocks/>
              </p:cNvGrpSpPr>
              <p:nvPr/>
            </p:nvGrpSpPr>
            <p:grpSpPr bwMode="auto">
              <a:xfrm>
                <a:off x="1231" y="3011"/>
                <a:ext cx="100" cy="95"/>
                <a:chOff x="704" y="1880"/>
                <a:chExt cx="136" cy="128"/>
              </a:xfrm>
            </p:grpSpPr>
            <p:sp>
              <p:nvSpPr>
                <p:cNvPr id="46610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5970" name="Line 613"/>
            <p:cNvSpPr>
              <a:spLocks noChangeShapeType="1"/>
            </p:cNvSpPr>
            <p:nvPr/>
          </p:nvSpPr>
          <p:spPr bwMode="auto">
            <a:xfrm rot="18792113" flipH="1">
              <a:off x="2616496" y="653658"/>
              <a:ext cx="57681" cy="608871"/>
            </a:xfrm>
            <a:prstGeom prst="line">
              <a:avLst/>
            </a:prstGeom>
            <a:noFill/>
            <a:ln w="38100">
              <a:solidFill>
                <a:srgbClr val="808080"/>
              </a:solidFill>
              <a:round/>
              <a:headEnd/>
              <a:tailEnd/>
            </a:ln>
          </p:spPr>
          <p:txBody>
            <a:bodyPr/>
            <a:lstStyle/>
            <a:p>
              <a:endParaRPr lang="en-US" dirty="0"/>
            </a:p>
          </p:txBody>
        </p:sp>
        <p:sp>
          <p:nvSpPr>
            <p:cNvPr id="465971" name="Line 614"/>
            <p:cNvSpPr>
              <a:spLocks noChangeShapeType="1"/>
            </p:cNvSpPr>
            <p:nvPr/>
          </p:nvSpPr>
          <p:spPr bwMode="auto">
            <a:xfrm rot="2807887" flipV="1">
              <a:off x="2381441" y="900684"/>
              <a:ext cx="604454" cy="79152"/>
            </a:xfrm>
            <a:prstGeom prst="line">
              <a:avLst/>
            </a:prstGeom>
            <a:noFill/>
            <a:ln w="38100">
              <a:solidFill>
                <a:srgbClr val="B2B2B2"/>
              </a:solidFill>
              <a:round/>
              <a:headEnd/>
              <a:tailEnd/>
            </a:ln>
          </p:spPr>
          <p:txBody>
            <a:bodyPr/>
            <a:lstStyle/>
            <a:p>
              <a:endParaRPr lang="en-US" dirty="0"/>
            </a:p>
          </p:txBody>
        </p:sp>
        <p:grpSp>
          <p:nvGrpSpPr>
            <p:cNvPr id="465980" name="Group 591"/>
            <p:cNvGrpSpPr>
              <a:grpSpLocks/>
            </p:cNvGrpSpPr>
            <p:nvPr/>
          </p:nvGrpSpPr>
          <p:grpSpPr bwMode="auto">
            <a:xfrm rot="-2958402">
              <a:off x="6141173" y="1614333"/>
              <a:ext cx="167811" cy="625427"/>
              <a:chOff x="704" y="1880"/>
              <a:chExt cx="136" cy="128"/>
            </a:xfrm>
          </p:grpSpPr>
          <p:sp>
            <p:nvSpPr>
              <p:cNvPr id="46609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9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1" name="Group 594"/>
            <p:cNvGrpSpPr>
              <a:grpSpLocks/>
            </p:cNvGrpSpPr>
            <p:nvPr/>
          </p:nvGrpSpPr>
          <p:grpSpPr bwMode="auto">
            <a:xfrm rot="-2484397">
              <a:off x="6094960" y="1714341"/>
              <a:ext cx="167811" cy="625427"/>
              <a:chOff x="704" y="1880"/>
              <a:chExt cx="136" cy="128"/>
            </a:xfrm>
          </p:grpSpPr>
          <p:sp>
            <p:nvSpPr>
              <p:cNvPr id="46608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9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2" name="Group 597"/>
            <p:cNvGrpSpPr>
              <a:grpSpLocks/>
            </p:cNvGrpSpPr>
            <p:nvPr/>
          </p:nvGrpSpPr>
          <p:grpSpPr bwMode="auto">
            <a:xfrm rot="-1920768">
              <a:off x="6002224" y="1795303"/>
              <a:ext cx="167811" cy="625427"/>
              <a:chOff x="704" y="1880"/>
              <a:chExt cx="136" cy="128"/>
            </a:xfrm>
          </p:grpSpPr>
          <p:sp>
            <p:nvSpPr>
              <p:cNvPr id="46608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3" name="Group 600"/>
            <p:cNvGrpSpPr>
              <a:grpSpLocks/>
            </p:cNvGrpSpPr>
            <p:nvPr/>
          </p:nvGrpSpPr>
          <p:grpSpPr bwMode="auto">
            <a:xfrm rot="-1451095">
              <a:off x="5889877" y="1861969"/>
              <a:ext cx="167811" cy="625427"/>
              <a:chOff x="704" y="1880"/>
              <a:chExt cx="136" cy="128"/>
            </a:xfrm>
          </p:grpSpPr>
          <p:sp>
            <p:nvSpPr>
              <p:cNvPr id="46608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4" name="Group 603"/>
            <p:cNvGrpSpPr>
              <a:grpSpLocks/>
            </p:cNvGrpSpPr>
            <p:nvPr/>
          </p:nvGrpSpPr>
          <p:grpSpPr bwMode="auto">
            <a:xfrm rot="-945984">
              <a:off x="5778087" y="1914362"/>
              <a:ext cx="167811" cy="625427"/>
              <a:chOff x="704" y="1880"/>
              <a:chExt cx="136" cy="128"/>
            </a:xfrm>
          </p:grpSpPr>
          <p:sp>
            <p:nvSpPr>
              <p:cNvPr id="46608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5" name="Group 606"/>
            <p:cNvGrpSpPr>
              <a:grpSpLocks/>
            </p:cNvGrpSpPr>
            <p:nvPr/>
          </p:nvGrpSpPr>
          <p:grpSpPr bwMode="auto">
            <a:xfrm rot="-496604">
              <a:off x="5656228" y="1942940"/>
              <a:ext cx="167811" cy="625427"/>
              <a:chOff x="704" y="1880"/>
              <a:chExt cx="136" cy="128"/>
            </a:xfrm>
          </p:grpSpPr>
          <p:sp>
            <p:nvSpPr>
              <p:cNvPr id="46608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6" name="Group 609"/>
            <p:cNvGrpSpPr>
              <a:grpSpLocks/>
            </p:cNvGrpSpPr>
            <p:nvPr/>
          </p:nvGrpSpPr>
          <p:grpSpPr bwMode="auto">
            <a:xfrm>
              <a:off x="5530149" y="1947703"/>
              <a:ext cx="167811" cy="625427"/>
              <a:chOff x="704" y="1880"/>
              <a:chExt cx="136" cy="128"/>
            </a:xfrm>
          </p:grpSpPr>
          <p:sp>
            <p:nvSpPr>
              <p:cNvPr id="46607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7" name="Group 612"/>
            <p:cNvGrpSpPr>
              <a:grpSpLocks/>
            </p:cNvGrpSpPr>
            <p:nvPr/>
          </p:nvGrpSpPr>
          <p:grpSpPr bwMode="auto">
            <a:xfrm rot="817219">
              <a:off x="5260637" y="1928651"/>
              <a:ext cx="167811" cy="625427"/>
              <a:chOff x="704" y="1880"/>
              <a:chExt cx="136" cy="128"/>
            </a:xfrm>
          </p:grpSpPr>
          <p:sp>
            <p:nvSpPr>
              <p:cNvPr id="46607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8" name="Group 612"/>
            <p:cNvGrpSpPr>
              <a:grpSpLocks/>
            </p:cNvGrpSpPr>
            <p:nvPr/>
          </p:nvGrpSpPr>
          <p:grpSpPr bwMode="auto">
            <a:xfrm rot="2178371">
              <a:off x="5046313" y="1825233"/>
              <a:ext cx="167811" cy="625427"/>
              <a:chOff x="704" y="1880"/>
              <a:chExt cx="136" cy="128"/>
            </a:xfrm>
          </p:grpSpPr>
          <p:sp>
            <p:nvSpPr>
              <p:cNvPr id="46607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9" name="Group 612"/>
            <p:cNvGrpSpPr>
              <a:grpSpLocks/>
            </p:cNvGrpSpPr>
            <p:nvPr/>
          </p:nvGrpSpPr>
          <p:grpSpPr bwMode="auto">
            <a:xfrm rot="1523074">
              <a:off x="5151083" y="1887136"/>
              <a:ext cx="167811" cy="625427"/>
              <a:chOff x="704" y="1880"/>
              <a:chExt cx="136" cy="128"/>
            </a:xfrm>
          </p:grpSpPr>
          <p:sp>
            <p:nvSpPr>
              <p:cNvPr id="46607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0" name="Group 612"/>
            <p:cNvGrpSpPr>
              <a:grpSpLocks/>
            </p:cNvGrpSpPr>
            <p:nvPr/>
          </p:nvGrpSpPr>
          <p:grpSpPr bwMode="auto">
            <a:xfrm rot="325823">
              <a:off x="5389222" y="1947687"/>
              <a:ext cx="167811" cy="625427"/>
              <a:chOff x="704" y="1880"/>
              <a:chExt cx="136" cy="128"/>
            </a:xfrm>
          </p:grpSpPr>
          <p:sp>
            <p:nvSpPr>
              <p:cNvPr id="46607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1" name="Group 590"/>
            <p:cNvGrpSpPr>
              <a:grpSpLocks/>
            </p:cNvGrpSpPr>
            <p:nvPr/>
          </p:nvGrpSpPr>
          <p:grpSpPr bwMode="auto">
            <a:xfrm rot="-3152204">
              <a:off x="6011634" y="1032281"/>
              <a:ext cx="1334095" cy="625427"/>
              <a:chOff x="1231" y="3011"/>
              <a:chExt cx="795" cy="95"/>
            </a:xfrm>
          </p:grpSpPr>
          <p:grpSp>
            <p:nvGrpSpPr>
              <p:cNvPr id="465994" name="Group 591"/>
              <p:cNvGrpSpPr>
                <a:grpSpLocks/>
              </p:cNvGrpSpPr>
              <p:nvPr/>
            </p:nvGrpSpPr>
            <p:grpSpPr bwMode="auto">
              <a:xfrm>
                <a:off x="1926" y="3011"/>
                <a:ext cx="100" cy="95"/>
                <a:chOff x="704" y="1880"/>
                <a:chExt cx="136" cy="128"/>
              </a:xfrm>
            </p:grpSpPr>
            <p:sp>
              <p:nvSpPr>
                <p:cNvPr id="46606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5" name="Group 594"/>
              <p:cNvGrpSpPr>
                <a:grpSpLocks/>
              </p:cNvGrpSpPr>
              <p:nvPr/>
            </p:nvGrpSpPr>
            <p:grpSpPr bwMode="auto">
              <a:xfrm>
                <a:off x="1819" y="3011"/>
                <a:ext cx="100" cy="95"/>
                <a:chOff x="704" y="1880"/>
                <a:chExt cx="136" cy="128"/>
              </a:xfrm>
            </p:grpSpPr>
            <p:sp>
              <p:nvSpPr>
                <p:cNvPr id="46606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6" name="Group 597"/>
              <p:cNvGrpSpPr>
                <a:grpSpLocks/>
              </p:cNvGrpSpPr>
              <p:nvPr/>
            </p:nvGrpSpPr>
            <p:grpSpPr bwMode="auto">
              <a:xfrm>
                <a:off x="1724" y="3011"/>
                <a:ext cx="100" cy="95"/>
                <a:chOff x="704" y="1880"/>
                <a:chExt cx="136" cy="128"/>
              </a:xfrm>
            </p:grpSpPr>
            <p:sp>
              <p:nvSpPr>
                <p:cNvPr id="46606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7" name="Group 600"/>
              <p:cNvGrpSpPr>
                <a:grpSpLocks/>
              </p:cNvGrpSpPr>
              <p:nvPr/>
            </p:nvGrpSpPr>
            <p:grpSpPr bwMode="auto">
              <a:xfrm>
                <a:off x="1623" y="3011"/>
                <a:ext cx="100" cy="95"/>
                <a:chOff x="704" y="1880"/>
                <a:chExt cx="136" cy="128"/>
              </a:xfrm>
            </p:grpSpPr>
            <p:sp>
              <p:nvSpPr>
                <p:cNvPr id="46606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8" name="Group 603"/>
              <p:cNvGrpSpPr>
                <a:grpSpLocks/>
              </p:cNvGrpSpPr>
              <p:nvPr/>
            </p:nvGrpSpPr>
            <p:grpSpPr bwMode="auto">
              <a:xfrm>
                <a:off x="1528" y="3011"/>
                <a:ext cx="100" cy="95"/>
                <a:chOff x="704" y="1880"/>
                <a:chExt cx="136" cy="128"/>
              </a:xfrm>
            </p:grpSpPr>
            <p:sp>
              <p:nvSpPr>
                <p:cNvPr id="46606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09" name="Group 606"/>
              <p:cNvGrpSpPr>
                <a:grpSpLocks/>
              </p:cNvGrpSpPr>
              <p:nvPr/>
            </p:nvGrpSpPr>
            <p:grpSpPr bwMode="auto">
              <a:xfrm>
                <a:off x="1427" y="3011"/>
                <a:ext cx="100" cy="95"/>
                <a:chOff x="704" y="1880"/>
                <a:chExt cx="136" cy="128"/>
              </a:xfrm>
            </p:grpSpPr>
            <p:sp>
              <p:nvSpPr>
                <p:cNvPr id="46605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0" name="Group 609"/>
              <p:cNvGrpSpPr>
                <a:grpSpLocks/>
              </p:cNvGrpSpPr>
              <p:nvPr/>
            </p:nvGrpSpPr>
            <p:grpSpPr bwMode="auto">
              <a:xfrm>
                <a:off x="1332" y="3011"/>
                <a:ext cx="100" cy="95"/>
                <a:chOff x="704" y="1880"/>
                <a:chExt cx="136" cy="128"/>
              </a:xfrm>
            </p:grpSpPr>
            <p:sp>
              <p:nvSpPr>
                <p:cNvPr id="46605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5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1" name="Group 612"/>
              <p:cNvGrpSpPr>
                <a:grpSpLocks/>
              </p:cNvGrpSpPr>
              <p:nvPr/>
            </p:nvGrpSpPr>
            <p:grpSpPr bwMode="auto">
              <a:xfrm>
                <a:off x="1231" y="3011"/>
                <a:ext cx="100" cy="95"/>
                <a:chOff x="704" y="1880"/>
                <a:chExt cx="136" cy="128"/>
              </a:xfrm>
            </p:grpSpPr>
            <p:sp>
              <p:nvSpPr>
                <p:cNvPr id="46605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5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6012" name="Group 591"/>
            <p:cNvGrpSpPr>
              <a:grpSpLocks/>
            </p:cNvGrpSpPr>
            <p:nvPr/>
          </p:nvGrpSpPr>
          <p:grpSpPr bwMode="auto">
            <a:xfrm rot="2957983">
              <a:off x="8484274" y="570683"/>
              <a:ext cx="175215" cy="640085"/>
              <a:chOff x="704" y="1880"/>
              <a:chExt cx="142" cy="131"/>
            </a:xfrm>
          </p:grpSpPr>
          <p:sp>
            <p:nvSpPr>
              <p:cNvPr id="46604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6" name="Line 593"/>
              <p:cNvSpPr>
                <a:spLocks noChangeShapeType="1"/>
              </p:cNvSpPr>
              <p:nvPr/>
            </p:nvSpPr>
            <p:spPr bwMode="auto">
              <a:xfrm flipH="1" flipV="1">
                <a:off x="774" y="1883"/>
                <a:ext cx="72" cy="128"/>
              </a:xfrm>
              <a:prstGeom prst="line">
                <a:avLst/>
              </a:prstGeom>
              <a:noFill/>
              <a:ln w="38100">
                <a:solidFill>
                  <a:srgbClr val="B2B2B2"/>
                </a:solidFill>
                <a:round/>
                <a:headEnd/>
                <a:tailEnd/>
              </a:ln>
            </p:spPr>
            <p:txBody>
              <a:bodyPr/>
              <a:lstStyle/>
              <a:p>
                <a:endParaRPr lang="en-US" dirty="0"/>
              </a:p>
            </p:txBody>
          </p:sp>
        </p:grpSp>
        <p:grpSp>
          <p:nvGrpSpPr>
            <p:cNvPr id="466013" name="Group 594"/>
            <p:cNvGrpSpPr>
              <a:grpSpLocks/>
            </p:cNvGrpSpPr>
            <p:nvPr/>
          </p:nvGrpSpPr>
          <p:grpSpPr bwMode="auto">
            <a:xfrm rot="2079614">
              <a:off x="8311548" y="408512"/>
              <a:ext cx="167811" cy="625427"/>
              <a:chOff x="704" y="1880"/>
              <a:chExt cx="136" cy="128"/>
            </a:xfrm>
          </p:grpSpPr>
          <p:sp>
            <p:nvSpPr>
              <p:cNvPr id="46604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4" name="Group 600"/>
            <p:cNvGrpSpPr>
              <a:grpSpLocks/>
            </p:cNvGrpSpPr>
            <p:nvPr/>
          </p:nvGrpSpPr>
          <p:grpSpPr bwMode="auto">
            <a:xfrm rot="1622520">
              <a:off x="8139803" y="303745"/>
              <a:ext cx="167811" cy="625427"/>
              <a:chOff x="704" y="1880"/>
              <a:chExt cx="136" cy="128"/>
            </a:xfrm>
          </p:grpSpPr>
          <p:sp>
            <p:nvSpPr>
              <p:cNvPr id="46604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5" name="Group 603"/>
            <p:cNvGrpSpPr>
              <a:grpSpLocks/>
            </p:cNvGrpSpPr>
            <p:nvPr/>
          </p:nvGrpSpPr>
          <p:grpSpPr bwMode="auto">
            <a:xfrm rot="1108313">
              <a:off x="7937525" y="222778"/>
              <a:ext cx="167811" cy="625427"/>
              <a:chOff x="704" y="1880"/>
              <a:chExt cx="136" cy="128"/>
            </a:xfrm>
          </p:grpSpPr>
          <p:sp>
            <p:nvSpPr>
              <p:cNvPr id="46603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6" name="Group 606"/>
            <p:cNvGrpSpPr>
              <a:grpSpLocks/>
            </p:cNvGrpSpPr>
            <p:nvPr/>
          </p:nvGrpSpPr>
          <p:grpSpPr bwMode="auto">
            <a:xfrm rot="186207">
              <a:off x="7691841" y="179911"/>
              <a:ext cx="167811" cy="625427"/>
              <a:chOff x="704" y="1880"/>
              <a:chExt cx="136" cy="128"/>
            </a:xfrm>
          </p:grpSpPr>
          <p:sp>
            <p:nvSpPr>
              <p:cNvPr id="46603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47" name="Group 609"/>
            <p:cNvGrpSpPr>
              <a:grpSpLocks/>
            </p:cNvGrpSpPr>
            <p:nvPr/>
          </p:nvGrpSpPr>
          <p:grpSpPr bwMode="auto">
            <a:xfrm rot="-804977">
              <a:off x="7441937" y="189435"/>
              <a:ext cx="167811" cy="625427"/>
              <a:chOff x="704" y="1880"/>
              <a:chExt cx="136" cy="128"/>
            </a:xfrm>
          </p:grpSpPr>
          <p:sp>
            <p:nvSpPr>
              <p:cNvPr id="46603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48" name="Group 612"/>
            <p:cNvGrpSpPr>
              <a:grpSpLocks/>
            </p:cNvGrpSpPr>
            <p:nvPr/>
          </p:nvGrpSpPr>
          <p:grpSpPr bwMode="auto">
            <a:xfrm rot="-1972905">
              <a:off x="7191490" y="308499"/>
              <a:ext cx="167811" cy="625427"/>
              <a:chOff x="704" y="1880"/>
              <a:chExt cx="136" cy="128"/>
            </a:xfrm>
          </p:grpSpPr>
          <p:sp>
            <p:nvSpPr>
              <p:cNvPr id="46603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49" name="Group 590"/>
            <p:cNvGrpSpPr>
              <a:grpSpLocks/>
            </p:cNvGrpSpPr>
            <p:nvPr/>
          </p:nvGrpSpPr>
          <p:grpSpPr bwMode="auto">
            <a:xfrm rot="2726436">
              <a:off x="8405246" y="1111674"/>
              <a:ext cx="1334099" cy="625427"/>
              <a:chOff x="1231" y="3011"/>
              <a:chExt cx="795" cy="95"/>
            </a:xfrm>
          </p:grpSpPr>
          <p:grpSp>
            <p:nvGrpSpPr>
              <p:cNvPr id="466050" name="Group 591"/>
              <p:cNvGrpSpPr>
                <a:grpSpLocks/>
              </p:cNvGrpSpPr>
              <p:nvPr/>
            </p:nvGrpSpPr>
            <p:grpSpPr bwMode="auto">
              <a:xfrm>
                <a:off x="1926" y="3011"/>
                <a:ext cx="100" cy="95"/>
                <a:chOff x="704" y="1880"/>
                <a:chExt cx="136" cy="128"/>
              </a:xfrm>
            </p:grpSpPr>
            <p:sp>
              <p:nvSpPr>
                <p:cNvPr id="46603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1" name="Group 594"/>
              <p:cNvGrpSpPr>
                <a:grpSpLocks/>
              </p:cNvGrpSpPr>
              <p:nvPr/>
            </p:nvGrpSpPr>
            <p:grpSpPr bwMode="auto">
              <a:xfrm>
                <a:off x="1819" y="3011"/>
                <a:ext cx="100" cy="95"/>
                <a:chOff x="704" y="1880"/>
                <a:chExt cx="136" cy="128"/>
              </a:xfrm>
            </p:grpSpPr>
            <p:sp>
              <p:nvSpPr>
                <p:cNvPr id="46602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2" name="Group 597"/>
              <p:cNvGrpSpPr>
                <a:grpSpLocks/>
              </p:cNvGrpSpPr>
              <p:nvPr/>
            </p:nvGrpSpPr>
            <p:grpSpPr bwMode="auto">
              <a:xfrm>
                <a:off x="1724" y="3011"/>
                <a:ext cx="100" cy="95"/>
                <a:chOff x="704" y="1880"/>
                <a:chExt cx="136" cy="128"/>
              </a:xfrm>
            </p:grpSpPr>
            <p:sp>
              <p:nvSpPr>
                <p:cNvPr id="46602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3" name="Group 600"/>
              <p:cNvGrpSpPr>
                <a:grpSpLocks/>
              </p:cNvGrpSpPr>
              <p:nvPr/>
            </p:nvGrpSpPr>
            <p:grpSpPr bwMode="auto">
              <a:xfrm>
                <a:off x="1623" y="3011"/>
                <a:ext cx="100" cy="95"/>
                <a:chOff x="704" y="1880"/>
                <a:chExt cx="136" cy="128"/>
              </a:xfrm>
            </p:grpSpPr>
            <p:sp>
              <p:nvSpPr>
                <p:cNvPr id="46602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4" name="Group 603"/>
              <p:cNvGrpSpPr>
                <a:grpSpLocks/>
              </p:cNvGrpSpPr>
              <p:nvPr/>
            </p:nvGrpSpPr>
            <p:grpSpPr bwMode="auto">
              <a:xfrm>
                <a:off x="1528" y="3011"/>
                <a:ext cx="100" cy="95"/>
                <a:chOff x="704" y="1880"/>
                <a:chExt cx="136" cy="128"/>
              </a:xfrm>
            </p:grpSpPr>
            <p:sp>
              <p:nvSpPr>
                <p:cNvPr id="46602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3" name="Group 606"/>
              <p:cNvGrpSpPr>
                <a:grpSpLocks/>
              </p:cNvGrpSpPr>
              <p:nvPr/>
            </p:nvGrpSpPr>
            <p:grpSpPr bwMode="auto">
              <a:xfrm>
                <a:off x="1427" y="3011"/>
                <a:ext cx="100" cy="95"/>
                <a:chOff x="704" y="1880"/>
                <a:chExt cx="136" cy="128"/>
              </a:xfrm>
            </p:grpSpPr>
            <p:sp>
              <p:nvSpPr>
                <p:cNvPr id="46602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4" name="Group 609"/>
              <p:cNvGrpSpPr>
                <a:grpSpLocks/>
              </p:cNvGrpSpPr>
              <p:nvPr/>
            </p:nvGrpSpPr>
            <p:grpSpPr bwMode="auto">
              <a:xfrm>
                <a:off x="1332" y="3011"/>
                <a:ext cx="100" cy="95"/>
                <a:chOff x="704" y="1880"/>
                <a:chExt cx="136" cy="128"/>
              </a:xfrm>
            </p:grpSpPr>
            <p:sp>
              <p:nvSpPr>
                <p:cNvPr id="46601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5" name="Group 612"/>
              <p:cNvGrpSpPr>
                <a:grpSpLocks/>
              </p:cNvGrpSpPr>
              <p:nvPr/>
            </p:nvGrpSpPr>
            <p:grpSpPr bwMode="auto">
              <a:xfrm>
                <a:off x="1231" y="3011"/>
                <a:ext cx="100" cy="95"/>
                <a:chOff x="704" y="1880"/>
                <a:chExt cx="136" cy="128"/>
              </a:xfrm>
            </p:grpSpPr>
            <p:sp>
              <p:nvSpPr>
                <p:cNvPr id="46601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1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5992" name="Line 613"/>
            <p:cNvSpPr>
              <a:spLocks noChangeShapeType="1"/>
            </p:cNvSpPr>
            <p:nvPr/>
          </p:nvSpPr>
          <p:spPr bwMode="auto">
            <a:xfrm rot="18792113" flipH="1">
              <a:off x="7092001" y="476755"/>
              <a:ext cx="57681" cy="608871"/>
            </a:xfrm>
            <a:prstGeom prst="line">
              <a:avLst/>
            </a:prstGeom>
            <a:noFill/>
            <a:ln w="38100">
              <a:solidFill>
                <a:srgbClr val="808080"/>
              </a:solidFill>
              <a:round/>
              <a:headEnd/>
              <a:tailEnd/>
            </a:ln>
          </p:spPr>
          <p:txBody>
            <a:bodyPr/>
            <a:lstStyle/>
            <a:p>
              <a:endParaRPr lang="en-US" dirty="0"/>
            </a:p>
          </p:txBody>
        </p:sp>
        <p:sp>
          <p:nvSpPr>
            <p:cNvPr id="465993" name="Line 614"/>
            <p:cNvSpPr>
              <a:spLocks noChangeShapeType="1"/>
            </p:cNvSpPr>
            <p:nvPr/>
          </p:nvSpPr>
          <p:spPr bwMode="auto">
            <a:xfrm rot="2807887" flipV="1">
              <a:off x="6849459" y="702011"/>
              <a:ext cx="604454" cy="79152"/>
            </a:xfrm>
            <a:prstGeom prst="line">
              <a:avLst/>
            </a:prstGeom>
            <a:noFill/>
            <a:ln w="38100">
              <a:solidFill>
                <a:srgbClr val="B2B2B2"/>
              </a:solidFill>
              <a:round/>
              <a:headEnd/>
              <a:tailEnd/>
            </a:ln>
          </p:spPr>
          <p:txBody>
            <a:bodyPr/>
            <a:lstStyle/>
            <a:p>
              <a:endParaRPr lang="en-US" dirty="0"/>
            </a:p>
          </p:txBody>
        </p:sp>
        <p:grpSp>
          <p:nvGrpSpPr>
            <p:cNvPr id="466096" name="Group 609"/>
            <p:cNvGrpSpPr>
              <a:grpSpLocks/>
            </p:cNvGrpSpPr>
            <p:nvPr/>
          </p:nvGrpSpPr>
          <p:grpSpPr bwMode="auto">
            <a:xfrm>
              <a:off x="9979116" y="1729973"/>
              <a:ext cx="167811" cy="625427"/>
              <a:chOff x="704" y="1880"/>
              <a:chExt cx="136" cy="128"/>
            </a:xfrm>
          </p:grpSpPr>
          <p:sp>
            <p:nvSpPr>
              <p:cNvPr id="46600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7" name="Group 612"/>
            <p:cNvGrpSpPr>
              <a:grpSpLocks/>
            </p:cNvGrpSpPr>
            <p:nvPr/>
          </p:nvGrpSpPr>
          <p:grpSpPr bwMode="auto">
            <a:xfrm rot="817219">
              <a:off x="9709604" y="1710921"/>
              <a:ext cx="167811" cy="625427"/>
              <a:chOff x="704" y="1880"/>
              <a:chExt cx="136" cy="128"/>
            </a:xfrm>
          </p:grpSpPr>
          <p:sp>
            <p:nvSpPr>
              <p:cNvPr id="46600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8" name="Group 612"/>
            <p:cNvGrpSpPr>
              <a:grpSpLocks/>
            </p:cNvGrpSpPr>
            <p:nvPr/>
          </p:nvGrpSpPr>
          <p:grpSpPr bwMode="auto">
            <a:xfrm rot="2178371">
              <a:off x="9495280" y="1607503"/>
              <a:ext cx="167811" cy="625427"/>
              <a:chOff x="704" y="1880"/>
              <a:chExt cx="136" cy="128"/>
            </a:xfrm>
          </p:grpSpPr>
          <p:sp>
            <p:nvSpPr>
              <p:cNvPr id="46600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9" name="Group 612"/>
            <p:cNvGrpSpPr>
              <a:grpSpLocks/>
            </p:cNvGrpSpPr>
            <p:nvPr/>
          </p:nvGrpSpPr>
          <p:grpSpPr bwMode="auto">
            <a:xfrm rot="1523074">
              <a:off x="9600050" y="1669406"/>
              <a:ext cx="167811" cy="625427"/>
              <a:chOff x="704" y="1880"/>
              <a:chExt cx="136" cy="128"/>
            </a:xfrm>
          </p:grpSpPr>
          <p:sp>
            <p:nvSpPr>
              <p:cNvPr id="46600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00" name="Group 612"/>
            <p:cNvGrpSpPr>
              <a:grpSpLocks/>
            </p:cNvGrpSpPr>
            <p:nvPr/>
          </p:nvGrpSpPr>
          <p:grpSpPr bwMode="auto">
            <a:xfrm rot="325823">
              <a:off x="9838189" y="1729957"/>
              <a:ext cx="167811" cy="625427"/>
              <a:chOff x="704" y="1880"/>
              <a:chExt cx="136" cy="128"/>
            </a:xfrm>
          </p:grpSpPr>
          <p:sp>
            <p:nvSpPr>
              <p:cNvPr id="46599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6131" name="Group 590"/>
          <p:cNvGrpSpPr>
            <a:grpSpLocks/>
          </p:cNvGrpSpPr>
          <p:nvPr/>
        </p:nvGrpSpPr>
        <p:grpSpPr bwMode="auto">
          <a:xfrm>
            <a:off x="7261225" y="5222875"/>
            <a:ext cx="1333500" cy="623888"/>
            <a:chOff x="1231" y="3011"/>
            <a:chExt cx="795" cy="95"/>
          </a:xfrm>
        </p:grpSpPr>
        <p:grpSp>
          <p:nvGrpSpPr>
            <p:cNvPr id="466132" name="Group 591"/>
            <p:cNvGrpSpPr>
              <a:grpSpLocks/>
            </p:cNvGrpSpPr>
            <p:nvPr/>
          </p:nvGrpSpPr>
          <p:grpSpPr bwMode="auto">
            <a:xfrm>
              <a:off x="1926" y="3011"/>
              <a:ext cx="100" cy="95"/>
              <a:chOff x="704" y="1880"/>
              <a:chExt cx="136" cy="128"/>
            </a:xfrm>
          </p:grpSpPr>
          <p:sp>
            <p:nvSpPr>
              <p:cNvPr id="46595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5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3" name="Group 594"/>
            <p:cNvGrpSpPr>
              <a:grpSpLocks/>
            </p:cNvGrpSpPr>
            <p:nvPr/>
          </p:nvGrpSpPr>
          <p:grpSpPr bwMode="auto">
            <a:xfrm>
              <a:off x="1819" y="3011"/>
              <a:ext cx="100" cy="95"/>
              <a:chOff x="704" y="1880"/>
              <a:chExt cx="136" cy="128"/>
            </a:xfrm>
          </p:grpSpPr>
          <p:sp>
            <p:nvSpPr>
              <p:cNvPr id="46594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5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4" name="Group 597"/>
            <p:cNvGrpSpPr>
              <a:grpSpLocks/>
            </p:cNvGrpSpPr>
            <p:nvPr/>
          </p:nvGrpSpPr>
          <p:grpSpPr bwMode="auto">
            <a:xfrm>
              <a:off x="1724" y="3011"/>
              <a:ext cx="100" cy="95"/>
              <a:chOff x="704" y="1880"/>
              <a:chExt cx="136" cy="128"/>
            </a:xfrm>
          </p:grpSpPr>
          <p:sp>
            <p:nvSpPr>
              <p:cNvPr id="46594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5" name="Group 600"/>
            <p:cNvGrpSpPr>
              <a:grpSpLocks/>
            </p:cNvGrpSpPr>
            <p:nvPr/>
          </p:nvGrpSpPr>
          <p:grpSpPr bwMode="auto">
            <a:xfrm>
              <a:off x="1623" y="3011"/>
              <a:ext cx="100" cy="95"/>
              <a:chOff x="704" y="1880"/>
              <a:chExt cx="136" cy="128"/>
            </a:xfrm>
          </p:grpSpPr>
          <p:sp>
            <p:nvSpPr>
              <p:cNvPr id="46594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6" name="Group 603"/>
            <p:cNvGrpSpPr>
              <a:grpSpLocks/>
            </p:cNvGrpSpPr>
            <p:nvPr/>
          </p:nvGrpSpPr>
          <p:grpSpPr bwMode="auto">
            <a:xfrm>
              <a:off x="1528" y="3011"/>
              <a:ext cx="100" cy="95"/>
              <a:chOff x="704" y="1880"/>
              <a:chExt cx="136" cy="128"/>
            </a:xfrm>
          </p:grpSpPr>
          <p:sp>
            <p:nvSpPr>
              <p:cNvPr id="46594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7" name="Group 606"/>
            <p:cNvGrpSpPr>
              <a:grpSpLocks/>
            </p:cNvGrpSpPr>
            <p:nvPr/>
          </p:nvGrpSpPr>
          <p:grpSpPr bwMode="auto">
            <a:xfrm>
              <a:off x="1427" y="3011"/>
              <a:ext cx="100" cy="95"/>
              <a:chOff x="704" y="1880"/>
              <a:chExt cx="136" cy="128"/>
            </a:xfrm>
          </p:grpSpPr>
          <p:sp>
            <p:nvSpPr>
              <p:cNvPr id="46594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8" name="Group 609"/>
            <p:cNvGrpSpPr>
              <a:grpSpLocks/>
            </p:cNvGrpSpPr>
            <p:nvPr/>
          </p:nvGrpSpPr>
          <p:grpSpPr bwMode="auto">
            <a:xfrm>
              <a:off x="1332" y="3011"/>
              <a:ext cx="100" cy="95"/>
              <a:chOff x="704" y="1880"/>
              <a:chExt cx="136" cy="128"/>
            </a:xfrm>
          </p:grpSpPr>
          <p:sp>
            <p:nvSpPr>
              <p:cNvPr id="46593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71" name="Group 612"/>
            <p:cNvGrpSpPr>
              <a:grpSpLocks/>
            </p:cNvGrpSpPr>
            <p:nvPr/>
          </p:nvGrpSpPr>
          <p:grpSpPr bwMode="auto">
            <a:xfrm>
              <a:off x="1231" y="3011"/>
              <a:ext cx="100" cy="95"/>
              <a:chOff x="704" y="1880"/>
              <a:chExt cx="136" cy="128"/>
            </a:xfrm>
          </p:grpSpPr>
          <p:sp>
            <p:nvSpPr>
              <p:cNvPr id="46593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3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5927" name="TextBox 379"/>
          <p:cNvSpPr txBox="1">
            <a:spLocks noChangeArrowheads="1"/>
          </p:cNvSpPr>
          <p:nvPr/>
        </p:nvSpPr>
        <p:spPr bwMode="auto">
          <a:xfrm>
            <a:off x="2709863" y="3697288"/>
            <a:ext cx="3662362" cy="708025"/>
          </a:xfrm>
          <a:prstGeom prst="rect">
            <a:avLst/>
          </a:prstGeom>
          <a:noFill/>
          <a:ln w="9525">
            <a:noFill/>
            <a:miter lim="800000"/>
            <a:headEnd/>
            <a:tailEnd/>
          </a:ln>
        </p:spPr>
        <p:txBody>
          <a:bodyPr wrap="none">
            <a:spAutoFit/>
          </a:bodyPr>
          <a:lstStyle/>
          <a:p>
            <a:r>
              <a:rPr lang="en-US" sz="4000" dirty="0"/>
              <a:t>Transverse Wave</a:t>
            </a:r>
          </a:p>
        </p:txBody>
      </p:sp>
      <p:sp>
        <p:nvSpPr>
          <p:cNvPr id="465928" name="TextBox 380"/>
          <p:cNvSpPr txBox="1">
            <a:spLocks noChangeArrowheads="1"/>
          </p:cNvSpPr>
          <p:nvPr/>
        </p:nvSpPr>
        <p:spPr bwMode="auto">
          <a:xfrm>
            <a:off x="2471738" y="6005513"/>
            <a:ext cx="4148137" cy="708025"/>
          </a:xfrm>
          <a:prstGeom prst="rect">
            <a:avLst/>
          </a:prstGeom>
          <a:noFill/>
          <a:ln w="9525">
            <a:noFill/>
            <a:miter lim="800000"/>
            <a:headEnd/>
            <a:tailEnd/>
          </a:ln>
        </p:spPr>
        <p:txBody>
          <a:bodyPr wrap="none">
            <a:spAutoFit/>
          </a:bodyPr>
          <a:lstStyle/>
          <a:p>
            <a:r>
              <a:rPr lang="en-US" sz="4000" dirty="0"/>
              <a:t>Longitudinal  Wave</a:t>
            </a:r>
          </a:p>
        </p:txBody>
      </p:sp>
    </p:spTree>
    <p:extLst>
      <p:ext uri="{BB962C8B-B14F-4D97-AF65-F5344CB8AC3E}">
        <p14:creationId xmlns:p14="http://schemas.microsoft.com/office/powerpoint/2010/main" val="700434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338388" y="474663"/>
            <a:ext cx="4467225" cy="5915025"/>
          </a:xfrm>
          <a:prstGeom prst="rect">
            <a:avLst/>
          </a:prstGeom>
          <a:noFill/>
          <a:ln w="9525">
            <a:noFill/>
            <a:miter lim="800000"/>
            <a:headEnd/>
            <a:tailEnd/>
          </a:ln>
          <a:effectLst/>
        </p:spPr>
      </p:pic>
    </p:spTree>
    <p:extLst>
      <p:ext uri="{BB962C8B-B14F-4D97-AF65-F5344CB8AC3E}">
        <p14:creationId xmlns:p14="http://schemas.microsoft.com/office/powerpoint/2010/main" val="3921976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933"/>
            <a:ext cx="8229600" cy="1143000"/>
          </a:xfrm>
        </p:spPr>
        <p:txBody>
          <a:bodyPr/>
          <a:lstStyle/>
          <a:p>
            <a:r>
              <a:rPr lang="en-US" dirty="0"/>
              <a:t>Question 223.2.5</a:t>
            </a:r>
          </a:p>
        </p:txBody>
      </p:sp>
      <p:sp>
        <p:nvSpPr>
          <p:cNvPr id="6" name="Rectangle 3"/>
          <p:cNvSpPr>
            <a:spLocks noGrp="1" noChangeArrowheads="1"/>
          </p:cNvSpPr>
          <p:nvPr>
            <p:ph idx="1"/>
          </p:nvPr>
        </p:nvSpPr>
        <p:spPr>
          <a:xfrm>
            <a:off x="0" y="932983"/>
            <a:ext cx="4921624" cy="4525963"/>
          </a:xfrm>
        </p:spPr>
        <p:txBody>
          <a:bodyPr/>
          <a:lstStyle/>
          <a:p>
            <a:pPr marL="609600" indent="-609600" eaLnBrk="1" hangingPunct="1">
              <a:buFontTx/>
              <a:buNone/>
            </a:pPr>
            <a:r>
              <a:rPr lang="en-US" dirty="0"/>
              <a:t>In an ocean wave, what would be the most likely path a single particle traverses as the wave moves by? </a:t>
            </a:r>
          </a:p>
        </p:txBody>
      </p:sp>
      <p:pic>
        <p:nvPicPr>
          <p:cNvPr id="7" name="Picture 4" descr="J5P87D0K"/>
          <p:cNvPicPr>
            <a:picLocks noChangeAspect="1" noChangeArrowheads="1"/>
          </p:cNvPicPr>
          <p:nvPr/>
        </p:nvPicPr>
        <p:blipFill>
          <a:blip r:embed="rId2" cstate="print"/>
          <a:srcRect l="15001" r="16221"/>
          <a:stretch>
            <a:fillRect/>
          </a:stretch>
        </p:blipFill>
        <p:spPr bwMode="auto">
          <a:xfrm>
            <a:off x="5403271" y="1403933"/>
            <a:ext cx="2759825" cy="1881704"/>
          </a:xfrm>
          <a:prstGeom prst="rect">
            <a:avLst/>
          </a:prstGeom>
          <a:noFill/>
          <a:ln w="9525">
            <a:noFill/>
            <a:miter lim="800000"/>
            <a:headEnd/>
            <a:tailEnd/>
          </a:ln>
        </p:spPr>
      </p:pic>
      <p:sp>
        <p:nvSpPr>
          <p:cNvPr id="8" name="Oval 7"/>
          <p:cNvSpPr/>
          <p:nvPr/>
        </p:nvSpPr>
        <p:spPr>
          <a:xfrm>
            <a:off x="6251169" y="1926361"/>
            <a:ext cx="166254" cy="14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8" idx="6"/>
          </p:cNvCxnSpPr>
          <p:nvPr/>
        </p:nvCxnSpPr>
        <p:spPr>
          <a:xfrm>
            <a:off x="6417423" y="2001176"/>
            <a:ext cx="1280161" cy="831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4" descr="J5P87D0K"/>
          <p:cNvPicPr>
            <a:picLocks noChangeAspect="1" noChangeArrowheads="1"/>
          </p:cNvPicPr>
          <p:nvPr/>
        </p:nvPicPr>
        <p:blipFill>
          <a:blip r:embed="rId2" cstate="print"/>
          <a:srcRect l="15001" r="16221"/>
          <a:stretch>
            <a:fillRect/>
          </a:stretch>
        </p:blipFill>
        <p:spPr bwMode="auto">
          <a:xfrm>
            <a:off x="584661" y="4282894"/>
            <a:ext cx="2759825" cy="1881704"/>
          </a:xfrm>
          <a:prstGeom prst="rect">
            <a:avLst/>
          </a:prstGeom>
          <a:noFill/>
          <a:ln w="9525">
            <a:noFill/>
            <a:miter lim="800000"/>
            <a:headEnd/>
            <a:tailEnd/>
          </a:ln>
        </p:spPr>
      </p:pic>
      <p:sp>
        <p:nvSpPr>
          <p:cNvPr id="12" name="Oval 11"/>
          <p:cNvSpPr/>
          <p:nvPr/>
        </p:nvSpPr>
        <p:spPr>
          <a:xfrm>
            <a:off x="1432559" y="4805322"/>
            <a:ext cx="166254" cy="14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rot="16200000" flipH="1">
            <a:off x="1055716" y="4877368"/>
            <a:ext cx="914403" cy="3"/>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8" name="Picture 4" descr="J5P87D0K"/>
          <p:cNvPicPr>
            <a:picLocks noChangeAspect="1" noChangeArrowheads="1"/>
          </p:cNvPicPr>
          <p:nvPr/>
        </p:nvPicPr>
        <p:blipFill>
          <a:blip r:embed="rId2" cstate="print"/>
          <a:srcRect l="15001" r="16221"/>
          <a:stretch>
            <a:fillRect/>
          </a:stretch>
        </p:blipFill>
        <p:spPr bwMode="auto">
          <a:xfrm>
            <a:off x="5408814" y="4318918"/>
            <a:ext cx="2759825" cy="1881704"/>
          </a:xfrm>
          <a:prstGeom prst="rect">
            <a:avLst/>
          </a:prstGeom>
          <a:noFill/>
          <a:ln w="9525">
            <a:noFill/>
            <a:miter lim="800000"/>
            <a:headEnd/>
            <a:tailEnd/>
          </a:ln>
        </p:spPr>
      </p:pic>
      <p:sp>
        <p:nvSpPr>
          <p:cNvPr id="19" name="Oval 18"/>
          <p:cNvSpPr/>
          <p:nvPr/>
        </p:nvSpPr>
        <p:spPr>
          <a:xfrm>
            <a:off x="6256712" y="4841346"/>
            <a:ext cx="166254" cy="14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968538" y="4569804"/>
            <a:ext cx="731520" cy="665017"/>
          </a:xfrm>
          <a:prstGeom prst="arc">
            <a:avLst>
              <a:gd name="adj1" fmla="val 16200000"/>
              <a:gd name="adj2" fmla="val 12516622"/>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a:off x="6054434" y="1122798"/>
            <a:ext cx="1280161" cy="8315"/>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123708" y="4118140"/>
            <a:ext cx="1280161" cy="8315"/>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205345" y="4120909"/>
            <a:ext cx="1280161" cy="8315"/>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745672" y="6165842"/>
            <a:ext cx="338554" cy="369332"/>
          </a:xfrm>
          <a:prstGeom prst="rect">
            <a:avLst/>
          </a:prstGeom>
          <a:noFill/>
        </p:spPr>
        <p:txBody>
          <a:bodyPr wrap="none" rtlCol="0">
            <a:spAutoFit/>
          </a:bodyPr>
          <a:lstStyle/>
          <a:p>
            <a:r>
              <a:rPr lang="en-US" dirty="0"/>
              <a:t>A</a:t>
            </a:r>
          </a:p>
        </p:txBody>
      </p:sp>
      <p:sp>
        <p:nvSpPr>
          <p:cNvPr id="26" name="TextBox 25"/>
          <p:cNvSpPr txBox="1"/>
          <p:nvPr/>
        </p:nvSpPr>
        <p:spPr>
          <a:xfrm>
            <a:off x="6553199" y="3309045"/>
            <a:ext cx="338554" cy="369332"/>
          </a:xfrm>
          <a:prstGeom prst="rect">
            <a:avLst/>
          </a:prstGeom>
          <a:noFill/>
        </p:spPr>
        <p:txBody>
          <a:bodyPr wrap="none" rtlCol="0">
            <a:spAutoFit/>
          </a:bodyPr>
          <a:lstStyle/>
          <a:p>
            <a:r>
              <a:rPr lang="en-US" dirty="0"/>
              <a:t>B</a:t>
            </a:r>
          </a:p>
        </p:txBody>
      </p:sp>
      <p:sp>
        <p:nvSpPr>
          <p:cNvPr id="27" name="TextBox 26"/>
          <p:cNvSpPr txBox="1"/>
          <p:nvPr/>
        </p:nvSpPr>
        <p:spPr>
          <a:xfrm>
            <a:off x="6555974" y="6187945"/>
            <a:ext cx="351378" cy="369332"/>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147924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1585" name="Group 14"/>
          <p:cNvGrpSpPr>
            <a:grpSpLocks/>
          </p:cNvGrpSpPr>
          <p:nvPr/>
        </p:nvGrpSpPr>
        <p:grpSpPr bwMode="auto">
          <a:xfrm>
            <a:off x="4311255" y="1920480"/>
            <a:ext cx="440531" cy="3020615"/>
            <a:chOff x="4109150" y="685800"/>
            <a:chExt cx="587050" cy="4029020"/>
          </a:xfrm>
        </p:grpSpPr>
        <p:sp>
          <p:nvSpPr>
            <p:cNvPr id="451611" name="Oval 24"/>
            <p:cNvSpPr>
              <a:spLocks noChangeArrowheads="1"/>
            </p:cNvSpPr>
            <p:nvPr/>
          </p:nvSpPr>
          <p:spPr bwMode="auto">
            <a:xfrm flipH="1">
              <a:off x="4208163" y="3359248"/>
              <a:ext cx="256738" cy="328698"/>
            </a:xfrm>
            <a:prstGeom prst="ellipse">
              <a:avLst/>
            </a:prstGeom>
            <a:solidFill>
              <a:schemeClr val="tx1"/>
            </a:solidFill>
            <a:ln w="9525" algn="ctr">
              <a:noFill/>
              <a:round/>
              <a:headEnd/>
              <a:tailEnd/>
            </a:ln>
          </p:spPr>
          <p:txBody>
            <a:bodyPr wrap="none" anchor="ctr"/>
            <a:lstStyle/>
            <a:p>
              <a:endParaRPr lang="en-US" sz="1350" dirty="0"/>
            </a:p>
          </p:txBody>
        </p:sp>
        <p:sp>
          <p:nvSpPr>
            <p:cNvPr id="451612" name="Oval 25"/>
            <p:cNvSpPr>
              <a:spLocks noChangeArrowheads="1"/>
            </p:cNvSpPr>
            <p:nvPr/>
          </p:nvSpPr>
          <p:spPr bwMode="auto">
            <a:xfrm rot="20910997" flipH="1">
              <a:off x="4332092" y="3641442"/>
              <a:ext cx="216825" cy="709987"/>
            </a:xfrm>
            <a:prstGeom prst="ellipse">
              <a:avLst/>
            </a:prstGeom>
            <a:solidFill>
              <a:schemeClr val="tx1"/>
            </a:solidFill>
            <a:ln w="9525" algn="ctr">
              <a:noFill/>
              <a:round/>
              <a:headEnd/>
              <a:tailEnd/>
            </a:ln>
          </p:spPr>
          <p:txBody>
            <a:bodyPr wrap="none" anchor="ctr"/>
            <a:lstStyle/>
            <a:p>
              <a:endParaRPr lang="en-US" sz="1350" dirty="0"/>
            </a:p>
          </p:txBody>
        </p:sp>
        <p:sp>
          <p:nvSpPr>
            <p:cNvPr id="451613" name="Rectangle 26"/>
            <p:cNvSpPr>
              <a:spLocks noChangeArrowheads="1"/>
            </p:cNvSpPr>
            <p:nvPr/>
          </p:nvSpPr>
          <p:spPr bwMode="auto">
            <a:xfrm rot="13943080" flipH="1">
              <a:off x="4331051" y="3821497"/>
              <a:ext cx="396048" cy="81321"/>
            </a:xfrm>
            <a:prstGeom prst="rect">
              <a:avLst/>
            </a:prstGeom>
            <a:solidFill>
              <a:schemeClr val="tx1"/>
            </a:solidFill>
            <a:ln w="9525" algn="ctr">
              <a:noFill/>
              <a:miter lim="800000"/>
              <a:headEnd/>
              <a:tailEnd/>
            </a:ln>
          </p:spPr>
          <p:txBody>
            <a:bodyPr wrap="none" anchor="ctr"/>
            <a:lstStyle/>
            <a:p>
              <a:endParaRPr lang="en-US" sz="1350" dirty="0"/>
            </a:p>
          </p:txBody>
        </p:sp>
        <p:sp>
          <p:nvSpPr>
            <p:cNvPr id="451614" name="Rectangle 27"/>
            <p:cNvSpPr>
              <a:spLocks noChangeArrowheads="1"/>
            </p:cNvSpPr>
            <p:nvPr/>
          </p:nvSpPr>
          <p:spPr bwMode="auto">
            <a:xfrm rot="2837193" flipH="1">
              <a:off x="4500879" y="3906585"/>
              <a:ext cx="78887" cy="311754"/>
            </a:xfrm>
            <a:prstGeom prst="rect">
              <a:avLst/>
            </a:prstGeom>
            <a:solidFill>
              <a:schemeClr val="tx1"/>
            </a:solidFill>
            <a:ln w="9525" algn="ctr">
              <a:noFill/>
              <a:miter lim="800000"/>
              <a:headEnd/>
              <a:tailEnd/>
            </a:ln>
          </p:spPr>
          <p:txBody>
            <a:bodyPr wrap="none" anchor="ctr"/>
            <a:lstStyle/>
            <a:p>
              <a:endParaRPr lang="en-US" sz="1350" dirty="0"/>
            </a:p>
          </p:txBody>
        </p:sp>
        <p:sp>
          <p:nvSpPr>
            <p:cNvPr id="451615" name="Rectangle 28"/>
            <p:cNvSpPr>
              <a:spLocks noChangeArrowheads="1"/>
            </p:cNvSpPr>
            <p:nvPr/>
          </p:nvSpPr>
          <p:spPr bwMode="auto">
            <a:xfrm rot="5400000" flipH="1">
              <a:off x="4293870" y="4099785"/>
              <a:ext cx="101401" cy="405195"/>
            </a:xfrm>
            <a:prstGeom prst="rect">
              <a:avLst/>
            </a:prstGeom>
            <a:solidFill>
              <a:schemeClr val="tx1"/>
            </a:solidFill>
            <a:ln w="9525" algn="ctr">
              <a:noFill/>
              <a:miter lim="800000"/>
              <a:headEnd/>
              <a:tailEnd/>
            </a:ln>
          </p:spPr>
          <p:txBody>
            <a:bodyPr wrap="none" anchor="ctr"/>
            <a:lstStyle/>
            <a:p>
              <a:endParaRPr lang="en-US" sz="1350" dirty="0"/>
            </a:p>
          </p:txBody>
        </p:sp>
        <p:sp>
          <p:nvSpPr>
            <p:cNvPr id="451616" name="Rectangle 29"/>
            <p:cNvSpPr>
              <a:spLocks noChangeArrowheads="1"/>
            </p:cNvSpPr>
            <p:nvPr/>
          </p:nvSpPr>
          <p:spPr bwMode="auto">
            <a:xfrm rot="20498368" flipH="1">
              <a:off x="4160704" y="4280920"/>
              <a:ext cx="101401" cy="405195"/>
            </a:xfrm>
            <a:prstGeom prst="rect">
              <a:avLst/>
            </a:prstGeom>
            <a:solidFill>
              <a:schemeClr val="tx1"/>
            </a:solidFill>
            <a:ln w="9525" algn="ctr">
              <a:noFill/>
              <a:miter lim="800000"/>
              <a:headEnd/>
              <a:tailEnd/>
            </a:ln>
          </p:spPr>
          <p:txBody>
            <a:bodyPr wrap="none" anchor="ctr"/>
            <a:lstStyle/>
            <a:p>
              <a:endParaRPr lang="en-US" sz="1350" dirty="0"/>
            </a:p>
          </p:txBody>
        </p:sp>
        <p:sp>
          <p:nvSpPr>
            <p:cNvPr id="451617" name="Rectangle 30"/>
            <p:cNvSpPr>
              <a:spLocks noChangeArrowheads="1"/>
            </p:cNvSpPr>
            <p:nvPr/>
          </p:nvSpPr>
          <p:spPr bwMode="auto">
            <a:xfrm flipH="1">
              <a:off x="4109150" y="4628761"/>
              <a:ext cx="210353" cy="86059"/>
            </a:xfrm>
            <a:prstGeom prst="rect">
              <a:avLst/>
            </a:prstGeom>
            <a:solidFill>
              <a:schemeClr val="tx1"/>
            </a:solidFill>
            <a:ln w="9525" algn="ctr">
              <a:noFill/>
              <a:miter lim="800000"/>
              <a:headEnd/>
              <a:tailEnd/>
            </a:ln>
          </p:spPr>
          <p:txBody>
            <a:bodyPr wrap="none" anchor="ctr"/>
            <a:lstStyle/>
            <a:p>
              <a:endParaRPr lang="en-US" sz="1350" dirty="0"/>
            </a:p>
          </p:txBody>
        </p:sp>
        <p:sp>
          <p:nvSpPr>
            <p:cNvPr id="10" name="Oval 9"/>
            <p:cNvSpPr/>
            <p:nvPr/>
          </p:nvSpPr>
          <p:spPr>
            <a:xfrm>
              <a:off x="4326517" y="685800"/>
              <a:ext cx="228474" cy="244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11" name="Rectangle 10"/>
            <p:cNvSpPr/>
            <p:nvPr/>
          </p:nvSpPr>
          <p:spPr>
            <a:xfrm>
              <a:off x="4196414" y="4343204"/>
              <a:ext cx="490267" cy="46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cxnSp>
          <p:nvCxnSpPr>
            <p:cNvPr id="13" name="Straight Connector 12"/>
            <p:cNvCxnSpPr>
              <a:stCxn id="10" idx="4"/>
              <a:endCxn id="11" idx="0"/>
            </p:cNvCxnSpPr>
            <p:nvPr/>
          </p:nvCxnSpPr>
          <p:spPr>
            <a:xfrm rot="5400000">
              <a:off x="2735129" y="2637580"/>
              <a:ext cx="3412837" cy="158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4662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normAutofit/>
          </a:bodyPr>
          <a:lstStyle/>
          <a:p>
            <a:pPr marL="0" indent="0">
              <a:buNone/>
            </a:pPr>
            <a:r>
              <a:rPr lang="en-US" dirty="0"/>
              <a:t>Suppose I have a uniform metal rod that has a length of  2.0m and a mass of 200.0kg. If I saw off 0.20m of this rod, how much mass would the piece have?</a:t>
            </a:r>
          </a:p>
          <a:p>
            <a:pPr marL="514350" indent="-514350">
              <a:buFont typeface="+mj-lt"/>
              <a:buAutoNum type="alphaLcParenR"/>
            </a:pPr>
            <a:r>
              <a:rPr lang="en-US" dirty="0"/>
              <a:t>20kg</a:t>
            </a:r>
          </a:p>
          <a:p>
            <a:pPr marL="514350" indent="-514350">
              <a:buFont typeface="+mj-lt"/>
              <a:buAutoNum type="alphaLcParenR"/>
            </a:pPr>
            <a:r>
              <a:rPr lang="en-US" dirty="0"/>
              <a:t>40kg</a:t>
            </a:r>
          </a:p>
          <a:p>
            <a:pPr marL="514350" indent="-514350">
              <a:buFont typeface="+mj-lt"/>
              <a:buAutoNum type="alphaLcParenR"/>
            </a:pPr>
            <a:r>
              <a:rPr lang="en-US" dirty="0"/>
              <a:t>100kg</a:t>
            </a:r>
          </a:p>
          <a:p>
            <a:pPr marL="514350" indent="-514350">
              <a:buFont typeface="+mj-lt"/>
              <a:buAutoNum type="alphaLcParenR"/>
            </a:pPr>
            <a:r>
              <a:rPr lang="en-US" dirty="0"/>
              <a:t>0kg</a:t>
            </a:r>
          </a:p>
          <a:p>
            <a:pPr marL="0" indent="0">
              <a:buNone/>
            </a:pPr>
            <a:endParaRPr lang="en-US" dirty="0"/>
          </a:p>
        </p:txBody>
      </p:sp>
    </p:spTree>
    <p:extLst>
      <p:ext uri="{BB962C8B-B14F-4D97-AF65-F5344CB8AC3E}">
        <p14:creationId xmlns:p14="http://schemas.microsoft.com/office/powerpoint/2010/main" val="2316295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a:t>Suppose I have a uniform metal rod that has a length of  2.0m and a mass of 200.0kg. What would you call the quantity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200</m:t>
                          </m:r>
                          <m:r>
                            <a:rPr lang="en-US" b="0" i="1" smtClean="0">
                              <a:latin typeface="Cambria Math" panose="02040503050406030204" pitchFamily="18" charset="0"/>
                            </a:rPr>
                            <m:t>𝑘𝑔</m:t>
                          </m:r>
                        </m:num>
                        <m:den>
                          <m:r>
                            <a:rPr lang="en-US" b="0" i="1" smtClean="0">
                              <a:latin typeface="Cambria Math" panose="02040503050406030204" pitchFamily="18" charset="0"/>
                            </a:rPr>
                            <m:t>2.0</m:t>
                          </m:r>
                          <m:r>
                            <a:rPr lang="en-US" b="0" i="1" smtClean="0">
                              <a:latin typeface="Cambria Math" panose="02040503050406030204" pitchFamily="18" charset="0"/>
                            </a:rPr>
                            <m:t>𝑚</m:t>
                          </m:r>
                        </m:den>
                      </m:f>
                    </m:oMath>
                  </m:oMathPara>
                </a14:m>
                <a:endParaRPr lang="en-US" dirty="0"/>
              </a:p>
              <a:p>
                <a:pPr marL="514350" indent="-514350">
                  <a:buFont typeface="+mj-lt"/>
                  <a:buAutoNum type="alphaLcParenR"/>
                </a:pPr>
                <a:r>
                  <a:rPr lang="en-US" dirty="0"/>
                  <a:t>Density of the rod</a:t>
                </a:r>
              </a:p>
              <a:p>
                <a:pPr marL="514350" indent="-514350">
                  <a:buFont typeface="+mj-lt"/>
                  <a:buAutoNum type="alphaLcParenR"/>
                </a:pPr>
                <a:r>
                  <a:rPr lang="en-US" dirty="0"/>
                  <a:t>Linear mass density of the rod</a:t>
                </a:r>
              </a:p>
              <a:p>
                <a:pPr marL="514350" indent="-514350">
                  <a:buFont typeface="+mj-lt"/>
                  <a:buAutoNum type="alphaLcParenR"/>
                </a:pPr>
                <a:r>
                  <a:rPr lang="en-US" dirty="0"/>
                  <a:t>A worthless quantity, why would you bother</a:t>
                </a:r>
              </a:p>
              <a:p>
                <a:pPr marL="514350" indent="-514350">
                  <a:buFont typeface="+mj-lt"/>
                  <a:buAutoNum type="alphaLcParenR"/>
                </a:pPr>
                <a:r>
                  <a:rPr lang="en-US" dirty="0"/>
                  <a:t>The </a:t>
                </a:r>
                <a:r>
                  <a:rPr lang="en-US" dirty="0" err="1"/>
                  <a:t>masselength</a:t>
                </a:r>
                <a:r>
                  <a:rPr lang="en-US" dirty="0"/>
                  <a:t> of the rod.</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8" t="-3504" r="-1407" b="-404"/>
                </a:stretch>
              </a:blipFill>
            </p:spPr>
            <p:txBody>
              <a:bodyPr/>
              <a:lstStyle/>
              <a:p>
                <a:r>
                  <a:rPr lang="en-US">
                    <a:noFill/>
                  </a:rPr>
                  <a:t> </a:t>
                </a:r>
              </a:p>
            </p:txBody>
          </p:sp>
        </mc:Fallback>
      </mc:AlternateContent>
    </p:spTree>
    <p:extLst>
      <p:ext uri="{BB962C8B-B14F-4D97-AF65-F5344CB8AC3E}">
        <p14:creationId xmlns:p14="http://schemas.microsoft.com/office/powerpoint/2010/main" val="2250834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a:t>Suppose I have a uniform metal rod that has a length of  2.0m and a mass of 200.0kg. What symbol do we give for the quantity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200</m:t>
                          </m:r>
                          <m:r>
                            <a:rPr lang="en-US" b="0" i="1" smtClean="0">
                              <a:latin typeface="Cambria Math" panose="02040503050406030204" pitchFamily="18" charset="0"/>
                            </a:rPr>
                            <m:t>𝑘𝑔</m:t>
                          </m:r>
                        </m:num>
                        <m:den>
                          <m:r>
                            <a:rPr lang="en-US" b="0" i="1" smtClean="0">
                              <a:latin typeface="Cambria Math" panose="02040503050406030204" pitchFamily="18" charset="0"/>
                            </a:rPr>
                            <m:t>2.0</m:t>
                          </m:r>
                          <m:r>
                            <a:rPr lang="en-US" b="0" i="1" smtClean="0">
                              <a:latin typeface="Cambria Math" panose="02040503050406030204" pitchFamily="18" charset="0"/>
                            </a:rPr>
                            <m:t>𝑚</m:t>
                          </m:r>
                        </m:den>
                      </m:f>
                    </m:oMath>
                  </m:oMathPara>
                </a14:m>
                <a:endParaRPr lang="en-US" dirty="0"/>
              </a:p>
              <a:p>
                <a:pPr marL="514350" indent="-514350">
                  <a:buFont typeface="+mj-lt"/>
                  <a:buAutoNum type="alphaLcParenR"/>
                </a:pPr>
                <a:r>
                  <a:rPr lang="en-US" dirty="0"/>
                  <a:t>ml</a:t>
                </a:r>
              </a:p>
              <a:p>
                <a:pPr marL="514350" indent="-514350">
                  <a:buFont typeface="+mj-lt"/>
                  <a:buAutoNum type="alphaLcParenR"/>
                </a:pPr>
                <a:r>
                  <a:rPr lang="el-GR" dirty="0">
                    <a:latin typeface="Sylfaen" panose="010A0502050306030303" pitchFamily="18" charset="0"/>
                    <a:sym typeface="Symbol" panose="05050102010706020507" pitchFamily="18" charset="2"/>
                  </a:rPr>
                  <a:t>ρ </a:t>
                </a:r>
                <a:endParaRPr lang="en-US" dirty="0">
                  <a:latin typeface="Sylfaen" panose="010A0502050306030303" pitchFamily="18" charset="0"/>
                  <a:sym typeface="Symbol" panose="05050102010706020507" pitchFamily="18" charset="2"/>
                </a:endParaRPr>
              </a:p>
              <a:p>
                <a:pPr marL="514350" indent="-514350">
                  <a:buFont typeface="+mj-lt"/>
                  <a:buAutoNum type="alphaLcParenR"/>
                </a:pPr>
                <a:r>
                  <a:rPr lang="el-GR" dirty="0">
                    <a:latin typeface="Sylfaen" panose="010A0502050306030303" pitchFamily="18" charset="0"/>
                    <a:sym typeface="Symbol" panose="05050102010706020507" pitchFamily="18" charset="2"/>
                  </a:rPr>
                  <a:t></a:t>
                </a:r>
                <a:endParaRPr lang="en-US" dirty="0">
                  <a:latin typeface="Sylfaen" panose="010A0502050306030303" pitchFamily="18" charset="0"/>
                  <a:sym typeface="Symbol" panose="05050102010706020507" pitchFamily="18" charset="2"/>
                </a:endParaRPr>
              </a:p>
              <a:p>
                <a:pPr marL="514350" indent="-514350">
                  <a:buFont typeface="+mj-lt"/>
                  <a:buAutoNum type="alphaLcParenR"/>
                </a:pPr>
                <a:r>
                  <a:rPr lang="el-GR" dirty="0">
                    <a:latin typeface="Sylfaen" panose="010A0502050306030303" pitchFamily="18" charset="0"/>
                    <a:sym typeface="Symbol" panose="05050102010706020507" pitchFamily="18" charset="2"/>
                  </a:rPr>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000" t="-3504" b="-1213"/>
                </a:stretch>
              </a:blipFill>
            </p:spPr>
            <p:txBody>
              <a:bodyPr/>
              <a:lstStyle/>
              <a:p>
                <a:r>
                  <a:rPr lang="en-US">
                    <a:noFill/>
                  </a:rPr>
                  <a:t> </a:t>
                </a:r>
              </a:p>
            </p:txBody>
          </p:sp>
        </mc:Fallback>
      </mc:AlternateContent>
    </p:spTree>
    <p:extLst>
      <p:ext uri="{BB962C8B-B14F-4D97-AF65-F5344CB8AC3E}">
        <p14:creationId xmlns:p14="http://schemas.microsoft.com/office/powerpoint/2010/main" val="2751792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p:txBody>
          <a:bodyPr/>
          <a:lstStyle/>
          <a:p>
            <a:r>
              <a:rPr lang="en-US" dirty="0"/>
              <a:t>Question 223.2.6</a:t>
            </a:r>
          </a:p>
        </p:txBody>
      </p:sp>
      <p:sp>
        <p:nvSpPr>
          <p:cNvPr id="3" name="Content Placeholder 2"/>
          <p:cNvSpPr>
            <a:spLocks noGrp="1"/>
          </p:cNvSpPr>
          <p:nvPr>
            <p:ph idx="1"/>
          </p:nvPr>
        </p:nvSpPr>
        <p:spPr>
          <a:xfrm>
            <a:off x="457200" y="1335088"/>
            <a:ext cx="8308975" cy="4791075"/>
          </a:xfrm>
        </p:spPr>
        <p:txBody>
          <a:bodyPr>
            <a:normAutofit fontScale="92500" lnSpcReduction="10000"/>
          </a:bodyPr>
          <a:lstStyle/>
          <a:p>
            <a:pPr>
              <a:buFontTx/>
              <a:buNone/>
              <a:defRPr/>
            </a:pPr>
            <a:r>
              <a:rPr lang="en-US" sz="2800" dirty="0"/>
              <a:t>We learned that the speed of waves on strings is given by</a:t>
            </a:r>
          </a:p>
          <a:p>
            <a:pPr>
              <a:buFontTx/>
              <a:buNone/>
              <a:defRPr/>
            </a:pPr>
            <a:endParaRPr lang="en-US" sz="2800"/>
          </a:p>
          <a:p>
            <a:pPr>
              <a:buFontTx/>
              <a:buNone/>
              <a:defRPr/>
            </a:pPr>
            <a:endParaRPr lang="en-US" sz="2800" dirty="0"/>
          </a:p>
          <a:p>
            <a:pPr>
              <a:buFontTx/>
              <a:buNone/>
              <a:defRPr/>
            </a:pPr>
            <a:r>
              <a:rPr lang="en-US" sz="2800" dirty="0"/>
              <a:t>Will this equation work for a wave traveling along a large vertically hanging chain?</a:t>
            </a:r>
          </a:p>
          <a:p>
            <a:pPr marL="514350" indent="-514350">
              <a:buFontTx/>
              <a:buAutoNum type="alphaLcParenR"/>
              <a:defRPr/>
            </a:pPr>
            <a:r>
              <a:rPr lang="en-US" sz="2800" dirty="0"/>
              <a:t>Yes, this is a general formula</a:t>
            </a:r>
          </a:p>
          <a:p>
            <a:pPr marL="514350" indent="-514350">
              <a:buFontTx/>
              <a:buAutoNum type="alphaLcParenR"/>
              <a:defRPr/>
            </a:pPr>
            <a:r>
              <a:rPr lang="en-US" sz="2800" dirty="0"/>
              <a:t>No, because chains are not strings</a:t>
            </a:r>
          </a:p>
          <a:p>
            <a:pPr marL="514350" indent="-514350">
              <a:buFontTx/>
              <a:buAutoNum type="alphaLcParenR"/>
              <a:defRPr/>
            </a:pPr>
            <a:r>
              <a:rPr lang="en-US" sz="2800" dirty="0"/>
              <a:t>No, because the tension along the chain varies </a:t>
            </a:r>
          </a:p>
          <a:p>
            <a:pPr marL="514350" indent="-514350">
              <a:buFontTx/>
              <a:buAutoNum type="alphaLcParenR"/>
              <a:defRPr/>
            </a:pPr>
            <a:r>
              <a:rPr lang="en-US" sz="2800" dirty="0"/>
              <a:t>No, because tension is unique to ropes and strings, and really chains experience normal forces between the links.</a:t>
            </a:r>
          </a:p>
        </p:txBody>
      </p:sp>
      <p:graphicFrame>
        <p:nvGraphicFramePr>
          <p:cNvPr id="3074" name="Object 2"/>
          <p:cNvGraphicFramePr>
            <a:graphicFrameLocks noChangeAspect="1"/>
          </p:cNvGraphicFramePr>
          <p:nvPr/>
        </p:nvGraphicFramePr>
        <p:xfrm>
          <a:off x="4575222" y="1723765"/>
          <a:ext cx="1079500" cy="950912"/>
        </p:xfrm>
        <a:graphic>
          <a:graphicData uri="http://schemas.openxmlformats.org/presentationml/2006/ole">
            <mc:AlternateContent xmlns:mc="http://schemas.openxmlformats.org/markup-compatibility/2006">
              <mc:Choice xmlns:v="urn:schemas-microsoft-com:vml" Requires="v">
                <p:oleObj name="Equation" r:id="rId2" imgW="533160" imgH="469800" progId="Equation.3">
                  <p:embed/>
                </p:oleObj>
              </mc:Choice>
              <mc:Fallback>
                <p:oleObj name="Equation" r:id="rId2" imgW="533160" imgH="469800" progId="Equation.3">
                  <p:embed/>
                  <p:pic>
                    <p:nvPicPr>
                      <p:cNvPr id="307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222" y="1723765"/>
                        <a:ext cx="1079500"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34559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dirty="0"/>
              <a:t>Question 223.2.7</a:t>
            </a:r>
          </a:p>
        </p:txBody>
      </p:sp>
      <p:sp>
        <p:nvSpPr>
          <p:cNvPr id="50180" name="Rectangle 3"/>
          <p:cNvSpPr>
            <a:spLocks noGrp="1" noChangeArrowheads="1"/>
          </p:cNvSpPr>
          <p:nvPr>
            <p:ph idx="1"/>
          </p:nvPr>
        </p:nvSpPr>
        <p:spPr/>
        <p:txBody>
          <a:bodyPr/>
          <a:lstStyle/>
          <a:p>
            <a:pPr marL="609600" indent="-609600" eaLnBrk="1" hangingPunct="1">
              <a:buFontTx/>
              <a:buNone/>
            </a:pPr>
            <a:r>
              <a:rPr lang="en-US" dirty="0"/>
              <a:t>Does a wave on a string move faster for a heavier or lighter rope?</a:t>
            </a:r>
          </a:p>
          <a:p>
            <a:pPr marL="609600" indent="-609600" eaLnBrk="1" hangingPunct="1">
              <a:buFont typeface="+mj-lt"/>
              <a:buAutoNum type="alphaLcParenR"/>
            </a:pPr>
            <a:r>
              <a:rPr lang="en-US" dirty="0"/>
              <a:t>Heavier</a:t>
            </a:r>
          </a:p>
          <a:p>
            <a:pPr marL="609600" indent="-609600" eaLnBrk="1" hangingPunct="1">
              <a:buFont typeface="+mj-lt"/>
              <a:buAutoNum type="alphaLcParenR"/>
            </a:pPr>
            <a:r>
              <a:rPr lang="en-US" dirty="0"/>
              <a:t>lighter</a:t>
            </a:r>
          </a:p>
        </p:txBody>
      </p:sp>
      <p:sp>
        <p:nvSpPr>
          <p:cNvPr id="50178" name="Slide Number Placeholder 5"/>
          <p:cNvSpPr>
            <a:spLocks noGrp="1"/>
          </p:cNvSpPr>
          <p:nvPr>
            <p:ph type="sldNum" sz="quarter" idx="12"/>
          </p:nvPr>
        </p:nvSpPr>
        <p:spPr>
          <a:noFill/>
        </p:spPr>
        <p:txBody>
          <a:bodyPr/>
          <a:lstStyle/>
          <a:p>
            <a:fld id="{2D6BF6D5-4A63-45E5-8F7F-88530ECEECFE}" type="slidenum">
              <a:rPr lang="en-US" smtClean="0"/>
              <a:pPr/>
              <a:t>24</a:t>
            </a:fld>
            <a:endParaRPr lang="en-US"/>
          </a:p>
        </p:txBody>
      </p:sp>
    </p:spTree>
    <p:extLst>
      <p:ext uri="{BB962C8B-B14F-4D97-AF65-F5344CB8AC3E}">
        <p14:creationId xmlns:p14="http://schemas.microsoft.com/office/powerpoint/2010/main" val="1879878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dirty="0"/>
              <a:t>Question 223.2.7.5</a:t>
            </a:r>
          </a:p>
        </p:txBody>
      </p:sp>
      <p:sp>
        <p:nvSpPr>
          <p:cNvPr id="51204" name="Rectangle 3"/>
          <p:cNvSpPr>
            <a:spLocks noGrp="1" noChangeArrowheads="1"/>
          </p:cNvSpPr>
          <p:nvPr>
            <p:ph idx="1"/>
          </p:nvPr>
        </p:nvSpPr>
        <p:spPr/>
        <p:txBody>
          <a:bodyPr/>
          <a:lstStyle/>
          <a:p>
            <a:pPr marL="609600" indent="-609600" eaLnBrk="1" hangingPunct="1">
              <a:buFontTx/>
              <a:buNone/>
            </a:pPr>
            <a:r>
              <a:rPr lang="en-US" dirty="0"/>
              <a:t>A wave is traveling on a rope. Does the wave speed increase or decrease as you pull harder on a rope</a:t>
            </a:r>
          </a:p>
          <a:p>
            <a:pPr marL="609600" indent="-609600" eaLnBrk="1" hangingPunct="1">
              <a:buFont typeface="+mj-lt"/>
              <a:buAutoNum type="alphaLcParenR"/>
            </a:pPr>
            <a:r>
              <a:rPr lang="en-US" dirty="0"/>
              <a:t>Increase</a:t>
            </a:r>
          </a:p>
          <a:p>
            <a:pPr marL="609600" indent="-609600" eaLnBrk="1" hangingPunct="1">
              <a:buFont typeface="+mj-lt"/>
              <a:buAutoNum type="alphaLcParenR"/>
            </a:pPr>
            <a:r>
              <a:rPr lang="en-US" dirty="0"/>
              <a:t>Decrease</a:t>
            </a:r>
          </a:p>
        </p:txBody>
      </p:sp>
      <p:sp>
        <p:nvSpPr>
          <p:cNvPr id="51202" name="Slide Number Placeholder 5"/>
          <p:cNvSpPr>
            <a:spLocks noGrp="1"/>
          </p:cNvSpPr>
          <p:nvPr>
            <p:ph type="sldNum" sz="quarter" idx="12"/>
          </p:nvPr>
        </p:nvSpPr>
        <p:spPr>
          <a:noFill/>
        </p:spPr>
        <p:txBody>
          <a:bodyPr/>
          <a:lstStyle/>
          <a:p>
            <a:fld id="{527FF320-592F-4310-BED6-ED57DA8E0B3F}" type="slidenum">
              <a:rPr lang="en-US" smtClean="0"/>
              <a:pPr/>
              <a:t>25</a:t>
            </a:fld>
            <a:endParaRPr lang="en-US"/>
          </a:p>
        </p:txBody>
      </p:sp>
    </p:spTree>
    <p:extLst>
      <p:ext uri="{BB962C8B-B14F-4D97-AF65-F5344CB8AC3E}">
        <p14:creationId xmlns:p14="http://schemas.microsoft.com/office/powerpoint/2010/main" val="4237797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r>
              <a:rPr lang="en-US" dirty="0"/>
              <a:t>Question 223.2.9</a:t>
            </a:r>
          </a:p>
        </p:txBody>
      </p:sp>
      <p:sp>
        <p:nvSpPr>
          <p:cNvPr id="2054" name="Rectangle 3"/>
          <p:cNvSpPr>
            <a:spLocks noGrp="1" noChangeArrowheads="1"/>
          </p:cNvSpPr>
          <p:nvPr>
            <p:ph idx="1"/>
          </p:nvPr>
        </p:nvSpPr>
        <p:spPr>
          <a:xfrm>
            <a:off x="457200" y="1600200"/>
            <a:ext cx="4229100" cy="4525963"/>
          </a:xfrm>
        </p:spPr>
        <p:txBody>
          <a:bodyPr/>
          <a:lstStyle/>
          <a:p>
            <a:pPr marL="609600" indent="-609600" eaLnBrk="1" hangingPunct="1">
              <a:buFontTx/>
              <a:buNone/>
            </a:pPr>
            <a:r>
              <a:rPr lang="en-US" sz="2400"/>
              <a:t>We found that the equation</a:t>
            </a:r>
          </a:p>
          <a:p>
            <a:pPr marL="609600" indent="-609600" eaLnBrk="1" hangingPunct="1">
              <a:buFontTx/>
              <a:buNone/>
            </a:pPr>
            <a:endParaRPr lang="en-US" sz="2400"/>
          </a:p>
          <a:p>
            <a:pPr marL="609600" indent="-609600" eaLnBrk="1" hangingPunct="1">
              <a:buFontTx/>
              <a:buNone/>
            </a:pPr>
            <a:endParaRPr lang="en-US" sz="2400"/>
          </a:p>
          <a:p>
            <a:pPr marL="609600" indent="-609600" eaLnBrk="1" hangingPunct="1">
              <a:buFontTx/>
              <a:buNone/>
            </a:pPr>
            <a:endParaRPr lang="en-US" sz="2400"/>
          </a:p>
          <a:p>
            <a:pPr marL="609600" indent="-609600" eaLnBrk="1" hangingPunct="1">
              <a:buFontTx/>
              <a:buNone/>
            </a:pPr>
            <a:r>
              <a:rPr lang="en-US" sz="2400"/>
              <a:t>Gave a pulse that moved to the right with velocity v </a:t>
            </a:r>
          </a:p>
          <a:p>
            <a:pPr marL="609600" indent="-609600" eaLnBrk="1" hangingPunct="1">
              <a:buFontTx/>
              <a:buNone/>
            </a:pPr>
            <a:r>
              <a:rPr lang="en-US" sz="2400"/>
              <a:t>What will the following equation give</a:t>
            </a:r>
          </a:p>
        </p:txBody>
      </p:sp>
      <p:sp>
        <p:nvSpPr>
          <p:cNvPr id="2052" name="Slide Number Placeholder 5"/>
          <p:cNvSpPr>
            <a:spLocks noGrp="1"/>
          </p:cNvSpPr>
          <p:nvPr>
            <p:ph type="sldNum" sz="quarter" idx="12"/>
          </p:nvPr>
        </p:nvSpPr>
        <p:spPr>
          <a:noFill/>
        </p:spPr>
        <p:txBody>
          <a:bodyPr/>
          <a:lstStyle/>
          <a:p>
            <a:fld id="{94A61778-175D-474E-885D-81B1AC1A62AB}" type="slidenum">
              <a:rPr lang="en-US" smtClean="0"/>
              <a:pPr/>
              <a:t>26</a:t>
            </a:fld>
            <a:endParaRPr lang="en-US"/>
          </a:p>
        </p:txBody>
      </p:sp>
      <p:graphicFrame>
        <p:nvGraphicFramePr>
          <p:cNvPr id="2050" name="Object 4"/>
          <p:cNvGraphicFramePr>
            <a:graphicFrameLocks noChangeAspect="1"/>
          </p:cNvGraphicFramePr>
          <p:nvPr/>
        </p:nvGraphicFramePr>
        <p:xfrm>
          <a:off x="1458913" y="2147888"/>
          <a:ext cx="1889125" cy="736600"/>
        </p:xfrm>
        <a:graphic>
          <a:graphicData uri="http://schemas.openxmlformats.org/presentationml/2006/ole">
            <mc:AlternateContent xmlns:mc="http://schemas.openxmlformats.org/markup-compatibility/2006">
              <mc:Choice xmlns:v="urn:schemas-microsoft-com:vml" Requires="v">
                <p:oleObj name="Equation" r:id="rId2" imgW="1104840" imgH="431640" progId="Equation.3">
                  <p:embed/>
                </p:oleObj>
              </mc:Choice>
              <mc:Fallback>
                <p:oleObj name="Equation" r:id="rId2" imgW="1104840" imgH="431640" progId="Equation.3">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13" y="2147888"/>
                        <a:ext cx="188912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5" name="Picture 5"/>
          <p:cNvPicPr>
            <a:picLocks noChangeAspect="1" noChangeArrowheads="1"/>
          </p:cNvPicPr>
          <p:nvPr/>
        </p:nvPicPr>
        <p:blipFill>
          <a:blip r:embed="rId4" cstate="print"/>
          <a:srcRect/>
          <a:stretch>
            <a:fillRect/>
          </a:stretch>
        </p:blipFill>
        <p:spPr bwMode="auto">
          <a:xfrm>
            <a:off x="4645025" y="1282700"/>
            <a:ext cx="4010025" cy="2660650"/>
          </a:xfrm>
          <a:prstGeom prst="rect">
            <a:avLst/>
          </a:prstGeom>
          <a:noFill/>
          <a:ln w="9525">
            <a:noFill/>
            <a:miter lim="800000"/>
            <a:headEnd/>
            <a:tailEnd/>
          </a:ln>
        </p:spPr>
      </p:pic>
      <p:graphicFrame>
        <p:nvGraphicFramePr>
          <p:cNvPr id="2051" name="Object 6"/>
          <p:cNvGraphicFramePr>
            <a:graphicFrameLocks noChangeAspect="1"/>
          </p:cNvGraphicFramePr>
          <p:nvPr/>
        </p:nvGraphicFramePr>
        <p:xfrm>
          <a:off x="1420813" y="5119688"/>
          <a:ext cx="1889125" cy="736600"/>
        </p:xfrm>
        <a:graphic>
          <a:graphicData uri="http://schemas.openxmlformats.org/presentationml/2006/ole">
            <mc:AlternateContent xmlns:mc="http://schemas.openxmlformats.org/markup-compatibility/2006">
              <mc:Choice xmlns:v="urn:schemas-microsoft-com:vml" Requires="v">
                <p:oleObj name="Equation" r:id="rId5" imgW="1104840" imgH="431640" progId="Equation.3">
                  <p:embed/>
                </p:oleObj>
              </mc:Choice>
              <mc:Fallback>
                <p:oleObj name="Equation" r:id="rId5" imgW="1104840" imgH="431640" progId="Equation.3">
                  <p:embed/>
                  <p:pic>
                    <p:nvPicPr>
                      <p:cNvPr id="205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0813" y="5119688"/>
                        <a:ext cx="188912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6" name="Text Box 7"/>
          <p:cNvSpPr txBox="1">
            <a:spLocks noChangeArrowheads="1"/>
          </p:cNvSpPr>
          <p:nvPr/>
        </p:nvSpPr>
        <p:spPr bwMode="auto">
          <a:xfrm>
            <a:off x="4670425" y="4056063"/>
            <a:ext cx="4019550" cy="2014537"/>
          </a:xfrm>
          <a:prstGeom prst="rect">
            <a:avLst/>
          </a:prstGeom>
          <a:noFill/>
          <a:ln w="9525">
            <a:noFill/>
            <a:miter lim="800000"/>
            <a:headEnd/>
            <a:tailEnd/>
          </a:ln>
        </p:spPr>
        <p:txBody>
          <a:bodyPr>
            <a:spAutoFit/>
          </a:bodyPr>
          <a:lstStyle/>
          <a:p>
            <a:pPr marL="342900" indent="-342900">
              <a:buFontTx/>
              <a:buAutoNum type="alphaLcParenR"/>
            </a:pPr>
            <a:r>
              <a:rPr lang="en-US"/>
              <a:t>A pulse that moves to the right (it is the same equation)</a:t>
            </a:r>
          </a:p>
          <a:p>
            <a:pPr marL="342900" indent="-342900">
              <a:buFontTx/>
              <a:buAutoNum type="alphaLcParenR"/>
            </a:pPr>
            <a:r>
              <a:rPr lang="en-US"/>
              <a:t>A pulse that moves to the left</a:t>
            </a:r>
          </a:p>
          <a:p>
            <a:pPr marL="342900" indent="-342900">
              <a:buFontTx/>
              <a:buAutoNum type="alphaLcParenR"/>
            </a:pPr>
            <a:r>
              <a:rPr lang="en-US"/>
              <a:t>This gives a non-real result and is not a pulse</a:t>
            </a:r>
          </a:p>
          <a:p>
            <a:pPr marL="342900" indent="-342900">
              <a:buFontTx/>
              <a:buAutoNum type="alphaLcParenR"/>
            </a:pPr>
            <a:r>
              <a:rPr lang="en-US"/>
              <a:t>A pulse that moves in the +y direction</a:t>
            </a:r>
          </a:p>
        </p:txBody>
      </p:sp>
    </p:spTree>
    <p:extLst>
      <p:ext uri="{BB962C8B-B14F-4D97-AF65-F5344CB8AC3E}">
        <p14:creationId xmlns:p14="http://schemas.microsoft.com/office/powerpoint/2010/main" val="426158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J5P87D0K"/>
          <p:cNvPicPr>
            <a:picLocks noChangeAspect="1" noChangeArrowheads="1"/>
          </p:cNvPicPr>
          <p:nvPr/>
        </p:nvPicPr>
        <p:blipFill>
          <a:blip r:embed="rId2" cstate="print"/>
          <a:srcRect l="15001" r="16221"/>
          <a:stretch>
            <a:fillRect/>
          </a:stretch>
        </p:blipFill>
        <p:spPr bwMode="auto">
          <a:xfrm>
            <a:off x="1785665" y="1536681"/>
            <a:ext cx="5732856" cy="3908776"/>
          </a:xfrm>
          <a:prstGeom prst="rect">
            <a:avLst/>
          </a:prstGeom>
          <a:noFill/>
          <a:ln w="9525">
            <a:noFill/>
            <a:miter lim="800000"/>
            <a:headEnd/>
            <a:tailEnd/>
          </a:ln>
        </p:spPr>
      </p:pic>
    </p:spTree>
    <p:extLst>
      <p:ext uri="{BB962C8B-B14F-4D97-AF65-F5344CB8AC3E}">
        <p14:creationId xmlns:p14="http://schemas.microsoft.com/office/powerpoint/2010/main" val="1978645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18978" y="793652"/>
            <a:ext cx="8199707" cy="5466471"/>
          </a:xfrm>
          <a:prstGeom prst="rect">
            <a:avLst/>
          </a:prstGeom>
          <a:noFill/>
          <a:ln w="9525">
            <a:noFill/>
            <a:miter lim="800000"/>
            <a:headEnd/>
            <a:tailEnd/>
          </a:ln>
          <a:effectLst/>
        </p:spPr>
      </p:pic>
    </p:spTree>
    <p:extLst>
      <p:ext uri="{BB962C8B-B14F-4D97-AF65-F5344CB8AC3E}">
        <p14:creationId xmlns:p14="http://schemas.microsoft.com/office/powerpoint/2010/main" val="2674272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815926" y="927598"/>
            <a:ext cx="7519811" cy="5008968"/>
          </a:xfrm>
          <a:prstGeom prst="rect">
            <a:avLst/>
          </a:prstGeom>
          <a:noFill/>
          <a:ln w="9525">
            <a:noFill/>
            <a:miter lim="800000"/>
            <a:headEnd/>
            <a:tailEnd/>
          </a:ln>
          <a:effectLst/>
        </p:spPr>
      </p:pic>
    </p:spTree>
    <p:extLst>
      <p:ext uri="{BB962C8B-B14F-4D97-AF65-F5344CB8AC3E}">
        <p14:creationId xmlns:p14="http://schemas.microsoft.com/office/powerpoint/2010/main" val="348934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1585" name="Group 14"/>
          <p:cNvGrpSpPr>
            <a:grpSpLocks/>
          </p:cNvGrpSpPr>
          <p:nvPr/>
        </p:nvGrpSpPr>
        <p:grpSpPr bwMode="auto">
          <a:xfrm>
            <a:off x="4311255" y="1920480"/>
            <a:ext cx="440531" cy="3020615"/>
            <a:chOff x="4109150" y="685800"/>
            <a:chExt cx="587050" cy="4029020"/>
          </a:xfrm>
        </p:grpSpPr>
        <p:sp>
          <p:nvSpPr>
            <p:cNvPr id="451611" name="Oval 24"/>
            <p:cNvSpPr>
              <a:spLocks noChangeArrowheads="1"/>
            </p:cNvSpPr>
            <p:nvPr/>
          </p:nvSpPr>
          <p:spPr bwMode="auto">
            <a:xfrm flipH="1">
              <a:off x="4208163" y="3359248"/>
              <a:ext cx="256738" cy="328698"/>
            </a:xfrm>
            <a:prstGeom prst="ellipse">
              <a:avLst/>
            </a:prstGeom>
            <a:solidFill>
              <a:schemeClr val="tx1"/>
            </a:solidFill>
            <a:ln w="9525" algn="ctr">
              <a:noFill/>
              <a:round/>
              <a:headEnd/>
              <a:tailEnd/>
            </a:ln>
          </p:spPr>
          <p:txBody>
            <a:bodyPr wrap="none" anchor="ctr"/>
            <a:lstStyle/>
            <a:p>
              <a:endParaRPr lang="en-US" sz="1350" dirty="0"/>
            </a:p>
          </p:txBody>
        </p:sp>
        <p:sp>
          <p:nvSpPr>
            <p:cNvPr id="451612" name="Oval 25"/>
            <p:cNvSpPr>
              <a:spLocks noChangeArrowheads="1"/>
            </p:cNvSpPr>
            <p:nvPr/>
          </p:nvSpPr>
          <p:spPr bwMode="auto">
            <a:xfrm rot="20910997" flipH="1">
              <a:off x="4332092" y="3641442"/>
              <a:ext cx="216825" cy="709987"/>
            </a:xfrm>
            <a:prstGeom prst="ellipse">
              <a:avLst/>
            </a:prstGeom>
            <a:solidFill>
              <a:schemeClr val="tx1"/>
            </a:solidFill>
            <a:ln w="9525" algn="ctr">
              <a:noFill/>
              <a:round/>
              <a:headEnd/>
              <a:tailEnd/>
            </a:ln>
          </p:spPr>
          <p:txBody>
            <a:bodyPr wrap="none" anchor="ctr"/>
            <a:lstStyle/>
            <a:p>
              <a:endParaRPr lang="en-US" sz="1350" dirty="0"/>
            </a:p>
          </p:txBody>
        </p:sp>
        <p:sp>
          <p:nvSpPr>
            <p:cNvPr id="451613" name="Rectangle 26"/>
            <p:cNvSpPr>
              <a:spLocks noChangeArrowheads="1"/>
            </p:cNvSpPr>
            <p:nvPr/>
          </p:nvSpPr>
          <p:spPr bwMode="auto">
            <a:xfrm rot="13943080" flipH="1">
              <a:off x="4331051" y="3821497"/>
              <a:ext cx="396048" cy="81321"/>
            </a:xfrm>
            <a:prstGeom prst="rect">
              <a:avLst/>
            </a:prstGeom>
            <a:solidFill>
              <a:schemeClr val="tx1"/>
            </a:solidFill>
            <a:ln w="9525" algn="ctr">
              <a:noFill/>
              <a:miter lim="800000"/>
              <a:headEnd/>
              <a:tailEnd/>
            </a:ln>
          </p:spPr>
          <p:txBody>
            <a:bodyPr wrap="none" anchor="ctr"/>
            <a:lstStyle/>
            <a:p>
              <a:endParaRPr lang="en-US" sz="1350" dirty="0"/>
            </a:p>
          </p:txBody>
        </p:sp>
        <p:sp>
          <p:nvSpPr>
            <p:cNvPr id="451614" name="Rectangle 27"/>
            <p:cNvSpPr>
              <a:spLocks noChangeArrowheads="1"/>
            </p:cNvSpPr>
            <p:nvPr/>
          </p:nvSpPr>
          <p:spPr bwMode="auto">
            <a:xfrm rot="2837193" flipH="1">
              <a:off x="4500879" y="3906585"/>
              <a:ext cx="78887" cy="311754"/>
            </a:xfrm>
            <a:prstGeom prst="rect">
              <a:avLst/>
            </a:prstGeom>
            <a:solidFill>
              <a:schemeClr val="tx1"/>
            </a:solidFill>
            <a:ln w="9525" algn="ctr">
              <a:noFill/>
              <a:miter lim="800000"/>
              <a:headEnd/>
              <a:tailEnd/>
            </a:ln>
          </p:spPr>
          <p:txBody>
            <a:bodyPr wrap="none" anchor="ctr"/>
            <a:lstStyle/>
            <a:p>
              <a:endParaRPr lang="en-US" sz="1350" dirty="0"/>
            </a:p>
          </p:txBody>
        </p:sp>
        <p:sp>
          <p:nvSpPr>
            <p:cNvPr id="451615" name="Rectangle 28"/>
            <p:cNvSpPr>
              <a:spLocks noChangeArrowheads="1"/>
            </p:cNvSpPr>
            <p:nvPr/>
          </p:nvSpPr>
          <p:spPr bwMode="auto">
            <a:xfrm rot="5400000" flipH="1">
              <a:off x="4293870" y="4099785"/>
              <a:ext cx="101401" cy="405195"/>
            </a:xfrm>
            <a:prstGeom prst="rect">
              <a:avLst/>
            </a:prstGeom>
            <a:solidFill>
              <a:schemeClr val="tx1"/>
            </a:solidFill>
            <a:ln w="9525" algn="ctr">
              <a:noFill/>
              <a:miter lim="800000"/>
              <a:headEnd/>
              <a:tailEnd/>
            </a:ln>
          </p:spPr>
          <p:txBody>
            <a:bodyPr wrap="none" anchor="ctr"/>
            <a:lstStyle/>
            <a:p>
              <a:endParaRPr lang="en-US" sz="1350" dirty="0"/>
            </a:p>
          </p:txBody>
        </p:sp>
        <p:sp>
          <p:nvSpPr>
            <p:cNvPr id="451616" name="Rectangle 29"/>
            <p:cNvSpPr>
              <a:spLocks noChangeArrowheads="1"/>
            </p:cNvSpPr>
            <p:nvPr/>
          </p:nvSpPr>
          <p:spPr bwMode="auto">
            <a:xfrm rot="20498368" flipH="1">
              <a:off x="4160704" y="4280920"/>
              <a:ext cx="101401" cy="405195"/>
            </a:xfrm>
            <a:prstGeom prst="rect">
              <a:avLst/>
            </a:prstGeom>
            <a:solidFill>
              <a:schemeClr val="tx1"/>
            </a:solidFill>
            <a:ln w="9525" algn="ctr">
              <a:noFill/>
              <a:miter lim="800000"/>
              <a:headEnd/>
              <a:tailEnd/>
            </a:ln>
          </p:spPr>
          <p:txBody>
            <a:bodyPr wrap="none" anchor="ctr"/>
            <a:lstStyle/>
            <a:p>
              <a:endParaRPr lang="en-US" sz="1350" dirty="0"/>
            </a:p>
          </p:txBody>
        </p:sp>
        <p:sp>
          <p:nvSpPr>
            <p:cNvPr id="451617" name="Rectangle 30"/>
            <p:cNvSpPr>
              <a:spLocks noChangeArrowheads="1"/>
            </p:cNvSpPr>
            <p:nvPr/>
          </p:nvSpPr>
          <p:spPr bwMode="auto">
            <a:xfrm flipH="1">
              <a:off x="4109150" y="4628761"/>
              <a:ext cx="210353" cy="86059"/>
            </a:xfrm>
            <a:prstGeom prst="rect">
              <a:avLst/>
            </a:prstGeom>
            <a:solidFill>
              <a:schemeClr val="tx1"/>
            </a:solidFill>
            <a:ln w="9525" algn="ctr">
              <a:noFill/>
              <a:miter lim="800000"/>
              <a:headEnd/>
              <a:tailEnd/>
            </a:ln>
          </p:spPr>
          <p:txBody>
            <a:bodyPr wrap="none" anchor="ctr"/>
            <a:lstStyle/>
            <a:p>
              <a:endParaRPr lang="en-US" sz="1350" dirty="0"/>
            </a:p>
          </p:txBody>
        </p:sp>
        <p:sp>
          <p:nvSpPr>
            <p:cNvPr id="10" name="Oval 9"/>
            <p:cNvSpPr/>
            <p:nvPr/>
          </p:nvSpPr>
          <p:spPr>
            <a:xfrm>
              <a:off x="4326517" y="685800"/>
              <a:ext cx="228474" cy="244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11" name="Rectangle 10"/>
            <p:cNvSpPr/>
            <p:nvPr/>
          </p:nvSpPr>
          <p:spPr>
            <a:xfrm>
              <a:off x="4196414" y="4343204"/>
              <a:ext cx="490267" cy="46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cxnSp>
          <p:nvCxnSpPr>
            <p:cNvPr id="13" name="Straight Connector 12"/>
            <p:cNvCxnSpPr>
              <a:stCxn id="10" idx="4"/>
              <a:endCxn id="11" idx="0"/>
            </p:cNvCxnSpPr>
            <p:nvPr/>
          </p:nvCxnSpPr>
          <p:spPr>
            <a:xfrm rot="5400000">
              <a:off x="2735129" y="2637580"/>
              <a:ext cx="3412837" cy="158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1586" name="Group 38"/>
          <p:cNvGrpSpPr>
            <a:grpSpLocks/>
          </p:cNvGrpSpPr>
          <p:nvPr/>
        </p:nvGrpSpPr>
        <p:grpSpPr bwMode="auto">
          <a:xfrm>
            <a:off x="2200276" y="1921670"/>
            <a:ext cx="2603897" cy="2064544"/>
            <a:chOff x="1294213" y="687386"/>
            <a:chExt cx="3472125" cy="2754068"/>
          </a:xfrm>
        </p:grpSpPr>
        <p:sp>
          <p:nvSpPr>
            <p:cNvPr id="451601" name="Oval 24"/>
            <p:cNvSpPr>
              <a:spLocks noChangeArrowheads="1"/>
            </p:cNvSpPr>
            <p:nvPr/>
          </p:nvSpPr>
          <p:spPr bwMode="auto">
            <a:xfrm rot="5044366" flipH="1">
              <a:off x="2410832" y="3148736"/>
              <a:ext cx="256738" cy="328698"/>
            </a:xfrm>
            <a:prstGeom prst="ellipse">
              <a:avLst/>
            </a:prstGeom>
            <a:solidFill>
              <a:schemeClr val="tx1"/>
            </a:solidFill>
            <a:ln w="9525" algn="ctr">
              <a:noFill/>
              <a:round/>
              <a:headEnd/>
              <a:tailEnd/>
            </a:ln>
          </p:spPr>
          <p:txBody>
            <a:bodyPr wrap="none" anchor="ctr"/>
            <a:lstStyle/>
            <a:p>
              <a:endParaRPr lang="en-US" sz="1350" dirty="0"/>
            </a:p>
          </p:txBody>
        </p:sp>
        <p:sp>
          <p:nvSpPr>
            <p:cNvPr id="451602" name="Oval 25"/>
            <p:cNvSpPr>
              <a:spLocks noChangeArrowheads="1"/>
            </p:cNvSpPr>
            <p:nvPr/>
          </p:nvSpPr>
          <p:spPr bwMode="auto">
            <a:xfrm rot="7043353" flipH="1">
              <a:off x="1996165" y="2886031"/>
              <a:ext cx="216825" cy="709987"/>
            </a:xfrm>
            <a:prstGeom prst="ellipse">
              <a:avLst/>
            </a:prstGeom>
            <a:solidFill>
              <a:schemeClr val="tx1"/>
            </a:solidFill>
            <a:ln w="9525" algn="ctr">
              <a:noFill/>
              <a:round/>
              <a:headEnd/>
              <a:tailEnd/>
            </a:ln>
          </p:spPr>
          <p:txBody>
            <a:bodyPr wrap="none" anchor="ctr"/>
            <a:lstStyle/>
            <a:p>
              <a:endParaRPr lang="en-US" sz="1350" dirty="0"/>
            </a:p>
          </p:txBody>
        </p:sp>
        <p:sp>
          <p:nvSpPr>
            <p:cNvPr id="451603" name="Rectangle 26"/>
            <p:cNvSpPr>
              <a:spLocks noChangeArrowheads="1"/>
            </p:cNvSpPr>
            <p:nvPr/>
          </p:nvSpPr>
          <p:spPr bwMode="auto">
            <a:xfrm rot="15360949" flipH="1">
              <a:off x="2094487" y="3154625"/>
              <a:ext cx="396048" cy="81321"/>
            </a:xfrm>
            <a:prstGeom prst="rect">
              <a:avLst/>
            </a:prstGeom>
            <a:solidFill>
              <a:schemeClr val="tx1"/>
            </a:solidFill>
            <a:ln w="9525" algn="ctr">
              <a:noFill/>
              <a:miter lim="800000"/>
              <a:headEnd/>
              <a:tailEnd/>
            </a:ln>
          </p:spPr>
          <p:txBody>
            <a:bodyPr wrap="none" anchor="ctr"/>
            <a:lstStyle/>
            <a:p>
              <a:endParaRPr lang="en-US" sz="1350" dirty="0"/>
            </a:p>
          </p:txBody>
        </p:sp>
        <p:sp>
          <p:nvSpPr>
            <p:cNvPr id="451604" name="Rectangle 27"/>
            <p:cNvSpPr>
              <a:spLocks noChangeArrowheads="1"/>
            </p:cNvSpPr>
            <p:nvPr/>
          </p:nvSpPr>
          <p:spPr bwMode="auto">
            <a:xfrm rot="10800000" flipH="1">
              <a:off x="2207501" y="2722719"/>
              <a:ext cx="78887" cy="311754"/>
            </a:xfrm>
            <a:prstGeom prst="rect">
              <a:avLst/>
            </a:prstGeom>
            <a:solidFill>
              <a:schemeClr val="tx1"/>
            </a:solidFill>
            <a:ln w="9525" algn="ctr">
              <a:noFill/>
              <a:miter lim="800000"/>
              <a:headEnd/>
              <a:tailEnd/>
            </a:ln>
          </p:spPr>
          <p:txBody>
            <a:bodyPr wrap="none" anchor="ctr"/>
            <a:lstStyle/>
            <a:p>
              <a:endParaRPr lang="en-US" sz="1350" dirty="0"/>
            </a:p>
          </p:txBody>
        </p:sp>
        <p:sp>
          <p:nvSpPr>
            <p:cNvPr id="451605" name="Rectangle 28"/>
            <p:cNvSpPr>
              <a:spLocks noChangeArrowheads="1"/>
            </p:cNvSpPr>
            <p:nvPr/>
          </p:nvSpPr>
          <p:spPr bwMode="auto">
            <a:xfrm rot="8325364" flipH="1">
              <a:off x="1693911" y="2829857"/>
              <a:ext cx="101401" cy="405195"/>
            </a:xfrm>
            <a:prstGeom prst="rect">
              <a:avLst/>
            </a:prstGeom>
            <a:solidFill>
              <a:schemeClr val="tx1"/>
            </a:solidFill>
            <a:ln w="9525" algn="ctr">
              <a:noFill/>
              <a:miter lim="800000"/>
              <a:headEnd/>
              <a:tailEnd/>
            </a:ln>
          </p:spPr>
          <p:txBody>
            <a:bodyPr wrap="none" anchor="ctr"/>
            <a:lstStyle/>
            <a:p>
              <a:endParaRPr lang="en-US" sz="1350" dirty="0"/>
            </a:p>
          </p:txBody>
        </p:sp>
        <p:sp>
          <p:nvSpPr>
            <p:cNvPr id="451606" name="Rectangle 29"/>
            <p:cNvSpPr>
              <a:spLocks noChangeArrowheads="1"/>
            </p:cNvSpPr>
            <p:nvPr/>
          </p:nvSpPr>
          <p:spPr bwMode="auto">
            <a:xfrm rot="7158656" flipH="1">
              <a:off x="1446110" y="2622926"/>
              <a:ext cx="101401" cy="405195"/>
            </a:xfrm>
            <a:prstGeom prst="rect">
              <a:avLst/>
            </a:prstGeom>
            <a:solidFill>
              <a:schemeClr val="tx1"/>
            </a:solidFill>
            <a:ln w="9525" algn="ctr">
              <a:noFill/>
              <a:miter lim="800000"/>
              <a:headEnd/>
              <a:tailEnd/>
            </a:ln>
          </p:spPr>
          <p:txBody>
            <a:bodyPr wrap="none" anchor="ctr"/>
            <a:lstStyle/>
            <a:p>
              <a:endParaRPr lang="en-US" sz="1350" dirty="0"/>
            </a:p>
          </p:txBody>
        </p:sp>
        <p:sp>
          <p:nvSpPr>
            <p:cNvPr id="451607" name="Rectangle 30"/>
            <p:cNvSpPr>
              <a:spLocks noChangeArrowheads="1"/>
            </p:cNvSpPr>
            <p:nvPr/>
          </p:nvSpPr>
          <p:spPr bwMode="auto">
            <a:xfrm rot="5692513" flipH="1">
              <a:off x="1244852" y="2632588"/>
              <a:ext cx="210353" cy="86059"/>
            </a:xfrm>
            <a:prstGeom prst="rect">
              <a:avLst/>
            </a:prstGeom>
            <a:solidFill>
              <a:schemeClr val="tx1"/>
            </a:solidFill>
            <a:ln w="9525" algn="ctr">
              <a:noFill/>
              <a:miter lim="800000"/>
              <a:headEnd/>
              <a:tailEnd/>
            </a:ln>
          </p:spPr>
          <p:txBody>
            <a:bodyPr wrap="none" anchor="ctr"/>
            <a:lstStyle/>
            <a:p>
              <a:endParaRPr lang="en-US" sz="1350" dirty="0"/>
            </a:p>
          </p:txBody>
        </p:sp>
        <p:sp>
          <p:nvSpPr>
            <p:cNvPr id="24" name="Oval 23"/>
            <p:cNvSpPr/>
            <p:nvPr/>
          </p:nvSpPr>
          <p:spPr>
            <a:xfrm rot="2925364">
              <a:off x="4321757" y="679495"/>
              <a:ext cx="228712" cy="244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25" name="Rectangle 24"/>
            <p:cNvSpPr/>
            <p:nvPr/>
          </p:nvSpPr>
          <p:spPr>
            <a:xfrm rot="2925364">
              <a:off x="1515586" y="3124603"/>
              <a:ext cx="489189" cy="46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cxnSp>
          <p:nvCxnSpPr>
            <p:cNvPr id="26" name="Straight Connector 25"/>
            <p:cNvCxnSpPr>
              <a:stCxn id="24" idx="4"/>
              <a:endCxn id="25" idx="0"/>
            </p:cNvCxnSpPr>
            <p:nvPr/>
          </p:nvCxnSpPr>
          <p:spPr>
            <a:xfrm rot="8325364">
              <a:off x="1352955" y="2007243"/>
              <a:ext cx="3413383"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1587" name="Group 37"/>
          <p:cNvGrpSpPr>
            <a:grpSpLocks/>
          </p:cNvGrpSpPr>
          <p:nvPr/>
        </p:nvGrpSpPr>
        <p:grpSpPr bwMode="auto">
          <a:xfrm>
            <a:off x="4475560" y="1750219"/>
            <a:ext cx="2065734" cy="2558654"/>
            <a:chOff x="4327945" y="459098"/>
            <a:chExt cx="2754161" cy="3412671"/>
          </a:xfrm>
        </p:grpSpPr>
        <p:sp>
          <p:nvSpPr>
            <p:cNvPr id="451591" name="Oval 24"/>
            <p:cNvSpPr>
              <a:spLocks noChangeArrowheads="1"/>
            </p:cNvSpPr>
            <p:nvPr/>
          </p:nvSpPr>
          <p:spPr bwMode="auto">
            <a:xfrm rot="16859242" flipH="1">
              <a:off x="5997394" y="2895763"/>
              <a:ext cx="256738" cy="328698"/>
            </a:xfrm>
            <a:prstGeom prst="ellipse">
              <a:avLst/>
            </a:prstGeom>
            <a:solidFill>
              <a:schemeClr val="tx1"/>
            </a:solidFill>
            <a:ln w="9525" algn="ctr">
              <a:noFill/>
              <a:round/>
              <a:headEnd/>
              <a:tailEnd/>
            </a:ln>
          </p:spPr>
          <p:txBody>
            <a:bodyPr wrap="none" anchor="ctr"/>
            <a:lstStyle/>
            <a:p>
              <a:endParaRPr lang="en-US" sz="1350" dirty="0"/>
            </a:p>
          </p:txBody>
        </p:sp>
        <p:sp>
          <p:nvSpPr>
            <p:cNvPr id="451592" name="Oval 25"/>
            <p:cNvSpPr>
              <a:spLocks noChangeArrowheads="1"/>
            </p:cNvSpPr>
            <p:nvPr/>
          </p:nvSpPr>
          <p:spPr bwMode="auto">
            <a:xfrm rot="17505451" flipH="1">
              <a:off x="6445854" y="2863372"/>
              <a:ext cx="216825" cy="709987"/>
            </a:xfrm>
            <a:prstGeom prst="ellipse">
              <a:avLst/>
            </a:prstGeom>
            <a:solidFill>
              <a:schemeClr val="tx1"/>
            </a:solidFill>
            <a:ln w="9525" algn="ctr">
              <a:noFill/>
              <a:round/>
              <a:headEnd/>
              <a:tailEnd/>
            </a:ln>
          </p:spPr>
          <p:txBody>
            <a:bodyPr wrap="none" anchor="ctr"/>
            <a:lstStyle/>
            <a:p>
              <a:endParaRPr lang="en-US" sz="1350" dirty="0"/>
            </a:p>
          </p:txBody>
        </p:sp>
        <p:sp>
          <p:nvSpPr>
            <p:cNvPr id="451593" name="Rectangle 26"/>
            <p:cNvSpPr>
              <a:spLocks noChangeArrowheads="1"/>
            </p:cNvSpPr>
            <p:nvPr/>
          </p:nvSpPr>
          <p:spPr bwMode="auto">
            <a:xfrm rot="9331264" flipH="1">
              <a:off x="6257543" y="2985446"/>
              <a:ext cx="396048" cy="81321"/>
            </a:xfrm>
            <a:prstGeom prst="rect">
              <a:avLst/>
            </a:prstGeom>
            <a:solidFill>
              <a:schemeClr val="tx1"/>
            </a:solidFill>
            <a:ln w="9525" algn="ctr">
              <a:noFill/>
              <a:miter lim="800000"/>
              <a:headEnd/>
              <a:tailEnd/>
            </a:ln>
          </p:spPr>
          <p:txBody>
            <a:bodyPr wrap="none" anchor="ctr"/>
            <a:lstStyle/>
            <a:p>
              <a:endParaRPr lang="en-US" sz="1350" dirty="0"/>
            </a:p>
          </p:txBody>
        </p:sp>
        <p:sp>
          <p:nvSpPr>
            <p:cNvPr id="451594" name="Rectangle 27"/>
            <p:cNvSpPr>
              <a:spLocks noChangeArrowheads="1"/>
            </p:cNvSpPr>
            <p:nvPr/>
          </p:nvSpPr>
          <p:spPr bwMode="auto">
            <a:xfrm rot="298725" flipH="1">
              <a:off x="6571175" y="2917922"/>
              <a:ext cx="78887" cy="311754"/>
            </a:xfrm>
            <a:prstGeom prst="rect">
              <a:avLst/>
            </a:prstGeom>
            <a:solidFill>
              <a:schemeClr val="tx1"/>
            </a:solidFill>
            <a:ln w="9525" algn="ctr">
              <a:noFill/>
              <a:miter lim="800000"/>
              <a:headEnd/>
              <a:tailEnd/>
            </a:ln>
          </p:spPr>
          <p:txBody>
            <a:bodyPr wrap="none" anchor="ctr"/>
            <a:lstStyle/>
            <a:p>
              <a:endParaRPr lang="en-US" sz="1350" dirty="0"/>
            </a:p>
          </p:txBody>
        </p:sp>
        <p:sp>
          <p:nvSpPr>
            <p:cNvPr id="451595" name="Rectangle 28"/>
            <p:cNvSpPr>
              <a:spLocks noChangeArrowheads="1"/>
            </p:cNvSpPr>
            <p:nvPr/>
          </p:nvSpPr>
          <p:spPr bwMode="auto">
            <a:xfrm rot="2861532" flipH="1">
              <a:off x="6671894" y="3258977"/>
              <a:ext cx="101401" cy="405195"/>
            </a:xfrm>
            <a:prstGeom prst="rect">
              <a:avLst/>
            </a:prstGeom>
            <a:solidFill>
              <a:schemeClr val="tx1"/>
            </a:solidFill>
            <a:ln w="9525" algn="ctr">
              <a:noFill/>
              <a:miter lim="800000"/>
              <a:headEnd/>
              <a:tailEnd/>
            </a:ln>
          </p:spPr>
          <p:txBody>
            <a:bodyPr wrap="none" anchor="ctr"/>
            <a:lstStyle/>
            <a:p>
              <a:endParaRPr lang="en-US" sz="1350" dirty="0"/>
            </a:p>
          </p:txBody>
        </p:sp>
        <p:sp>
          <p:nvSpPr>
            <p:cNvPr id="451596" name="Rectangle 29"/>
            <p:cNvSpPr>
              <a:spLocks noChangeArrowheads="1"/>
            </p:cNvSpPr>
            <p:nvPr/>
          </p:nvSpPr>
          <p:spPr bwMode="auto">
            <a:xfrm rot="17014843" flipH="1">
              <a:off x="6681049" y="3453995"/>
              <a:ext cx="101401" cy="405195"/>
            </a:xfrm>
            <a:prstGeom prst="rect">
              <a:avLst/>
            </a:prstGeom>
            <a:solidFill>
              <a:schemeClr val="tx1"/>
            </a:solidFill>
            <a:ln w="9525" algn="ctr">
              <a:noFill/>
              <a:miter lim="800000"/>
              <a:headEnd/>
              <a:tailEnd/>
            </a:ln>
          </p:spPr>
          <p:txBody>
            <a:bodyPr wrap="none" anchor="ctr"/>
            <a:lstStyle/>
            <a:p>
              <a:endParaRPr lang="en-US" sz="1350" dirty="0"/>
            </a:p>
          </p:txBody>
        </p:sp>
        <p:sp>
          <p:nvSpPr>
            <p:cNvPr id="451597" name="Rectangle 30"/>
            <p:cNvSpPr>
              <a:spLocks noChangeArrowheads="1"/>
            </p:cNvSpPr>
            <p:nvPr/>
          </p:nvSpPr>
          <p:spPr bwMode="auto">
            <a:xfrm rot="19061532" flipH="1">
              <a:off x="6738795" y="3707969"/>
              <a:ext cx="210353" cy="86059"/>
            </a:xfrm>
            <a:prstGeom prst="rect">
              <a:avLst/>
            </a:prstGeom>
            <a:solidFill>
              <a:schemeClr val="tx1"/>
            </a:solidFill>
            <a:ln w="9525" algn="ctr">
              <a:noFill/>
              <a:miter lim="800000"/>
              <a:headEnd/>
              <a:tailEnd/>
            </a:ln>
          </p:spPr>
          <p:txBody>
            <a:bodyPr wrap="none" anchor="ctr"/>
            <a:lstStyle/>
            <a:p>
              <a:endParaRPr lang="en-US" sz="1350" dirty="0"/>
            </a:p>
          </p:txBody>
        </p:sp>
        <p:sp>
          <p:nvSpPr>
            <p:cNvPr id="35" name="Oval 34"/>
            <p:cNvSpPr/>
            <p:nvPr/>
          </p:nvSpPr>
          <p:spPr>
            <a:xfrm rot="19061532">
              <a:off x="4327945" y="689362"/>
              <a:ext cx="228587" cy="24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36" name="Rectangle 35"/>
            <p:cNvSpPr/>
            <p:nvPr/>
          </p:nvSpPr>
          <p:spPr>
            <a:xfrm rot="19061532">
              <a:off x="6591596" y="3420769"/>
              <a:ext cx="490510" cy="46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cxnSp>
          <p:nvCxnSpPr>
            <p:cNvPr id="37" name="Straight Connector 36"/>
            <p:cNvCxnSpPr>
              <a:stCxn id="35" idx="4"/>
              <a:endCxn id="36" idx="0"/>
            </p:cNvCxnSpPr>
            <p:nvPr/>
          </p:nvCxnSpPr>
          <p:spPr>
            <a:xfrm rot="2861532">
              <a:off x="3966942" y="2164640"/>
              <a:ext cx="3412671"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1588" name="TextBox 39"/>
          <p:cNvSpPr txBox="1">
            <a:spLocks noChangeArrowheads="1"/>
          </p:cNvSpPr>
          <p:nvPr/>
        </p:nvSpPr>
        <p:spPr bwMode="auto">
          <a:xfrm>
            <a:off x="1651397" y="5495926"/>
            <a:ext cx="5791200" cy="553998"/>
          </a:xfrm>
          <a:prstGeom prst="rect">
            <a:avLst/>
          </a:prstGeom>
          <a:noFill/>
          <a:ln w="9525">
            <a:noFill/>
            <a:miter lim="800000"/>
            <a:headEnd/>
            <a:tailEnd/>
          </a:ln>
        </p:spPr>
        <p:txBody>
          <a:bodyPr>
            <a:spAutoFit/>
          </a:bodyPr>
          <a:lstStyle/>
          <a:p>
            <a:r>
              <a:rPr lang="en-US" sz="1500" dirty="0"/>
              <a:t>Leg movements at the same frequency as the swing’s natural frequency make the swing go higher</a:t>
            </a:r>
          </a:p>
        </p:txBody>
      </p:sp>
      <p:cxnSp>
        <p:nvCxnSpPr>
          <p:cNvPr id="42" name="Straight Arrow Connector 41"/>
          <p:cNvCxnSpPr/>
          <p:nvPr/>
        </p:nvCxnSpPr>
        <p:spPr>
          <a:xfrm rot="16200000" flipV="1">
            <a:off x="2587229" y="4469607"/>
            <a:ext cx="1227535" cy="86082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631406" y="4413647"/>
            <a:ext cx="2453879" cy="108942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210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664857" cy="1143000"/>
          </a:xfrm>
        </p:spPr>
        <p:txBody>
          <a:bodyPr>
            <a:normAutofit fontScale="90000"/>
          </a:bodyPr>
          <a:lstStyle/>
          <a:p>
            <a:r>
              <a:rPr lang="en-US" dirty="0"/>
              <a:t>Question 223.2.10</a:t>
            </a:r>
          </a:p>
        </p:txBody>
      </p:sp>
      <p:sp>
        <p:nvSpPr>
          <p:cNvPr id="3" name="Content Placeholder 2"/>
          <p:cNvSpPr>
            <a:spLocks noGrp="1"/>
          </p:cNvSpPr>
          <p:nvPr>
            <p:ph idx="1"/>
          </p:nvPr>
        </p:nvSpPr>
        <p:spPr>
          <a:xfrm>
            <a:off x="301502" y="1481446"/>
            <a:ext cx="4197927" cy="4525963"/>
          </a:xfrm>
        </p:spPr>
        <p:txBody>
          <a:bodyPr>
            <a:normAutofit/>
          </a:bodyPr>
          <a:lstStyle/>
          <a:p>
            <a:pPr>
              <a:buNone/>
            </a:pPr>
            <a:r>
              <a:rPr lang="en-US" sz="2800" dirty="0"/>
              <a:t>A traveling wave is shown below moving to the right at 1m/s in a snapshot view. What might the history graph look like for the position  x=0?</a:t>
            </a:r>
          </a:p>
        </p:txBody>
      </p:sp>
      <p:cxnSp>
        <p:nvCxnSpPr>
          <p:cNvPr id="7" name="Straight Connector 6"/>
          <p:cNvCxnSpPr>
            <a:cxnSpLocks/>
          </p:cNvCxnSpPr>
          <p:nvPr/>
        </p:nvCxnSpPr>
        <p:spPr>
          <a:xfrm flipH="1" flipV="1">
            <a:off x="5482528" y="4711739"/>
            <a:ext cx="3" cy="12895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5482530" y="4707430"/>
            <a:ext cx="1432094" cy="13054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5383807" y="2942024"/>
            <a:ext cx="1292552" cy="106478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flipH="1">
            <a:off x="5490930" y="868550"/>
            <a:ext cx="1432096" cy="1306479"/>
            <a:chOff x="6722481" y="891455"/>
            <a:chExt cx="1652592" cy="1444143"/>
          </a:xfrm>
        </p:grpSpPr>
        <p:cxnSp>
          <p:nvCxnSpPr>
            <p:cNvPr id="13" name="Straight Connector 12"/>
            <p:cNvCxnSpPr>
              <a:cxnSpLocks/>
            </p:cNvCxnSpPr>
            <p:nvPr/>
          </p:nvCxnSpPr>
          <p:spPr>
            <a:xfrm flipH="1" flipV="1">
              <a:off x="6722481" y="896220"/>
              <a:ext cx="0" cy="14393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6722484" y="891455"/>
              <a:ext cx="1652589" cy="144303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p:nvCxnSpPr>
        <p:spPr>
          <a:xfrm rot="16200000" flipV="1">
            <a:off x="6452343" y="2954559"/>
            <a:ext cx="1292552" cy="106478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807796" y="1440797"/>
            <a:ext cx="1554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3867826" y="3396078"/>
            <a:ext cx="1554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879833" y="5276156"/>
            <a:ext cx="1554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510814" y="2167761"/>
            <a:ext cx="3723117" cy="3835360"/>
            <a:chOff x="5472546" y="2167761"/>
            <a:chExt cx="2761385" cy="3835360"/>
          </a:xfrm>
        </p:grpSpPr>
        <p:cxnSp>
          <p:nvCxnSpPr>
            <p:cNvPr id="22" name="Straight Connector 21"/>
            <p:cNvCxnSpPr/>
            <p:nvPr/>
          </p:nvCxnSpPr>
          <p:spPr>
            <a:xfrm flipV="1">
              <a:off x="5472546" y="2167761"/>
              <a:ext cx="268934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532576" y="4123042"/>
              <a:ext cx="268934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544583" y="6003120"/>
              <a:ext cx="268934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7705665" y="2242964"/>
            <a:ext cx="537869" cy="334125"/>
          </a:xfrm>
          <a:prstGeom prst="rect">
            <a:avLst/>
          </a:prstGeom>
          <a:noFill/>
        </p:spPr>
        <p:txBody>
          <a:bodyPr wrap="none" rtlCol="0">
            <a:spAutoFit/>
          </a:bodyPr>
          <a:lstStyle/>
          <a:p>
            <a:r>
              <a:rPr lang="en-US" dirty="0"/>
              <a:t>time</a:t>
            </a:r>
          </a:p>
        </p:txBody>
      </p:sp>
      <p:sp>
        <p:nvSpPr>
          <p:cNvPr id="30" name="TextBox 29"/>
          <p:cNvSpPr txBox="1"/>
          <p:nvPr/>
        </p:nvSpPr>
        <p:spPr>
          <a:xfrm>
            <a:off x="7801713" y="4160643"/>
            <a:ext cx="537869" cy="334125"/>
          </a:xfrm>
          <a:prstGeom prst="rect">
            <a:avLst/>
          </a:prstGeom>
          <a:noFill/>
        </p:spPr>
        <p:txBody>
          <a:bodyPr wrap="none" rtlCol="0">
            <a:spAutoFit/>
          </a:bodyPr>
          <a:lstStyle/>
          <a:p>
            <a:r>
              <a:rPr lang="en-US" dirty="0"/>
              <a:t>time</a:t>
            </a:r>
          </a:p>
        </p:txBody>
      </p:sp>
      <p:sp>
        <p:nvSpPr>
          <p:cNvPr id="31" name="TextBox 30"/>
          <p:cNvSpPr txBox="1"/>
          <p:nvPr/>
        </p:nvSpPr>
        <p:spPr>
          <a:xfrm>
            <a:off x="7933779" y="6019289"/>
            <a:ext cx="537869" cy="334125"/>
          </a:xfrm>
          <a:prstGeom prst="rect">
            <a:avLst/>
          </a:prstGeom>
          <a:noFill/>
        </p:spPr>
        <p:txBody>
          <a:bodyPr wrap="none" rtlCol="0">
            <a:spAutoFit/>
          </a:bodyPr>
          <a:lstStyle/>
          <a:p>
            <a:r>
              <a:rPr lang="en-US" dirty="0"/>
              <a:t>time</a:t>
            </a:r>
          </a:p>
        </p:txBody>
      </p:sp>
      <p:sp>
        <p:nvSpPr>
          <p:cNvPr id="32" name="TextBox 31"/>
          <p:cNvSpPr txBox="1"/>
          <p:nvPr/>
        </p:nvSpPr>
        <p:spPr>
          <a:xfrm>
            <a:off x="4260732" y="651164"/>
            <a:ext cx="260044" cy="334125"/>
          </a:xfrm>
          <a:prstGeom prst="rect">
            <a:avLst/>
          </a:prstGeom>
          <a:noFill/>
        </p:spPr>
        <p:txBody>
          <a:bodyPr wrap="none" rtlCol="0">
            <a:spAutoFit/>
          </a:bodyPr>
          <a:lstStyle/>
          <a:p>
            <a:r>
              <a:rPr lang="en-US" dirty="0"/>
              <a:t>y</a:t>
            </a:r>
          </a:p>
        </p:txBody>
      </p:sp>
      <p:sp>
        <p:nvSpPr>
          <p:cNvPr id="33" name="TextBox 32"/>
          <p:cNvSpPr txBox="1"/>
          <p:nvPr/>
        </p:nvSpPr>
        <p:spPr>
          <a:xfrm>
            <a:off x="4356780" y="2618979"/>
            <a:ext cx="260044" cy="334125"/>
          </a:xfrm>
          <a:prstGeom prst="rect">
            <a:avLst/>
          </a:prstGeom>
          <a:noFill/>
        </p:spPr>
        <p:txBody>
          <a:bodyPr wrap="none" rtlCol="0">
            <a:spAutoFit/>
          </a:bodyPr>
          <a:lstStyle/>
          <a:p>
            <a:r>
              <a:rPr lang="en-US" dirty="0"/>
              <a:t>y</a:t>
            </a:r>
          </a:p>
        </p:txBody>
      </p:sp>
      <p:sp>
        <p:nvSpPr>
          <p:cNvPr id="34" name="TextBox 33"/>
          <p:cNvSpPr txBox="1"/>
          <p:nvPr/>
        </p:nvSpPr>
        <p:spPr>
          <a:xfrm>
            <a:off x="4380792" y="4524124"/>
            <a:ext cx="260044" cy="334125"/>
          </a:xfrm>
          <a:prstGeom prst="rect">
            <a:avLst/>
          </a:prstGeom>
          <a:noFill/>
        </p:spPr>
        <p:txBody>
          <a:bodyPr wrap="none" rtlCol="0">
            <a:spAutoFit/>
          </a:bodyPr>
          <a:lstStyle/>
          <a:p>
            <a:r>
              <a:rPr lang="en-US" dirty="0"/>
              <a:t>y</a:t>
            </a:r>
          </a:p>
        </p:txBody>
      </p:sp>
      <p:sp>
        <p:nvSpPr>
          <p:cNvPr id="35" name="TextBox 34"/>
          <p:cNvSpPr txBox="1"/>
          <p:nvPr/>
        </p:nvSpPr>
        <p:spPr>
          <a:xfrm>
            <a:off x="7333479" y="801571"/>
            <a:ext cx="397568" cy="529031"/>
          </a:xfrm>
          <a:prstGeom prst="rect">
            <a:avLst/>
          </a:prstGeom>
          <a:noFill/>
        </p:spPr>
        <p:txBody>
          <a:bodyPr wrap="none" rtlCol="0">
            <a:spAutoFit/>
          </a:bodyPr>
          <a:lstStyle/>
          <a:p>
            <a:r>
              <a:rPr lang="en-US" sz="3200" dirty="0"/>
              <a:t>A</a:t>
            </a:r>
          </a:p>
        </p:txBody>
      </p:sp>
      <p:sp>
        <p:nvSpPr>
          <p:cNvPr id="36" name="TextBox 35"/>
          <p:cNvSpPr txBox="1"/>
          <p:nvPr/>
        </p:nvSpPr>
        <p:spPr>
          <a:xfrm>
            <a:off x="7501562" y="2907257"/>
            <a:ext cx="397568" cy="529031"/>
          </a:xfrm>
          <a:prstGeom prst="rect">
            <a:avLst/>
          </a:prstGeom>
          <a:noFill/>
        </p:spPr>
        <p:txBody>
          <a:bodyPr wrap="none" rtlCol="0">
            <a:spAutoFit/>
          </a:bodyPr>
          <a:lstStyle/>
          <a:p>
            <a:r>
              <a:rPr lang="en-US" sz="3200" dirty="0"/>
              <a:t>B</a:t>
            </a:r>
          </a:p>
        </p:txBody>
      </p:sp>
      <p:sp>
        <p:nvSpPr>
          <p:cNvPr id="37" name="TextBox 36"/>
          <p:cNvSpPr txBox="1"/>
          <p:nvPr/>
        </p:nvSpPr>
        <p:spPr>
          <a:xfrm>
            <a:off x="7609616" y="4737199"/>
            <a:ext cx="417015" cy="529031"/>
          </a:xfrm>
          <a:prstGeom prst="rect">
            <a:avLst/>
          </a:prstGeom>
          <a:noFill/>
        </p:spPr>
        <p:txBody>
          <a:bodyPr wrap="none" rtlCol="0">
            <a:spAutoFit/>
          </a:bodyPr>
          <a:lstStyle/>
          <a:p>
            <a:r>
              <a:rPr lang="en-US" sz="3200" dirty="0"/>
              <a:t>C</a:t>
            </a:r>
          </a:p>
        </p:txBody>
      </p:sp>
      <p:cxnSp>
        <p:nvCxnSpPr>
          <p:cNvPr id="6" name="Straight Connector 5">
            <a:extLst>
              <a:ext uri="{FF2B5EF4-FFF2-40B4-BE49-F238E27FC236}">
                <a16:creationId xmlns:a16="http://schemas.microsoft.com/office/drawing/2014/main" id="{726B79E5-F9A1-49F8-9CA3-7EF6DE765CDE}"/>
              </a:ext>
            </a:extLst>
          </p:cNvPr>
          <p:cNvCxnSpPr/>
          <p:nvPr/>
        </p:nvCxnSpPr>
        <p:spPr>
          <a:xfrm>
            <a:off x="95002" y="6020790"/>
            <a:ext cx="4393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15A66DA-ED04-4E00-B619-DB651BDE1D1E}"/>
              </a:ext>
            </a:extLst>
          </p:cNvPr>
          <p:cNvCxnSpPr>
            <a:cxnSpLocks/>
          </p:cNvCxnSpPr>
          <p:nvPr/>
        </p:nvCxnSpPr>
        <p:spPr>
          <a:xfrm flipV="1">
            <a:off x="653143" y="5246703"/>
            <a:ext cx="563098" cy="7740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FD693D-93FC-481B-9040-288D40B2FC39}"/>
              </a:ext>
            </a:extLst>
          </p:cNvPr>
          <p:cNvCxnSpPr>
            <a:cxnSpLocks/>
          </p:cNvCxnSpPr>
          <p:nvPr/>
        </p:nvCxnSpPr>
        <p:spPr>
          <a:xfrm>
            <a:off x="1223158" y="5237825"/>
            <a:ext cx="0" cy="7812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315A41-78F2-44FB-9722-01188D701A04}"/>
              </a:ext>
            </a:extLst>
          </p:cNvPr>
          <p:cNvCxnSpPr/>
          <p:nvPr/>
        </p:nvCxnSpPr>
        <p:spPr>
          <a:xfrm>
            <a:off x="2078181" y="4548250"/>
            <a:ext cx="0" cy="1995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0A1B9B1-9B9E-4854-B18D-68B95F278AC4}"/>
              </a:ext>
            </a:extLst>
          </p:cNvPr>
          <p:cNvCxnSpPr/>
          <p:nvPr/>
        </p:nvCxnSpPr>
        <p:spPr>
          <a:xfrm>
            <a:off x="1229039" y="6008915"/>
            <a:ext cx="25650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6C8335-BAC5-4122-B368-7B4B47217718}"/>
              </a:ext>
            </a:extLst>
          </p:cNvPr>
          <p:cNvCxnSpPr>
            <a:cxnSpLocks/>
          </p:cNvCxnSpPr>
          <p:nvPr/>
        </p:nvCxnSpPr>
        <p:spPr>
          <a:xfrm>
            <a:off x="0" y="6010394"/>
            <a:ext cx="6781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Arrow: Right 41">
            <a:extLst>
              <a:ext uri="{FF2B5EF4-FFF2-40B4-BE49-F238E27FC236}">
                <a16:creationId xmlns:a16="http://schemas.microsoft.com/office/drawing/2014/main" id="{5521DB2F-8000-48C5-8DF6-0CABD62FFEEF}"/>
              </a:ext>
            </a:extLst>
          </p:cNvPr>
          <p:cNvSpPr/>
          <p:nvPr/>
        </p:nvSpPr>
        <p:spPr>
          <a:xfrm>
            <a:off x="1074198" y="4962618"/>
            <a:ext cx="417250" cy="230819"/>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949CEBF3-4F6C-47B7-BA7D-752A73DD2093}"/>
              </a:ext>
            </a:extLst>
          </p:cNvPr>
          <p:cNvCxnSpPr/>
          <p:nvPr/>
        </p:nvCxnSpPr>
        <p:spPr>
          <a:xfrm>
            <a:off x="1961963" y="5255581"/>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0E263E9-C31E-4F14-87BE-1C3FAF88FD10}"/>
              </a:ext>
            </a:extLst>
          </p:cNvPr>
          <p:cNvCxnSpPr/>
          <p:nvPr/>
        </p:nvCxnSpPr>
        <p:spPr>
          <a:xfrm>
            <a:off x="1972320" y="5638801"/>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2D692E4-21F0-4DB5-B171-D9BAAA841328}"/>
              </a:ext>
            </a:extLst>
          </p:cNvPr>
          <p:cNvSpPr txBox="1"/>
          <p:nvPr/>
        </p:nvSpPr>
        <p:spPr>
          <a:xfrm>
            <a:off x="4022515" y="5988122"/>
            <a:ext cx="284052"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2845883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53A89D6-F3C9-4CA1-8581-EFBCFE23BFE4}"/>
              </a:ext>
            </a:extLst>
          </p:cNvPr>
          <p:cNvCxnSpPr/>
          <p:nvPr/>
        </p:nvCxnSpPr>
        <p:spPr>
          <a:xfrm>
            <a:off x="343583" y="1265842"/>
            <a:ext cx="4393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E7132D2-AABA-4520-89D6-6C29B60A606D}"/>
              </a:ext>
            </a:extLst>
          </p:cNvPr>
          <p:cNvCxnSpPr>
            <a:cxnSpLocks/>
          </p:cNvCxnSpPr>
          <p:nvPr/>
        </p:nvCxnSpPr>
        <p:spPr>
          <a:xfrm flipV="1">
            <a:off x="901724" y="491755"/>
            <a:ext cx="563098" cy="7740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8C29368-6FC7-49C3-8EAD-18B2174E693E}"/>
              </a:ext>
            </a:extLst>
          </p:cNvPr>
          <p:cNvCxnSpPr>
            <a:cxnSpLocks/>
          </p:cNvCxnSpPr>
          <p:nvPr/>
        </p:nvCxnSpPr>
        <p:spPr>
          <a:xfrm>
            <a:off x="1471739" y="482877"/>
            <a:ext cx="0" cy="7812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D05A6B5-36C0-45DA-A2E6-653BB85EEF6A}"/>
              </a:ext>
            </a:extLst>
          </p:cNvPr>
          <p:cNvCxnSpPr>
            <a:cxnSpLocks/>
          </p:cNvCxnSpPr>
          <p:nvPr/>
        </p:nvCxnSpPr>
        <p:spPr>
          <a:xfrm>
            <a:off x="2388908" y="186426"/>
            <a:ext cx="0" cy="1601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0ADD128-9609-4DD8-B1E8-7F39C285E216}"/>
              </a:ext>
            </a:extLst>
          </p:cNvPr>
          <p:cNvCxnSpPr>
            <a:cxnSpLocks/>
          </p:cNvCxnSpPr>
          <p:nvPr/>
        </p:nvCxnSpPr>
        <p:spPr>
          <a:xfrm>
            <a:off x="1477620" y="1253967"/>
            <a:ext cx="32453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99F28A6-F477-442B-9C8E-64BC07BC63ED}"/>
              </a:ext>
            </a:extLst>
          </p:cNvPr>
          <p:cNvCxnSpPr>
            <a:cxnSpLocks/>
          </p:cNvCxnSpPr>
          <p:nvPr/>
        </p:nvCxnSpPr>
        <p:spPr>
          <a:xfrm>
            <a:off x="248581" y="1255446"/>
            <a:ext cx="6781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Arrow: Right 10">
            <a:extLst>
              <a:ext uri="{FF2B5EF4-FFF2-40B4-BE49-F238E27FC236}">
                <a16:creationId xmlns:a16="http://schemas.microsoft.com/office/drawing/2014/main" id="{0E38EFCC-83B6-4D6C-AE18-C10AFDA40D23}"/>
              </a:ext>
            </a:extLst>
          </p:cNvPr>
          <p:cNvSpPr/>
          <p:nvPr/>
        </p:nvSpPr>
        <p:spPr>
          <a:xfrm>
            <a:off x="1322779" y="207670"/>
            <a:ext cx="417250" cy="230819"/>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CA2F556-6A79-41BC-A586-5F1FCAB1389C}"/>
              </a:ext>
            </a:extLst>
          </p:cNvPr>
          <p:cNvCxnSpPr/>
          <p:nvPr/>
        </p:nvCxnSpPr>
        <p:spPr>
          <a:xfrm>
            <a:off x="2272690" y="500633"/>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7BD487C-6120-41D7-857C-5E63DE6A3882}"/>
              </a:ext>
            </a:extLst>
          </p:cNvPr>
          <p:cNvCxnSpPr/>
          <p:nvPr/>
        </p:nvCxnSpPr>
        <p:spPr>
          <a:xfrm>
            <a:off x="2283047" y="883853"/>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5F54BB7-2131-4AA0-962E-98A8ABB268C0}"/>
              </a:ext>
            </a:extLst>
          </p:cNvPr>
          <p:cNvSpPr txBox="1"/>
          <p:nvPr/>
        </p:nvSpPr>
        <p:spPr>
          <a:xfrm>
            <a:off x="4271096" y="1233174"/>
            <a:ext cx="284052" cy="369332"/>
          </a:xfrm>
          <a:prstGeom prst="rect">
            <a:avLst/>
          </a:prstGeom>
          <a:noFill/>
        </p:spPr>
        <p:txBody>
          <a:bodyPr wrap="none" rtlCol="0">
            <a:spAutoFit/>
          </a:bodyPr>
          <a:lstStyle/>
          <a:p>
            <a:r>
              <a:rPr lang="en-US" dirty="0"/>
              <a:t>x</a:t>
            </a:r>
          </a:p>
        </p:txBody>
      </p:sp>
      <p:cxnSp>
        <p:nvCxnSpPr>
          <p:cNvPr id="27" name="Straight Connector 26">
            <a:extLst>
              <a:ext uri="{FF2B5EF4-FFF2-40B4-BE49-F238E27FC236}">
                <a16:creationId xmlns:a16="http://schemas.microsoft.com/office/drawing/2014/main" id="{D52BDADC-3076-420A-95CF-B32E2F87B356}"/>
              </a:ext>
            </a:extLst>
          </p:cNvPr>
          <p:cNvCxnSpPr/>
          <p:nvPr/>
        </p:nvCxnSpPr>
        <p:spPr>
          <a:xfrm>
            <a:off x="345063" y="2954079"/>
            <a:ext cx="4393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547EA31-7A25-4DB5-8487-722D87E623E4}"/>
              </a:ext>
            </a:extLst>
          </p:cNvPr>
          <p:cNvCxnSpPr>
            <a:cxnSpLocks/>
          </p:cNvCxnSpPr>
          <p:nvPr/>
        </p:nvCxnSpPr>
        <p:spPr>
          <a:xfrm flipV="1">
            <a:off x="1329336" y="2179992"/>
            <a:ext cx="563098" cy="7740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92D13EA-6FFA-44F3-AEAB-132ABB4D1505}"/>
              </a:ext>
            </a:extLst>
          </p:cNvPr>
          <p:cNvCxnSpPr>
            <a:cxnSpLocks/>
          </p:cNvCxnSpPr>
          <p:nvPr/>
        </p:nvCxnSpPr>
        <p:spPr>
          <a:xfrm>
            <a:off x="1899351" y="2171114"/>
            <a:ext cx="0" cy="7812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AFC8661-B1B7-463D-A2F0-18715B2750F2}"/>
              </a:ext>
            </a:extLst>
          </p:cNvPr>
          <p:cNvCxnSpPr>
            <a:cxnSpLocks/>
          </p:cNvCxnSpPr>
          <p:nvPr/>
        </p:nvCxnSpPr>
        <p:spPr>
          <a:xfrm>
            <a:off x="2390388" y="1874663"/>
            <a:ext cx="0" cy="1601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7C1D39A-3B0B-4933-89DC-889069C347BA}"/>
              </a:ext>
            </a:extLst>
          </p:cNvPr>
          <p:cNvCxnSpPr>
            <a:cxnSpLocks/>
          </p:cNvCxnSpPr>
          <p:nvPr/>
        </p:nvCxnSpPr>
        <p:spPr>
          <a:xfrm>
            <a:off x="1905232" y="2942204"/>
            <a:ext cx="282656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6E5EDB-7781-4916-BD99-0B109E688C41}"/>
              </a:ext>
            </a:extLst>
          </p:cNvPr>
          <p:cNvCxnSpPr>
            <a:cxnSpLocks/>
          </p:cNvCxnSpPr>
          <p:nvPr/>
        </p:nvCxnSpPr>
        <p:spPr>
          <a:xfrm>
            <a:off x="346229" y="2943683"/>
            <a:ext cx="10081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2F5E95C-48B1-4F6D-8197-006D63AB0638}"/>
              </a:ext>
            </a:extLst>
          </p:cNvPr>
          <p:cNvCxnSpPr/>
          <p:nvPr/>
        </p:nvCxnSpPr>
        <p:spPr>
          <a:xfrm>
            <a:off x="2274170" y="2188870"/>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2AFBCFF-1E0B-4FB2-8DC6-115210A9C779}"/>
              </a:ext>
            </a:extLst>
          </p:cNvPr>
          <p:cNvCxnSpPr/>
          <p:nvPr/>
        </p:nvCxnSpPr>
        <p:spPr>
          <a:xfrm>
            <a:off x="2284527" y="2572090"/>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3844EBE-1633-4FB9-B7F9-3719017FB7CF}"/>
              </a:ext>
            </a:extLst>
          </p:cNvPr>
          <p:cNvSpPr txBox="1"/>
          <p:nvPr/>
        </p:nvSpPr>
        <p:spPr>
          <a:xfrm>
            <a:off x="4272576" y="2921411"/>
            <a:ext cx="284052" cy="369332"/>
          </a:xfrm>
          <a:prstGeom prst="rect">
            <a:avLst/>
          </a:prstGeom>
          <a:noFill/>
        </p:spPr>
        <p:txBody>
          <a:bodyPr wrap="none" rtlCol="0">
            <a:spAutoFit/>
          </a:bodyPr>
          <a:lstStyle/>
          <a:p>
            <a:r>
              <a:rPr lang="en-US" dirty="0"/>
              <a:t>x</a:t>
            </a:r>
          </a:p>
        </p:txBody>
      </p:sp>
      <p:cxnSp>
        <p:nvCxnSpPr>
          <p:cNvPr id="37" name="Straight Connector 36">
            <a:extLst>
              <a:ext uri="{FF2B5EF4-FFF2-40B4-BE49-F238E27FC236}">
                <a16:creationId xmlns:a16="http://schemas.microsoft.com/office/drawing/2014/main" id="{B5E64D8D-D88F-4043-80C2-E5D422A90EF1}"/>
              </a:ext>
            </a:extLst>
          </p:cNvPr>
          <p:cNvCxnSpPr/>
          <p:nvPr/>
        </p:nvCxnSpPr>
        <p:spPr>
          <a:xfrm>
            <a:off x="346543" y="4589049"/>
            <a:ext cx="4393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48FBE5A-A088-4590-BB99-7AEBD33BA44C}"/>
              </a:ext>
            </a:extLst>
          </p:cNvPr>
          <p:cNvCxnSpPr>
            <a:cxnSpLocks/>
          </p:cNvCxnSpPr>
          <p:nvPr/>
        </p:nvCxnSpPr>
        <p:spPr>
          <a:xfrm flipV="1">
            <a:off x="1819084" y="3814962"/>
            <a:ext cx="563098" cy="7740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5C77FD-F6EB-4182-AD19-2C2C771A7899}"/>
              </a:ext>
            </a:extLst>
          </p:cNvPr>
          <p:cNvCxnSpPr>
            <a:cxnSpLocks/>
          </p:cNvCxnSpPr>
          <p:nvPr/>
        </p:nvCxnSpPr>
        <p:spPr>
          <a:xfrm>
            <a:off x="2389099" y="3806084"/>
            <a:ext cx="0" cy="7812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9119107-F1BC-4C0B-9F86-692A379F5910}"/>
              </a:ext>
            </a:extLst>
          </p:cNvPr>
          <p:cNvCxnSpPr>
            <a:cxnSpLocks/>
          </p:cNvCxnSpPr>
          <p:nvPr/>
        </p:nvCxnSpPr>
        <p:spPr>
          <a:xfrm>
            <a:off x="2391868" y="3509633"/>
            <a:ext cx="0" cy="1601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0E29B-3A40-4F40-9320-0B912226B06B}"/>
              </a:ext>
            </a:extLst>
          </p:cNvPr>
          <p:cNvCxnSpPr>
            <a:cxnSpLocks/>
          </p:cNvCxnSpPr>
          <p:nvPr/>
        </p:nvCxnSpPr>
        <p:spPr>
          <a:xfrm>
            <a:off x="2386102" y="4577174"/>
            <a:ext cx="23900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2F092D-C1ED-4F76-B6EC-56D46E3FDA62}"/>
              </a:ext>
            </a:extLst>
          </p:cNvPr>
          <p:cNvCxnSpPr>
            <a:cxnSpLocks/>
          </p:cNvCxnSpPr>
          <p:nvPr/>
        </p:nvCxnSpPr>
        <p:spPr>
          <a:xfrm>
            <a:off x="390617" y="4578653"/>
            <a:ext cx="14535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2249C4C-E853-4AAF-AAA1-182F157C886A}"/>
              </a:ext>
            </a:extLst>
          </p:cNvPr>
          <p:cNvCxnSpPr/>
          <p:nvPr/>
        </p:nvCxnSpPr>
        <p:spPr>
          <a:xfrm>
            <a:off x="2275650" y="3823840"/>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24CECB-06B7-435F-860E-B8B7D7BCA5BF}"/>
              </a:ext>
            </a:extLst>
          </p:cNvPr>
          <p:cNvCxnSpPr/>
          <p:nvPr/>
        </p:nvCxnSpPr>
        <p:spPr>
          <a:xfrm>
            <a:off x="2286007" y="4207060"/>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91B2FBB-DA14-4063-B1A9-384FE0B87914}"/>
              </a:ext>
            </a:extLst>
          </p:cNvPr>
          <p:cNvSpPr txBox="1"/>
          <p:nvPr/>
        </p:nvSpPr>
        <p:spPr>
          <a:xfrm>
            <a:off x="4274056" y="4556381"/>
            <a:ext cx="284052" cy="369332"/>
          </a:xfrm>
          <a:prstGeom prst="rect">
            <a:avLst/>
          </a:prstGeom>
          <a:noFill/>
        </p:spPr>
        <p:txBody>
          <a:bodyPr wrap="none" rtlCol="0">
            <a:spAutoFit/>
          </a:bodyPr>
          <a:lstStyle/>
          <a:p>
            <a:r>
              <a:rPr lang="en-US" dirty="0"/>
              <a:t>x</a:t>
            </a:r>
          </a:p>
        </p:txBody>
      </p:sp>
      <p:cxnSp>
        <p:nvCxnSpPr>
          <p:cNvPr id="46" name="Straight Connector 45">
            <a:extLst>
              <a:ext uri="{FF2B5EF4-FFF2-40B4-BE49-F238E27FC236}">
                <a16:creationId xmlns:a16="http://schemas.microsoft.com/office/drawing/2014/main" id="{EF7238DA-8DF8-481C-A75C-BFC86CBC1CC4}"/>
              </a:ext>
            </a:extLst>
          </p:cNvPr>
          <p:cNvCxnSpPr/>
          <p:nvPr/>
        </p:nvCxnSpPr>
        <p:spPr>
          <a:xfrm>
            <a:off x="339145" y="6215142"/>
            <a:ext cx="4393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DDE98B1-4B20-46D6-831F-36A97DD84149}"/>
              </a:ext>
            </a:extLst>
          </p:cNvPr>
          <p:cNvCxnSpPr>
            <a:cxnSpLocks/>
          </p:cNvCxnSpPr>
          <p:nvPr/>
        </p:nvCxnSpPr>
        <p:spPr>
          <a:xfrm flipV="1">
            <a:off x="2282216" y="5441055"/>
            <a:ext cx="563098" cy="7740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F98C45A-DE46-4A01-BE95-B85BC754DD26}"/>
              </a:ext>
            </a:extLst>
          </p:cNvPr>
          <p:cNvCxnSpPr>
            <a:cxnSpLocks/>
          </p:cNvCxnSpPr>
          <p:nvPr/>
        </p:nvCxnSpPr>
        <p:spPr>
          <a:xfrm>
            <a:off x="2852231" y="5432177"/>
            <a:ext cx="0" cy="7812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804896F-0691-4169-94F6-10C490DEF13E}"/>
              </a:ext>
            </a:extLst>
          </p:cNvPr>
          <p:cNvCxnSpPr>
            <a:cxnSpLocks/>
          </p:cNvCxnSpPr>
          <p:nvPr/>
        </p:nvCxnSpPr>
        <p:spPr>
          <a:xfrm>
            <a:off x="2384470" y="5135726"/>
            <a:ext cx="0" cy="1601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3F72B7D-D96B-47E2-BF08-936DD26C5243}"/>
              </a:ext>
            </a:extLst>
          </p:cNvPr>
          <p:cNvCxnSpPr>
            <a:cxnSpLocks/>
          </p:cNvCxnSpPr>
          <p:nvPr/>
        </p:nvCxnSpPr>
        <p:spPr>
          <a:xfrm>
            <a:off x="2858112" y="6203267"/>
            <a:ext cx="18825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C7AD16C-A907-4A18-B6E6-D4D1B87E494D}"/>
              </a:ext>
            </a:extLst>
          </p:cNvPr>
          <p:cNvCxnSpPr>
            <a:cxnSpLocks/>
          </p:cNvCxnSpPr>
          <p:nvPr/>
        </p:nvCxnSpPr>
        <p:spPr>
          <a:xfrm>
            <a:off x="355107" y="6204746"/>
            <a:ext cx="19521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802C25A-1DA9-4905-B369-A29EFD5CFE0A}"/>
              </a:ext>
            </a:extLst>
          </p:cNvPr>
          <p:cNvCxnSpPr/>
          <p:nvPr/>
        </p:nvCxnSpPr>
        <p:spPr>
          <a:xfrm>
            <a:off x="2268252" y="5449933"/>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44172D-E008-427E-9C0E-418A882B5829}"/>
              </a:ext>
            </a:extLst>
          </p:cNvPr>
          <p:cNvCxnSpPr/>
          <p:nvPr/>
        </p:nvCxnSpPr>
        <p:spPr>
          <a:xfrm>
            <a:off x="2278609" y="5833153"/>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D993D8EA-EAE6-4E89-98FF-8F816481A6A6}"/>
              </a:ext>
            </a:extLst>
          </p:cNvPr>
          <p:cNvSpPr txBox="1"/>
          <p:nvPr/>
        </p:nvSpPr>
        <p:spPr>
          <a:xfrm>
            <a:off x="4266658" y="6182474"/>
            <a:ext cx="284052" cy="369332"/>
          </a:xfrm>
          <a:prstGeom prst="rect">
            <a:avLst/>
          </a:prstGeom>
          <a:noFill/>
        </p:spPr>
        <p:txBody>
          <a:bodyPr wrap="none" rtlCol="0">
            <a:spAutoFit/>
          </a:bodyPr>
          <a:lstStyle/>
          <a:p>
            <a:r>
              <a:rPr lang="en-US" dirty="0"/>
              <a:t>x</a:t>
            </a:r>
          </a:p>
        </p:txBody>
      </p:sp>
      <p:sp>
        <p:nvSpPr>
          <p:cNvPr id="61" name="Oval 60">
            <a:extLst>
              <a:ext uri="{FF2B5EF4-FFF2-40B4-BE49-F238E27FC236}">
                <a16:creationId xmlns:a16="http://schemas.microsoft.com/office/drawing/2014/main" id="{0802ABD7-35C2-4585-81CA-560583FCB9E4}"/>
              </a:ext>
            </a:extLst>
          </p:cNvPr>
          <p:cNvSpPr/>
          <p:nvPr/>
        </p:nvSpPr>
        <p:spPr>
          <a:xfrm>
            <a:off x="1855432" y="1189608"/>
            <a:ext cx="97655"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D529700-F755-4908-A73F-2FA5B26AFB8A}"/>
              </a:ext>
            </a:extLst>
          </p:cNvPr>
          <p:cNvSpPr/>
          <p:nvPr/>
        </p:nvSpPr>
        <p:spPr>
          <a:xfrm>
            <a:off x="1848034" y="2123242"/>
            <a:ext cx="97655"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0AB3230-220B-4B41-896D-892CD264FC53}"/>
              </a:ext>
            </a:extLst>
          </p:cNvPr>
          <p:cNvSpPr/>
          <p:nvPr/>
        </p:nvSpPr>
        <p:spPr>
          <a:xfrm>
            <a:off x="1867267" y="4388531"/>
            <a:ext cx="97655"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C594CE5-B74C-4045-AD6A-1A730C0A49B1}"/>
              </a:ext>
            </a:extLst>
          </p:cNvPr>
          <p:cNvSpPr/>
          <p:nvPr/>
        </p:nvSpPr>
        <p:spPr>
          <a:xfrm>
            <a:off x="1868742" y="6138913"/>
            <a:ext cx="97655"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8CEB5AC-5A82-498F-B066-B423A641B46B}"/>
              </a:ext>
            </a:extLst>
          </p:cNvPr>
          <p:cNvSpPr txBox="1"/>
          <p:nvPr/>
        </p:nvSpPr>
        <p:spPr>
          <a:xfrm>
            <a:off x="3347621" y="310718"/>
            <a:ext cx="340158" cy="369332"/>
          </a:xfrm>
          <a:prstGeom prst="rect">
            <a:avLst/>
          </a:prstGeom>
          <a:noFill/>
        </p:spPr>
        <p:txBody>
          <a:bodyPr wrap="none" rtlCol="0">
            <a:spAutoFit/>
          </a:bodyPr>
          <a:lstStyle/>
          <a:p>
            <a:r>
              <a:rPr lang="en-US" dirty="0"/>
              <a:t>t</a:t>
            </a:r>
            <a:r>
              <a:rPr lang="en-US" baseline="-25000" dirty="0"/>
              <a:t>1</a:t>
            </a:r>
          </a:p>
        </p:txBody>
      </p:sp>
      <p:sp>
        <p:nvSpPr>
          <p:cNvPr id="73" name="TextBox 72">
            <a:extLst>
              <a:ext uri="{FF2B5EF4-FFF2-40B4-BE49-F238E27FC236}">
                <a16:creationId xmlns:a16="http://schemas.microsoft.com/office/drawing/2014/main" id="{9ACEBDE2-2D0E-4F2A-B303-99F43E1ECA74}"/>
              </a:ext>
            </a:extLst>
          </p:cNvPr>
          <p:cNvSpPr txBox="1"/>
          <p:nvPr/>
        </p:nvSpPr>
        <p:spPr>
          <a:xfrm>
            <a:off x="3347621" y="1981200"/>
            <a:ext cx="340158" cy="369332"/>
          </a:xfrm>
          <a:prstGeom prst="rect">
            <a:avLst/>
          </a:prstGeom>
          <a:noFill/>
        </p:spPr>
        <p:txBody>
          <a:bodyPr wrap="none" rtlCol="0">
            <a:spAutoFit/>
          </a:bodyPr>
          <a:lstStyle/>
          <a:p>
            <a:r>
              <a:rPr lang="en-US" dirty="0"/>
              <a:t>t</a:t>
            </a:r>
            <a:r>
              <a:rPr lang="en-US" baseline="-25000" dirty="0"/>
              <a:t>2</a:t>
            </a:r>
          </a:p>
        </p:txBody>
      </p:sp>
      <p:sp>
        <p:nvSpPr>
          <p:cNvPr id="74" name="TextBox 73">
            <a:extLst>
              <a:ext uri="{FF2B5EF4-FFF2-40B4-BE49-F238E27FC236}">
                <a16:creationId xmlns:a16="http://schemas.microsoft.com/office/drawing/2014/main" id="{3F2AF0E2-1D3C-43E6-848B-1A22CED1DC7F}"/>
              </a:ext>
            </a:extLst>
          </p:cNvPr>
          <p:cNvSpPr txBox="1"/>
          <p:nvPr/>
        </p:nvSpPr>
        <p:spPr>
          <a:xfrm>
            <a:off x="3347621" y="3738978"/>
            <a:ext cx="340158" cy="369332"/>
          </a:xfrm>
          <a:prstGeom prst="rect">
            <a:avLst/>
          </a:prstGeom>
          <a:noFill/>
        </p:spPr>
        <p:txBody>
          <a:bodyPr wrap="none" rtlCol="0">
            <a:spAutoFit/>
          </a:bodyPr>
          <a:lstStyle/>
          <a:p>
            <a:r>
              <a:rPr lang="en-US" dirty="0"/>
              <a:t>t</a:t>
            </a:r>
            <a:r>
              <a:rPr lang="en-US" baseline="-25000" dirty="0"/>
              <a:t>3</a:t>
            </a:r>
          </a:p>
        </p:txBody>
      </p:sp>
      <p:sp>
        <p:nvSpPr>
          <p:cNvPr id="75" name="TextBox 74">
            <a:extLst>
              <a:ext uri="{FF2B5EF4-FFF2-40B4-BE49-F238E27FC236}">
                <a16:creationId xmlns:a16="http://schemas.microsoft.com/office/drawing/2014/main" id="{9F38FF10-86DE-4839-9940-DA7FC13E0F76}"/>
              </a:ext>
            </a:extLst>
          </p:cNvPr>
          <p:cNvSpPr txBox="1"/>
          <p:nvPr/>
        </p:nvSpPr>
        <p:spPr>
          <a:xfrm>
            <a:off x="3347621" y="5372469"/>
            <a:ext cx="340158" cy="369332"/>
          </a:xfrm>
          <a:prstGeom prst="rect">
            <a:avLst/>
          </a:prstGeom>
          <a:noFill/>
        </p:spPr>
        <p:txBody>
          <a:bodyPr wrap="none" rtlCol="0">
            <a:spAutoFit/>
          </a:bodyPr>
          <a:lstStyle/>
          <a:p>
            <a:r>
              <a:rPr lang="en-US" dirty="0"/>
              <a:t>t</a:t>
            </a:r>
            <a:r>
              <a:rPr lang="en-US" baseline="-25000" dirty="0"/>
              <a:t>4</a:t>
            </a:r>
          </a:p>
        </p:txBody>
      </p:sp>
      <p:cxnSp>
        <p:nvCxnSpPr>
          <p:cNvPr id="79" name="Straight Connector 78">
            <a:extLst>
              <a:ext uri="{FF2B5EF4-FFF2-40B4-BE49-F238E27FC236}">
                <a16:creationId xmlns:a16="http://schemas.microsoft.com/office/drawing/2014/main" id="{CDF16BDA-65DC-4720-8433-6152081C9EA1}"/>
              </a:ext>
            </a:extLst>
          </p:cNvPr>
          <p:cNvCxnSpPr/>
          <p:nvPr/>
        </p:nvCxnSpPr>
        <p:spPr>
          <a:xfrm rot="5400000">
            <a:off x="5476796" y="3553683"/>
            <a:ext cx="1554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34256CEA-6FE7-4E0D-8CC5-64252159AD53}"/>
              </a:ext>
            </a:extLst>
          </p:cNvPr>
          <p:cNvSpPr txBox="1"/>
          <p:nvPr/>
        </p:nvSpPr>
        <p:spPr>
          <a:xfrm>
            <a:off x="8522409" y="4382483"/>
            <a:ext cx="537869" cy="334125"/>
          </a:xfrm>
          <a:prstGeom prst="rect">
            <a:avLst/>
          </a:prstGeom>
          <a:noFill/>
        </p:spPr>
        <p:txBody>
          <a:bodyPr wrap="none" rtlCol="0">
            <a:spAutoFit/>
          </a:bodyPr>
          <a:lstStyle/>
          <a:p>
            <a:r>
              <a:rPr lang="en-US" dirty="0"/>
              <a:t>time</a:t>
            </a:r>
          </a:p>
        </p:txBody>
      </p:sp>
      <p:sp>
        <p:nvSpPr>
          <p:cNvPr id="81" name="TextBox 80">
            <a:extLst>
              <a:ext uri="{FF2B5EF4-FFF2-40B4-BE49-F238E27FC236}">
                <a16:creationId xmlns:a16="http://schemas.microsoft.com/office/drawing/2014/main" id="{CDBBF024-61DF-4819-850E-948416A2BFC9}"/>
              </a:ext>
            </a:extLst>
          </p:cNvPr>
          <p:cNvSpPr txBox="1"/>
          <p:nvPr/>
        </p:nvSpPr>
        <p:spPr>
          <a:xfrm>
            <a:off x="5965243" y="2755172"/>
            <a:ext cx="260044" cy="334125"/>
          </a:xfrm>
          <a:prstGeom prst="rect">
            <a:avLst/>
          </a:prstGeom>
          <a:noFill/>
        </p:spPr>
        <p:txBody>
          <a:bodyPr wrap="none" rtlCol="0">
            <a:spAutoFit/>
          </a:bodyPr>
          <a:lstStyle/>
          <a:p>
            <a:r>
              <a:rPr lang="en-US" dirty="0"/>
              <a:t>y</a:t>
            </a:r>
          </a:p>
        </p:txBody>
      </p:sp>
      <p:cxnSp>
        <p:nvCxnSpPr>
          <p:cNvPr id="84" name="Straight Connector 83">
            <a:extLst>
              <a:ext uri="{FF2B5EF4-FFF2-40B4-BE49-F238E27FC236}">
                <a16:creationId xmlns:a16="http://schemas.microsoft.com/office/drawing/2014/main" id="{4FEB0D49-6EE3-47DE-9EA7-5E4E60B80ADD}"/>
              </a:ext>
            </a:extLst>
          </p:cNvPr>
          <p:cNvCxnSpPr>
            <a:cxnSpLocks/>
          </p:cNvCxnSpPr>
          <p:nvPr/>
        </p:nvCxnSpPr>
        <p:spPr>
          <a:xfrm flipV="1">
            <a:off x="6241958" y="4333915"/>
            <a:ext cx="253805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94B7EB2B-1B8B-4E9E-A37C-CF280EDCDB77}"/>
              </a:ext>
            </a:extLst>
          </p:cNvPr>
          <p:cNvSpPr txBox="1"/>
          <p:nvPr/>
        </p:nvSpPr>
        <p:spPr>
          <a:xfrm>
            <a:off x="6624959" y="4413681"/>
            <a:ext cx="340158" cy="369332"/>
          </a:xfrm>
          <a:prstGeom prst="rect">
            <a:avLst/>
          </a:prstGeom>
          <a:noFill/>
        </p:spPr>
        <p:txBody>
          <a:bodyPr wrap="none" rtlCol="0">
            <a:spAutoFit/>
          </a:bodyPr>
          <a:lstStyle/>
          <a:p>
            <a:r>
              <a:rPr lang="en-US" dirty="0"/>
              <a:t>t</a:t>
            </a:r>
            <a:r>
              <a:rPr lang="en-US" baseline="-25000" dirty="0"/>
              <a:t>1</a:t>
            </a:r>
          </a:p>
        </p:txBody>
      </p:sp>
      <p:sp>
        <p:nvSpPr>
          <p:cNvPr id="88" name="TextBox 87">
            <a:extLst>
              <a:ext uri="{FF2B5EF4-FFF2-40B4-BE49-F238E27FC236}">
                <a16:creationId xmlns:a16="http://schemas.microsoft.com/office/drawing/2014/main" id="{B2473A7E-5B81-4E56-821D-EE208F4091D1}"/>
              </a:ext>
            </a:extLst>
          </p:cNvPr>
          <p:cNvSpPr txBox="1"/>
          <p:nvPr/>
        </p:nvSpPr>
        <p:spPr>
          <a:xfrm>
            <a:off x="6997822" y="4432917"/>
            <a:ext cx="340158" cy="369332"/>
          </a:xfrm>
          <a:prstGeom prst="rect">
            <a:avLst/>
          </a:prstGeom>
          <a:noFill/>
        </p:spPr>
        <p:txBody>
          <a:bodyPr wrap="none" rtlCol="0">
            <a:spAutoFit/>
          </a:bodyPr>
          <a:lstStyle/>
          <a:p>
            <a:r>
              <a:rPr lang="en-US" dirty="0"/>
              <a:t>t</a:t>
            </a:r>
            <a:r>
              <a:rPr lang="en-US" baseline="-25000" dirty="0"/>
              <a:t>2</a:t>
            </a:r>
          </a:p>
        </p:txBody>
      </p:sp>
      <p:sp>
        <p:nvSpPr>
          <p:cNvPr id="89" name="TextBox 88">
            <a:extLst>
              <a:ext uri="{FF2B5EF4-FFF2-40B4-BE49-F238E27FC236}">
                <a16:creationId xmlns:a16="http://schemas.microsoft.com/office/drawing/2014/main" id="{481B0CA1-F084-4953-9F31-045EFB905AA6}"/>
              </a:ext>
            </a:extLst>
          </p:cNvPr>
          <p:cNvSpPr txBox="1"/>
          <p:nvPr/>
        </p:nvSpPr>
        <p:spPr>
          <a:xfrm>
            <a:off x="7450583" y="4432916"/>
            <a:ext cx="340158" cy="369332"/>
          </a:xfrm>
          <a:prstGeom prst="rect">
            <a:avLst/>
          </a:prstGeom>
          <a:noFill/>
        </p:spPr>
        <p:txBody>
          <a:bodyPr wrap="none" rtlCol="0">
            <a:spAutoFit/>
          </a:bodyPr>
          <a:lstStyle/>
          <a:p>
            <a:r>
              <a:rPr lang="en-US" dirty="0"/>
              <a:t>t</a:t>
            </a:r>
            <a:r>
              <a:rPr lang="en-US" baseline="-25000" dirty="0"/>
              <a:t>3</a:t>
            </a:r>
          </a:p>
        </p:txBody>
      </p:sp>
      <p:sp>
        <p:nvSpPr>
          <p:cNvPr id="90" name="TextBox 89">
            <a:extLst>
              <a:ext uri="{FF2B5EF4-FFF2-40B4-BE49-F238E27FC236}">
                <a16:creationId xmlns:a16="http://schemas.microsoft.com/office/drawing/2014/main" id="{A9ADE7BA-F9B9-45C3-9663-9ACD6937BC72}"/>
              </a:ext>
            </a:extLst>
          </p:cNvPr>
          <p:cNvSpPr txBox="1"/>
          <p:nvPr/>
        </p:nvSpPr>
        <p:spPr>
          <a:xfrm>
            <a:off x="7921099" y="4415161"/>
            <a:ext cx="340158" cy="369332"/>
          </a:xfrm>
          <a:prstGeom prst="rect">
            <a:avLst/>
          </a:prstGeom>
          <a:noFill/>
        </p:spPr>
        <p:txBody>
          <a:bodyPr wrap="none" rtlCol="0">
            <a:spAutoFit/>
          </a:bodyPr>
          <a:lstStyle/>
          <a:p>
            <a:r>
              <a:rPr lang="en-US" dirty="0"/>
              <a:t>t</a:t>
            </a:r>
            <a:r>
              <a:rPr lang="en-US" baseline="-25000" dirty="0"/>
              <a:t>4</a:t>
            </a:r>
          </a:p>
        </p:txBody>
      </p:sp>
      <p:cxnSp>
        <p:nvCxnSpPr>
          <p:cNvPr id="92" name="Straight Connector 91">
            <a:extLst>
              <a:ext uri="{FF2B5EF4-FFF2-40B4-BE49-F238E27FC236}">
                <a16:creationId xmlns:a16="http://schemas.microsoft.com/office/drawing/2014/main" id="{E5FAE32B-3032-484E-81CB-5DA5C2BA55D4}"/>
              </a:ext>
            </a:extLst>
          </p:cNvPr>
          <p:cNvCxnSpPr/>
          <p:nvPr/>
        </p:nvCxnSpPr>
        <p:spPr>
          <a:xfrm>
            <a:off x="6164068" y="3566388"/>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1CEDD1A-F8AD-4FD0-AF6C-846EDECE10DC}"/>
              </a:ext>
            </a:extLst>
          </p:cNvPr>
          <p:cNvCxnSpPr/>
          <p:nvPr/>
        </p:nvCxnSpPr>
        <p:spPr>
          <a:xfrm>
            <a:off x="6165550" y="3949608"/>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9B2E7E3-7B10-4A79-AE72-AD16CA24DB10}"/>
              </a:ext>
            </a:extLst>
          </p:cNvPr>
          <p:cNvCxnSpPr>
            <a:cxnSpLocks/>
          </p:cNvCxnSpPr>
          <p:nvPr/>
        </p:nvCxnSpPr>
        <p:spPr>
          <a:xfrm>
            <a:off x="7165287" y="3548632"/>
            <a:ext cx="0" cy="7812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195FCD2-3CC2-4D60-A1FE-E1EA0913E917}"/>
              </a:ext>
            </a:extLst>
          </p:cNvPr>
          <p:cNvCxnSpPr>
            <a:cxnSpLocks/>
          </p:cNvCxnSpPr>
          <p:nvPr/>
        </p:nvCxnSpPr>
        <p:spPr>
          <a:xfrm>
            <a:off x="6258756" y="4330080"/>
            <a:ext cx="9208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40683F5-4535-42FE-BC3F-8E15EB264052}"/>
              </a:ext>
            </a:extLst>
          </p:cNvPr>
          <p:cNvCxnSpPr>
            <a:cxnSpLocks/>
          </p:cNvCxnSpPr>
          <p:nvPr/>
        </p:nvCxnSpPr>
        <p:spPr>
          <a:xfrm flipH="1" flipV="1">
            <a:off x="7163443" y="3548632"/>
            <a:ext cx="563098" cy="7740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BFF9D0B9-6BE2-451D-9EB3-F96E5271D113}"/>
              </a:ext>
            </a:extLst>
          </p:cNvPr>
          <p:cNvGrpSpPr/>
          <p:nvPr/>
        </p:nvGrpSpPr>
        <p:grpSpPr>
          <a:xfrm>
            <a:off x="6251359" y="4241307"/>
            <a:ext cx="912920" cy="230819"/>
            <a:chOff x="7316680" y="3326907"/>
            <a:chExt cx="912920" cy="230819"/>
          </a:xfrm>
        </p:grpSpPr>
        <p:cxnSp>
          <p:nvCxnSpPr>
            <p:cNvPr id="101" name="Straight Connector 100">
              <a:extLst>
                <a:ext uri="{FF2B5EF4-FFF2-40B4-BE49-F238E27FC236}">
                  <a16:creationId xmlns:a16="http://schemas.microsoft.com/office/drawing/2014/main" id="{D8B3584E-C06C-492D-9A8A-E14C4ACD303C}"/>
                </a:ext>
              </a:extLst>
            </p:cNvPr>
            <p:cNvCxnSpPr/>
            <p:nvPr/>
          </p:nvCxnSpPr>
          <p:spPr>
            <a:xfrm>
              <a:off x="8229600" y="3326907"/>
              <a:ext cx="0" cy="23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06CB482-AC8A-4250-889C-632D280A4D8E}"/>
                </a:ext>
              </a:extLst>
            </p:cNvPr>
            <p:cNvCxnSpPr/>
            <p:nvPr/>
          </p:nvCxnSpPr>
          <p:spPr>
            <a:xfrm>
              <a:off x="7316680" y="3326907"/>
              <a:ext cx="0" cy="23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097BE6D-366C-4E1D-B5F2-B462B3788B7D}"/>
                </a:ext>
              </a:extLst>
            </p:cNvPr>
            <p:cNvCxnSpPr/>
            <p:nvPr/>
          </p:nvCxnSpPr>
          <p:spPr>
            <a:xfrm>
              <a:off x="7779797" y="3326907"/>
              <a:ext cx="0" cy="23081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A59BA8B1-08D4-4473-B04B-3653403FC456}"/>
              </a:ext>
            </a:extLst>
          </p:cNvPr>
          <p:cNvGrpSpPr/>
          <p:nvPr/>
        </p:nvGrpSpPr>
        <p:grpSpPr>
          <a:xfrm>
            <a:off x="7167239" y="4251664"/>
            <a:ext cx="912920" cy="230819"/>
            <a:chOff x="7316680" y="3326907"/>
            <a:chExt cx="912920" cy="230819"/>
          </a:xfrm>
        </p:grpSpPr>
        <p:cxnSp>
          <p:nvCxnSpPr>
            <p:cNvPr id="121" name="Straight Connector 120">
              <a:extLst>
                <a:ext uri="{FF2B5EF4-FFF2-40B4-BE49-F238E27FC236}">
                  <a16:creationId xmlns:a16="http://schemas.microsoft.com/office/drawing/2014/main" id="{24A0664B-4AAA-479F-92F7-8B15E5A7D741}"/>
                </a:ext>
              </a:extLst>
            </p:cNvPr>
            <p:cNvCxnSpPr/>
            <p:nvPr/>
          </p:nvCxnSpPr>
          <p:spPr>
            <a:xfrm>
              <a:off x="8229600" y="3326907"/>
              <a:ext cx="0" cy="23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D90AF0C-602D-4717-9F9B-A10B159944E7}"/>
                </a:ext>
              </a:extLst>
            </p:cNvPr>
            <p:cNvCxnSpPr/>
            <p:nvPr/>
          </p:nvCxnSpPr>
          <p:spPr>
            <a:xfrm>
              <a:off x="7316680" y="3326907"/>
              <a:ext cx="0" cy="23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13E955D-CBF6-4BE5-8CD6-F636EB4F94D2}"/>
                </a:ext>
              </a:extLst>
            </p:cNvPr>
            <p:cNvCxnSpPr/>
            <p:nvPr/>
          </p:nvCxnSpPr>
          <p:spPr>
            <a:xfrm>
              <a:off x="7779797" y="3326907"/>
              <a:ext cx="0" cy="230819"/>
            </a:xfrm>
            <a:prstGeom prst="line">
              <a:avLst/>
            </a:prstGeom>
          </p:spPr>
          <p:style>
            <a:lnRef idx="1">
              <a:schemeClr val="accent1"/>
            </a:lnRef>
            <a:fillRef idx="0">
              <a:schemeClr val="accent1"/>
            </a:fillRef>
            <a:effectRef idx="0">
              <a:schemeClr val="accent1"/>
            </a:effectRef>
            <a:fontRef idx="minor">
              <a:schemeClr val="tx1"/>
            </a:fontRef>
          </p:style>
        </p:cxnSp>
      </p:grpSp>
      <p:sp>
        <p:nvSpPr>
          <p:cNvPr id="86" name="Oval 85">
            <a:extLst>
              <a:ext uri="{FF2B5EF4-FFF2-40B4-BE49-F238E27FC236}">
                <a16:creationId xmlns:a16="http://schemas.microsoft.com/office/drawing/2014/main" id="{DAF55032-5490-4CF0-97D5-DA5E951AB6BE}"/>
              </a:ext>
            </a:extLst>
          </p:cNvPr>
          <p:cNvSpPr/>
          <p:nvPr/>
        </p:nvSpPr>
        <p:spPr>
          <a:xfrm>
            <a:off x="6668606" y="4271639"/>
            <a:ext cx="97655"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7F2081F9-9842-42CA-8474-6C695A40A70E}"/>
              </a:ext>
            </a:extLst>
          </p:cNvPr>
          <p:cNvSpPr/>
          <p:nvPr/>
        </p:nvSpPr>
        <p:spPr>
          <a:xfrm>
            <a:off x="7122852" y="3527394"/>
            <a:ext cx="97655"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12A798FF-3AB5-4E4F-9001-DC223EDA8E5F}"/>
              </a:ext>
            </a:extLst>
          </p:cNvPr>
          <p:cNvSpPr/>
          <p:nvPr/>
        </p:nvSpPr>
        <p:spPr>
          <a:xfrm>
            <a:off x="7577094" y="4150310"/>
            <a:ext cx="97655"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34468F06-C5FF-4A16-BD18-3C27D71E001F}"/>
              </a:ext>
            </a:extLst>
          </p:cNvPr>
          <p:cNvSpPr txBox="1"/>
          <p:nvPr/>
        </p:nvSpPr>
        <p:spPr>
          <a:xfrm>
            <a:off x="2084221" y="-66447"/>
            <a:ext cx="260044" cy="334125"/>
          </a:xfrm>
          <a:prstGeom prst="rect">
            <a:avLst/>
          </a:prstGeom>
          <a:noFill/>
        </p:spPr>
        <p:txBody>
          <a:bodyPr wrap="none" rtlCol="0">
            <a:spAutoFit/>
          </a:bodyPr>
          <a:lstStyle/>
          <a:p>
            <a:r>
              <a:rPr lang="en-US" dirty="0"/>
              <a:t>y</a:t>
            </a:r>
          </a:p>
        </p:txBody>
      </p:sp>
      <p:sp>
        <p:nvSpPr>
          <p:cNvPr id="128" name="TextBox 127">
            <a:extLst>
              <a:ext uri="{FF2B5EF4-FFF2-40B4-BE49-F238E27FC236}">
                <a16:creationId xmlns:a16="http://schemas.microsoft.com/office/drawing/2014/main" id="{5980A868-300C-4BD9-B23A-6B7937C2DAC7}"/>
              </a:ext>
            </a:extLst>
          </p:cNvPr>
          <p:cNvSpPr txBox="1"/>
          <p:nvPr/>
        </p:nvSpPr>
        <p:spPr>
          <a:xfrm>
            <a:off x="2084221" y="1710566"/>
            <a:ext cx="260044" cy="334125"/>
          </a:xfrm>
          <a:prstGeom prst="rect">
            <a:avLst/>
          </a:prstGeom>
          <a:noFill/>
        </p:spPr>
        <p:txBody>
          <a:bodyPr wrap="none" rtlCol="0">
            <a:spAutoFit/>
          </a:bodyPr>
          <a:lstStyle/>
          <a:p>
            <a:r>
              <a:rPr lang="en-US" dirty="0"/>
              <a:t>y</a:t>
            </a:r>
          </a:p>
        </p:txBody>
      </p:sp>
      <p:sp>
        <p:nvSpPr>
          <p:cNvPr id="129" name="TextBox 128">
            <a:extLst>
              <a:ext uri="{FF2B5EF4-FFF2-40B4-BE49-F238E27FC236}">
                <a16:creationId xmlns:a16="http://schemas.microsoft.com/office/drawing/2014/main" id="{70422B56-C75B-4145-B97F-F6A6C52838B8}"/>
              </a:ext>
            </a:extLst>
          </p:cNvPr>
          <p:cNvSpPr txBox="1"/>
          <p:nvPr/>
        </p:nvSpPr>
        <p:spPr>
          <a:xfrm>
            <a:off x="2084221" y="3354414"/>
            <a:ext cx="260044" cy="334125"/>
          </a:xfrm>
          <a:prstGeom prst="rect">
            <a:avLst/>
          </a:prstGeom>
          <a:noFill/>
        </p:spPr>
        <p:txBody>
          <a:bodyPr wrap="none" rtlCol="0">
            <a:spAutoFit/>
          </a:bodyPr>
          <a:lstStyle/>
          <a:p>
            <a:r>
              <a:rPr lang="en-US" dirty="0"/>
              <a:t>y</a:t>
            </a:r>
          </a:p>
        </p:txBody>
      </p:sp>
      <p:sp>
        <p:nvSpPr>
          <p:cNvPr id="130" name="TextBox 129">
            <a:extLst>
              <a:ext uri="{FF2B5EF4-FFF2-40B4-BE49-F238E27FC236}">
                <a16:creationId xmlns:a16="http://schemas.microsoft.com/office/drawing/2014/main" id="{B04AD870-234E-42D0-AA14-BF5D7A8E3FE7}"/>
              </a:ext>
            </a:extLst>
          </p:cNvPr>
          <p:cNvSpPr txBox="1"/>
          <p:nvPr/>
        </p:nvSpPr>
        <p:spPr>
          <a:xfrm>
            <a:off x="2084221" y="4998263"/>
            <a:ext cx="260044" cy="334125"/>
          </a:xfrm>
          <a:prstGeom prst="rect">
            <a:avLst/>
          </a:prstGeom>
          <a:noFill/>
        </p:spPr>
        <p:txBody>
          <a:bodyPr wrap="none" rtlCol="0">
            <a:spAutoFit/>
          </a:bodyPr>
          <a:lstStyle/>
          <a:p>
            <a:r>
              <a:rPr lang="en-US" dirty="0"/>
              <a:t>y</a:t>
            </a:r>
          </a:p>
        </p:txBody>
      </p:sp>
      <p:sp>
        <p:nvSpPr>
          <p:cNvPr id="132" name="TextBox 131">
            <a:extLst>
              <a:ext uri="{FF2B5EF4-FFF2-40B4-BE49-F238E27FC236}">
                <a16:creationId xmlns:a16="http://schemas.microsoft.com/office/drawing/2014/main" id="{2D02DEF9-CEA7-4113-88AF-AAAB6A433405}"/>
              </a:ext>
            </a:extLst>
          </p:cNvPr>
          <p:cNvSpPr txBox="1"/>
          <p:nvPr/>
        </p:nvSpPr>
        <p:spPr>
          <a:xfrm>
            <a:off x="1754077" y="1270985"/>
            <a:ext cx="362600" cy="369332"/>
          </a:xfrm>
          <a:prstGeom prst="rect">
            <a:avLst/>
          </a:prstGeom>
          <a:noFill/>
        </p:spPr>
        <p:txBody>
          <a:bodyPr wrap="none" rtlCol="0">
            <a:spAutoFit/>
          </a:bodyPr>
          <a:lstStyle/>
          <a:p>
            <a:r>
              <a:rPr lang="en-US" dirty="0"/>
              <a:t>x</a:t>
            </a:r>
            <a:r>
              <a:rPr lang="en-US" baseline="-25000" dirty="0"/>
              <a:t>1</a:t>
            </a:r>
          </a:p>
        </p:txBody>
      </p:sp>
      <p:sp>
        <p:nvSpPr>
          <p:cNvPr id="133" name="TextBox 132">
            <a:extLst>
              <a:ext uri="{FF2B5EF4-FFF2-40B4-BE49-F238E27FC236}">
                <a16:creationId xmlns:a16="http://schemas.microsoft.com/office/drawing/2014/main" id="{ABAF21C4-1FBA-4083-AAE7-DB39FEAD5553}"/>
              </a:ext>
            </a:extLst>
          </p:cNvPr>
          <p:cNvSpPr txBox="1"/>
          <p:nvPr/>
        </p:nvSpPr>
        <p:spPr>
          <a:xfrm>
            <a:off x="1754077" y="2923711"/>
            <a:ext cx="362600" cy="369332"/>
          </a:xfrm>
          <a:prstGeom prst="rect">
            <a:avLst/>
          </a:prstGeom>
          <a:noFill/>
        </p:spPr>
        <p:txBody>
          <a:bodyPr wrap="none" rtlCol="0">
            <a:spAutoFit/>
          </a:bodyPr>
          <a:lstStyle/>
          <a:p>
            <a:r>
              <a:rPr lang="en-US" dirty="0"/>
              <a:t>x</a:t>
            </a:r>
            <a:r>
              <a:rPr lang="en-US" baseline="-25000" dirty="0"/>
              <a:t>1</a:t>
            </a:r>
          </a:p>
        </p:txBody>
      </p:sp>
      <p:sp>
        <p:nvSpPr>
          <p:cNvPr id="134" name="TextBox 133">
            <a:extLst>
              <a:ext uri="{FF2B5EF4-FFF2-40B4-BE49-F238E27FC236}">
                <a16:creationId xmlns:a16="http://schemas.microsoft.com/office/drawing/2014/main" id="{1CD290AF-E7E9-4A87-9705-3324F8D8FDA8}"/>
              </a:ext>
            </a:extLst>
          </p:cNvPr>
          <p:cNvSpPr txBox="1"/>
          <p:nvPr/>
        </p:nvSpPr>
        <p:spPr>
          <a:xfrm>
            <a:off x="1754077" y="4532049"/>
            <a:ext cx="362600" cy="369332"/>
          </a:xfrm>
          <a:prstGeom prst="rect">
            <a:avLst/>
          </a:prstGeom>
          <a:noFill/>
        </p:spPr>
        <p:txBody>
          <a:bodyPr wrap="none" rtlCol="0">
            <a:spAutoFit/>
          </a:bodyPr>
          <a:lstStyle/>
          <a:p>
            <a:r>
              <a:rPr lang="en-US" dirty="0"/>
              <a:t>x</a:t>
            </a:r>
            <a:r>
              <a:rPr lang="en-US" baseline="-25000" dirty="0"/>
              <a:t>1</a:t>
            </a:r>
          </a:p>
        </p:txBody>
      </p:sp>
      <p:sp>
        <p:nvSpPr>
          <p:cNvPr id="135" name="TextBox 134">
            <a:extLst>
              <a:ext uri="{FF2B5EF4-FFF2-40B4-BE49-F238E27FC236}">
                <a16:creationId xmlns:a16="http://schemas.microsoft.com/office/drawing/2014/main" id="{1CC12128-FD20-457F-843A-0D0AE74AB48B}"/>
              </a:ext>
            </a:extLst>
          </p:cNvPr>
          <p:cNvSpPr txBox="1"/>
          <p:nvPr/>
        </p:nvSpPr>
        <p:spPr>
          <a:xfrm>
            <a:off x="1754077" y="6193653"/>
            <a:ext cx="362600" cy="369332"/>
          </a:xfrm>
          <a:prstGeom prst="rect">
            <a:avLst/>
          </a:prstGeom>
          <a:noFill/>
        </p:spPr>
        <p:txBody>
          <a:bodyPr wrap="none" rtlCol="0">
            <a:spAutoFit/>
          </a:bodyPr>
          <a:lstStyle/>
          <a:p>
            <a:r>
              <a:rPr lang="en-US" dirty="0"/>
              <a:t>x</a:t>
            </a:r>
            <a:r>
              <a:rPr lang="en-US" baseline="-25000" dirty="0"/>
              <a:t>1</a:t>
            </a:r>
          </a:p>
        </p:txBody>
      </p:sp>
      <p:sp>
        <p:nvSpPr>
          <p:cNvPr id="136" name="TextBox 135">
            <a:extLst>
              <a:ext uri="{FF2B5EF4-FFF2-40B4-BE49-F238E27FC236}">
                <a16:creationId xmlns:a16="http://schemas.microsoft.com/office/drawing/2014/main" id="{FC0B8598-A1F3-470C-BAA2-5795B6555AAC}"/>
              </a:ext>
            </a:extLst>
          </p:cNvPr>
          <p:cNvSpPr txBox="1"/>
          <p:nvPr/>
        </p:nvSpPr>
        <p:spPr>
          <a:xfrm>
            <a:off x="7792372" y="3225552"/>
            <a:ext cx="362600" cy="369332"/>
          </a:xfrm>
          <a:prstGeom prst="rect">
            <a:avLst/>
          </a:prstGeom>
          <a:noFill/>
        </p:spPr>
        <p:txBody>
          <a:bodyPr wrap="none" rtlCol="0">
            <a:spAutoFit/>
          </a:bodyPr>
          <a:lstStyle/>
          <a:p>
            <a:r>
              <a:rPr lang="en-US" dirty="0"/>
              <a:t>x</a:t>
            </a:r>
            <a:r>
              <a:rPr lang="en-US" baseline="-25000" dirty="0"/>
              <a:t>1</a:t>
            </a:r>
          </a:p>
        </p:txBody>
      </p:sp>
      <p:cxnSp>
        <p:nvCxnSpPr>
          <p:cNvPr id="137" name="Straight Connector 136">
            <a:extLst>
              <a:ext uri="{FF2B5EF4-FFF2-40B4-BE49-F238E27FC236}">
                <a16:creationId xmlns:a16="http://schemas.microsoft.com/office/drawing/2014/main" id="{4DC185B5-5240-4932-A9E7-C7C899C1992A}"/>
              </a:ext>
            </a:extLst>
          </p:cNvPr>
          <p:cNvCxnSpPr>
            <a:cxnSpLocks/>
          </p:cNvCxnSpPr>
          <p:nvPr/>
        </p:nvCxnSpPr>
        <p:spPr>
          <a:xfrm>
            <a:off x="7716173" y="4322682"/>
            <a:ext cx="10638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06CAA1A8-4D44-46C9-A5B4-E5D83007EE55}"/>
              </a:ext>
            </a:extLst>
          </p:cNvPr>
          <p:cNvSpPr/>
          <p:nvPr/>
        </p:nvSpPr>
        <p:spPr>
          <a:xfrm>
            <a:off x="8037247" y="4290875"/>
            <a:ext cx="97655"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918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982000" y="1609248"/>
            <a:ext cx="5075747" cy="4712668"/>
          </a:xfrm>
          <a:prstGeom prst="rect">
            <a:avLst/>
          </a:prstGeom>
          <a:noFill/>
          <a:ln w="9525">
            <a:noFill/>
            <a:miter lim="800000"/>
            <a:headEnd/>
            <a:tailEnd/>
          </a:ln>
          <a:effectLst/>
        </p:spPr>
      </p:pic>
      <p:cxnSp>
        <p:nvCxnSpPr>
          <p:cNvPr id="5" name="Straight Connector 4">
            <a:extLst>
              <a:ext uri="{FF2B5EF4-FFF2-40B4-BE49-F238E27FC236}">
                <a16:creationId xmlns:a16="http://schemas.microsoft.com/office/drawing/2014/main" id="{4BD4FFD9-66EB-4AD1-998C-4D11D9DD5BF6}"/>
              </a:ext>
            </a:extLst>
          </p:cNvPr>
          <p:cNvCxnSpPr>
            <a:cxnSpLocks/>
          </p:cNvCxnSpPr>
          <p:nvPr/>
        </p:nvCxnSpPr>
        <p:spPr>
          <a:xfrm flipV="1">
            <a:off x="2095130" y="1748901"/>
            <a:ext cx="1393794" cy="790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E87F6BA-E3A7-464B-8E8B-992A81DE3CDA}"/>
              </a:ext>
            </a:extLst>
          </p:cNvPr>
          <p:cNvCxnSpPr>
            <a:cxnSpLocks/>
          </p:cNvCxnSpPr>
          <p:nvPr/>
        </p:nvCxnSpPr>
        <p:spPr>
          <a:xfrm>
            <a:off x="3480047" y="1731146"/>
            <a:ext cx="0" cy="8167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139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3035300" y="2403479"/>
            <a:ext cx="3063875" cy="2039937"/>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cxnSp>
        <p:nvCxnSpPr>
          <p:cNvPr id="6" name="Straight Connector 5"/>
          <p:cNvCxnSpPr/>
          <p:nvPr/>
        </p:nvCxnSpPr>
        <p:spPr>
          <a:xfrm rot="5400000" flipH="1" flipV="1">
            <a:off x="3038476" y="2852739"/>
            <a:ext cx="1428748" cy="12287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4367214" y="2747964"/>
            <a:ext cx="1652589" cy="14430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924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B75901-7201-0E74-13D3-85C2D3D5ACFD}"/>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0CC70FC1-530F-7247-9A56-FD4C62B9B2A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78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1090613" y="2846388"/>
            <a:ext cx="6740525" cy="1549400"/>
            <a:chOff x="3312" y="1632"/>
            <a:chExt cx="2064" cy="480"/>
          </a:xfrm>
        </p:grpSpPr>
        <p:sp>
          <p:nvSpPr>
            <p:cNvPr id="466946" name="Rectangle 10"/>
            <p:cNvSpPr>
              <a:spLocks noChangeArrowheads="1"/>
            </p:cNvSpPr>
            <p:nvPr/>
          </p:nvSpPr>
          <p:spPr bwMode="auto">
            <a:xfrm>
              <a:off x="4128" y="1680"/>
              <a:ext cx="1248" cy="384"/>
            </a:xfrm>
            <a:prstGeom prst="rect">
              <a:avLst/>
            </a:prstGeom>
            <a:solidFill>
              <a:schemeClr val="accent1"/>
            </a:solidFill>
            <a:ln w="9525">
              <a:noFill/>
              <a:miter lim="800000"/>
              <a:headEnd/>
              <a:tailEnd/>
            </a:ln>
          </p:spPr>
          <p:txBody>
            <a:bodyPr wrap="none" anchor="ctr"/>
            <a:lstStyle/>
            <a:p>
              <a:endParaRPr lang="en-US" b="1" dirty="0"/>
            </a:p>
          </p:txBody>
        </p:sp>
        <p:sp>
          <p:nvSpPr>
            <p:cNvPr id="466947" name="Rectangle 11"/>
            <p:cNvSpPr>
              <a:spLocks noChangeArrowheads="1"/>
            </p:cNvSpPr>
            <p:nvPr/>
          </p:nvSpPr>
          <p:spPr bwMode="auto">
            <a:xfrm>
              <a:off x="3648" y="1632"/>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b="1" dirty="0"/>
            </a:p>
          </p:txBody>
        </p:sp>
        <p:sp>
          <p:nvSpPr>
            <p:cNvPr id="466948" name="Rectangle 12"/>
            <p:cNvSpPr>
              <a:spLocks noChangeArrowheads="1"/>
            </p:cNvSpPr>
            <p:nvPr/>
          </p:nvSpPr>
          <p:spPr bwMode="auto">
            <a:xfrm>
              <a:off x="3648" y="2064"/>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b="1" dirty="0"/>
            </a:p>
          </p:txBody>
        </p:sp>
        <p:sp>
          <p:nvSpPr>
            <p:cNvPr id="466949" name="Rectangle 13"/>
            <p:cNvSpPr>
              <a:spLocks noChangeArrowheads="1"/>
            </p:cNvSpPr>
            <p:nvPr/>
          </p:nvSpPr>
          <p:spPr bwMode="auto">
            <a:xfrm>
              <a:off x="3312" y="1800"/>
              <a:ext cx="672" cy="14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b="1" dirty="0"/>
            </a:p>
          </p:txBody>
        </p:sp>
        <p:sp>
          <p:nvSpPr>
            <p:cNvPr id="466950" name="Rectangle 14"/>
            <p:cNvSpPr>
              <a:spLocks noChangeArrowheads="1"/>
            </p:cNvSpPr>
            <p:nvPr/>
          </p:nvSpPr>
          <p:spPr bwMode="auto">
            <a:xfrm>
              <a:off x="3984" y="1680"/>
              <a:ext cx="144" cy="38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b="1" dirty="0"/>
            </a:p>
          </p:txBody>
        </p:sp>
      </p:grpSp>
    </p:spTree>
    <p:extLst>
      <p:ext uri="{BB962C8B-B14F-4D97-AF65-F5344CB8AC3E}">
        <p14:creationId xmlns:p14="http://schemas.microsoft.com/office/powerpoint/2010/main" val="473614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4"/>
          <p:cNvGrpSpPr>
            <a:grpSpLocks/>
          </p:cNvGrpSpPr>
          <p:nvPr/>
        </p:nvGrpSpPr>
        <p:grpSpPr bwMode="auto">
          <a:xfrm>
            <a:off x="2478088" y="1371600"/>
            <a:ext cx="4176712" cy="5218113"/>
            <a:chOff x="2052322" y="95328"/>
            <a:chExt cx="4942113" cy="6420690"/>
          </a:xfrm>
        </p:grpSpPr>
        <p:sp>
          <p:nvSpPr>
            <p:cNvPr id="2" name="Oval 1"/>
            <p:cNvSpPr/>
            <p:nvPr/>
          </p:nvSpPr>
          <p:spPr>
            <a:xfrm>
              <a:off x="2580156" y="1454866"/>
              <a:ext cx="1376880"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3" name="Freeform 2"/>
            <p:cNvSpPr/>
            <p:nvPr/>
          </p:nvSpPr>
          <p:spPr>
            <a:xfrm>
              <a:off x="3102356" y="2152215"/>
              <a:ext cx="710041" cy="478572"/>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4" name="Oval 3"/>
            <p:cNvSpPr/>
            <p:nvPr/>
          </p:nvSpPr>
          <p:spPr>
            <a:xfrm>
              <a:off x="4625752" y="1249763"/>
              <a:ext cx="1376879"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5" name="Freeform 4"/>
            <p:cNvSpPr/>
            <p:nvPr/>
          </p:nvSpPr>
          <p:spPr>
            <a:xfrm>
              <a:off x="5147952" y="1947112"/>
              <a:ext cx="710041" cy="478573"/>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8" name="Rectangle 7"/>
            <p:cNvSpPr/>
            <p:nvPr/>
          </p:nvSpPr>
          <p:spPr>
            <a:xfrm>
              <a:off x="4832378" y="1454866"/>
              <a:ext cx="944843" cy="86338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10" name="Arc 9"/>
            <p:cNvSpPr/>
            <p:nvPr/>
          </p:nvSpPr>
          <p:spPr>
            <a:xfrm>
              <a:off x="4633266" y="1236089"/>
              <a:ext cx="1354338" cy="1279450"/>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11" name="Arc 10"/>
            <p:cNvSpPr/>
            <p:nvPr/>
          </p:nvSpPr>
          <p:spPr>
            <a:xfrm flipH="1">
              <a:off x="4637023" y="1249763"/>
              <a:ext cx="1354338" cy="1279449"/>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9" name="Oval 8"/>
            <p:cNvSpPr/>
            <p:nvPr/>
          </p:nvSpPr>
          <p:spPr>
            <a:xfrm>
              <a:off x="4954475" y="1548627"/>
              <a:ext cx="732582" cy="697350"/>
            </a:xfrm>
            <a:prstGeom prst="ellipse">
              <a:avLst/>
            </a:prstGeom>
            <a:solidFill>
              <a:srgbClr val="FDFD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a:solidFill>
                    <a:schemeClr val="tx1"/>
                  </a:solidFill>
                </a:rPr>
                <a:t>9</a:t>
              </a:r>
            </a:p>
          </p:txBody>
        </p:sp>
        <p:cxnSp>
          <p:nvCxnSpPr>
            <p:cNvPr id="13" name="Straight Arrow Connector 12"/>
            <p:cNvCxnSpPr/>
            <p:nvPr/>
          </p:nvCxnSpPr>
          <p:spPr>
            <a:xfrm>
              <a:off x="2657172" y="1245857"/>
              <a:ext cx="1254782" cy="1953"/>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7979" name="TextBox 13"/>
            <p:cNvSpPr txBox="1">
              <a:spLocks noChangeArrowheads="1"/>
            </p:cNvSpPr>
            <p:nvPr/>
          </p:nvSpPr>
          <p:spPr bwMode="auto">
            <a:xfrm>
              <a:off x="3708203" y="95328"/>
              <a:ext cx="1471990" cy="643797"/>
            </a:xfrm>
            <a:prstGeom prst="rect">
              <a:avLst/>
            </a:prstGeom>
            <a:noFill/>
            <a:ln w="9525">
              <a:noFill/>
              <a:miter lim="800000"/>
              <a:headEnd/>
              <a:tailEnd/>
            </a:ln>
          </p:spPr>
          <p:txBody>
            <a:bodyPr wrap="none">
              <a:spAutoFit/>
            </a:bodyPr>
            <a:lstStyle/>
            <a:p>
              <a:r>
                <a:rPr lang="en-US" sz="2800" dirty="0"/>
                <a:t>Before</a:t>
              </a:r>
            </a:p>
          </p:txBody>
        </p:sp>
        <p:sp>
          <p:nvSpPr>
            <p:cNvPr id="467980" name="TextBox 14"/>
            <p:cNvSpPr txBox="1">
              <a:spLocks noChangeArrowheads="1"/>
            </p:cNvSpPr>
            <p:nvPr/>
          </p:nvSpPr>
          <p:spPr bwMode="auto">
            <a:xfrm>
              <a:off x="3817006" y="3481456"/>
              <a:ext cx="1115466" cy="643797"/>
            </a:xfrm>
            <a:prstGeom prst="rect">
              <a:avLst/>
            </a:prstGeom>
            <a:noFill/>
            <a:ln w="9525">
              <a:noFill/>
              <a:miter lim="800000"/>
              <a:headEnd/>
              <a:tailEnd/>
            </a:ln>
          </p:spPr>
          <p:txBody>
            <a:bodyPr wrap="none">
              <a:spAutoFit/>
            </a:bodyPr>
            <a:lstStyle/>
            <a:p>
              <a:r>
                <a:rPr lang="en-US" sz="2800" dirty="0"/>
                <a:t>After</a:t>
              </a:r>
            </a:p>
          </p:txBody>
        </p:sp>
        <p:sp>
          <p:nvSpPr>
            <p:cNvPr id="16" name="Oval 15"/>
            <p:cNvSpPr/>
            <p:nvPr/>
          </p:nvSpPr>
          <p:spPr>
            <a:xfrm>
              <a:off x="2435519" y="4783388"/>
              <a:ext cx="1376879"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17" name="Freeform 16"/>
            <p:cNvSpPr/>
            <p:nvPr/>
          </p:nvSpPr>
          <p:spPr>
            <a:xfrm>
              <a:off x="2957719" y="5480738"/>
              <a:ext cx="710041" cy="478572"/>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18" name="Oval 17"/>
            <p:cNvSpPr/>
            <p:nvPr/>
          </p:nvSpPr>
          <p:spPr>
            <a:xfrm>
              <a:off x="5008949" y="3785223"/>
              <a:ext cx="1375001"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19" name="Freeform 18"/>
            <p:cNvSpPr/>
            <p:nvPr/>
          </p:nvSpPr>
          <p:spPr>
            <a:xfrm>
              <a:off x="5529270" y="4482571"/>
              <a:ext cx="710041" cy="478573"/>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20" name="Rectangle 19"/>
            <p:cNvSpPr/>
            <p:nvPr/>
          </p:nvSpPr>
          <p:spPr>
            <a:xfrm>
              <a:off x="5215575" y="3990325"/>
              <a:ext cx="942965" cy="86338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21" name="Arc 20"/>
            <p:cNvSpPr/>
            <p:nvPr/>
          </p:nvSpPr>
          <p:spPr>
            <a:xfrm>
              <a:off x="5016463" y="3771549"/>
              <a:ext cx="1352460" cy="1279450"/>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22" name="Arc 21"/>
            <p:cNvSpPr/>
            <p:nvPr/>
          </p:nvSpPr>
          <p:spPr>
            <a:xfrm flipH="1">
              <a:off x="5020220" y="3785223"/>
              <a:ext cx="1352460" cy="1279449"/>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23" name="Oval 22"/>
            <p:cNvSpPr/>
            <p:nvPr/>
          </p:nvSpPr>
          <p:spPr>
            <a:xfrm>
              <a:off x="5337672" y="4084086"/>
              <a:ext cx="732582" cy="697350"/>
            </a:xfrm>
            <a:prstGeom prst="ellipse">
              <a:avLst/>
            </a:prstGeom>
            <a:solidFill>
              <a:srgbClr val="FDFD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a:solidFill>
                    <a:schemeClr val="tx1"/>
                  </a:solidFill>
                </a:rPr>
                <a:t>9</a:t>
              </a:r>
            </a:p>
          </p:txBody>
        </p:sp>
        <p:cxnSp>
          <p:nvCxnSpPr>
            <p:cNvPr id="24" name="Straight Arrow Connector 23"/>
            <p:cNvCxnSpPr/>
            <p:nvPr/>
          </p:nvCxnSpPr>
          <p:spPr>
            <a:xfrm flipV="1">
              <a:off x="6395221" y="3343764"/>
              <a:ext cx="599214" cy="539127"/>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2002723" y="5987423"/>
              <a:ext cx="578194" cy="478996"/>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302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8993" name="Picture 1"/>
          <p:cNvPicPr>
            <a:picLocks noChangeAspect="1" noChangeArrowheads="1"/>
          </p:cNvPicPr>
          <p:nvPr/>
        </p:nvPicPr>
        <p:blipFill>
          <a:blip r:embed="rId2" cstate="print"/>
          <a:srcRect/>
          <a:stretch>
            <a:fillRect/>
          </a:stretch>
        </p:blipFill>
        <p:spPr bwMode="auto">
          <a:xfrm>
            <a:off x="1828800" y="1681163"/>
            <a:ext cx="5294313" cy="4733925"/>
          </a:xfrm>
          <a:prstGeom prst="rect">
            <a:avLst/>
          </a:prstGeom>
          <a:noFill/>
          <a:ln w="9525">
            <a:noFill/>
            <a:miter lim="800000"/>
            <a:headEnd/>
            <a:tailEnd/>
          </a:ln>
        </p:spPr>
      </p:pic>
    </p:spTree>
    <p:extLst>
      <p:ext uri="{BB962C8B-B14F-4D97-AF65-F5344CB8AC3E}">
        <p14:creationId xmlns:p14="http://schemas.microsoft.com/office/powerpoint/2010/main" val="2222419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0017" name="Picture 1" descr="speaker.jpg"/>
          <p:cNvPicPr>
            <a:picLocks noChangeAspect="1" noChangeArrowheads="1"/>
          </p:cNvPicPr>
          <p:nvPr/>
        </p:nvPicPr>
        <p:blipFill>
          <a:blip r:embed="rId2" cstate="print"/>
          <a:srcRect/>
          <a:stretch>
            <a:fillRect/>
          </a:stretch>
        </p:blipFill>
        <p:spPr bwMode="auto">
          <a:xfrm>
            <a:off x="2162175" y="1890713"/>
            <a:ext cx="5122863" cy="4170362"/>
          </a:xfrm>
          <a:prstGeom prst="rect">
            <a:avLst/>
          </a:prstGeom>
          <a:noFill/>
          <a:ln w="9525">
            <a:noFill/>
            <a:miter lim="800000"/>
            <a:headEnd/>
            <a:tailEnd/>
          </a:ln>
        </p:spPr>
      </p:pic>
    </p:spTree>
    <p:extLst>
      <p:ext uri="{BB962C8B-B14F-4D97-AF65-F5344CB8AC3E}">
        <p14:creationId xmlns:p14="http://schemas.microsoft.com/office/powerpoint/2010/main" val="961256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1376363" y="2649538"/>
            <a:ext cx="6853237" cy="1592262"/>
            <a:chOff x="3360" y="3552"/>
            <a:chExt cx="2064" cy="480"/>
          </a:xfrm>
        </p:grpSpPr>
        <p:sp>
          <p:nvSpPr>
            <p:cNvPr id="3" name="Rectangle 39"/>
            <p:cNvSpPr>
              <a:spLocks noChangeArrowheads="1"/>
            </p:cNvSpPr>
            <p:nvPr/>
          </p:nvSpPr>
          <p:spPr bwMode="auto">
            <a:xfrm>
              <a:off x="4176" y="3600"/>
              <a:ext cx="528" cy="384"/>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 name="Rectangle 40"/>
            <p:cNvSpPr>
              <a:spLocks noChangeArrowheads="1"/>
            </p:cNvSpPr>
            <p:nvPr/>
          </p:nvSpPr>
          <p:spPr bwMode="auto">
            <a:xfrm>
              <a:off x="4704" y="3600"/>
              <a:ext cx="528" cy="384"/>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1044" name="Rectangle 41"/>
            <p:cNvSpPr>
              <a:spLocks noChangeArrowheads="1"/>
            </p:cNvSpPr>
            <p:nvPr/>
          </p:nvSpPr>
          <p:spPr bwMode="auto">
            <a:xfrm>
              <a:off x="5232" y="3600"/>
              <a:ext cx="192" cy="384"/>
            </a:xfrm>
            <a:prstGeom prst="rect">
              <a:avLst/>
            </a:prstGeom>
            <a:solidFill>
              <a:schemeClr val="accent1"/>
            </a:solidFill>
            <a:ln w="9525">
              <a:noFill/>
              <a:miter lim="800000"/>
              <a:headEnd/>
              <a:tailEnd/>
            </a:ln>
          </p:spPr>
          <p:txBody>
            <a:bodyPr wrap="none" anchor="ctr"/>
            <a:lstStyle/>
            <a:p>
              <a:endParaRPr lang="en-US" dirty="0"/>
            </a:p>
          </p:txBody>
        </p:sp>
        <p:sp>
          <p:nvSpPr>
            <p:cNvPr id="471045" name="Rectangle 42"/>
            <p:cNvSpPr>
              <a:spLocks noChangeArrowheads="1"/>
            </p:cNvSpPr>
            <p:nvPr/>
          </p:nvSpPr>
          <p:spPr bwMode="auto">
            <a:xfrm>
              <a:off x="3696" y="3552"/>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1046" name="Rectangle 43"/>
            <p:cNvSpPr>
              <a:spLocks noChangeArrowheads="1"/>
            </p:cNvSpPr>
            <p:nvPr/>
          </p:nvSpPr>
          <p:spPr bwMode="auto">
            <a:xfrm>
              <a:off x="3696" y="3984"/>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1047" name="Rectangle 44"/>
            <p:cNvSpPr>
              <a:spLocks noChangeArrowheads="1"/>
            </p:cNvSpPr>
            <p:nvPr/>
          </p:nvSpPr>
          <p:spPr bwMode="auto">
            <a:xfrm>
              <a:off x="3360" y="3720"/>
              <a:ext cx="672" cy="14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1048" name="Rectangle 45"/>
            <p:cNvSpPr>
              <a:spLocks noChangeArrowheads="1"/>
            </p:cNvSpPr>
            <p:nvPr/>
          </p:nvSpPr>
          <p:spPr bwMode="auto">
            <a:xfrm>
              <a:off x="4032" y="3600"/>
              <a:ext cx="144" cy="38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grpSp>
    </p:spTree>
    <p:extLst>
      <p:ext uri="{BB962C8B-B14F-4D97-AF65-F5344CB8AC3E}">
        <p14:creationId xmlns:p14="http://schemas.microsoft.com/office/powerpoint/2010/main" val="68914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hangingPunct="1"/>
            <a:fld id="{5DE43916-2E53-4087-A7F0-C9C9128B3A17}" type="slidenum">
              <a:rPr lang="en-US" smtClean="0"/>
              <a:pPr eaLnBrk="1" hangingPunct="1"/>
              <a:t>4</a:t>
            </a:fld>
            <a:endParaRPr lang="en-US"/>
          </a:p>
        </p:txBody>
      </p:sp>
      <p:sp>
        <p:nvSpPr>
          <p:cNvPr id="19459" name="Rectangle 2"/>
          <p:cNvSpPr>
            <a:spLocks noGrp="1" noChangeArrowheads="1"/>
          </p:cNvSpPr>
          <p:nvPr>
            <p:ph type="title"/>
          </p:nvPr>
        </p:nvSpPr>
        <p:spPr/>
        <p:txBody>
          <a:bodyPr/>
          <a:lstStyle/>
          <a:p>
            <a:pPr eaLnBrk="1" hangingPunct="1"/>
            <a:r>
              <a:rPr lang="en-US"/>
              <a:t>Driving Force</a:t>
            </a:r>
          </a:p>
        </p:txBody>
      </p:sp>
      <p:sp>
        <p:nvSpPr>
          <p:cNvPr id="19460" name="Rectangle 3"/>
          <p:cNvSpPr>
            <a:spLocks noGrp="1" noChangeArrowheads="1"/>
          </p:cNvSpPr>
          <p:nvPr>
            <p:ph type="body" idx="1"/>
          </p:nvPr>
        </p:nvSpPr>
        <p:spPr/>
        <p:txBody>
          <a:bodyPr>
            <a:normAutofit/>
          </a:bodyPr>
          <a:lstStyle/>
          <a:p>
            <a:pPr eaLnBrk="1" hangingPunct="1"/>
            <a:r>
              <a:rPr lang="en-US" sz="1800" dirty="0"/>
              <a:t>Last section we added a force                   that killed our oscillation</a:t>
            </a:r>
          </a:p>
          <a:p>
            <a:pPr eaLnBrk="1" hangingPunct="1"/>
            <a:endParaRPr lang="en-US" sz="1800" dirty="0"/>
          </a:p>
          <a:p>
            <a:pPr eaLnBrk="1" hangingPunct="1"/>
            <a:r>
              <a:rPr lang="en-US" sz="1800" dirty="0"/>
              <a:t>Suppose we want to keep it going</a:t>
            </a:r>
          </a:p>
          <a:p>
            <a:pPr eaLnBrk="1" hangingPunct="1"/>
            <a:endParaRPr lang="en-US" sz="1800" dirty="0"/>
          </a:p>
          <a:p>
            <a:pPr eaLnBrk="1" hangingPunct="1"/>
            <a:r>
              <a:rPr lang="en-US" sz="1800" dirty="0"/>
              <a:t>Add a force </a:t>
            </a:r>
          </a:p>
          <a:p>
            <a:pPr eaLnBrk="1" hangingPunct="1"/>
            <a:endParaRPr lang="en-US" sz="1800" dirty="0"/>
          </a:p>
          <a:p>
            <a:pPr eaLnBrk="1" hangingPunct="1">
              <a:buFontTx/>
              <a:buNone/>
            </a:pPr>
            <a:r>
              <a:rPr lang="en-US" sz="1800" dirty="0"/>
              <a:t>     where F</a:t>
            </a:r>
            <a:r>
              <a:rPr lang="en-US" sz="1800" baseline="-25000" dirty="0"/>
              <a:t>o</a:t>
            </a:r>
            <a:r>
              <a:rPr lang="en-US" sz="1800" dirty="0"/>
              <a:t> is a constant and where </a:t>
            </a:r>
            <a:r>
              <a:rPr lang="en-US" sz="1800" dirty="0">
                <a:sym typeface="Symbol" pitchFamily="18" charset="2"/>
              </a:rPr>
              <a:t></a:t>
            </a:r>
            <a:r>
              <a:rPr lang="en-US" sz="1800" baseline="-25000" dirty="0"/>
              <a:t>f</a:t>
            </a:r>
            <a:r>
              <a:rPr lang="en-US" sz="1800" dirty="0"/>
              <a:t> is the angular frequency of the driving force</a:t>
            </a:r>
          </a:p>
          <a:p>
            <a:pPr eaLnBrk="1" hangingPunct="1">
              <a:buFontTx/>
              <a:buNone/>
            </a:pPr>
            <a:endParaRPr lang="en-US" sz="1800" dirty="0"/>
          </a:p>
          <a:p>
            <a:pPr eaLnBrk="1" hangingPunct="1">
              <a:buFontTx/>
              <a:buNone/>
            </a:pPr>
            <a:endParaRPr lang="en-US" sz="1800" dirty="0"/>
          </a:p>
          <a:p>
            <a:pPr eaLnBrk="1" hangingPunct="1">
              <a:buFontTx/>
              <a:buNone/>
            </a:pPr>
            <a:endParaRPr lang="en-US" sz="1800" dirty="0"/>
          </a:p>
          <a:p>
            <a:pPr eaLnBrk="1" hangingPunct="1"/>
            <a:r>
              <a:rPr lang="en-US" sz="1800" dirty="0"/>
              <a:t>This one is very hard to solve</a:t>
            </a:r>
          </a:p>
        </p:txBody>
      </p:sp>
      <p:sp>
        <p:nvSpPr>
          <p:cNvPr id="19461" name="Rectangle 4"/>
          <p:cNvSpPr>
            <a:spLocks noChangeArrowheads="1"/>
          </p:cNvSpPr>
          <p:nvPr/>
        </p:nvSpPr>
        <p:spPr bwMode="auto">
          <a:xfrm>
            <a:off x="1143001" y="7072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sz="1350"/>
          </a:p>
        </p:txBody>
      </p:sp>
      <p:graphicFrame>
        <p:nvGraphicFramePr>
          <p:cNvPr id="19462" name="Object 5"/>
          <p:cNvGraphicFramePr>
            <a:graphicFrameLocks noChangeAspect="1"/>
          </p:cNvGraphicFramePr>
          <p:nvPr>
            <p:extLst>
              <p:ext uri="{D42A27DB-BD31-4B8C-83A1-F6EECF244321}">
                <p14:modId xmlns:p14="http://schemas.microsoft.com/office/powerpoint/2010/main" val="3118549179"/>
              </p:ext>
            </p:extLst>
          </p:nvPr>
        </p:nvGraphicFramePr>
        <p:xfrm>
          <a:off x="3731481" y="1669537"/>
          <a:ext cx="757170" cy="292098"/>
        </p:xfrm>
        <a:graphic>
          <a:graphicData uri="http://schemas.openxmlformats.org/presentationml/2006/ole">
            <mc:AlternateContent xmlns:mc="http://schemas.openxmlformats.org/markup-compatibility/2006">
              <mc:Choice xmlns:v="urn:schemas-microsoft-com:vml" Requires="v">
                <p:oleObj name="Equation" r:id="rId2" imgW="596900" imgH="228600" progId="Equation.3">
                  <p:embed/>
                </p:oleObj>
              </mc:Choice>
              <mc:Fallback>
                <p:oleObj name="Equation" r:id="rId2" imgW="596900" imgH="228600" progId="Equation.3">
                  <p:embed/>
                  <p:pic>
                    <p:nvPicPr>
                      <p:cNvPr id="19462"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1481" y="1669537"/>
                        <a:ext cx="757170" cy="292098"/>
                      </a:xfrm>
                      <a:prstGeom prst="rect">
                        <a:avLst/>
                      </a:prstGeom>
                      <a:noFill/>
                      <a:ln>
                        <a:noFill/>
                      </a:ln>
                    </p:spPr>
                  </p:pic>
                </p:oleObj>
              </mc:Fallback>
            </mc:AlternateContent>
          </a:graphicData>
        </a:graphic>
      </p:graphicFrame>
      <p:sp>
        <p:nvSpPr>
          <p:cNvPr id="19463" name="Rectangle 6"/>
          <p:cNvSpPr>
            <a:spLocks noChangeArrowheads="1"/>
          </p:cNvSpPr>
          <p:nvPr/>
        </p:nvSpPr>
        <p:spPr bwMode="auto">
          <a:xfrm>
            <a:off x="1143001" y="7072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sz="1350"/>
          </a:p>
        </p:txBody>
      </p:sp>
      <p:graphicFrame>
        <p:nvGraphicFramePr>
          <p:cNvPr id="19464" name="Object 7"/>
          <p:cNvGraphicFramePr>
            <a:graphicFrameLocks noChangeAspect="1"/>
          </p:cNvGraphicFramePr>
          <p:nvPr>
            <p:extLst>
              <p:ext uri="{D42A27DB-BD31-4B8C-83A1-F6EECF244321}">
                <p14:modId xmlns:p14="http://schemas.microsoft.com/office/powerpoint/2010/main" val="1315654589"/>
              </p:ext>
            </p:extLst>
          </p:nvPr>
        </p:nvGraphicFramePr>
        <p:xfrm>
          <a:off x="2109932" y="2860706"/>
          <a:ext cx="1990990" cy="436308"/>
        </p:xfrm>
        <a:graphic>
          <a:graphicData uri="http://schemas.openxmlformats.org/presentationml/2006/ole">
            <mc:AlternateContent xmlns:mc="http://schemas.openxmlformats.org/markup-compatibility/2006">
              <mc:Choice xmlns:v="urn:schemas-microsoft-com:vml" Requires="v">
                <p:oleObj name="Equation" r:id="rId4" imgW="1104900" imgH="241300" progId="Equation.3">
                  <p:embed/>
                </p:oleObj>
              </mc:Choice>
              <mc:Fallback>
                <p:oleObj name="Equation" r:id="rId4" imgW="1104900" imgH="241300" progId="Equation.3">
                  <p:embed/>
                  <p:pic>
                    <p:nvPicPr>
                      <p:cNvPr id="19464"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9932" y="2860706"/>
                        <a:ext cx="1990990" cy="436308"/>
                      </a:xfrm>
                      <a:prstGeom prst="rect">
                        <a:avLst/>
                      </a:prstGeom>
                      <a:noFill/>
                      <a:ln>
                        <a:noFill/>
                      </a:ln>
                    </p:spPr>
                  </p:pic>
                </p:oleObj>
              </mc:Fallback>
            </mc:AlternateContent>
          </a:graphicData>
        </a:graphic>
      </p:graphicFrame>
      <p:graphicFrame>
        <p:nvGraphicFramePr>
          <p:cNvPr id="19465" name="Object 8"/>
          <p:cNvGraphicFramePr>
            <a:graphicFrameLocks noChangeAspect="1"/>
          </p:cNvGraphicFramePr>
          <p:nvPr>
            <p:extLst>
              <p:ext uri="{D42A27DB-BD31-4B8C-83A1-F6EECF244321}">
                <p14:modId xmlns:p14="http://schemas.microsoft.com/office/powerpoint/2010/main" val="1468611588"/>
              </p:ext>
            </p:extLst>
          </p:nvPr>
        </p:nvGraphicFramePr>
        <p:xfrm>
          <a:off x="2482883" y="4275280"/>
          <a:ext cx="3585914" cy="436309"/>
        </p:xfrm>
        <a:graphic>
          <a:graphicData uri="http://schemas.openxmlformats.org/presentationml/2006/ole">
            <mc:AlternateContent xmlns:mc="http://schemas.openxmlformats.org/markup-compatibility/2006">
              <mc:Choice xmlns:v="urn:schemas-microsoft-com:vml" Requires="v">
                <p:oleObj name="Equation" r:id="rId6" imgW="1993900" imgH="241300" progId="Equation.3">
                  <p:embed/>
                </p:oleObj>
              </mc:Choice>
              <mc:Fallback>
                <p:oleObj name="Equation" r:id="rId6" imgW="1993900" imgH="241300" progId="Equation.3">
                  <p:embed/>
                  <p:pic>
                    <p:nvPicPr>
                      <p:cNvPr id="19465"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2883" y="4275280"/>
                        <a:ext cx="3585914" cy="436309"/>
                      </a:xfrm>
                      <a:prstGeom prst="rect">
                        <a:avLst/>
                      </a:prstGeom>
                      <a:noFill/>
                      <a:ln>
                        <a:noFill/>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5" name="Title 1"/>
          <p:cNvSpPr>
            <a:spLocks noGrp="1"/>
          </p:cNvSpPr>
          <p:nvPr>
            <p:ph type="title"/>
          </p:nvPr>
        </p:nvSpPr>
        <p:spPr/>
        <p:txBody>
          <a:bodyPr/>
          <a:lstStyle/>
          <a:p>
            <a:r>
              <a:rPr lang="en-US" dirty="0"/>
              <a:t>Question 7.5</a:t>
            </a:r>
          </a:p>
        </p:txBody>
      </p:sp>
      <p:sp>
        <p:nvSpPr>
          <p:cNvPr id="3" name="Content Placeholder 2"/>
          <p:cNvSpPr>
            <a:spLocks noGrp="1"/>
          </p:cNvSpPr>
          <p:nvPr>
            <p:ph idx="1"/>
          </p:nvPr>
        </p:nvSpPr>
        <p:spPr/>
        <p:txBody>
          <a:bodyPr/>
          <a:lstStyle/>
          <a:p>
            <a:pPr>
              <a:buFontTx/>
              <a:buNone/>
              <a:defRPr/>
            </a:pPr>
            <a:r>
              <a:rPr lang="en-US" dirty="0"/>
              <a:t>For sound waves in air, something experiences simple harmonic motion, what is it?</a:t>
            </a:r>
          </a:p>
          <a:p>
            <a:pPr marL="514350" indent="-514350">
              <a:buFontTx/>
              <a:buAutoNum type="alphaLcParenR"/>
              <a:defRPr/>
            </a:pPr>
            <a:r>
              <a:rPr lang="en-US" dirty="0"/>
              <a:t>A pipe</a:t>
            </a:r>
          </a:p>
          <a:p>
            <a:pPr marL="514350" indent="-514350">
              <a:buFontTx/>
              <a:buAutoNum type="alphaLcParenR"/>
              <a:defRPr/>
            </a:pPr>
            <a:r>
              <a:rPr lang="en-US" dirty="0"/>
              <a:t>The air particles</a:t>
            </a:r>
          </a:p>
          <a:p>
            <a:pPr marL="514350" indent="-514350">
              <a:buFontTx/>
              <a:buAutoNum type="alphaLcParenR"/>
              <a:defRPr/>
            </a:pPr>
            <a:r>
              <a:rPr lang="en-US" dirty="0"/>
              <a:t>The pressure </a:t>
            </a:r>
          </a:p>
          <a:p>
            <a:pPr marL="514350" indent="-514350">
              <a:buFontTx/>
              <a:buAutoNum type="alphaLcParenR"/>
              <a:defRPr/>
            </a:pPr>
            <a:r>
              <a:rPr lang="en-US" dirty="0"/>
              <a:t>dust</a:t>
            </a:r>
          </a:p>
        </p:txBody>
      </p:sp>
    </p:spTree>
    <p:extLst>
      <p:ext uri="{BB962C8B-B14F-4D97-AF65-F5344CB8AC3E}">
        <p14:creationId xmlns:p14="http://schemas.microsoft.com/office/powerpoint/2010/main" val="1028719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0"/>
          <p:cNvGrpSpPr>
            <a:grpSpLocks/>
          </p:cNvGrpSpPr>
          <p:nvPr/>
        </p:nvGrpSpPr>
        <p:grpSpPr bwMode="auto">
          <a:xfrm>
            <a:off x="1566863" y="1390650"/>
            <a:ext cx="6673850" cy="3919538"/>
            <a:chOff x="1306287" y="-38122"/>
            <a:chExt cx="6673061" cy="3918857"/>
          </a:xfrm>
        </p:grpSpPr>
        <p:cxnSp>
          <p:nvCxnSpPr>
            <p:cNvPr id="196" name="Straight Connector 195"/>
            <p:cNvCxnSpPr/>
            <p:nvPr/>
          </p:nvCxnSpPr>
          <p:spPr>
            <a:xfrm rot="16200000" flipH="1">
              <a:off x="-636474"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rot="16200000" flipH="1">
              <a:off x="-190440"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16200000" flipH="1">
              <a:off x="223055"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rot="16200000" flipH="1">
              <a:off x="734963"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rot="16200000" flipH="1">
              <a:off x="1246078"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16200000" flipH="1">
              <a:off x="1708779"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rot="16200000" flipH="1">
              <a:off x="2253227"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rot="16200000" flipH="1">
              <a:off x="2781008"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rot="16200000" flipH="1">
              <a:off x="3276250"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rot="16200000" flipH="1">
              <a:off x="3755618"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16200000" flipH="1">
              <a:off x="4267527"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rot="16200000" flipH="1">
              <a:off x="4696895"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16200000" flipH="1">
              <a:off x="5143723"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5589757"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6003252"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3090" name="Rectangle 41"/>
          <p:cNvSpPr>
            <a:spLocks noChangeArrowheads="1"/>
          </p:cNvSpPr>
          <p:nvPr/>
        </p:nvSpPr>
        <p:spPr bwMode="auto">
          <a:xfrm>
            <a:off x="1420813" y="1889125"/>
            <a:ext cx="7086600" cy="830263"/>
          </a:xfrm>
          <a:prstGeom prst="rect">
            <a:avLst/>
          </a:prstGeom>
          <a:solidFill>
            <a:schemeClr val="accent1"/>
          </a:solidFill>
          <a:ln w="9525">
            <a:noFill/>
            <a:miter lim="800000"/>
            <a:headEnd/>
            <a:tailEnd/>
          </a:ln>
        </p:spPr>
        <p:txBody>
          <a:bodyPr wrap="none" anchor="ctr"/>
          <a:lstStyle/>
          <a:p>
            <a:endParaRPr lang="en-US" dirty="0"/>
          </a:p>
        </p:txBody>
      </p:sp>
      <p:sp>
        <p:nvSpPr>
          <p:cNvPr id="473091" name="Rectangle 42"/>
          <p:cNvSpPr>
            <a:spLocks noChangeArrowheads="1"/>
          </p:cNvSpPr>
          <p:nvPr/>
        </p:nvSpPr>
        <p:spPr bwMode="auto">
          <a:xfrm>
            <a:off x="760413" y="1789113"/>
            <a:ext cx="7727950"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3092" name="Rectangle 43"/>
          <p:cNvSpPr>
            <a:spLocks noChangeArrowheads="1"/>
          </p:cNvSpPr>
          <p:nvPr/>
        </p:nvSpPr>
        <p:spPr bwMode="auto">
          <a:xfrm>
            <a:off x="760413" y="2684463"/>
            <a:ext cx="7727950"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3093" name="Rectangle 44"/>
          <p:cNvSpPr>
            <a:spLocks noChangeArrowheads="1"/>
          </p:cNvSpPr>
          <p:nvPr/>
        </p:nvSpPr>
        <p:spPr bwMode="auto">
          <a:xfrm>
            <a:off x="261938" y="2136775"/>
            <a:ext cx="998537" cy="300038"/>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3094" name="Rectangle 45"/>
          <p:cNvSpPr>
            <a:spLocks noChangeArrowheads="1"/>
          </p:cNvSpPr>
          <p:nvPr/>
        </p:nvSpPr>
        <p:spPr bwMode="auto">
          <a:xfrm>
            <a:off x="1260475" y="1889125"/>
            <a:ext cx="214313" cy="795338"/>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grpSp>
        <p:nvGrpSpPr>
          <p:cNvPr id="3" name="Group 134"/>
          <p:cNvGrpSpPr>
            <a:grpSpLocks/>
          </p:cNvGrpSpPr>
          <p:nvPr/>
        </p:nvGrpSpPr>
        <p:grpSpPr bwMode="auto">
          <a:xfrm>
            <a:off x="1535113" y="2220913"/>
            <a:ext cx="2994025" cy="147637"/>
            <a:chOff x="1273631" y="791844"/>
            <a:chExt cx="2993619" cy="146957"/>
          </a:xfrm>
        </p:grpSpPr>
        <p:sp>
          <p:nvSpPr>
            <p:cNvPr id="13" name="Oval 12"/>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60" name="Rectangle 39"/>
          <p:cNvSpPr>
            <a:spLocks noChangeArrowheads="1"/>
          </p:cNvSpPr>
          <p:nvPr/>
        </p:nvSpPr>
        <p:spPr bwMode="auto">
          <a:xfrm>
            <a:off x="1458913" y="3135313"/>
            <a:ext cx="2986087" cy="8302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3097" name="Rectangle 41"/>
          <p:cNvSpPr>
            <a:spLocks noChangeArrowheads="1"/>
          </p:cNvSpPr>
          <p:nvPr/>
        </p:nvSpPr>
        <p:spPr bwMode="auto">
          <a:xfrm>
            <a:off x="4278313" y="3135313"/>
            <a:ext cx="4217987" cy="830262"/>
          </a:xfrm>
          <a:prstGeom prst="rect">
            <a:avLst/>
          </a:prstGeom>
          <a:solidFill>
            <a:schemeClr val="accent1"/>
          </a:solidFill>
          <a:ln w="9525">
            <a:noFill/>
            <a:miter lim="800000"/>
            <a:headEnd/>
            <a:tailEnd/>
          </a:ln>
        </p:spPr>
        <p:txBody>
          <a:bodyPr wrap="none" anchor="ctr"/>
          <a:lstStyle/>
          <a:p>
            <a:endParaRPr lang="en-US" dirty="0"/>
          </a:p>
        </p:txBody>
      </p:sp>
      <p:sp>
        <p:nvSpPr>
          <p:cNvPr id="113" name="Rectangle 112"/>
          <p:cNvSpPr/>
          <p:nvPr/>
        </p:nvSpPr>
        <p:spPr>
          <a:xfrm>
            <a:off x="1109663" y="3143250"/>
            <a:ext cx="1552575" cy="81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3099" name="Rectangle 44"/>
          <p:cNvSpPr>
            <a:spLocks noChangeArrowheads="1"/>
          </p:cNvSpPr>
          <p:nvPr/>
        </p:nvSpPr>
        <p:spPr bwMode="auto">
          <a:xfrm>
            <a:off x="1638300" y="3384550"/>
            <a:ext cx="1000125"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3100" name="Rectangle 45"/>
          <p:cNvSpPr>
            <a:spLocks noChangeArrowheads="1"/>
          </p:cNvSpPr>
          <p:nvPr/>
        </p:nvSpPr>
        <p:spPr bwMode="auto">
          <a:xfrm>
            <a:off x="2638425" y="3135313"/>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2928938" y="3762375"/>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2886075" y="3609975"/>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2906713" y="322262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5" name="Straight Connector 114"/>
          <p:cNvCxnSpPr/>
          <p:nvPr/>
        </p:nvCxnSpPr>
        <p:spPr>
          <a:xfrm>
            <a:off x="914400" y="5348288"/>
            <a:ext cx="7837488"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1519238" y="4792663"/>
            <a:ext cx="200025" cy="5556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7" name="Rectangle 116"/>
          <p:cNvSpPr/>
          <p:nvPr/>
        </p:nvSpPr>
        <p:spPr>
          <a:xfrm>
            <a:off x="1958975" y="4986338"/>
            <a:ext cx="193675" cy="3571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8" name="Rectangle 117"/>
          <p:cNvSpPr/>
          <p:nvPr/>
        </p:nvSpPr>
        <p:spPr>
          <a:xfrm>
            <a:off x="2368550" y="5162550"/>
            <a:ext cx="215900" cy="1809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3108" name="Rectangle 43"/>
          <p:cNvSpPr>
            <a:spLocks noChangeArrowheads="1"/>
          </p:cNvSpPr>
          <p:nvPr/>
        </p:nvSpPr>
        <p:spPr bwMode="auto">
          <a:xfrm>
            <a:off x="749300" y="3932238"/>
            <a:ext cx="7727950"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nvGrpSpPr>
          <p:cNvPr id="4" name="Group 135"/>
          <p:cNvGrpSpPr>
            <a:grpSpLocks/>
          </p:cNvGrpSpPr>
          <p:nvPr/>
        </p:nvGrpSpPr>
        <p:grpSpPr bwMode="auto">
          <a:xfrm flipH="1">
            <a:off x="4414838" y="2209800"/>
            <a:ext cx="2992437" cy="147638"/>
            <a:chOff x="1273631" y="791844"/>
            <a:chExt cx="2993619" cy="146957"/>
          </a:xfrm>
        </p:grpSpPr>
        <p:sp>
          <p:nvSpPr>
            <p:cNvPr id="137" name="Oval 136"/>
            <p:cNvSpPr/>
            <p:nvPr/>
          </p:nvSpPr>
          <p:spPr>
            <a:xfrm>
              <a:off x="1273631" y="791844"/>
              <a:ext cx="11434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8" name="Oval 137"/>
            <p:cNvSpPr/>
            <p:nvPr/>
          </p:nvSpPr>
          <p:spPr>
            <a:xfrm>
              <a:off x="1704013" y="791844"/>
              <a:ext cx="11434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9" name="Oval 138"/>
            <p:cNvSpPr/>
            <p:nvPr/>
          </p:nvSpPr>
          <p:spPr>
            <a:xfrm>
              <a:off x="2134396" y="791844"/>
              <a:ext cx="112757"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0" name="Oval 139"/>
            <p:cNvSpPr/>
            <p:nvPr/>
          </p:nvSpPr>
          <p:spPr>
            <a:xfrm>
              <a:off x="2645773" y="791844"/>
              <a:ext cx="11434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1" name="Oval 140"/>
            <p:cNvSpPr/>
            <p:nvPr/>
          </p:nvSpPr>
          <p:spPr>
            <a:xfrm>
              <a:off x="3141268" y="791844"/>
              <a:ext cx="11434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2" name="Oval 141"/>
            <p:cNvSpPr/>
            <p:nvPr/>
          </p:nvSpPr>
          <p:spPr>
            <a:xfrm>
              <a:off x="3619294" y="791844"/>
              <a:ext cx="11434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3" name="Oval 142"/>
            <p:cNvSpPr/>
            <p:nvPr/>
          </p:nvSpPr>
          <p:spPr>
            <a:xfrm>
              <a:off x="4152905" y="791844"/>
              <a:ext cx="11434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45" name="Oval 144"/>
          <p:cNvSpPr/>
          <p:nvPr/>
        </p:nvSpPr>
        <p:spPr>
          <a:xfrm>
            <a:off x="7304088" y="22098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6" name="Oval 145"/>
          <p:cNvSpPr/>
          <p:nvPr/>
        </p:nvSpPr>
        <p:spPr>
          <a:xfrm>
            <a:off x="7734300" y="2209800"/>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7" name="Oval 146"/>
          <p:cNvSpPr/>
          <p:nvPr/>
        </p:nvSpPr>
        <p:spPr>
          <a:xfrm>
            <a:off x="8164513" y="2209800"/>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6" name="Oval 155"/>
          <p:cNvSpPr/>
          <p:nvPr/>
        </p:nvSpPr>
        <p:spPr>
          <a:xfrm>
            <a:off x="2911475" y="3484563"/>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7" name="Oval 156"/>
          <p:cNvSpPr/>
          <p:nvPr/>
        </p:nvSpPr>
        <p:spPr>
          <a:xfrm>
            <a:off x="3406775" y="3484563"/>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8" name="Oval 157"/>
          <p:cNvSpPr/>
          <p:nvPr/>
        </p:nvSpPr>
        <p:spPr>
          <a:xfrm>
            <a:off x="3886200" y="3484563"/>
            <a:ext cx="11430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9" name="Oval 158"/>
          <p:cNvSpPr/>
          <p:nvPr/>
        </p:nvSpPr>
        <p:spPr>
          <a:xfrm>
            <a:off x="4419600" y="3484563"/>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159"/>
          <p:cNvGrpSpPr>
            <a:grpSpLocks/>
          </p:cNvGrpSpPr>
          <p:nvPr/>
        </p:nvGrpSpPr>
        <p:grpSpPr bwMode="auto">
          <a:xfrm flipH="1">
            <a:off x="4419600" y="3473450"/>
            <a:ext cx="2994025" cy="146050"/>
            <a:chOff x="1273631" y="791844"/>
            <a:chExt cx="2993619" cy="146957"/>
          </a:xfrm>
        </p:grpSpPr>
        <p:sp>
          <p:nvSpPr>
            <p:cNvPr id="161" name="Oval 160"/>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2" name="Oval 161"/>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3" name="Oval 162"/>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4" name="Oval 163"/>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5" name="Oval 164"/>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6" name="Oval 165"/>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7" name="Oval 166"/>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68" name="Oval 167"/>
          <p:cNvSpPr/>
          <p:nvPr/>
        </p:nvSpPr>
        <p:spPr>
          <a:xfrm>
            <a:off x="7310438" y="3473450"/>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9" name="Oval 168"/>
          <p:cNvSpPr/>
          <p:nvPr/>
        </p:nvSpPr>
        <p:spPr>
          <a:xfrm>
            <a:off x="7739063" y="3473450"/>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0" name="Oval 169"/>
          <p:cNvSpPr/>
          <p:nvPr/>
        </p:nvSpPr>
        <p:spPr>
          <a:xfrm>
            <a:off x="8169275" y="3473450"/>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3121" name="Rectangle 42"/>
          <p:cNvSpPr>
            <a:spLocks noChangeArrowheads="1"/>
          </p:cNvSpPr>
          <p:nvPr/>
        </p:nvSpPr>
        <p:spPr bwMode="auto">
          <a:xfrm>
            <a:off x="749300" y="3035300"/>
            <a:ext cx="7727950"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83" name="Rectangle 182"/>
          <p:cNvSpPr/>
          <p:nvPr/>
        </p:nvSpPr>
        <p:spPr>
          <a:xfrm>
            <a:off x="3352800" y="5326063"/>
            <a:ext cx="228600" cy="714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4" name="Rectangle 183"/>
          <p:cNvSpPr/>
          <p:nvPr/>
        </p:nvSpPr>
        <p:spPr>
          <a:xfrm>
            <a:off x="2836863" y="5326063"/>
            <a:ext cx="227012" cy="71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5" name="Rectangle 184"/>
          <p:cNvSpPr/>
          <p:nvPr/>
        </p:nvSpPr>
        <p:spPr>
          <a:xfrm>
            <a:off x="3832225" y="5326063"/>
            <a:ext cx="228600" cy="714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6" name="Rectangle 185"/>
          <p:cNvSpPr/>
          <p:nvPr/>
        </p:nvSpPr>
        <p:spPr>
          <a:xfrm>
            <a:off x="4343400" y="5326063"/>
            <a:ext cx="228600" cy="71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7" name="Rectangle 186"/>
          <p:cNvSpPr/>
          <p:nvPr/>
        </p:nvSpPr>
        <p:spPr>
          <a:xfrm>
            <a:off x="4856163" y="5326063"/>
            <a:ext cx="227012" cy="714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8" name="Rectangle 187"/>
          <p:cNvSpPr/>
          <p:nvPr/>
        </p:nvSpPr>
        <p:spPr>
          <a:xfrm>
            <a:off x="5432425" y="5326063"/>
            <a:ext cx="228600" cy="714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9" name="Rectangle 188"/>
          <p:cNvSpPr/>
          <p:nvPr/>
        </p:nvSpPr>
        <p:spPr>
          <a:xfrm>
            <a:off x="5878513" y="5326063"/>
            <a:ext cx="228600" cy="71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0" name="Rectangle 189"/>
          <p:cNvSpPr/>
          <p:nvPr/>
        </p:nvSpPr>
        <p:spPr>
          <a:xfrm>
            <a:off x="6373813" y="5326063"/>
            <a:ext cx="228600"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1" name="Rectangle 190"/>
          <p:cNvSpPr/>
          <p:nvPr/>
        </p:nvSpPr>
        <p:spPr>
          <a:xfrm>
            <a:off x="6804025" y="5326063"/>
            <a:ext cx="228600"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2" name="Rectangle 191"/>
          <p:cNvSpPr/>
          <p:nvPr/>
        </p:nvSpPr>
        <p:spPr>
          <a:xfrm>
            <a:off x="7267575" y="5326063"/>
            <a:ext cx="227013" cy="714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3" name="Rectangle 192"/>
          <p:cNvSpPr/>
          <p:nvPr/>
        </p:nvSpPr>
        <p:spPr>
          <a:xfrm>
            <a:off x="7696200" y="5326063"/>
            <a:ext cx="228600"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4" name="Rectangle 193"/>
          <p:cNvSpPr/>
          <p:nvPr/>
        </p:nvSpPr>
        <p:spPr>
          <a:xfrm>
            <a:off x="8159750" y="5326063"/>
            <a:ext cx="227013"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Freeform 83"/>
          <p:cNvSpPr/>
          <p:nvPr/>
        </p:nvSpPr>
        <p:spPr>
          <a:xfrm>
            <a:off x="1585913" y="2381250"/>
            <a:ext cx="1304925" cy="1447800"/>
          </a:xfrm>
          <a:custGeom>
            <a:avLst/>
            <a:gdLst>
              <a:gd name="connsiteX0" fmla="*/ 0 w 1304925"/>
              <a:gd name="connsiteY0" fmla="*/ 0 h 1447800"/>
              <a:gd name="connsiteX1" fmla="*/ 219075 w 1304925"/>
              <a:gd name="connsiteY1" fmla="*/ 1047750 h 1447800"/>
              <a:gd name="connsiteX2" fmla="*/ 1304925 w 1304925"/>
              <a:gd name="connsiteY2" fmla="*/ 1447800 h 1447800"/>
            </a:gdLst>
            <a:ahLst/>
            <a:cxnLst>
              <a:cxn ang="0">
                <a:pos x="connsiteX0" y="connsiteY0"/>
              </a:cxn>
              <a:cxn ang="0">
                <a:pos x="connsiteX1" y="connsiteY1"/>
              </a:cxn>
              <a:cxn ang="0">
                <a:pos x="connsiteX2" y="connsiteY2"/>
              </a:cxn>
            </a:cxnLst>
            <a:rect l="l" t="t" r="r" b="b"/>
            <a:pathLst>
              <a:path w="1304925" h="1447800">
                <a:moveTo>
                  <a:pt x="0" y="0"/>
                </a:moveTo>
                <a:cubicBezTo>
                  <a:pt x="794" y="403225"/>
                  <a:pt x="1588" y="806450"/>
                  <a:pt x="219075" y="1047750"/>
                </a:cubicBezTo>
                <a:cubicBezTo>
                  <a:pt x="436562" y="1289050"/>
                  <a:pt x="1071563" y="1339850"/>
                  <a:pt x="1304925" y="1447800"/>
                </a:cubicBezTo>
              </a:path>
            </a:pathLst>
          </a:custGeom>
          <a:ln>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85" name="Freeform 84"/>
          <p:cNvSpPr/>
          <p:nvPr/>
        </p:nvSpPr>
        <p:spPr>
          <a:xfrm>
            <a:off x="2014538" y="2333625"/>
            <a:ext cx="819150" cy="1343025"/>
          </a:xfrm>
          <a:custGeom>
            <a:avLst/>
            <a:gdLst>
              <a:gd name="connsiteX0" fmla="*/ 0 w 1304925"/>
              <a:gd name="connsiteY0" fmla="*/ 0 h 1447800"/>
              <a:gd name="connsiteX1" fmla="*/ 219075 w 1304925"/>
              <a:gd name="connsiteY1" fmla="*/ 1047750 h 1447800"/>
              <a:gd name="connsiteX2" fmla="*/ 1304925 w 1304925"/>
              <a:gd name="connsiteY2" fmla="*/ 1447800 h 1447800"/>
            </a:gdLst>
            <a:ahLst/>
            <a:cxnLst>
              <a:cxn ang="0">
                <a:pos x="connsiteX0" y="connsiteY0"/>
              </a:cxn>
              <a:cxn ang="0">
                <a:pos x="connsiteX1" y="connsiteY1"/>
              </a:cxn>
              <a:cxn ang="0">
                <a:pos x="connsiteX2" y="connsiteY2"/>
              </a:cxn>
            </a:cxnLst>
            <a:rect l="l" t="t" r="r" b="b"/>
            <a:pathLst>
              <a:path w="1304925" h="1447800">
                <a:moveTo>
                  <a:pt x="0" y="0"/>
                </a:moveTo>
                <a:cubicBezTo>
                  <a:pt x="794" y="403225"/>
                  <a:pt x="1588" y="806450"/>
                  <a:pt x="219075" y="1047750"/>
                </a:cubicBezTo>
                <a:cubicBezTo>
                  <a:pt x="436562" y="1289050"/>
                  <a:pt x="1071563" y="1339850"/>
                  <a:pt x="1304925" y="1447800"/>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86" name="Freeform 85"/>
          <p:cNvSpPr/>
          <p:nvPr/>
        </p:nvSpPr>
        <p:spPr>
          <a:xfrm>
            <a:off x="2424113" y="2333625"/>
            <a:ext cx="428625" cy="952500"/>
          </a:xfrm>
          <a:custGeom>
            <a:avLst/>
            <a:gdLst>
              <a:gd name="connsiteX0" fmla="*/ 0 w 1304925"/>
              <a:gd name="connsiteY0" fmla="*/ 0 h 1447800"/>
              <a:gd name="connsiteX1" fmla="*/ 219075 w 1304925"/>
              <a:gd name="connsiteY1" fmla="*/ 1047750 h 1447800"/>
              <a:gd name="connsiteX2" fmla="*/ 1304925 w 1304925"/>
              <a:gd name="connsiteY2" fmla="*/ 1447800 h 1447800"/>
            </a:gdLst>
            <a:ahLst/>
            <a:cxnLst>
              <a:cxn ang="0">
                <a:pos x="connsiteX0" y="connsiteY0"/>
              </a:cxn>
              <a:cxn ang="0">
                <a:pos x="connsiteX1" y="connsiteY1"/>
              </a:cxn>
              <a:cxn ang="0">
                <a:pos x="connsiteX2" y="connsiteY2"/>
              </a:cxn>
            </a:cxnLst>
            <a:rect l="l" t="t" r="r" b="b"/>
            <a:pathLst>
              <a:path w="1304925" h="1447800">
                <a:moveTo>
                  <a:pt x="0" y="0"/>
                </a:moveTo>
                <a:cubicBezTo>
                  <a:pt x="794" y="403225"/>
                  <a:pt x="1588" y="806450"/>
                  <a:pt x="219075" y="1047750"/>
                </a:cubicBezTo>
                <a:cubicBezTo>
                  <a:pt x="436562" y="1289050"/>
                  <a:pt x="1071563" y="1339850"/>
                  <a:pt x="1304925" y="1447800"/>
                </a:cubicBezTo>
              </a:path>
            </a:pathLst>
          </a:custGeom>
          <a:ln>
            <a:solidFill>
              <a:srgbClr val="FFC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cxnSp>
        <p:nvCxnSpPr>
          <p:cNvPr id="88" name="Straight Arrow Connector 87"/>
          <p:cNvCxnSpPr/>
          <p:nvPr/>
        </p:nvCxnSpPr>
        <p:spPr>
          <a:xfrm rot="5400000">
            <a:off x="2599531" y="2767807"/>
            <a:ext cx="714375"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473138" name="TextBox 88"/>
          <p:cNvSpPr txBox="1">
            <a:spLocks noChangeArrowheads="1"/>
          </p:cNvSpPr>
          <p:nvPr/>
        </p:nvSpPr>
        <p:spPr bwMode="auto">
          <a:xfrm>
            <a:off x="204788" y="4618038"/>
            <a:ext cx="1209675" cy="954087"/>
          </a:xfrm>
          <a:prstGeom prst="rect">
            <a:avLst/>
          </a:prstGeom>
          <a:noFill/>
          <a:ln w="9525">
            <a:noFill/>
            <a:miter lim="800000"/>
            <a:headEnd/>
            <a:tailEnd/>
          </a:ln>
        </p:spPr>
        <p:txBody>
          <a:bodyPr>
            <a:spAutoFit/>
          </a:bodyPr>
          <a:lstStyle/>
          <a:p>
            <a:r>
              <a:rPr lang="en-US" sz="1400" dirty="0"/>
              <a:t>Bar Graph of Displacement from  Original Position</a:t>
            </a:r>
          </a:p>
        </p:txBody>
      </p:sp>
      <p:sp>
        <p:nvSpPr>
          <p:cNvPr id="90" name="Right Arrow 89"/>
          <p:cNvSpPr/>
          <p:nvPr/>
        </p:nvSpPr>
        <p:spPr>
          <a:xfrm>
            <a:off x="414338" y="3424238"/>
            <a:ext cx="893762" cy="244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extLst>
      <p:ext uri="{BB962C8B-B14F-4D97-AF65-F5344CB8AC3E}">
        <p14:creationId xmlns:p14="http://schemas.microsoft.com/office/powerpoint/2010/main" val="27420101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6"/>
          <p:cNvGrpSpPr>
            <a:grpSpLocks/>
          </p:cNvGrpSpPr>
          <p:nvPr/>
        </p:nvGrpSpPr>
        <p:grpSpPr bwMode="auto">
          <a:xfrm>
            <a:off x="1306513" y="1592263"/>
            <a:ext cx="6672262" cy="3919537"/>
            <a:chOff x="1306287" y="-38122"/>
            <a:chExt cx="6673061" cy="3918857"/>
          </a:xfrm>
        </p:grpSpPr>
        <p:cxnSp>
          <p:nvCxnSpPr>
            <p:cNvPr id="128" name="Straight Connector 127"/>
            <p:cNvCxnSpPr/>
            <p:nvPr/>
          </p:nvCxnSpPr>
          <p:spPr>
            <a:xfrm rot="16200000" flipH="1">
              <a:off x="-636471"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6200000" flipH="1">
              <a:off x="-190331" y="1904636"/>
              <a:ext cx="3918857" cy="333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6200000" flipH="1">
              <a:off x="22326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16200000" flipH="1">
              <a:off x="734499"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6200000" flipH="1">
              <a:off x="1246529"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6200000" flipH="1">
              <a:off x="170934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6200000" flipH="1">
              <a:off x="2253125"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16200000" flipH="1">
              <a:off x="278103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327639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6200000" flipH="1">
              <a:off x="375587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flipH="1">
              <a:off x="4267109"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469737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6200000" flipH="1">
              <a:off x="514351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6200000" flipH="1">
              <a:off x="5589655"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6200000" flipH="1">
              <a:off x="6003249"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5138" name="Rectangle 41"/>
          <p:cNvSpPr>
            <a:spLocks noChangeArrowheads="1"/>
          </p:cNvSpPr>
          <p:nvPr/>
        </p:nvSpPr>
        <p:spPr bwMode="auto">
          <a:xfrm>
            <a:off x="555625" y="3554413"/>
            <a:ext cx="7689850" cy="830262"/>
          </a:xfrm>
          <a:prstGeom prst="rect">
            <a:avLst/>
          </a:prstGeom>
          <a:solidFill>
            <a:schemeClr val="accent1"/>
          </a:solidFill>
          <a:ln w="9525">
            <a:noFill/>
            <a:miter lim="800000"/>
            <a:headEnd/>
            <a:tailEnd/>
          </a:ln>
        </p:spPr>
        <p:txBody>
          <a:bodyPr wrap="none" anchor="ctr"/>
          <a:lstStyle/>
          <a:p>
            <a:endParaRPr lang="en-US" dirty="0"/>
          </a:p>
        </p:txBody>
      </p:sp>
      <p:sp>
        <p:nvSpPr>
          <p:cNvPr id="97" name="Rectangle 39"/>
          <p:cNvSpPr>
            <a:spLocks noChangeArrowheads="1"/>
          </p:cNvSpPr>
          <p:nvPr/>
        </p:nvSpPr>
        <p:spPr bwMode="auto">
          <a:xfrm>
            <a:off x="2640013" y="3548063"/>
            <a:ext cx="2986087"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98" name="Rectangle 97"/>
          <p:cNvSpPr/>
          <p:nvPr/>
        </p:nvSpPr>
        <p:spPr>
          <a:xfrm>
            <a:off x="0" y="3567113"/>
            <a:ext cx="1352550"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41" name="Rectangle 42"/>
          <p:cNvSpPr>
            <a:spLocks noChangeArrowheads="1"/>
          </p:cNvSpPr>
          <p:nvPr/>
        </p:nvSpPr>
        <p:spPr bwMode="auto">
          <a:xfrm>
            <a:off x="500063" y="3454400"/>
            <a:ext cx="7726362"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5142" name="Rectangle 43"/>
          <p:cNvSpPr>
            <a:spLocks noChangeArrowheads="1"/>
          </p:cNvSpPr>
          <p:nvPr/>
        </p:nvSpPr>
        <p:spPr bwMode="auto">
          <a:xfrm>
            <a:off x="500063" y="4351338"/>
            <a:ext cx="7726362"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5143" name="Rectangle 44"/>
          <p:cNvSpPr>
            <a:spLocks noChangeArrowheads="1"/>
          </p:cNvSpPr>
          <p:nvPr/>
        </p:nvSpPr>
        <p:spPr bwMode="auto">
          <a:xfrm>
            <a:off x="252413" y="3802063"/>
            <a:ext cx="998537" cy="300037"/>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5144" name="Rectangle 45"/>
          <p:cNvSpPr>
            <a:spLocks noChangeArrowheads="1"/>
          </p:cNvSpPr>
          <p:nvPr/>
        </p:nvSpPr>
        <p:spPr bwMode="auto">
          <a:xfrm>
            <a:off x="1250950" y="3554413"/>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0" name="Rectangle 39"/>
          <p:cNvSpPr>
            <a:spLocks noChangeArrowheads="1"/>
          </p:cNvSpPr>
          <p:nvPr/>
        </p:nvSpPr>
        <p:spPr bwMode="auto">
          <a:xfrm>
            <a:off x="1196975" y="2252663"/>
            <a:ext cx="2986088"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5146" name="Rectangle 41"/>
          <p:cNvSpPr>
            <a:spLocks noChangeArrowheads="1"/>
          </p:cNvSpPr>
          <p:nvPr/>
        </p:nvSpPr>
        <p:spPr bwMode="auto">
          <a:xfrm>
            <a:off x="4016375" y="2252663"/>
            <a:ext cx="4217988" cy="831850"/>
          </a:xfrm>
          <a:prstGeom prst="rect">
            <a:avLst/>
          </a:prstGeom>
          <a:solidFill>
            <a:schemeClr val="accent1"/>
          </a:solidFill>
          <a:ln w="9525">
            <a:noFill/>
            <a:miter lim="800000"/>
            <a:headEnd/>
            <a:tailEnd/>
          </a:ln>
        </p:spPr>
        <p:txBody>
          <a:bodyPr wrap="none" anchor="ctr"/>
          <a:lstStyle/>
          <a:p>
            <a:endParaRPr lang="en-US" dirty="0"/>
          </a:p>
        </p:txBody>
      </p:sp>
      <p:sp>
        <p:nvSpPr>
          <p:cNvPr id="113" name="Rectangle 112"/>
          <p:cNvSpPr/>
          <p:nvPr/>
        </p:nvSpPr>
        <p:spPr>
          <a:xfrm>
            <a:off x="849313" y="2262188"/>
            <a:ext cx="1550987"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48" name="Rectangle 44"/>
          <p:cNvSpPr>
            <a:spLocks noChangeArrowheads="1"/>
          </p:cNvSpPr>
          <p:nvPr/>
        </p:nvSpPr>
        <p:spPr bwMode="auto">
          <a:xfrm>
            <a:off x="1376363" y="2501900"/>
            <a:ext cx="1000125"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5149" name="Rectangle 45"/>
          <p:cNvSpPr>
            <a:spLocks noChangeArrowheads="1"/>
          </p:cNvSpPr>
          <p:nvPr/>
        </p:nvSpPr>
        <p:spPr bwMode="auto">
          <a:xfrm>
            <a:off x="2376488" y="2252663"/>
            <a:ext cx="214312"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2667000" y="287972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2625725" y="272732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2644775" y="234156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53" name="Rectangle 43"/>
          <p:cNvSpPr>
            <a:spLocks noChangeArrowheads="1"/>
          </p:cNvSpPr>
          <p:nvPr/>
        </p:nvSpPr>
        <p:spPr bwMode="auto">
          <a:xfrm>
            <a:off x="488950" y="3049588"/>
            <a:ext cx="7726363"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56" name="Oval 155"/>
          <p:cNvSpPr/>
          <p:nvPr/>
        </p:nvSpPr>
        <p:spPr>
          <a:xfrm>
            <a:off x="2651125" y="2601913"/>
            <a:ext cx="114300" cy="14763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7" name="Oval 156"/>
          <p:cNvSpPr/>
          <p:nvPr/>
        </p:nvSpPr>
        <p:spPr>
          <a:xfrm>
            <a:off x="3146425" y="2601913"/>
            <a:ext cx="114300" cy="14763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8" name="Oval 157"/>
          <p:cNvSpPr/>
          <p:nvPr/>
        </p:nvSpPr>
        <p:spPr>
          <a:xfrm>
            <a:off x="3624263" y="2601913"/>
            <a:ext cx="114300" cy="147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9" name="Oval 158"/>
          <p:cNvSpPr/>
          <p:nvPr/>
        </p:nvSpPr>
        <p:spPr>
          <a:xfrm>
            <a:off x="4157663" y="2601913"/>
            <a:ext cx="114300" cy="1476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159"/>
          <p:cNvGrpSpPr>
            <a:grpSpLocks/>
          </p:cNvGrpSpPr>
          <p:nvPr/>
        </p:nvGrpSpPr>
        <p:grpSpPr bwMode="auto">
          <a:xfrm flipH="1">
            <a:off x="4157663" y="2590800"/>
            <a:ext cx="2994025" cy="147638"/>
            <a:chOff x="1273631" y="791844"/>
            <a:chExt cx="2993619" cy="146957"/>
          </a:xfrm>
        </p:grpSpPr>
        <p:sp>
          <p:nvSpPr>
            <p:cNvPr id="161" name="Oval 160"/>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2" name="Oval 161"/>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3" name="Oval 162"/>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4" name="Oval 163"/>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5" name="Oval 164"/>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6" name="Oval 165"/>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7" name="Oval 166"/>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68" name="Oval 167"/>
          <p:cNvSpPr/>
          <p:nvPr/>
        </p:nvSpPr>
        <p:spPr>
          <a:xfrm>
            <a:off x="7048500" y="25908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9" name="Oval 168"/>
          <p:cNvSpPr/>
          <p:nvPr/>
        </p:nvSpPr>
        <p:spPr>
          <a:xfrm>
            <a:off x="7478713" y="2590800"/>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0" name="Oval 169"/>
          <p:cNvSpPr/>
          <p:nvPr/>
        </p:nvSpPr>
        <p:spPr>
          <a:xfrm>
            <a:off x="7908925" y="2590800"/>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62" name="Rectangle 42"/>
          <p:cNvSpPr>
            <a:spLocks noChangeArrowheads="1"/>
          </p:cNvSpPr>
          <p:nvPr/>
        </p:nvSpPr>
        <p:spPr bwMode="auto">
          <a:xfrm>
            <a:off x="488950" y="2152650"/>
            <a:ext cx="7726363"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79" name="Oval 78"/>
          <p:cNvSpPr/>
          <p:nvPr/>
        </p:nvSpPr>
        <p:spPr>
          <a:xfrm>
            <a:off x="1774825" y="40767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0" name="Oval 79"/>
          <p:cNvSpPr/>
          <p:nvPr/>
        </p:nvSpPr>
        <p:spPr>
          <a:xfrm>
            <a:off x="2222500" y="3973513"/>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1" name="Oval 80"/>
          <p:cNvSpPr/>
          <p:nvPr/>
        </p:nvSpPr>
        <p:spPr>
          <a:xfrm>
            <a:off x="2095500" y="3652838"/>
            <a:ext cx="114300" cy="1476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2" name="Oval 81"/>
          <p:cNvSpPr/>
          <p:nvPr/>
        </p:nvSpPr>
        <p:spPr>
          <a:xfrm>
            <a:off x="3913188" y="3881438"/>
            <a:ext cx="114300" cy="14763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3" name="Oval 82"/>
          <p:cNvSpPr/>
          <p:nvPr/>
        </p:nvSpPr>
        <p:spPr>
          <a:xfrm>
            <a:off x="4081463" y="3686175"/>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Oval 83"/>
          <p:cNvSpPr/>
          <p:nvPr/>
        </p:nvSpPr>
        <p:spPr>
          <a:xfrm>
            <a:off x="4087813" y="4060825"/>
            <a:ext cx="114300" cy="14763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5" name="Oval 84"/>
          <p:cNvSpPr/>
          <p:nvPr/>
        </p:nvSpPr>
        <p:spPr>
          <a:xfrm>
            <a:off x="4164013" y="3865563"/>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 name="Group 159"/>
          <p:cNvGrpSpPr>
            <a:grpSpLocks/>
          </p:cNvGrpSpPr>
          <p:nvPr/>
        </p:nvGrpSpPr>
        <p:grpSpPr bwMode="auto">
          <a:xfrm flipH="1">
            <a:off x="4164013" y="3854450"/>
            <a:ext cx="2994025" cy="146050"/>
            <a:chOff x="1273631" y="791844"/>
            <a:chExt cx="2993619" cy="146957"/>
          </a:xfrm>
        </p:grpSpPr>
        <p:sp>
          <p:nvSpPr>
            <p:cNvPr id="87" name="Oval 86"/>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8" name="Oval 87"/>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9" name="Oval 88"/>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0" name="Oval 89"/>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1" name="Oval 90"/>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2" name="Oval 91"/>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3" name="Oval 92"/>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94" name="Oval 93"/>
          <p:cNvSpPr/>
          <p:nvPr/>
        </p:nvSpPr>
        <p:spPr>
          <a:xfrm>
            <a:off x="7053263" y="3854450"/>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5" name="Oval 94"/>
          <p:cNvSpPr/>
          <p:nvPr/>
        </p:nvSpPr>
        <p:spPr>
          <a:xfrm>
            <a:off x="7483475" y="3854450"/>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6" name="Oval 95"/>
          <p:cNvSpPr/>
          <p:nvPr/>
        </p:nvSpPr>
        <p:spPr>
          <a:xfrm>
            <a:off x="7913688" y="3854450"/>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5" name="Straight Connector 154"/>
          <p:cNvCxnSpPr/>
          <p:nvPr/>
        </p:nvCxnSpPr>
        <p:spPr>
          <a:xfrm>
            <a:off x="652463" y="5922963"/>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257300" y="5821363"/>
            <a:ext cx="195263" cy="101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1" name="Rectangle 170"/>
          <p:cNvSpPr/>
          <p:nvPr/>
        </p:nvSpPr>
        <p:spPr>
          <a:xfrm>
            <a:off x="1698625" y="5691188"/>
            <a:ext cx="179388" cy="2270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2" name="Rectangle 171"/>
          <p:cNvSpPr/>
          <p:nvPr/>
        </p:nvSpPr>
        <p:spPr>
          <a:xfrm>
            <a:off x="2106613" y="5478463"/>
            <a:ext cx="244475" cy="4397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3" name="Rectangle 172"/>
          <p:cNvSpPr/>
          <p:nvPr/>
        </p:nvSpPr>
        <p:spPr>
          <a:xfrm>
            <a:off x="3092450" y="5527675"/>
            <a:ext cx="222250" cy="42862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4" name="Rectangle 173"/>
          <p:cNvSpPr/>
          <p:nvPr/>
        </p:nvSpPr>
        <p:spPr>
          <a:xfrm>
            <a:off x="2574925" y="5314950"/>
            <a:ext cx="217488" cy="6238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7" name="Rectangle 176"/>
          <p:cNvSpPr/>
          <p:nvPr/>
        </p:nvSpPr>
        <p:spPr>
          <a:xfrm flipV="1">
            <a:off x="3570288" y="5707063"/>
            <a:ext cx="201612" cy="2095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0" name="Rectangle 179"/>
          <p:cNvSpPr/>
          <p:nvPr/>
        </p:nvSpPr>
        <p:spPr>
          <a:xfrm>
            <a:off x="4083050" y="5900738"/>
            <a:ext cx="227013" cy="71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 name="Rectangle 194"/>
          <p:cNvSpPr/>
          <p:nvPr/>
        </p:nvSpPr>
        <p:spPr>
          <a:xfrm>
            <a:off x="4594225" y="5900738"/>
            <a:ext cx="228600" cy="714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6" name="Rectangle 195"/>
          <p:cNvSpPr/>
          <p:nvPr/>
        </p:nvSpPr>
        <p:spPr>
          <a:xfrm>
            <a:off x="5170488" y="5900738"/>
            <a:ext cx="228600" cy="714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7" name="Rectangle 196"/>
          <p:cNvSpPr/>
          <p:nvPr/>
        </p:nvSpPr>
        <p:spPr>
          <a:xfrm>
            <a:off x="5618163" y="5900738"/>
            <a:ext cx="227012" cy="71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8" name="Rectangle 197"/>
          <p:cNvSpPr/>
          <p:nvPr/>
        </p:nvSpPr>
        <p:spPr>
          <a:xfrm>
            <a:off x="6113463" y="5900738"/>
            <a:ext cx="227012"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9" name="Rectangle 198"/>
          <p:cNvSpPr/>
          <p:nvPr/>
        </p:nvSpPr>
        <p:spPr>
          <a:xfrm>
            <a:off x="6542088" y="5900738"/>
            <a:ext cx="228600"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0" name="Rectangle 199"/>
          <p:cNvSpPr/>
          <p:nvPr/>
        </p:nvSpPr>
        <p:spPr>
          <a:xfrm>
            <a:off x="7005638" y="5900738"/>
            <a:ext cx="228600" cy="714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1" name="Rectangle 200"/>
          <p:cNvSpPr/>
          <p:nvPr/>
        </p:nvSpPr>
        <p:spPr>
          <a:xfrm>
            <a:off x="7435850" y="5900738"/>
            <a:ext cx="227013"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2" name="Rectangle 201"/>
          <p:cNvSpPr/>
          <p:nvPr/>
        </p:nvSpPr>
        <p:spPr>
          <a:xfrm>
            <a:off x="7897813" y="5900738"/>
            <a:ext cx="228600"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116"/>
          <p:cNvGrpSpPr>
            <a:grpSpLocks/>
          </p:cNvGrpSpPr>
          <p:nvPr/>
        </p:nvGrpSpPr>
        <p:grpSpPr bwMode="auto">
          <a:xfrm>
            <a:off x="1258888" y="1724025"/>
            <a:ext cx="2994025" cy="146050"/>
            <a:chOff x="1273631" y="791844"/>
            <a:chExt cx="2993619" cy="146957"/>
          </a:xfrm>
        </p:grpSpPr>
        <p:sp>
          <p:nvSpPr>
            <p:cNvPr id="99" name="Oval 98"/>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0" name="Oval 99"/>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1" name="Oval 100"/>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 name="Oval 101"/>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 name="Oval 102"/>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4" name="Oval 103"/>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5" name="Oval 104"/>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6" name="Group 124"/>
          <p:cNvGrpSpPr>
            <a:grpSpLocks/>
          </p:cNvGrpSpPr>
          <p:nvPr/>
        </p:nvGrpSpPr>
        <p:grpSpPr bwMode="auto">
          <a:xfrm flipH="1">
            <a:off x="4138613" y="1712913"/>
            <a:ext cx="2992437" cy="146050"/>
            <a:chOff x="1273631" y="791844"/>
            <a:chExt cx="2993619" cy="146957"/>
          </a:xfrm>
        </p:grpSpPr>
        <p:sp>
          <p:nvSpPr>
            <p:cNvPr id="107" name="Oval 106"/>
            <p:cNvSpPr/>
            <p:nvPr/>
          </p:nvSpPr>
          <p:spPr>
            <a:xfrm>
              <a:off x="1273631" y="791844"/>
              <a:ext cx="11434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8" name="Oval 107"/>
            <p:cNvSpPr/>
            <p:nvPr/>
          </p:nvSpPr>
          <p:spPr>
            <a:xfrm>
              <a:off x="1704013" y="791844"/>
              <a:ext cx="11434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9" name="Oval 108"/>
            <p:cNvSpPr/>
            <p:nvPr/>
          </p:nvSpPr>
          <p:spPr>
            <a:xfrm>
              <a:off x="2134396" y="791844"/>
              <a:ext cx="112757"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0" name="Oval 109"/>
            <p:cNvSpPr/>
            <p:nvPr/>
          </p:nvSpPr>
          <p:spPr>
            <a:xfrm>
              <a:off x="2645773" y="791844"/>
              <a:ext cx="11434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1" name="Oval 110"/>
            <p:cNvSpPr/>
            <p:nvPr/>
          </p:nvSpPr>
          <p:spPr>
            <a:xfrm>
              <a:off x="3141268" y="791844"/>
              <a:ext cx="11434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2" name="Oval 111"/>
            <p:cNvSpPr/>
            <p:nvPr/>
          </p:nvSpPr>
          <p:spPr>
            <a:xfrm>
              <a:off x="3619294" y="791844"/>
              <a:ext cx="11434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4" name="Oval 113"/>
            <p:cNvSpPr/>
            <p:nvPr/>
          </p:nvSpPr>
          <p:spPr>
            <a:xfrm>
              <a:off x="4152905" y="791844"/>
              <a:ext cx="11434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15" name="Oval 114"/>
          <p:cNvSpPr/>
          <p:nvPr/>
        </p:nvSpPr>
        <p:spPr>
          <a:xfrm>
            <a:off x="7027863" y="1712913"/>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6" name="Oval 115"/>
          <p:cNvSpPr/>
          <p:nvPr/>
        </p:nvSpPr>
        <p:spPr>
          <a:xfrm>
            <a:off x="7458075" y="1712913"/>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7" name="Oval 116"/>
          <p:cNvSpPr/>
          <p:nvPr/>
        </p:nvSpPr>
        <p:spPr>
          <a:xfrm>
            <a:off x="7888288" y="17129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extLst>
      <p:ext uri="{BB962C8B-B14F-4D97-AF65-F5344CB8AC3E}">
        <p14:creationId xmlns:p14="http://schemas.microsoft.com/office/powerpoint/2010/main" val="822374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6"/>
          <p:cNvGrpSpPr>
            <a:grpSpLocks/>
          </p:cNvGrpSpPr>
          <p:nvPr/>
        </p:nvGrpSpPr>
        <p:grpSpPr bwMode="auto">
          <a:xfrm>
            <a:off x="1306513" y="1584325"/>
            <a:ext cx="6672262" cy="3919538"/>
            <a:chOff x="1306287" y="-38122"/>
            <a:chExt cx="6673061" cy="3918857"/>
          </a:xfrm>
        </p:grpSpPr>
        <p:cxnSp>
          <p:nvCxnSpPr>
            <p:cNvPr id="128" name="Straight Connector 127"/>
            <p:cNvCxnSpPr/>
            <p:nvPr/>
          </p:nvCxnSpPr>
          <p:spPr>
            <a:xfrm rot="16200000" flipH="1">
              <a:off x="-636471"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6200000" flipH="1">
              <a:off x="-190330" y="1904636"/>
              <a:ext cx="3918857" cy="333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6200000" flipH="1">
              <a:off x="22326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16200000" flipH="1">
              <a:off x="73450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6200000" flipH="1">
              <a:off x="124653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6200000" flipH="1">
              <a:off x="170934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6200000" flipH="1">
              <a:off x="2253125"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16200000" flipH="1">
              <a:off x="2781032"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327639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6200000" flipH="1">
              <a:off x="375587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flipH="1">
              <a:off x="426711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469737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6200000" flipH="1">
              <a:off x="5143515"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6200000" flipH="1">
              <a:off x="5589656"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6200000" flipH="1">
              <a:off x="600325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7186" name="Rectangle 41"/>
          <p:cNvSpPr>
            <a:spLocks noChangeArrowheads="1"/>
          </p:cNvSpPr>
          <p:nvPr/>
        </p:nvSpPr>
        <p:spPr bwMode="auto">
          <a:xfrm>
            <a:off x="2530475" y="3605213"/>
            <a:ext cx="2901950" cy="831850"/>
          </a:xfrm>
          <a:prstGeom prst="rect">
            <a:avLst/>
          </a:prstGeom>
          <a:solidFill>
            <a:schemeClr val="accent1"/>
          </a:solidFill>
          <a:ln w="9525">
            <a:noFill/>
            <a:miter lim="800000"/>
            <a:headEnd/>
            <a:tailEnd/>
          </a:ln>
        </p:spPr>
        <p:txBody>
          <a:bodyPr wrap="none" anchor="ctr"/>
          <a:lstStyle/>
          <a:p>
            <a:endParaRPr lang="en-US" dirty="0"/>
          </a:p>
        </p:txBody>
      </p:sp>
      <p:sp>
        <p:nvSpPr>
          <p:cNvPr id="477187" name="Rectangle 41"/>
          <p:cNvSpPr>
            <a:spLocks noChangeArrowheads="1"/>
          </p:cNvSpPr>
          <p:nvPr/>
        </p:nvSpPr>
        <p:spPr bwMode="auto">
          <a:xfrm>
            <a:off x="587375" y="2108200"/>
            <a:ext cx="7691438" cy="831850"/>
          </a:xfrm>
          <a:prstGeom prst="rect">
            <a:avLst/>
          </a:prstGeom>
          <a:solidFill>
            <a:schemeClr val="accent1"/>
          </a:solidFill>
          <a:ln w="9525">
            <a:noFill/>
            <a:miter lim="800000"/>
            <a:headEnd/>
            <a:tailEnd/>
          </a:ln>
        </p:spPr>
        <p:txBody>
          <a:bodyPr wrap="none" anchor="ctr"/>
          <a:lstStyle/>
          <a:p>
            <a:endParaRPr lang="en-US" dirty="0"/>
          </a:p>
        </p:txBody>
      </p:sp>
      <p:sp>
        <p:nvSpPr>
          <p:cNvPr id="97" name="Rectangle 39"/>
          <p:cNvSpPr>
            <a:spLocks noChangeArrowheads="1"/>
          </p:cNvSpPr>
          <p:nvPr/>
        </p:nvSpPr>
        <p:spPr bwMode="auto">
          <a:xfrm>
            <a:off x="2671763" y="2103438"/>
            <a:ext cx="2986087"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7189" name="Rectangle 42"/>
          <p:cNvSpPr>
            <a:spLocks noChangeArrowheads="1"/>
          </p:cNvSpPr>
          <p:nvPr/>
        </p:nvSpPr>
        <p:spPr bwMode="auto">
          <a:xfrm>
            <a:off x="531813" y="2009775"/>
            <a:ext cx="7727950"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7190" name="Rectangle 43"/>
          <p:cNvSpPr>
            <a:spLocks noChangeArrowheads="1"/>
          </p:cNvSpPr>
          <p:nvPr/>
        </p:nvSpPr>
        <p:spPr bwMode="auto">
          <a:xfrm>
            <a:off x="531813" y="2905125"/>
            <a:ext cx="7727950"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7191" name="Rectangle 44"/>
          <p:cNvSpPr>
            <a:spLocks noChangeArrowheads="1"/>
          </p:cNvSpPr>
          <p:nvPr/>
        </p:nvSpPr>
        <p:spPr bwMode="auto">
          <a:xfrm>
            <a:off x="-620713" y="2357438"/>
            <a:ext cx="1000126" cy="300037"/>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7192" name="Rectangle 45"/>
          <p:cNvSpPr>
            <a:spLocks noChangeArrowheads="1"/>
          </p:cNvSpPr>
          <p:nvPr/>
        </p:nvSpPr>
        <p:spPr bwMode="auto">
          <a:xfrm>
            <a:off x="379413" y="2108200"/>
            <a:ext cx="214312"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0" name="Rectangle 39"/>
          <p:cNvSpPr>
            <a:spLocks noChangeArrowheads="1"/>
          </p:cNvSpPr>
          <p:nvPr/>
        </p:nvSpPr>
        <p:spPr bwMode="auto">
          <a:xfrm>
            <a:off x="-1" y="3584576"/>
            <a:ext cx="2665413" cy="82117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7194" name="Rectangle 41"/>
          <p:cNvSpPr>
            <a:spLocks noChangeArrowheads="1"/>
          </p:cNvSpPr>
          <p:nvPr/>
        </p:nvSpPr>
        <p:spPr bwMode="auto">
          <a:xfrm>
            <a:off x="5600700" y="3584575"/>
            <a:ext cx="2633663" cy="830263"/>
          </a:xfrm>
          <a:prstGeom prst="rect">
            <a:avLst/>
          </a:prstGeom>
          <a:solidFill>
            <a:schemeClr val="accent1"/>
          </a:solidFill>
          <a:ln w="9525">
            <a:noFill/>
            <a:miter lim="800000"/>
            <a:headEnd/>
            <a:tailEnd/>
          </a:ln>
        </p:spPr>
        <p:txBody>
          <a:bodyPr wrap="none" anchor="ctr"/>
          <a:lstStyle/>
          <a:p>
            <a:endParaRPr lang="en-US" dirty="0"/>
          </a:p>
        </p:txBody>
      </p:sp>
      <p:sp>
        <p:nvSpPr>
          <p:cNvPr id="143" name="Rectangle 39"/>
          <p:cNvSpPr>
            <a:spLocks noChangeArrowheads="1"/>
          </p:cNvSpPr>
          <p:nvPr/>
        </p:nvSpPr>
        <p:spPr bwMode="auto">
          <a:xfrm>
            <a:off x="4795838" y="3573463"/>
            <a:ext cx="2984500" cy="8302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13" name="Rectangle 112"/>
          <p:cNvSpPr/>
          <p:nvPr/>
        </p:nvSpPr>
        <p:spPr>
          <a:xfrm>
            <a:off x="0" y="3444875"/>
            <a:ext cx="473075" cy="993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7197" name="Rectangle 44"/>
          <p:cNvSpPr>
            <a:spLocks noChangeArrowheads="1"/>
          </p:cNvSpPr>
          <p:nvPr/>
        </p:nvSpPr>
        <p:spPr bwMode="auto">
          <a:xfrm>
            <a:off x="-598488" y="3833813"/>
            <a:ext cx="998538"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7198" name="Rectangle 45"/>
          <p:cNvSpPr>
            <a:spLocks noChangeArrowheads="1"/>
          </p:cNvSpPr>
          <p:nvPr/>
        </p:nvSpPr>
        <p:spPr bwMode="auto">
          <a:xfrm>
            <a:off x="400050" y="3584575"/>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690563" y="41783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666750" y="38131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1306513" y="3949700"/>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7202" name="Rectangle 43"/>
          <p:cNvSpPr>
            <a:spLocks noChangeArrowheads="1"/>
          </p:cNvSpPr>
          <p:nvPr/>
        </p:nvSpPr>
        <p:spPr bwMode="auto">
          <a:xfrm>
            <a:off x="488950" y="4381500"/>
            <a:ext cx="7726363"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56" name="Oval 155"/>
          <p:cNvSpPr/>
          <p:nvPr/>
        </p:nvSpPr>
        <p:spPr>
          <a:xfrm>
            <a:off x="2176463" y="3949700"/>
            <a:ext cx="114300" cy="14763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7204" name="Rectangle 42"/>
          <p:cNvSpPr>
            <a:spLocks noChangeArrowheads="1"/>
          </p:cNvSpPr>
          <p:nvPr/>
        </p:nvSpPr>
        <p:spPr bwMode="auto">
          <a:xfrm>
            <a:off x="488950" y="3484563"/>
            <a:ext cx="7726363"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79" name="Oval 78"/>
          <p:cNvSpPr/>
          <p:nvPr/>
        </p:nvSpPr>
        <p:spPr>
          <a:xfrm>
            <a:off x="1806575" y="26320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0" name="Oval 79"/>
          <p:cNvSpPr/>
          <p:nvPr/>
        </p:nvSpPr>
        <p:spPr>
          <a:xfrm>
            <a:off x="2255838" y="2528888"/>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1" name="Oval 80"/>
          <p:cNvSpPr/>
          <p:nvPr/>
        </p:nvSpPr>
        <p:spPr>
          <a:xfrm>
            <a:off x="2128838" y="22082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2" name="Oval 81"/>
          <p:cNvSpPr/>
          <p:nvPr/>
        </p:nvSpPr>
        <p:spPr>
          <a:xfrm>
            <a:off x="3946525" y="2486025"/>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3" name="Oval 82"/>
          <p:cNvSpPr/>
          <p:nvPr/>
        </p:nvSpPr>
        <p:spPr>
          <a:xfrm>
            <a:off x="4114800" y="2289175"/>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Oval 83"/>
          <p:cNvSpPr/>
          <p:nvPr/>
        </p:nvSpPr>
        <p:spPr>
          <a:xfrm>
            <a:off x="4119563" y="2665413"/>
            <a:ext cx="11430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5" name="Oval 84"/>
          <p:cNvSpPr/>
          <p:nvPr/>
        </p:nvSpPr>
        <p:spPr>
          <a:xfrm>
            <a:off x="4195763" y="2468563"/>
            <a:ext cx="114300" cy="1476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159"/>
          <p:cNvGrpSpPr>
            <a:grpSpLocks/>
          </p:cNvGrpSpPr>
          <p:nvPr/>
        </p:nvGrpSpPr>
        <p:grpSpPr bwMode="auto">
          <a:xfrm flipH="1">
            <a:off x="4195763" y="2459038"/>
            <a:ext cx="2994025" cy="146050"/>
            <a:chOff x="1273631" y="791844"/>
            <a:chExt cx="2993619" cy="146957"/>
          </a:xfrm>
        </p:grpSpPr>
        <p:sp>
          <p:nvSpPr>
            <p:cNvPr id="87" name="Oval 86"/>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8" name="Oval 87"/>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9" name="Oval 88"/>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0" name="Oval 89"/>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1" name="Oval 90"/>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2" name="Oval 91"/>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3" name="Oval 92"/>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94" name="Oval 93"/>
          <p:cNvSpPr/>
          <p:nvPr/>
        </p:nvSpPr>
        <p:spPr>
          <a:xfrm>
            <a:off x="7086600" y="2459038"/>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5" name="Oval 94"/>
          <p:cNvSpPr/>
          <p:nvPr/>
        </p:nvSpPr>
        <p:spPr>
          <a:xfrm>
            <a:off x="7516813" y="2459038"/>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6" name="Oval 95"/>
          <p:cNvSpPr/>
          <p:nvPr/>
        </p:nvSpPr>
        <p:spPr>
          <a:xfrm>
            <a:off x="7947025" y="2459038"/>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5" name="Straight Connector 154"/>
          <p:cNvCxnSpPr/>
          <p:nvPr/>
        </p:nvCxnSpPr>
        <p:spPr>
          <a:xfrm>
            <a:off x="652463" y="5915025"/>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3092450" y="5862638"/>
            <a:ext cx="238125" cy="1476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7" name="Rectangle 176"/>
          <p:cNvSpPr/>
          <p:nvPr/>
        </p:nvSpPr>
        <p:spPr>
          <a:xfrm flipV="1">
            <a:off x="3570288" y="5667375"/>
            <a:ext cx="282575" cy="2778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0" name="Rectangle 179"/>
          <p:cNvSpPr/>
          <p:nvPr/>
        </p:nvSpPr>
        <p:spPr>
          <a:xfrm>
            <a:off x="4083050" y="5470525"/>
            <a:ext cx="244475" cy="4937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 name="Rectangle 194"/>
          <p:cNvSpPr/>
          <p:nvPr/>
        </p:nvSpPr>
        <p:spPr>
          <a:xfrm>
            <a:off x="4594225" y="5259388"/>
            <a:ext cx="255588" cy="7048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6" name="Rectangle 195"/>
          <p:cNvSpPr/>
          <p:nvPr/>
        </p:nvSpPr>
        <p:spPr>
          <a:xfrm>
            <a:off x="5170488" y="5568950"/>
            <a:ext cx="266700" cy="3952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7" name="Rectangle 196"/>
          <p:cNvSpPr/>
          <p:nvPr/>
        </p:nvSpPr>
        <p:spPr>
          <a:xfrm>
            <a:off x="5618163" y="5781675"/>
            <a:ext cx="276225" cy="182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8" name="Rectangle 197"/>
          <p:cNvSpPr/>
          <p:nvPr/>
        </p:nvSpPr>
        <p:spPr>
          <a:xfrm>
            <a:off x="6113463" y="5892800"/>
            <a:ext cx="227012" cy="71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9" name="Rectangle 198"/>
          <p:cNvSpPr/>
          <p:nvPr/>
        </p:nvSpPr>
        <p:spPr>
          <a:xfrm>
            <a:off x="6542088" y="5892800"/>
            <a:ext cx="228600" cy="714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0" name="Rectangle 199"/>
          <p:cNvSpPr/>
          <p:nvPr/>
        </p:nvSpPr>
        <p:spPr>
          <a:xfrm>
            <a:off x="7005638" y="5892800"/>
            <a:ext cx="228600" cy="714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1" name="Rectangle 200"/>
          <p:cNvSpPr/>
          <p:nvPr/>
        </p:nvSpPr>
        <p:spPr>
          <a:xfrm>
            <a:off x="7435850" y="5892800"/>
            <a:ext cx="227013" cy="714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2" name="Rectangle 201"/>
          <p:cNvSpPr/>
          <p:nvPr/>
        </p:nvSpPr>
        <p:spPr>
          <a:xfrm>
            <a:off x="7897813" y="5892800"/>
            <a:ext cx="228600" cy="71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6" name="Rectangle 85"/>
          <p:cNvSpPr/>
          <p:nvPr/>
        </p:nvSpPr>
        <p:spPr>
          <a:xfrm>
            <a:off x="1257300" y="5911850"/>
            <a:ext cx="163513" cy="3270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8" name="Rectangle 97"/>
          <p:cNvSpPr/>
          <p:nvPr/>
        </p:nvSpPr>
        <p:spPr>
          <a:xfrm>
            <a:off x="1698625" y="5926138"/>
            <a:ext cx="179388" cy="4921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9" name="Rectangle 98"/>
          <p:cNvSpPr/>
          <p:nvPr/>
        </p:nvSpPr>
        <p:spPr>
          <a:xfrm>
            <a:off x="2106613" y="5889625"/>
            <a:ext cx="212725" cy="3492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0" name="Rectangle 99"/>
          <p:cNvSpPr/>
          <p:nvPr/>
        </p:nvSpPr>
        <p:spPr>
          <a:xfrm>
            <a:off x="2574925" y="5889625"/>
            <a:ext cx="184150" cy="2016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 name="Oval 101"/>
          <p:cNvSpPr/>
          <p:nvPr/>
        </p:nvSpPr>
        <p:spPr>
          <a:xfrm>
            <a:off x="3157538" y="3911600"/>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 name="Oval 102"/>
          <p:cNvSpPr/>
          <p:nvPr/>
        </p:nvSpPr>
        <p:spPr>
          <a:xfrm>
            <a:off x="4175125" y="3992563"/>
            <a:ext cx="114300" cy="147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6" name="Oval 105"/>
          <p:cNvSpPr/>
          <p:nvPr/>
        </p:nvSpPr>
        <p:spPr>
          <a:xfrm flipH="1">
            <a:off x="7097713" y="39655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7" name="Oval 106"/>
          <p:cNvSpPr/>
          <p:nvPr/>
        </p:nvSpPr>
        <p:spPr>
          <a:xfrm flipH="1">
            <a:off x="6667500" y="39655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8" name="Oval 107"/>
          <p:cNvSpPr/>
          <p:nvPr/>
        </p:nvSpPr>
        <p:spPr>
          <a:xfrm flipH="1">
            <a:off x="6237288" y="396557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9" name="Oval 108"/>
          <p:cNvSpPr/>
          <p:nvPr/>
        </p:nvSpPr>
        <p:spPr>
          <a:xfrm flipH="1">
            <a:off x="6199188" y="3868738"/>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0" name="Oval 109"/>
          <p:cNvSpPr/>
          <p:nvPr/>
        </p:nvSpPr>
        <p:spPr>
          <a:xfrm flipH="1">
            <a:off x="6194425" y="4178300"/>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1" name="Oval 110"/>
          <p:cNvSpPr/>
          <p:nvPr/>
        </p:nvSpPr>
        <p:spPr>
          <a:xfrm flipH="1">
            <a:off x="6205538" y="3687763"/>
            <a:ext cx="114300" cy="147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2" name="Oval 111"/>
          <p:cNvSpPr/>
          <p:nvPr/>
        </p:nvSpPr>
        <p:spPr>
          <a:xfrm flipH="1">
            <a:off x="5165725" y="3933825"/>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4" name="Oval 113"/>
          <p:cNvSpPr/>
          <p:nvPr/>
        </p:nvSpPr>
        <p:spPr>
          <a:xfrm>
            <a:off x="7108825" y="39655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5" name="Oval 114"/>
          <p:cNvSpPr/>
          <p:nvPr/>
        </p:nvSpPr>
        <p:spPr>
          <a:xfrm>
            <a:off x="7539038" y="39655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6" name="Oval 115"/>
          <p:cNvSpPr/>
          <p:nvPr/>
        </p:nvSpPr>
        <p:spPr>
          <a:xfrm>
            <a:off x="7967663" y="396557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 name="Group 116"/>
          <p:cNvGrpSpPr>
            <a:grpSpLocks/>
          </p:cNvGrpSpPr>
          <p:nvPr/>
        </p:nvGrpSpPr>
        <p:grpSpPr bwMode="auto">
          <a:xfrm>
            <a:off x="1273175" y="1724025"/>
            <a:ext cx="2994025" cy="146050"/>
            <a:chOff x="1273631" y="791844"/>
            <a:chExt cx="2993619" cy="146957"/>
          </a:xfrm>
        </p:grpSpPr>
        <p:sp>
          <p:nvSpPr>
            <p:cNvPr id="118" name="Oval 117"/>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9" name="Oval 118"/>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0" name="Oval 119"/>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1" name="Oval 120"/>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2" name="Oval 121"/>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3" name="Oval 122"/>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4" name="Oval 123"/>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5" name="Group 124"/>
          <p:cNvGrpSpPr>
            <a:grpSpLocks/>
          </p:cNvGrpSpPr>
          <p:nvPr/>
        </p:nvGrpSpPr>
        <p:grpSpPr bwMode="auto">
          <a:xfrm flipH="1">
            <a:off x="4152900" y="1712913"/>
            <a:ext cx="2994025" cy="146050"/>
            <a:chOff x="1273631" y="791844"/>
            <a:chExt cx="2993619" cy="146957"/>
          </a:xfrm>
        </p:grpSpPr>
        <p:sp>
          <p:nvSpPr>
            <p:cNvPr id="126" name="Oval 125"/>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7" name="Oval 126"/>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2" name="Oval 131"/>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 name="Oval 132"/>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7" name="Oval 136"/>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8" name="Oval 137"/>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9" name="Oval 138"/>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40" name="Oval 139"/>
          <p:cNvSpPr/>
          <p:nvPr/>
        </p:nvSpPr>
        <p:spPr>
          <a:xfrm>
            <a:off x="7043738" y="1712913"/>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1" name="Oval 140"/>
          <p:cNvSpPr/>
          <p:nvPr/>
        </p:nvSpPr>
        <p:spPr>
          <a:xfrm>
            <a:off x="7472363" y="1712913"/>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2" name="Oval 141"/>
          <p:cNvSpPr/>
          <p:nvPr/>
        </p:nvSpPr>
        <p:spPr>
          <a:xfrm>
            <a:off x="7902575" y="17129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extLst>
      <p:ext uri="{BB962C8B-B14F-4D97-AF65-F5344CB8AC3E}">
        <p14:creationId xmlns:p14="http://schemas.microsoft.com/office/powerpoint/2010/main" val="3996429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6"/>
          <p:cNvGrpSpPr>
            <a:grpSpLocks/>
          </p:cNvGrpSpPr>
          <p:nvPr/>
        </p:nvGrpSpPr>
        <p:grpSpPr bwMode="auto">
          <a:xfrm>
            <a:off x="1306513" y="1584325"/>
            <a:ext cx="6672262" cy="3919538"/>
            <a:chOff x="1306287" y="-38122"/>
            <a:chExt cx="6673061" cy="3918857"/>
          </a:xfrm>
        </p:grpSpPr>
        <p:cxnSp>
          <p:nvCxnSpPr>
            <p:cNvPr id="128" name="Straight Connector 127"/>
            <p:cNvCxnSpPr/>
            <p:nvPr/>
          </p:nvCxnSpPr>
          <p:spPr>
            <a:xfrm rot="16200000" flipH="1">
              <a:off x="-636471"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6200000" flipH="1">
              <a:off x="-190330" y="1904636"/>
              <a:ext cx="3918857" cy="333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6200000" flipH="1">
              <a:off x="22326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16200000" flipH="1">
              <a:off x="73450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6200000" flipH="1">
              <a:off x="124653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6200000" flipH="1">
              <a:off x="170934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6200000" flipH="1">
              <a:off x="2253125"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16200000" flipH="1">
              <a:off x="2781032"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327639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6200000" flipH="1">
              <a:off x="375587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flipH="1">
              <a:off x="426711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469737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6200000" flipH="1">
              <a:off x="5143515"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6200000" flipH="1">
              <a:off x="5589656"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6200000" flipH="1">
              <a:off x="600325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9234" name="Rectangle 41"/>
          <p:cNvSpPr>
            <a:spLocks noChangeArrowheads="1"/>
          </p:cNvSpPr>
          <p:nvPr/>
        </p:nvSpPr>
        <p:spPr bwMode="auto">
          <a:xfrm>
            <a:off x="2530475" y="3605213"/>
            <a:ext cx="2901950" cy="831850"/>
          </a:xfrm>
          <a:prstGeom prst="rect">
            <a:avLst/>
          </a:prstGeom>
          <a:solidFill>
            <a:schemeClr val="accent1"/>
          </a:solidFill>
          <a:ln w="9525">
            <a:noFill/>
            <a:miter lim="800000"/>
            <a:headEnd/>
            <a:tailEnd/>
          </a:ln>
        </p:spPr>
        <p:txBody>
          <a:bodyPr wrap="none" anchor="ctr"/>
          <a:lstStyle/>
          <a:p>
            <a:endParaRPr lang="en-US" dirty="0"/>
          </a:p>
        </p:txBody>
      </p:sp>
      <p:sp>
        <p:nvSpPr>
          <p:cNvPr id="479235" name="Rectangle 41"/>
          <p:cNvSpPr>
            <a:spLocks noChangeArrowheads="1"/>
          </p:cNvSpPr>
          <p:nvPr/>
        </p:nvSpPr>
        <p:spPr bwMode="auto">
          <a:xfrm>
            <a:off x="587375" y="2108200"/>
            <a:ext cx="7691438" cy="831850"/>
          </a:xfrm>
          <a:prstGeom prst="rect">
            <a:avLst/>
          </a:prstGeom>
          <a:solidFill>
            <a:schemeClr val="accent1"/>
          </a:solidFill>
          <a:ln w="9525">
            <a:noFill/>
            <a:miter lim="800000"/>
            <a:headEnd/>
            <a:tailEnd/>
          </a:ln>
        </p:spPr>
        <p:txBody>
          <a:bodyPr wrap="none" anchor="ctr"/>
          <a:lstStyle/>
          <a:p>
            <a:endParaRPr lang="en-US" dirty="0"/>
          </a:p>
        </p:txBody>
      </p:sp>
      <p:sp>
        <p:nvSpPr>
          <p:cNvPr id="97" name="Rectangle 39"/>
          <p:cNvSpPr>
            <a:spLocks noChangeArrowheads="1"/>
          </p:cNvSpPr>
          <p:nvPr/>
        </p:nvSpPr>
        <p:spPr bwMode="auto">
          <a:xfrm>
            <a:off x="2671763" y="2103438"/>
            <a:ext cx="2986087"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9237" name="Rectangle 42"/>
          <p:cNvSpPr>
            <a:spLocks noChangeArrowheads="1"/>
          </p:cNvSpPr>
          <p:nvPr/>
        </p:nvSpPr>
        <p:spPr bwMode="auto">
          <a:xfrm>
            <a:off x="531813" y="2009775"/>
            <a:ext cx="7727950"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9238" name="Rectangle 43"/>
          <p:cNvSpPr>
            <a:spLocks noChangeArrowheads="1"/>
          </p:cNvSpPr>
          <p:nvPr/>
        </p:nvSpPr>
        <p:spPr bwMode="auto">
          <a:xfrm>
            <a:off x="531813" y="2905125"/>
            <a:ext cx="7727950"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9239" name="Rectangle 44"/>
          <p:cNvSpPr>
            <a:spLocks noChangeArrowheads="1"/>
          </p:cNvSpPr>
          <p:nvPr/>
        </p:nvSpPr>
        <p:spPr bwMode="auto">
          <a:xfrm>
            <a:off x="-620713" y="2357438"/>
            <a:ext cx="1000126" cy="300037"/>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9240" name="Rectangle 45"/>
          <p:cNvSpPr>
            <a:spLocks noChangeArrowheads="1"/>
          </p:cNvSpPr>
          <p:nvPr/>
        </p:nvSpPr>
        <p:spPr bwMode="auto">
          <a:xfrm>
            <a:off x="379413" y="2108200"/>
            <a:ext cx="214312"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0" name="Rectangle 39"/>
          <p:cNvSpPr>
            <a:spLocks noChangeArrowheads="1"/>
          </p:cNvSpPr>
          <p:nvPr/>
        </p:nvSpPr>
        <p:spPr bwMode="auto">
          <a:xfrm>
            <a:off x="0" y="3584575"/>
            <a:ext cx="3055938" cy="80010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9242" name="Rectangle 41"/>
          <p:cNvSpPr>
            <a:spLocks noChangeArrowheads="1"/>
          </p:cNvSpPr>
          <p:nvPr/>
        </p:nvSpPr>
        <p:spPr bwMode="auto">
          <a:xfrm>
            <a:off x="5600700" y="3584575"/>
            <a:ext cx="2633663" cy="830263"/>
          </a:xfrm>
          <a:prstGeom prst="rect">
            <a:avLst/>
          </a:prstGeom>
          <a:solidFill>
            <a:schemeClr val="accent1"/>
          </a:solidFill>
          <a:ln w="9525">
            <a:noFill/>
            <a:miter lim="800000"/>
            <a:headEnd/>
            <a:tailEnd/>
          </a:ln>
        </p:spPr>
        <p:txBody>
          <a:bodyPr wrap="none" anchor="ctr"/>
          <a:lstStyle/>
          <a:p>
            <a:endParaRPr lang="en-US" dirty="0"/>
          </a:p>
        </p:txBody>
      </p:sp>
      <p:sp>
        <p:nvSpPr>
          <p:cNvPr id="143" name="Rectangle 39"/>
          <p:cNvSpPr>
            <a:spLocks noChangeArrowheads="1"/>
          </p:cNvSpPr>
          <p:nvPr/>
        </p:nvSpPr>
        <p:spPr bwMode="auto">
          <a:xfrm>
            <a:off x="4795838" y="3573463"/>
            <a:ext cx="2984500" cy="8302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13" name="Rectangle 112"/>
          <p:cNvSpPr/>
          <p:nvPr/>
        </p:nvSpPr>
        <p:spPr>
          <a:xfrm>
            <a:off x="0" y="3576638"/>
            <a:ext cx="1524000" cy="817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9245" name="Rectangle 44"/>
          <p:cNvSpPr>
            <a:spLocks noChangeArrowheads="1"/>
          </p:cNvSpPr>
          <p:nvPr/>
        </p:nvSpPr>
        <p:spPr bwMode="auto">
          <a:xfrm>
            <a:off x="407352" y="3833813"/>
            <a:ext cx="998538"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9246" name="Rectangle 45"/>
          <p:cNvSpPr>
            <a:spLocks noChangeArrowheads="1"/>
          </p:cNvSpPr>
          <p:nvPr/>
        </p:nvSpPr>
        <p:spPr bwMode="auto">
          <a:xfrm>
            <a:off x="1405890" y="3584575"/>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1752600" y="4014788"/>
            <a:ext cx="114300" cy="14763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1776413" y="3846513"/>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1765300" y="36687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9250" name="Rectangle 43"/>
          <p:cNvSpPr>
            <a:spLocks noChangeArrowheads="1"/>
          </p:cNvSpPr>
          <p:nvPr/>
        </p:nvSpPr>
        <p:spPr bwMode="auto">
          <a:xfrm>
            <a:off x="488950" y="4381500"/>
            <a:ext cx="7726363"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56" name="Oval 155"/>
          <p:cNvSpPr/>
          <p:nvPr/>
        </p:nvSpPr>
        <p:spPr>
          <a:xfrm>
            <a:off x="1785938" y="4241800"/>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9252" name="Rectangle 42"/>
          <p:cNvSpPr>
            <a:spLocks noChangeArrowheads="1"/>
          </p:cNvSpPr>
          <p:nvPr/>
        </p:nvSpPr>
        <p:spPr bwMode="auto">
          <a:xfrm>
            <a:off x="488950" y="3484563"/>
            <a:ext cx="7726363"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79" name="Oval 78"/>
          <p:cNvSpPr/>
          <p:nvPr/>
        </p:nvSpPr>
        <p:spPr>
          <a:xfrm>
            <a:off x="1806575" y="26320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0" name="Oval 79"/>
          <p:cNvSpPr/>
          <p:nvPr/>
        </p:nvSpPr>
        <p:spPr>
          <a:xfrm>
            <a:off x="2255838" y="2528888"/>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1" name="Oval 80"/>
          <p:cNvSpPr/>
          <p:nvPr/>
        </p:nvSpPr>
        <p:spPr>
          <a:xfrm>
            <a:off x="2128838" y="22082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2" name="Oval 81"/>
          <p:cNvSpPr/>
          <p:nvPr/>
        </p:nvSpPr>
        <p:spPr>
          <a:xfrm>
            <a:off x="3946525" y="2486025"/>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3" name="Oval 82"/>
          <p:cNvSpPr/>
          <p:nvPr/>
        </p:nvSpPr>
        <p:spPr>
          <a:xfrm>
            <a:off x="4114800" y="2289175"/>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Oval 83"/>
          <p:cNvSpPr/>
          <p:nvPr/>
        </p:nvSpPr>
        <p:spPr>
          <a:xfrm>
            <a:off x="4119563" y="2665413"/>
            <a:ext cx="11430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5" name="Oval 84"/>
          <p:cNvSpPr/>
          <p:nvPr/>
        </p:nvSpPr>
        <p:spPr>
          <a:xfrm>
            <a:off x="4195763" y="2468563"/>
            <a:ext cx="114300" cy="1476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159"/>
          <p:cNvGrpSpPr>
            <a:grpSpLocks/>
          </p:cNvGrpSpPr>
          <p:nvPr/>
        </p:nvGrpSpPr>
        <p:grpSpPr bwMode="auto">
          <a:xfrm flipH="1">
            <a:off x="4195763" y="2459038"/>
            <a:ext cx="2994025" cy="146050"/>
            <a:chOff x="1273631" y="791844"/>
            <a:chExt cx="2993619" cy="146957"/>
          </a:xfrm>
        </p:grpSpPr>
        <p:sp>
          <p:nvSpPr>
            <p:cNvPr id="87" name="Oval 86"/>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8" name="Oval 87"/>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9" name="Oval 88"/>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0" name="Oval 89"/>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1" name="Oval 90"/>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2" name="Oval 91"/>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3" name="Oval 92"/>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94" name="Oval 93"/>
          <p:cNvSpPr/>
          <p:nvPr/>
        </p:nvSpPr>
        <p:spPr>
          <a:xfrm>
            <a:off x="7086600" y="2459038"/>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5" name="Oval 94"/>
          <p:cNvSpPr/>
          <p:nvPr/>
        </p:nvSpPr>
        <p:spPr>
          <a:xfrm>
            <a:off x="7516813" y="2459038"/>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6" name="Oval 95"/>
          <p:cNvSpPr/>
          <p:nvPr/>
        </p:nvSpPr>
        <p:spPr>
          <a:xfrm>
            <a:off x="7947025" y="2459038"/>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5" name="Straight Connector 154"/>
          <p:cNvCxnSpPr/>
          <p:nvPr/>
        </p:nvCxnSpPr>
        <p:spPr>
          <a:xfrm>
            <a:off x="652463" y="5915025"/>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3092450" y="5862638"/>
            <a:ext cx="238125" cy="7508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7" name="Rectangle 176"/>
          <p:cNvSpPr/>
          <p:nvPr/>
        </p:nvSpPr>
        <p:spPr>
          <a:xfrm>
            <a:off x="3570288" y="5945188"/>
            <a:ext cx="266700" cy="4730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0" name="Rectangle 179"/>
          <p:cNvSpPr/>
          <p:nvPr/>
        </p:nvSpPr>
        <p:spPr>
          <a:xfrm flipV="1">
            <a:off x="4083050" y="5964238"/>
            <a:ext cx="276225" cy="2254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 name="Rectangle 194"/>
          <p:cNvSpPr/>
          <p:nvPr/>
        </p:nvSpPr>
        <p:spPr>
          <a:xfrm>
            <a:off x="4594225" y="5880100"/>
            <a:ext cx="239713" cy="1000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6" name="Rectangle 195"/>
          <p:cNvSpPr/>
          <p:nvPr/>
        </p:nvSpPr>
        <p:spPr>
          <a:xfrm>
            <a:off x="5170488" y="5781675"/>
            <a:ext cx="266700" cy="1825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7" name="Rectangle 196"/>
          <p:cNvSpPr/>
          <p:nvPr/>
        </p:nvSpPr>
        <p:spPr>
          <a:xfrm>
            <a:off x="5618163" y="5454650"/>
            <a:ext cx="260350" cy="5095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8" name="Rectangle 197"/>
          <p:cNvSpPr/>
          <p:nvPr/>
        </p:nvSpPr>
        <p:spPr>
          <a:xfrm>
            <a:off x="6113463" y="5259388"/>
            <a:ext cx="188912" cy="7048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9" name="Rectangle 198"/>
          <p:cNvSpPr/>
          <p:nvPr/>
        </p:nvSpPr>
        <p:spPr>
          <a:xfrm>
            <a:off x="6542088" y="5503863"/>
            <a:ext cx="234950" cy="4603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0" name="Rectangle 199"/>
          <p:cNvSpPr/>
          <p:nvPr/>
        </p:nvSpPr>
        <p:spPr>
          <a:xfrm flipV="1">
            <a:off x="7005638" y="5727700"/>
            <a:ext cx="276225" cy="1936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1" name="Rectangle 200"/>
          <p:cNvSpPr/>
          <p:nvPr/>
        </p:nvSpPr>
        <p:spPr>
          <a:xfrm>
            <a:off x="7435850" y="5892800"/>
            <a:ext cx="227013" cy="714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2" name="Rectangle 201"/>
          <p:cNvSpPr/>
          <p:nvPr/>
        </p:nvSpPr>
        <p:spPr>
          <a:xfrm>
            <a:off x="7897813" y="5892800"/>
            <a:ext cx="228600" cy="71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6" name="Rectangle 85"/>
          <p:cNvSpPr/>
          <p:nvPr/>
        </p:nvSpPr>
        <p:spPr>
          <a:xfrm flipV="1">
            <a:off x="1257300" y="5716588"/>
            <a:ext cx="276225" cy="20161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8" name="Rectangle 97"/>
          <p:cNvSpPr/>
          <p:nvPr/>
        </p:nvSpPr>
        <p:spPr>
          <a:xfrm>
            <a:off x="1698625" y="5894388"/>
            <a:ext cx="254000" cy="904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9" name="Rectangle 98"/>
          <p:cNvSpPr/>
          <p:nvPr/>
        </p:nvSpPr>
        <p:spPr>
          <a:xfrm>
            <a:off x="2106613" y="5889625"/>
            <a:ext cx="228600" cy="2667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0" name="Rectangle 99"/>
          <p:cNvSpPr/>
          <p:nvPr/>
        </p:nvSpPr>
        <p:spPr>
          <a:xfrm>
            <a:off x="2574925" y="5889625"/>
            <a:ext cx="315913" cy="5619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 name="Oval 101"/>
          <p:cNvSpPr/>
          <p:nvPr/>
        </p:nvSpPr>
        <p:spPr>
          <a:xfrm>
            <a:off x="5654675" y="3944938"/>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 name="Oval 102"/>
          <p:cNvSpPr/>
          <p:nvPr/>
        </p:nvSpPr>
        <p:spPr>
          <a:xfrm>
            <a:off x="4632325" y="3927475"/>
            <a:ext cx="114300" cy="14763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7" name="Oval 106"/>
          <p:cNvSpPr/>
          <p:nvPr/>
        </p:nvSpPr>
        <p:spPr>
          <a:xfrm flipH="1">
            <a:off x="7548563" y="4162425"/>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8" name="Oval 107"/>
          <p:cNvSpPr/>
          <p:nvPr/>
        </p:nvSpPr>
        <p:spPr>
          <a:xfrm flipH="1">
            <a:off x="7494588" y="3687763"/>
            <a:ext cx="114300" cy="1476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9" name="Oval 108"/>
          <p:cNvSpPr/>
          <p:nvPr/>
        </p:nvSpPr>
        <p:spPr>
          <a:xfrm flipH="1">
            <a:off x="6705600" y="3900488"/>
            <a:ext cx="114300" cy="14763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0" name="Oval 109"/>
          <p:cNvSpPr/>
          <p:nvPr/>
        </p:nvSpPr>
        <p:spPr>
          <a:xfrm flipH="1">
            <a:off x="1851025" y="4057650"/>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1" name="Oval 110"/>
          <p:cNvSpPr/>
          <p:nvPr/>
        </p:nvSpPr>
        <p:spPr>
          <a:xfrm flipH="1">
            <a:off x="2613025" y="3946525"/>
            <a:ext cx="114300" cy="14763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2" name="Oval 111"/>
          <p:cNvSpPr/>
          <p:nvPr/>
        </p:nvSpPr>
        <p:spPr>
          <a:xfrm flipH="1">
            <a:off x="3581400" y="3970338"/>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4" name="Oval 113"/>
          <p:cNvSpPr/>
          <p:nvPr/>
        </p:nvSpPr>
        <p:spPr>
          <a:xfrm>
            <a:off x="7631113" y="3802063"/>
            <a:ext cx="114300" cy="14763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5" name="Oval 114"/>
          <p:cNvSpPr/>
          <p:nvPr/>
        </p:nvSpPr>
        <p:spPr>
          <a:xfrm>
            <a:off x="7539038" y="39655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6" name="Oval 115"/>
          <p:cNvSpPr/>
          <p:nvPr/>
        </p:nvSpPr>
        <p:spPr>
          <a:xfrm>
            <a:off x="7967663" y="396557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 name="Group 116"/>
          <p:cNvGrpSpPr>
            <a:grpSpLocks/>
          </p:cNvGrpSpPr>
          <p:nvPr/>
        </p:nvGrpSpPr>
        <p:grpSpPr bwMode="auto">
          <a:xfrm>
            <a:off x="1273175" y="1724025"/>
            <a:ext cx="2994025" cy="146050"/>
            <a:chOff x="1273631" y="791844"/>
            <a:chExt cx="2993619" cy="146957"/>
          </a:xfrm>
        </p:grpSpPr>
        <p:sp>
          <p:nvSpPr>
            <p:cNvPr id="118" name="Oval 117"/>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9" name="Oval 118"/>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0" name="Oval 119"/>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1" name="Oval 120"/>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2" name="Oval 121"/>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3" name="Oval 122"/>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4" name="Oval 123"/>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5" name="Group 124"/>
          <p:cNvGrpSpPr>
            <a:grpSpLocks/>
          </p:cNvGrpSpPr>
          <p:nvPr/>
        </p:nvGrpSpPr>
        <p:grpSpPr bwMode="auto">
          <a:xfrm flipH="1">
            <a:off x="4152900" y="1712913"/>
            <a:ext cx="2994025" cy="146050"/>
            <a:chOff x="1273631" y="791844"/>
            <a:chExt cx="2993619" cy="146957"/>
          </a:xfrm>
        </p:grpSpPr>
        <p:sp>
          <p:nvSpPr>
            <p:cNvPr id="126" name="Oval 125"/>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7" name="Oval 126"/>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2" name="Oval 131"/>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 name="Oval 132"/>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7" name="Oval 136"/>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8" name="Oval 137"/>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9" name="Oval 138"/>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40" name="Oval 139"/>
          <p:cNvSpPr/>
          <p:nvPr/>
        </p:nvSpPr>
        <p:spPr>
          <a:xfrm>
            <a:off x="7043738" y="1712913"/>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1" name="Oval 140"/>
          <p:cNvSpPr/>
          <p:nvPr/>
        </p:nvSpPr>
        <p:spPr>
          <a:xfrm>
            <a:off x="7472363" y="1712913"/>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2" name="Oval 141"/>
          <p:cNvSpPr/>
          <p:nvPr/>
        </p:nvSpPr>
        <p:spPr>
          <a:xfrm>
            <a:off x="7902575" y="17129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extLst>
      <p:ext uri="{BB962C8B-B14F-4D97-AF65-F5344CB8AC3E}">
        <p14:creationId xmlns:p14="http://schemas.microsoft.com/office/powerpoint/2010/main" val="3305180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223.2.8.1</a:t>
            </a:r>
          </a:p>
        </p:txBody>
      </p:sp>
      <p:sp>
        <p:nvSpPr>
          <p:cNvPr id="3" name="Content Placeholder 2"/>
          <p:cNvSpPr>
            <a:spLocks noGrp="1"/>
          </p:cNvSpPr>
          <p:nvPr>
            <p:ph idx="1"/>
          </p:nvPr>
        </p:nvSpPr>
        <p:spPr>
          <a:xfrm>
            <a:off x="457200" y="3251200"/>
            <a:ext cx="8229600" cy="3396343"/>
          </a:xfrm>
        </p:spPr>
        <p:txBody>
          <a:bodyPr>
            <a:normAutofit fontScale="77500" lnSpcReduction="20000"/>
          </a:bodyPr>
          <a:lstStyle/>
          <a:p>
            <a:pPr marL="0" indent="0">
              <a:buNone/>
            </a:pPr>
            <a:r>
              <a:rPr lang="en-US" dirty="0"/>
              <a:t>In the displacement graph for a sound wave shown above. What does the light green bar represent?</a:t>
            </a:r>
          </a:p>
          <a:p>
            <a:pPr marL="514350" indent="-514350">
              <a:buAutoNum type="alphaLcParenR"/>
            </a:pPr>
            <a:r>
              <a:rPr lang="en-US" dirty="0"/>
              <a:t>The particle that was at this position has moved to the left</a:t>
            </a:r>
          </a:p>
          <a:p>
            <a:pPr marL="514350" indent="-514350">
              <a:buAutoNum type="alphaLcParenR"/>
            </a:pPr>
            <a:r>
              <a:rPr lang="en-US" dirty="0"/>
              <a:t>The particle that was at this position has moved to the right</a:t>
            </a:r>
          </a:p>
          <a:p>
            <a:pPr marL="514350" indent="-514350">
              <a:buAutoNum type="alphaLcParenR"/>
            </a:pPr>
            <a:r>
              <a:rPr lang="en-US" dirty="0"/>
              <a:t>The particle that was once where the pink bar is has moved to where the light green bar is</a:t>
            </a:r>
          </a:p>
          <a:p>
            <a:pPr marL="514350" indent="-514350">
              <a:buFont typeface="Arial" pitchFamily="34" charset="0"/>
              <a:buAutoNum type="alphaLcParenR"/>
            </a:pPr>
            <a:r>
              <a:rPr lang="en-US" dirty="0"/>
              <a:t>The particle that was once where the blue bar is has moved to where the light green bar is</a:t>
            </a:r>
          </a:p>
          <a:p>
            <a:pPr marL="514350" indent="-514350">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45</a:t>
            </a:fld>
            <a:endParaRPr lang="en-US"/>
          </a:p>
        </p:txBody>
      </p:sp>
      <p:cxnSp>
        <p:nvCxnSpPr>
          <p:cNvPr id="5" name="Straight Connector 4"/>
          <p:cNvCxnSpPr/>
          <p:nvPr/>
        </p:nvCxnSpPr>
        <p:spPr>
          <a:xfrm>
            <a:off x="628419" y="2300967"/>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068406" y="2247518"/>
            <a:ext cx="238125" cy="7508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3546244" y="2275375"/>
            <a:ext cx="266700" cy="4730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4070157" y="2260972"/>
            <a:ext cx="276225" cy="22542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4570181" y="2266042"/>
            <a:ext cx="239713" cy="1000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5146444" y="2167617"/>
            <a:ext cx="266700" cy="18256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5594119" y="1862894"/>
            <a:ext cx="260350" cy="50958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6089419" y="1678783"/>
            <a:ext cx="188912" cy="70485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p:nvSpPr>
        <p:spPr>
          <a:xfrm>
            <a:off x="6518044" y="1919895"/>
            <a:ext cx="234950" cy="4603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p:nvSpPr>
        <p:spPr>
          <a:xfrm flipV="1">
            <a:off x="6981594" y="2169397"/>
            <a:ext cx="276225" cy="1936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a:xfrm>
            <a:off x="7411806" y="2278742"/>
            <a:ext cx="227013" cy="7143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p:nvSpPr>
        <p:spPr>
          <a:xfrm flipV="1">
            <a:off x="1233256" y="2113681"/>
            <a:ext cx="276225" cy="20161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1674581" y="2258028"/>
            <a:ext cx="254000" cy="9048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Rectangle 18"/>
          <p:cNvSpPr/>
          <p:nvPr/>
        </p:nvSpPr>
        <p:spPr>
          <a:xfrm>
            <a:off x="2082569" y="2253265"/>
            <a:ext cx="228600" cy="2667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Rectangle 19"/>
          <p:cNvSpPr/>
          <p:nvPr/>
        </p:nvSpPr>
        <p:spPr>
          <a:xfrm>
            <a:off x="2550881" y="2248840"/>
            <a:ext cx="315913" cy="5619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extBox 20"/>
          <p:cNvSpPr txBox="1"/>
          <p:nvPr/>
        </p:nvSpPr>
        <p:spPr>
          <a:xfrm>
            <a:off x="226918" y="1446150"/>
            <a:ext cx="338554" cy="369332"/>
          </a:xfrm>
          <a:prstGeom prst="rect">
            <a:avLst/>
          </a:prstGeom>
          <a:noFill/>
        </p:spPr>
        <p:txBody>
          <a:bodyPr wrap="none" rtlCol="0">
            <a:spAutoFit/>
          </a:bodyPr>
          <a:lstStyle/>
          <a:p>
            <a:r>
              <a:rPr lang="en-US" dirty="0"/>
              <a:t>S</a:t>
            </a:r>
          </a:p>
        </p:txBody>
      </p:sp>
      <p:sp>
        <p:nvSpPr>
          <p:cNvPr id="22" name="TextBox 21"/>
          <p:cNvSpPr txBox="1"/>
          <p:nvPr/>
        </p:nvSpPr>
        <p:spPr>
          <a:xfrm>
            <a:off x="8174252" y="2439357"/>
            <a:ext cx="300082" cy="369332"/>
          </a:xfrm>
          <a:prstGeom prst="rect">
            <a:avLst/>
          </a:prstGeom>
          <a:noFill/>
        </p:spPr>
        <p:txBody>
          <a:bodyPr wrap="none" rtlCol="0">
            <a:spAutoFit/>
          </a:bodyPr>
          <a:lstStyle/>
          <a:p>
            <a:r>
              <a:rPr lang="en-US" dirty="0"/>
              <a:t>x</a:t>
            </a:r>
          </a:p>
        </p:txBody>
      </p:sp>
      <p:cxnSp>
        <p:nvCxnSpPr>
          <p:cNvPr id="24" name="Straight Connector 23"/>
          <p:cNvCxnSpPr/>
          <p:nvPr/>
        </p:nvCxnSpPr>
        <p:spPr>
          <a:xfrm flipV="1">
            <a:off x="628419" y="1645330"/>
            <a:ext cx="0" cy="6334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14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95" y="303150"/>
            <a:ext cx="8229600" cy="1143000"/>
          </a:xfrm>
        </p:spPr>
        <p:txBody>
          <a:bodyPr/>
          <a:lstStyle/>
          <a:p>
            <a:r>
              <a:rPr lang="en-US" dirty="0"/>
              <a:t>Question 223.2.8.2</a:t>
            </a:r>
          </a:p>
        </p:txBody>
      </p:sp>
      <p:sp>
        <p:nvSpPr>
          <p:cNvPr id="3" name="Content Placeholder 2"/>
          <p:cNvSpPr>
            <a:spLocks noGrp="1"/>
          </p:cNvSpPr>
          <p:nvPr>
            <p:ph idx="1"/>
          </p:nvPr>
        </p:nvSpPr>
        <p:spPr>
          <a:xfrm>
            <a:off x="457200" y="3251200"/>
            <a:ext cx="8229600" cy="3396343"/>
          </a:xfrm>
        </p:spPr>
        <p:txBody>
          <a:bodyPr>
            <a:normAutofit fontScale="92500" lnSpcReduction="20000"/>
          </a:bodyPr>
          <a:lstStyle/>
          <a:p>
            <a:pPr marL="0" indent="0">
              <a:buNone/>
            </a:pPr>
            <a:r>
              <a:rPr lang="en-US" dirty="0"/>
              <a:t>In the displacement graph for a sound wave shown above. What does the displacement, s, at point P represent?</a:t>
            </a:r>
          </a:p>
          <a:p>
            <a:pPr marL="514350" indent="-514350">
              <a:buAutoNum type="alphaLcParenR"/>
            </a:pPr>
            <a:r>
              <a:rPr lang="en-US" dirty="0"/>
              <a:t>The particle that was at </a:t>
            </a:r>
            <a:r>
              <a:rPr lang="en-US" dirty="0" err="1"/>
              <a:t>x</a:t>
            </a:r>
            <a:r>
              <a:rPr lang="en-US" baseline="-25000" dirty="0" err="1"/>
              <a:t>P</a:t>
            </a:r>
            <a:r>
              <a:rPr lang="en-US" baseline="-25000" dirty="0"/>
              <a:t> </a:t>
            </a:r>
            <a:r>
              <a:rPr lang="en-US" dirty="0"/>
              <a:t>has moved to the left</a:t>
            </a:r>
          </a:p>
          <a:p>
            <a:pPr marL="514350" indent="-514350">
              <a:buAutoNum type="alphaLcParenR"/>
            </a:pPr>
            <a:r>
              <a:rPr lang="en-US" dirty="0"/>
              <a:t>The particle that was at </a:t>
            </a:r>
            <a:r>
              <a:rPr lang="en-US" dirty="0" err="1"/>
              <a:t>x</a:t>
            </a:r>
            <a:r>
              <a:rPr lang="en-US" baseline="-25000" dirty="0" err="1"/>
              <a:t>P</a:t>
            </a:r>
            <a:r>
              <a:rPr lang="en-US" baseline="-25000" dirty="0"/>
              <a:t> </a:t>
            </a:r>
            <a:r>
              <a:rPr lang="en-US" dirty="0"/>
              <a:t>has moved to the right</a:t>
            </a:r>
          </a:p>
          <a:p>
            <a:pPr marL="514350" indent="-514350">
              <a:buAutoNum type="alphaLcParenR"/>
            </a:pPr>
            <a:r>
              <a:rPr lang="en-US" dirty="0"/>
              <a:t>The particle that was once at x</a:t>
            </a:r>
            <a:r>
              <a:rPr lang="en-US" baseline="-25000" dirty="0"/>
              <a:t>1 </a:t>
            </a:r>
            <a:r>
              <a:rPr lang="en-US" dirty="0"/>
              <a:t> has moved to </a:t>
            </a:r>
            <a:r>
              <a:rPr lang="en-US" dirty="0" err="1"/>
              <a:t>x</a:t>
            </a:r>
            <a:r>
              <a:rPr lang="en-US" baseline="-25000" dirty="0" err="1"/>
              <a:t>P</a:t>
            </a:r>
            <a:r>
              <a:rPr lang="en-US" baseline="-25000" dirty="0"/>
              <a:t> </a:t>
            </a:r>
          </a:p>
          <a:p>
            <a:pPr marL="514350" indent="-514350">
              <a:buAutoNum type="alphaLcParenR"/>
            </a:pPr>
            <a:r>
              <a:rPr lang="en-US" dirty="0"/>
              <a:t>The particle that was once at x</a:t>
            </a:r>
            <a:r>
              <a:rPr lang="en-US" baseline="-25000" dirty="0"/>
              <a:t>2</a:t>
            </a:r>
            <a:r>
              <a:rPr lang="en-US" dirty="0"/>
              <a:t> has moved to </a:t>
            </a:r>
            <a:r>
              <a:rPr lang="en-US" dirty="0" err="1"/>
              <a:t>x</a:t>
            </a:r>
            <a:r>
              <a:rPr lang="en-US" baseline="-25000" dirty="0" err="1"/>
              <a:t>P</a:t>
            </a:r>
            <a:r>
              <a:rPr lang="en-US" baseline="-25000" dirty="0"/>
              <a:t> </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46</a:t>
            </a:fld>
            <a:endParaRPr lang="en-US"/>
          </a:p>
        </p:txBody>
      </p:sp>
      <p:cxnSp>
        <p:nvCxnSpPr>
          <p:cNvPr id="5" name="Straight Connector 4"/>
          <p:cNvCxnSpPr/>
          <p:nvPr/>
        </p:nvCxnSpPr>
        <p:spPr>
          <a:xfrm>
            <a:off x="628419" y="2300967"/>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6918" y="1446150"/>
            <a:ext cx="338554" cy="369332"/>
          </a:xfrm>
          <a:prstGeom prst="rect">
            <a:avLst/>
          </a:prstGeom>
          <a:noFill/>
        </p:spPr>
        <p:txBody>
          <a:bodyPr wrap="none" rtlCol="0">
            <a:spAutoFit/>
          </a:bodyPr>
          <a:lstStyle/>
          <a:p>
            <a:r>
              <a:rPr lang="en-US" dirty="0"/>
              <a:t>S</a:t>
            </a:r>
          </a:p>
        </p:txBody>
      </p:sp>
      <p:sp>
        <p:nvSpPr>
          <p:cNvPr id="22" name="TextBox 21"/>
          <p:cNvSpPr txBox="1"/>
          <p:nvPr/>
        </p:nvSpPr>
        <p:spPr>
          <a:xfrm>
            <a:off x="8174252" y="2439357"/>
            <a:ext cx="300082" cy="369332"/>
          </a:xfrm>
          <a:prstGeom prst="rect">
            <a:avLst/>
          </a:prstGeom>
          <a:noFill/>
        </p:spPr>
        <p:txBody>
          <a:bodyPr wrap="none" rtlCol="0">
            <a:spAutoFit/>
          </a:bodyPr>
          <a:lstStyle/>
          <a:p>
            <a:r>
              <a:rPr lang="en-US" dirty="0"/>
              <a:t>x</a:t>
            </a:r>
          </a:p>
        </p:txBody>
      </p:sp>
      <p:cxnSp>
        <p:nvCxnSpPr>
          <p:cNvPr id="24" name="Straight Connector 23"/>
          <p:cNvCxnSpPr/>
          <p:nvPr/>
        </p:nvCxnSpPr>
        <p:spPr>
          <a:xfrm flipV="1">
            <a:off x="628419" y="1645330"/>
            <a:ext cx="0" cy="633412"/>
          </a:xfrm>
          <a:prstGeom prst="line">
            <a:avLst/>
          </a:prstGeom>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1756229" y="2307771"/>
            <a:ext cx="2946400" cy="754766"/>
          </a:xfrm>
          <a:custGeom>
            <a:avLst/>
            <a:gdLst>
              <a:gd name="connsiteX0" fmla="*/ 0 w 2946400"/>
              <a:gd name="connsiteY0" fmla="*/ 0 h 754766"/>
              <a:gd name="connsiteX1" fmla="*/ 1480457 w 2946400"/>
              <a:gd name="connsiteY1" fmla="*/ 754743 h 754766"/>
              <a:gd name="connsiteX2" fmla="*/ 2946400 w 2946400"/>
              <a:gd name="connsiteY2" fmla="*/ 29029 h 754766"/>
            </a:gdLst>
            <a:ahLst/>
            <a:cxnLst>
              <a:cxn ang="0">
                <a:pos x="connsiteX0" y="connsiteY0"/>
              </a:cxn>
              <a:cxn ang="0">
                <a:pos x="connsiteX1" y="connsiteY1"/>
              </a:cxn>
              <a:cxn ang="0">
                <a:pos x="connsiteX2" y="connsiteY2"/>
              </a:cxn>
            </a:cxnLst>
            <a:rect l="l" t="t" r="r" b="b"/>
            <a:pathLst>
              <a:path w="2946400" h="754766">
                <a:moveTo>
                  <a:pt x="0" y="0"/>
                </a:moveTo>
                <a:cubicBezTo>
                  <a:pt x="494695" y="374952"/>
                  <a:pt x="989390" y="749905"/>
                  <a:pt x="1480457" y="754743"/>
                </a:cubicBezTo>
                <a:cubicBezTo>
                  <a:pt x="1971524" y="759581"/>
                  <a:pt x="2946400" y="29029"/>
                  <a:pt x="2946400" y="290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V="1">
            <a:off x="4710675" y="1576364"/>
            <a:ext cx="2946400" cy="754766"/>
          </a:xfrm>
          <a:custGeom>
            <a:avLst/>
            <a:gdLst>
              <a:gd name="connsiteX0" fmla="*/ 0 w 2946400"/>
              <a:gd name="connsiteY0" fmla="*/ 0 h 754766"/>
              <a:gd name="connsiteX1" fmla="*/ 1480457 w 2946400"/>
              <a:gd name="connsiteY1" fmla="*/ 754743 h 754766"/>
              <a:gd name="connsiteX2" fmla="*/ 2946400 w 2946400"/>
              <a:gd name="connsiteY2" fmla="*/ 29029 h 754766"/>
            </a:gdLst>
            <a:ahLst/>
            <a:cxnLst>
              <a:cxn ang="0">
                <a:pos x="connsiteX0" y="connsiteY0"/>
              </a:cxn>
              <a:cxn ang="0">
                <a:pos x="connsiteX1" y="connsiteY1"/>
              </a:cxn>
              <a:cxn ang="0">
                <a:pos x="connsiteX2" y="connsiteY2"/>
              </a:cxn>
            </a:cxnLst>
            <a:rect l="l" t="t" r="r" b="b"/>
            <a:pathLst>
              <a:path w="2946400" h="754766">
                <a:moveTo>
                  <a:pt x="0" y="0"/>
                </a:moveTo>
                <a:cubicBezTo>
                  <a:pt x="494695" y="374952"/>
                  <a:pt x="989390" y="749905"/>
                  <a:pt x="1480457" y="754743"/>
                </a:cubicBezTo>
                <a:cubicBezTo>
                  <a:pt x="1971524" y="759581"/>
                  <a:pt x="2946400" y="29029"/>
                  <a:pt x="2946400" y="290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193142" y="3018972"/>
            <a:ext cx="130628" cy="116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154493" y="2602426"/>
            <a:ext cx="338554" cy="369332"/>
          </a:xfrm>
          <a:prstGeom prst="rect">
            <a:avLst/>
          </a:prstGeom>
          <a:noFill/>
        </p:spPr>
        <p:txBody>
          <a:bodyPr wrap="none" rtlCol="0">
            <a:spAutoFit/>
          </a:bodyPr>
          <a:lstStyle/>
          <a:p>
            <a:r>
              <a:rPr lang="en-US" dirty="0"/>
              <a:t>P</a:t>
            </a:r>
          </a:p>
        </p:txBody>
      </p:sp>
      <p:sp>
        <p:nvSpPr>
          <p:cNvPr id="27" name="Rectangle 26"/>
          <p:cNvSpPr/>
          <p:nvPr/>
        </p:nvSpPr>
        <p:spPr>
          <a:xfrm>
            <a:off x="3057119" y="1909410"/>
            <a:ext cx="402674" cy="369332"/>
          </a:xfrm>
          <a:prstGeom prst="rect">
            <a:avLst/>
          </a:prstGeom>
        </p:spPr>
        <p:txBody>
          <a:bodyPr wrap="none">
            <a:spAutoFit/>
          </a:bodyPr>
          <a:lstStyle/>
          <a:p>
            <a:r>
              <a:rPr lang="en-US" dirty="0" err="1"/>
              <a:t>x</a:t>
            </a:r>
            <a:r>
              <a:rPr lang="en-US" baseline="-25000" dirty="0" err="1"/>
              <a:t>P</a:t>
            </a:r>
            <a:endParaRPr lang="en-US" dirty="0"/>
          </a:p>
        </p:txBody>
      </p:sp>
      <p:cxnSp>
        <p:nvCxnSpPr>
          <p:cNvPr id="29" name="Straight Connector 28"/>
          <p:cNvCxnSpPr/>
          <p:nvPr/>
        </p:nvCxnSpPr>
        <p:spPr>
          <a:xfrm>
            <a:off x="3225115" y="2245401"/>
            <a:ext cx="0" cy="160615"/>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554923" y="1931184"/>
            <a:ext cx="385042" cy="369332"/>
          </a:xfrm>
          <a:prstGeom prst="rect">
            <a:avLst/>
          </a:prstGeom>
        </p:spPr>
        <p:txBody>
          <a:bodyPr wrap="none">
            <a:spAutoFit/>
          </a:bodyPr>
          <a:lstStyle/>
          <a:p>
            <a:r>
              <a:rPr lang="en-US" dirty="0"/>
              <a:t>x</a:t>
            </a:r>
            <a:r>
              <a:rPr lang="en-US" baseline="-25000" dirty="0"/>
              <a:t>1</a:t>
            </a:r>
            <a:endParaRPr lang="en-US" dirty="0"/>
          </a:p>
        </p:txBody>
      </p:sp>
      <p:cxnSp>
        <p:nvCxnSpPr>
          <p:cNvPr id="34" name="Straight Connector 33"/>
          <p:cNvCxnSpPr/>
          <p:nvPr/>
        </p:nvCxnSpPr>
        <p:spPr>
          <a:xfrm>
            <a:off x="1722919" y="2267175"/>
            <a:ext cx="0" cy="160615"/>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489900" y="1955899"/>
            <a:ext cx="385042" cy="369332"/>
          </a:xfrm>
          <a:prstGeom prst="rect">
            <a:avLst/>
          </a:prstGeom>
        </p:spPr>
        <p:txBody>
          <a:bodyPr wrap="none">
            <a:spAutoFit/>
          </a:bodyPr>
          <a:lstStyle/>
          <a:p>
            <a:r>
              <a:rPr lang="en-US" dirty="0"/>
              <a:t>x</a:t>
            </a:r>
            <a:r>
              <a:rPr lang="en-US" baseline="-25000" dirty="0"/>
              <a:t>2</a:t>
            </a:r>
            <a:endParaRPr lang="en-US" dirty="0"/>
          </a:p>
        </p:txBody>
      </p:sp>
      <p:cxnSp>
        <p:nvCxnSpPr>
          <p:cNvPr id="36" name="Straight Connector 35"/>
          <p:cNvCxnSpPr/>
          <p:nvPr/>
        </p:nvCxnSpPr>
        <p:spPr>
          <a:xfrm>
            <a:off x="4657896" y="2291890"/>
            <a:ext cx="0" cy="1606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709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233.2.8.5</a:t>
            </a:r>
          </a:p>
        </p:txBody>
      </p:sp>
      <p:sp>
        <p:nvSpPr>
          <p:cNvPr id="3" name="Content Placeholder 2"/>
          <p:cNvSpPr>
            <a:spLocks noGrp="1"/>
          </p:cNvSpPr>
          <p:nvPr>
            <p:ph idx="1"/>
          </p:nvPr>
        </p:nvSpPr>
        <p:spPr/>
        <p:txBody>
          <a:bodyPr/>
          <a:lstStyle/>
          <a:p>
            <a:pPr marL="0" indent="0">
              <a:buNone/>
            </a:pPr>
            <a:r>
              <a:rPr lang="en-US" dirty="0"/>
              <a:t>What is the energy transfer mechanism for sound waves?</a:t>
            </a:r>
          </a:p>
          <a:p>
            <a:pPr marL="514350" indent="-514350">
              <a:buAutoNum type="alphaLcParenR"/>
            </a:pPr>
            <a:r>
              <a:rPr lang="en-US" dirty="0"/>
              <a:t>Elastic forces between molecules</a:t>
            </a:r>
          </a:p>
          <a:p>
            <a:pPr marL="514350" indent="-514350">
              <a:buAutoNum type="alphaLcParenR"/>
            </a:pPr>
            <a:r>
              <a:rPr lang="en-US" dirty="0"/>
              <a:t>Pressure forces between molecules</a:t>
            </a:r>
          </a:p>
          <a:p>
            <a:pPr marL="514350" indent="-514350">
              <a:buAutoNum type="alphaLcParenR"/>
            </a:pPr>
            <a:r>
              <a:rPr lang="en-US" dirty="0"/>
              <a:t>Electrical forces between molecules</a:t>
            </a:r>
          </a:p>
          <a:p>
            <a:pPr marL="514350" indent="-514350">
              <a:buAutoNum type="alphaLcParenR"/>
            </a:pPr>
            <a:r>
              <a:rPr lang="en-US" dirty="0"/>
              <a:t>Collisions between molecules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47</a:t>
            </a:fld>
            <a:endParaRPr lang="en-US"/>
          </a:p>
        </p:txBody>
      </p:sp>
    </p:spTree>
    <p:extLst>
      <p:ext uri="{BB962C8B-B14F-4D97-AF65-F5344CB8AC3E}">
        <p14:creationId xmlns:p14="http://schemas.microsoft.com/office/powerpoint/2010/main" val="158413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hangingPunct="1"/>
            <a:fld id="{9A1CFA41-9573-4969-8994-F21DC7ED42AE}" type="slidenum">
              <a:rPr lang="en-US" smtClean="0"/>
              <a:pPr eaLnBrk="1" hangingPunct="1"/>
              <a:t>5</a:t>
            </a:fld>
            <a:endParaRPr lang="en-US"/>
          </a:p>
        </p:txBody>
      </p:sp>
      <p:sp>
        <p:nvSpPr>
          <p:cNvPr id="20483" name="Rectangle 2"/>
          <p:cNvSpPr>
            <a:spLocks noGrp="1" noChangeArrowheads="1"/>
          </p:cNvSpPr>
          <p:nvPr>
            <p:ph type="title"/>
          </p:nvPr>
        </p:nvSpPr>
        <p:spPr/>
        <p:txBody>
          <a:bodyPr/>
          <a:lstStyle/>
          <a:p>
            <a:pPr eaLnBrk="1" hangingPunct="1"/>
            <a:r>
              <a:rPr lang="en-US"/>
              <a:t>Steady State</a:t>
            </a:r>
          </a:p>
        </p:txBody>
      </p:sp>
      <p:sp>
        <p:nvSpPr>
          <p:cNvPr id="20484" name="Rectangle 3"/>
          <p:cNvSpPr>
            <a:spLocks noGrp="1" noChangeArrowheads="1"/>
          </p:cNvSpPr>
          <p:nvPr>
            <p:ph type="body" idx="1"/>
          </p:nvPr>
        </p:nvSpPr>
        <p:spPr/>
        <p:txBody>
          <a:bodyPr>
            <a:normAutofit/>
          </a:bodyPr>
          <a:lstStyle/>
          <a:p>
            <a:pPr eaLnBrk="1" hangingPunct="1"/>
            <a:r>
              <a:rPr lang="en-US" sz="2000" dirty="0"/>
              <a:t>Let’s assume that we add in enough energy with the driving force that we make up for the energy lost in the damping force</a:t>
            </a:r>
          </a:p>
          <a:p>
            <a:pPr eaLnBrk="1" hangingPunct="1"/>
            <a:endParaRPr lang="en-US" sz="2000" dirty="0"/>
          </a:p>
          <a:p>
            <a:pPr eaLnBrk="1" hangingPunct="1"/>
            <a:r>
              <a:rPr lang="en-US" sz="2000" dirty="0"/>
              <a:t>Then the solution is</a:t>
            </a:r>
          </a:p>
          <a:p>
            <a:pPr eaLnBrk="1" hangingPunct="1"/>
            <a:endParaRPr lang="en-US" sz="2000" dirty="0"/>
          </a:p>
          <a:p>
            <a:pPr eaLnBrk="1" hangingPunct="1"/>
            <a:endParaRPr lang="en-US" sz="2000" dirty="0"/>
          </a:p>
          <a:p>
            <a:pPr eaLnBrk="1" hangingPunct="1"/>
            <a:r>
              <a:rPr lang="en-US" sz="2000" dirty="0"/>
              <a:t>EXCEPT</a:t>
            </a:r>
          </a:p>
          <a:p>
            <a:pPr eaLnBrk="1" hangingPunct="1"/>
            <a:endParaRPr lang="en-US" sz="2000" dirty="0"/>
          </a:p>
          <a:p>
            <a:pPr eaLnBrk="1" hangingPunct="1"/>
            <a:endParaRPr lang="en-US" sz="2000" dirty="0"/>
          </a:p>
          <a:p>
            <a:pPr eaLnBrk="1" hangingPunct="1"/>
            <a:endParaRPr lang="en-US" sz="2000" dirty="0"/>
          </a:p>
          <a:p>
            <a:pPr eaLnBrk="1" hangingPunct="1"/>
            <a:r>
              <a:rPr lang="en-US" sz="2000" dirty="0"/>
              <a:t>We will drop the subscript </a:t>
            </a:r>
            <a:r>
              <a:rPr lang="en-US" sz="2000" i="1" dirty="0"/>
              <a:t>f</a:t>
            </a:r>
            <a:r>
              <a:rPr lang="en-US" sz="2000" dirty="0"/>
              <a:t> for convenience</a:t>
            </a:r>
          </a:p>
        </p:txBody>
      </p:sp>
      <p:sp>
        <p:nvSpPr>
          <p:cNvPr id="20485" name="Rectangle 4"/>
          <p:cNvSpPr>
            <a:spLocks noChangeArrowheads="1"/>
          </p:cNvSpPr>
          <p:nvPr/>
        </p:nvSpPr>
        <p:spPr bwMode="auto">
          <a:xfrm>
            <a:off x="1143001" y="7072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sz="1350"/>
          </a:p>
        </p:txBody>
      </p:sp>
      <p:graphicFrame>
        <p:nvGraphicFramePr>
          <p:cNvPr id="20486" name="Object 5"/>
          <p:cNvGraphicFramePr>
            <a:graphicFrameLocks noChangeAspect="1"/>
          </p:cNvGraphicFramePr>
          <p:nvPr>
            <p:extLst>
              <p:ext uri="{D42A27DB-BD31-4B8C-83A1-F6EECF244321}">
                <p14:modId xmlns:p14="http://schemas.microsoft.com/office/powerpoint/2010/main" val="3455993921"/>
              </p:ext>
            </p:extLst>
          </p:nvPr>
        </p:nvGraphicFramePr>
        <p:xfrm>
          <a:off x="3256968" y="2711269"/>
          <a:ext cx="1683972" cy="323680"/>
        </p:xfrm>
        <a:graphic>
          <a:graphicData uri="http://schemas.openxmlformats.org/presentationml/2006/ole">
            <mc:AlternateContent xmlns:mc="http://schemas.openxmlformats.org/markup-compatibility/2006">
              <mc:Choice xmlns:v="urn:schemas-microsoft-com:vml" Requires="v">
                <p:oleObj name="Equation" r:id="rId2" imgW="1257300" imgH="241300" progId="Equation.3">
                  <p:embed/>
                </p:oleObj>
              </mc:Choice>
              <mc:Fallback>
                <p:oleObj name="Equation" r:id="rId2" imgW="1257300" imgH="241300" progId="Equation.3">
                  <p:embed/>
                  <p:pic>
                    <p:nvPicPr>
                      <p:cNvPr id="2048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6968" y="2711269"/>
                        <a:ext cx="1683972" cy="323680"/>
                      </a:xfrm>
                      <a:prstGeom prst="rect">
                        <a:avLst/>
                      </a:prstGeom>
                      <a:noFill/>
                      <a:ln>
                        <a:noFill/>
                      </a:ln>
                    </p:spPr>
                  </p:pic>
                </p:oleObj>
              </mc:Fallback>
            </mc:AlternateContent>
          </a:graphicData>
        </a:graphic>
      </p:graphicFrame>
      <p:sp>
        <p:nvSpPr>
          <p:cNvPr id="20487" name="Rectangle 6"/>
          <p:cNvSpPr>
            <a:spLocks noChangeArrowheads="1"/>
          </p:cNvSpPr>
          <p:nvPr/>
        </p:nvSpPr>
        <p:spPr bwMode="auto">
          <a:xfrm>
            <a:off x="1143001" y="2986065"/>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sz="1350"/>
          </a:p>
        </p:txBody>
      </p:sp>
      <p:graphicFrame>
        <p:nvGraphicFramePr>
          <p:cNvPr id="20488" name="Object 7"/>
          <p:cNvGraphicFramePr>
            <a:graphicFrameLocks noChangeAspect="1"/>
          </p:cNvGraphicFramePr>
          <p:nvPr>
            <p:extLst>
              <p:ext uri="{D42A27DB-BD31-4B8C-83A1-F6EECF244321}">
                <p14:modId xmlns:p14="http://schemas.microsoft.com/office/powerpoint/2010/main" val="644028530"/>
              </p:ext>
            </p:extLst>
          </p:nvPr>
        </p:nvGraphicFramePr>
        <p:xfrm>
          <a:off x="1937742" y="3639786"/>
          <a:ext cx="1915716" cy="710803"/>
        </p:xfrm>
        <a:graphic>
          <a:graphicData uri="http://schemas.openxmlformats.org/presentationml/2006/ole">
            <mc:AlternateContent xmlns:mc="http://schemas.openxmlformats.org/markup-compatibility/2006">
              <mc:Choice xmlns:v="urn:schemas-microsoft-com:vml" Requires="v">
                <p:oleObj name="Equation" r:id="rId4" imgW="1536700" imgH="571500" progId="Equation.3">
                  <p:embed/>
                </p:oleObj>
              </mc:Choice>
              <mc:Fallback>
                <p:oleObj name="Equation" r:id="rId4" imgW="1536700" imgH="571500" progId="Equation.3">
                  <p:embed/>
                  <p:pic>
                    <p:nvPicPr>
                      <p:cNvPr id="2048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7742" y="3639786"/>
                        <a:ext cx="1915716" cy="71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9" name="Rectangle 8"/>
          <p:cNvSpPr>
            <a:spLocks noChangeArrowheads="1"/>
          </p:cNvSpPr>
          <p:nvPr/>
        </p:nvSpPr>
        <p:spPr bwMode="auto">
          <a:xfrm>
            <a:off x="1143001" y="3093222"/>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sz="1350"/>
          </a:p>
        </p:txBody>
      </p:sp>
      <p:graphicFrame>
        <p:nvGraphicFramePr>
          <p:cNvPr id="20490" name="Object 9"/>
          <p:cNvGraphicFramePr>
            <a:graphicFrameLocks noChangeAspect="1"/>
          </p:cNvGraphicFramePr>
          <p:nvPr>
            <p:extLst>
              <p:ext uri="{D42A27DB-BD31-4B8C-83A1-F6EECF244321}">
                <p14:modId xmlns:p14="http://schemas.microsoft.com/office/powerpoint/2010/main" val="4234541534"/>
              </p:ext>
            </p:extLst>
          </p:nvPr>
        </p:nvGraphicFramePr>
        <p:xfrm>
          <a:off x="2534232" y="4597211"/>
          <a:ext cx="722736" cy="526995"/>
        </p:xfrm>
        <a:graphic>
          <a:graphicData uri="http://schemas.openxmlformats.org/presentationml/2006/ole">
            <mc:AlternateContent xmlns:mc="http://schemas.openxmlformats.org/markup-compatibility/2006">
              <mc:Choice xmlns:v="urn:schemas-microsoft-com:vml" Requires="v">
                <p:oleObj name="Equation" r:id="rId6" imgW="609336" imgH="444307" progId="Equation.3">
                  <p:embed/>
                </p:oleObj>
              </mc:Choice>
              <mc:Fallback>
                <p:oleObj name="Equation" r:id="rId6" imgW="609336" imgH="444307" progId="Equation.3">
                  <p:embed/>
                  <p:pic>
                    <p:nvPicPr>
                      <p:cNvPr id="2049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34232" y="4597211"/>
                        <a:ext cx="722736" cy="526995"/>
                      </a:xfrm>
                      <a:prstGeom prst="rect">
                        <a:avLst/>
                      </a:prstGeom>
                      <a:noFill/>
                      <a:ln>
                        <a:noFill/>
                      </a:ln>
                    </p:spPr>
                  </p:pic>
                </p:oleObj>
              </mc:Fallback>
            </mc:AlternateContent>
          </a:graphicData>
        </a:graphic>
      </p:graphicFrame>
      <p:graphicFrame>
        <p:nvGraphicFramePr>
          <p:cNvPr id="20491" name="Object 10"/>
          <p:cNvGraphicFramePr>
            <a:graphicFrameLocks noChangeAspect="1"/>
          </p:cNvGraphicFramePr>
          <p:nvPr>
            <p:extLst>
              <p:ext uri="{D42A27DB-BD31-4B8C-83A1-F6EECF244321}">
                <p14:modId xmlns:p14="http://schemas.microsoft.com/office/powerpoint/2010/main" val="2349011366"/>
              </p:ext>
            </p:extLst>
          </p:nvPr>
        </p:nvGraphicFramePr>
        <p:xfrm>
          <a:off x="4421014" y="5799783"/>
          <a:ext cx="1829943" cy="652760"/>
        </p:xfrm>
        <a:graphic>
          <a:graphicData uri="http://schemas.openxmlformats.org/presentationml/2006/ole">
            <mc:AlternateContent xmlns:mc="http://schemas.openxmlformats.org/markup-compatibility/2006">
              <mc:Choice xmlns:v="urn:schemas-microsoft-com:vml" Requires="v">
                <p:oleObj name="Equation" r:id="rId8" imgW="1497950" imgH="533169" progId="Equation.3">
                  <p:embed/>
                </p:oleObj>
              </mc:Choice>
              <mc:Fallback>
                <p:oleObj name="Equation" r:id="rId8" imgW="1497950" imgH="533169" progId="Equation.3">
                  <p:embed/>
                  <p:pic>
                    <p:nvPicPr>
                      <p:cNvPr id="20491"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1014" y="5799783"/>
                        <a:ext cx="1829943" cy="652760"/>
                      </a:xfrm>
                      <a:prstGeom prst="rect">
                        <a:avLst/>
                      </a:prstGeom>
                      <a:noFill/>
                      <a:ln>
                        <a:noFill/>
                      </a:ln>
                    </p:spPr>
                  </p:pic>
                </p:oleObj>
              </mc:Fallback>
            </mc:AlternateContent>
          </a:graphicData>
        </a:graphic>
      </p:graphicFrame>
      <p:graphicFrame>
        <p:nvGraphicFramePr>
          <p:cNvPr id="20492" name="Object 11"/>
          <p:cNvGraphicFramePr>
            <a:graphicFrameLocks noChangeAspect="1"/>
          </p:cNvGraphicFramePr>
          <p:nvPr>
            <p:extLst>
              <p:ext uri="{D42A27DB-BD31-4B8C-83A1-F6EECF244321}">
                <p14:modId xmlns:p14="http://schemas.microsoft.com/office/powerpoint/2010/main" val="1639990998"/>
              </p:ext>
            </p:extLst>
          </p:nvPr>
        </p:nvGraphicFramePr>
        <p:xfrm>
          <a:off x="1918571" y="5953635"/>
          <a:ext cx="1896545" cy="345056"/>
        </p:xfrm>
        <a:graphic>
          <a:graphicData uri="http://schemas.openxmlformats.org/presentationml/2006/ole">
            <mc:AlternateContent xmlns:mc="http://schemas.openxmlformats.org/markup-compatibility/2006">
              <mc:Choice xmlns:v="urn:schemas-microsoft-com:vml" Requires="v">
                <p:oleObj name="Equation" r:id="rId10" imgW="1193800" imgH="215900" progId="Equation.3">
                  <p:embed/>
                </p:oleObj>
              </mc:Choice>
              <mc:Fallback>
                <p:oleObj name="Equation" r:id="rId10" imgW="1193800" imgH="215900" progId="Equation.3">
                  <p:embed/>
                  <p:pic>
                    <p:nvPicPr>
                      <p:cNvPr id="20492"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18571" y="5953635"/>
                        <a:ext cx="1896545" cy="345056"/>
                      </a:xfrm>
                      <a:prstGeom prst="rect">
                        <a:avLst/>
                      </a:prstGeom>
                      <a:noFill/>
                      <a:ln>
                        <a:noFill/>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hangingPunct="1"/>
            <a:fld id="{E2B3508C-4AE7-4D7B-82A2-45D2BEED198E}" type="slidenum">
              <a:rPr lang="en-US" smtClean="0"/>
              <a:pPr eaLnBrk="1" hangingPunct="1"/>
              <a:t>6</a:t>
            </a:fld>
            <a:endParaRPr lang="en-US"/>
          </a:p>
        </p:txBody>
      </p:sp>
      <p:sp>
        <p:nvSpPr>
          <p:cNvPr id="21507" name="Rectangle 2"/>
          <p:cNvSpPr>
            <a:spLocks noGrp="1" noChangeArrowheads="1"/>
          </p:cNvSpPr>
          <p:nvPr>
            <p:ph type="title"/>
          </p:nvPr>
        </p:nvSpPr>
        <p:spPr/>
        <p:txBody>
          <a:bodyPr/>
          <a:lstStyle/>
          <a:p>
            <a:pPr eaLnBrk="1" hangingPunct="1"/>
            <a:r>
              <a:rPr lang="en-US"/>
              <a:t>Example</a:t>
            </a:r>
          </a:p>
        </p:txBody>
      </p:sp>
      <p:sp>
        <p:nvSpPr>
          <p:cNvPr id="21508" name="Rectangle 3"/>
          <p:cNvSpPr>
            <a:spLocks noGrp="1" noChangeArrowheads="1"/>
          </p:cNvSpPr>
          <p:nvPr>
            <p:ph type="body" idx="1"/>
          </p:nvPr>
        </p:nvSpPr>
        <p:spPr>
          <a:xfrm>
            <a:off x="1485901" y="2057400"/>
            <a:ext cx="5899547" cy="704850"/>
          </a:xfrm>
        </p:spPr>
        <p:txBody>
          <a:bodyPr/>
          <a:lstStyle/>
          <a:p>
            <a:pPr eaLnBrk="1" hangingPunct="1"/>
            <a:r>
              <a:rPr lang="en-US" sz="1800"/>
              <a:t>Notice that right at  </a:t>
            </a:r>
            <a:r>
              <a:rPr lang="en-US" sz="1800">
                <a:sym typeface="Symbol" pitchFamily="18" charset="2"/>
              </a:rPr>
              <a:t></a:t>
            </a:r>
            <a:r>
              <a:rPr lang="en-US" sz="1800" baseline="-25000">
                <a:sym typeface="Symbol" pitchFamily="18" charset="2"/>
              </a:rPr>
              <a:t>o</a:t>
            </a:r>
            <a:r>
              <a:rPr lang="en-US" sz="1800"/>
              <a:t> our solution gets very big </a:t>
            </a:r>
          </a:p>
        </p:txBody>
      </p:sp>
      <p:sp>
        <p:nvSpPr>
          <p:cNvPr id="21509" name="Rectangle 4"/>
          <p:cNvSpPr>
            <a:spLocks noChangeArrowheads="1"/>
          </p:cNvSpPr>
          <p:nvPr/>
        </p:nvSpPr>
        <p:spPr bwMode="auto">
          <a:xfrm>
            <a:off x="1143001" y="3007497"/>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sz="1350"/>
          </a:p>
        </p:txBody>
      </p:sp>
      <p:graphicFrame>
        <p:nvGraphicFramePr>
          <p:cNvPr id="21510" name="Object 5"/>
          <p:cNvGraphicFramePr>
            <a:graphicFrameLocks noChangeAspect="1"/>
          </p:cNvGraphicFramePr>
          <p:nvPr>
            <p:extLst>
              <p:ext uri="{D42A27DB-BD31-4B8C-83A1-F6EECF244321}">
                <p14:modId xmlns:p14="http://schemas.microsoft.com/office/powerpoint/2010/main" val="2024892340"/>
              </p:ext>
            </p:extLst>
          </p:nvPr>
        </p:nvGraphicFramePr>
        <p:xfrm>
          <a:off x="1332558" y="3128963"/>
          <a:ext cx="1874987" cy="667940"/>
        </p:xfrm>
        <a:graphic>
          <a:graphicData uri="http://schemas.openxmlformats.org/presentationml/2006/ole">
            <mc:AlternateContent xmlns:mc="http://schemas.openxmlformats.org/markup-compatibility/2006">
              <mc:Choice xmlns:v="urn:schemas-microsoft-com:vml" Requires="v">
                <p:oleObj name="Equation" r:id="rId2" imgW="1497950" imgH="533169" progId="Equation.3">
                  <p:embed/>
                </p:oleObj>
              </mc:Choice>
              <mc:Fallback>
                <p:oleObj name="Equation" r:id="rId2" imgW="1497950" imgH="533169" progId="Equation.3">
                  <p:embed/>
                  <p:pic>
                    <p:nvPicPr>
                      <p:cNvPr id="2151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2558" y="3128963"/>
                        <a:ext cx="1874987" cy="667940"/>
                      </a:xfrm>
                      <a:prstGeom prst="rect">
                        <a:avLst/>
                      </a:prstGeom>
                      <a:noFill/>
                      <a:ln>
                        <a:noFill/>
                      </a:ln>
                    </p:spPr>
                  </p:pic>
                </p:oleObj>
              </mc:Fallback>
            </mc:AlternateContent>
          </a:graphicData>
        </a:graphic>
      </p:graphicFrame>
      <p:sp>
        <p:nvSpPr>
          <p:cNvPr id="21511" name="Rectangle 6"/>
          <p:cNvSpPr>
            <a:spLocks noChangeArrowheads="1"/>
          </p:cNvSpPr>
          <p:nvPr/>
        </p:nvSpPr>
        <p:spPr bwMode="auto">
          <a:xfrm>
            <a:off x="1143001" y="3143228"/>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sz="1350"/>
          </a:p>
        </p:txBody>
      </p:sp>
      <p:sp>
        <p:nvSpPr>
          <p:cNvPr id="21512" name="Rectangle 7"/>
          <p:cNvSpPr>
            <a:spLocks noChangeArrowheads="1"/>
          </p:cNvSpPr>
          <p:nvPr/>
        </p:nvSpPr>
        <p:spPr bwMode="auto">
          <a:xfrm>
            <a:off x="1143001" y="2814615"/>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sz="1350"/>
          </a:p>
        </p:txBody>
      </p:sp>
      <p:graphicFrame>
        <p:nvGraphicFramePr>
          <p:cNvPr id="21513" name="Object 8"/>
          <p:cNvGraphicFramePr>
            <a:graphicFrameLocks noChangeAspect="1"/>
          </p:cNvGraphicFramePr>
          <p:nvPr>
            <p:extLst>
              <p:ext uri="{D42A27DB-BD31-4B8C-83A1-F6EECF244321}">
                <p14:modId xmlns:p14="http://schemas.microsoft.com/office/powerpoint/2010/main" val="2861086786"/>
              </p:ext>
            </p:extLst>
          </p:nvPr>
        </p:nvGraphicFramePr>
        <p:xfrm>
          <a:off x="1785257" y="4428209"/>
          <a:ext cx="1104247" cy="1457606"/>
        </p:xfrm>
        <a:graphic>
          <a:graphicData uri="http://schemas.openxmlformats.org/presentationml/2006/ole">
            <mc:AlternateContent xmlns:mc="http://schemas.openxmlformats.org/markup-compatibility/2006">
              <mc:Choice xmlns:v="urn:schemas-microsoft-com:vml" Requires="v">
                <p:oleObj name="Equation" r:id="rId4" imgW="672808" imgH="888614" progId="Equation.3">
                  <p:embed/>
                </p:oleObj>
              </mc:Choice>
              <mc:Fallback>
                <p:oleObj name="Equation" r:id="rId4" imgW="672808" imgH="888614" progId="Equation.3">
                  <p:embed/>
                  <p:pic>
                    <p:nvPicPr>
                      <p:cNvPr id="21513"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5257" y="4428209"/>
                        <a:ext cx="1104247" cy="1457606"/>
                      </a:xfrm>
                      <a:prstGeom prst="rect">
                        <a:avLst/>
                      </a:prstGeom>
                      <a:noFill/>
                      <a:ln>
                        <a:noFill/>
                      </a:ln>
                    </p:spPr>
                  </p:pic>
                </p:oleObj>
              </mc:Fallback>
            </mc:AlternateContent>
          </a:graphicData>
        </a:graphic>
      </p:graphicFrame>
      <p:pic>
        <p:nvPicPr>
          <p:cNvPr id="21522"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10133" y="2710545"/>
            <a:ext cx="3848610" cy="2562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hangingPunct="1"/>
            <a:fld id="{5BFE0BF1-63F5-452E-A5C8-1445C2C43028}" type="slidenum">
              <a:rPr lang="en-US" smtClean="0"/>
              <a:pPr eaLnBrk="1" hangingPunct="1"/>
              <a:t>7</a:t>
            </a:fld>
            <a:endParaRPr lang="en-US"/>
          </a:p>
        </p:txBody>
      </p:sp>
      <p:sp>
        <p:nvSpPr>
          <p:cNvPr id="22531" name="Rectangle 2"/>
          <p:cNvSpPr>
            <a:spLocks noGrp="1" noChangeArrowheads="1"/>
          </p:cNvSpPr>
          <p:nvPr>
            <p:ph type="title"/>
          </p:nvPr>
        </p:nvSpPr>
        <p:spPr/>
        <p:txBody>
          <a:bodyPr/>
          <a:lstStyle/>
          <a:p>
            <a:pPr eaLnBrk="1" hangingPunct="1"/>
            <a:r>
              <a:rPr lang="en-US"/>
              <a:t>Resonance</a:t>
            </a:r>
          </a:p>
        </p:txBody>
      </p:sp>
      <p:sp>
        <p:nvSpPr>
          <p:cNvPr id="22532" name="Rectangle 3"/>
          <p:cNvSpPr>
            <a:spLocks noGrp="1" noChangeArrowheads="1"/>
          </p:cNvSpPr>
          <p:nvPr>
            <p:ph type="body" idx="1"/>
          </p:nvPr>
        </p:nvSpPr>
        <p:spPr/>
        <p:txBody>
          <a:bodyPr/>
          <a:lstStyle/>
          <a:p>
            <a:pPr eaLnBrk="1" hangingPunct="1"/>
            <a:r>
              <a:rPr lang="en-US" sz="1500"/>
              <a:t>To see why resonance happens, think of the velocity</a:t>
            </a:r>
          </a:p>
          <a:p>
            <a:pPr eaLnBrk="1" hangingPunct="1"/>
            <a:endParaRPr lang="en-US" sz="1500"/>
          </a:p>
          <a:p>
            <a:pPr eaLnBrk="1" hangingPunct="1"/>
            <a:endParaRPr lang="en-US" sz="1500"/>
          </a:p>
          <a:p>
            <a:pPr eaLnBrk="1" hangingPunct="1"/>
            <a:r>
              <a:rPr lang="en-US" sz="1500"/>
              <a:t>And our driving force is</a:t>
            </a:r>
          </a:p>
          <a:p>
            <a:pPr eaLnBrk="1" hangingPunct="1"/>
            <a:endParaRPr lang="en-US" sz="1500"/>
          </a:p>
          <a:p>
            <a:pPr eaLnBrk="1" hangingPunct="1"/>
            <a:endParaRPr lang="en-US" sz="1500"/>
          </a:p>
          <a:p>
            <a:pPr eaLnBrk="1" hangingPunct="1"/>
            <a:r>
              <a:rPr lang="en-US" sz="1500"/>
              <a:t>The rate at which work is done (power) is</a:t>
            </a:r>
          </a:p>
          <a:p>
            <a:pPr eaLnBrk="1" hangingPunct="1"/>
            <a:endParaRPr lang="en-US" sz="1500"/>
          </a:p>
          <a:p>
            <a:pPr eaLnBrk="1" hangingPunct="1"/>
            <a:endParaRPr lang="en-US" sz="1500"/>
          </a:p>
          <a:p>
            <a:pPr eaLnBrk="1" hangingPunct="1"/>
            <a:r>
              <a:rPr lang="en-US" sz="1500"/>
              <a:t> if  F and v are in phase, the power will be at a maximum!</a:t>
            </a:r>
          </a:p>
        </p:txBody>
      </p:sp>
      <p:sp>
        <p:nvSpPr>
          <p:cNvPr id="22533" name="Rectangle 4"/>
          <p:cNvSpPr>
            <a:spLocks noChangeArrowheads="1"/>
          </p:cNvSpPr>
          <p:nvPr/>
        </p:nvSpPr>
        <p:spPr bwMode="auto">
          <a:xfrm>
            <a:off x="1143001" y="3100365"/>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sz="1350"/>
          </a:p>
        </p:txBody>
      </p:sp>
      <p:graphicFrame>
        <p:nvGraphicFramePr>
          <p:cNvPr id="22534" name="Object 5"/>
          <p:cNvGraphicFramePr>
            <a:graphicFrameLocks noChangeAspect="1"/>
          </p:cNvGraphicFramePr>
          <p:nvPr>
            <p:extLst>
              <p:ext uri="{D42A27DB-BD31-4B8C-83A1-F6EECF244321}">
                <p14:modId xmlns:p14="http://schemas.microsoft.com/office/powerpoint/2010/main" val="2449134869"/>
              </p:ext>
            </p:extLst>
          </p:nvPr>
        </p:nvGraphicFramePr>
        <p:xfrm>
          <a:off x="5240608" y="1450976"/>
          <a:ext cx="2521741" cy="689570"/>
        </p:xfrm>
        <a:graphic>
          <a:graphicData uri="http://schemas.openxmlformats.org/presentationml/2006/ole">
            <mc:AlternateContent xmlns:mc="http://schemas.openxmlformats.org/markup-compatibility/2006">
              <mc:Choice xmlns:v="urn:schemas-microsoft-com:vml" Requires="v">
                <p:oleObj name="Equation" r:id="rId2" imgW="1447172" imgH="393529" progId="Equation.3">
                  <p:embed/>
                </p:oleObj>
              </mc:Choice>
              <mc:Fallback>
                <p:oleObj name="Equation" r:id="rId2" imgW="1447172" imgH="393529" progId="Equation.3">
                  <p:embed/>
                  <p:pic>
                    <p:nvPicPr>
                      <p:cNvPr id="22534"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0608" y="1450976"/>
                        <a:ext cx="2521741" cy="689570"/>
                      </a:xfrm>
                      <a:prstGeom prst="rect">
                        <a:avLst/>
                      </a:prstGeom>
                      <a:noFill/>
                      <a:ln>
                        <a:noFill/>
                      </a:ln>
                    </p:spPr>
                  </p:pic>
                </p:oleObj>
              </mc:Fallback>
            </mc:AlternateContent>
          </a:graphicData>
        </a:graphic>
      </p:graphicFrame>
      <p:sp>
        <p:nvSpPr>
          <p:cNvPr id="22535" name="Rectangle 6"/>
          <p:cNvSpPr>
            <a:spLocks noChangeArrowheads="1"/>
          </p:cNvSpPr>
          <p:nvPr/>
        </p:nvSpPr>
        <p:spPr bwMode="auto">
          <a:xfrm>
            <a:off x="1143001" y="7072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sz="1350"/>
          </a:p>
        </p:txBody>
      </p:sp>
      <p:graphicFrame>
        <p:nvGraphicFramePr>
          <p:cNvPr id="22536" name="Object 7"/>
          <p:cNvGraphicFramePr>
            <a:graphicFrameLocks noChangeAspect="1"/>
          </p:cNvGraphicFramePr>
          <p:nvPr>
            <p:extLst>
              <p:ext uri="{D42A27DB-BD31-4B8C-83A1-F6EECF244321}">
                <p14:modId xmlns:p14="http://schemas.microsoft.com/office/powerpoint/2010/main" val="2557385535"/>
              </p:ext>
            </p:extLst>
          </p:nvPr>
        </p:nvGraphicFramePr>
        <p:xfrm>
          <a:off x="3208091" y="2409429"/>
          <a:ext cx="1848541" cy="407580"/>
        </p:xfrm>
        <a:graphic>
          <a:graphicData uri="http://schemas.openxmlformats.org/presentationml/2006/ole">
            <mc:AlternateContent xmlns:mc="http://schemas.openxmlformats.org/markup-compatibility/2006">
              <mc:Choice xmlns:v="urn:schemas-microsoft-com:vml" Requires="v">
                <p:oleObj name="Equation" r:id="rId4" imgW="1040948" imgH="228501" progId="Equation.3">
                  <p:embed/>
                </p:oleObj>
              </mc:Choice>
              <mc:Fallback>
                <p:oleObj name="Equation" r:id="rId4" imgW="1040948" imgH="228501" progId="Equation.3">
                  <p:embed/>
                  <p:pic>
                    <p:nvPicPr>
                      <p:cNvPr id="22536"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8091" y="2409429"/>
                        <a:ext cx="1848541" cy="407580"/>
                      </a:xfrm>
                      <a:prstGeom prst="rect">
                        <a:avLst/>
                      </a:prstGeom>
                      <a:noFill/>
                      <a:ln>
                        <a:noFill/>
                      </a:ln>
                    </p:spPr>
                  </p:pic>
                </p:oleObj>
              </mc:Fallback>
            </mc:AlternateContent>
          </a:graphicData>
        </a:graphic>
      </p:graphicFrame>
      <p:sp>
        <p:nvSpPr>
          <p:cNvPr id="22537" name="Rectangle 8"/>
          <p:cNvSpPr>
            <a:spLocks noChangeArrowheads="1"/>
          </p:cNvSpPr>
          <p:nvPr/>
        </p:nvSpPr>
        <p:spPr bwMode="auto">
          <a:xfrm>
            <a:off x="1143001" y="707209"/>
            <a:ext cx="18473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sz="1350"/>
          </a:p>
        </p:txBody>
      </p:sp>
      <p:graphicFrame>
        <p:nvGraphicFramePr>
          <p:cNvPr id="22538" name="Object 9"/>
          <p:cNvGraphicFramePr>
            <a:graphicFrameLocks noChangeAspect="1"/>
          </p:cNvGraphicFramePr>
          <p:nvPr>
            <p:extLst>
              <p:ext uri="{D42A27DB-BD31-4B8C-83A1-F6EECF244321}">
                <p14:modId xmlns:p14="http://schemas.microsoft.com/office/powerpoint/2010/main" val="2272095728"/>
              </p:ext>
            </p:extLst>
          </p:nvPr>
        </p:nvGraphicFramePr>
        <p:xfrm>
          <a:off x="4572000" y="3106929"/>
          <a:ext cx="1728216" cy="640547"/>
        </p:xfrm>
        <a:graphic>
          <a:graphicData uri="http://schemas.openxmlformats.org/presentationml/2006/ole">
            <mc:AlternateContent xmlns:mc="http://schemas.openxmlformats.org/markup-compatibility/2006">
              <mc:Choice xmlns:v="urn:schemas-microsoft-com:vml" Requires="v">
                <p:oleObj name="Equation" r:id="rId6" imgW="1066337" imgH="393529" progId="Equation.3">
                  <p:embed/>
                </p:oleObj>
              </mc:Choice>
              <mc:Fallback>
                <p:oleObj name="Equation" r:id="rId6" imgW="1066337" imgH="393529" progId="Equation.3">
                  <p:embed/>
                  <p:pic>
                    <p:nvPicPr>
                      <p:cNvPr id="22538"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3106929"/>
                        <a:ext cx="1728216" cy="640547"/>
                      </a:xfrm>
                      <a:prstGeom prst="rect">
                        <a:avLst/>
                      </a:prstGeom>
                      <a:noFill/>
                      <a:ln>
                        <a:noFill/>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5620" y="2107157"/>
            <a:ext cx="3750992" cy="2497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hangingPunct="1"/>
            <a:fld id="{F266799B-CE14-4B96-A937-46E24F8CE167}" type="slidenum">
              <a:rPr lang="en-US" smtClean="0"/>
              <a:pPr eaLnBrk="1" hangingPunct="1"/>
              <a:t>8</a:t>
            </a:fld>
            <a:endParaRPr lang="en-US"/>
          </a:p>
        </p:txBody>
      </p:sp>
      <p:sp>
        <p:nvSpPr>
          <p:cNvPr id="23555" name="Rectangle 2"/>
          <p:cNvSpPr>
            <a:spLocks noGrp="1" noChangeArrowheads="1"/>
          </p:cNvSpPr>
          <p:nvPr>
            <p:ph type="title"/>
          </p:nvPr>
        </p:nvSpPr>
        <p:spPr/>
        <p:txBody>
          <a:bodyPr/>
          <a:lstStyle/>
          <a:p>
            <a:pPr eaLnBrk="1" hangingPunct="1"/>
            <a:r>
              <a:rPr lang="en-US"/>
              <a:t>Example</a:t>
            </a:r>
          </a:p>
        </p:txBody>
      </p:sp>
      <p:sp>
        <p:nvSpPr>
          <p:cNvPr id="23556" name="Rectangle 3"/>
          <p:cNvSpPr>
            <a:spLocks noGrp="1" noChangeArrowheads="1"/>
          </p:cNvSpPr>
          <p:nvPr>
            <p:ph type="body" idx="1"/>
          </p:nvPr>
        </p:nvSpPr>
        <p:spPr>
          <a:xfrm>
            <a:off x="1485901" y="2057401"/>
            <a:ext cx="2585357" cy="3394472"/>
          </a:xfrm>
        </p:spPr>
        <p:txBody>
          <a:bodyPr>
            <a:normAutofit lnSpcReduction="10000"/>
          </a:bodyPr>
          <a:lstStyle/>
          <a:p>
            <a:pPr eaLnBrk="1" hangingPunct="1"/>
            <a:r>
              <a:rPr lang="en-US" dirty="0"/>
              <a:t>Resistive force is never really zero in real systems</a:t>
            </a:r>
          </a:p>
          <a:p>
            <a:pPr eaLnBrk="1" hangingPunct="1"/>
            <a:r>
              <a:rPr lang="en-US" dirty="0"/>
              <a:t>It can be small</a:t>
            </a:r>
          </a:p>
          <a:p>
            <a:pPr eaLnBrk="1" hangingPunct="1"/>
            <a:endParaRPr lang="en-US" dirty="0"/>
          </a:p>
        </p:txBody>
      </p:sp>
      <p:sp>
        <p:nvSpPr>
          <p:cNvPr id="23558" name="Line 8"/>
          <p:cNvSpPr>
            <a:spLocks noChangeShapeType="1"/>
          </p:cNvSpPr>
          <p:nvPr/>
        </p:nvSpPr>
        <p:spPr bwMode="auto">
          <a:xfrm flipH="1">
            <a:off x="5779800" y="3546368"/>
            <a:ext cx="511969"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3559" name="Text Box 9"/>
          <p:cNvSpPr txBox="1">
            <a:spLocks noChangeArrowheads="1"/>
          </p:cNvSpPr>
          <p:nvPr/>
        </p:nvSpPr>
        <p:spPr bwMode="auto">
          <a:xfrm>
            <a:off x="6277561" y="3355869"/>
            <a:ext cx="77136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350"/>
              <a:t>Large b</a:t>
            </a:r>
          </a:p>
        </p:txBody>
      </p:sp>
      <p:sp>
        <p:nvSpPr>
          <p:cNvPr id="23560" name="Line 10"/>
          <p:cNvSpPr>
            <a:spLocks noChangeShapeType="1"/>
          </p:cNvSpPr>
          <p:nvPr/>
        </p:nvSpPr>
        <p:spPr bwMode="auto">
          <a:xfrm flipH="1" flipV="1">
            <a:off x="5763131" y="2354553"/>
            <a:ext cx="609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23561" name="Text Box 11"/>
          <p:cNvSpPr txBox="1">
            <a:spLocks noChangeArrowheads="1"/>
          </p:cNvSpPr>
          <p:nvPr/>
        </p:nvSpPr>
        <p:spPr bwMode="auto">
          <a:xfrm>
            <a:off x="6341901" y="2337884"/>
            <a:ext cx="76174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350"/>
              <a:t>Small 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557213" indent="-214313" eaLnBrk="0" hangingPunct="0">
              <a:defRPr>
                <a:solidFill>
                  <a:schemeClr val="tx1"/>
                </a:solidFill>
                <a:latin typeface="Arial" charset="0"/>
              </a:defRPr>
            </a:lvl2pPr>
            <a:lvl3pPr marL="857250" indent="-171450" eaLnBrk="0" hangingPunct="0">
              <a:defRPr>
                <a:solidFill>
                  <a:schemeClr val="tx1"/>
                </a:solidFill>
                <a:latin typeface="Arial" charset="0"/>
              </a:defRPr>
            </a:lvl3pPr>
            <a:lvl4pPr marL="1200150" indent="-171450" eaLnBrk="0" hangingPunct="0">
              <a:defRPr>
                <a:solidFill>
                  <a:schemeClr val="tx1"/>
                </a:solidFill>
                <a:latin typeface="Arial" charset="0"/>
              </a:defRPr>
            </a:lvl4pPr>
            <a:lvl5pPr marL="1543050" indent="-171450" eaLnBrk="0" hangingPunct="0">
              <a:defRPr>
                <a:solidFill>
                  <a:schemeClr val="tx1"/>
                </a:solidFill>
                <a:latin typeface="Arial" charset="0"/>
              </a:defRPr>
            </a:lvl5pPr>
            <a:lvl6pPr marL="1885950" indent="-171450" eaLnBrk="0" fontAlgn="base" hangingPunct="0">
              <a:spcBef>
                <a:spcPct val="0"/>
              </a:spcBef>
              <a:spcAft>
                <a:spcPct val="0"/>
              </a:spcAft>
              <a:defRPr>
                <a:solidFill>
                  <a:schemeClr val="tx1"/>
                </a:solidFill>
                <a:latin typeface="Arial" charset="0"/>
              </a:defRPr>
            </a:lvl6pPr>
            <a:lvl7pPr marL="2228850" indent="-171450" eaLnBrk="0" fontAlgn="base" hangingPunct="0">
              <a:spcBef>
                <a:spcPct val="0"/>
              </a:spcBef>
              <a:spcAft>
                <a:spcPct val="0"/>
              </a:spcAft>
              <a:defRPr>
                <a:solidFill>
                  <a:schemeClr val="tx1"/>
                </a:solidFill>
                <a:latin typeface="Arial" charset="0"/>
              </a:defRPr>
            </a:lvl7pPr>
            <a:lvl8pPr marL="2571750" indent="-171450" eaLnBrk="0" fontAlgn="base" hangingPunct="0">
              <a:spcBef>
                <a:spcPct val="0"/>
              </a:spcBef>
              <a:spcAft>
                <a:spcPct val="0"/>
              </a:spcAft>
              <a:defRPr>
                <a:solidFill>
                  <a:schemeClr val="tx1"/>
                </a:solidFill>
                <a:latin typeface="Arial" charset="0"/>
              </a:defRPr>
            </a:lvl8pPr>
            <a:lvl9pPr marL="2914650" indent="-171450" eaLnBrk="0" fontAlgn="base" hangingPunct="0">
              <a:spcBef>
                <a:spcPct val="0"/>
              </a:spcBef>
              <a:spcAft>
                <a:spcPct val="0"/>
              </a:spcAft>
              <a:defRPr>
                <a:solidFill>
                  <a:schemeClr val="tx1"/>
                </a:solidFill>
                <a:latin typeface="Arial" charset="0"/>
              </a:defRPr>
            </a:lvl9pPr>
          </a:lstStyle>
          <a:p>
            <a:pPr eaLnBrk="1" hangingPunct="1"/>
            <a:fld id="{FEE5103E-6A1B-4022-ADD9-EEAD660E9795}" type="slidenum">
              <a:rPr lang="en-US" smtClean="0"/>
              <a:pPr eaLnBrk="1" hangingPunct="1"/>
              <a:t>9</a:t>
            </a:fld>
            <a:endParaRPr lang="en-US"/>
          </a:p>
        </p:txBody>
      </p:sp>
      <p:sp>
        <p:nvSpPr>
          <p:cNvPr id="1029" name="Rectangle 2"/>
          <p:cNvSpPr>
            <a:spLocks noGrp="1" noChangeArrowheads="1"/>
          </p:cNvSpPr>
          <p:nvPr>
            <p:ph type="title"/>
          </p:nvPr>
        </p:nvSpPr>
        <p:spPr/>
        <p:txBody>
          <a:bodyPr/>
          <a:lstStyle/>
          <a:p>
            <a:pPr eaLnBrk="1" hangingPunct="1"/>
            <a:r>
              <a:rPr lang="en-US"/>
              <a:t>Remember Tacoma Narrows? </a:t>
            </a:r>
          </a:p>
        </p:txBody>
      </p:sp>
      <p:sp>
        <p:nvSpPr>
          <p:cNvPr id="1030" name="Rectangle 3"/>
          <p:cNvSpPr>
            <a:spLocks noGrp="1" noChangeArrowheads="1"/>
          </p:cNvSpPr>
          <p:nvPr>
            <p:ph type="body" idx="1"/>
          </p:nvPr>
        </p:nvSpPr>
        <p:spPr>
          <a:xfrm>
            <a:off x="1404194" y="1731764"/>
            <a:ext cx="6335611" cy="3394472"/>
          </a:xfrm>
        </p:spPr>
        <p:txBody>
          <a:bodyPr>
            <a:normAutofit/>
          </a:bodyPr>
          <a:lstStyle/>
          <a:p>
            <a:pPr eaLnBrk="1" hangingPunct="1">
              <a:lnSpc>
                <a:spcPct val="80000"/>
              </a:lnSpc>
            </a:pPr>
            <a:r>
              <a:rPr lang="en-US" dirty="0"/>
              <a:t>The wind gusts formed a periodic driving force that allowed a driving harmonic oscillation to form. </a:t>
            </a:r>
          </a:p>
          <a:p>
            <a:pPr eaLnBrk="1" hangingPunct="1">
              <a:lnSpc>
                <a:spcPct val="80000"/>
              </a:lnSpc>
            </a:pPr>
            <a:r>
              <a:rPr lang="en-US" dirty="0"/>
              <a:t>Since the bridge was resonant with the gust frequency, the amplitude grew until the bridge materials broke.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1111</Words>
  <Application>Microsoft Office PowerPoint</Application>
  <PresentationFormat>On-screen Show (4:3)</PresentationFormat>
  <Paragraphs>242</Paragraphs>
  <Slides>47</Slides>
  <Notes>4</Notes>
  <HiddenSlides>0</HiddenSlides>
  <MMClips>1</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5" baseType="lpstr">
      <vt:lpstr>Arial</vt:lpstr>
      <vt:lpstr>Calibri</vt:lpstr>
      <vt:lpstr>Cambria Math</vt:lpstr>
      <vt:lpstr>Sylfaen</vt:lpstr>
      <vt:lpstr>Symbol</vt:lpstr>
      <vt:lpstr>Wingdings</vt:lpstr>
      <vt:lpstr>Office Theme</vt:lpstr>
      <vt:lpstr>Equation</vt:lpstr>
      <vt:lpstr>Lecture 4</vt:lpstr>
      <vt:lpstr>PowerPoint Presentation</vt:lpstr>
      <vt:lpstr>PowerPoint Presentation</vt:lpstr>
      <vt:lpstr>Driving Force</vt:lpstr>
      <vt:lpstr>Steady State</vt:lpstr>
      <vt:lpstr>Example</vt:lpstr>
      <vt:lpstr>Resonance</vt:lpstr>
      <vt:lpstr>Example</vt:lpstr>
      <vt:lpstr>Remember Tacoma Narrows? </vt:lpstr>
      <vt:lpstr>Remember Tacoma Narrows? </vt:lpstr>
      <vt:lpstr>Summary</vt:lpstr>
      <vt:lpstr>Waves!</vt:lpstr>
      <vt:lpstr>Question 223.2.1</vt:lpstr>
      <vt:lpstr>Question 223.2.2</vt:lpstr>
      <vt:lpstr>Question 223.2.3</vt:lpstr>
      <vt:lpstr>Question 223.2.4</vt:lpstr>
      <vt:lpstr>PowerPoint Presentation</vt:lpstr>
      <vt:lpstr>PowerPoint Presentation</vt:lpstr>
      <vt:lpstr>Question 223.2.5</vt:lpstr>
      <vt:lpstr>Question</vt:lpstr>
      <vt:lpstr>Question</vt:lpstr>
      <vt:lpstr>Question</vt:lpstr>
      <vt:lpstr>Question 223.2.6</vt:lpstr>
      <vt:lpstr>Question 223.2.7</vt:lpstr>
      <vt:lpstr>Question 223.2.7.5</vt:lpstr>
      <vt:lpstr>Question 223.2.9</vt:lpstr>
      <vt:lpstr>PowerPoint Presentation</vt:lpstr>
      <vt:lpstr>PowerPoint Presentation</vt:lpstr>
      <vt:lpstr>PowerPoint Presentation</vt:lpstr>
      <vt:lpstr>Question 223.2.10</vt:lpstr>
      <vt:lpstr>PowerPoint Presentation</vt:lpstr>
      <vt:lpstr>PowerPoint Presentation</vt:lpstr>
      <vt:lpstr>PowerPoint Presentation</vt:lpstr>
      <vt:lpstr>End</vt:lpstr>
      <vt:lpstr>PowerPoint Presentation</vt:lpstr>
      <vt:lpstr>PowerPoint Presentation</vt:lpstr>
      <vt:lpstr>PowerPoint Presentation</vt:lpstr>
      <vt:lpstr>PowerPoint Presentation</vt:lpstr>
      <vt:lpstr>PowerPoint Presentation</vt:lpstr>
      <vt:lpstr>Question 7.5</vt:lpstr>
      <vt:lpstr>PowerPoint Presentation</vt:lpstr>
      <vt:lpstr>PowerPoint Presentation</vt:lpstr>
      <vt:lpstr>PowerPoint Presentation</vt:lpstr>
      <vt:lpstr>PowerPoint Presentation</vt:lpstr>
      <vt:lpstr>Question 223.2.8.1</vt:lpstr>
      <vt:lpstr>Question 223.2.8.2</vt:lpstr>
      <vt:lpstr>Question 233.2.8.5</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5</cp:revision>
  <dcterms:created xsi:type="dcterms:W3CDTF">2011-09-12T21:35:14Z</dcterms:created>
  <dcterms:modified xsi:type="dcterms:W3CDTF">2025-04-23T20:15:23Z</dcterms:modified>
</cp:coreProperties>
</file>